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2" r:id="rId2"/>
  </p:sldMasterIdLst>
  <p:notesMasterIdLst>
    <p:notesMasterId r:id="rId28"/>
  </p:notesMasterIdLst>
  <p:handoutMasterIdLst>
    <p:handoutMasterId r:id="rId29"/>
  </p:handoutMasterIdLst>
  <p:sldIdLst>
    <p:sldId id="287" r:id="rId3"/>
    <p:sldId id="259" r:id="rId4"/>
    <p:sldId id="257" r:id="rId5"/>
    <p:sldId id="258" r:id="rId6"/>
    <p:sldId id="260" r:id="rId7"/>
    <p:sldId id="267" r:id="rId8"/>
    <p:sldId id="268" r:id="rId9"/>
    <p:sldId id="269" r:id="rId10"/>
    <p:sldId id="264" r:id="rId11"/>
    <p:sldId id="271" r:id="rId12"/>
    <p:sldId id="272" r:id="rId13"/>
    <p:sldId id="273" r:id="rId14"/>
    <p:sldId id="274" r:id="rId15"/>
    <p:sldId id="265" r:id="rId16"/>
    <p:sldId id="276" r:id="rId17"/>
    <p:sldId id="277" r:id="rId18"/>
    <p:sldId id="278" r:id="rId19"/>
    <p:sldId id="279" r:id="rId20"/>
    <p:sldId id="266" r:id="rId21"/>
    <p:sldId id="281" r:id="rId22"/>
    <p:sldId id="282" r:id="rId23"/>
    <p:sldId id="283" r:id="rId24"/>
    <p:sldId id="284" r:id="rId25"/>
    <p:sldId id="285" r:id="rId26"/>
    <p:sldId id="288" r:id="rId27"/>
  </p:sldIdLst>
  <p:sldSz cx="12192000" cy="6858000"/>
  <p:notesSz cx="6858000" cy="9144000"/>
  <p:custDataLst>
    <p:tags r:id="rId3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1753">
          <p15:clr>
            <a:srgbClr val="A4A3A4"/>
          </p15:clr>
        </p15:guide>
        <p15:guide id="3" pos="3840">
          <p15:clr>
            <a:srgbClr val="A4A3A4"/>
          </p15:clr>
        </p15:guide>
        <p15:guide id="4" pos="59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7271E"/>
    <a:srgbClr val="FBCB78"/>
    <a:srgbClr val="FEF5D6"/>
    <a:srgbClr val="AE1B19"/>
    <a:srgbClr val="C53931"/>
    <a:srgbClr val="DF2417"/>
    <a:srgbClr val="F16C06"/>
    <a:srgbClr val="EA3C10"/>
    <a:srgbClr val="070606"/>
    <a:srgbClr val="4920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6404" autoAdjust="0"/>
  </p:normalViewPr>
  <p:slideViewPr>
    <p:cSldViewPr snapToGrid="0" showGuides="1">
      <p:cViewPr>
        <p:scale>
          <a:sx n="75" d="100"/>
          <a:sy n="75" d="100"/>
        </p:scale>
        <p:origin x="-1914" y="-942"/>
      </p:cViewPr>
      <p:guideLst>
        <p:guide orient="horz" pos="2160"/>
        <p:guide pos="1753"/>
        <p:guide pos="3840"/>
        <p:guide pos="592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tags" Target="tags/tag1.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2023-01-11</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DCEB5C-B62A-4DDD-8B92-911E16FD14DE}" type="datetimeFigureOut">
              <a:rPr lang="zh-CN" altLang="en-US" smtClean="0"/>
              <a:t>2023-01-11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AE4C91-05EE-4E11-9F24-62F73AE36E47}"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AE4C91-05EE-4E11-9F24-62F73AE36E47}"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AE4C91-05EE-4E11-9F24-62F73AE36E47}"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AE4C91-05EE-4E11-9F24-62F73AE36E47}"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AE4C91-05EE-4E11-9F24-62F73AE36E47}"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AE4C91-05EE-4E11-9F24-62F73AE36E47}"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AE4C91-05EE-4E11-9F24-62F73AE36E47}"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AE4C91-05EE-4E11-9F24-62F73AE36E47}"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AE4C91-05EE-4E11-9F24-62F73AE36E47}"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AE4C91-05EE-4E11-9F24-62F73AE36E47}"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AE4C91-05EE-4E11-9F24-62F73AE36E47}"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AE4C91-05EE-4E11-9F24-62F73AE36E47}"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AE4C91-05EE-4E11-9F24-62F73AE36E47}"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AE4C91-05EE-4E11-9F24-62F73AE36E47}"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AE4C91-05EE-4E11-9F24-62F73AE36E47}"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AE4C91-05EE-4E11-9F24-62F73AE36E47}"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AE4C91-05EE-4E11-9F24-62F73AE36E47}"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AE4C91-05EE-4E11-9F24-62F73AE36E47}"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AE4C91-05EE-4E11-9F24-62F73AE36E47}" type="slidenum">
              <a:rPr lang="zh-CN" altLang="en-US" smtClean="0"/>
              <a:t>25</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AE4C91-05EE-4E11-9F24-62F73AE36E47}"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AE4C91-05EE-4E11-9F24-62F73AE36E47}"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AE4C91-05EE-4E11-9F24-62F73AE36E47}"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AE4C91-05EE-4E11-9F24-62F73AE36E47}"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AE4C91-05EE-4E11-9F24-62F73AE36E47}"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AE4C91-05EE-4E11-9F24-62F73AE36E47}"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AE4C91-05EE-4E11-9F24-62F73AE36E47}"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hyperlink" Target="http://www.1ppt.com/hangye/"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3_自定义版式">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E562088D-0144-4551-8248-CED4D0CE2DC0}" type="datetimeFigureOut">
              <a:rPr lang="zh-CN" altLang="en-US" smtClean="0"/>
              <a:t>2023-01-11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A7F82A7-7975-47A0-8895-0BD20C0EC306}"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E562088D-0144-4551-8248-CED4D0CE2DC0}" type="datetimeFigureOut">
              <a:rPr lang="zh-CN" altLang="en-US" smtClean="0"/>
              <a:t>2023-01-11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A7F82A7-7975-47A0-8895-0BD20C0EC306}"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E562088D-0144-4551-8248-CED4D0CE2DC0}" type="datetimeFigureOut">
              <a:rPr lang="zh-CN" altLang="en-US" smtClean="0"/>
              <a:t>2023-01-11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A7F82A7-7975-47A0-8895-0BD20C0EC306}" type="slidenum">
              <a:rPr lang="zh-CN" altLang="en-US" smtClean="0"/>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E562088D-0144-4551-8248-CED4D0CE2DC0}" type="datetimeFigureOut">
              <a:rPr lang="zh-CN" altLang="en-US" smtClean="0"/>
              <a:t>2023-01-11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A7F82A7-7975-47A0-8895-0BD20C0EC306}" type="slidenum">
              <a:rPr lang="zh-CN" altLang="en-US" smtClean="0"/>
              <a:t>‹#›</a:t>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t>2023-01-11</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t>2023-01-11</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E562088D-0144-4551-8248-CED4D0CE2DC0}" type="datetimeFigureOut">
              <a:rPr lang="zh-CN" altLang="en-US" smtClean="0"/>
              <a:t>2023-01-11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A7F82A7-7975-47A0-8895-0BD20C0EC306}"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E562088D-0144-4551-8248-CED4D0CE2DC0}" type="datetimeFigureOut">
              <a:rPr lang="zh-CN" altLang="en-US" smtClean="0"/>
              <a:t>2023-01-11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A7F82A7-7975-47A0-8895-0BD20C0EC306}"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E562088D-0144-4551-8248-CED4D0CE2DC0}" type="datetimeFigureOut">
              <a:rPr lang="zh-CN" altLang="en-US" smtClean="0"/>
              <a:t>2023-01-11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A7F82A7-7975-47A0-8895-0BD20C0EC306}"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E562088D-0144-4551-8248-CED4D0CE2DC0}" type="datetimeFigureOut">
              <a:rPr lang="zh-CN" altLang="en-US" smtClean="0"/>
              <a:t>2023-01-11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A7F82A7-7975-47A0-8895-0BD20C0EC306}"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E562088D-0144-4551-8248-CED4D0CE2DC0}" type="datetimeFigureOut">
              <a:rPr lang="zh-CN" altLang="en-US" smtClean="0"/>
              <a:t>2023-01-11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A7F82A7-7975-47A0-8895-0BD20C0EC306}"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E562088D-0144-4551-8248-CED4D0CE2DC0}" type="datetimeFigureOut">
              <a:rPr lang="zh-CN" altLang="en-US" smtClean="0"/>
              <a:t>2023-01-11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A7F82A7-7975-47A0-8895-0BD20C0EC306}" type="slidenum">
              <a:rPr lang="zh-CN" altLang="en-US" smtClean="0"/>
              <a:t>‹#›</a:t>
            </a:fld>
            <a:endParaRPr lang="zh-CN" altLang="en-US"/>
          </a:p>
        </p:txBody>
      </p:sp>
      <p:sp>
        <p:nvSpPr>
          <p:cNvPr id="11" name="TextBox 10"/>
          <p:cNvSpPr txBox="1"/>
          <p:nvPr userDrawn="1"/>
        </p:nvSpPr>
        <p:spPr>
          <a:xfrm>
            <a:off x="1187624" y="6739570"/>
            <a:ext cx="1440159" cy="118430"/>
          </a:xfrm>
          <a:prstGeom prst="rect">
            <a:avLst/>
          </a:prstGeom>
          <a:noFill/>
        </p:spPr>
        <p:txBody>
          <a:bodyPr wrap="square" rtlCol="0">
            <a:spAutoFit/>
          </a:bodyPr>
          <a:lstStyle/>
          <a:p>
            <a:pPr>
              <a:lnSpc>
                <a:spcPct val="200000"/>
              </a:lnSpc>
            </a:pPr>
            <a:r>
              <a:rPr lang="zh-CN" altLang="en-US" sz="100" dirty="0">
                <a:solidFill>
                  <a:prstClr val="black"/>
                </a:solidFill>
                <a:latin typeface="微软雅黑" panose="020B0503020204020204" pitchFamily="34" charset="-122"/>
                <a:ea typeface="微软雅黑" panose="020B0503020204020204" pitchFamily="34" charset="-122"/>
                <a:hlinkClick r:id="rId2"/>
              </a:rPr>
              <a:t>行</a:t>
            </a:r>
            <a:r>
              <a:rPr lang="zh-CN" altLang="en-US" sz="100" dirty="0" smtClean="0">
                <a:solidFill>
                  <a:prstClr val="black"/>
                </a:solidFill>
                <a:latin typeface="微软雅黑" panose="020B0503020204020204" pitchFamily="34" charset="-122"/>
                <a:ea typeface="微软雅黑" panose="020B0503020204020204" pitchFamily="34" charset="-122"/>
                <a:hlinkClick r:id="rId2"/>
              </a:rPr>
              <a:t>业</a:t>
            </a:r>
            <a:r>
              <a:rPr lang="en-US" altLang="zh-CN" sz="100" dirty="0" smtClean="0">
                <a:solidFill>
                  <a:prstClr val="black"/>
                </a:solidFill>
                <a:latin typeface="微软雅黑" panose="020B0503020204020204" pitchFamily="34" charset="-122"/>
                <a:ea typeface="微软雅黑" panose="020B0503020204020204" pitchFamily="34" charset="-122"/>
                <a:hlinkClick r:id="rId2"/>
              </a:rPr>
              <a:t>PPT</a:t>
            </a:r>
            <a:r>
              <a:rPr lang="zh-CN" altLang="en-US" sz="100" dirty="0" smtClean="0">
                <a:solidFill>
                  <a:prstClr val="black"/>
                </a:solidFill>
                <a:latin typeface="微软雅黑" panose="020B0503020204020204" pitchFamily="34" charset="-122"/>
                <a:ea typeface="微软雅黑" panose="020B0503020204020204" pitchFamily="34" charset="-122"/>
                <a:hlinkClick r:id="rId2"/>
              </a:rPr>
              <a:t>模板</a:t>
            </a:r>
            <a:r>
              <a:rPr lang="en-US" altLang="zh-CN" sz="100" dirty="0">
                <a:solidFill>
                  <a:prstClr val="black"/>
                </a:solidFill>
                <a:latin typeface="微软雅黑" panose="020B0503020204020204" pitchFamily="34" charset="-122"/>
                <a:ea typeface="微软雅黑" panose="020B0503020204020204" pitchFamily="34" charset="-122"/>
              </a:rPr>
              <a:t>http://www.1ppt.com/hangye/</a:t>
            </a:r>
            <a:endParaRPr lang="en-US" altLang="zh-CN" sz="100" dirty="0" smtClean="0">
              <a:solidFill>
                <a:prstClr val="black"/>
              </a:solidFill>
              <a:latin typeface="微软雅黑" panose="020B0503020204020204" pitchFamily="34" charset="-122"/>
              <a:ea typeface="微软雅黑" panose="020B0503020204020204" pitchFamily="34" charset="-122"/>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E562088D-0144-4551-8248-CED4D0CE2DC0}" type="datetimeFigureOut">
              <a:rPr lang="zh-CN" altLang="en-US" smtClean="0"/>
              <a:t>2023-01-11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A7F82A7-7975-47A0-8895-0BD20C0EC306}"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E562088D-0144-4551-8248-CED4D0CE2DC0}" type="datetimeFigureOut">
              <a:rPr lang="zh-CN" altLang="en-US" smtClean="0"/>
              <a:t>2023-01-11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A7F82A7-7975-47A0-8895-0BD20C0EC306}"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62088D-0144-4551-8248-CED4D0CE2DC0}" type="datetimeFigureOut">
              <a:rPr lang="zh-CN" altLang="en-US" smtClean="0"/>
              <a:t>2023-01-11</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7F82A7-7975-47A0-8895-0BD20C0EC30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9.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9.xml"/><Relationship Id="rId5" Type="http://schemas.openxmlformats.org/officeDocument/2006/relationships/image" Target="../media/image9.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9.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9.xml"/><Relationship Id="rId6" Type="http://schemas.openxmlformats.org/officeDocument/2006/relationships/image" Target="../media/image11.png"/><Relationship Id="rId5" Type="http://schemas.openxmlformats.org/officeDocument/2006/relationships/image" Target="../media/image4.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9.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6.xml"/><Relationship Id="rId1" Type="http://schemas.openxmlformats.org/officeDocument/2006/relationships/slideLayout" Target="../slideLayouts/slideLayout9.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8.xml"/><Relationship Id="rId1" Type="http://schemas.openxmlformats.org/officeDocument/2006/relationships/slideLayout" Target="../slideLayouts/slideLayout9.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9.xml"/><Relationship Id="rId6" Type="http://schemas.openxmlformats.org/officeDocument/2006/relationships/image" Target="../media/image11.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9.xml"/><Relationship Id="rId5" Type="http://schemas.openxmlformats.org/officeDocument/2006/relationships/image" Target="../media/image9.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0.xml"/><Relationship Id="rId1" Type="http://schemas.openxmlformats.org/officeDocument/2006/relationships/slideLayout" Target="../slideLayouts/slideLayout9.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1.xml"/><Relationship Id="rId1" Type="http://schemas.openxmlformats.org/officeDocument/2006/relationships/slideLayout" Target="../slideLayouts/slideLayout9.xml"/><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3.xml"/><Relationship Id="rId1" Type="http://schemas.openxmlformats.org/officeDocument/2006/relationships/slideLayout" Target="../slideLayouts/slideLayout9.xml"/><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4.xml"/><Relationship Id="rId1" Type="http://schemas.openxmlformats.org/officeDocument/2006/relationships/slideLayout" Target="../slideLayouts/slideLayout9.xml"/><Relationship Id="rId5" Type="http://schemas.openxmlformats.org/officeDocument/2006/relationships/image" Target="../media/image17.png"/><Relationship Id="rId4" Type="http://schemas.openxmlformats.org/officeDocument/2006/relationships/image" Target="../media/image16.jpeg"/></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9.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9.xml"/><Relationship Id="rId5" Type="http://schemas.openxmlformats.org/officeDocument/2006/relationships/image" Target="../media/image4.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image" Target="../media/image11.png"/><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9.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9.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9.xml"/><Relationship Id="rId6" Type="http://schemas.openxmlformats.org/officeDocument/2006/relationships/image" Target="../media/image11.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screen"/>
          <a:srcRect/>
          <a:stretch>
            <a:fillRect/>
          </a:stretch>
        </p:blipFill>
        <p:spPr>
          <a:xfrm>
            <a:off x="0" y="0"/>
            <a:ext cx="12192001" cy="6858000"/>
          </a:xfrm>
          <a:prstGeom prst="rect">
            <a:avLst/>
          </a:prstGeom>
        </p:spPr>
      </p:pic>
      <p:pic>
        <p:nvPicPr>
          <p:cNvPr id="3" name="图片 2"/>
          <p:cNvPicPr>
            <a:picLocks noChangeAspect="1"/>
          </p:cNvPicPr>
          <p:nvPr/>
        </p:nvPicPr>
        <p:blipFill>
          <a:blip r:embed="rId4"/>
          <a:stretch>
            <a:fillRect/>
          </a:stretch>
        </p:blipFill>
        <p:spPr>
          <a:xfrm>
            <a:off x="-363462" y="528393"/>
            <a:ext cx="5045190" cy="3366552"/>
          </a:xfrm>
          <a:prstGeom prst="rect">
            <a:avLst/>
          </a:prstGeom>
        </p:spPr>
      </p:pic>
      <p:pic>
        <p:nvPicPr>
          <p:cNvPr id="5" name="图片 4"/>
          <p:cNvPicPr>
            <a:picLocks noChangeAspect="1"/>
          </p:cNvPicPr>
          <p:nvPr/>
        </p:nvPicPr>
        <p:blipFill>
          <a:blip r:embed="rId5"/>
          <a:stretch>
            <a:fillRect/>
          </a:stretch>
        </p:blipFill>
        <p:spPr>
          <a:xfrm>
            <a:off x="8594436" y="319568"/>
            <a:ext cx="1743075" cy="1190625"/>
          </a:xfrm>
          <a:prstGeom prst="rect">
            <a:avLst/>
          </a:prstGeom>
        </p:spPr>
      </p:pic>
      <p:pic>
        <p:nvPicPr>
          <p:cNvPr id="7" name="图片 6"/>
          <p:cNvPicPr>
            <a:picLocks noChangeAspect="1"/>
          </p:cNvPicPr>
          <p:nvPr/>
        </p:nvPicPr>
        <p:blipFill>
          <a:blip r:embed="rId6"/>
          <a:stretch>
            <a:fillRect/>
          </a:stretch>
        </p:blipFill>
        <p:spPr>
          <a:xfrm>
            <a:off x="2895634" y="3765042"/>
            <a:ext cx="6101378" cy="2639200"/>
          </a:xfrm>
          <a:prstGeom prst="rect">
            <a:avLst/>
          </a:prstGeom>
        </p:spPr>
      </p:pic>
      <p:pic>
        <p:nvPicPr>
          <p:cNvPr id="6" name="图片 5"/>
          <p:cNvPicPr>
            <a:picLocks noChangeAspect="1"/>
          </p:cNvPicPr>
          <p:nvPr/>
        </p:nvPicPr>
        <p:blipFill rotWithShape="1">
          <a:blip r:embed="rId7" cstate="screen"/>
          <a:srcRect l="5065" r="5154"/>
          <a:stretch>
            <a:fillRect/>
          </a:stretch>
        </p:blipFill>
        <p:spPr>
          <a:xfrm>
            <a:off x="0" y="4690630"/>
            <a:ext cx="12181115" cy="2149082"/>
          </a:xfrm>
          <a:prstGeom prst="rect">
            <a:avLst/>
          </a:prstGeom>
        </p:spPr>
      </p:pic>
      <p:sp>
        <p:nvSpPr>
          <p:cNvPr id="9" name="矩形 8"/>
          <p:cNvSpPr/>
          <p:nvPr/>
        </p:nvSpPr>
        <p:spPr>
          <a:xfrm>
            <a:off x="0" y="6282000"/>
            <a:ext cx="12191999" cy="576000"/>
          </a:xfrm>
          <a:prstGeom prst="rect">
            <a:avLst/>
          </a:prstGeom>
          <a:solidFill>
            <a:srgbClr val="AE1B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p:cNvSpPr txBox="1"/>
          <p:nvPr/>
        </p:nvSpPr>
        <p:spPr>
          <a:xfrm>
            <a:off x="2843098" y="1621769"/>
            <a:ext cx="3502473" cy="1323439"/>
          </a:xfrm>
          <a:prstGeom prst="rect">
            <a:avLst/>
          </a:prstGeom>
          <a:noFill/>
        </p:spPr>
        <p:txBody>
          <a:bodyPr wrap="square" rtlCol="0">
            <a:spAutoFit/>
          </a:bodyPr>
          <a:lstStyle/>
          <a:p>
            <a:r>
              <a:rPr lang="zh-CN" altLang="en-US" sz="8000" spc="-1800" dirty="0">
                <a:solidFill>
                  <a:srgbClr val="D7271E"/>
                </a:solidFill>
                <a:effectLst>
                  <a:outerShdw blurRad="12700" dist="38100" dir="2700000" algn="tl" rotWithShape="0">
                    <a:schemeClr val="tx1">
                      <a:lumMod val="85000"/>
                      <a:lumOff val="15000"/>
                      <a:alpha val="14000"/>
                    </a:schemeClr>
                  </a:outerShdw>
                </a:effectLst>
                <a:latin typeface="华文行楷" panose="02010800040101010101" pitchFamily="2" charset="-122"/>
                <a:ea typeface="华文行楷" panose="02010800040101010101" pitchFamily="2" charset="-122"/>
              </a:rPr>
              <a:t>不忘初心</a:t>
            </a:r>
          </a:p>
        </p:txBody>
      </p:sp>
      <p:sp>
        <p:nvSpPr>
          <p:cNvPr id="22" name="文本框 21"/>
          <p:cNvSpPr txBox="1"/>
          <p:nvPr/>
        </p:nvSpPr>
        <p:spPr>
          <a:xfrm>
            <a:off x="5805608" y="1606704"/>
            <a:ext cx="1969423" cy="2015936"/>
          </a:xfrm>
          <a:prstGeom prst="rect">
            <a:avLst/>
          </a:prstGeom>
          <a:noFill/>
        </p:spPr>
        <p:txBody>
          <a:bodyPr wrap="square" rtlCol="0">
            <a:spAutoFit/>
          </a:bodyPr>
          <a:lstStyle/>
          <a:p>
            <a:pPr algn="ctr"/>
            <a:r>
              <a:rPr lang="zh-CN" altLang="en-US" sz="12500" dirty="0">
                <a:gradFill flip="none" rotWithShape="1">
                  <a:gsLst>
                    <a:gs pos="0">
                      <a:srgbClr val="F16C06"/>
                    </a:gs>
                    <a:gs pos="30000">
                      <a:srgbClr val="EA3C10"/>
                    </a:gs>
                    <a:gs pos="60000">
                      <a:srgbClr val="DF2417"/>
                    </a:gs>
                    <a:gs pos="100000">
                      <a:srgbClr val="D7271E"/>
                    </a:gs>
                  </a:gsLst>
                  <a:lin ang="0" scaled="1"/>
                  <a:tileRect/>
                </a:gradFill>
                <a:effectLst>
                  <a:outerShdw blurRad="12700" dist="38100" dir="2700000" algn="tl" rotWithShape="0">
                    <a:schemeClr val="tx1">
                      <a:lumMod val="85000"/>
                      <a:lumOff val="15000"/>
                      <a:alpha val="14000"/>
                    </a:schemeClr>
                  </a:outerShdw>
                </a:effectLst>
                <a:latin typeface="华文行楷" panose="02010800040101010101" pitchFamily="2" charset="-122"/>
                <a:ea typeface="华文行楷" panose="02010800040101010101" pitchFamily="2" charset="-122"/>
              </a:rPr>
              <a:t>勇</a:t>
            </a:r>
          </a:p>
        </p:txBody>
      </p:sp>
      <p:sp>
        <p:nvSpPr>
          <p:cNvPr id="23" name="文本框 22"/>
          <p:cNvSpPr txBox="1"/>
          <p:nvPr/>
        </p:nvSpPr>
        <p:spPr>
          <a:xfrm>
            <a:off x="6900547" y="1864812"/>
            <a:ext cx="1790385" cy="1708160"/>
          </a:xfrm>
          <a:prstGeom prst="rect">
            <a:avLst/>
          </a:prstGeom>
          <a:noFill/>
        </p:spPr>
        <p:txBody>
          <a:bodyPr wrap="square" rtlCol="0">
            <a:spAutoFit/>
          </a:bodyPr>
          <a:lstStyle/>
          <a:p>
            <a:pPr algn="ctr"/>
            <a:r>
              <a:rPr lang="zh-CN" altLang="en-US" sz="10500" dirty="0">
                <a:solidFill>
                  <a:srgbClr val="D7271E"/>
                </a:solidFill>
                <a:effectLst>
                  <a:outerShdw blurRad="12700" dist="38100" dir="2700000" algn="tl" rotWithShape="0">
                    <a:schemeClr val="tx1">
                      <a:lumMod val="85000"/>
                      <a:lumOff val="15000"/>
                      <a:alpha val="14000"/>
                    </a:schemeClr>
                  </a:outerShdw>
                </a:effectLst>
                <a:latin typeface="华文行楷" panose="02010800040101010101" pitchFamily="2" charset="-122"/>
                <a:ea typeface="华文行楷" panose="02010800040101010101" pitchFamily="2" charset="-122"/>
              </a:rPr>
              <a:t>担</a:t>
            </a:r>
          </a:p>
        </p:txBody>
      </p:sp>
      <p:sp>
        <p:nvSpPr>
          <p:cNvPr id="24" name="文本框 23"/>
          <p:cNvSpPr txBox="1"/>
          <p:nvPr/>
        </p:nvSpPr>
        <p:spPr>
          <a:xfrm>
            <a:off x="7917649" y="1345412"/>
            <a:ext cx="1969423" cy="2554545"/>
          </a:xfrm>
          <a:prstGeom prst="rect">
            <a:avLst/>
          </a:prstGeom>
          <a:noFill/>
        </p:spPr>
        <p:txBody>
          <a:bodyPr wrap="square" rtlCol="0">
            <a:spAutoFit/>
          </a:bodyPr>
          <a:lstStyle/>
          <a:p>
            <a:pPr algn="ctr"/>
            <a:r>
              <a:rPr lang="zh-CN" altLang="en-US" sz="16000" dirty="0">
                <a:gradFill flip="none" rotWithShape="1">
                  <a:gsLst>
                    <a:gs pos="0">
                      <a:srgbClr val="F16C06"/>
                    </a:gs>
                    <a:gs pos="30000">
                      <a:srgbClr val="EA3C10"/>
                    </a:gs>
                    <a:gs pos="60000">
                      <a:srgbClr val="DF2417"/>
                    </a:gs>
                    <a:gs pos="100000">
                      <a:srgbClr val="D7271E"/>
                    </a:gs>
                  </a:gsLst>
                  <a:lin ang="10800000" scaled="1"/>
                  <a:tileRect/>
                </a:gradFill>
                <a:effectLst>
                  <a:outerShdw blurRad="12700" dist="38100" dir="2700000" algn="tl" rotWithShape="0">
                    <a:schemeClr val="tx1">
                      <a:lumMod val="85000"/>
                      <a:lumOff val="15000"/>
                      <a:alpha val="14000"/>
                    </a:schemeClr>
                  </a:outerShdw>
                </a:effectLst>
                <a:latin typeface="华文行楷" panose="02010800040101010101" pitchFamily="2" charset="-122"/>
                <a:ea typeface="华文行楷" panose="02010800040101010101" pitchFamily="2" charset="-122"/>
              </a:rPr>
              <a:t>当</a:t>
            </a:r>
          </a:p>
        </p:txBody>
      </p:sp>
      <p:sp>
        <p:nvSpPr>
          <p:cNvPr id="25" name="矩形 24"/>
          <p:cNvSpPr/>
          <p:nvPr/>
        </p:nvSpPr>
        <p:spPr>
          <a:xfrm>
            <a:off x="3064193" y="2818048"/>
            <a:ext cx="3139757" cy="252000"/>
          </a:xfrm>
          <a:prstGeom prst="rect">
            <a:avLst/>
          </a:prstGeom>
          <a:solidFill>
            <a:srgbClr val="D727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文本框 25"/>
          <p:cNvSpPr txBox="1"/>
          <p:nvPr/>
        </p:nvSpPr>
        <p:spPr>
          <a:xfrm>
            <a:off x="3064194" y="2799651"/>
            <a:ext cx="3139756" cy="292388"/>
          </a:xfrm>
          <a:prstGeom prst="rect">
            <a:avLst/>
          </a:prstGeom>
          <a:noFill/>
        </p:spPr>
        <p:txBody>
          <a:bodyPr wrap="square" rtlCol="0">
            <a:spAutoFit/>
          </a:bodyPr>
          <a:lstStyle/>
          <a:p>
            <a:pPr algn="ctr"/>
            <a:r>
              <a:rPr lang="en-US" altLang="zh-CN" sz="1300" spc="100" dirty="0">
                <a:solidFill>
                  <a:schemeClr val="bg1"/>
                </a:solidFill>
                <a:latin typeface="微软雅黑" panose="020B0503020204020204" pitchFamily="34" charset="-122"/>
                <a:ea typeface="微软雅黑" panose="020B0503020204020204" pitchFamily="34" charset="-122"/>
              </a:rPr>
              <a:t>2019</a:t>
            </a:r>
            <a:r>
              <a:rPr lang="zh-CN" altLang="en-US" sz="1300" spc="100" dirty="0">
                <a:solidFill>
                  <a:schemeClr val="bg1"/>
                </a:solidFill>
                <a:latin typeface="微软雅黑" panose="020B0503020204020204" pitchFamily="34" charset="-122"/>
                <a:ea typeface="微软雅黑" panose="020B0503020204020204" pitchFamily="34" charset="-122"/>
              </a:rPr>
              <a:t>年</a:t>
            </a:r>
            <a:r>
              <a:rPr lang="en-US" altLang="zh-CN" sz="1300" spc="100" dirty="0">
                <a:solidFill>
                  <a:schemeClr val="bg1"/>
                </a:solidFill>
                <a:latin typeface="微软雅黑" panose="020B0503020204020204" pitchFamily="34" charset="-122"/>
                <a:ea typeface="微软雅黑" panose="020B0503020204020204" pitchFamily="34" charset="-122"/>
              </a:rPr>
              <a:t>7</a:t>
            </a:r>
            <a:r>
              <a:rPr lang="zh-CN" altLang="en-US" sz="1300" spc="100" dirty="0">
                <a:solidFill>
                  <a:schemeClr val="bg1"/>
                </a:solidFill>
                <a:latin typeface="微软雅黑" panose="020B0503020204020204" pitchFamily="34" charset="-122"/>
                <a:ea typeface="微软雅黑" panose="020B0503020204020204" pitchFamily="34" charset="-122"/>
              </a:rPr>
              <a:t>月</a:t>
            </a:r>
            <a:r>
              <a:rPr lang="en-US" altLang="zh-CN" sz="1300" spc="100" dirty="0">
                <a:solidFill>
                  <a:schemeClr val="bg1"/>
                </a:solidFill>
                <a:latin typeface="微软雅黑" panose="020B0503020204020204" pitchFamily="34" charset="-122"/>
                <a:ea typeface="微软雅黑" panose="020B0503020204020204" pitchFamily="34" charset="-122"/>
              </a:rPr>
              <a:t>15</a:t>
            </a:r>
            <a:r>
              <a:rPr lang="zh-CN" altLang="en-US" sz="1300" spc="100" dirty="0">
                <a:solidFill>
                  <a:schemeClr val="bg1"/>
                </a:solidFill>
                <a:latin typeface="微软雅黑" panose="020B0503020204020204" pitchFamily="34" charset="-122"/>
                <a:ea typeface="微软雅黑" panose="020B0503020204020204" pitchFamily="34" charset="-122"/>
              </a:rPr>
              <a:t>日</a:t>
            </a:r>
            <a:r>
              <a:rPr lang="en-US" altLang="zh-CN" sz="1300" spc="100" dirty="0">
                <a:solidFill>
                  <a:schemeClr val="bg1"/>
                </a:solidFill>
                <a:latin typeface="微软雅黑" panose="020B0503020204020204" pitchFamily="34" charset="-122"/>
                <a:ea typeface="微软雅黑" panose="020B0503020204020204" pitchFamily="34" charset="-122"/>
              </a:rPr>
              <a:t>——7</a:t>
            </a:r>
            <a:r>
              <a:rPr lang="zh-CN" altLang="en-US" sz="1300" spc="100" dirty="0">
                <a:solidFill>
                  <a:schemeClr val="bg1"/>
                </a:solidFill>
                <a:latin typeface="微软雅黑" panose="020B0503020204020204" pitchFamily="34" charset="-122"/>
                <a:ea typeface="微软雅黑" panose="020B0503020204020204" pitchFamily="34" charset="-122"/>
              </a:rPr>
              <a:t>月</a:t>
            </a:r>
            <a:r>
              <a:rPr lang="en-US" altLang="zh-CN" sz="1300" spc="100" dirty="0">
                <a:solidFill>
                  <a:schemeClr val="bg1"/>
                </a:solidFill>
                <a:latin typeface="微软雅黑" panose="020B0503020204020204" pitchFamily="34" charset="-122"/>
                <a:ea typeface="微软雅黑" panose="020B0503020204020204" pitchFamily="34" charset="-122"/>
              </a:rPr>
              <a:t>20</a:t>
            </a:r>
            <a:r>
              <a:rPr lang="zh-CN" altLang="en-US" sz="1300" spc="100" dirty="0">
                <a:solidFill>
                  <a:schemeClr val="bg1"/>
                </a:solidFill>
                <a:latin typeface="微软雅黑" panose="020B0503020204020204" pitchFamily="34" charset="-122"/>
                <a:ea typeface="微软雅黑" panose="020B0503020204020204" pitchFamily="34" charset="-122"/>
              </a:rPr>
              <a:t>日</a:t>
            </a:r>
          </a:p>
        </p:txBody>
      </p:sp>
      <p:sp>
        <p:nvSpPr>
          <p:cNvPr id="27" name="文本框 26"/>
          <p:cNvSpPr txBox="1"/>
          <p:nvPr/>
        </p:nvSpPr>
        <p:spPr>
          <a:xfrm>
            <a:off x="3663868" y="1077279"/>
            <a:ext cx="4864265" cy="784830"/>
          </a:xfrm>
          <a:prstGeom prst="rect">
            <a:avLst/>
          </a:prstGeom>
          <a:noFill/>
        </p:spPr>
        <p:txBody>
          <a:bodyPr wrap="square" rtlCol="0">
            <a:spAutoFit/>
          </a:bodyPr>
          <a:lstStyle/>
          <a:p>
            <a:pPr algn="ctr"/>
            <a:r>
              <a:rPr lang="zh-CN" altLang="en-US" sz="4500" dirty="0">
                <a:gradFill>
                  <a:gsLst>
                    <a:gs pos="0">
                      <a:srgbClr val="F78C8B">
                        <a:alpha val="88000"/>
                      </a:srgbClr>
                    </a:gs>
                    <a:gs pos="30000">
                      <a:srgbClr val="A04545"/>
                    </a:gs>
                    <a:gs pos="60000">
                      <a:srgbClr val="492020"/>
                    </a:gs>
                    <a:gs pos="100000">
                      <a:srgbClr val="070606"/>
                    </a:gs>
                  </a:gsLst>
                  <a:lin ang="5400000" scaled="1"/>
                </a:gradFill>
                <a:latin typeface="华文中宋" panose="02010600040101010101" pitchFamily="2" charset="-122"/>
                <a:ea typeface="华文中宋" panose="02010600040101010101" pitchFamily="2" charset="-122"/>
              </a:rPr>
              <a:t>党政党建党课</a:t>
            </a:r>
          </a:p>
        </p:txBody>
      </p:sp>
      <p:grpSp>
        <p:nvGrpSpPr>
          <p:cNvPr id="14" name="组合 13"/>
          <p:cNvGrpSpPr/>
          <p:nvPr/>
        </p:nvGrpSpPr>
        <p:grpSpPr>
          <a:xfrm>
            <a:off x="3799263" y="3359828"/>
            <a:ext cx="2074255" cy="417508"/>
            <a:chOff x="3128481" y="-3667410"/>
            <a:chExt cx="2074255" cy="417508"/>
          </a:xfrm>
        </p:grpSpPr>
        <p:grpSp>
          <p:nvGrpSpPr>
            <p:cNvPr id="32" name="组合 31"/>
            <p:cNvGrpSpPr/>
            <p:nvPr/>
          </p:nvGrpSpPr>
          <p:grpSpPr>
            <a:xfrm>
              <a:off x="3128481" y="-3667341"/>
              <a:ext cx="546819" cy="402739"/>
              <a:chOff x="3128481" y="-4294740"/>
              <a:chExt cx="546819" cy="402739"/>
            </a:xfrm>
          </p:grpSpPr>
          <p:sp>
            <p:nvSpPr>
              <p:cNvPr id="33" name="圆角矩形 32"/>
              <p:cNvSpPr/>
              <p:nvPr/>
            </p:nvSpPr>
            <p:spPr>
              <a:xfrm>
                <a:off x="3201458" y="-4279034"/>
                <a:ext cx="378000" cy="378000"/>
              </a:xfrm>
              <a:prstGeom prst="roundRect">
                <a:avLst>
                  <a:gd name="adj" fmla="val 13296"/>
                </a:avLst>
              </a:prstGeom>
              <a:solidFill>
                <a:srgbClr val="C539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文本框 33"/>
              <p:cNvSpPr txBox="1"/>
              <p:nvPr/>
            </p:nvSpPr>
            <p:spPr>
              <a:xfrm>
                <a:off x="3128481" y="-4294740"/>
                <a:ext cx="546819" cy="402739"/>
              </a:xfrm>
              <a:prstGeom prst="rect">
                <a:avLst/>
              </a:prstGeom>
              <a:noFill/>
            </p:spPr>
            <p:txBody>
              <a:bodyPr wrap="square" rtlCol="0">
                <a:spAutoFit/>
              </a:bodyPr>
              <a:lstStyle/>
              <a:p>
                <a:pPr algn="ctr">
                  <a:lnSpc>
                    <a:spcPct val="110000"/>
                  </a:lnSpc>
                </a:pPr>
                <a:r>
                  <a:rPr lang="zh-CN" altLang="en-US" sz="950" spc="150" dirty="0">
                    <a:solidFill>
                      <a:schemeClr val="bg1"/>
                    </a:solidFill>
                    <a:latin typeface="微软雅黑" panose="020B0503020204020204" pitchFamily="34" charset="-122"/>
                    <a:ea typeface="微软雅黑" panose="020B0503020204020204" pitchFamily="34" charset="-122"/>
                  </a:rPr>
                  <a:t>参训部门</a:t>
                </a:r>
              </a:p>
            </p:txBody>
          </p:sp>
        </p:grpSp>
        <p:sp>
          <p:nvSpPr>
            <p:cNvPr id="12" name="文本框 11"/>
            <p:cNvSpPr txBox="1"/>
            <p:nvPr/>
          </p:nvSpPr>
          <p:spPr>
            <a:xfrm>
              <a:off x="3575668" y="-3667410"/>
              <a:ext cx="1627068" cy="230832"/>
            </a:xfrm>
            <a:prstGeom prst="rect">
              <a:avLst/>
            </a:prstGeom>
            <a:noFill/>
          </p:spPr>
          <p:txBody>
            <a:bodyPr wrap="square" rtlCol="0">
              <a:spAutoFit/>
            </a:bodyPr>
            <a:lstStyle/>
            <a:p>
              <a:r>
                <a:rPr lang="zh-CN" altLang="en-US" sz="900" spc="50" dirty="0">
                  <a:solidFill>
                    <a:schemeClr val="tx1">
                      <a:lumMod val="95000"/>
                      <a:lumOff val="5000"/>
                    </a:schemeClr>
                  </a:solidFill>
                  <a:latin typeface="微软雅黑" panose="020B0503020204020204" pitchFamily="34" charset="-122"/>
                  <a:ea typeface="微软雅黑" panose="020B0503020204020204" pitchFamily="34" charset="-122"/>
                </a:rPr>
                <a:t>点击输入党课参训部门</a:t>
              </a:r>
            </a:p>
          </p:txBody>
        </p:sp>
        <p:sp>
          <p:nvSpPr>
            <p:cNvPr id="35" name="文本框 34"/>
            <p:cNvSpPr txBox="1"/>
            <p:nvPr/>
          </p:nvSpPr>
          <p:spPr>
            <a:xfrm>
              <a:off x="3579457" y="-3480734"/>
              <a:ext cx="1623279" cy="230832"/>
            </a:xfrm>
            <a:prstGeom prst="rect">
              <a:avLst/>
            </a:prstGeom>
            <a:noFill/>
          </p:spPr>
          <p:txBody>
            <a:bodyPr wrap="square" rtlCol="0">
              <a:spAutoFit/>
            </a:bodyPr>
            <a:lstStyle/>
            <a:p>
              <a:r>
                <a:rPr lang="zh-CN" altLang="en-US" sz="900" spc="50" dirty="0">
                  <a:solidFill>
                    <a:schemeClr val="tx1">
                      <a:lumMod val="95000"/>
                      <a:lumOff val="5000"/>
                    </a:schemeClr>
                  </a:solidFill>
                  <a:latin typeface="微软雅黑" panose="020B0503020204020204" pitchFamily="34" charset="-122"/>
                  <a:ea typeface="微软雅黑" panose="020B0503020204020204" pitchFamily="34" charset="-122"/>
                </a:rPr>
                <a:t>点击输入党课参训部门</a:t>
              </a:r>
            </a:p>
          </p:txBody>
        </p:sp>
      </p:grpSp>
      <p:grpSp>
        <p:nvGrpSpPr>
          <p:cNvPr id="13" name="组合 12"/>
          <p:cNvGrpSpPr/>
          <p:nvPr/>
        </p:nvGrpSpPr>
        <p:grpSpPr>
          <a:xfrm>
            <a:off x="6023425" y="3359828"/>
            <a:ext cx="2074255" cy="421477"/>
            <a:chOff x="3128481" y="-4294740"/>
            <a:chExt cx="2074255" cy="421477"/>
          </a:xfrm>
        </p:grpSpPr>
        <p:grpSp>
          <p:nvGrpSpPr>
            <p:cNvPr id="11" name="组合 10"/>
            <p:cNvGrpSpPr/>
            <p:nvPr/>
          </p:nvGrpSpPr>
          <p:grpSpPr>
            <a:xfrm>
              <a:off x="3128481" y="-4294740"/>
              <a:ext cx="546819" cy="402739"/>
              <a:chOff x="3128481" y="-4294740"/>
              <a:chExt cx="546819" cy="402739"/>
            </a:xfrm>
          </p:grpSpPr>
          <p:sp>
            <p:nvSpPr>
              <p:cNvPr id="4" name="圆角矩形 3"/>
              <p:cNvSpPr/>
              <p:nvPr/>
            </p:nvSpPr>
            <p:spPr>
              <a:xfrm>
                <a:off x="3201458" y="-4279034"/>
                <a:ext cx="378000" cy="378000"/>
              </a:xfrm>
              <a:prstGeom prst="roundRect">
                <a:avLst>
                  <a:gd name="adj" fmla="val 13296"/>
                </a:avLst>
              </a:prstGeom>
              <a:solidFill>
                <a:srgbClr val="C539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3128481" y="-4294740"/>
                <a:ext cx="546819" cy="402739"/>
              </a:xfrm>
              <a:prstGeom prst="rect">
                <a:avLst/>
              </a:prstGeom>
              <a:noFill/>
            </p:spPr>
            <p:txBody>
              <a:bodyPr wrap="square" rtlCol="0">
                <a:spAutoFit/>
              </a:bodyPr>
              <a:lstStyle/>
              <a:p>
                <a:pPr algn="ctr">
                  <a:lnSpc>
                    <a:spcPct val="110000"/>
                  </a:lnSpc>
                </a:pPr>
                <a:r>
                  <a:rPr lang="zh-CN" altLang="en-US" sz="950" spc="150" dirty="0">
                    <a:solidFill>
                      <a:schemeClr val="bg1"/>
                    </a:solidFill>
                    <a:latin typeface="微软雅黑" panose="020B0503020204020204" pitchFamily="34" charset="-122"/>
                    <a:ea typeface="微软雅黑" panose="020B0503020204020204" pitchFamily="34" charset="-122"/>
                  </a:rPr>
                  <a:t>主办单位</a:t>
                </a:r>
              </a:p>
            </p:txBody>
          </p:sp>
        </p:grpSp>
        <p:sp>
          <p:nvSpPr>
            <p:cNvPr id="36" name="文本框 35"/>
            <p:cNvSpPr txBox="1"/>
            <p:nvPr/>
          </p:nvSpPr>
          <p:spPr>
            <a:xfrm>
              <a:off x="3575668" y="-4290771"/>
              <a:ext cx="1627068" cy="230832"/>
            </a:xfrm>
            <a:prstGeom prst="rect">
              <a:avLst/>
            </a:prstGeom>
            <a:noFill/>
          </p:spPr>
          <p:txBody>
            <a:bodyPr wrap="square" rtlCol="0">
              <a:spAutoFit/>
            </a:bodyPr>
            <a:lstStyle/>
            <a:p>
              <a:r>
                <a:rPr lang="zh-CN" altLang="en-US" sz="900" spc="50" dirty="0">
                  <a:solidFill>
                    <a:schemeClr val="tx1">
                      <a:lumMod val="95000"/>
                      <a:lumOff val="5000"/>
                    </a:schemeClr>
                  </a:solidFill>
                  <a:latin typeface="微软雅黑" panose="020B0503020204020204" pitchFamily="34" charset="-122"/>
                  <a:ea typeface="微软雅黑" panose="020B0503020204020204" pitchFamily="34" charset="-122"/>
                </a:rPr>
                <a:t>点击输入党课主办单位</a:t>
              </a:r>
            </a:p>
          </p:txBody>
        </p:sp>
        <p:sp>
          <p:nvSpPr>
            <p:cNvPr id="37" name="文本框 36"/>
            <p:cNvSpPr txBox="1"/>
            <p:nvPr/>
          </p:nvSpPr>
          <p:spPr>
            <a:xfrm>
              <a:off x="3579457" y="-4104095"/>
              <a:ext cx="1623279" cy="230832"/>
            </a:xfrm>
            <a:prstGeom prst="rect">
              <a:avLst/>
            </a:prstGeom>
            <a:noFill/>
          </p:spPr>
          <p:txBody>
            <a:bodyPr wrap="square" rtlCol="0">
              <a:spAutoFit/>
            </a:bodyPr>
            <a:lstStyle/>
            <a:p>
              <a:r>
                <a:rPr lang="zh-CN" altLang="en-US" sz="900" spc="50" dirty="0">
                  <a:solidFill>
                    <a:schemeClr val="tx1">
                      <a:lumMod val="95000"/>
                      <a:lumOff val="5000"/>
                    </a:schemeClr>
                  </a:solidFill>
                  <a:latin typeface="微软雅黑" panose="020B0503020204020204" pitchFamily="34" charset="-122"/>
                  <a:ea typeface="微软雅黑" panose="020B0503020204020204" pitchFamily="34" charset="-122"/>
                </a:rPr>
                <a:t>点击输入党课主办单位</a:t>
              </a:r>
            </a:p>
          </p:txBody>
        </p:sp>
      </p:grpSp>
      <p:sp>
        <p:nvSpPr>
          <p:cNvPr id="15" name="文本框 14"/>
          <p:cNvSpPr txBox="1"/>
          <p:nvPr/>
        </p:nvSpPr>
        <p:spPr>
          <a:xfrm>
            <a:off x="3761231" y="6428143"/>
            <a:ext cx="1961478" cy="291465"/>
          </a:xfrm>
          <a:prstGeom prst="rect">
            <a:avLst/>
          </a:prstGeom>
          <a:noFill/>
        </p:spPr>
        <p:txBody>
          <a:bodyPr wrap="square" rtlCol="0">
            <a:spAutoFit/>
          </a:bodyPr>
          <a:lstStyle/>
          <a:p>
            <a:r>
              <a:rPr lang="zh-CN" altLang="en-US" sz="1300" spc="130" smtClean="0">
                <a:solidFill>
                  <a:srgbClr val="FBCB78"/>
                </a:solidFill>
                <a:latin typeface="微软雅黑" panose="020B0503020204020204" pitchFamily="34" charset="-122"/>
                <a:ea typeface="微软雅黑" panose="020B0503020204020204" pitchFamily="34" charset="-122"/>
              </a:rPr>
              <a:t>汇报人：</a:t>
            </a:r>
            <a:r>
              <a:rPr lang="en-US" altLang="zh-CN" sz="1300" spc="130" smtClean="0">
                <a:solidFill>
                  <a:srgbClr val="FBCB78"/>
                </a:solidFill>
                <a:latin typeface="微软雅黑" panose="020B0503020204020204" pitchFamily="34" charset="-122"/>
                <a:ea typeface="微软雅黑" panose="020B0503020204020204" pitchFamily="34" charset="-122"/>
              </a:rPr>
              <a:t>PPT818</a:t>
            </a:r>
            <a:endParaRPr lang="zh-CN" altLang="en-US" sz="1300" spc="130" dirty="0">
              <a:solidFill>
                <a:srgbClr val="FBCB78"/>
              </a:solidFill>
              <a:latin typeface="微软雅黑" panose="020B0503020204020204" pitchFamily="34" charset="-122"/>
              <a:ea typeface="微软雅黑" panose="020B0503020204020204" pitchFamily="34" charset="-122"/>
            </a:endParaRPr>
          </a:p>
        </p:txBody>
      </p:sp>
      <p:sp>
        <p:nvSpPr>
          <p:cNvPr id="38" name="文本框 37"/>
          <p:cNvSpPr txBox="1"/>
          <p:nvPr/>
        </p:nvSpPr>
        <p:spPr>
          <a:xfrm>
            <a:off x="6004179" y="6428143"/>
            <a:ext cx="2715358" cy="292388"/>
          </a:xfrm>
          <a:prstGeom prst="rect">
            <a:avLst/>
          </a:prstGeom>
          <a:noFill/>
        </p:spPr>
        <p:txBody>
          <a:bodyPr wrap="square" rtlCol="0">
            <a:spAutoFit/>
          </a:bodyPr>
          <a:lstStyle/>
          <a:p>
            <a:r>
              <a:rPr lang="zh-CN" altLang="en-US" sz="1300" spc="130" dirty="0">
                <a:solidFill>
                  <a:srgbClr val="FBCB78"/>
                </a:solidFill>
                <a:latin typeface="微软雅黑" panose="020B0503020204020204" pitchFamily="34" charset="-122"/>
                <a:ea typeface="微软雅黑" panose="020B0503020204020204" pitchFamily="34" charset="-122"/>
              </a:rPr>
              <a:t>汇报时间：</a:t>
            </a:r>
            <a:r>
              <a:rPr lang="en-US" altLang="zh-CN" sz="1300" spc="130" dirty="0" smtClean="0">
                <a:solidFill>
                  <a:srgbClr val="FBCB78"/>
                </a:solidFill>
                <a:latin typeface="微软雅黑" panose="020B0503020204020204" pitchFamily="34" charset="-122"/>
                <a:ea typeface="微软雅黑" panose="020B0503020204020204" pitchFamily="34" charset="-122"/>
              </a:rPr>
              <a:t>2019</a:t>
            </a:r>
            <a:r>
              <a:rPr lang="zh-CN" altLang="en-US" sz="1300" spc="130" dirty="0" smtClean="0">
                <a:solidFill>
                  <a:srgbClr val="FBCB78"/>
                </a:solidFill>
                <a:latin typeface="微软雅黑" panose="020B0503020204020204" pitchFamily="34" charset="-122"/>
                <a:ea typeface="微软雅黑" panose="020B0503020204020204" pitchFamily="34" charset="-122"/>
              </a:rPr>
              <a:t>年</a:t>
            </a:r>
            <a:r>
              <a:rPr lang="en-US" altLang="zh-CN" sz="1300" spc="130" dirty="0">
                <a:solidFill>
                  <a:srgbClr val="FBCB78"/>
                </a:solidFill>
                <a:latin typeface="微软雅黑" panose="020B0503020204020204" pitchFamily="34" charset="-122"/>
                <a:ea typeface="微软雅黑" panose="020B0503020204020204" pitchFamily="34" charset="-122"/>
              </a:rPr>
              <a:t>7</a:t>
            </a:r>
            <a:r>
              <a:rPr lang="zh-CN" altLang="en-US" sz="1300" spc="130" dirty="0">
                <a:solidFill>
                  <a:srgbClr val="FBCB78"/>
                </a:solidFill>
                <a:latin typeface="微软雅黑" panose="020B0503020204020204" pitchFamily="34" charset="-122"/>
                <a:ea typeface="微软雅黑" panose="020B0503020204020204" pitchFamily="34" charset="-122"/>
              </a:rPr>
              <a:t>月</a:t>
            </a:r>
            <a:r>
              <a:rPr lang="en-US" altLang="zh-CN" sz="1300" spc="130" dirty="0">
                <a:solidFill>
                  <a:srgbClr val="FBCB78"/>
                </a:solidFill>
                <a:latin typeface="微软雅黑" panose="020B0503020204020204" pitchFamily="34" charset="-122"/>
                <a:ea typeface="微软雅黑" panose="020B0503020204020204" pitchFamily="34" charset="-122"/>
              </a:rPr>
              <a:t>20</a:t>
            </a:r>
            <a:r>
              <a:rPr lang="zh-CN" altLang="en-US" sz="1300" spc="130" dirty="0">
                <a:solidFill>
                  <a:srgbClr val="FBCB78"/>
                </a:solidFill>
                <a:latin typeface="微软雅黑" panose="020B0503020204020204" pitchFamily="34" charset="-122"/>
                <a:ea typeface="微软雅黑" panose="020B0503020204020204" pitchFamily="34" charset="-122"/>
              </a:rPr>
              <a:t>日</a:t>
            </a:r>
          </a:p>
        </p:txBody>
      </p:sp>
    </p:spTree>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42"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1500"/>
                                        <p:tgtEl>
                                          <p:spTgt spid="7"/>
                                        </p:tgtEl>
                                      </p:cBhvr>
                                    </p:animEffect>
                                    <p:anim calcmode="lin" valueType="num">
                                      <p:cBhvr>
                                        <p:cTn id="11" dur="1500" fill="hold"/>
                                        <p:tgtEl>
                                          <p:spTgt spid="7"/>
                                        </p:tgtEl>
                                        <p:attrNameLst>
                                          <p:attrName>ppt_x</p:attrName>
                                        </p:attrNameLst>
                                      </p:cBhvr>
                                      <p:tavLst>
                                        <p:tav tm="0">
                                          <p:val>
                                            <p:strVal val="#ppt_x"/>
                                          </p:val>
                                        </p:tav>
                                        <p:tav tm="100000">
                                          <p:val>
                                            <p:strVal val="#ppt_x"/>
                                          </p:val>
                                        </p:tav>
                                      </p:tavLst>
                                    </p:anim>
                                    <p:anim calcmode="lin" valueType="num">
                                      <p:cBhvr>
                                        <p:cTn id="12" dur="1500" fill="hold"/>
                                        <p:tgtEl>
                                          <p:spTgt spid="7"/>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1000"/>
                                        <p:tgtEl>
                                          <p:spTgt spid="18"/>
                                        </p:tgtEl>
                                      </p:cBhvr>
                                    </p:animEffect>
                                    <p:anim calcmode="lin" valueType="num">
                                      <p:cBhvr>
                                        <p:cTn id="16" dur="1000" fill="hold"/>
                                        <p:tgtEl>
                                          <p:spTgt spid="18"/>
                                        </p:tgtEl>
                                        <p:attrNameLst>
                                          <p:attrName>ppt_x</p:attrName>
                                        </p:attrNameLst>
                                      </p:cBhvr>
                                      <p:tavLst>
                                        <p:tav tm="0">
                                          <p:val>
                                            <p:strVal val="#ppt_x"/>
                                          </p:val>
                                        </p:tav>
                                        <p:tav tm="100000">
                                          <p:val>
                                            <p:strVal val="#ppt_x"/>
                                          </p:val>
                                        </p:tav>
                                      </p:tavLst>
                                    </p:anim>
                                    <p:anim calcmode="lin" valueType="num">
                                      <p:cBhvr>
                                        <p:cTn id="17" dur="1000" fill="hold"/>
                                        <p:tgtEl>
                                          <p:spTgt spid="18"/>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fade">
                                      <p:cBhvr>
                                        <p:cTn id="20" dur="1000"/>
                                        <p:tgtEl>
                                          <p:spTgt spid="22"/>
                                        </p:tgtEl>
                                      </p:cBhvr>
                                    </p:animEffect>
                                    <p:anim calcmode="lin" valueType="num">
                                      <p:cBhvr>
                                        <p:cTn id="21" dur="1000" fill="hold"/>
                                        <p:tgtEl>
                                          <p:spTgt spid="22"/>
                                        </p:tgtEl>
                                        <p:attrNameLst>
                                          <p:attrName>ppt_x</p:attrName>
                                        </p:attrNameLst>
                                      </p:cBhvr>
                                      <p:tavLst>
                                        <p:tav tm="0">
                                          <p:val>
                                            <p:strVal val="#ppt_x"/>
                                          </p:val>
                                        </p:tav>
                                        <p:tav tm="100000">
                                          <p:val>
                                            <p:strVal val="#ppt_x"/>
                                          </p:val>
                                        </p:tav>
                                      </p:tavLst>
                                    </p:anim>
                                    <p:anim calcmode="lin" valueType="num">
                                      <p:cBhvr>
                                        <p:cTn id="22" dur="1000" fill="hold"/>
                                        <p:tgtEl>
                                          <p:spTgt spid="22"/>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1000"/>
                                        <p:tgtEl>
                                          <p:spTgt spid="23"/>
                                        </p:tgtEl>
                                      </p:cBhvr>
                                    </p:animEffect>
                                    <p:anim calcmode="lin" valueType="num">
                                      <p:cBhvr>
                                        <p:cTn id="26" dur="1000" fill="hold"/>
                                        <p:tgtEl>
                                          <p:spTgt spid="23"/>
                                        </p:tgtEl>
                                        <p:attrNameLst>
                                          <p:attrName>ppt_x</p:attrName>
                                        </p:attrNameLst>
                                      </p:cBhvr>
                                      <p:tavLst>
                                        <p:tav tm="0">
                                          <p:val>
                                            <p:strVal val="#ppt_x"/>
                                          </p:val>
                                        </p:tav>
                                        <p:tav tm="100000">
                                          <p:val>
                                            <p:strVal val="#ppt_x"/>
                                          </p:val>
                                        </p:tav>
                                      </p:tavLst>
                                    </p:anim>
                                    <p:anim calcmode="lin" valueType="num">
                                      <p:cBhvr>
                                        <p:cTn id="27" dur="1000" fill="hold"/>
                                        <p:tgtEl>
                                          <p:spTgt spid="23"/>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1000"/>
                                        <p:tgtEl>
                                          <p:spTgt spid="24"/>
                                        </p:tgtEl>
                                      </p:cBhvr>
                                    </p:animEffect>
                                    <p:anim calcmode="lin" valueType="num">
                                      <p:cBhvr>
                                        <p:cTn id="31" dur="1000" fill="hold"/>
                                        <p:tgtEl>
                                          <p:spTgt spid="24"/>
                                        </p:tgtEl>
                                        <p:attrNameLst>
                                          <p:attrName>ppt_x</p:attrName>
                                        </p:attrNameLst>
                                      </p:cBhvr>
                                      <p:tavLst>
                                        <p:tav tm="0">
                                          <p:val>
                                            <p:strVal val="#ppt_x"/>
                                          </p:val>
                                        </p:tav>
                                        <p:tav tm="100000">
                                          <p:val>
                                            <p:strVal val="#ppt_x"/>
                                          </p:val>
                                        </p:tav>
                                      </p:tavLst>
                                    </p:anim>
                                    <p:anim calcmode="lin" valueType="num">
                                      <p:cBhvr>
                                        <p:cTn id="32" dur="1000" fill="hold"/>
                                        <p:tgtEl>
                                          <p:spTgt spid="24"/>
                                        </p:tgtEl>
                                        <p:attrNameLst>
                                          <p:attrName>ppt_y</p:attrName>
                                        </p:attrNameLst>
                                      </p:cBhvr>
                                      <p:tavLst>
                                        <p:tav tm="0">
                                          <p:val>
                                            <p:strVal val="#ppt_y+.1"/>
                                          </p:val>
                                        </p:tav>
                                        <p:tav tm="100000">
                                          <p:val>
                                            <p:strVal val="#ppt_y"/>
                                          </p:val>
                                        </p:tav>
                                      </p:tavLst>
                                    </p:anim>
                                  </p:childTnLst>
                                </p:cTn>
                              </p:par>
                              <p:par>
                                <p:cTn id="33" presetID="2" presetClass="entr" presetSubtype="2" fill="hold" grpId="0" nodeType="withEffect">
                                  <p:stCondLst>
                                    <p:cond delay="500"/>
                                  </p:stCondLst>
                                  <p:childTnLst>
                                    <p:set>
                                      <p:cBhvr>
                                        <p:cTn id="34" dur="1" fill="hold">
                                          <p:stCondLst>
                                            <p:cond delay="0"/>
                                          </p:stCondLst>
                                        </p:cTn>
                                        <p:tgtEl>
                                          <p:spTgt spid="25"/>
                                        </p:tgtEl>
                                        <p:attrNameLst>
                                          <p:attrName>style.visibility</p:attrName>
                                        </p:attrNameLst>
                                      </p:cBhvr>
                                      <p:to>
                                        <p:strVal val="visible"/>
                                      </p:to>
                                    </p:set>
                                    <p:anim calcmode="lin" valueType="num">
                                      <p:cBhvr additive="base">
                                        <p:cTn id="35" dur="500" fill="hold"/>
                                        <p:tgtEl>
                                          <p:spTgt spid="25"/>
                                        </p:tgtEl>
                                        <p:attrNameLst>
                                          <p:attrName>ppt_x</p:attrName>
                                        </p:attrNameLst>
                                      </p:cBhvr>
                                      <p:tavLst>
                                        <p:tav tm="0">
                                          <p:val>
                                            <p:strVal val="1+#ppt_w/2"/>
                                          </p:val>
                                        </p:tav>
                                        <p:tav tm="100000">
                                          <p:val>
                                            <p:strVal val="#ppt_x"/>
                                          </p:val>
                                        </p:tav>
                                      </p:tavLst>
                                    </p:anim>
                                    <p:anim calcmode="lin" valueType="num">
                                      <p:cBhvr additive="base">
                                        <p:cTn id="36" dur="500" fill="hold"/>
                                        <p:tgtEl>
                                          <p:spTgt spid="25"/>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500"/>
                                  </p:stCondLst>
                                  <p:childTnLst>
                                    <p:set>
                                      <p:cBhvr>
                                        <p:cTn id="38" dur="1" fill="hold">
                                          <p:stCondLst>
                                            <p:cond delay="0"/>
                                          </p:stCondLst>
                                        </p:cTn>
                                        <p:tgtEl>
                                          <p:spTgt spid="26"/>
                                        </p:tgtEl>
                                        <p:attrNameLst>
                                          <p:attrName>style.visibility</p:attrName>
                                        </p:attrNameLst>
                                      </p:cBhvr>
                                      <p:to>
                                        <p:strVal val="visible"/>
                                      </p:to>
                                    </p:set>
                                    <p:anim calcmode="lin" valueType="num">
                                      <p:cBhvr additive="base">
                                        <p:cTn id="39" dur="500" fill="hold"/>
                                        <p:tgtEl>
                                          <p:spTgt spid="26"/>
                                        </p:tgtEl>
                                        <p:attrNameLst>
                                          <p:attrName>ppt_x</p:attrName>
                                        </p:attrNameLst>
                                      </p:cBhvr>
                                      <p:tavLst>
                                        <p:tav tm="0">
                                          <p:val>
                                            <p:strVal val="1+#ppt_w/2"/>
                                          </p:val>
                                        </p:tav>
                                        <p:tav tm="100000">
                                          <p:val>
                                            <p:strVal val="#ppt_x"/>
                                          </p:val>
                                        </p:tav>
                                      </p:tavLst>
                                    </p:anim>
                                    <p:anim calcmode="lin" valueType="num">
                                      <p:cBhvr additive="base">
                                        <p:cTn id="40" dur="500" fill="hold"/>
                                        <p:tgtEl>
                                          <p:spTgt spid="26"/>
                                        </p:tgtEl>
                                        <p:attrNameLst>
                                          <p:attrName>ppt_y</p:attrName>
                                        </p:attrNameLst>
                                      </p:cBhvr>
                                      <p:tavLst>
                                        <p:tav tm="0">
                                          <p:val>
                                            <p:strVal val="#ppt_y"/>
                                          </p:val>
                                        </p:tav>
                                        <p:tav tm="100000">
                                          <p:val>
                                            <p:strVal val="#ppt_y"/>
                                          </p:val>
                                        </p:tav>
                                      </p:tavLst>
                                    </p:anim>
                                  </p:childTnLst>
                                </p:cTn>
                              </p:par>
                            </p:childTnLst>
                          </p:cTn>
                        </p:par>
                        <p:par>
                          <p:cTn id="41" fill="hold">
                            <p:stCondLst>
                              <p:cond delay="500"/>
                            </p:stCondLst>
                            <p:childTnLst>
                              <p:par>
                                <p:cTn id="42" presetID="2" presetClass="entr" presetSubtype="2"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additive="base">
                                        <p:cTn id="44" dur="500" fill="hold"/>
                                        <p:tgtEl>
                                          <p:spTgt spid="14"/>
                                        </p:tgtEl>
                                        <p:attrNameLst>
                                          <p:attrName>ppt_x</p:attrName>
                                        </p:attrNameLst>
                                      </p:cBhvr>
                                      <p:tavLst>
                                        <p:tav tm="0">
                                          <p:val>
                                            <p:strVal val="1+#ppt_w/2"/>
                                          </p:val>
                                        </p:tav>
                                        <p:tav tm="100000">
                                          <p:val>
                                            <p:strVal val="#ppt_x"/>
                                          </p:val>
                                        </p:tav>
                                      </p:tavLst>
                                    </p:anim>
                                    <p:anim calcmode="lin" valueType="num">
                                      <p:cBhvr additive="base">
                                        <p:cTn id="45" dur="500" fill="hold"/>
                                        <p:tgtEl>
                                          <p:spTgt spid="14"/>
                                        </p:tgtEl>
                                        <p:attrNameLst>
                                          <p:attrName>ppt_y</p:attrName>
                                        </p:attrNameLst>
                                      </p:cBhvr>
                                      <p:tavLst>
                                        <p:tav tm="0">
                                          <p:val>
                                            <p:strVal val="#ppt_y"/>
                                          </p:val>
                                        </p:tav>
                                        <p:tav tm="100000">
                                          <p:val>
                                            <p:strVal val="#ppt_y"/>
                                          </p:val>
                                        </p:tav>
                                      </p:tavLst>
                                    </p:anim>
                                  </p:childTnLst>
                                </p:cTn>
                              </p:par>
                            </p:childTnLst>
                          </p:cTn>
                        </p:par>
                        <p:par>
                          <p:cTn id="46" fill="hold">
                            <p:stCondLst>
                              <p:cond delay="1000"/>
                            </p:stCondLst>
                            <p:childTnLst>
                              <p:par>
                                <p:cTn id="47" presetID="2" presetClass="entr" presetSubtype="2" fill="hold"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additive="base">
                                        <p:cTn id="49" dur="500" fill="hold"/>
                                        <p:tgtEl>
                                          <p:spTgt spid="13"/>
                                        </p:tgtEl>
                                        <p:attrNameLst>
                                          <p:attrName>ppt_x</p:attrName>
                                        </p:attrNameLst>
                                      </p:cBhvr>
                                      <p:tavLst>
                                        <p:tav tm="0">
                                          <p:val>
                                            <p:strVal val="1+#ppt_w/2"/>
                                          </p:val>
                                        </p:tav>
                                        <p:tav tm="100000">
                                          <p:val>
                                            <p:strVal val="#ppt_x"/>
                                          </p:val>
                                        </p:tav>
                                      </p:tavLst>
                                    </p:anim>
                                    <p:anim calcmode="lin" valueType="num">
                                      <p:cBhvr additive="base">
                                        <p:cTn id="50" dur="500" fill="hold"/>
                                        <p:tgtEl>
                                          <p:spTgt spid="13"/>
                                        </p:tgtEl>
                                        <p:attrNameLst>
                                          <p:attrName>ppt_y</p:attrName>
                                        </p:attrNameLst>
                                      </p:cBhvr>
                                      <p:tavLst>
                                        <p:tav tm="0">
                                          <p:val>
                                            <p:strVal val="#ppt_y"/>
                                          </p:val>
                                        </p:tav>
                                        <p:tav tm="100000">
                                          <p:val>
                                            <p:strVal val="#ppt_y"/>
                                          </p:val>
                                        </p:tav>
                                      </p:tavLst>
                                    </p:anim>
                                  </p:childTnLst>
                                </p:cTn>
                              </p:par>
                            </p:childTnLst>
                          </p:cTn>
                        </p:par>
                        <p:par>
                          <p:cTn id="51" fill="hold">
                            <p:stCondLst>
                              <p:cond delay="1500"/>
                            </p:stCondLst>
                            <p:childTnLst>
                              <p:par>
                                <p:cTn id="52" presetID="22" presetClass="entr" presetSubtype="8" fill="hold" grpId="0" nodeType="after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wipe(left)">
                                      <p:cBhvr>
                                        <p:cTn id="54" dur="500"/>
                                        <p:tgtEl>
                                          <p:spTgt spid="15"/>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wipe(left)">
                                      <p:cBhvr>
                                        <p:cTn id="5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2" grpId="0"/>
      <p:bldP spid="23" grpId="0"/>
      <p:bldP spid="24" grpId="0"/>
      <p:bldP spid="25" grpId="0" animBg="1"/>
      <p:bldP spid="26" grpId="0"/>
      <p:bldP spid="27" grpId="0"/>
      <p:bldP spid="15" grpId="0"/>
      <p:bldP spid="3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screen"/>
          <a:srcRect l="-2"/>
          <a:stretch>
            <a:fillRect/>
          </a:stretch>
        </p:blipFill>
        <p:spPr>
          <a:xfrm>
            <a:off x="0" y="0"/>
            <a:ext cx="12191999" cy="6858000"/>
          </a:xfrm>
          <a:prstGeom prst="rect">
            <a:avLst/>
          </a:prstGeom>
        </p:spPr>
      </p:pic>
      <p:sp>
        <p:nvSpPr>
          <p:cNvPr id="3" name="矩形 2"/>
          <p:cNvSpPr/>
          <p:nvPr/>
        </p:nvSpPr>
        <p:spPr>
          <a:xfrm>
            <a:off x="3246595" y="355854"/>
            <a:ext cx="5723234" cy="646331"/>
          </a:xfrm>
          <a:prstGeom prst="rect">
            <a:avLst/>
          </a:prstGeom>
          <a:noFill/>
        </p:spPr>
        <p:txBody>
          <a:bodyPr wrap="square" rtlCol="0">
            <a:spAutoFit/>
          </a:bodyPr>
          <a:lstStyle/>
          <a:p>
            <a:pPr algn="ctr"/>
            <a:r>
              <a:rPr lang="zh-CN" altLang="en-US" sz="3600" dirty="0">
                <a:gradFill flip="none" rotWithShape="1">
                  <a:gsLst>
                    <a:gs pos="0">
                      <a:srgbClr val="F16C06"/>
                    </a:gs>
                    <a:gs pos="30000">
                      <a:srgbClr val="EA3C10"/>
                    </a:gs>
                    <a:gs pos="60000">
                      <a:srgbClr val="DF2417"/>
                    </a:gs>
                    <a:gs pos="100000">
                      <a:srgbClr val="D7271E"/>
                    </a:gs>
                  </a:gsLst>
                  <a:lin ang="10800000" scaled="1"/>
                  <a:tileRect/>
                </a:gradFill>
                <a:effectLst>
                  <a:outerShdw blurRad="12700" dist="38100" dir="2700000" algn="tl" rotWithShape="0">
                    <a:schemeClr val="tx1">
                      <a:lumMod val="85000"/>
                      <a:lumOff val="15000"/>
                      <a:alpha val="14000"/>
                    </a:schemeClr>
                  </a:outerShdw>
                </a:effectLst>
                <a:latin typeface="义启粗黑体" panose="02000800000000000000" pitchFamily="2" charset="-128"/>
                <a:ea typeface="义启粗黑体" panose="02000800000000000000" pitchFamily="2" charset="-128"/>
              </a:rPr>
              <a:t>牢记使命，英勇奋斗</a:t>
            </a:r>
          </a:p>
        </p:txBody>
      </p:sp>
      <p:grpSp>
        <p:nvGrpSpPr>
          <p:cNvPr id="4" name="Group 4"/>
          <p:cNvGrpSpPr>
            <a:grpSpLocks noChangeAspect="1"/>
          </p:cNvGrpSpPr>
          <p:nvPr/>
        </p:nvGrpSpPr>
        <p:grpSpPr bwMode="auto">
          <a:xfrm flipH="1">
            <a:off x="8655779" y="487371"/>
            <a:ext cx="607778" cy="337494"/>
            <a:chOff x="2" y="-28"/>
            <a:chExt cx="8111" cy="4504"/>
          </a:xfrm>
          <a:gradFill>
            <a:gsLst>
              <a:gs pos="5000">
                <a:srgbClr val="F16C06"/>
              </a:gs>
              <a:gs pos="68000">
                <a:srgbClr val="DF2417"/>
              </a:gs>
            </a:gsLst>
            <a:lin ang="2700000" scaled="1"/>
          </a:gradFill>
        </p:grpSpPr>
        <p:sp>
          <p:nvSpPr>
            <p:cNvPr id="5" name="Freeform 5"/>
            <p:cNvSpPr/>
            <p:nvPr/>
          </p:nvSpPr>
          <p:spPr bwMode="auto">
            <a:xfrm>
              <a:off x="2" y="-28"/>
              <a:ext cx="8111" cy="3845"/>
            </a:xfrm>
            <a:custGeom>
              <a:avLst/>
              <a:gdLst>
                <a:gd name="T0" fmla="*/ 3708 w 4964"/>
                <a:gd name="T1" fmla="*/ 892 h 2353"/>
                <a:gd name="T2" fmla="*/ 3978 w 4964"/>
                <a:gd name="T3" fmla="*/ 1161 h 2353"/>
                <a:gd name="T4" fmla="*/ 3770 w 4964"/>
                <a:gd name="T5" fmla="*/ 1393 h 2353"/>
                <a:gd name="T6" fmla="*/ 3620 w 4964"/>
                <a:gd name="T7" fmla="*/ 2113 h 2353"/>
                <a:gd name="T8" fmla="*/ 4339 w 4964"/>
                <a:gd name="T9" fmla="*/ 1302 h 2353"/>
                <a:gd name="T10" fmla="*/ 4605 w 4964"/>
                <a:gd name="T11" fmla="*/ 1565 h 2353"/>
                <a:gd name="T12" fmla="*/ 4313 w 4964"/>
                <a:gd name="T13" fmla="*/ 1784 h 2353"/>
                <a:gd name="T14" fmla="*/ 4942 w 4964"/>
                <a:gd name="T15" fmla="*/ 1424 h 2353"/>
                <a:gd name="T16" fmla="*/ 4840 w 4964"/>
                <a:gd name="T17" fmla="*/ 983 h 2353"/>
                <a:gd name="T18" fmla="*/ 4445 w 4964"/>
                <a:gd name="T19" fmla="*/ 867 h 2353"/>
                <a:gd name="T20" fmla="*/ 4200 w 4964"/>
                <a:gd name="T21" fmla="*/ 1050 h 2353"/>
                <a:gd name="T22" fmla="*/ 4090 w 4964"/>
                <a:gd name="T23" fmla="*/ 619 h 2353"/>
                <a:gd name="T24" fmla="*/ 3970 w 4964"/>
                <a:gd name="T25" fmla="*/ 869 h 2353"/>
                <a:gd name="T26" fmla="*/ 4351 w 4964"/>
                <a:gd name="T27" fmla="*/ 843 h 2353"/>
                <a:gd name="T28" fmla="*/ 4281 w 4964"/>
                <a:gd name="T29" fmla="*/ 501 h 2353"/>
                <a:gd name="T30" fmla="*/ 4049 w 4964"/>
                <a:gd name="T31" fmla="*/ 245 h 2353"/>
                <a:gd name="T32" fmla="*/ 3626 w 4964"/>
                <a:gd name="T33" fmla="*/ 247 h 2353"/>
                <a:gd name="T34" fmla="*/ 3157 w 4964"/>
                <a:gd name="T35" fmla="*/ 84 h 2353"/>
                <a:gd name="T36" fmla="*/ 2919 w 4964"/>
                <a:gd name="T37" fmla="*/ 236 h 2353"/>
                <a:gd name="T38" fmla="*/ 2654 w 4964"/>
                <a:gd name="T39" fmla="*/ 599 h 2353"/>
                <a:gd name="T40" fmla="*/ 2922 w 4964"/>
                <a:gd name="T41" fmla="*/ 846 h 2353"/>
                <a:gd name="T42" fmla="*/ 2864 w 4964"/>
                <a:gd name="T43" fmla="*/ 528 h 2353"/>
                <a:gd name="T44" fmla="*/ 3065 w 4964"/>
                <a:gd name="T45" fmla="*/ 608 h 2353"/>
                <a:gd name="T46" fmla="*/ 2952 w 4964"/>
                <a:gd name="T47" fmla="*/ 906 h 2353"/>
                <a:gd name="T48" fmla="*/ 2651 w 4964"/>
                <a:gd name="T49" fmla="*/ 743 h 2353"/>
                <a:gd name="T50" fmla="*/ 2410 w 4964"/>
                <a:gd name="T51" fmla="*/ 538 h 2353"/>
                <a:gd name="T52" fmla="*/ 2250 w 4964"/>
                <a:gd name="T53" fmla="*/ 726 h 2353"/>
                <a:gd name="T54" fmla="*/ 2164 w 4964"/>
                <a:gd name="T55" fmla="*/ 1168 h 2353"/>
                <a:gd name="T56" fmla="*/ 2428 w 4964"/>
                <a:gd name="T57" fmla="*/ 1468 h 2353"/>
                <a:gd name="T58" fmla="*/ 2234 w 4964"/>
                <a:gd name="T59" fmla="*/ 1505 h 2353"/>
                <a:gd name="T60" fmla="*/ 2491 w 4964"/>
                <a:gd name="T61" fmla="*/ 1401 h 2353"/>
                <a:gd name="T62" fmla="*/ 2294 w 4964"/>
                <a:gd name="T63" fmla="*/ 1817 h 2353"/>
                <a:gd name="T64" fmla="*/ 1184 w 4964"/>
                <a:gd name="T65" fmla="*/ 1881 h 2353"/>
                <a:gd name="T66" fmla="*/ 669 w 4964"/>
                <a:gd name="T67" fmla="*/ 1533 h 2353"/>
                <a:gd name="T68" fmla="*/ 0 w 4964"/>
                <a:gd name="T69" fmla="*/ 1528 h 2353"/>
                <a:gd name="T70" fmla="*/ 1164 w 4964"/>
                <a:gd name="T71" fmla="*/ 2144 h 2353"/>
                <a:gd name="T72" fmla="*/ 2891 w 4964"/>
                <a:gd name="T73" fmla="*/ 1717 h 2353"/>
                <a:gd name="T74" fmla="*/ 2724 w 4964"/>
                <a:gd name="T75" fmla="*/ 1203 h 2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64" h="2353">
                  <a:moveTo>
                    <a:pt x="3103" y="1008"/>
                  </a:moveTo>
                  <a:cubicBezTo>
                    <a:pt x="3130" y="659"/>
                    <a:pt x="3633" y="632"/>
                    <a:pt x="3708" y="892"/>
                  </a:cubicBezTo>
                  <a:cubicBezTo>
                    <a:pt x="3789" y="890"/>
                    <a:pt x="3852" y="930"/>
                    <a:pt x="3898" y="984"/>
                  </a:cubicBezTo>
                  <a:cubicBezTo>
                    <a:pt x="3916" y="1006"/>
                    <a:pt x="3974" y="1066"/>
                    <a:pt x="3978" y="1161"/>
                  </a:cubicBezTo>
                  <a:cubicBezTo>
                    <a:pt x="3978" y="1187"/>
                    <a:pt x="3980" y="1255"/>
                    <a:pt x="3931" y="1315"/>
                  </a:cubicBezTo>
                  <a:cubicBezTo>
                    <a:pt x="3871" y="1387"/>
                    <a:pt x="3785" y="1392"/>
                    <a:pt x="3770" y="1393"/>
                  </a:cubicBezTo>
                  <a:cubicBezTo>
                    <a:pt x="3742" y="1790"/>
                    <a:pt x="3508" y="2071"/>
                    <a:pt x="3013" y="2344"/>
                  </a:cubicBezTo>
                  <a:cubicBezTo>
                    <a:pt x="3164" y="2327"/>
                    <a:pt x="3398" y="2276"/>
                    <a:pt x="3620" y="2113"/>
                  </a:cubicBezTo>
                  <a:cubicBezTo>
                    <a:pt x="3746" y="2020"/>
                    <a:pt x="3834" y="1915"/>
                    <a:pt x="3888" y="1851"/>
                  </a:cubicBezTo>
                  <a:cubicBezTo>
                    <a:pt x="4136" y="1554"/>
                    <a:pt x="4150" y="1354"/>
                    <a:pt x="4339" y="1302"/>
                  </a:cubicBezTo>
                  <a:cubicBezTo>
                    <a:pt x="4360" y="1297"/>
                    <a:pt x="4465" y="1268"/>
                    <a:pt x="4540" y="1327"/>
                  </a:cubicBezTo>
                  <a:cubicBezTo>
                    <a:pt x="4634" y="1401"/>
                    <a:pt x="4607" y="1554"/>
                    <a:pt x="4605" y="1565"/>
                  </a:cubicBezTo>
                  <a:cubicBezTo>
                    <a:pt x="4601" y="1227"/>
                    <a:pt x="4147" y="1338"/>
                    <a:pt x="4223" y="1628"/>
                  </a:cubicBezTo>
                  <a:cubicBezTo>
                    <a:pt x="4241" y="1695"/>
                    <a:pt x="4273" y="1747"/>
                    <a:pt x="4313" y="1784"/>
                  </a:cubicBezTo>
                  <a:cubicBezTo>
                    <a:pt x="4417" y="1881"/>
                    <a:pt x="4610" y="1917"/>
                    <a:pt x="4764" y="1824"/>
                  </a:cubicBezTo>
                  <a:cubicBezTo>
                    <a:pt x="4909" y="1736"/>
                    <a:pt x="4964" y="1566"/>
                    <a:pt x="4942" y="1424"/>
                  </a:cubicBezTo>
                  <a:cubicBezTo>
                    <a:pt x="4922" y="1292"/>
                    <a:pt x="4837" y="1209"/>
                    <a:pt x="4807" y="1182"/>
                  </a:cubicBezTo>
                  <a:cubicBezTo>
                    <a:pt x="4818" y="1164"/>
                    <a:pt x="4864" y="1082"/>
                    <a:pt x="4840" y="983"/>
                  </a:cubicBezTo>
                  <a:cubicBezTo>
                    <a:pt x="4817" y="893"/>
                    <a:pt x="4741" y="806"/>
                    <a:pt x="4641" y="794"/>
                  </a:cubicBezTo>
                  <a:cubicBezTo>
                    <a:pt x="4536" y="781"/>
                    <a:pt x="4456" y="857"/>
                    <a:pt x="4445" y="867"/>
                  </a:cubicBezTo>
                  <a:cubicBezTo>
                    <a:pt x="4405" y="906"/>
                    <a:pt x="4414" y="929"/>
                    <a:pt x="4372" y="969"/>
                  </a:cubicBezTo>
                  <a:cubicBezTo>
                    <a:pt x="4316" y="1020"/>
                    <a:pt x="4251" y="1043"/>
                    <a:pt x="4200" y="1050"/>
                  </a:cubicBezTo>
                  <a:cubicBezTo>
                    <a:pt x="4099" y="1062"/>
                    <a:pt x="3945" y="1027"/>
                    <a:pt x="3900" y="888"/>
                  </a:cubicBezTo>
                  <a:cubicBezTo>
                    <a:pt x="3827" y="664"/>
                    <a:pt x="4035" y="561"/>
                    <a:pt x="4090" y="619"/>
                  </a:cubicBezTo>
                  <a:cubicBezTo>
                    <a:pt x="4060" y="620"/>
                    <a:pt x="4032" y="629"/>
                    <a:pt x="4009" y="647"/>
                  </a:cubicBezTo>
                  <a:cubicBezTo>
                    <a:pt x="3946" y="695"/>
                    <a:pt x="3931" y="797"/>
                    <a:pt x="3970" y="869"/>
                  </a:cubicBezTo>
                  <a:cubicBezTo>
                    <a:pt x="4018" y="957"/>
                    <a:pt x="4126" y="964"/>
                    <a:pt x="4141" y="964"/>
                  </a:cubicBezTo>
                  <a:cubicBezTo>
                    <a:pt x="4270" y="969"/>
                    <a:pt x="4345" y="854"/>
                    <a:pt x="4351" y="843"/>
                  </a:cubicBezTo>
                  <a:cubicBezTo>
                    <a:pt x="4362" y="827"/>
                    <a:pt x="4406" y="751"/>
                    <a:pt x="4385" y="653"/>
                  </a:cubicBezTo>
                  <a:cubicBezTo>
                    <a:pt x="4365" y="565"/>
                    <a:pt x="4304" y="517"/>
                    <a:pt x="4281" y="501"/>
                  </a:cubicBezTo>
                  <a:cubicBezTo>
                    <a:pt x="4202" y="446"/>
                    <a:pt x="4120" y="453"/>
                    <a:pt x="4100" y="455"/>
                  </a:cubicBezTo>
                  <a:cubicBezTo>
                    <a:pt x="4103" y="434"/>
                    <a:pt x="4116" y="334"/>
                    <a:pt x="4049" y="245"/>
                  </a:cubicBezTo>
                  <a:cubicBezTo>
                    <a:pt x="3993" y="169"/>
                    <a:pt x="3892" y="120"/>
                    <a:pt x="3789" y="140"/>
                  </a:cubicBezTo>
                  <a:cubicBezTo>
                    <a:pt x="3693" y="158"/>
                    <a:pt x="3639" y="228"/>
                    <a:pt x="3626" y="247"/>
                  </a:cubicBezTo>
                  <a:cubicBezTo>
                    <a:pt x="3618" y="219"/>
                    <a:pt x="3589" y="123"/>
                    <a:pt x="3495" y="65"/>
                  </a:cubicBezTo>
                  <a:cubicBezTo>
                    <a:pt x="3396" y="4"/>
                    <a:pt x="3252" y="0"/>
                    <a:pt x="3157" y="84"/>
                  </a:cubicBezTo>
                  <a:cubicBezTo>
                    <a:pt x="3084" y="147"/>
                    <a:pt x="3070" y="236"/>
                    <a:pt x="3067" y="264"/>
                  </a:cubicBezTo>
                  <a:cubicBezTo>
                    <a:pt x="3042" y="252"/>
                    <a:pt x="2988" y="230"/>
                    <a:pt x="2919" y="236"/>
                  </a:cubicBezTo>
                  <a:cubicBezTo>
                    <a:pt x="2807" y="245"/>
                    <a:pt x="2739" y="317"/>
                    <a:pt x="2725" y="333"/>
                  </a:cubicBezTo>
                  <a:cubicBezTo>
                    <a:pt x="2629" y="439"/>
                    <a:pt x="2650" y="574"/>
                    <a:pt x="2654" y="599"/>
                  </a:cubicBezTo>
                  <a:cubicBezTo>
                    <a:pt x="2658" y="626"/>
                    <a:pt x="2683" y="763"/>
                    <a:pt x="2797" y="824"/>
                  </a:cubicBezTo>
                  <a:cubicBezTo>
                    <a:pt x="2820" y="836"/>
                    <a:pt x="2869" y="862"/>
                    <a:pt x="2922" y="846"/>
                  </a:cubicBezTo>
                  <a:cubicBezTo>
                    <a:pt x="2997" y="823"/>
                    <a:pt x="3059" y="721"/>
                    <a:pt x="3023" y="635"/>
                  </a:cubicBezTo>
                  <a:cubicBezTo>
                    <a:pt x="3003" y="586"/>
                    <a:pt x="2953" y="543"/>
                    <a:pt x="2864" y="528"/>
                  </a:cubicBezTo>
                  <a:cubicBezTo>
                    <a:pt x="2881" y="524"/>
                    <a:pt x="2914" y="519"/>
                    <a:pt x="2952" y="528"/>
                  </a:cubicBezTo>
                  <a:cubicBezTo>
                    <a:pt x="2971" y="533"/>
                    <a:pt x="3029" y="550"/>
                    <a:pt x="3065" y="608"/>
                  </a:cubicBezTo>
                  <a:cubicBezTo>
                    <a:pt x="3099" y="661"/>
                    <a:pt x="3093" y="716"/>
                    <a:pt x="3090" y="734"/>
                  </a:cubicBezTo>
                  <a:cubicBezTo>
                    <a:pt x="3081" y="809"/>
                    <a:pt x="3027" y="878"/>
                    <a:pt x="2952" y="906"/>
                  </a:cubicBezTo>
                  <a:cubicBezTo>
                    <a:pt x="2946" y="909"/>
                    <a:pt x="2866" y="937"/>
                    <a:pt x="2788" y="900"/>
                  </a:cubicBezTo>
                  <a:cubicBezTo>
                    <a:pt x="2730" y="873"/>
                    <a:pt x="2700" y="824"/>
                    <a:pt x="2651" y="743"/>
                  </a:cubicBezTo>
                  <a:cubicBezTo>
                    <a:pt x="2612" y="679"/>
                    <a:pt x="2621" y="675"/>
                    <a:pt x="2593" y="641"/>
                  </a:cubicBezTo>
                  <a:cubicBezTo>
                    <a:pt x="2574" y="618"/>
                    <a:pt x="2509" y="539"/>
                    <a:pt x="2410" y="538"/>
                  </a:cubicBezTo>
                  <a:cubicBezTo>
                    <a:pt x="2390" y="537"/>
                    <a:pt x="2320" y="536"/>
                    <a:pt x="2276" y="592"/>
                  </a:cubicBezTo>
                  <a:cubicBezTo>
                    <a:pt x="2232" y="648"/>
                    <a:pt x="2248" y="717"/>
                    <a:pt x="2250" y="726"/>
                  </a:cubicBezTo>
                  <a:cubicBezTo>
                    <a:pt x="2148" y="731"/>
                    <a:pt x="2055" y="798"/>
                    <a:pt x="2034" y="893"/>
                  </a:cubicBezTo>
                  <a:cubicBezTo>
                    <a:pt x="2011" y="1000"/>
                    <a:pt x="2046" y="1124"/>
                    <a:pt x="2164" y="1168"/>
                  </a:cubicBezTo>
                  <a:cubicBezTo>
                    <a:pt x="1932" y="1200"/>
                    <a:pt x="1938" y="1554"/>
                    <a:pt x="2134" y="1630"/>
                  </a:cubicBezTo>
                  <a:cubicBezTo>
                    <a:pt x="2329" y="1706"/>
                    <a:pt x="2450" y="1591"/>
                    <a:pt x="2428" y="1468"/>
                  </a:cubicBezTo>
                  <a:cubicBezTo>
                    <a:pt x="2401" y="1308"/>
                    <a:pt x="2262" y="1292"/>
                    <a:pt x="2202" y="1359"/>
                  </a:cubicBezTo>
                  <a:cubicBezTo>
                    <a:pt x="2155" y="1410"/>
                    <a:pt x="2179" y="1466"/>
                    <a:pt x="2234" y="1505"/>
                  </a:cubicBezTo>
                  <a:cubicBezTo>
                    <a:pt x="2127" y="1528"/>
                    <a:pt x="2117" y="1357"/>
                    <a:pt x="2182" y="1293"/>
                  </a:cubicBezTo>
                  <a:cubicBezTo>
                    <a:pt x="2247" y="1230"/>
                    <a:pt x="2448" y="1255"/>
                    <a:pt x="2491" y="1401"/>
                  </a:cubicBezTo>
                  <a:cubicBezTo>
                    <a:pt x="2506" y="1455"/>
                    <a:pt x="2505" y="1502"/>
                    <a:pt x="2499" y="1533"/>
                  </a:cubicBezTo>
                  <a:cubicBezTo>
                    <a:pt x="2494" y="1561"/>
                    <a:pt x="2467" y="1684"/>
                    <a:pt x="2294" y="1817"/>
                  </a:cubicBezTo>
                  <a:cubicBezTo>
                    <a:pt x="2080" y="1983"/>
                    <a:pt x="1844" y="2008"/>
                    <a:pt x="1780" y="2013"/>
                  </a:cubicBezTo>
                  <a:cubicBezTo>
                    <a:pt x="1711" y="2019"/>
                    <a:pt x="1430" y="2039"/>
                    <a:pt x="1184" y="1881"/>
                  </a:cubicBezTo>
                  <a:cubicBezTo>
                    <a:pt x="1108" y="1833"/>
                    <a:pt x="915" y="1690"/>
                    <a:pt x="859" y="1648"/>
                  </a:cubicBezTo>
                  <a:cubicBezTo>
                    <a:pt x="804" y="1607"/>
                    <a:pt x="751" y="1568"/>
                    <a:pt x="669" y="1533"/>
                  </a:cubicBezTo>
                  <a:cubicBezTo>
                    <a:pt x="649" y="1525"/>
                    <a:pt x="568" y="1492"/>
                    <a:pt x="443" y="1479"/>
                  </a:cubicBezTo>
                  <a:cubicBezTo>
                    <a:pt x="266" y="1460"/>
                    <a:pt x="111" y="1492"/>
                    <a:pt x="0" y="1528"/>
                  </a:cubicBezTo>
                  <a:cubicBezTo>
                    <a:pt x="114" y="1530"/>
                    <a:pt x="281" y="1546"/>
                    <a:pt x="462" y="1621"/>
                  </a:cubicBezTo>
                  <a:cubicBezTo>
                    <a:pt x="818" y="1766"/>
                    <a:pt x="858" y="1981"/>
                    <a:pt x="1164" y="2144"/>
                  </a:cubicBezTo>
                  <a:cubicBezTo>
                    <a:pt x="1556" y="2353"/>
                    <a:pt x="1978" y="2259"/>
                    <a:pt x="2070" y="2238"/>
                  </a:cubicBezTo>
                  <a:cubicBezTo>
                    <a:pt x="2537" y="2134"/>
                    <a:pt x="2807" y="1823"/>
                    <a:pt x="2891" y="1717"/>
                  </a:cubicBezTo>
                  <a:cubicBezTo>
                    <a:pt x="2861" y="1705"/>
                    <a:pt x="2818" y="1685"/>
                    <a:pt x="2779" y="1647"/>
                  </a:cubicBezTo>
                  <a:cubicBezTo>
                    <a:pt x="2673" y="1542"/>
                    <a:pt x="2641" y="1352"/>
                    <a:pt x="2724" y="1203"/>
                  </a:cubicBezTo>
                  <a:cubicBezTo>
                    <a:pt x="2797" y="1071"/>
                    <a:pt x="2946" y="994"/>
                    <a:pt x="3103" y="100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noFill/>
              </a:endParaRPr>
            </a:p>
          </p:txBody>
        </p:sp>
        <p:sp>
          <p:nvSpPr>
            <p:cNvPr id="6" name="Freeform 6"/>
            <p:cNvSpPr/>
            <p:nvPr/>
          </p:nvSpPr>
          <p:spPr bwMode="auto">
            <a:xfrm>
              <a:off x="165" y="1230"/>
              <a:ext cx="6260" cy="3246"/>
            </a:xfrm>
            <a:custGeom>
              <a:avLst/>
              <a:gdLst>
                <a:gd name="T0" fmla="*/ 3611 w 3831"/>
                <a:gd name="T1" fmla="*/ 588 h 1986"/>
                <a:gd name="T2" fmla="*/ 3760 w 3831"/>
                <a:gd name="T3" fmla="*/ 529 h 1986"/>
                <a:gd name="T4" fmla="*/ 3817 w 3831"/>
                <a:gd name="T5" fmla="*/ 350 h 1986"/>
                <a:gd name="T6" fmla="*/ 3707 w 3831"/>
                <a:gd name="T7" fmla="*/ 195 h 1986"/>
                <a:gd name="T8" fmla="*/ 3560 w 3831"/>
                <a:gd name="T9" fmla="*/ 162 h 1986"/>
                <a:gd name="T10" fmla="*/ 3467 w 3831"/>
                <a:gd name="T11" fmla="*/ 53 h 1986"/>
                <a:gd name="T12" fmla="*/ 3248 w 3831"/>
                <a:gd name="T13" fmla="*/ 17 h 1986"/>
                <a:gd name="T14" fmla="*/ 3038 w 3831"/>
                <a:gd name="T15" fmla="*/ 315 h 1986"/>
                <a:gd name="T16" fmla="*/ 2874 w 3831"/>
                <a:gd name="T17" fmla="*/ 310 h 1986"/>
                <a:gd name="T18" fmla="*/ 2690 w 3831"/>
                <a:gd name="T19" fmla="*/ 471 h 1986"/>
                <a:gd name="T20" fmla="*/ 2670 w 3831"/>
                <a:gd name="T21" fmla="*/ 558 h 1986"/>
                <a:gd name="T22" fmla="*/ 2692 w 3831"/>
                <a:gd name="T23" fmla="*/ 743 h 1986"/>
                <a:gd name="T24" fmla="*/ 2750 w 3831"/>
                <a:gd name="T25" fmla="*/ 828 h 1986"/>
                <a:gd name="T26" fmla="*/ 2862 w 3831"/>
                <a:gd name="T27" fmla="*/ 876 h 1986"/>
                <a:gd name="T28" fmla="*/ 2999 w 3831"/>
                <a:gd name="T29" fmla="*/ 771 h 1986"/>
                <a:gd name="T30" fmla="*/ 2983 w 3831"/>
                <a:gd name="T31" fmla="*/ 661 h 1986"/>
                <a:gd name="T32" fmla="*/ 2912 w 3831"/>
                <a:gd name="T33" fmla="*/ 629 h 1986"/>
                <a:gd name="T34" fmla="*/ 2873 w 3831"/>
                <a:gd name="T35" fmla="*/ 661 h 1986"/>
                <a:gd name="T36" fmla="*/ 2880 w 3831"/>
                <a:gd name="T37" fmla="*/ 746 h 1986"/>
                <a:gd name="T38" fmla="*/ 2841 w 3831"/>
                <a:gd name="T39" fmla="*/ 711 h 1986"/>
                <a:gd name="T40" fmla="*/ 2825 w 3831"/>
                <a:gd name="T41" fmla="*/ 645 h 1986"/>
                <a:gd name="T42" fmla="*/ 2907 w 3831"/>
                <a:gd name="T43" fmla="*/ 551 h 1986"/>
                <a:gd name="T44" fmla="*/ 3022 w 3831"/>
                <a:gd name="T45" fmla="*/ 577 h 1986"/>
                <a:gd name="T46" fmla="*/ 3104 w 3831"/>
                <a:gd name="T47" fmla="*/ 705 h 1986"/>
                <a:gd name="T48" fmla="*/ 3040 w 3831"/>
                <a:gd name="T49" fmla="*/ 897 h 1986"/>
                <a:gd name="T50" fmla="*/ 2868 w 3831"/>
                <a:gd name="T51" fmla="*/ 970 h 1986"/>
                <a:gd name="T52" fmla="*/ 2569 w 3831"/>
                <a:gd name="T53" fmla="*/ 1305 h 1986"/>
                <a:gd name="T54" fmla="*/ 2226 w 3831"/>
                <a:gd name="T55" fmla="*/ 1495 h 1986"/>
                <a:gd name="T56" fmla="*/ 1568 w 3831"/>
                <a:gd name="T57" fmla="*/ 1591 h 1986"/>
                <a:gd name="T58" fmla="*/ 1166 w 3831"/>
                <a:gd name="T59" fmla="*/ 1519 h 1986"/>
                <a:gd name="T60" fmla="*/ 917 w 3831"/>
                <a:gd name="T61" fmla="*/ 1343 h 1986"/>
                <a:gd name="T62" fmla="*/ 0 w 3831"/>
                <a:gd name="T63" fmla="*/ 850 h 1986"/>
                <a:gd name="T64" fmla="*/ 476 w 3831"/>
                <a:gd name="T65" fmla="*/ 1111 h 1986"/>
                <a:gd name="T66" fmla="*/ 764 w 3831"/>
                <a:gd name="T67" fmla="*/ 1399 h 1986"/>
                <a:gd name="T68" fmla="*/ 1307 w 3831"/>
                <a:gd name="T69" fmla="*/ 1779 h 1986"/>
                <a:gd name="T70" fmla="*/ 1573 w 3831"/>
                <a:gd name="T71" fmla="*/ 1852 h 1986"/>
                <a:gd name="T72" fmla="*/ 3183 w 3831"/>
                <a:gd name="T73" fmla="*/ 1305 h 1986"/>
                <a:gd name="T74" fmla="*/ 3430 w 3831"/>
                <a:gd name="T75" fmla="*/ 1041 h 1986"/>
                <a:gd name="T76" fmla="*/ 3611 w 3831"/>
                <a:gd name="T77" fmla="*/ 588 h 1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831" h="1986">
                  <a:moveTo>
                    <a:pt x="3611" y="588"/>
                  </a:moveTo>
                  <a:cubicBezTo>
                    <a:pt x="3626" y="588"/>
                    <a:pt x="3701" y="587"/>
                    <a:pt x="3760" y="529"/>
                  </a:cubicBezTo>
                  <a:cubicBezTo>
                    <a:pt x="3831" y="457"/>
                    <a:pt x="3819" y="362"/>
                    <a:pt x="3817" y="350"/>
                  </a:cubicBezTo>
                  <a:cubicBezTo>
                    <a:pt x="3802" y="252"/>
                    <a:pt x="3722" y="204"/>
                    <a:pt x="3707" y="195"/>
                  </a:cubicBezTo>
                  <a:cubicBezTo>
                    <a:pt x="3644" y="157"/>
                    <a:pt x="3582" y="160"/>
                    <a:pt x="3560" y="162"/>
                  </a:cubicBezTo>
                  <a:cubicBezTo>
                    <a:pt x="3548" y="138"/>
                    <a:pt x="3521" y="90"/>
                    <a:pt x="3467" y="53"/>
                  </a:cubicBezTo>
                  <a:cubicBezTo>
                    <a:pt x="3395" y="5"/>
                    <a:pt x="3310" y="0"/>
                    <a:pt x="3248" y="17"/>
                  </a:cubicBezTo>
                  <a:cubicBezTo>
                    <a:pt x="3131" y="48"/>
                    <a:pt x="3044" y="169"/>
                    <a:pt x="3038" y="315"/>
                  </a:cubicBezTo>
                  <a:cubicBezTo>
                    <a:pt x="3010" y="306"/>
                    <a:pt x="2947" y="290"/>
                    <a:pt x="2874" y="310"/>
                  </a:cubicBezTo>
                  <a:cubicBezTo>
                    <a:pt x="2787" y="334"/>
                    <a:pt x="2721" y="399"/>
                    <a:pt x="2690" y="471"/>
                  </a:cubicBezTo>
                  <a:cubicBezTo>
                    <a:pt x="2676" y="505"/>
                    <a:pt x="2673" y="533"/>
                    <a:pt x="2670" y="558"/>
                  </a:cubicBezTo>
                  <a:cubicBezTo>
                    <a:pt x="2666" y="591"/>
                    <a:pt x="2658" y="664"/>
                    <a:pt x="2692" y="743"/>
                  </a:cubicBezTo>
                  <a:cubicBezTo>
                    <a:pt x="2704" y="769"/>
                    <a:pt x="2718" y="800"/>
                    <a:pt x="2750" y="828"/>
                  </a:cubicBezTo>
                  <a:cubicBezTo>
                    <a:pt x="2766" y="843"/>
                    <a:pt x="2806" y="877"/>
                    <a:pt x="2862" y="876"/>
                  </a:cubicBezTo>
                  <a:cubicBezTo>
                    <a:pt x="2923" y="874"/>
                    <a:pt x="2981" y="829"/>
                    <a:pt x="2999" y="771"/>
                  </a:cubicBezTo>
                  <a:cubicBezTo>
                    <a:pt x="3001" y="762"/>
                    <a:pt x="3018" y="703"/>
                    <a:pt x="2983" y="661"/>
                  </a:cubicBezTo>
                  <a:cubicBezTo>
                    <a:pt x="2979" y="657"/>
                    <a:pt x="2948" y="621"/>
                    <a:pt x="2912" y="629"/>
                  </a:cubicBezTo>
                  <a:cubicBezTo>
                    <a:pt x="2887" y="635"/>
                    <a:pt x="2875" y="657"/>
                    <a:pt x="2873" y="661"/>
                  </a:cubicBezTo>
                  <a:cubicBezTo>
                    <a:pt x="2852" y="700"/>
                    <a:pt x="2879" y="744"/>
                    <a:pt x="2880" y="746"/>
                  </a:cubicBezTo>
                  <a:cubicBezTo>
                    <a:pt x="2871" y="741"/>
                    <a:pt x="2854" y="731"/>
                    <a:pt x="2841" y="711"/>
                  </a:cubicBezTo>
                  <a:cubicBezTo>
                    <a:pt x="2839" y="708"/>
                    <a:pt x="2821" y="681"/>
                    <a:pt x="2825" y="645"/>
                  </a:cubicBezTo>
                  <a:cubicBezTo>
                    <a:pt x="2830" y="600"/>
                    <a:pt x="2867" y="564"/>
                    <a:pt x="2907" y="551"/>
                  </a:cubicBezTo>
                  <a:cubicBezTo>
                    <a:pt x="2959" y="536"/>
                    <a:pt x="3003" y="565"/>
                    <a:pt x="3022" y="577"/>
                  </a:cubicBezTo>
                  <a:cubicBezTo>
                    <a:pt x="3086" y="619"/>
                    <a:pt x="3101" y="690"/>
                    <a:pt x="3104" y="705"/>
                  </a:cubicBezTo>
                  <a:cubicBezTo>
                    <a:pt x="3123" y="808"/>
                    <a:pt x="3051" y="885"/>
                    <a:pt x="3040" y="897"/>
                  </a:cubicBezTo>
                  <a:cubicBezTo>
                    <a:pt x="2973" y="966"/>
                    <a:pt x="2887" y="970"/>
                    <a:pt x="2868" y="970"/>
                  </a:cubicBezTo>
                  <a:cubicBezTo>
                    <a:pt x="2815" y="1057"/>
                    <a:pt x="2720" y="1186"/>
                    <a:pt x="2569" y="1305"/>
                  </a:cubicBezTo>
                  <a:cubicBezTo>
                    <a:pt x="2542" y="1326"/>
                    <a:pt x="2418" y="1421"/>
                    <a:pt x="2226" y="1495"/>
                  </a:cubicBezTo>
                  <a:cubicBezTo>
                    <a:pt x="1953" y="1601"/>
                    <a:pt x="1721" y="1596"/>
                    <a:pt x="1568" y="1591"/>
                  </a:cubicBezTo>
                  <a:cubicBezTo>
                    <a:pt x="1424" y="1587"/>
                    <a:pt x="1305" y="1582"/>
                    <a:pt x="1166" y="1519"/>
                  </a:cubicBezTo>
                  <a:cubicBezTo>
                    <a:pt x="1030" y="1457"/>
                    <a:pt x="946" y="1372"/>
                    <a:pt x="917" y="1343"/>
                  </a:cubicBezTo>
                  <a:cubicBezTo>
                    <a:pt x="740" y="1166"/>
                    <a:pt x="365" y="833"/>
                    <a:pt x="0" y="850"/>
                  </a:cubicBezTo>
                  <a:cubicBezTo>
                    <a:pt x="197" y="917"/>
                    <a:pt x="352" y="1009"/>
                    <a:pt x="476" y="1111"/>
                  </a:cubicBezTo>
                  <a:cubicBezTo>
                    <a:pt x="599" y="1213"/>
                    <a:pt x="584" y="1234"/>
                    <a:pt x="764" y="1399"/>
                  </a:cubicBezTo>
                  <a:cubicBezTo>
                    <a:pt x="928" y="1551"/>
                    <a:pt x="1078" y="1688"/>
                    <a:pt x="1307" y="1779"/>
                  </a:cubicBezTo>
                  <a:cubicBezTo>
                    <a:pt x="1427" y="1826"/>
                    <a:pt x="1524" y="1843"/>
                    <a:pt x="1573" y="1852"/>
                  </a:cubicBezTo>
                  <a:cubicBezTo>
                    <a:pt x="2347" y="1986"/>
                    <a:pt x="3077" y="1391"/>
                    <a:pt x="3183" y="1305"/>
                  </a:cubicBezTo>
                  <a:cubicBezTo>
                    <a:pt x="3288" y="1220"/>
                    <a:pt x="3365" y="1138"/>
                    <a:pt x="3430" y="1041"/>
                  </a:cubicBezTo>
                  <a:cubicBezTo>
                    <a:pt x="3548" y="866"/>
                    <a:pt x="3592" y="694"/>
                    <a:pt x="3611" y="58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noFill/>
              </a:endParaRPr>
            </a:p>
          </p:txBody>
        </p:sp>
      </p:grpSp>
      <p:cxnSp>
        <p:nvCxnSpPr>
          <p:cNvPr id="7" name="直接连接符 6"/>
          <p:cNvCxnSpPr/>
          <p:nvPr/>
        </p:nvCxnSpPr>
        <p:spPr>
          <a:xfrm>
            <a:off x="9224690" y="670351"/>
            <a:ext cx="2074681" cy="0"/>
          </a:xfrm>
          <a:prstGeom prst="line">
            <a:avLst/>
          </a:prstGeom>
          <a:ln>
            <a:solidFill>
              <a:srgbClr val="F16C06"/>
            </a:solidFill>
          </a:ln>
        </p:spPr>
        <p:style>
          <a:lnRef idx="1">
            <a:schemeClr val="accent1"/>
          </a:lnRef>
          <a:fillRef idx="0">
            <a:schemeClr val="accent1"/>
          </a:fillRef>
          <a:effectRef idx="0">
            <a:schemeClr val="accent1"/>
          </a:effectRef>
          <a:fontRef idx="minor">
            <a:schemeClr val="tx1"/>
          </a:fontRef>
        </p:style>
      </p:cxnSp>
      <p:grpSp>
        <p:nvGrpSpPr>
          <p:cNvPr id="8" name="Group 4"/>
          <p:cNvGrpSpPr>
            <a:grpSpLocks noChangeAspect="1"/>
          </p:cNvGrpSpPr>
          <p:nvPr/>
        </p:nvGrpSpPr>
        <p:grpSpPr bwMode="auto">
          <a:xfrm>
            <a:off x="2940653" y="487371"/>
            <a:ext cx="607778" cy="337494"/>
            <a:chOff x="2" y="-28"/>
            <a:chExt cx="8111" cy="4504"/>
          </a:xfrm>
          <a:gradFill>
            <a:gsLst>
              <a:gs pos="5000">
                <a:srgbClr val="F16C06"/>
              </a:gs>
              <a:gs pos="68000">
                <a:srgbClr val="DF2417"/>
              </a:gs>
            </a:gsLst>
            <a:lin ang="2700000" scaled="1"/>
          </a:gradFill>
        </p:grpSpPr>
        <p:sp>
          <p:nvSpPr>
            <p:cNvPr id="9" name="Freeform 5"/>
            <p:cNvSpPr/>
            <p:nvPr/>
          </p:nvSpPr>
          <p:spPr bwMode="auto">
            <a:xfrm>
              <a:off x="2" y="-28"/>
              <a:ext cx="8111" cy="3845"/>
            </a:xfrm>
            <a:custGeom>
              <a:avLst/>
              <a:gdLst>
                <a:gd name="T0" fmla="*/ 3708 w 4964"/>
                <a:gd name="T1" fmla="*/ 892 h 2353"/>
                <a:gd name="T2" fmla="*/ 3978 w 4964"/>
                <a:gd name="T3" fmla="*/ 1161 h 2353"/>
                <a:gd name="T4" fmla="*/ 3770 w 4964"/>
                <a:gd name="T5" fmla="*/ 1393 h 2353"/>
                <a:gd name="T6" fmla="*/ 3620 w 4964"/>
                <a:gd name="T7" fmla="*/ 2113 h 2353"/>
                <a:gd name="T8" fmla="*/ 4339 w 4964"/>
                <a:gd name="T9" fmla="*/ 1302 h 2353"/>
                <a:gd name="T10" fmla="*/ 4605 w 4964"/>
                <a:gd name="T11" fmla="*/ 1565 h 2353"/>
                <a:gd name="T12" fmla="*/ 4313 w 4964"/>
                <a:gd name="T13" fmla="*/ 1784 h 2353"/>
                <a:gd name="T14" fmla="*/ 4942 w 4964"/>
                <a:gd name="T15" fmla="*/ 1424 h 2353"/>
                <a:gd name="T16" fmla="*/ 4840 w 4964"/>
                <a:gd name="T17" fmla="*/ 983 h 2353"/>
                <a:gd name="T18" fmla="*/ 4445 w 4964"/>
                <a:gd name="T19" fmla="*/ 867 h 2353"/>
                <a:gd name="T20" fmla="*/ 4200 w 4964"/>
                <a:gd name="T21" fmla="*/ 1050 h 2353"/>
                <a:gd name="T22" fmla="*/ 4090 w 4964"/>
                <a:gd name="T23" fmla="*/ 619 h 2353"/>
                <a:gd name="T24" fmla="*/ 3970 w 4964"/>
                <a:gd name="T25" fmla="*/ 869 h 2353"/>
                <a:gd name="T26" fmla="*/ 4351 w 4964"/>
                <a:gd name="T27" fmla="*/ 843 h 2353"/>
                <a:gd name="T28" fmla="*/ 4281 w 4964"/>
                <a:gd name="T29" fmla="*/ 501 h 2353"/>
                <a:gd name="T30" fmla="*/ 4049 w 4964"/>
                <a:gd name="T31" fmla="*/ 245 h 2353"/>
                <a:gd name="T32" fmla="*/ 3626 w 4964"/>
                <a:gd name="T33" fmla="*/ 247 h 2353"/>
                <a:gd name="T34" fmla="*/ 3157 w 4964"/>
                <a:gd name="T35" fmla="*/ 84 h 2353"/>
                <a:gd name="T36" fmla="*/ 2919 w 4964"/>
                <a:gd name="T37" fmla="*/ 236 h 2353"/>
                <a:gd name="T38" fmla="*/ 2654 w 4964"/>
                <a:gd name="T39" fmla="*/ 599 h 2353"/>
                <a:gd name="T40" fmla="*/ 2922 w 4964"/>
                <a:gd name="T41" fmla="*/ 846 h 2353"/>
                <a:gd name="T42" fmla="*/ 2864 w 4964"/>
                <a:gd name="T43" fmla="*/ 528 h 2353"/>
                <a:gd name="T44" fmla="*/ 3065 w 4964"/>
                <a:gd name="T45" fmla="*/ 608 h 2353"/>
                <a:gd name="T46" fmla="*/ 2952 w 4964"/>
                <a:gd name="T47" fmla="*/ 906 h 2353"/>
                <a:gd name="T48" fmla="*/ 2651 w 4964"/>
                <a:gd name="T49" fmla="*/ 743 h 2353"/>
                <a:gd name="T50" fmla="*/ 2410 w 4964"/>
                <a:gd name="T51" fmla="*/ 538 h 2353"/>
                <a:gd name="T52" fmla="*/ 2250 w 4964"/>
                <a:gd name="T53" fmla="*/ 726 h 2353"/>
                <a:gd name="T54" fmla="*/ 2164 w 4964"/>
                <a:gd name="T55" fmla="*/ 1168 h 2353"/>
                <a:gd name="T56" fmla="*/ 2428 w 4964"/>
                <a:gd name="T57" fmla="*/ 1468 h 2353"/>
                <a:gd name="T58" fmla="*/ 2234 w 4964"/>
                <a:gd name="T59" fmla="*/ 1505 h 2353"/>
                <a:gd name="T60" fmla="*/ 2491 w 4964"/>
                <a:gd name="T61" fmla="*/ 1401 h 2353"/>
                <a:gd name="T62" fmla="*/ 2294 w 4964"/>
                <a:gd name="T63" fmla="*/ 1817 h 2353"/>
                <a:gd name="T64" fmla="*/ 1184 w 4964"/>
                <a:gd name="T65" fmla="*/ 1881 h 2353"/>
                <a:gd name="T66" fmla="*/ 669 w 4964"/>
                <a:gd name="T67" fmla="*/ 1533 h 2353"/>
                <a:gd name="T68" fmla="*/ 0 w 4964"/>
                <a:gd name="T69" fmla="*/ 1528 h 2353"/>
                <a:gd name="T70" fmla="*/ 1164 w 4964"/>
                <a:gd name="T71" fmla="*/ 2144 h 2353"/>
                <a:gd name="T72" fmla="*/ 2891 w 4964"/>
                <a:gd name="T73" fmla="*/ 1717 h 2353"/>
                <a:gd name="T74" fmla="*/ 2724 w 4964"/>
                <a:gd name="T75" fmla="*/ 1203 h 2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64" h="2353">
                  <a:moveTo>
                    <a:pt x="3103" y="1008"/>
                  </a:moveTo>
                  <a:cubicBezTo>
                    <a:pt x="3130" y="659"/>
                    <a:pt x="3633" y="632"/>
                    <a:pt x="3708" y="892"/>
                  </a:cubicBezTo>
                  <a:cubicBezTo>
                    <a:pt x="3789" y="890"/>
                    <a:pt x="3852" y="930"/>
                    <a:pt x="3898" y="984"/>
                  </a:cubicBezTo>
                  <a:cubicBezTo>
                    <a:pt x="3916" y="1006"/>
                    <a:pt x="3974" y="1066"/>
                    <a:pt x="3978" y="1161"/>
                  </a:cubicBezTo>
                  <a:cubicBezTo>
                    <a:pt x="3978" y="1187"/>
                    <a:pt x="3980" y="1255"/>
                    <a:pt x="3931" y="1315"/>
                  </a:cubicBezTo>
                  <a:cubicBezTo>
                    <a:pt x="3871" y="1387"/>
                    <a:pt x="3785" y="1392"/>
                    <a:pt x="3770" y="1393"/>
                  </a:cubicBezTo>
                  <a:cubicBezTo>
                    <a:pt x="3742" y="1790"/>
                    <a:pt x="3508" y="2071"/>
                    <a:pt x="3013" y="2344"/>
                  </a:cubicBezTo>
                  <a:cubicBezTo>
                    <a:pt x="3164" y="2327"/>
                    <a:pt x="3398" y="2276"/>
                    <a:pt x="3620" y="2113"/>
                  </a:cubicBezTo>
                  <a:cubicBezTo>
                    <a:pt x="3746" y="2020"/>
                    <a:pt x="3834" y="1915"/>
                    <a:pt x="3888" y="1851"/>
                  </a:cubicBezTo>
                  <a:cubicBezTo>
                    <a:pt x="4136" y="1554"/>
                    <a:pt x="4150" y="1354"/>
                    <a:pt x="4339" y="1302"/>
                  </a:cubicBezTo>
                  <a:cubicBezTo>
                    <a:pt x="4360" y="1297"/>
                    <a:pt x="4465" y="1268"/>
                    <a:pt x="4540" y="1327"/>
                  </a:cubicBezTo>
                  <a:cubicBezTo>
                    <a:pt x="4634" y="1401"/>
                    <a:pt x="4607" y="1554"/>
                    <a:pt x="4605" y="1565"/>
                  </a:cubicBezTo>
                  <a:cubicBezTo>
                    <a:pt x="4601" y="1227"/>
                    <a:pt x="4147" y="1338"/>
                    <a:pt x="4223" y="1628"/>
                  </a:cubicBezTo>
                  <a:cubicBezTo>
                    <a:pt x="4241" y="1695"/>
                    <a:pt x="4273" y="1747"/>
                    <a:pt x="4313" y="1784"/>
                  </a:cubicBezTo>
                  <a:cubicBezTo>
                    <a:pt x="4417" y="1881"/>
                    <a:pt x="4610" y="1917"/>
                    <a:pt x="4764" y="1824"/>
                  </a:cubicBezTo>
                  <a:cubicBezTo>
                    <a:pt x="4909" y="1736"/>
                    <a:pt x="4964" y="1566"/>
                    <a:pt x="4942" y="1424"/>
                  </a:cubicBezTo>
                  <a:cubicBezTo>
                    <a:pt x="4922" y="1292"/>
                    <a:pt x="4837" y="1209"/>
                    <a:pt x="4807" y="1182"/>
                  </a:cubicBezTo>
                  <a:cubicBezTo>
                    <a:pt x="4818" y="1164"/>
                    <a:pt x="4864" y="1082"/>
                    <a:pt x="4840" y="983"/>
                  </a:cubicBezTo>
                  <a:cubicBezTo>
                    <a:pt x="4817" y="893"/>
                    <a:pt x="4741" y="806"/>
                    <a:pt x="4641" y="794"/>
                  </a:cubicBezTo>
                  <a:cubicBezTo>
                    <a:pt x="4536" y="781"/>
                    <a:pt x="4456" y="857"/>
                    <a:pt x="4445" y="867"/>
                  </a:cubicBezTo>
                  <a:cubicBezTo>
                    <a:pt x="4405" y="906"/>
                    <a:pt x="4414" y="929"/>
                    <a:pt x="4372" y="969"/>
                  </a:cubicBezTo>
                  <a:cubicBezTo>
                    <a:pt x="4316" y="1020"/>
                    <a:pt x="4251" y="1043"/>
                    <a:pt x="4200" y="1050"/>
                  </a:cubicBezTo>
                  <a:cubicBezTo>
                    <a:pt x="4099" y="1062"/>
                    <a:pt x="3945" y="1027"/>
                    <a:pt x="3900" y="888"/>
                  </a:cubicBezTo>
                  <a:cubicBezTo>
                    <a:pt x="3827" y="664"/>
                    <a:pt x="4035" y="561"/>
                    <a:pt x="4090" y="619"/>
                  </a:cubicBezTo>
                  <a:cubicBezTo>
                    <a:pt x="4060" y="620"/>
                    <a:pt x="4032" y="629"/>
                    <a:pt x="4009" y="647"/>
                  </a:cubicBezTo>
                  <a:cubicBezTo>
                    <a:pt x="3946" y="695"/>
                    <a:pt x="3931" y="797"/>
                    <a:pt x="3970" y="869"/>
                  </a:cubicBezTo>
                  <a:cubicBezTo>
                    <a:pt x="4018" y="957"/>
                    <a:pt x="4126" y="964"/>
                    <a:pt x="4141" y="964"/>
                  </a:cubicBezTo>
                  <a:cubicBezTo>
                    <a:pt x="4270" y="969"/>
                    <a:pt x="4345" y="854"/>
                    <a:pt x="4351" y="843"/>
                  </a:cubicBezTo>
                  <a:cubicBezTo>
                    <a:pt x="4362" y="827"/>
                    <a:pt x="4406" y="751"/>
                    <a:pt x="4385" y="653"/>
                  </a:cubicBezTo>
                  <a:cubicBezTo>
                    <a:pt x="4365" y="565"/>
                    <a:pt x="4304" y="517"/>
                    <a:pt x="4281" y="501"/>
                  </a:cubicBezTo>
                  <a:cubicBezTo>
                    <a:pt x="4202" y="446"/>
                    <a:pt x="4120" y="453"/>
                    <a:pt x="4100" y="455"/>
                  </a:cubicBezTo>
                  <a:cubicBezTo>
                    <a:pt x="4103" y="434"/>
                    <a:pt x="4116" y="334"/>
                    <a:pt x="4049" y="245"/>
                  </a:cubicBezTo>
                  <a:cubicBezTo>
                    <a:pt x="3993" y="169"/>
                    <a:pt x="3892" y="120"/>
                    <a:pt x="3789" y="140"/>
                  </a:cubicBezTo>
                  <a:cubicBezTo>
                    <a:pt x="3693" y="158"/>
                    <a:pt x="3639" y="228"/>
                    <a:pt x="3626" y="247"/>
                  </a:cubicBezTo>
                  <a:cubicBezTo>
                    <a:pt x="3618" y="219"/>
                    <a:pt x="3589" y="123"/>
                    <a:pt x="3495" y="65"/>
                  </a:cubicBezTo>
                  <a:cubicBezTo>
                    <a:pt x="3396" y="4"/>
                    <a:pt x="3252" y="0"/>
                    <a:pt x="3157" y="84"/>
                  </a:cubicBezTo>
                  <a:cubicBezTo>
                    <a:pt x="3084" y="147"/>
                    <a:pt x="3070" y="236"/>
                    <a:pt x="3067" y="264"/>
                  </a:cubicBezTo>
                  <a:cubicBezTo>
                    <a:pt x="3042" y="252"/>
                    <a:pt x="2988" y="230"/>
                    <a:pt x="2919" y="236"/>
                  </a:cubicBezTo>
                  <a:cubicBezTo>
                    <a:pt x="2807" y="245"/>
                    <a:pt x="2739" y="317"/>
                    <a:pt x="2725" y="333"/>
                  </a:cubicBezTo>
                  <a:cubicBezTo>
                    <a:pt x="2629" y="439"/>
                    <a:pt x="2650" y="574"/>
                    <a:pt x="2654" y="599"/>
                  </a:cubicBezTo>
                  <a:cubicBezTo>
                    <a:pt x="2658" y="626"/>
                    <a:pt x="2683" y="763"/>
                    <a:pt x="2797" y="824"/>
                  </a:cubicBezTo>
                  <a:cubicBezTo>
                    <a:pt x="2820" y="836"/>
                    <a:pt x="2869" y="862"/>
                    <a:pt x="2922" y="846"/>
                  </a:cubicBezTo>
                  <a:cubicBezTo>
                    <a:pt x="2997" y="823"/>
                    <a:pt x="3059" y="721"/>
                    <a:pt x="3023" y="635"/>
                  </a:cubicBezTo>
                  <a:cubicBezTo>
                    <a:pt x="3003" y="586"/>
                    <a:pt x="2953" y="543"/>
                    <a:pt x="2864" y="528"/>
                  </a:cubicBezTo>
                  <a:cubicBezTo>
                    <a:pt x="2881" y="524"/>
                    <a:pt x="2914" y="519"/>
                    <a:pt x="2952" y="528"/>
                  </a:cubicBezTo>
                  <a:cubicBezTo>
                    <a:pt x="2971" y="533"/>
                    <a:pt x="3029" y="550"/>
                    <a:pt x="3065" y="608"/>
                  </a:cubicBezTo>
                  <a:cubicBezTo>
                    <a:pt x="3099" y="661"/>
                    <a:pt x="3093" y="716"/>
                    <a:pt x="3090" y="734"/>
                  </a:cubicBezTo>
                  <a:cubicBezTo>
                    <a:pt x="3081" y="809"/>
                    <a:pt x="3027" y="878"/>
                    <a:pt x="2952" y="906"/>
                  </a:cubicBezTo>
                  <a:cubicBezTo>
                    <a:pt x="2946" y="909"/>
                    <a:pt x="2866" y="937"/>
                    <a:pt x="2788" y="900"/>
                  </a:cubicBezTo>
                  <a:cubicBezTo>
                    <a:pt x="2730" y="873"/>
                    <a:pt x="2700" y="824"/>
                    <a:pt x="2651" y="743"/>
                  </a:cubicBezTo>
                  <a:cubicBezTo>
                    <a:pt x="2612" y="679"/>
                    <a:pt x="2621" y="675"/>
                    <a:pt x="2593" y="641"/>
                  </a:cubicBezTo>
                  <a:cubicBezTo>
                    <a:pt x="2574" y="618"/>
                    <a:pt x="2509" y="539"/>
                    <a:pt x="2410" y="538"/>
                  </a:cubicBezTo>
                  <a:cubicBezTo>
                    <a:pt x="2390" y="537"/>
                    <a:pt x="2320" y="536"/>
                    <a:pt x="2276" y="592"/>
                  </a:cubicBezTo>
                  <a:cubicBezTo>
                    <a:pt x="2232" y="648"/>
                    <a:pt x="2248" y="717"/>
                    <a:pt x="2250" y="726"/>
                  </a:cubicBezTo>
                  <a:cubicBezTo>
                    <a:pt x="2148" y="731"/>
                    <a:pt x="2055" y="798"/>
                    <a:pt x="2034" y="893"/>
                  </a:cubicBezTo>
                  <a:cubicBezTo>
                    <a:pt x="2011" y="1000"/>
                    <a:pt x="2046" y="1124"/>
                    <a:pt x="2164" y="1168"/>
                  </a:cubicBezTo>
                  <a:cubicBezTo>
                    <a:pt x="1932" y="1200"/>
                    <a:pt x="1938" y="1554"/>
                    <a:pt x="2134" y="1630"/>
                  </a:cubicBezTo>
                  <a:cubicBezTo>
                    <a:pt x="2329" y="1706"/>
                    <a:pt x="2450" y="1591"/>
                    <a:pt x="2428" y="1468"/>
                  </a:cubicBezTo>
                  <a:cubicBezTo>
                    <a:pt x="2401" y="1308"/>
                    <a:pt x="2262" y="1292"/>
                    <a:pt x="2202" y="1359"/>
                  </a:cubicBezTo>
                  <a:cubicBezTo>
                    <a:pt x="2155" y="1410"/>
                    <a:pt x="2179" y="1466"/>
                    <a:pt x="2234" y="1505"/>
                  </a:cubicBezTo>
                  <a:cubicBezTo>
                    <a:pt x="2127" y="1528"/>
                    <a:pt x="2117" y="1357"/>
                    <a:pt x="2182" y="1293"/>
                  </a:cubicBezTo>
                  <a:cubicBezTo>
                    <a:pt x="2247" y="1230"/>
                    <a:pt x="2448" y="1255"/>
                    <a:pt x="2491" y="1401"/>
                  </a:cubicBezTo>
                  <a:cubicBezTo>
                    <a:pt x="2506" y="1455"/>
                    <a:pt x="2505" y="1502"/>
                    <a:pt x="2499" y="1533"/>
                  </a:cubicBezTo>
                  <a:cubicBezTo>
                    <a:pt x="2494" y="1561"/>
                    <a:pt x="2467" y="1684"/>
                    <a:pt x="2294" y="1817"/>
                  </a:cubicBezTo>
                  <a:cubicBezTo>
                    <a:pt x="2080" y="1983"/>
                    <a:pt x="1844" y="2008"/>
                    <a:pt x="1780" y="2013"/>
                  </a:cubicBezTo>
                  <a:cubicBezTo>
                    <a:pt x="1711" y="2019"/>
                    <a:pt x="1430" y="2039"/>
                    <a:pt x="1184" y="1881"/>
                  </a:cubicBezTo>
                  <a:cubicBezTo>
                    <a:pt x="1108" y="1833"/>
                    <a:pt x="915" y="1690"/>
                    <a:pt x="859" y="1648"/>
                  </a:cubicBezTo>
                  <a:cubicBezTo>
                    <a:pt x="804" y="1607"/>
                    <a:pt x="751" y="1568"/>
                    <a:pt x="669" y="1533"/>
                  </a:cubicBezTo>
                  <a:cubicBezTo>
                    <a:pt x="649" y="1525"/>
                    <a:pt x="568" y="1492"/>
                    <a:pt x="443" y="1479"/>
                  </a:cubicBezTo>
                  <a:cubicBezTo>
                    <a:pt x="266" y="1460"/>
                    <a:pt x="111" y="1492"/>
                    <a:pt x="0" y="1528"/>
                  </a:cubicBezTo>
                  <a:cubicBezTo>
                    <a:pt x="114" y="1530"/>
                    <a:pt x="281" y="1546"/>
                    <a:pt x="462" y="1621"/>
                  </a:cubicBezTo>
                  <a:cubicBezTo>
                    <a:pt x="818" y="1766"/>
                    <a:pt x="858" y="1981"/>
                    <a:pt x="1164" y="2144"/>
                  </a:cubicBezTo>
                  <a:cubicBezTo>
                    <a:pt x="1556" y="2353"/>
                    <a:pt x="1978" y="2259"/>
                    <a:pt x="2070" y="2238"/>
                  </a:cubicBezTo>
                  <a:cubicBezTo>
                    <a:pt x="2537" y="2134"/>
                    <a:pt x="2807" y="1823"/>
                    <a:pt x="2891" y="1717"/>
                  </a:cubicBezTo>
                  <a:cubicBezTo>
                    <a:pt x="2861" y="1705"/>
                    <a:pt x="2818" y="1685"/>
                    <a:pt x="2779" y="1647"/>
                  </a:cubicBezTo>
                  <a:cubicBezTo>
                    <a:pt x="2673" y="1542"/>
                    <a:pt x="2641" y="1352"/>
                    <a:pt x="2724" y="1203"/>
                  </a:cubicBezTo>
                  <a:cubicBezTo>
                    <a:pt x="2797" y="1071"/>
                    <a:pt x="2946" y="994"/>
                    <a:pt x="3103" y="100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noFill/>
              </a:endParaRPr>
            </a:p>
          </p:txBody>
        </p:sp>
        <p:sp>
          <p:nvSpPr>
            <p:cNvPr id="10" name="Freeform 6"/>
            <p:cNvSpPr/>
            <p:nvPr/>
          </p:nvSpPr>
          <p:spPr bwMode="auto">
            <a:xfrm>
              <a:off x="165" y="1230"/>
              <a:ext cx="6260" cy="3246"/>
            </a:xfrm>
            <a:custGeom>
              <a:avLst/>
              <a:gdLst>
                <a:gd name="T0" fmla="*/ 3611 w 3831"/>
                <a:gd name="T1" fmla="*/ 588 h 1986"/>
                <a:gd name="T2" fmla="*/ 3760 w 3831"/>
                <a:gd name="T3" fmla="*/ 529 h 1986"/>
                <a:gd name="T4" fmla="*/ 3817 w 3831"/>
                <a:gd name="T5" fmla="*/ 350 h 1986"/>
                <a:gd name="T6" fmla="*/ 3707 w 3831"/>
                <a:gd name="T7" fmla="*/ 195 h 1986"/>
                <a:gd name="T8" fmla="*/ 3560 w 3831"/>
                <a:gd name="T9" fmla="*/ 162 h 1986"/>
                <a:gd name="T10" fmla="*/ 3467 w 3831"/>
                <a:gd name="T11" fmla="*/ 53 h 1986"/>
                <a:gd name="T12" fmla="*/ 3248 w 3831"/>
                <a:gd name="T13" fmla="*/ 17 h 1986"/>
                <a:gd name="T14" fmla="*/ 3038 w 3831"/>
                <a:gd name="T15" fmla="*/ 315 h 1986"/>
                <a:gd name="T16" fmla="*/ 2874 w 3831"/>
                <a:gd name="T17" fmla="*/ 310 h 1986"/>
                <a:gd name="T18" fmla="*/ 2690 w 3831"/>
                <a:gd name="T19" fmla="*/ 471 h 1986"/>
                <a:gd name="T20" fmla="*/ 2670 w 3831"/>
                <a:gd name="T21" fmla="*/ 558 h 1986"/>
                <a:gd name="T22" fmla="*/ 2692 w 3831"/>
                <a:gd name="T23" fmla="*/ 743 h 1986"/>
                <a:gd name="T24" fmla="*/ 2750 w 3831"/>
                <a:gd name="T25" fmla="*/ 828 h 1986"/>
                <a:gd name="T26" fmla="*/ 2862 w 3831"/>
                <a:gd name="T27" fmla="*/ 876 h 1986"/>
                <a:gd name="T28" fmla="*/ 2999 w 3831"/>
                <a:gd name="T29" fmla="*/ 771 h 1986"/>
                <a:gd name="T30" fmla="*/ 2983 w 3831"/>
                <a:gd name="T31" fmla="*/ 661 h 1986"/>
                <a:gd name="T32" fmla="*/ 2912 w 3831"/>
                <a:gd name="T33" fmla="*/ 629 h 1986"/>
                <a:gd name="T34" fmla="*/ 2873 w 3831"/>
                <a:gd name="T35" fmla="*/ 661 h 1986"/>
                <a:gd name="T36" fmla="*/ 2880 w 3831"/>
                <a:gd name="T37" fmla="*/ 746 h 1986"/>
                <a:gd name="T38" fmla="*/ 2841 w 3831"/>
                <a:gd name="T39" fmla="*/ 711 h 1986"/>
                <a:gd name="T40" fmla="*/ 2825 w 3831"/>
                <a:gd name="T41" fmla="*/ 645 h 1986"/>
                <a:gd name="T42" fmla="*/ 2907 w 3831"/>
                <a:gd name="T43" fmla="*/ 551 h 1986"/>
                <a:gd name="T44" fmla="*/ 3022 w 3831"/>
                <a:gd name="T45" fmla="*/ 577 h 1986"/>
                <a:gd name="T46" fmla="*/ 3104 w 3831"/>
                <a:gd name="T47" fmla="*/ 705 h 1986"/>
                <a:gd name="T48" fmla="*/ 3040 w 3831"/>
                <a:gd name="T49" fmla="*/ 897 h 1986"/>
                <a:gd name="T50" fmla="*/ 2868 w 3831"/>
                <a:gd name="T51" fmla="*/ 970 h 1986"/>
                <a:gd name="T52" fmla="*/ 2569 w 3831"/>
                <a:gd name="T53" fmla="*/ 1305 h 1986"/>
                <a:gd name="T54" fmla="*/ 2226 w 3831"/>
                <a:gd name="T55" fmla="*/ 1495 h 1986"/>
                <a:gd name="T56" fmla="*/ 1568 w 3831"/>
                <a:gd name="T57" fmla="*/ 1591 h 1986"/>
                <a:gd name="T58" fmla="*/ 1166 w 3831"/>
                <a:gd name="T59" fmla="*/ 1519 h 1986"/>
                <a:gd name="T60" fmla="*/ 917 w 3831"/>
                <a:gd name="T61" fmla="*/ 1343 h 1986"/>
                <a:gd name="T62" fmla="*/ 0 w 3831"/>
                <a:gd name="T63" fmla="*/ 850 h 1986"/>
                <a:gd name="T64" fmla="*/ 476 w 3831"/>
                <a:gd name="T65" fmla="*/ 1111 h 1986"/>
                <a:gd name="T66" fmla="*/ 764 w 3831"/>
                <a:gd name="T67" fmla="*/ 1399 h 1986"/>
                <a:gd name="T68" fmla="*/ 1307 w 3831"/>
                <a:gd name="T69" fmla="*/ 1779 h 1986"/>
                <a:gd name="T70" fmla="*/ 1573 w 3831"/>
                <a:gd name="T71" fmla="*/ 1852 h 1986"/>
                <a:gd name="T72" fmla="*/ 3183 w 3831"/>
                <a:gd name="T73" fmla="*/ 1305 h 1986"/>
                <a:gd name="T74" fmla="*/ 3430 w 3831"/>
                <a:gd name="T75" fmla="*/ 1041 h 1986"/>
                <a:gd name="T76" fmla="*/ 3611 w 3831"/>
                <a:gd name="T77" fmla="*/ 588 h 1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831" h="1986">
                  <a:moveTo>
                    <a:pt x="3611" y="588"/>
                  </a:moveTo>
                  <a:cubicBezTo>
                    <a:pt x="3626" y="588"/>
                    <a:pt x="3701" y="587"/>
                    <a:pt x="3760" y="529"/>
                  </a:cubicBezTo>
                  <a:cubicBezTo>
                    <a:pt x="3831" y="457"/>
                    <a:pt x="3819" y="362"/>
                    <a:pt x="3817" y="350"/>
                  </a:cubicBezTo>
                  <a:cubicBezTo>
                    <a:pt x="3802" y="252"/>
                    <a:pt x="3722" y="204"/>
                    <a:pt x="3707" y="195"/>
                  </a:cubicBezTo>
                  <a:cubicBezTo>
                    <a:pt x="3644" y="157"/>
                    <a:pt x="3582" y="160"/>
                    <a:pt x="3560" y="162"/>
                  </a:cubicBezTo>
                  <a:cubicBezTo>
                    <a:pt x="3548" y="138"/>
                    <a:pt x="3521" y="90"/>
                    <a:pt x="3467" y="53"/>
                  </a:cubicBezTo>
                  <a:cubicBezTo>
                    <a:pt x="3395" y="5"/>
                    <a:pt x="3310" y="0"/>
                    <a:pt x="3248" y="17"/>
                  </a:cubicBezTo>
                  <a:cubicBezTo>
                    <a:pt x="3131" y="48"/>
                    <a:pt x="3044" y="169"/>
                    <a:pt x="3038" y="315"/>
                  </a:cubicBezTo>
                  <a:cubicBezTo>
                    <a:pt x="3010" y="306"/>
                    <a:pt x="2947" y="290"/>
                    <a:pt x="2874" y="310"/>
                  </a:cubicBezTo>
                  <a:cubicBezTo>
                    <a:pt x="2787" y="334"/>
                    <a:pt x="2721" y="399"/>
                    <a:pt x="2690" y="471"/>
                  </a:cubicBezTo>
                  <a:cubicBezTo>
                    <a:pt x="2676" y="505"/>
                    <a:pt x="2673" y="533"/>
                    <a:pt x="2670" y="558"/>
                  </a:cubicBezTo>
                  <a:cubicBezTo>
                    <a:pt x="2666" y="591"/>
                    <a:pt x="2658" y="664"/>
                    <a:pt x="2692" y="743"/>
                  </a:cubicBezTo>
                  <a:cubicBezTo>
                    <a:pt x="2704" y="769"/>
                    <a:pt x="2718" y="800"/>
                    <a:pt x="2750" y="828"/>
                  </a:cubicBezTo>
                  <a:cubicBezTo>
                    <a:pt x="2766" y="843"/>
                    <a:pt x="2806" y="877"/>
                    <a:pt x="2862" y="876"/>
                  </a:cubicBezTo>
                  <a:cubicBezTo>
                    <a:pt x="2923" y="874"/>
                    <a:pt x="2981" y="829"/>
                    <a:pt x="2999" y="771"/>
                  </a:cubicBezTo>
                  <a:cubicBezTo>
                    <a:pt x="3001" y="762"/>
                    <a:pt x="3018" y="703"/>
                    <a:pt x="2983" y="661"/>
                  </a:cubicBezTo>
                  <a:cubicBezTo>
                    <a:pt x="2979" y="657"/>
                    <a:pt x="2948" y="621"/>
                    <a:pt x="2912" y="629"/>
                  </a:cubicBezTo>
                  <a:cubicBezTo>
                    <a:pt x="2887" y="635"/>
                    <a:pt x="2875" y="657"/>
                    <a:pt x="2873" y="661"/>
                  </a:cubicBezTo>
                  <a:cubicBezTo>
                    <a:pt x="2852" y="700"/>
                    <a:pt x="2879" y="744"/>
                    <a:pt x="2880" y="746"/>
                  </a:cubicBezTo>
                  <a:cubicBezTo>
                    <a:pt x="2871" y="741"/>
                    <a:pt x="2854" y="731"/>
                    <a:pt x="2841" y="711"/>
                  </a:cubicBezTo>
                  <a:cubicBezTo>
                    <a:pt x="2839" y="708"/>
                    <a:pt x="2821" y="681"/>
                    <a:pt x="2825" y="645"/>
                  </a:cubicBezTo>
                  <a:cubicBezTo>
                    <a:pt x="2830" y="600"/>
                    <a:pt x="2867" y="564"/>
                    <a:pt x="2907" y="551"/>
                  </a:cubicBezTo>
                  <a:cubicBezTo>
                    <a:pt x="2959" y="536"/>
                    <a:pt x="3003" y="565"/>
                    <a:pt x="3022" y="577"/>
                  </a:cubicBezTo>
                  <a:cubicBezTo>
                    <a:pt x="3086" y="619"/>
                    <a:pt x="3101" y="690"/>
                    <a:pt x="3104" y="705"/>
                  </a:cubicBezTo>
                  <a:cubicBezTo>
                    <a:pt x="3123" y="808"/>
                    <a:pt x="3051" y="885"/>
                    <a:pt x="3040" y="897"/>
                  </a:cubicBezTo>
                  <a:cubicBezTo>
                    <a:pt x="2973" y="966"/>
                    <a:pt x="2887" y="970"/>
                    <a:pt x="2868" y="970"/>
                  </a:cubicBezTo>
                  <a:cubicBezTo>
                    <a:pt x="2815" y="1057"/>
                    <a:pt x="2720" y="1186"/>
                    <a:pt x="2569" y="1305"/>
                  </a:cubicBezTo>
                  <a:cubicBezTo>
                    <a:pt x="2542" y="1326"/>
                    <a:pt x="2418" y="1421"/>
                    <a:pt x="2226" y="1495"/>
                  </a:cubicBezTo>
                  <a:cubicBezTo>
                    <a:pt x="1953" y="1601"/>
                    <a:pt x="1721" y="1596"/>
                    <a:pt x="1568" y="1591"/>
                  </a:cubicBezTo>
                  <a:cubicBezTo>
                    <a:pt x="1424" y="1587"/>
                    <a:pt x="1305" y="1582"/>
                    <a:pt x="1166" y="1519"/>
                  </a:cubicBezTo>
                  <a:cubicBezTo>
                    <a:pt x="1030" y="1457"/>
                    <a:pt x="946" y="1372"/>
                    <a:pt x="917" y="1343"/>
                  </a:cubicBezTo>
                  <a:cubicBezTo>
                    <a:pt x="740" y="1166"/>
                    <a:pt x="365" y="833"/>
                    <a:pt x="0" y="850"/>
                  </a:cubicBezTo>
                  <a:cubicBezTo>
                    <a:pt x="197" y="917"/>
                    <a:pt x="352" y="1009"/>
                    <a:pt x="476" y="1111"/>
                  </a:cubicBezTo>
                  <a:cubicBezTo>
                    <a:pt x="599" y="1213"/>
                    <a:pt x="584" y="1234"/>
                    <a:pt x="764" y="1399"/>
                  </a:cubicBezTo>
                  <a:cubicBezTo>
                    <a:pt x="928" y="1551"/>
                    <a:pt x="1078" y="1688"/>
                    <a:pt x="1307" y="1779"/>
                  </a:cubicBezTo>
                  <a:cubicBezTo>
                    <a:pt x="1427" y="1826"/>
                    <a:pt x="1524" y="1843"/>
                    <a:pt x="1573" y="1852"/>
                  </a:cubicBezTo>
                  <a:cubicBezTo>
                    <a:pt x="2347" y="1986"/>
                    <a:pt x="3077" y="1391"/>
                    <a:pt x="3183" y="1305"/>
                  </a:cubicBezTo>
                  <a:cubicBezTo>
                    <a:pt x="3288" y="1220"/>
                    <a:pt x="3365" y="1138"/>
                    <a:pt x="3430" y="1041"/>
                  </a:cubicBezTo>
                  <a:cubicBezTo>
                    <a:pt x="3548" y="866"/>
                    <a:pt x="3592" y="694"/>
                    <a:pt x="3611" y="58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noFill/>
              </a:endParaRPr>
            </a:p>
          </p:txBody>
        </p:sp>
      </p:grpSp>
      <p:cxnSp>
        <p:nvCxnSpPr>
          <p:cNvPr id="11" name="直接连接符 10"/>
          <p:cNvCxnSpPr/>
          <p:nvPr/>
        </p:nvCxnSpPr>
        <p:spPr>
          <a:xfrm flipH="1">
            <a:off x="870857" y="670351"/>
            <a:ext cx="2082010" cy="0"/>
          </a:xfrm>
          <a:prstGeom prst="line">
            <a:avLst/>
          </a:prstGeom>
          <a:ln>
            <a:solidFill>
              <a:srgbClr val="F16C06"/>
            </a:solidFill>
          </a:ln>
        </p:spPr>
        <p:style>
          <a:lnRef idx="1">
            <a:schemeClr val="accent1"/>
          </a:lnRef>
          <a:fillRef idx="0">
            <a:schemeClr val="accent1"/>
          </a:fillRef>
          <a:effectRef idx="0">
            <a:schemeClr val="accent1"/>
          </a:effectRef>
          <a:fontRef idx="minor">
            <a:schemeClr val="tx1"/>
          </a:fontRef>
        </p:style>
      </p:cxnSp>
      <p:grpSp>
        <p:nvGrpSpPr>
          <p:cNvPr id="19" name="组合 18"/>
          <p:cNvGrpSpPr/>
          <p:nvPr/>
        </p:nvGrpSpPr>
        <p:grpSpPr>
          <a:xfrm>
            <a:off x="1423043" y="1645426"/>
            <a:ext cx="1823552" cy="1822602"/>
            <a:chOff x="741507" y="1251228"/>
            <a:chExt cx="1296144" cy="1296144"/>
          </a:xfrm>
        </p:grpSpPr>
        <p:sp>
          <p:nvSpPr>
            <p:cNvPr id="20" name="矩形 19"/>
            <p:cNvSpPr/>
            <p:nvPr/>
          </p:nvSpPr>
          <p:spPr>
            <a:xfrm>
              <a:off x="741507" y="1251228"/>
              <a:ext cx="1296144" cy="1296144"/>
            </a:xfrm>
            <a:prstGeom prst="rect">
              <a:avLst/>
            </a:prstGeom>
            <a:solidFill>
              <a:srgbClr val="C539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TextBox 19"/>
            <p:cNvSpPr txBox="1"/>
            <p:nvPr/>
          </p:nvSpPr>
          <p:spPr>
            <a:xfrm>
              <a:off x="1030943" y="1435894"/>
              <a:ext cx="717272" cy="688819"/>
            </a:xfrm>
            <a:prstGeom prst="rect">
              <a:avLst/>
            </a:prstGeom>
            <a:noFill/>
          </p:spPr>
          <p:txBody>
            <a:bodyPr wrap="square">
              <a:spAutoFit/>
            </a:bodyPr>
            <a:lstStyle/>
            <a:p>
              <a:pPr algn="ctr">
                <a:defRPr/>
              </a:pPr>
              <a:r>
                <a:rPr lang="zh-CN" altLang="en-US" sz="2845" b="1" dirty="0">
                  <a:solidFill>
                    <a:schemeClr val="bg1"/>
                  </a:solidFill>
                  <a:latin typeface="微软雅黑" panose="020B0503020204020204" pitchFamily="34" charset="-122"/>
                  <a:ea typeface="微软雅黑" panose="020B0503020204020204" pitchFamily="34" charset="-122"/>
                </a:rPr>
                <a:t>牢记使命</a:t>
              </a:r>
            </a:p>
          </p:txBody>
        </p:sp>
        <p:sp>
          <p:nvSpPr>
            <p:cNvPr id="22" name="TextBox 20"/>
            <p:cNvSpPr txBox="1"/>
            <p:nvPr/>
          </p:nvSpPr>
          <p:spPr>
            <a:xfrm>
              <a:off x="1282477" y="2173396"/>
              <a:ext cx="214204" cy="219332"/>
            </a:xfrm>
            <a:prstGeom prst="rect">
              <a:avLst/>
            </a:prstGeom>
            <a:noFill/>
          </p:spPr>
          <p:txBody>
            <a:bodyPr wrap="none" lIns="0" tIns="0" rIns="0" bIns="0" rtlCol="0">
              <a:spAutoFit/>
            </a:bodyPr>
            <a:lstStyle/>
            <a:p>
              <a:pPr algn="ctr"/>
              <a:r>
                <a:rPr lang="en-US" altLang="zh-CN" sz="2005" dirty="0">
                  <a:solidFill>
                    <a:schemeClr val="bg1"/>
                  </a:solidFill>
                  <a:latin typeface="微软雅黑" panose="020B0503020204020204" pitchFamily="34" charset="-122"/>
                  <a:ea typeface="微软雅黑" panose="020B0503020204020204" pitchFamily="34" charset="-122"/>
                </a:rPr>
                <a:t>01</a:t>
              </a:r>
              <a:endParaRPr lang="zh-CN" altLang="en-US" sz="2005" dirty="0">
                <a:solidFill>
                  <a:schemeClr val="bg1"/>
                </a:solidFill>
                <a:latin typeface="微软雅黑" panose="020B0503020204020204" pitchFamily="34" charset="-122"/>
                <a:ea typeface="微软雅黑" panose="020B0503020204020204" pitchFamily="34" charset="-122"/>
              </a:endParaRPr>
            </a:p>
          </p:txBody>
        </p:sp>
      </p:grpSp>
      <p:grpSp>
        <p:nvGrpSpPr>
          <p:cNvPr id="23" name="组合 22"/>
          <p:cNvGrpSpPr/>
          <p:nvPr/>
        </p:nvGrpSpPr>
        <p:grpSpPr>
          <a:xfrm>
            <a:off x="3651828" y="1645426"/>
            <a:ext cx="1823552" cy="1822602"/>
            <a:chOff x="2325683" y="1251228"/>
            <a:chExt cx="1296144" cy="1296144"/>
          </a:xfrm>
        </p:grpSpPr>
        <p:sp>
          <p:nvSpPr>
            <p:cNvPr id="24" name="矩形 23"/>
            <p:cNvSpPr/>
            <p:nvPr/>
          </p:nvSpPr>
          <p:spPr>
            <a:xfrm>
              <a:off x="2325683" y="1251228"/>
              <a:ext cx="1296144" cy="1296144"/>
            </a:xfrm>
            <a:prstGeom prst="rect">
              <a:avLst/>
            </a:prstGeom>
            <a:solidFill>
              <a:srgbClr val="D727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TextBox 23"/>
            <p:cNvSpPr txBox="1"/>
            <p:nvPr/>
          </p:nvSpPr>
          <p:spPr>
            <a:xfrm>
              <a:off x="2615119" y="1435894"/>
              <a:ext cx="717272" cy="688819"/>
            </a:xfrm>
            <a:prstGeom prst="rect">
              <a:avLst/>
            </a:prstGeom>
            <a:noFill/>
          </p:spPr>
          <p:txBody>
            <a:bodyPr wrap="square">
              <a:spAutoFit/>
            </a:bodyPr>
            <a:lstStyle/>
            <a:p>
              <a:pPr algn="ctr">
                <a:defRPr/>
              </a:pPr>
              <a:r>
                <a:rPr lang="zh-CN" altLang="en-US" sz="2845" b="1" dirty="0">
                  <a:solidFill>
                    <a:schemeClr val="bg1"/>
                  </a:solidFill>
                  <a:latin typeface="微软雅黑" panose="020B0503020204020204" pitchFamily="34" charset="-122"/>
                  <a:ea typeface="微软雅黑" panose="020B0503020204020204" pitchFamily="34" charset="-122"/>
                </a:rPr>
                <a:t>英勇奋斗</a:t>
              </a:r>
            </a:p>
          </p:txBody>
        </p:sp>
        <p:sp>
          <p:nvSpPr>
            <p:cNvPr id="26" name="TextBox 24"/>
            <p:cNvSpPr txBox="1"/>
            <p:nvPr/>
          </p:nvSpPr>
          <p:spPr>
            <a:xfrm>
              <a:off x="2866653" y="2173396"/>
              <a:ext cx="214204" cy="219332"/>
            </a:xfrm>
            <a:prstGeom prst="rect">
              <a:avLst/>
            </a:prstGeom>
            <a:noFill/>
          </p:spPr>
          <p:txBody>
            <a:bodyPr wrap="none" lIns="0" tIns="0" rIns="0" bIns="0" rtlCol="0">
              <a:spAutoFit/>
            </a:bodyPr>
            <a:lstStyle/>
            <a:p>
              <a:pPr algn="ctr"/>
              <a:r>
                <a:rPr lang="en-US" altLang="zh-CN" sz="2005" dirty="0">
                  <a:solidFill>
                    <a:schemeClr val="bg1"/>
                  </a:solidFill>
                  <a:latin typeface="微软雅黑" panose="020B0503020204020204" pitchFamily="34" charset="-122"/>
                  <a:ea typeface="微软雅黑" panose="020B0503020204020204" pitchFamily="34" charset="-122"/>
                </a:rPr>
                <a:t>02</a:t>
              </a:r>
              <a:endParaRPr lang="zh-CN" altLang="en-US" sz="2005" dirty="0">
                <a:solidFill>
                  <a:schemeClr val="bg1"/>
                </a:solidFill>
                <a:latin typeface="微软雅黑" panose="020B0503020204020204" pitchFamily="34" charset="-122"/>
                <a:ea typeface="微软雅黑" panose="020B0503020204020204" pitchFamily="34" charset="-122"/>
              </a:endParaRPr>
            </a:p>
          </p:txBody>
        </p:sp>
      </p:grpSp>
      <p:grpSp>
        <p:nvGrpSpPr>
          <p:cNvPr id="41" name="组合 40"/>
          <p:cNvGrpSpPr/>
          <p:nvPr/>
        </p:nvGrpSpPr>
        <p:grpSpPr>
          <a:xfrm>
            <a:off x="3651828" y="3433749"/>
            <a:ext cx="1823552" cy="2768183"/>
            <a:chOff x="2325683" y="2522994"/>
            <a:chExt cx="1296144" cy="1968594"/>
          </a:xfrm>
        </p:grpSpPr>
        <p:sp>
          <p:nvSpPr>
            <p:cNvPr id="42" name="矩形 41"/>
            <p:cNvSpPr/>
            <p:nvPr/>
          </p:nvSpPr>
          <p:spPr>
            <a:xfrm>
              <a:off x="2325683" y="2691388"/>
              <a:ext cx="1296144" cy="504056"/>
            </a:xfrm>
            <a:prstGeom prst="rect">
              <a:avLst/>
            </a:prstGeom>
            <a:solidFill>
              <a:srgbClr val="D727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3" name="直接连接符 42"/>
            <p:cNvCxnSpPr/>
            <p:nvPr/>
          </p:nvCxnSpPr>
          <p:spPr>
            <a:xfrm>
              <a:off x="2973755" y="2522994"/>
              <a:ext cx="0" cy="180000"/>
            </a:xfrm>
            <a:prstGeom prst="line">
              <a:avLst/>
            </a:prstGeom>
            <a:ln w="12700">
              <a:solidFill>
                <a:schemeClr val="bg1">
                  <a:lumMod val="7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44" name="TextBox 42"/>
            <p:cNvSpPr txBox="1"/>
            <p:nvPr/>
          </p:nvSpPr>
          <p:spPr>
            <a:xfrm>
              <a:off x="2383622" y="2871986"/>
              <a:ext cx="1180266" cy="155036"/>
            </a:xfrm>
            <a:prstGeom prst="rect">
              <a:avLst/>
            </a:prstGeom>
            <a:noFill/>
          </p:spPr>
          <p:txBody>
            <a:bodyPr wrap="square" lIns="0" tIns="0" rIns="0" bIns="0" rtlCol="0">
              <a:spAutoFit/>
            </a:bodyPr>
            <a:lstStyle/>
            <a:p>
              <a:pPr algn="ctr">
                <a:lnSpc>
                  <a:spcPts val="1690"/>
                </a:lnSpc>
              </a:pPr>
              <a:r>
                <a:rPr lang="zh-CN" altLang="en-US" sz="1370" b="1" dirty="0">
                  <a:solidFill>
                    <a:schemeClr val="bg1"/>
                  </a:solidFill>
                  <a:latin typeface="微软雅黑" panose="020B0503020204020204" pitchFamily="34" charset="-122"/>
                  <a:ea typeface="微软雅黑" panose="020B0503020204020204" pitchFamily="34" charset="-122"/>
                </a:rPr>
                <a:t>简要说明简要说明</a:t>
              </a:r>
            </a:p>
          </p:txBody>
        </p:sp>
        <p:sp>
          <p:nvSpPr>
            <p:cNvPr id="45" name="矩形 44"/>
            <p:cNvSpPr/>
            <p:nvPr/>
          </p:nvSpPr>
          <p:spPr>
            <a:xfrm>
              <a:off x="2325683" y="3340601"/>
              <a:ext cx="1296144" cy="504056"/>
            </a:xfrm>
            <a:prstGeom prst="rect">
              <a:avLst/>
            </a:prstGeom>
            <a:solidFill>
              <a:srgbClr val="D727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6" name="直接连接符 45"/>
            <p:cNvCxnSpPr/>
            <p:nvPr/>
          </p:nvCxnSpPr>
          <p:spPr>
            <a:xfrm>
              <a:off x="2973755" y="3172207"/>
              <a:ext cx="0" cy="180000"/>
            </a:xfrm>
            <a:prstGeom prst="line">
              <a:avLst/>
            </a:prstGeom>
            <a:ln w="12700">
              <a:solidFill>
                <a:schemeClr val="bg1">
                  <a:lumMod val="7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47" name="矩形 46"/>
            <p:cNvSpPr/>
            <p:nvPr/>
          </p:nvSpPr>
          <p:spPr>
            <a:xfrm>
              <a:off x="2325683" y="3987532"/>
              <a:ext cx="1296144" cy="504056"/>
            </a:xfrm>
            <a:prstGeom prst="rect">
              <a:avLst/>
            </a:prstGeom>
            <a:solidFill>
              <a:srgbClr val="D727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8" name="直接连接符 47"/>
            <p:cNvCxnSpPr/>
            <p:nvPr/>
          </p:nvCxnSpPr>
          <p:spPr>
            <a:xfrm>
              <a:off x="2973755" y="3819138"/>
              <a:ext cx="0" cy="180000"/>
            </a:xfrm>
            <a:prstGeom prst="line">
              <a:avLst/>
            </a:prstGeom>
            <a:ln w="12700">
              <a:solidFill>
                <a:schemeClr val="bg1">
                  <a:lumMod val="7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49" name="TextBox 47"/>
            <p:cNvSpPr txBox="1"/>
            <p:nvPr/>
          </p:nvSpPr>
          <p:spPr>
            <a:xfrm>
              <a:off x="2383622" y="3521199"/>
              <a:ext cx="1180266" cy="155036"/>
            </a:xfrm>
            <a:prstGeom prst="rect">
              <a:avLst/>
            </a:prstGeom>
            <a:noFill/>
          </p:spPr>
          <p:txBody>
            <a:bodyPr wrap="square" lIns="0" tIns="0" rIns="0" bIns="0" rtlCol="0">
              <a:spAutoFit/>
            </a:bodyPr>
            <a:lstStyle/>
            <a:p>
              <a:pPr algn="ctr">
                <a:lnSpc>
                  <a:spcPts val="1690"/>
                </a:lnSpc>
              </a:pPr>
              <a:r>
                <a:rPr lang="zh-CN" altLang="en-US" sz="1370" b="1" dirty="0">
                  <a:solidFill>
                    <a:schemeClr val="bg1"/>
                  </a:solidFill>
                  <a:latin typeface="微软雅黑" panose="020B0503020204020204" pitchFamily="34" charset="-122"/>
                  <a:ea typeface="微软雅黑" panose="020B0503020204020204" pitchFamily="34" charset="-122"/>
                </a:rPr>
                <a:t>简要说明简要说明</a:t>
              </a:r>
            </a:p>
          </p:txBody>
        </p:sp>
        <p:sp>
          <p:nvSpPr>
            <p:cNvPr id="50" name="TextBox 48"/>
            <p:cNvSpPr txBox="1"/>
            <p:nvPr/>
          </p:nvSpPr>
          <p:spPr>
            <a:xfrm>
              <a:off x="2383622" y="4162616"/>
              <a:ext cx="1180266" cy="155036"/>
            </a:xfrm>
            <a:prstGeom prst="rect">
              <a:avLst/>
            </a:prstGeom>
            <a:noFill/>
          </p:spPr>
          <p:txBody>
            <a:bodyPr wrap="square" lIns="0" tIns="0" rIns="0" bIns="0" rtlCol="0">
              <a:spAutoFit/>
            </a:bodyPr>
            <a:lstStyle/>
            <a:p>
              <a:pPr algn="ctr">
                <a:lnSpc>
                  <a:spcPts val="1690"/>
                </a:lnSpc>
              </a:pPr>
              <a:r>
                <a:rPr lang="zh-CN" altLang="en-US" sz="1370" b="1" dirty="0">
                  <a:solidFill>
                    <a:schemeClr val="bg1"/>
                  </a:solidFill>
                  <a:latin typeface="微软雅黑" panose="020B0503020204020204" pitchFamily="34" charset="-122"/>
                  <a:ea typeface="微软雅黑" panose="020B0503020204020204" pitchFamily="34" charset="-122"/>
                </a:rPr>
                <a:t>简要说明简要说明</a:t>
              </a:r>
            </a:p>
          </p:txBody>
        </p:sp>
      </p:grpSp>
      <p:grpSp>
        <p:nvGrpSpPr>
          <p:cNvPr id="51" name="组合 50"/>
          <p:cNvGrpSpPr/>
          <p:nvPr/>
        </p:nvGrpSpPr>
        <p:grpSpPr>
          <a:xfrm>
            <a:off x="1423043" y="3433749"/>
            <a:ext cx="1823552" cy="2768183"/>
            <a:chOff x="741507" y="2522994"/>
            <a:chExt cx="1296144" cy="1968594"/>
          </a:xfrm>
        </p:grpSpPr>
        <p:sp>
          <p:nvSpPr>
            <p:cNvPr id="52" name="矩形 51"/>
            <p:cNvSpPr/>
            <p:nvPr/>
          </p:nvSpPr>
          <p:spPr>
            <a:xfrm>
              <a:off x="741507" y="2691388"/>
              <a:ext cx="1296144" cy="504056"/>
            </a:xfrm>
            <a:prstGeom prst="rect">
              <a:avLst/>
            </a:prstGeom>
            <a:solidFill>
              <a:srgbClr val="C539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3" name="直接连接符 52"/>
            <p:cNvCxnSpPr/>
            <p:nvPr/>
          </p:nvCxnSpPr>
          <p:spPr>
            <a:xfrm>
              <a:off x="1389579" y="2522994"/>
              <a:ext cx="0" cy="180000"/>
            </a:xfrm>
            <a:prstGeom prst="line">
              <a:avLst/>
            </a:prstGeom>
            <a:ln w="12700">
              <a:solidFill>
                <a:schemeClr val="bg1">
                  <a:lumMod val="7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54" name="TextBox 52"/>
            <p:cNvSpPr txBox="1"/>
            <p:nvPr/>
          </p:nvSpPr>
          <p:spPr>
            <a:xfrm>
              <a:off x="799446" y="2871986"/>
              <a:ext cx="1180266" cy="155036"/>
            </a:xfrm>
            <a:prstGeom prst="rect">
              <a:avLst/>
            </a:prstGeom>
            <a:noFill/>
          </p:spPr>
          <p:txBody>
            <a:bodyPr wrap="square" lIns="0" tIns="0" rIns="0" bIns="0" rtlCol="0">
              <a:spAutoFit/>
            </a:bodyPr>
            <a:lstStyle/>
            <a:p>
              <a:pPr algn="ctr">
                <a:lnSpc>
                  <a:spcPts val="1690"/>
                </a:lnSpc>
              </a:pPr>
              <a:r>
                <a:rPr lang="zh-CN" altLang="en-US" sz="1370" b="1" dirty="0">
                  <a:solidFill>
                    <a:schemeClr val="bg1"/>
                  </a:solidFill>
                  <a:latin typeface="微软雅黑" panose="020B0503020204020204" pitchFamily="34" charset="-122"/>
                  <a:ea typeface="微软雅黑" panose="020B0503020204020204" pitchFamily="34" charset="-122"/>
                </a:rPr>
                <a:t>简要说明简要说明</a:t>
              </a:r>
            </a:p>
          </p:txBody>
        </p:sp>
        <p:sp>
          <p:nvSpPr>
            <p:cNvPr id="55" name="矩形 54"/>
            <p:cNvSpPr/>
            <p:nvPr/>
          </p:nvSpPr>
          <p:spPr>
            <a:xfrm>
              <a:off x="741507" y="3340601"/>
              <a:ext cx="1296144" cy="504056"/>
            </a:xfrm>
            <a:prstGeom prst="rect">
              <a:avLst/>
            </a:prstGeom>
            <a:solidFill>
              <a:srgbClr val="C539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6" name="直接连接符 55"/>
            <p:cNvCxnSpPr/>
            <p:nvPr/>
          </p:nvCxnSpPr>
          <p:spPr>
            <a:xfrm>
              <a:off x="1389579" y="3172207"/>
              <a:ext cx="0" cy="180000"/>
            </a:xfrm>
            <a:prstGeom prst="line">
              <a:avLst/>
            </a:prstGeom>
            <a:ln w="12700">
              <a:solidFill>
                <a:schemeClr val="bg1">
                  <a:lumMod val="7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57" name="矩形 56"/>
            <p:cNvSpPr/>
            <p:nvPr/>
          </p:nvSpPr>
          <p:spPr>
            <a:xfrm>
              <a:off x="741507" y="3987532"/>
              <a:ext cx="1296144" cy="504056"/>
            </a:xfrm>
            <a:prstGeom prst="rect">
              <a:avLst/>
            </a:prstGeom>
            <a:solidFill>
              <a:srgbClr val="C539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8" name="直接连接符 57"/>
            <p:cNvCxnSpPr/>
            <p:nvPr/>
          </p:nvCxnSpPr>
          <p:spPr>
            <a:xfrm>
              <a:off x="1389579" y="3819138"/>
              <a:ext cx="0" cy="180000"/>
            </a:xfrm>
            <a:prstGeom prst="line">
              <a:avLst/>
            </a:prstGeom>
            <a:ln w="12700">
              <a:solidFill>
                <a:schemeClr val="bg1">
                  <a:lumMod val="7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59" name="TextBox 57"/>
            <p:cNvSpPr txBox="1"/>
            <p:nvPr/>
          </p:nvSpPr>
          <p:spPr>
            <a:xfrm>
              <a:off x="799446" y="3521199"/>
              <a:ext cx="1180266" cy="155036"/>
            </a:xfrm>
            <a:prstGeom prst="rect">
              <a:avLst/>
            </a:prstGeom>
            <a:noFill/>
          </p:spPr>
          <p:txBody>
            <a:bodyPr wrap="square" lIns="0" tIns="0" rIns="0" bIns="0" rtlCol="0">
              <a:spAutoFit/>
            </a:bodyPr>
            <a:lstStyle/>
            <a:p>
              <a:pPr algn="ctr">
                <a:lnSpc>
                  <a:spcPts val="1690"/>
                </a:lnSpc>
              </a:pPr>
              <a:r>
                <a:rPr lang="zh-CN" altLang="en-US" sz="1370" b="1" dirty="0">
                  <a:solidFill>
                    <a:schemeClr val="bg1"/>
                  </a:solidFill>
                  <a:latin typeface="微软雅黑" panose="020B0503020204020204" pitchFamily="34" charset="-122"/>
                  <a:ea typeface="微软雅黑" panose="020B0503020204020204" pitchFamily="34" charset="-122"/>
                </a:rPr>
                <a:t>简要说明简要说明</a:t>
              </a:r>
            </a:p>
          </p:txBody>
        </p:sp>
        <p:sp>
          <p:nvSpPr>
            <p:cNvPr id="60" name="TextBox 58"/>
            <p:cNvSpPr txBox="1"/>
            <p:nvPr/>
          </p:nvSpPr>
          <p:spPr>
            <a:xfrm>
              <a:off x="799446" y="4162616"/>
              <a:ext cx="1180266" cy="155036"/>
            </a:xfrm>
            <a:prstGeom prst="rect">
              <a:avLst/>
            </a:prstGeom>
            <a:noFill/>
          </p:spPr>
          <p:txBody>
            <a:bodyPr wrap="square" lIns="0" tIns="0" rIns="0" bIns="0" rtlCol="0">
              <a:spAutoFit/>
            </a:bodyPr>
            <a:lstStyle/>
            <a:p>
              <a:pPr algn="ctr">
                <a:lnSpc>
                  <a:spcPts val="1690"/>
                </a:lnSpc>
              </a:pPr>
              <a:r>
                <a:rPr lang="zh-CN" altLang="en-US" sz="1370" b="1" dirty="0">
                  <a:solidFill>
                    <a:schemeClr val="bg1"/>
                  </a:solidFill>
                  <a:latin typeface="微软雅黑" panose="020B0503020204020204" pitchFamily="34" charset="-122"/>
                  <a:ea typeface="微软雅黑" panose="020B0503020204020204" pitchFamily="34" charset="-122"/>
                </a:rPr>
                <a:t>简要说明简要说明</a:t>
              </a:r>
            </a:p>
          </p:txBody>
        </p:sp>
      </p:grpSp>
      <p:sp>
        <p:nvSpPr>
          <p:cNvPr id="61" name="TextBox 59"/>
          <p:cNvSpPr txBox="1"/>
          <p:nvPr/>
        </p:nvSpPr>
        <p:spPr>
          <a:xfrm>
            <a:off x="6096000" y="1681523"/>
            <a:ext cx="2431402" cy="308418"/>
          </a:xfrm>
          <a:prstGeom prst="rect">
            <a:avLst/>
          </a:prstGeom>
          <a:noFill/>
        </p:spPr>
        <p:txBody>
          <a:bodyPr wrap="square" lIns="0" tIns="0" rIns="0" bIns="0" rtlCol="0">
            <a:spAutoFit/>
          </a:bodyPr>
          <a:lstStyle/>
          <a:p>
            <a:r>
              <a:rPr lang="zh-CN" altLang="en-US" sz="2005" b="1" dirty="0">
                <a:solidFill>
                  <a:schemeClr val="tx1">
                    <a:lumMod val="85000"/>
                    <a:lumOff val="15000"/>
                  </a:schemeClr>
                </a:solidFill>
                <a:latin typeface="微软雅黑" panose="020B0503020204020204" pitchFamily="34" charset="-122"/>
                <a:ea typeface="微软雅黑" panose="020B0503020204020204" pitchFamily="34" charset="-122"/>
              </a:rPr>
              <a:t>初心和使命要求</a:t>
            </a:r>
          </a:p>
        </p:txBody>
      </p:sp>
      <p:sp>
        <p:nvSpPr>
          <p:cNvPr id="62" name="TextBox 60"/>
          <p:cNvSpPr txBox="1"/>
          <p:nvPr/>
        </p:nvSpPr>
        <p:spPr>
          <a:xfrm>
            <a:off x="6096001" y="2034371"/>
            <a:ext cx="4744452" cy="830997"/>
          </a:xfrm>
          <a:prstGeom prst="rect">
            <a:avLst/>
          </a:prstGeom>
          <a:noFill/>
        </p:spPr>
        <p:txBody>
          <a:bodyPr wrap="square" lIns="0" tIns="0" rIns="0" bIns="0" rtlCol="0">
            <a:spAutoFit/>
          </a:bodyPr>
          <a:lstStyle/>
          <a:p>
            <a:pPr algn="just">
              <a:lnSpc>
                <a:spcPct val="15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中国共产党人勇于担当实现中华民族伟大复兴的历史重任，永远保持奋斗精神和奋斗姿态。实现中华民族伟大复兴是近代以来中华民族最伟大的梦想，凝聚了几代中国人的夙愿。</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3" name="TextBox 61"/>
          <p:cNvSpPr txBox="1"/>
          <p:nvPr/>
        </p:nvSpPr>
        <p:spPr>
          <a:xfrm>
            <a:off x="6096000" y="3340008"/>
            <a:ext cx="2431402" cy="308418"/>
          </a:xfrm>
          <a:prstGeom prst="rect">
            <a:avLst/>
          </a:prstGeom>
          <a:noFill/>
        </p:spPr>
        <p:txBody>
          <a:bodyPr wrap="square" lIns="0" tIns="0" rIns="0" bIns="0" rtlCol="0">
            <a:spAutoFit/>
          </a:bodyPr>
          <a:lstStyle/>
          <a:p>
            <a:r>
              <a:rPr lang="zh-CN" altLang="en-US" sz="2005" b="1" dirty="0">
                <a:solidFill>
                  <a:schemeClr val="tx1">
                    <a:lumMod val="85000"/>
                    <a:lumOff val="15000"/>
                  </a:schemeClr>
                </a:solidFill>
                <a:latin typeface="微软雅黑" panose="020B0503020204020204" pitchFamily="34" charset="-122"/>
                <a:ea typeface="微软雅黑" panose="020B0503020204020204" pitchFamily="34" charset="-122"/>
              </a:rPr>
              <a:t>初心和使命要求</a:t>
            </a:r>
          </a:p>
        </p:txBody>
      </p:sp>
      <p:sp>
        <p:nvSpPr>
          <p:cNvPr id="64" name="TextBox 62"/>
          <p:cNvSpPr txBox="1"/>
          <p:nvPr/>
        </p:nvSpPr>
        <p:spPr>
          <a:xfrm>
            <a:off x="6096001" y="3692857"/>
            <a:ext cx="4744452" cy="830997"/>
          </a:xfrm>
          <a:prstGeom prst="rect">
            <a:avLst/>
          </a:prstGeom>
          <a:noFill/>
        </p:spPr>
        <p:txBody>
          <a:bodyPr wrap="square" lIns="0" tIns="0" rIns="0" bIns="0" rtlCol="0">
            <a:spAutoFit/>
          </a:bodyPr>
          <a:lstStyle/>
          <a:p>
            <a:pPr algn="just">
              <a:lnSpc>
                <a:spcPct val="15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中国共产党一经成立，就义无反顾肩负起实现中华民族伟大复兴的历史使命，团结带领人民进行了艰苦卓绝的斗争。</a:t>
            </a: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rPr>
              <a:t>98</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年的风雨历程，充满了苦难与辉煌、曲折与胜利、付出与收获。</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5" name="TextBox 63"/>
          <p:cNvSpPr txBox="1"/>
          <p:nvPr/>
        </p:nvSpPr>
        <p:spPr>
          <a:xfrm>
            <a:off x="6096000" y="5000668"/>
            <a:ext cx="2431402" cy="308418"/>
          </a:xfrm>
          <a:prstGeom prst="rect">
            <a:avLst/>
          </a:prstGeom>
          <a:noFill/>
        </p:spPr>
        <p:txBody>
          <a:bodyPr wrap="square" lIns="0" tIns="0" rIns="0" bIns="0" rtlCol="0">
            <a:spAutoFit/>
          </a:bodyPr>
          <a:lstStyle/>
          <a:p>
            <a:r>
              <a:rPr lang="zh-CN" altLang="en-US" sz="2005" b="1" dirty="0">
                <a:solidFill>
                  <a:schemeClr val="tx1">
                    <a:lumMod val="85000"/>
                    <a:lumOff val="15000"/>
                  </a:schemeClr>
                </a:solidFill>
                <a:latin typeface="微软雅黑" panose="020B0503020204020204" pitchFamily="34" charset="-122"/>
                <a:ea typeface="微软雅黑" panose="020B0503020204020204" pitchFamily="34" charset="-122"/>
              </a:rPr>
              <a:t>初心和使命要求</a:t>
            </a:r>
          </a:p>
        </p:txBody>
      </p:sp>
      <p:sp>
        <p:nvSpPr>
          <p:cNvPr id="66" name="TextBox 64"/>
          <p:cNvSpPr txBox="1"/>
          <p:nvPr/>
        </p:nvSpPr>
        <p:spPr>
          <a:xfrm>
            <a:off x="6096001" y="5353516"/>
            <a:ext cx="4744452" cy="798360"/>
          </a:xfrm>
          <a:prstGeom prst="rect">
            <a:avLst/>
          </a:prstGeom>
          <a:noFill/>
        </p:spPr>
        <p:txBody>
          <a:bodyPr wrap="square" lIns="0" tIns="0" rIns="0" bIns="0" rtlCol="0">
            <a:spAutoFit/>
          </a:bodyPr>
          <a:lstStyle/>
          <a:p>
            <a:pPr algn="just">
              <a:lnSpc>
                <a:spcPct val="15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中华民族迎来了从站起来、富起来到强起来的伟大飞跃。一代人有一代人的长征路，一代人有一代人的使命担当。不忘初心、牢记使命，就要以时不我待、只争朝夕的精神。</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6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up)">
                                      <p:cBhvr>
                                        <p:cTn id="11" dur="500"/>
                                        <p:tgtEl>
                                          <p:spTgt spid="51"/>
                                        </p:tgtEl>
                                      </p:cBhvr>
                                    </p:animEffect>
                                  </p:childTnLst>
                                </p:cTn>
                              </p:par>
                            </p:childTnLst>
                          </p:cTn>
                        </p:par>
                        <p:par>
                          <p:cTn id="12" fill="hold">
                            <p:stCondLst>
                              <p:cond delay="1000"/>
                            </p:stCondLst>
                            <p:childTnLst>
                              <p:par>
                                <p:cTn id="13" presetID="16" presetClass="entr" presetSubtype="21"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barn(inVertical)">
                                      <p:cBhvr>
                                        <p:cTn id="15" dur="50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41"/>
                                        </p:tgtEl>
                                        <p:attrNameLst>
                                          <p:attrName>style.visibility</p:attrName>
                                        </p:attrNameLst>
                                      </p:cBhvr>
                                      <p:to>
                                        <p:strVal val="visible"/>
                                      </p:to>
                                    </p:set>
                                    <p:animEffect transition="in" filter="wipe(up)">
                                      <p:cBhvr>
                                        <p:cTn id="19" dur="500"/>
                                        <p:tgtEl>
                                          <p:spTgt spid="41"/>
                                        </p:tgtEl>
                                      </p:cBhvr>
                                    </p:animEffect>
                                  </p:childTnLst>
                                </p:cTn>
                              </p:par>
                            </p:childTnLst>
                          </p:cTn>
                        </p:par>
                        <p:par>
                          <p:cTn id="20" fill="hold">
                            <p:stCondLst>
                              <p:cond delay="2000"/>
                            </p:stCondLst>
                            <p:childTnLst>
                              <p:par>
                                <p:cTn id="21" presetID="2" presetClass="entr" presetSubtype="2" fill="hold" grpId="0" nodeType="after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200" fill="hold"/>
                                        <p:tgtEl>
                                          <p:spTgt spid="61"/>
                                        </p:tgtEl>
                                        <p:attrNameLst>
                                          <p:attrName>ppt_x</p:attrName>
                                        </p:attrNameLst>
                                      </p:cBhvr>
                                      <p:tavLst>
                                        <p:tav tm="0">
                                          <p:val>
                                            <p:strVal val="1+#ppt_w/2"/>
                                          </p:val>
                                        </p:tav>
                                        <p:tav tm="100000">
                                          <p:val>
                                            <p:strVal val="#ppt_x"/>
                                          </p:val>
                                        </p:tav>
                                      </p:tavLst>
                                    </p:anim>
                                    <p:anim calcmode="lin" valueType="num">
                                      <p:cBhvr additive="base">
                                        <p:cTn id="24" dur="200" fill="hold"/>
                                        <p:tgtEl>
                                          <p:spTgt spid="61"/>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wipe(up)">
                                      <p:cBhvr>
                                        <p:cTn id="28" dur="500"/>
                                        <p:tgtEl>
                                          <p:spTgt spid="62"/>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63"/>
                                        </p:tgtEl>
                                        <p:attrNameLst>
                                          <p:attrName>style.visibility</p:attrName>
                                        </p:attrNameLst>
                                      </p:cBhvr>
                                      <p:to>
                                        <p:strVal val="visible"/>
                                      </p:to>
                                    </p:set>
                                    <p:anim calcmode="lin" valueType="num">
                                      <p:cBhvr additive="base">
                                        <p:cTn id="32" dur="200" fill="hold"/>
                                        <p:tgtEl>
                                          <p:spTgt spid="63"/>
                                        </p:tgtEl>
                                        <p:attrNameLst>
                                          <p:attrName>ppt_x</p:attrName>
                                        </p:attrNameLst>
                                      </p:cBhvr>
                                      <p:tavLst>
                                        <p:tav tm="0">
                                          <p:val>
                                            <p:strVal val="1+#ppt_w/2"/>
                                          </p:val>
                                        </p:tav>
                                        <p:tav tm="100000">
                                          <p:val>
                                            <p:strVal val="#ppt_x"/>
                                          </p:val>
                                        </p:tav>
                                      </p:tavLst>
                                    </p:anim>
                                    <p:anim calcmode="lin" valueType="num">
                                      <p:cBhvr additive="base">
                                        <p:cTn id="33" dur="200" fill="hold"/>
                                        <p:tgtEl>
                                          <p:spTgt spid="63"/>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64"/>
                                        </p:tgtEl>
                                        <p:attrNameLst>
                                          <p:attrName>style.visibility</p:attrName>
                                        </p:attrNameLst>
                                      </p:cBhvr>
                                      <p:to>
                                        <p:strVal val="visible"/>
                                      </p:to>
                                    </p:set>
                                    <p:animEffect transition="in" filter="wipe(up)">
                                      <p:cBhvr>
                                        <p:cTn id="37" dur="500"/>
                                        <p:tgtEl>
                                          <p:spTgt spid="64"/>
                                        </p:tgtEl>
                                      </p:cBhvr>
                                    </p:animEffect>
                                  </p:childTnLst>
                                </p:cTn>
                              </p:par>
                            </p:childTnLst>
                          </p:cTn>
                        </p:par>
                        <p:par>
                          <p:cTn id="38" fill="hold">
                            <p:stCondLst>
                              <p:cond delay="4000"/>
                            </p:stCondLst>
                            <p:childTnLst>
                              <p:par>
                                <p:cTn id="39" presetID="2" presetClass="entr" presetSubtype="2" fill="hold" grpId="0" nodeType="afterEffect">
                                  <p:stCondLst>
                                    <p:cond delay="0"/>
                                  </p:stCondLst>
                                  <p:childTnLst>
                                    <p:set>
                                      <p:cBhvr>
                                        <p:cTn id="40" dur="1" fill="hold">
                                          <p:stCondLst>
                                            <p:cond delay="0"/>
                                          </p:stCondLst>
                                        </p:cTn>
                                        <p:tgtEl>
                                          <p:spTgt spid="65"/>
                                        </p:tgtEl>
                                        <p:attrNameLst>
                                          <p:attrName>style.visibility</p:attrName>
                                        </p:attrNameLst>
                                      </p:cBhvr>
                                      <p:to>
                                        <p:strVal val="visible"/>
                                      </p:to>
                                    </p:set>
                                    <p:anim calcmode="lin" valueType="num">
                                      <p:cBhvr additive="base">
                                        <p:cTn id="41" dur="200" fill="hold"/>
                                        <p:tgtEl>
                                          <p:spTgt spid="65"/>
                                        </p:tgtEl>
                                        <p:attrNameLst>
                                          <p:attrName>ppt_x</p:attrName>
                                        </p:attrNameLst>
                                      </p:cBhvr>
                                      <p:tavLst>
                                        <p:tav tm="0">
                                          <p:val>
                                            <p:strVal val="1+#ppt_w/2"/>
                                          </p:val>
                                        </p:tav>
                                        <p:tav tm="100000">
                                          <p:val>
                                            <p:strVal val="#ppt_x"/>
                                          </p:val>
                                        </p:tav>
                                      </p:tavLst>
                                    </p:anim>
                                    <p:anim calcmode="lin" valueType="num">
                                      <p:cBhvr additive="base">
                                        <p:cTn id="42" dur="200" fill="hold"/>
                                        <p:tgtEl>
                                          <p:spTgt spid="65"/>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66"/>
                                        </p:tgtEl>
                                        <p:attrNameLst>
                                          <p:attrName>style.visibility</p:attrName>
                                        </p:attrNameLst>
                                      </p:cBhvr>
                                      <p:to>
                                        <p:strVal val="visible"/>
                                      </p:to>
                                    </p:set>
                                    <p:animEffect transition="in" filter="wipe(up)">
                                      <p:cBhvr>
                                        <p:cTn id="46"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2" grpId="0"/>
      <p:bldP spid="63" grpId="0"/>
      <p:bldP spid="64" grpId="0"/>
      <p:bldP spid="65" grpId="0"/>
      <p:bldP spid="6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screen"/>
          <a:srcRect l="-2"/>
          <a:stretch>
            <a:fillRect/>
          </a:stretch>
        </p:blipFill>
        <p:spPr>
          <a:xfrm>
            <a:off x="0" y="0"/>
            <a:ext cx="12191999" cy="6858000"/>
          </a:xfrm>
          <a:prstGeom prst="rect">
            <a:avLst/>
          </a:prstGeom>
        </p:spPr>
      </p:pic>
      <p:sp>
        <p:nvSpPr>
          <p:cNvPr id="3" name="矩形 2"/>
          <p:cNvSpPr/>
          <p:nvPr/>
        </p:nvSpPr>
        <p:spPr>
          <a:xfrm>
            <a:off x="3246595" y="355854"/>
            <a:ext cx="5723234" cy="646331"/>
          </a:xfrm>
          <a:prstGeom prst="rect">
            <a:avLst/>
          </a:prstGeom>
          <a:noFill/>
        </p:spPr>
        <p:txBody>
          <a:bodyPr wrap="square" rtlCol="0">
            <a:spAutoFit/>
          </a:bodyPr>
          <a:lstStyle/>
          <a:p>
            <a:pPr algn="ctr"/>
            <a:r>
              <a:rPr lang="zh-CN" altLang="en-US" sz="3600" dirty="0">
                <a:gradFill flip="none" rotWithShape="1">
                  <a:gsLst>
                    <a:gs pos="0">
                      <a:srgbClr val="F16C06"/>
                    </a:gs>
                    <a:gs pos="30000">
                      <a:srgbClr val="EA3C10"/>
                    </a:gs>
                    <a:gs pos="60000">
                      <a:srgbClr val="DF2417"/>
                    </a:gs>
                    <a:gs pos="100000">
                      <a:srgbClr val="D7271E"/>
                    </a:gs>
                  </a:gsLst>
                  <a:lin ang="10800000" scaled="1"/>
                  <a:tileRect/>
                </a:gradFill>
                <a:effectLst>
                  <a:outerShdw blurRad="12700" dist="38100" dir="2700000" algn="tl" rotWithShape="0">
                    <a:schemeClr val="tx1">
                      <a:lumMod val="85000"/>
                      <a:lumOff val="15000"/>
                      <a:alpha val="14000"/>
                    </a:schemeClr>
                  </a:outerShdw>
                </a:effectLst>
                <a:latin typeface="义启粗黑体" panose="02000800000000000000" pitchFamily="2" charset="-128"/>
                <a:ea typeface="义启粗黑体" panose="02000800000000000000" pitchFamily="2" charset="-128"/>
              </a:rPr>
              <a:t>牢记使命，英勇奋斗</a:t>
            </a:r>
          </a:p>
        </p:txBody>
      </p:sp>
      <p:pic>
        <p:nvPicPr>
          <p:cNvPr id="17" name="图片 16"/>
          <p:cNvPicPr>
            <a:picLocks noChangeAspect="1"/>
          </p:cNvPicPr>
          <p:nvPr/>
        </p:nvPicPr>
        <p:blipFill>
          <a:blip r:embed="rId4" cstate="print"/>
          <a:stretch>
            <a:fillRect/>
          </a:stretch>
        </p:blipFill>
        <p:spPr>
          <a:xfrm>
            <a:off x="293077" y="2891254"/>
            <a:ext cx="4740698" cy="3068390"/>
          </a:xfrm>
          <a:prstGeom prst="rect">
            <a:avLst/>
          </a:prstGeom>
        </p:spPr>
      </p:pic>
      <p:grpSp>
        <p:nvGrpSpPr>
          <p:cNvPr id="4" name="Group 4"/>
          <p:cNvGrpSpPr>
            <a:grpSpLocks noChangeAspect="1"/>
          </p:cNvGrpSpPr>
          <p:nvPr/>
        </p:nvGrpSpPr>
        <p:grpSpPr bwMode="auto">
          <a:xfrm flipH="1">
            <a:off x="8655779" y="487371"/>
            <a:ext cx="607778" cy="337494"/>
            <a:chOff x="2" y="-28"/>
            <a:chExt cx="8111" cy="4504"/>
          </a:xfrm>
          <a:gradFill>
            <a:gsLst>
              <a:gs pos="5000">
                <a:srgbClr val="F16C06"/>
              </a:gs>
              <a:gs pos="68000">
                <a:srgbClr val="DF2417"/>
              </a:gs>
            </a:gsLst>
            <a:lin ang="2700000" scaled="1"/>
          </a:gradFill>
        </p:grpSpPr>
        <p:sp>
          <p:nvSpPr>
            <p:cNvPr id="5" name="Freeform 5"/>
            <p:cNvSpPr/>
            <p:nvPr/>
          </p:nvSpPr>
          <p:spPr bwMode="auto">
            <a:xfrm>
              <a:off x="2" y="-28"/>
              <a:ext cx="8111" cy="3845"/>
            </a:xfrm>
            <a:custGeom>
              <a:avLst/>
              <a:gdLst>
                <a:gd name="T0" fmla="*/ 3708 w 4964"/>
                <a:gd name="T1" fmla="*/ 892 h 2353"/>
                <a:gd name="T2" fmla="*/ 3978 w 4964"/>
                <a:gd name="T3" fmla="*/ 1161 h 2353"/>
                <a:gd name="T4" fmla="*/ 3770 w 4964"/>
                <a:gd name="T5" fmla="*/ 1393 h 2353"/>
                <a:gd name="T6" fmla="*/ 3620 w 4964"/>
                <a:gd name="T7" fmla="*/ 2113 h 2353"/>
                <a:gd name="T8" fmla="*/ 4339 w 4964"/>
                <a:gd name="T9" fmla="*/ 1302 h 2353"/>
                <a:gd name="T10" fmla="*/ 4605 w 4964"/>
                <a:gd name="T11" fmla="*/ 1565 h 2353"/>
                <a:gd name="T12" fmla="*/ 4313 w 4964"/>
                <a:gd name="T13" fmla="*/ 1784 h 2353"/>
                <a:gd name="T14" fmla="*/ 4942 w 4964"/>
                <a:gd name="T15" fmla="*/ 1424 h 2353"/>
                <a:gd name="T16" fmla="*/ 4840 w 4964"/>
                <a:gd name="T17" fmla="*/ 983 h 2353"/>
                <a:gd name="T18" fmla="*/ 4445 w 4964"/>
                <a:gd name="T19" fmla="*/ 867 h 2353"/>
                <a:gd name="T20" fmla="*/ 4200 w 4964"/>
                <a:gd name="T21" fmla="*/ 1050 h 2353"/>
                <a:gd name="T22" fmla="*/ 4090 w 4964"/>
                <a:gd name="T23" fmla="*/ 619 h 2353"/>
                <a:gd name="T24" fmla="*/ 3970 w 4964"/>
                <a:gd name="T25" fmla="*/ 869 h 2353"/>
                <a:gd name="T26" fmla="*/ 4351 w 4964"/>
                <a:gd name="T27" fmla="*/ 843 h 2353"/>
                <a:gd name="T28" fmla="*/ 4281 w 4964"/>
                <a:gd name="T29" fmla="*/ 501 h 2353"/>
                <a:gd name="T30" fmla="*/ 4049 w 4964"/>
                <a:gd name="T31" fmla="*/ 245 h 2353"/>
                <a:gd name="T32" fmla="*/ 3626 w 4964"/>
                <a:gd name="T33" fmla="*/ 247 h 2353"/>
                <a:gd name="T34" fmla="*/ 3157 w 4964"/>
                <a:gd name="T35" fmla="*/ 84 h 2353"/>
                <a:gd name="T36" fmla="*/ 2919 w 4964"/>
                <a:gd name="T37" fmla="*/ 236 h 2353"/>
                <a:gd name="T38" fmla="*/ 2654 w 4964"/>
                <a:gd name="T39" fmla="*/ 599 h 2353"/>
                <a:gd name="T40" fmla="*/ 2922 w 4964"/>
                <a:gd name="T41" fmla="*/ 846 h 2353"/>
                <a:gd name="T42" fmla="*/ 2864 w 4964"/>
                <a:gd name="T43" fmla="*/ 528 h 2353"/>
                <a:gd name="T44" fmla="*/ 3065 w 4964"/>
                <a:gd name="T45" fmla="*/ 608 h 2353"/>
                <a:gd name="T46" fmla="*/ 2952 w 4964"/>
                <a:gd name="T47" fmla="*/ 906 h 2353"/>
                <a:gd name="T48" fmla="*/ 2651 w 4964"/>
                <a:gd name="T49" fmla="*/ 743 h 2353"/>
                <a:gd name="T50" fmla="*/ 2410 w 4964"/>
                <a:gd name="T51" fmla="*/ 538 h 2353"/>
                <a:gd name="T52" fmla="*/ 2250 w 4964"/>
                <a:gd name="T53" fmla="*/ 726 h 2353"/>
                <a:gd name="T54" fmla="*/ 2164 w 4964"/>
                <a:gd name="T55" fmla="*/ 1168 h 2353"/>
                <a:gd name="T56" fmla="*/ 2428 w 4964"/>
                <a:gd name="T57" fmla="*/ 1468 h 2353"/>
                <a:gd name="T58" fmla="*/ 2234 w 4964"/>
                <a:gd name="T59" fmla="*/ 1505 h 2353"/>
                <a:gd name="T60" fmla="*/ 2491 w 4964"/>
                <a:gd name="T61" fmla="*/ 1401 h 2353"/>
                <a:gd name="T62" fmla="*/ 2294 w 4964"/>
                <a:gd name="T63" fmla="*/ 1817 h 2353"/>
                <a:gd name="T64" fmla="*/ 1184 w 4964"/>
                <a:gd name="T65" fmla="*/ 1881 h 2353"/>
                <a:gd name="T66" fmla="*/ 669 w 4964"/>
                <a:gd name="T67" fmla="*/ 1533 h 2353"/>
                <a:gd name="T68" fmla="*/ 0 w 4964"/>
                <a:gd name="T69" fmla="*/ 1528 h 2353"/>
                <a:gd name="T70" fmla="*/ 1164 w 4964"/>
                <a:gd name="T71" fmla="*/ 2144 h 2353"/>
                <a:gd name="T72" fmla="*/ 2891 w 4964"/>
                <a:gd name="T73" fmla="*/ 1717 h 2353"/>
                <a:gd name="T74" fmla="*/ 2724 w 4964"/>
                <a:gd name="T75" fmla="*/ 1203 h 2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64" h="2353">
                  <a:moveTo>
                    <a:pt x="3103" y="1008"/>
                  </a:moveTo>
                  <a:cubicBezTo>
                    <a:pt x="3130" y="659"/>
                    <a:pt x="3633" y="632"/>
                    <a:pt x="3708" y="892"/>
                  </a:cubicBezTo>
                  <a:cubicBezTo>
                    <a:pt x="3789" y="890"/>
                    <a:pt x="3852" y="930"/>
                    <a:pt x="3898" y="984"/>
                  </a:cubicBezTo>
                  <a:cubicBezTo>
                    <a:pt x="3916" y="1006"/>
                    <a:pt x="3974" y="1066"/>
                    <a:pt x="3978" y="1161"/>
                  </a:cubicBezTo>
                  <a:cubicBezTo>
                    <a:pt x="3978" y="1187"/>
                    <a:pt x="3980" y="1255"/>
                    <a:pt x="3931" y="1315"/>
                  </a:cubicBezTo>
                  <a:cubicBezTo>
                    <a:pt x="3871" y="1387"/>
                    <a:pt x="3785" y="1392"/>
                    <a:pt x="3770" y="1393"/>
                  </a:cubicBezTo>
                  <a:cubicBezTo>
                    <a:pt x="3742" y="1790"/>
                    <a:pt x="3508" y="2071"/>
                    <a:pt x="3013" y="2344"/>
                  </a:cubicBezTo>
                  <a:cubicBezTo>
                    <a:pt x="3164" y="2327"/>
                    <a:pt x="3398" y="2276"/>
                    <a:pt x="3620" y="2113"/>
                  </a:cubicBezTo>
                  <a:cubicBezTo>
                    <a:pt x="3746" y="2020"/>
                    <a:pt x="3834" y="1915"/>
                    <a:pt x="3888" y="1851"/>
                  </a:cubicBezTo>
                  <a:cubicBezTo>
                    <a:pt x="4136" y="1554"/>
                    <a:pt x="4150" y="1354"/>
                    <a:pt x="4339" y="1302"/>
                  </a:cubicBezTo>
                  <a:cubicBezTo>
                    <a:pt x="4360" y="1297"/>
                    <a:pt x="4465" y="1268"/>
                    <a:pt x="4540" y="1327"/>
                  </a:cubicBezTo>
                  <a:cubicBezTo>
                    <a:pt x="4634" y="1401"/>
                    <a:pt x="4607" y="1554"/>
                    <a:pt x="4605" y="1565"/>
                  </a:cubicBezTo>
                  <a:cubicBezTo>
                    <a:pt x="4601" y="1227"/>
                    <a:pt x="4147" y="1338"/>
                    <a:pt x="4223" y="1628"/>
                  </a:cubicBezTo>
                  <a:cubicBezTo>
                    <a:pt x="4241" y="1695"/>
                    <a:pt x="4273" y="1747"/>
                    <a:pt x="4313" y="1784"/>
                  </a:cubicBezTo>
                  <a:cubicBezTo>
                    <a:pt x="4417" y="1881"/>
                    <a:pt x="4610" y="1917"/>
                    <a:pt x="4764" y="1824"/>
                  </a:cubicBezTo>
                  <a:cubicBezTo>
                    <a:pt x="4909" y="1736"/>
                    <a:pt x="4964" y="1566"/>
                    <a:pt x="4942" y="1424"/>
                  </a:cubicBezTo>
                  <a:cubicBezTo>
                    <a:pt x="4922" y="1292"/>
                    <a:pt x="4837" y="1209"/>
                    <a:pt x="4807" y="1182"/>
                  </a:cubicBezTo>
                  <a:cubicBezTo>
                    <a:pt x="4818" y="1164"/>
                    <a:pt x="4864" y="1082"/>
                    <a:pt x="4840" y="983"/>
                  </a:cubicBezTo>
                  <a:cubicBezTo>
                    <a:pt x="4817" y="893"/>
                    <a:pt x="4741" y="806"/>
                    <a:pt x="4641" y="794"/>
                  </a:cubicBezTo>
                  <a:cubicBezTo>
                    <a:pt x="4536" y="781"/>
                    <a:pt x="4456" y="857"/>
                    <a:pt x="4445" y="867"/>
                  </a:cubicBezTo>
                  <a:cubicBezTo>
                    <a:pt x="4405" y="906"/>
                    <a:pt x="4414" y="929"/>
                    <a:pt x="4372" y="969"/>
                  </a:cubicBezTo>
                  <a:cubicBezTo>
                    <a:pt x="4316" y="1020"/>
                    <a:pt x="4251" y="1043"/>
                    <a:pt x="4200" y="1050"/>
                  </a:cubicBezTo>
                  <a:cubicBezTo>
                    <a:pt x="4099" y="1062"/>
                    <a:pt x="3945" y="1027"/>
                    <a:pt x="3900" y="888"/>
                  </a:cubicBezTo>
                  <a:cubicBezTo>
                    <a:pt x="3827" y="664"/>
                    <a:pt x="4035" y="561"/>
                    <a:pt x="4090" y="619"/>
                  </a:cubicBezTo>
                  <a:cubicBezTo>
                    <a:pt x="4060" y="620"/>
                    <a:pt x="4032" y="629"/>
                    <a:pt x="4009" y="647"/>
                  </a:cubicBezTo>
                  <a:cubicBezTo>
                    <a:pt x="3946" y="695"/>
                    <a:pt x="3931" y="797"/>
                    <a:pt x="3970" y="869"/>
                  </a:cubicBezTo>
                  <a:cubicBezTo>
                    <a:pt x="4018" y="957"/>
                    <a:pt x="4126" y="964"/>
                    <a:pt x="4141" y="964"/>
                  </a:cubicBezTo>
                  <a:cubicBezTo>
                    <a:pt x="4270" y="969"/>
                    <a:pt x="4345" y="854"/>
                    <a:pt x="4351" y="843"/>
                  </a:cubicBezTo>
                  <a:cubicBezTo>
                    <a:pt x="4362" y="827"/>
                    <a:pt x="4406" y="751"/>
                    <a:pt x="4385" y="653"/>
                  </a:cubicBezTo>
                  <a:cubicBezTo>
                    <a:pt x="4365" y="565"/>
                    <a:pt x="4304" y="517"/>
                    <a:pt x="4281" y="501"/>
                  </a:cubicBezTo>
                  <a:cubicBezTo>
                    <a:pt x="4202" y="446"/>
                    <a:pt x="4120" y="453"/>
                    <a:pt x="4100" y="455"/>
                  </a:cubicBezTo>
                  <a:cubicBezTo>
                    <a:pt x="4103" y="434"/>
                    <a:pt x="4116" y="334"/>
                    <a:pt x="4049" y="245"/>
                  </a:cubicBezTo>
                  <a:cubicBezTo>
                    <a:pt x="3993" y="169"/>
                    <a:pt x="3892" y="120"/>
                    <a:pt x="3789" y="140"/>
                  </a:cubicBezTo>
                  <a:cubicBezTo>
                    <a:pt x="3693" y="158"/>
                    <a:pt x="3639" y="228"/>
                    <a:pt x="3626" y="247"/>
                  </a:cubicBezTo>
                  <a:cubicBezTo>
                    <a:pt x="3618" y="219"/>
                    <a:pt x="3589" y="123"/>
                    <a:pt x="3495" y="65"/>
                  </a:cubicBezTo>
                  <a:cubicBezTo>
                    <a:pt x="3396" y="4"/>
                    <a:pt x="3252" y="0"/>
                    <a:pt x="3157" y="84"/>
                  </a:cubicBezTo>
                  <a:cubicBezTo>
                    <a:pt x="3084" y="147"/>
                    <a:pt x="3070" y="236"/>
                    <a:pt x="3067" y="264"/>
                  </a:cubicBezTo>
                  <a:cubicBezTo>
                    <a:pt x="3042" y="252"/>
                    <a:pt x="2988" y="230"/>
                    <a:pt x="2919" y="236"/>
                  </a:cubicBezTo>
                  <a:cubicBezTo>
                    <a:pt x="2807" y="245"/>
                    <a:pt x="2739" y="317"/>
                    <a:pt x="2725" y="333"/>
                  </a:cubicBezTo>
                  <a:cubicBezTo>
                    <a:pt x="2629" y="439"/>
                    <a:pt x="2650" y="574"/>
                    <a:pt x="2654" y="599"/>
                  </a:cubicBezTo>
                  <a:cubicBezTo>
                    <a:pt x="2658" y="626"/>
                    <a:pt x="2683" y="763"/>
                    <a:pt x="2797" y="824"/>
                  </a:cubicBezTo>
                  <a:cubicBezTo>
                    <a:pt x="2820" y="836"/>
                    <a:pt x="2869" y="862"/>
                    <a:pt x="2922" y="846"/>
                  </a:cubicBezTo>
                  <a:cubicBezTo>
                    <a:pt x="2997" y="823"/>
                    <a:pt x="3059" y="721"/>
                    <a:pt x="3023" y="635"/>
                  </a:cubicBezTo>
                  <a:cubicBezTo>
                    <a:pt x="3003" y="586"/>
                    <a:pt x="2953" y="543"/>
                    <a:pt x="2864" y="528"/>
                  </a:cubicBezTo>
                  <a:cubicBezTo>
                    <a:pt x="2881" y="524"/>
                    <a:pt x="2914" y="519"/>
                    <a:pt x="2952" y="528"/>
                  </a:cubicBezTo>
                  <a:cubicBezTo>
                    <a:pt x="2971" y="533"/>
                    <a:pt x="3029" y="550"/>
                    <a:pt x="3065" y="608"/>
                  </a:cubicBezTo>
                  <a:cubicBezTo>
                    <a:pt x="3099" y="661"/>
                    <a:pt x="3093" y="716"/>
                    <a:pt x="3090" y="734"/>
                  </a:cubicBezTo>
                  <a:cubicBezTo>
                    <a:pt x="3081" y="809"/>
                    <a:pt x="3027" y="878"/>
                    <a:pt x="2952" y="906"/>
                  </a:cubicBezTo>
                  <a:cubicBezTo>
                    <a:pt x="2946" y="909"/>
                    <a:pt x="2866" y="937"/>
                    <a:pt x="2788" y="900"/>
                  </a:cubicBezTo>
                  <a:cubicBezTo>
                    <a:pt x="2730" y="873"/>
                    <a:pt x="2700" y="824"/>
                    <a:pt x="2651" y="743"/>
                  </a:cubicBezTo>
                  <a:cubicBezTo>
                    <a:pt x="2612" y="679"/>
                    <a:pt x="2621" y="675"/>
                    <a:pt x="2593" y="641"/>
                  </a:cubicBezTo>
                  <a:cubicBezTo>
                    <a:pt x="2574" y="618"/>
                    <a:pt x="2509" y="539"/>
                    <a:pt x="2410" y="538"/>
                  </a:cubicBezTo>
                  <a:cubicBezTo>
                    <a:pt x="2390" y="537"/>
                    <a:pt x="2320" y="536"/>
                    <a:pt x="2276" y="592"/>
                  </a:cubicBezTo>
                  <a:cubicBezTo>
                    <a:pt x="2232" y="648"/>
                    <a:pt x="2248" y="717"/>
                    <a:pt x="2250" y="726"/>
                  </a:cubicBezTo>
                  <a:cubicBezTo>
                    <a:pt x="2148" y="731"/>
                    <a:pt x="2055" y="798"/>
                    <a:pt x="2034" y="893"/>
                  </a:cubicBezTo>
                  <a:cubicBezTo>
                    <a:pt x="2011" y="1000"/>
                    <a:pt x="2046" y="1124"/>
                    <a:pt x="2164" y="1168"/>
                  </a:cubicBezTo>
                  <a:cubicBezTo>
                    <a:pt x="1932" y="1200"/>
                    <a:pt x="1938" y="1554"/>
                    <a:pt x="2134" y="1630"/>
                  </a:cubicBezTo>
                  <a:cubicBezTo>
                    <a:pt x="2329" y="1706"/>
                    <a:pt x="2450" y="1591"/>
                    <a:pt x="2428" y="1468"/>
                  </a:cubicBezTo>
                  <a:cubicBezTo>
                    <a:pt x="2401" y="1308"/>
                    <a:pt x="2262" y="1292"/>
                    <a:pt x="2202" y="1359"/>
                  </a:cubicBezTo>
                  <a:cubicBezTo>
                    <a:pt x="2155" y="1410"/>
                    <a:pt x="2179" y="1466"/>
                    <a:pt x="2234" y="1505"/>
                  </a:cubicBezTo>
                  <a:cubicBezTo>
                    <a:pt x="2127" y="1528"/>
                    <a:pt x="2117" y="1357"/>
                    <a:pt x="2182" y="1293"/>
                  </a:cubicBezTo>
                  <a:cubicBezTo>
                    <a:pt x="2247" y="1230"/>
                    <a:pt x="2448" y="1255"/>
                    <a:pt x="2491" y="1401"/>
                  </a:cubicBezTo>
                  <a:cubicBezTo>
                    <a:pt x="2506" y="1455"/>
                    <a:pt x="2505" y="1502"/>
                    <a:pt x="2499" y="1533"/>
                  </a:cubicBezTo>
                  <a:cubicBezTo>
                    <a:pt x="2494" y="1561"/>
                    <a:pt x="2467" y="1684"/>
                    <a:pt x="2294" y="1817"/>
                  </a:cubicBezTo>
                  <a:cubicBezTo>
                    <a:pt x="2080" y="1983"/>
                    <a:pt x="1844" y="2008"/>
                    <a:pt x="1780" y="2013"/>
                  </a:cubicBezTo>
                  <a:cubicBezTo>
                    <a:pt x="1711" y="2019"/>
                    <a:pt x="1430" y="2039"/>
                    <a:pt x="1184" y="1881"/>
                  </a:cubicBezTo>
                  <a:cubicBezTo>
                    <a:pt x="1108" y="1833"/>
                    <a:pt x="915" y="1690"/>
                    <a:pt x="859" y="1648"/>
                  </a:cubicBezTo>
                  <a:cubicBezTo>
                    <a:pt x="804" y="1607"/>
                    <a:pt x="751" y="1568"/>
                    <a:pt x="669" y="1533"/>
                  </a:cubicBezTo>
                  <a:cubicBezTo>
                    <a:pt x="649" y="1525"/>
                    <a:pt x="568" y="1492"/>
                    <a:pt x="443" y="1479"/>
                  </a:cubicBezTo>
                  <a:cubicBezTo>
                    <a:pt x="266" y="1460"/>
                    <a:pt x="111" y="1492"/>
                    <a:pt x="0" y="1528"/>
                  </a:cubicBezTo>
                  <a:cubicBezTo>
                    <a:pt x="114" y="1530"/>
                    <a:pt x="281" y="1546"/>
                    <a:pt x="462" y="1621"/>
                  </a:cubicBezTo>
                  <a:cubicBezTo>
                    <a:pt x="818" y="1766"/>
                    <a:pt x="858" y="1981"/>
                    <a:pt x="1164" y="2144"/>
                  </a:cubicBezTo>
                  <a:cubicBezTo>
                    <a:pt x="1556" y="2353"/>
                    <a:pt x="1978" y="2259"/>
                    <a:pt x="2070" y="2238"/>
                  </a:cubicBezTo>
                  <a:cubicBezTo>
                    <a:pt x="2537" y="2134"/>
                    <a:pt x="2807" y="1823"/>
                    <a:pt x="2891" y="1717"/>
                  </a:cubicBezTo>
                  <a:cubicBezTo>
                    <a:pt x="2861" y="1705"/>
                    <a:pt x="2818" y="1685"/>
                    <a:pt x="2779" y="1647"/>
                  </a:cubicBezTo>
                  <a:cubicBezTo>
                    <a:pt x="2673" y="1542"/>
                    <a:pt x="2641" y="1352"/>
                    <a:pt x="2724" y="1203"/>
                  </a:cubicBezTo>
                  <a:cubicBezTo>
                    <a:pt x="2797" y="1071"/>
                    <a:pt x="2946" y="994"/>
                    <a:pt x="3103" y="100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noFill/>
              </a:endParaRPr>
            </a:p>
          </p:txBody>
        </p:sp>
        <p:sp>
          <p:nvSpPr>
            <p:cNvPr id="6" name="Freeform 6"/>
            <p:cNvSpPr/>
            <p:nvPr/>
          </p:nvSpPr>
          <p:spPr bwMode="auto">
            <a:xfrm>
              <a:off x="165" y="1230"/>
              <a:ext cx="6260" cy="3246"/>
            </a:xfrm>
            <a:custGeom>
              <a:avLst/>
              <a:gdLst>
                <a:gd name="T0" fmla="*/ 3611 w 3831"/>
                <a:gd name="T1" fmla="*/ 588 h 1986"/>
                <a:gd name="T2" fmla="*/ 3760 w 3831"/>
                <a:gd name="T3" fmla="*/ 529 h 1986"/>
                <a:gd name="T4" fmla="*/ 3817 w 3831"/>
                <a:gd name="T5" fmla="*/ 350 h 1986"/>
                <a:gd name="T6" fmla="*/ 3707 w 3831"/>
                <a:gd name="T7" fmla="*/ 195 h 1986"/>
                <a:gd name="T8" fmla="*/ 3560 w 3831"/>
                <a:gd name="T9" fmla="*/ 162 h 1986"/>
                <a:gd name="T10" fmla="*/ 3467 w 3831"/>
                <a:gd name="T11" fmla="*/ 53 h 1986"/>
                <a:gd name="T12" fmla="*/ 3248 w 3831"/>
                <a:gd name="T13" fmla="*/ 17 h 1986"/>
                <a:gd name="T14" fmla="*/ 3038 w 3831"/>
                <a:gd name="T15" fmla="*/ 315 h 1986"/>
                <a:gd name="T16" fmla="*/ 2874 w 3831"/>
                <a:gd name="T17" fmla="*/ 310 h 1986"/>
                <a:gd name="T18" fmla="*/ 2690 w 3831"/>
                <a:gd name="T19" fmla="*/ 471 h 1986"/>
                <a:gd name="T20" fmla="*/ 2670 w 3831"/>
                <a:gd name="T21" fmla="*/ 558 h 1986"/>
                <a:gd name="T22" fmla="*/ 2692 w 3831"/>
                <a:gd name="T23" fmla="*/ 743 h 1986"/>
                <a:gd name="T24" fmla="*/ 2750 w 3831"/>
                <a:gd name="T25" fmla="*/ 828 h 1986"/>
                <a:gd name="T26" fmla="*/ 2862 w 3831"/>
                <a:gd name="T27" fmla="*/ 876 h 1986"/>
                <a:gd name="T28" fmla="*/ 2999 w 3831"/>
                <a:gd name="T29" fmla="*/ 771 h 1986"/>
                <a:gd name="T30" fmla="*/ 2983 w 3831"/>
                <a:gd name="T31" fmla="*/ 661 h 1986"/>
                <a:gd name="T32" fmla="*/ 2912 w 3831"/>
                <a:gd name="T33" fmla="*/ 629 h 1986"/>
                <a:gd name="T34" fmla="*/ 2873 w 3831"/>
                <a:gd name="T35" fmla="*/ 661 h 1986"/>
                <a:gd name="T36" fmla="*/ 2880 w 3831"/>
                <a:gd name="T37" fmla="*/ 746 h 1986"/>
                <a:gd name="T38" fmla="*/ 2841 w 3831"/>
                <a:gd name="T39" fmla="*/ 711 h 1986"/>
                <a:gd name="T40" fmla="*/ 2825 w 3831"/>
                <a:gd name="T41" fmla="*/ 645 h 1986"/>
                <a:gd name="T42" fmla="*/ 2907 w 3831"/>
                <a:gd name="T43" fmla="*/ 551 h 1986"/>
                <a:gd name="T44" fmla="*/ 3022 w 3831"/>
                <a:gd name="T45" fmla="*/ 577 h 1986"/>
                <a:gd name="T46" fmla="*/ 3104 w 3831"/>
                <a:gd name="T47" fmla="*/ 705 h 1986"/>
                <a:gd name="T48" fmla="*/ 3040 w 3831"/>
                <a:gd name="T49" fmla="*/ 897 h 1986"/>
                <a:gd name="T50" fmla="*/ 2868 w 3831"/>
                <a:gd name="T51" fmla="*/ 970 h 1986"/>
                <a:gd name="T52" fmla="*/ 2569 w 3831"/>
                <a:gd name="T53" fmla="*/ 1305 h 1986"/>
                <a:gd name="T54" fmla="*/ 2226 w 3831"/>
                <a:gd name="T55" fmla="*/ 1495 h 1986"/>
                <a:gd name="T56" fmla="*/ 1568 w 3831"/>
                <a:gd name="T57" fmla="*/ 1591 h 1986"/>
                <a:gd name="T58" fmla="*/ 1166 w 3831"/>
                <a:gd name="T59" fmla="*/ 1519 h 1986"/>
                <a:gd name="T60" fmla="*/ 917 w 3831"/>
                <a:gd name="T61" fmla="*/ 1343 h 1986"/>
                <a:gd name="T62" fmla="*/ 0 w 3831"/>
                <a:gd name="T63" fmla="*/ 850 h 1986"/>
                <a:gd name="T64" fmla="*/ 476 w 3831"/>
                <a:gd name="T65" fmla="*/ 1111 h 1986"/>
                <a:gd name="T66" fmla="*/ 764 w 3831"/>
                <a:gd name="T67" fmla="*/ 1399 h 1986"/>
                <a:gd name="T68" fmla="*/ 1307 w 3831"/>
                <a:gd name="T69" fmla="*/ 1779 h 1986"/>
                <a:gd name="T70" fmla="*/ 1573 w 3831"/>
                <a:gd name="T71" fmla="*/ 1852 h 1986"/>
                <a:gd name="T72" fmla="*/ 3183 w 3831"/>
                <a:gd name="T73" fmla="*/ 1305 h 1986"/>
                <a:gd name="T74" fmla="*/ 3430 w 3831"/>
                <a:gd name="T75" fmla="*/ 1041 h 1986"/>
                <a:gd name="T76" fmla="*/ 3611 w 3831"/>
                <a:gd name="T77" fmla="*/ 588 h 1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831" h="1986">
                  <a:moveTo>
                    <a:pt x="3611" y="588"/>
                  </a:moveTo>
                  <a:cubicBezTo>
                    <a:pt x="3626" y="588"/>
                    <a:pt x="3701" y="587"/>
                    <a:pt x="3760" y="529"/>
                  </a:cubicBezTo>
                  <a:cubicBezTo>
                    <a:pt x="3831" y="457"/>
                    <a:pt x="3819" y="362"/>
                    <a:pt x="3817" y="350"/>
                  </a:cubicBezTo>
                  <a:cubicBezTo>
                    <a:pt x="3802" y="252"/>
                    <a:pt x="3722" y="204"/>
                    <a:pt x="3707" y="195"/>
                  </a:cubicBezTo>
                  <a:cubicBezTo>
                    <a:pt x="3644" y="157"/>
                    <a:pt x="3582" y="160"/>
                    <a:pt x="3560" y="162"/>
                  </a:cubicBezTo>
                  <a:cubicBezTo>
                    <a:pt x="3548" y="138"/>
                    <a:pt x="3521" y="90"/>
                    <a:pt x="3467" y="53"/>
                  </a:cubicBezTo>
                  <a:cubicBezTo>
                    <a:pt x="3395" y="5"/>
                    <a:pt x="3310" y="0"/>
                    <a:pt x="3248" y="17"/>
                  </a:cubicBezTo>
                  <a:cubicBezTo>
                    <a:pt x="3131" y="48"/>
                    <a:pt x="3044" y="169"/>
                    <a:pt x="3038" y="315"/>
                  </a:cubicBezTo>
                  <a:cubicBezTo>
                    <a:pt x="3010" y="306"/>
                    <a:pt x="2947" y="290"/>
                    <a:pt x="2874" y="310"/>
                  </a:cubicBezTo>
                  <a:cubicBezTo>
                    <a:pt x="2787" y="334"/>
                    <a:pt x="2721" y="399"/>
                    <a:pt x="2690" y="471"/>
                  </a:cubicBezTo>
                  <a:cubicBezTo>
                    <a:pt x="2676" y="505"/>
                    <a:pt x="2673" y="533"/>
                    <a:pt x="2670" y="558"/>
                  </a:cubicBezTo>
                  <a:cubicBezTo>
                    <a:pt x="2666" y="591"/>
                    <a:pt x="2658" y="664"/>
                    <a:pt x="2692" y="743"/>
                  </a:cubicBezTo>
                  <a:cubicBezTo>
                    <a:pt x="2704" y="769"/>
                    <a:pt x="2718" y="800"/>
                    <a:pt x="2750" y="828"/>
                  </a:cubicBezTo>
                  <a:cubicBezTo>
                    <a:pt x="2766" y="843"/>
                    <a:pt x="2806" y="877"/>
                    <a:pt x="2862" y="876"/>
                  </a:cubicBezTo>
                  <a:cubicBezTo>
                    <a:pt x="2923" y="874"/>
                    <a:pt x="2981" y="829"/>
                    <a:pt x="2999" y="771"/>
                  </a:cubicBezTo>
                  <a:cubicBezTo>
                    <a:pt x="3001" y="762"/>
                    <a:pt x="3018" y="703"/>
                    <a:pt x="2983" y="661"/>
                  </a:cubicBezTo>
                  <a:cubicBezTo>
                    <a:pt x="2979" y="657"/>
                    <a:pt x="2948" y="621"/>
                    <a:pt x="2912" y="629"/>
                  </a:cubicBezTo>
                  <a:cubicBezTo>
                    <a:pt x="2887" y="635"/>
                    <a:pt x="2875" y="657"/>
                    <a:pt x="2873" y="661"/>
                  </a:cubicBezTo>
                  <a:cubicBezTo>
                    <a:pt x="2852" y="700"/>
                    <a:pt x="2879" y="744"/>
                    <a:pt x="2880" y="746"/>
                  </a:cubicBezTo>
                  <a:cubicBezTo>
                    <a:pt x="2871" y="741"/>
                    <a:pt x="2854" y="731"/>
                    <a:pt x="2841" y="711"/>
                  </a:cubicBezTo>
                  <a:cubicBezTo>
                    <a:pt x="2839" y="708"/>
                    <a:pt x="2821" y="681"/>
                    <a:pt x="2825" y="645"/>
                  </a:cubicBezTo>
                  <a:cubicBezTo>
                    <a:pt x="2830" y="600"/>
                    <a:pt x="2867" y="564"/>
                    <a:pt x="2907" y="551"/>
                  </a:cubicBezTo>
                  <a:cubicBezTo>
                    <a:pt x="2959" y="536"/>
                    <a:pt x="3003" y="565"/>
                    <a:pt x="3022" y="577"/>
                  </a:cubicBezTo>
                  <a:cubicBezTo>
                    <a:pt x="3086" y="619"/>
                    <a:pt x="3101" y="690"/>
                    <a:pt x="3104" y="705"/>
                  </a:cubicBezTo>
                  <a:cubicBezTo>
                    <a:pt x="3123" y="808"/>
                    <a:pt x="3051" y="885"/>
                    <a:pt x="3040" y="897"/>
                  </a:cubicBezTo>
                  <a:cubicBezTo>
                    <a:pt x="2973" y="966"/>
                    <a:pt x="2887" y="970"/>
                    <a:pt x="2868" y="970"/>
                  </a:cubicBezTo>
                  <a:cubicBezTo>
                    <a:pt x="2815" y="1057"/>
                    <a:pt x="2720" y="1186"/>
                    <a:pt x="2569" y="1305"/>
                  </a:cubicBezTo>
                  <a:cubicBezTo>
                    <a:pt x="2542" y="1326"/>
                    <a:pt x="2418" y="1421"/>
                    <a:pt x="2226" y="1495"/>
                  </a:cubicBezTo>
                  <a:cubicBezTo>
                    <a:pt x="1953" y="1601"/>
                    <a:pt x="1721" y="1596"/>
                    <a:pt x="1568" y="1591"/>
                  </a:cubicBezTo>
                  <a:cubicBezTo>
                    <a:pt x="1424" y="1587"/>
                    <a:pt x="1305" y="1582"/>
                    <a:pt x="1166" y="1519"/>
                  </a:cubicBezTo>
                  <a:cubicBezTo>
                    <a:pt x="1030" y="1457"/>
                    <a:pt x="946" y="1372"/>
                    <a:pt x="917" y="1343"/>
                  </a:cubicBezTo>
                  <a:cubicBezTo>
                    <a:pt x="740" y="1166"/>
                    <a:pt x="365" y="833"/>
                    <a:pt x="0" y="850"/>
                  </a:cubicBezTo>
                  <a:cubicBezTo>
                    <a:pt x="197" y="917"/>
                    <a:pt x="352" y="1009"/>
                    <a:pt x="476" y="1111"/>
                  </a:cubicBezTo>
                  <a:cubicBezTo>
                    <a:pt x="599" y="1213"/>
                    <a:pt x="584" y="1234"/>
                    <a:pt x="764" y="1399"/>
                  </a:cubicBezTo>
                  <a:cubicBezTo>
                    <a:pt x="928" y="1551"/>
                    <a:pt x="1078" y="1688"/>
                    <a:pt x="1307" y="1779"/>
                  </a:cubicBezTo>
                  <a:cubicBezTo>
                    <a:pt x="1427" y="1826"/>
                    <a:pt x="1524" y="1843"/>
                    <a:pt x="1573" y="1852"/>
                  </a:cubicBezTo>
                  <a:cubicBezTo>
                    <a:pt x="2347" y="1986"/>
                    <a:pt x="3077" y="1391"/>
                    <a:pt x="3183" y="1305"/>
                  </a:cubicBezTo>
                  <a:cubicBezTo>
                    <a:pt x="3288" y="1220"/>
                    <a:pt x="3365" y="1138"/>
                    <a:pt x="3430" y="1041"/>
                  </a:cubicBezTo>
                  <a:cubicBezTo>
                    <a:pt x="3548" y="866"/>
                    <a:pt x="3592" y="694"/>
                    <a:pt x="3611" y="58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noFill/>
              </a:endParaRPr>
            </a:p>
          </p:txBody>
        </p:sp>
      </p:grpSp>
      <p:cxnSp>
        <p:nvCxnSpPr>
          <p:cNvPr id="7" name="直接连接符 6"/>
          <p:cNvCxnSpPr/>
          <p:nvPr/>
        </p:nvCxnSpPr>
        <p:spPr>
          <a:xfrm>
            <a:off x="9224690" y="670351"/>
            <a:ext cx="2074681" cy="0"/>
          </a:xfrm>
          <a:prstGeom prst="line">
            <a:avLst/>
          </a:prstGeom>
          <a:ln>
            <a:solidFill>
              <a:srgbClr val="F16C06"/>
            </a:solidFill>
          </a:ln>
        </p:spPr>
        <p:style>
          <a:lnRef idx="1">
            <a:schemeClr val="accent1"/>
          </a:lnRef>
          <a:fillRef idx="0">
            <a:schemeClr val="accent1"/>
          </a:fillRef>
          <a:effectRef idx="0">
            <a:schemeClr val="accent1"/>
          </a:effectRef>
          <a:fontRef idx="minor">
            <a:schemeClr val="tx1"/>
          </a:fontRef>
        </p:style>
      </p:cxnSp>
      <p:grpSp>
        <p:nvGrpSpPr>
          <p:cNvPr id="8" name="Group 4"/>
          <p:cNvGrpSpPr>
            <a:grpSpLocks noChangeAspect="1"/>
          </p:cNvGrpSpPr>
          <p:nvPr/>
        </p:nvGrpSpPr>
        <p:grpSpPr bwMode="auto">
          <a:xfrm>
            <a:off x="2940653" y="487371"/>
            <a:ext cx="607778" cy="337494"/>
            <a:chOff x="2" y="-28"/>
            <a:chExt cx="8111" cy="4504"/>
          </a:xfrm>
          <a:gradFill>
            <a:gsLst>
              <a:gs pos="5000">
                <a:srgbClr val="F16C06"/>
              </a:gs>
              <a:gs pos="68000">
                <a:srgbClr val="DF2417"/>
              </a:gs>
            </a:gsLst>
            <a:lin ang="2700000" scaled="1"/>
          </a:gradFill>
        </p:grpSpPr>
        <p:sp>
          <p:nvSpPr>
            <p:cNvPr id="9" name="Freeform 5"/>
            <p:cNvSpPr/>
            <p:nvPr/>
          </p:nvSpPr>
          <p:spPr bwMode="auto">
            <a:xfrm>
              <a:off x="2" y="-28"/>
              <a:ext cx="8111" cy="3845"/>
            </a:xfrm>
            <a:custGeom>
              <a:avLst/>
              <a:gdLst>
                <a:gd name="T0" fmla="*/ 3708 w 4964"/>
                <a:gd name="T1" fmla="*/ 892 h 2353"/>
                <a:gd name="T2" fmla="*/ 3978 w 4964"/>
                <a:gd name="T3" fmla="*/ 1161 h 2353"/>
                <a:gd name="T4" fmla="*/ 3770 w 4964"/>
                <a:gd name="T5" fmla="*/ 1393 h 2353"/>
                <a:gd name="T6" fmla="*/ 3620 w 4964"/>
                <a:gd name="T7" fmla="*/ 2113 h 2353"/>
                <a:gd name="T8" fmla="*/ 4339 w 4964"/>
                <a:gd name="T9" fmla="*/ 1302 h 2353"/>
                <a:gd name="T10" fmla="*/ 4605 w 4964"/>
                <a:gd name="T11" fmla="*/ 1565 h 2353"/>
                <a:gd name="T12" fmla="*/ 4313 w 4964"/>
                <a:gd name="T13" fmla="*/ 1784 h 2353"/>
                <a:gd name="T14" fmla="*/ 4942 w 4964"/>
                <a:gd name="T15" fmla="*/ 1424 h 2353"/>
                <a:gd name="T16" fmla="*/ 4840 w 4964"/>
                <a:gd name="T17" fmla="*/ 983 h 2353"/>
                <a:gd name="T18" fmla="*/ 4445 w 4964"/>
                <a:gd name="T19" fmla="*/ 867 h 2353"/>
                <a:gd name="T20" fmla="*/ 4200 w 4964"/>
                <a:gd name="T21" fmla="*/ 1050 h 2353"/>
                <a:gd name="T22" fmla="*/ 4090 w 4964"/>
                <a:gd name="T23" fmla="*/ 619 h 2353"/>
                <a:gd name="T24" fmla="*/ 3970 w 4964"/>
                <a:gd name="T25" fmla="*/ 869 h 2353"/>
                <a:gd name="T26" fmla="*/ 4351 w 4964"/>
                <a:gd name="T27" fmla="*/ 843 h 2353"/>
                <a:gd name="T28" fmla="*/ 4281 w 4964"/>
                <a:gd name="T29" fmla="*/ 501 h 2353"/>
                <a:gd name="T30" fmla="*/ 4049 w 4964"/>
                <a:gd name="T31" fmla="*/ 245 h 2353"/>
                <a:gd name="T32" fmla="*/ 3626 w 4964"/>
                <a:gd name="T33" fmla="*/ 247 h 2353"/>
                <a:gd name="T34" fmla="*/ 3157 w 4964"/>
                <a:gd name="T35" fmla="*/ 84 h 2353"/>
                <a:gd name="T36" fmla="*/ 2919 w 4964"/>
                <a:gd name="T37" fmla="*/ 236 h 2353"/>
                <a:gd name="T38" fmla="*/ 2654 w 4964"/>
                <a:gd name="T39" fmla="*/ 599 h 2353"/>
                <a:gd name="T40" fmla="*/ 2922 w 4964"/>
                <a:gd name="T41" fmla="*/ 846 h 2353"/>
                <a:gd name="T42" fmla="*/ 2864 w 4964"/>
                <a:gd name="T43" fmla="*/ 528 h 2353"/>
                <a:gd name="T44" fmla="*/ 3065 w 4964"/>
                <a:gd name="T45" fmla="*/ 608 h 2353"/>
                <a:gd name="T46" fmla="*/ 2952 w 4964"/>
                <a:gd name="T47" fmla="*/ 906 h 2353"/>
                <a:gd name="T48" fmla="*/ 2651 w 4964"/>
                <a:gd name="T49" fmla="*/ 743 h 2353"/>
                <a:gd name="T50" fmla="*/ 2410 w 4964"/>
                <a:gd name="T51" fmla="*/ 538 h 2353"/>
                <a:gd name="T52" fmla="*/ 2250 w 4964"/>
                <a:gd name="T53" fmla="*/ 726 h 2353"/>
                <a:gd name="T54" fmla="*/ 2164 w 4964"/>
                <a:gd name="T55" fmla="*/ 1168 h 2353"/>
                <a:gd name="T56" fmla="*/ 2428 w 4964"/>
                <a:gd name="T57" fmla="*/ 1468 h 2353"/>
                <a:gd name="T58" fmla="*/ 2234 w 4964"/>
                <a:gd name="T59" fmla="*/ 1505 h 2353"/>
                <a:gd name="T60" fmla="*/ 2491 w 4964"/>
                <a:gd name="T61" fmla="*/ 1401 h 2353"/>
                <a:gd name="T62" fmla="*/ 2294 w 4964"/>
                <a:gd name="T63" fmla="*/ 1817 h 2353"/>
                <a:gd name="T64" fmla="*/ 1184 w 4964"/>
                <a:gd name="T65" fmla="*/ 1881 h 2353"/>
                <a:gd name="T66" fmla="*/ 669 w 4964"/>
                <a:gd name="T67" fmla="*/ 1533 h 2353"/>
                <a:gd name="T68" fmla="*/ 0 w 4964"/>
                <a:gd name="T69" fmla="*/ 1528 h 2353"/>
                <a:gd name="T70" fmla="*/ 1164 w 4964"/>
                <a:gd name="T71" fmla="*/ 2144 h 2353"/>
                <a:gd name="T72" fmla="*/ 2891 w 4964"/>
                <a:gd name="T73" fmla="*/ 1717 h 2353"/>
                <a:gd name="T74" fmla="*/ 2724 w 4964"/>
                <a:gd name="T75" fmla="*/ 1203 h 2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64" h="2353">
                  <a:moveTo>
                    <a:pt x="3103" y="1008"/>
                  </a:moveTo>
                  <a:cubicBezTo>
                    <a:pt x="3130" y="659"/>
                    <a:pt x="3633" y="632"/>
                    <a:pt x="3708" y="892"/>
                  </a:cubicBezTo>
                  <a:cubicBezTo>
                    <a:pt x="3789" y="890"/>
                    <a:pt x="3852" y="930"/>
                    <a:pt x="3898" y="984"/>
                  </a:cubicBezTo>
                  <a:cubicBezTo>
                    <a:pt x="3916" y="1006"/>
                    <a:pt x="3974" y="1066"/>
                    <a:pt x="3978" y="1161"/>
                  </a:cubicBezTo>
                  <a:cubicBezTo>
                    <a:pt x="3978" y="1187"/>
                    <a:pt x="3980" y="1255"/>
                    <a:pt x="3931" y="1315"/>
                  </a:cubicBezTo>
                  <a:cubicBezTo>
                    <a:pt x="3871" y="1387"/>
                    <a:pt x="3785" y="1392"/>
                    <a:pt x="3770" y="1393"/>
                  </a:cubicBezTo>
                  <a:cubicBezTo>
                    <a:pt x="3742" y="1790"/>
                    <a:pt x="3508" y="2071"/>
                    <a:pt x="3013" y="2344"/>
                  </a:cubicBezTo>
                  <a:cubicBezTo>
                    <a:pt x="3164" y="2327"/>
                    <a:pt x="3398" y="2276"/>
                    <a:pt x="3620" y="2113"/>
                  </a:cubicBezTo>
                  <a:cubicBezTo>
                    <a:pt x="3746" y="2020"/>
                    <a:pt x="3834" y="1915"/>
                    <a:pt x="3888" y="1851"/>
                  </a:cubicBezTo>
                  <a:cubicBezTo>
                    <a:pt x="4136" y="1554"/>
                    <a:pt x="4150" y="1354"/>
                    <a:pt x="4339" y="1302"/>
                  </a:cubicBezTo>
                  <a:cubicBezTo>
                    <a:pt x="4360" y="1297"/>
                    <a:pt x="4465" y="1268"/>
                    <a:pt x="4540" y="1327"/>
                  </a:cubicBezTo>
                  <a:cubicBezTo>
                    <a:pt x="4634" y="1401"/>
                    <a:pt x="4607" y="1554"/>
                    <a:pt x="4605" y="1565"/>
                  </a:cubicBezTo>
                  <a:cubicBezTo>
                    <a:pt x="4601" y="1227"/>
                    <a:pt x="4147" y="1338"/>
                    <a:pt x="4223" y="1628"/>
                  </a:cubicBezTo>
                  <a:cubicBezTo>
                    <a:pt x="4241" y="1695"/>
                    <a:pt x="4273" y="1747"/>
                    <a:pt x="4313" y="1784"/>
                  </a:cubicBezTo>
                  <a:cubicBezTo>
                    <a:pt x="4417" y="1881"/>
                    <a:pt x="4610" y="1917"/>
                    <a:pt x="4764" y="1824"/>
                  </a:cubicBezTo>
                  <a:cubicBezTo>
                    <a:pt x="4909" y="1736"/>
                    <a:pt x="4964" y="1566"/>
                    <a:pt x="4942" y="1424"/>
                  </a:cubicBezTo>
                  <a:cubicBezTo>
                    <a:pt x="4922" y="1292"/>
                    <a:pt x="4837" y="1209"/>
                    <a:pt x="4807" y="1182"/>
                  </a:cubicBezTo>
                  <a:cubicBezTo>
                    <a:pt x="4818" y="1164"/>
                    <a:pt x="4864" y="1082"/>
                    <a:pt x="4840" y="983"/>
                  </a:cubicBezTo>
                  <a:cubicBezTo>
                    <a:pt x="4817" y="893"/>
                    <a:pt x="4741" y="806"/>
                    <a:pt x="4641" y="794"/>
                  </a:cubicBezTo>
                  <a:cubicBezTo>
                    <a:pt x="4536" y="781"/>
                    <a:pt x="4456" y="857"/>
                    <a:pt x="4445" y="867"/>
                  </a:cubicBezTo>
                  <a:cubicBezTo>
                    <a:pt x="4405" y="906"/>
                    <a:pt x="4414" y="929"/>
                    <a:pt x="4372" y="969"/>
                  </a:cubicBezTo>
                  <a:cubicBezTo>
                    <a:pt x="4316" y="1020"/>
                    <a:pt x="4251" y="1043"/>
                    <a:pt x="4200" y="1050"/>
                  </a:cubicBezTo>
                  <a:cubicBezTo>
                    <a:pt x="4099" y="1062"/>
                    <a:pt x="3945" y="1027"/>
                    <a:pt x="3900" y="888"/>
                  </a:cubicBezTo>
                  <a:cubicBezTo>
                    <a:pt x="3827" y="664"/>
                    <a:pt x="4035" y="561"/>
                    <a:pt x="4090" y="619"/>
                  </a:cubicBezTo>
                  <a:cubicBezTo>
                    <a:pt x="4060" y="620"/>
                    <a:pt x="4032" y="629"/>
                    <a:pt x="4009" y="647"/>
                  </a:cubicBezTo>
                  <a:cubicBezTo>
                    <a:pt x="3946" y="695"/>
                    <a:pt x="3931" y="797"/>
                    <a:pt x="3970" y="869"/>
                  </a:cubicBezTo>
                  <a:cubicBezTo>
                    <a:pt x="4018" y="957"/>
                    <a:pt x="4126" y="964"/>
                    <a:pt x="4141" y="964"/>
                  </a:cubicBezTo>
                  <a:cubicBezTo>
                    <a:pt x="4270" y="969"/>
                    <a:pt x="4345" y="854"/>
                    <a:pt x="4351" y="843"/>
                  </a:cubicBezTo>
                  <a:cubicBezTo>
                    <a:pt x="4362" y="827"/>
                    <a:pt x="4406" y="751"/>
                    <a:pt x="4385" y="653"/>
                  </a:cubicBezTo>
                  <a:cubicBezTo>
                    <a:pt x="4365" y="565"/>
                    <a:pt x="4304" y="517"/>
                    <a:pt x="4281" y="501"/>
                  </a:cubicBezTo>
                  <a:cubicBezTo>
                    <a:pt x="4202" y="446"/>
                    <a:pt x="4120" y="453"/>
                    <a:pt x="4100" y="455"/>
                  </a:cubicBezTo>
                  <a:cubicBezTo>
                    <a:pt x="4103" y="434"/>
                    <a:pt x="4116" y="334"/>
                    <a:pt x="4049" y="245"/>
                  </a:cubicBezTo>
                  <a:cubicBezTo>
                    <a:pt x="3993" y="169"/>
                    <a:pt x="3892" y="120"/>
                    <a:pt x="3789" y="140"/>
                  </a:cubicBezTo>
                  <a:cubicBezTo>
                    <a:pt x="3693" y="158"/>
                    <a:pt x="3639" y="228"/>
                    <a:pt x="3626" y="247"/>
                  </a:cubicBezTo>
                  <a:cubicBezTo>
                    <a:pt x="3618" y="219"/>
                    <a:pt x="3589" y="123"/>
                    <a:pt x="3495" y="65"/>
                  </a:cubicBezTo>
                  <a:cubicBezTo>
                    <a:pt x="3396" y="4"/>
                    <a:pt x="3252" y="0"/>
                    <a:pt x="3157" y="84"/>
                  </a:cubicBezTo>
                  <a:cubicBezTo>
                    <a:pt x="3084" y="147"/>
                    <a:pt x="3070" y="236"/>
                    <a:pt x="3067" y="264"/>
                  </a:cubicBezTo>
                  <a:cubicBezTo>
                    <a:pt x="3042" y="252"/>
                    <a:pt x="2988" y="230"/>
                    <a:pt x="2919" y="236"/>
                  </a:cubicBezTo>
                  <a:cubicBezTo>
                    <a:pt x="2807" y="245"/>
                    <a:pt x="2739" y="317"/>
                    <a:pt x="2725" y="333"/>
                  </a:cubicBezTo>
                  <a:cubicBezTo>
                    <a:pt x="2629" y="439"/>
                    <a:pt x="2650" y="574"/>
                    <a:pt x="2654" y="599"/>
                  </a:cubicBezTo>
                  <a:cubicBezTo>
                    <a:pt x="2658" y="626"/>
                    <a:pt x="2683" y="763"/>
                    <a:pt x="2797" y="824"/>
                  </a:cubicBezTo>
                  <a:cubicBezTo>
                    <a:pt x="2820" y="836"/>
                    <a:pt x="2869" y="862"/>
                    <a:pt x="2922" y="846"/>
                  </a:cubicBezTo>
                  <a:cubicBezTo>
                    <a:pt x="2997" y="823"/>
                    <a:pt x="3059" y="721"/>
                    <a:pt x="3023" y="635"/>
                  </a:cubicBezTo>
                  <a:cubicBezTo>
                    <a:pt x="3003" y="586"/>
                    <a:pt x="2953" y="543"/>
                    <a:pt x="2864" y="528"/>
                  </a:cubicBezTo>
                  <a:cubicBezTo>
                    <a:pt x="2881" y="524"/>
                    <a:pt x="2914" y="519"/>
                    <a:pt x="2952" y="528"/>
                  </a:cubicBezTo>
                  <a:cubicBezTo>
                    <a:pt x="2971" y="533"/>
                    <a:pt x="3029" y="550"/>
                    <a:pt x="3065" y="608"/>
                  </a:cubicBezTo>
                  <a:cubicBezTo>
                    <a:pt x="3099" y="661"/>
                    <a:pt x="3093" y="716"/>
                    <a:pt x="3090" y="734"/>
                  </a:cubicBezTo>
                  <a:cubicBezTo>
                    <a:pt x="3081" y="809"/>
                    <a:pt x="3027" y="878"/>
                    <a:pt x="2952" y="906"/>
                  </a:cubicBezTo>
                  <a:cubicBezTo>
                    <a:pt x="2946" y="909"/>
                    <a:pt x="2866" y="937"/>
                    <a:pt x="2788" y="900"/>
                  </a:cubicBezTo>
                  <a:cubicBezTo>
                    <a:pt x="2730" y="873"/>
                    <a:pt x="2700" y="824"/>
                    <a:pt x="2651" y="743"/>
                  </a:cubicBezTo>
                  <a:cubicBezTo>
                    <a:pt x="2612" y="679"/>
                    <a:pt x="2621" y="675"/>
                    <a:pt x="2593" y="641"/>
                  </a:cubicBezTo>
                  <a:cubicBezTo>
                    <a:pt x="2574" y="618"/>
                    <a:pt x="2509" y="539"/>
                    <a:pt x="2410" y="538"/>
                  </a:cubicBezTo>
                  <a:cubicBezTo>
                    <a:pt x="2390" y="537"/>
                    <a:pt x="2320" y="536"/>
                    <a:pt x="2276" y="592"/>
                  </a:cubicBezTo>
                  <a:cubicBezTo>
                    <a:pt x="2232" y="648"/>
                    <a:pt x="2248" y="717"/>
                    <a:pt x="2250" y="726"/>
                  </a:cubicBezTo>
                  <a:cubicBezTo>
                    <a:pt x="2148" y="731"/>
                    <a:pt x="2055" y="798"/>
                    <a:pt x="2034" y="893"/>
                  </a:cubicBezTo>
                  <a:cubicBezTo>
                    <a:pt x="2011" y="1000"/>
                    <a:pt x="2046" y="1124"/>
                    <a:pt x="2164" y="1168"/>
                  </a:cubicBezTo>
                  <a:cubicBezTo>
                    <a:pt x="1932" y="1200"/>
                    <a:pt x="1938" y="1554"/>
                    <a:pt x="2134" y="1630"/>
                  </a:cubicBezTo>
                  <a:cubicBezTo>
                    <a:pt x="2329" y="1706"/>
                    <a:pt x="2450" y="1591"/>
                    <a:pt x="2428" y="1468"/>
                  </a:cubicBezTo>
                  <a:cubicBezTo>
                    <a:pt x="2401" y="1308"/>
                    <a:pt x="2262" y="1292"/>
                    <a:pt x="2202" y="1359"/>
                  </a:cubicBezTo>
                  <a:cubicBezTo>
                    <a:pt x="2155" y="1410"/>
                    <a:pt x="2179" y="1466"/>
                    <a:pt x="2234" y="1505"/>
                  </a:cubicBezTo>
                  <a:cubicBezTo>
                    <a:pt x="2127" y="1528"/>
                    <a:pt x="2117" y="1357"/>
                    <a:pt x="2182" y="1293"/>
                  </a:cubicBezTo>
                  <a:cubicBezTo>
                    <a:pt x="2247" y="1230"/>
                    <a:pt x="2448" y="1255"/>
                    <a:pt x="2491" y="1401"/>
                  </a:cubicBezTo>
                  <a:cubicBezTo>
                    <a:pt x="2506" y="1455"/>
                    <a:pt x="2505" y="1502"/>
                    <a:pt x="2499" y="1533"/>
                  </a:cubicBezTo>
                  <a:cubicBezTo>
                    <a:pt x="2494" y="1561"/>
                    <a:pt x="2467" y="1684"/>
                    <a:pt x="2294" y="1817"/>
                  </a:cubicBezTo>
                  <a:cubicBezTo>
                    <a:pt x="2080" y="1983"/>
                    <a:pt x="1844" y="2008"/>
                    <a:pt x="1780" y="2013"/>
                  </a:cubicBezTo>
                  <a:cubicBezTo>
                    <a:pt x="1711" y="2019"/>
                    <a:pt x="1430" y="2039"/>
                    <a:pt x="1184" y="1881"/>
                  </a:cubicBezTo>
                  <a:cubicBezTo>
                    <a:pt x="1108" y="1833"/>
                    <a:pt x="915" y="1690"/>
                    <a:pt x="859" y="1648"/>
                  </a:cubicBezTo>
                  <a:cubicBezTo>
                    <a:pt x="804" y="1607"/>
                    <a:pt x="751" y="1568"/>
                    <a:pt x="669" y="1533"/>
                  </a:cubicBezTo>
                  <a:cubicBezTo>
                    <a:pt x="649" y="1525"/>
                    <a:pt x="568" y="1492"/>
                    <a:pt x="443" y="1479"/>
                  </a:cubicBezTo>
                  <a:cubicBezTo>
                    <a:pt x="266" y="1460"/>
                    <a:pt x="111" y="1492"/>
                    <a:pt x="0" y="1528"/>
                  </a:cubicBezTo>
                  <a:cubicBezTo>
                    <a:pt x="114" y="1530"/>
                    <a:pt x="281" y="1546"/>
                    <a:pt x="462" y="1621"/>
                  </a:cubicBezTo>
                  <a:cubicBezTo>
                    <a:pt x="818" y="1766"/>
                    <a:pt x="858" y="1981"/>
                    <a:pt x="1164" y="2144"/>
                  </a:cubicBezTo>
                  <a:cubicBezTo>
                    <a:pt x="1556" y="2353"/>
                    <a:pt x="1978" y="2259"/>
                    <a:pt x="2070" y="2238"/>
                  </a:cubicBezTo>
                  <a:cubicBezTo>
                    <a:pt x="2537" y="2134"/>
                    <a:pt x="2807" y="1823"/>
                    <a:pt x="2891" y="1717"/>
                  </a:cubicBezTo>
                  <a:cubicBezTo>
                    <a:pt x="2861" y="1705"/>
                    <a:pt x="2818" y="1685"/>
                    <a:pt x="2779" y="1647"/>
                  </a:cubicBezTo>
                  <a:cubicBezTo>
                    <a:pt x="2673" y="1542"/>
                    <a:pt x="2641" y="1352"/>
                    <a:pt x="2724" y="1203"/>
                  </a:cubicBezTo>
                  <a:cubicBezTo>
                    <a:pt x="2797" y="1071"/>
                    <a:pt x="2946" y="994"/>
                    <a:pt x="3103" y="100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noFill/>
              </a:endParaRPr>
            </a:p>
          </p:txBody>
        </p:sp>
        <p:sp>
          <p:nvSpPr>
            <p:cNvPr id="10" name="Freeform 6"/>
            <p:cNvSpPr/>
            <p:nvPr/>
          </p:nvSpPr>
          <p:spPr bwMode="auto">
            <a:xfrm>
              <a:off x="165" y="1230"/>
              <a:ext cx="6260" cy="3246"/>
            </a:xfrm>
            <a:custGeom>
              <a:avLst/>
              <a:gdLst>
                <a:gd name="T0" fmla="*/ 3611 w 3831"/>
                <a:gd name="T1" fmla="*/ 588 h 1986"/>
                <a:gd name="T2" fmla="*/ 3760 w 3831"/>
                <a:gd name="T3" fmla="*/ 529 h 1986"/>
                <a:gd name="T4" fmla="*/ 3817 w 3831"/>
                <a:gd name="T5" fmla="*/ 350 h 1986"/>
                <a:gd name="T6" fmla="*/ 3707 w 3831"/>
                <a:gd name="T7" fmla="*/ 195 h 1986"/>
                <a:gd name="T8" fmla="*/ 3560 w 3831"/>
                <a:gd name="T9" fmla="*/ 162 h 1986"/>
                <a:gd name="T10" fmla="*/ 3467 w 3831"/>
                <a:gd name="T11" fmla="*/ 53 h 1986"/>
                <a:gd name="T12" fmla="*/ 3248 w 3831"/>
                <a:gd name="T13" fmla="*/ 17 h 1986"/>
                <a:gd name="T14" fmla="*/ 3038 w 3831"/>
                <a:gd name="T15" fmla="*/ 315 h 1986"/>
                <a:gd name="T16" fmla="*/ 2874 w 3831"/>
                <a:gd name="T17" fmla="*/ 310 h 1986"/>
                <a:gd name="T18" fmla="*/ 2690 w 3831"/>
                <a:gd name="T19" fmla="*/ 471 h 1986"/>
                <a:gd name="T20" fmla="*/ 2670 w 3831"/>
                <a:gd name="T21" fmla="*/ 558 h 1986"/>
                <a:gd name="T22" fmla="*/ 2692 w 3831"/>
                <a:gd name="T23" fmla="*/ 743 h 1986"/>
                <a:gd name="T24" fmla="*/ 2750 w 3831"/>
                <a:gd name="T25" fmla="*/ 828 h 1986"/>
                <a:gd name="T26" fmla="*/ 2862 w 3831"/>
                <a:gd name="T27" fmla="*/ 876 h 1986"/>
                <a:gd name="T28" fmla="*/ 2999 w 3831"/>
                <a:gd name="T29" fmla="*/ 771 h 1986"/>
                <a:gd name="T30" fmla="*/ 2983 w 3831"/>
                <a:gd name="T31" fmla="*/ 661 h 1986"/>
                <a:gd name="T32" fmla="*/ 2912 w 3831"/>
                <a:gd name="T33" fmla="*/ 629 h 1986"/>
                <a:gd name="T34" fmla="*/ 2873 w 3831"/>
                <a:gd name="T35" fmla="*/ 661 h 1986"/>
                <a:gd name="T36" fmla="*/ 2880 w 3831"/>
                <a:gd name="T37" fmla="*/ 746 h 1986"/>
                <a:gd name="T38" fmla="*/ 2841 w 3831"/>
                <a:gd name="T39" fmla="*/ 711 h 1986"/>
                <a:gd name="T40" fmla="*/ 2825 w 3831"/>
                <a:gd name="T41" fmla="*/ 645 h 1986"/>
                <a:gd name="T42" fmla="*/ 2907 w 3831"/>
                <a:gd name="T43" fmla="*/ 551 h 1986"/>
                <a:gd name="T44" fmla="*/ 3022 w 3831"/>
                <a:gd name="T45" fmla="*/ 577 h 1986"/>
                <a:gd name="T46" fmla="*/ 3104 w 3831"/>
                <a:gd name="T47" fmla="*/ 705 h 1986"/>
                <a:gd name="T48" fmla="*/ 3040 w 3831"/>
                <a:gd name="T49" fmla="*/ 897 h 1986"/>
                <a:gd name="T50" fmla="*/ 2868 w 3831"/>
                <a:gd name="T51" fmla="*/ 970 h 1986"/>
                <a:gd name="T52" fmla="*/ 2569 w 3831"/>
                <a:gd name="T53" fmla="*/ 1305 h 1986"/>
                <a:gd name="T54" fmla="*/ 2226 w 3831"/>
                <a:gd name="T55" fmla="*/ 1495 h 1986"/>
                <a:gd name="T56" fmla="*/ 1568 w 3831"/>
                <a:gd name="T57" fmla="*/ 1591 h 1986"/>
                <a:gd name="T58" fmla="*/ 1166 w 3831"/>
                <a:gd name="T59" fmla="*/ 1519 h 1986"/>
                <a:gd name="T60" fmla="*/ 917 w 3831"/>
                <a:gd name="T61" fmla="*/ 1343 h 1986"/>
                <a:gd name="T62" fmla="*/ 0 w 3831"/>
                <a:gd name="T63" fmla="*/ 850 h 1986"/>
                <a:gd name="T64" fmla="*/ 476 w 3831"/>
                <a:gd name="T65" fmla="*/ 1111 h 1986"/>
                <a:gd name="T66" fmla="*/ 764 w 3831"/>
                <a:gd name="T67" fmla="*/ 1399 h 1986"/>
                <a:gd name="T68" fmla="*/ 1307 w 3831"/>
                <a:gd name="T69" fmla="*/ 1779 h 1986"/>
                <a:gd name="T70" fmla="*/ 1573 w 3831"/>
                <a:gd name="T71" fmla="*/ 1852 h 1986"/>
                <a:gd name="T72" fmla="*/ 3183 w 3831"/>
                <a:gd name="T73" fmla="*/ 1305 h 1986"/>
                <a:gd name="T74" fmla="*/ 3430 w 3831"/>
                <a:gd name="T75" fmla="*/ 1041 h 1986"/>
                <a:gd name="T76" fmla="*/ 3611 w 3831"/>
                <a:gd name="T77" fmla="*/ 588 h 1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831" h="1986">
                  <a:moveTo>
                    <a:pt x="3611" y="588"/>
                  </a:moveTo>
                  <a:cubicBezTo>
                    <a:pt x="3626" y="588"/>
                    <a:pt x="3701" y="587"/>
                    <a:pt x="3760" y="529"/>
                  </a:cubicBezTo>
                  <a:cubicBezTo>
                    <a:pt x="3831" y="457"/>
                    <a:pt x="3819" y="362"/>
                    <a:pt x="3817" y="350"/>
                  </a:cubicBezTo>
                  <a:cubicBezTo>
                    <a:pt x="3802" y="252"/>
                    <a:pt x="3722" y="204"/>
                    <a:pt x="3707" y="195"/>
                  </a:cubicBezTo>
                  <a:cubicBezTo>
                    <a:pt x="3644" y="157"/>
                    <a:pt x="3582" y="160"/>
                    <a:pt x="3560" y="162"/>
                  </a:cubicBezTo>
                  <a:cubicBezTo>
                    <a:pt x="3548" y="138"/>
                    <a:pt x="3521" y="90"/>
                    <a:pt x="3467" y="53"/>
                  </a:cubicBezTo>
                  <a:cubicBezTo>
                    <a:pt x="3395" y="5"/>
                    <a:pt x="3310" y="0"/>
                    <a:pt x="3248" y="17"/>
                  </a:cubicBezTo>
                  <a:cubicBezTo>
                    <a:pt x="3131" y="48"/>
                    <a:pt x="3044" y="169"/>
                    <a:pt x="3038" y="315"/>
                  </a:cubicBezTo>
                  <a:cubicBezTo>
                    <a:pt x="3010" y="306"/>
                    <a:pt x="2947" y="290"/>
                    <a:pt x="2874" y="310"/>
                  </a:cubicBezTo>
                  <a:cubicBezTo>
                    <a:pt x="2787" y="334"/>
                    <a:pt x="2721" y="399"/>
                    <a:pt x="2690" y="471"/>
                  </a:cubicBezTo>
                  <a:cubicBezTo>
                    <a:pt x="2676" y="505"/>
                    <a:pt x="2673" y="533"/>
                    <a:pt x="2670" y="558"/>
                  </a:cubicBezTo>
                  <a:cubicBezTo>
                    <a:pt x="2666" y="591"/>
                    <a:pt x="2658" y="664"/>
                    <a:pt x="2692" y="743"/>
                  </a:cubicBezTo>
                  <a:cubicBezTo>
                    <a:pt x="2704" y="769"/>
                    <a:pt x="2718" y="800"/>
                    <a:pt x="2750" y="828"/>
                  </a:cubicBezTo>
                  <a:cubicBezTo>
                    <a:pt x="2766" y="843"/>
                    <a:pt x="2806" y="877"/>
                    <a:pt x="2862" y="876"/>
                  </a:cubicBezTo>
                  <a:cubicBezTo>
                    <a:pt x="2923" y="874"/>
                    <a:pt x="2981" y="829"/>
                    <a:pt x="2999" y="771"/>
                  </a:cubicBezTo>
                  <a:cubicBezTo>
                    <a:pt x="3001" y="762"/>
                    <a:pt x="3018" y="703"/>
                    <a:pt x="2983" y="661"/>
                  </a:cubicBezTo>
                  <a:cubicBezTo>
                    <a:pt x="2979" y="657"/>
                    <a:pt x="2948" y="621"/>
                    <a:pt x="2912" y="629"/>
                  </a:cubicBezTo>
                  <a:cubicBezTo>
                    <a:pt x="2887" y="635"/>
                    <a:pt x="2875" y="657"/>
                    <a:pt x="2873" y="661"/>
                  </a:cubicBezTo>
                  <a:cubicBezTo>
                    <a:pt x="2852" y="700"/>
                    <a:pt x="2879" y="744"/>
                    <a:pt x="2880" y="746"/>
                  </a:cubicBezTo>
                  <a:cubicBezTo>
                    <a:pt x="2871" y="741"/>
                    <a:pt x="2854" y="731"/>
                    <a:pt x="2841" y="711"/>
                  </a:cubicBezTo>
                  <a:cubicBezTo>
                    <a:pt x="2839" y="708"/>
                    <a:pt x="2821" y="681"/>
                    <a:pt x="2825" y="645"/>
                  </a:cubicBezTo>
                  <a:cubicBezTo>
                    <a:pt x="2830" y="600"/>
                    <a:pt x="2867" y="564"/>
                    <a:pt x="2907" y="551"/>
                  </a:cubicBezTo>
                  <a:cubicBezTo>
                    <a:pt x="2959" y="536"/>
                    <a:pt x="3003" y="565"/>
                    <a:pt x="3022" y="577"/>
                  </a:cubicBezTo>
                  <a:cubicBezTo>
                    <a:pt x="3086" y="619"/>
                    <a:pt x="3101" y="690"/>
                    <a:pt x="3104" y="705"/>
                  </a:cubicBezTo>
                  <a:cubicBezTo>
                    <a:pt x="3123" y="808"/>
                    <a:pt x="3051" y="885"/>
                    <a:pt x="3040" y="897"/>
                  </a:cubicBezTo>
                  <a:cubicBezTo>
                    <a:pt x="2973" y="966"/>
                    <a:pt x="2887" y="970"/>
                    <a:pt x="2868" y="970"/>
                  </a:cubicBezTo>
                  <a:cubicBezTo>
                    <a:pt x="2815" y="1057"/>
                    <a:pt x="2720" y="1186"/>
                    <a:pt x="2569" y="1305"/>
                  </a:cubicBezTo>
                  <a:cubicBezTo>
                    <a:pt x="2542" y="1326"/>
                    <a:pt x="2418" y="1421"/>
                    <a:pt x="2226" y="1495"/>
                  </a:cubicBezTo>
                  <a:cubicBezTo>
                    <a:pt x="1953" y="1601"/>
                    <a:pt x="1721" y="1596"/>
                    <a:pt x="1568" y="1591"/>
                  </a:cubicBezTo>
                  <a:cubicBezTo>
                    <a:pt x="1424" y="1587"/>
                    <a:pt x="1305" y="1582"/>
                    <a:pt x="1166" y="1519"/>
                  </a:cubicBezTo>
                  <a:cubicBezTo>
                    <a:pt x="1030" y="1457"/>
                    <a:pt x="946" y="1372"/>
                    <a:pt x="917" y="1343"/>
                  </a:cubicBezTo>
                  <a:cubicBezTo>
                    <a:pt x="740" y="1166"/>
                    <a:pt x="365" y="833"/>
                    <a:pt x="0" y="850"/>
                  </a:cubicBezTo>
                  <a:cubicBezTo>
                    <a:pt x="197" y="917"/>
                    <a:pt x="352" y="1009"/>
                    <a:pt x="476" y="1111"/>
                  </a:cubicBezTo>
                  <a:cubicBezTo>
                    <a:pt x="599" y="1213"/>
                    <a:pt x="584" y="1234"/>
                    <a:pt x="764" y="1399"/>
                  </a:cubicBezTo>
                  <a:cubicBezTo>
                    <a:pt x="928" y="1551"/>
                    <a:pt x="1078" y="1688"/>
                    <a:pt x="1307" y="1779"/>
                  </a:cubicBezTo>
                  <a:cubicBezTo>
                    <a:pt x="1427" y="1826"/>
                    <a:pt x="1524" y="1843"/>
                    <a:pt x="1573" y="1852"/>
                  </a:cubicBezTo>
                  <a:cubicBezTo>
                    <a:pt x="2347" y="1986"/>
                    <a:pt x="3077" y="1391"/>
                    <a:pt x="3183" y="1305"/>
                  </a:cubicBezTo>
                  <a:cubicBezTo>
                    <a:pt x="3288" y="1220"/>
                    <a:pt x="3365" y="1138"/>
                    <a:pt x="3430" y="1041"/>
                  </a:cubicBezTo>
                  <a:cubicBezTo>
                    <a:pt x="3548" y="866"/>
                    <a:pt x="3592" y="694"/>
                    <a:pt x="3611" y="58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noFill/>
              </a:endParaRPr>
            </a:p>
          </p:txBody>
        </p:sp>
      </p:grpSp>
      <p:cxnSp>
        <p:nvCxnSpPr>
          <p:cNvPr id="11" name="直接连接符 10"/>
          <p:cNvCxnSpPr/>
          <p:nvPr/>
        </p:nvCxnSpPr>
        <p:spPr>
          <a:xfrm flipH="1">
            <a:off x="870857" y="670351"/>
            <a:ext cx="2082010" cy="0"/>
          </a:xfrm>
          <a:prstGeom prst="line">
            <a:avLst/>
          </a:prstGeom>
          <a:ln>
            <a:solidFill>
              <a:srgbClr val="F16C06"/>
            </a:solidFill>
          </a:ln>
        </p:spPr>
        <p:style>
          <a:lnRef idx="1">
            <a:schemeClr val="accent1"/>
          </a:lnRef>
          <a:fillRef idx="0">
            <a:schemeClr val="accent1"/>
          </a:fillRef>
          <a:effectRef idx="0">
            <a:schemeClr val="accent1"/>
          </a:effectRef>
          <a:fontRef idx="minor">
            <a:schemeClr val="tx1"/>
          </a:fontRef>
        </p:style>
      </p:cxnSp>
      <p:pic>
        <p:nvPicPr>
          <p:cNvPr id="12" name="图片 11"/>
          <p:cNvPicPr>
            <a:picLocks noChangeAspect="1"/>
          </p:cNvPicPr>
          <p:nvPr/>
        </p:nvPicPr>
        <p:blipFill rotWithShape="1">
          <a:blip r:embed="rId5" cstate="screen"/>
          <a:srcRect/>
          <a:stretch>
            <a:fillRect/>
          </a:stretch>
        </p:blipFill>
        <p:spPr>
          <a:xfrm>
            <a:off x="0" y="5342467"/>
            <a:ext cx="12192000" cy="1515210"/>
          </a:xfrm>
          <a:prstGeom prst="rect">
            <a:avLst/>
          </a:prstGeom>
        </p:spPr>
      </p:pic>
      <p:grpSp>
        <p:nvGrpSpPr>
          <p:cNvPr id="18" name="组合 17"/>
          <p:cNvGrpSpPr/>
          <p:nvPr/>
        </p:nvGrpSpPr>
        <p:grpSpPr>
          <a:xfrm>
            <a:off x="5692929" y="1874025"/>
            <a:ext cx="5554190" cy="1865126"/>
            <a:chOff x="5692929" y="1874025"/>
            <a:chExt cx="5554190" cy="1865126"/>
          </a:xfrm>
        </p:grpSpPr>
        <p:sp>
          <p:nvSpPr>
            <p:cNvPr id="13" name="矩形 12"/>
            <p:cNvSpPr/>
            <p:nvPr/>
          </p:nvSpPr>
          <p:spPr>
            <a:xfrm>
              <a:off x="5998214" y="1874025"/>
              <a:ext cx="5248905" cy="1865126"/>
            </a:xfrm>
            <a:prstGeom prst="rect">
              <a:avLst/>
            </a:prstGeom>
          </p:spPr>
          <p:txBody>
            <a:bodyPr wrap="square">
              <a:spAutoFit/>
            </a:bodyPr>
            <a:lstStyle/>
            <a:p>
              <a:pPr>
                <a:lnSpc>
                  <a:spcPct val="120000"/>
                </a:lnSpc>
              </a:pPr>
              <a:r>
                <a:rPr lang="zh-CN" altLang="en-US" sz="1600" spc="150" dirty="0">
                  <a:solidFill>
                    <a:schemeClr val="tx1">
                      <a:lumMod val="85000"/>
                      <a:lumOff val="15000"/>
                    </a:schemeClr>
                  </a:solidFill>
                  <a:latin typeface="微软雅黑" panose="020B0503020204020204" pitchFamily="34" charset="-122"/>
                  <a:ea typeface="微软雅黑" panose="020B0503020204020204" pitchFamily="34" charset="-122"/>
                </a:rPr>
                <a:t>在党的领导下，中华民族迎来了从站起来、富起来到强起来的伟大飞跃。一代人有一代人的长征路，一代人有一代人的使命担当。不忘初心、牢记使命，就要以时不我待、只争朝夕的精神，为实现“两个一百年”奋斗目标、实现中华民族伟大复兴的中国梦而不懈奋斗，不负人民重托、无愧历史选择。</a:t>
              </a:r>
            </a:p>
          </p:txBody>
        </p:sp>
        <p:sp>
          <p:nvSpPr>
            <p:cNvPr id="14" name="任意多边形 13"/>
            <p:cNvSpPr/>
            <p:nvPr/>
          </p:nvSpPr>
          <p:spPr>
            <a:xfrm>
              <a:off x="5692929" y="1987305"/>
              <a:ext cx="216000" cy="216000"/>
            </a:xfrm>
            <a:custGeom>
              <a:avLst/>
              <a:gdLst>
                <a:gd name="connsiteX0" fmla="*/ 60114 w 250895"/>
                <a:gd name="connsiteY0" fmla="*/ 46289 h 250895"/>
                <a:gd name="connsiteX1" fmla="*/ 132424 w 250895"/>
                <a:gd name="connsiteY1" fmla="*/ 125447 h 250895"/>
                <a:gd name="connsiteX2" fmla="*/ 60114 w 250895"/>
                <a:gd name="connsiteY2" fmla="*/ 204605 h 250895"/>
                <a:gd name="connsiteX3" fmla="*/ 119915 w 250895"/>
                <a:gd name="connsiteY3" fmla="*/ 204605 h 250895"/>
                <a:gd name="connsiteX4" fmla="*/ 192225 w 250895"/>
                <a:gd name="connsiteY4" fmla="*/ 125447 h 250895"/>
                <a:gd name="connsiteX5" fmla="*/ 119915 w 250895"/>
                <a:gd name="connsiteY5" fmla="*/ 46289 h 250895"/>
                <a:gd name="connsiteX6" fmla="*/ 33680 w 250895"/>
                <a:gd name="connsiteY6" fmla="*/ 0 h 250895"/>
                <a:gd name="connsiteX7" fmla="*/ 217215 w 250895"/>
                <a:gd name="connsiteY7" fmla="*/ 0 h 250895"/>
                <a:gd name="connsiteX8" fmla="*/ 250895 w 250895"/>
                <a:gd name="connsiteY8" fmla="*/ 33680 h 250895"/>
                <a:gd name="connsiteX9" fmla="*/ 250895 w 250895"/>
                <a:gd name="connsiteY9" fmla="*/ 217215 h 250895"/>
                <a:gd name="connsiteX10" fmla="*/ 217215 w 250895"/>
                <a:gd name="connsiteY10" fmla="*/ 250895 h 250895"/>
                <a:gd name="connsiteX11" fmla="*/ 33680 w 250895"/>
                <a:gd name="connsiteY11" fmla="*/ 250895 h 250895"/>
                <a:gd name="connsiteX12" fmla="*/ 0 w 250895"/>
                <a:gd name="connsiteY12" fmla="*/ 217215 h 250895"/>
                <a:gd name="connsiteX13" fmla="*/ 0 w 250895"/>
                <a:gd name="connsiteY13" fmla="*/ 33680 h 250895"/>
                <a:gd name="connsiteX14" fmla="*/ 33680 w 250895"/>
                <a:gd name="connsiteY14" fmla="*/ 0 h 250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0895" h="250895">
                  <a:moveTo>
                    <a:pt x="60114" y="46289"/>
                  </a:moveTo>
                  <a:lnTo>
                    <a:pt x="132424" y="125447"/>
                  </a:lnTo>
                  <a:lnTo>
                    <a:pt x="60114" y="204605"/>
                  </a:lnTo>
                  <a:lnTo>
                    <a:pt x="119915" y="204605"/>
                  </a:lnTo>
                  <a:lnTo>
                    <a:pt x="192225" y="125447"/>
                  </a:lnTo>
                  <a:lnTo>
                    <a:pt x="119915" y="46289"/>
                  </a:lnTo>
                  <a:close/>
                  <a:moveTo>
                    <a:pt x="33680" y="0"/>
                  </a:moveTo>
                  <a:lnTo>
                    <a:pt x="217215" y="0"/>
                  </a:lnTo>
                  <a:cubicBezTo>
                    <a:pt x="235816" y="0"/>
                    <a:pt x="250895" y="15079"/>
                    <a:pt x="250895" y="33680"/>
                  </a:cubicBezTo>
                  <a:lnTo>
                    <a:pt x="250895" y="217215"/>
                  </a:lnTo>
                  <a:cubicBezTo>
                    <a:pt x="250895" y="235816"/>
                    <a:pt x="235816" y="250895"/>
                    <a:pt x="217215" y="250895"/>
                  </a:cubicBezTo>
                  <a:lnTo>
                    <a:pt x="33680" y="250895"/>
                  </a:lnTo>
                  <a:cubicBezTo>
                    <a:pt x="15079" y="250895"/>
                    <a:pt x="0" y="235816"/>
                    <a:pt x="0" y="217215"/>
                  </a:cubicBezTo>
                  <a:lnTo>
                    <a:pt x="0" y="33680"/>
                  </a:lnTo>
                  <a:cubicBezTo>
                    <a:pt x="0" y="15079"/>
                    <a:pt x="15079" y="0"/>
                    <a:pt x="33680" y="0"/>
                  </a:cubicBezTo>
                  <a:close/>
                </a:path>
              </a:pathLst>
            </a:custGeom>
            <a:solidFill>
              <a:srgbClr val="C539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9" name="组合 18"/>
          <p:cNvGrpSpPr/>
          <p:nvPr/>
        </p:nvGrpSpPr>
        <p:grpSpPr>
          <a:xfrm>
            <a:off x="5692929" y="4165934"/>
            <a:ext cx="5554190" cy="953723"/>
            <a:chOff x="5692929" y="4165934"/>
            <a:chExt cx="5554190" cy="953723"/>
          </a:xfrm>
        </p:grpSpPr>
        <p:sp>
          <p:nvSpPr>
            <p:cNvPr id="15" name="矩形 14"/>
            <p:cNvSpPr/>
            <p:nvPr/>
          </p:nvSpPr>
          <p:spPr>
            <a:xfrm>
              <a:off x="5998215" y="4165934"/>
              <a:ext cx="5248904" cy="953723"/>
            </a:xfrm>
            <a:prstGeom prst="rect">
              <a:avLst/>
            </a:prstGeom>
          </p:spPr>
          <p:txBody>
            <a:bodyPr wrap="square">
              <a:spAutoFit/>
            </a:bodyPr>
            <a:lstStyle/>
            <a:p>
              <a:pPr>
                <a:lnSpc>
                  <a:spcPct val="120000"/>
                </a:lnSpc>
              </a:pPr>
              <a:r>
                <a:rPr lang="zh-CN" altLang="en-US" sz="1600" spc="150" dirty="0">
                  <a:solidFill>
                    <a:schemeClr val="tx1">
                      <a:lumMod val="85000"/>
                      <a:lumOff val="15000"/>
                    </a:schemeClr>
                  </a:solidFill>
                  <a:latin typeface="微软雅黑" panose="020B0503020204020204" pitchFamily="34" charset="-122"/>
                  <a:ea typeface="微软雅黑" panose="020B0503020204020204" pitchFamily="34" charset="-122"/>
                </a:rPr>
                <a:t>“一切向前走，都不能忘记走过的路；走得再远、走到再光辉的未来，也不能忘记走过的过去，不能忘记为什么出发。”</a:t>
              </a:r>
            </a:p>
          </p:txBody>
        </p:sp>
        <p:sp>
          <p:nvSpPr>
            <p:cNvPr id="16" name="任意多边形 15"/>
            <p:cNvSpPr/>
            <p:nvPr/>
          </p:nvSpPr>
          <p:spPr>
            <a:xfrm>
              <a:off x="5692929" y="4287701"/>
              <a:ext cx="216000" cy="216000"/>
            </a:xfrm>
            <a:custGeom>
              <a:avLst/>
              <a:gdLst>
                <a:gd name="connsiteX0" fmla="*/ 60114 w 250895"/>
                <a:gd name="connsiteY0" fmla="*/ 46289 h 250895"/>
                <a:gd name="connsiteX1" fmla="*/ 132424 w 250895"/>
                <a:gd name="connsiteY1" fmla="*/ 125447 h 250895"/>
                <a:gd name="connsiteX2" fmla="*/ 60114 w 250895"/>
                <a:gd name="connsiteY2" fmla="*/ 204605 h 250895"/>
                <a:gd name="connsiteX3" fmla="*/ 119915 w 250895"/>
                <a:gd name="connsiteY3" fmla="*/ 204605 h 250895"/>
                <a:gd name="connsiteX4" fmla="*/ 192225 w 250895"/>
                <a:gd name="connsiteY4" fmla="*/ 125447 h 250895"/>
                <a:gd name="connsiteX5" fmla="*/ 119915 w 250895"/>
                <a:gd name="connsiteY5" fmla="*/ 46289 h 250895"/>
                <a:gd name="connsiteX6" fmla="*/ 33680 w 250895"/>
                <a:gd name="connsiteY6" fmla="*/ 0 h 250895"/>
                <a:gd name="connsiteX7" fmla="*/ 217215 w 250895"/>
                <a:gd name="connsiteY7" fmla="*/ 0 h 250895"/>
                <a:gd name="connsiteX8" fmla="*/ 250895 w 250895"/>
                <a:gd name="connsiteY8" fmla="*/ 33680 h 250895"/>
                <a:gd name="connsiteX9" fmla="*/ 250895 w 250895"/>
                <a:gd name="connsiteY9" fmla="*/ 217215 h 250895"/>
                <a:gd name="connsiteX10" fmla="*/ 217215 w 250895"/>
                <a:gd name="connsiteY10" fmla="*/ 250895 h 250895"/>
                <a:gd name="connsiteX11" fmla="*/ 33680 w 250895"/>
                <a:gd name="connsiteY11" fmla="*/ 250895 h 250895"/>
                <a:gd name="connsiteX12" fmla="*/ 0 w 250895"/>
                <a:gd name="connsiteY12" fmla="*/ 217215 h 250895"/>
                <a:gd name="connsiteX13" fmla="*/ 0 w 250895"/>
                <a:gd name="connsiteY13" fmla="*/ 33680 h 250895"/>
                <a:gd name="connsiteX14" fmla="*/ 33680 w 250895"/>
                <a:gd name="connsiteY14" fmla="*/ 0 h 250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0895" h="250895">
                  <a:moveTo>
                    <a:pt x="60114" y="46289"/>
                  </a:moveTo>
                  <a:lnTo>
                    <a:pt x="132424" y="125447"/>
                  </a:lnTo>
                  <a:lnTo>
                    <a:pt x="60114" y="204605"/>
                  </a:lnTo>
                  <a:lnTo>
                    <a:pt x="119915" y="204605"/>
                  </a:lnTo>
                  <a:lnTo>
                    <a:pt x="192225" y="125447"/>
                  </a:lnTo>
                  <a:lnTo>
                    <a:pt x="119915" y="46289"/>
                  </a:lnTo>
                  <a:close/>
                  <a:moveTo>
                    <a:pt x="33680" y="0"/>
                  </a:moveTo>
                  <a:lnTo>
                    <a:pt x="217215" y="0"/>
                  </a:lnTo>
                  <a:cubicBezTo>
                    <a:pt x="235816" y="0"/>
                    <a:pt x="250895" y="15079"/>
                    <a:pt x="250895" y="33680"/>
                  </a:cubicBezTo>
                  <a:lnTo>
                    <a:pt x="250895" y="217215"/>
                  </a:lnTo>
                  <a:cubicBezTo>
                    <a:pt x="250895" y="235816"/>
                    <a:pt x="235816" y="250895"/>
                    <a:pt x="217215" y="250895"/>
                  </a:cubicBezTo>
                  <a:lnTo>
                    <a:pt x="33680" y="250895"/>
                  </a:lnTo>
                  <a:cubicBezTo>
                    <a:pt x="15079" y="250895"/>
                    <a:pt x="0" y="235816"/>
                    <a:pt x="0" y="217215"/>
                  </a:cubicBezTo>
                  <a:lnTo>
                    <a:pt x="0" y="33680"/>
                  </a:lnTo>
                  <a:cubicBezTo>
                    <a:pt x="0" y="15079"/>
                    <a:pt x="15079" y="0"/>
                    <a:pt x="33680" y="0"/>
                  </a:cubicBezTo>
                  <a:close/>
                </a:path>
              </a:pathLst>
            </a:custGeom>
            <a:solidFill>
              <a:srgbClr val="C539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spd="slow" advClick="0" advTm="4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1000" fill="hold"/>
                                        <p:tgtEl>
                                          <p:spTgt spid="17"/>
                                        </p:tgtEl>
                                        <p:attrNameLst>
                                          <p:attrName>ppt_x</p:attrName>
                                        </p:attrNameLst>
                                      </p:cBhvr>
                                      <p:tavLst>
                                        <p:tav tm="0">
                                          <p:val>
                                            <p:strVal val="#ppt_x"/>
                                          </p:val>
                                        </p:tav>
                                        <p:tav tm="100000">
                                          <p:val>
                                            <p:strVal val="#ppt_x"/>
                                          </p:val>
                                        </p:tav>
                                      </p:tavLst>
                                    </p:anim>
                                    <p:anim calcmode="lin" valueType="num">
                                      <p:cBhvr additive="base">
                                        <p:cTn id="8" dur="1000" fill="hold"/>
                                        <p:tgtEl>
                                          <p:spTgt spid="17"/>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2" fill="hold" nodeType="after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additive="base">
                                        <p:cTn id="12" dur="500" fill="hold"/>
                                        <p:tgtEl>
                                          <p:spTgt spid="18"/>
                                        </p:tgtEl>
                                        <p:attrNameLst>
                                          <p:attrName>ppt_x</p:attrName>
                                        </p:attrNameLst>
                                      </p:cBhvr>
                                      <p:tavLst>
                                        <p:tav tm="0">
                                          <p:val>
                                            <p:strVal val="1+#ppt_w/2"/>
                                          </p:val>
                                        </p:tav>
                                        <p:tav tm="100000">
                                          <p:val>
                                            <p:strVal val="#ppt_x"/>
                                          </p:val>
                                        </p:tav>
                                      </p:tavLst>
                                    </p:anim>
                                    <p:anim calcmode="lin" valueType="num">
                                      <p:cBhvr additive="base">
                                        <p:cTn id="13" dur="500" fill="hold"/>
                                        <p:tgtEl>
                                          <p:spTgt spid="18"/>
                                        </p:tgtEl>
                                        <p:attrNameLst>
                                          <p:attrName>ppt_y</p:attrName>
                                        </p:attrNameLst>
                                      </p:cBhvr>
                                      <p:tavLst>
                                        <p:tav tm="0">
                                          <p:val>
                                            <p:strVal val="#ppt_y"/>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1+#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screen"/>
          <a:srcRect l="-2"/>
          <a:stretch>
            <a:fillRect/>
          </a:stretch>
        </p:blipFill>
        <p:spPr>
          <a:xfrm>
            <a:off x="0" y="0"/>
            <a:ext cx="12191999" cy="6858000"/>
          </a:xfrm>
          <a:prstGeom prst="rect">
            <a:avLst/>
          </a:prstGeom>
        </p:spPr>
      </p:pic>
      <p:sp>
        <p:nvSpPr>
          <p:cNvPr id="3" name="矩形 2"/>
          <p:cNvSpPr/>
          <p:nvPr/>
        </p:nvSpPr>
        <p:spPr>
          <a:xfrm>
            <a:off x="3246595" y="355854"/>
            <a:ext cx="5723234" cy="646331"/>
          </a:xfrm>
          <a:prstGeom prst="rect">
            <a:avLst/>
          </a:prstGeom>
          <a:noFill/>
        </p:spPr>
        <p:txBody>
          <a:bodyPr wrap="square" rtlCol="0">
            <a:spAutoFit/>
          </a:bodyPr>
          <a:lstStyle/>
          <a:p>
            <a:pPr algn="ctr"/>
            <a:r>
              <a:rPr lang="zh-CN" altLang="en-US" sz="3600" dirty="0">
                <a:gradFill flip="none" rotWithShape="1">
                  <a:gsLst>
                    <a:gs pos="0">
                      <a:srgbClr val="F16C06"/>
                    </a:gs>
                    <a:gs pos="30000">
                      <a:srgbClr val="EA3C10"/>
                    </a:gs>
                    <a:gs pos="60000">
                      <a:srgbClr val="DF2417"/>
                    </a:gs>
                    <a:gs pos="100000">
                      <a:srgbClr val="D7271E"/>
                    </a:gs>
                  </a:gsLst>
                  <a:lin ang="10800000" scaled="1"/>
                  <a:tileRect/>
                </a:gradFill>
                <a:effectLst>
                  <a:outerShdw blurRad="12700" dist="38100" dir="2700000" algn="tl" rotWithShape="0">
                    <a:schemeClr val="tx1">
                      <a:lumMod val="85000"/>
                      <a:lumOff val="15000"/>
                      <a:alpha val="14000"/>
                    </a:schemeClr>
                  </a:outerShdw>
                </a:effectLst>
                <a:latin typeface="义启粗黑体" panose="02000800000000000000" pitchFamily="2" charset="-128"/>
                <a:ea typeface="义启粗黑体" panose="02000800000000000000" pitchFamily="2" charset="-128"/>
              </a:rPr>
              <a:t>牢记使命，英勇奋斗</a:t>
            </a:r>
          </a:p>
        </p:txBody>
      </p:sp>
      <p:grpSp>
        <p:nvGrpSpPr>
          <p:cNvPr id="4" name="Group 4"/>
          <p:cNvGrpSpPr>
            <a:grpSpLocks noChangeAspect="1"/>
          </p:cNvGrpSpPr>
          <p:nvPr/>
        </p:nvGrpSpPr>
        <p:grpSpPr bwMode="auto">
          <a:xfrm flipH="1">
            <a:off x="8655779" y="487371"/>
            <a:ext cx="607778" cy="337494"/>
            <a:chOff x="2" y="-28"/>
            <a:chExt cx="8111" cy="4504"/>
          </a:xfrm>
          <a:gradFill>
            <a:gsLst>
              <a:gs pos="5000">
                <a:srgbClr val="F16C06"/>
              </a:gs>
              <a:gs pos="68000">
                <a:srgbClr val="DF2417"/>
              </a:gs>
            </a:gsLst>
            <a:lin ang="2700000" scaled="1"/>
          </a:gradFill>
        </p:grpSpPr>
        <p:sp>
          <p:nvSpPr>
            <p:cNvPr id="5" name="Freeform 5"/>
            <p:cNvSpPr/>
            <p:nvPr/>
          </p:nvSpPr>
          <p:spPr bwMode="auto">
            <a:xfrm>
              <a:off x="2" y="-28"/>
              <a:ext cx="8111" cy="3845"/>
            </a:xfrm>
            <a:custGeom>
              <a:avLst/>
              <a:gdLst>
                <a:gd name="T0" fmla="*/ 3708 w 4964"/>
                <a:gd name="T1" fmla="*/ 892 h 2353"/>
                <a:gd name="T2" fmla="*/ 3978 w 4964"/>
                <a:gd name="T3" fmla="*/ 1161 h 2353"/>
                <a:gd name="T4" fmla="*/ 3770 w 4964"/>
                <a:gd name="T5" fmla="*/ 1393 h 2353"/>
                <a:gd name="T6" fmla="*/ 3620 w 4964"/>
                <a:gd name="T7" fmla="*/ 2113 h 2353"/>
                <a:gd name="T8" fmla="*/ 4339 w 4964"/>
                <a:gd name="T9" fmla="*/ 1302 h 2353"/>
                <a:gd name="T10" fmla="*/ 4605 w 4964"/>
                <a:gd name="T11" fmla="*/ 1565 h 2353"/>
                <a:gd name="T12" fmla="*/ 4313 w 4964"/>
                <a:gd name="T13" fmla="*/ 1784 h 2353"/>
                <a:gd name="T14" fmla="*/ 4942 w 4964"/>
                <a:gd name="T15" fmla="*/ 1424 h 2353"/>
                <a:gd name="T16" fmla="*/ 4840 w 4964"/>
                <a:gd name="T17" fmla="*/ 983 h 2353"/>
                <a:gd name="T18" fmla="*/ 4445 w 4964"/>
                <a:gd name="T19" fmla="*/ 867 h 2353"/>
                <a:gd name="T20" fmla="*/ 4200 w 4964"/>
                <a:gd name="T21" fmla="*/ 1050 h 2353"/>
                <a:gd name="T22" fmla="*/ 4090 w 4964"/>
                <a:gd name="T23" fmla="*/ 619 h 2353"/>
                <a:gd name="T24" fmla="*/ 3970 w 4964"/>
                <a:gd name="T25" fmla="*/ 869 h 2353"/>
                <a:gd name="T26" fmla="*/ 4351 w 4964"/>
                <a:gd name="T27" fmla="*/ 843 h 2353"/>
                <a:gd name="T28" fmla="*/ 4281 w 4964"/>
                <a:gd name="T29" fmla="*/ 501 h 2353"/>
                <a:gd name="T30" fmla="*/ 4049 w 4964"/>
                <a:gd name="T31" fmla="*/ 245 h 2353"/>
                <a:gd name="T32" fmla="*/ 3626 w 4964"/>
                <a:gd name="T33" fmla="*/ 247 h 2353"/>
                <a:gd name="T34" fmla="*/ 3157 w 4964"/>
                <a:gd name="T35" fmla="*/ 84 h 2353"/>
                <a:gd name="T36" fmla="*/ 2919 w 4964"/>
                <a:gd name="T37" fmla="*/ 236 h 2353"/>
                <a:gd name="T38" fmla="*/ 2654 w 4964"/>
                <a:gd name="T39" fmla="*/ 599 h 2353"/>
                <a:gd name="T40" fmla="*/ 2922 w 4964"/>
                <a:gd name="T41" fmla="*/ 846 h 2353"/>
                <a:gd name="T42" fmla="*/ 2864 w 4964"/>
                <a:gd name="T43" fmla="*/ 528 h 2353"/>
                <a:gd name="T44" fmla="*/ 3065 w 4964"/>
                <a:gd name="T45" fmla="*/ 608 h 2353"/>
                <a:gd name="T46" fmla="*/ 2952 w 4964"/>
                <a:gd name="T47" fmla="*/ 906 h 2353"/>
                <a:gd name="T48" fmla="*/ 2651 w 4964"/>
                <a:gd name="T49" fmla="*/ 743 h 2353"/>
                <a:gd name="T50" fmla="*/ 2410 w 4964"/>
                <a:gd name="T51" fmla="*/ 538 h 2353"/>
                <a:gd name="T52" fmla="*/ 2250 w 4964"/>
                <a:gd name="T53" fmla="*/ 726 h 2353"/>
                <a:gd name="T54" fmla="*/ 2164 w 4964"/>
                <a:gd name="T55" fmla="*/ 1168 h 2353"/>
                <a:gd name="T56" fmla="*/ 2428 w 4964"/>
                <a:gd name="T57" fmla="*/ 1468 h 2353"/>
                <a:gd name="T58" fmla="*/ 2234 w 4964"/>
                <a:gd name="T59" fmla="*/ 1505 h 2353"/>
                <a:gd name="T60" fmla="*/ 2491 w 4964"/>
                <a:gd name="T61" fmla="*/ 1401 h 2353"/>
                <a:gd name="T62" fmla="*/ 2294 w 4964"/>
                <a:gd name="T63" fmla="*/ 1817 h 2353"/>
                <a:gd name="T64" fmla="*/ 1184 w 4964"/>
                <a:gd name="T65" fmla="*/ 1881 h 2353"/>
                <a:gd name="T66" fmla="*/ 669 w 4964"/>
                <a:gd name="T67" fmla="*/ 1533 h 2353"/>
                <a:gd name="T68" fmla="*/ 0 w 4964"/>
                <a:gd name="T69" fmla="*/ 1528 h 2353"/>
                <a:gd name="T70" fmla="*/ 1164 w 4964"/>
                <a:gd name="T71" fmla="*/ 2144 h 2353"/>
                <a:gd name="T72" fmla="*/ 2891 w 4964"/>
                <a:gd name="T73" fmla="*/ 1717 h 2353"/>
                <a:gd name="T74" fmla="*/ 2724 w 4964"/>
                <a:gd name="T75" fmla="*/ 1203 h 2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64" h="2353">
                  <a:moveTo>
                    <a:pt x="3103" y="1008"/>
                  </a:moveTo>
                  <a:cubicBezTo>
                    <a:pt x="3130" y="659"/>
                    <a:pt x="3633" y="632"/>
                    <a:pt x="3708" y="892"/>
                  </a:cubicBezTo>
                  <a:cubicBezTo>
                    <a:pt x="3789" y="890"/>
                    <a:pt x="3852" y="930"/>
                    <a:pt x="3898" y="984"/>
                  </a:cubicBezTo>
                  <a:cubicBezTo>
                    <a:pt x="3916" y="1006"/>
                    <a:pt x="3974" y="1066"/>
                    <a:pt x="3978" y="1161"/>
                  </a:cubicBezTo>
                  <a:cubicBezTo>
                    <a:pt x="3978" y="1187"/>
                    <a:pt x="3980" y="1255"/>
                    <a:pt x="3931" y="1315"/>
                  </a:cubicBezTo>
                  <a:cubicBezTo>
                    <a:pt x="3871" y="1387"/>
                    <a:pt x="3785" y="1392"/>
                    <a:pt x="3770" y="1393"/>
                  </a:cubicBezTo>
                  <a:cubicBezTo>
                    <a:pt x="3742" y="1790"/>
                    <a:pt x="3508" y="2071"/>
                    <a:pt x="3013" y="2344"/>
                  </a:cubicBezTo>
                  <a:cubicBezTo>
                    <a:pt x="3164" y="2327"/>
                    <a:pt x="3398" y="2276"/>
                    <a:pt x="3620" y="2113"/>
                  </a:cubicBezTo>
                  <a:cubicBezTo>
                    <a:pt x="3746" y="2020"/>
                    <a:pt x="3834" y="1915"/>
                    <a:pt x="3888" y="1851"/>
                  </a:cubicBezTo>
                  <a:cubicBezTo>
                    <a:pt x="4136" y="1554"/>
                    <a:pt x="4150" y="1354"/>
                    <a:pt x="4339" y="1302"/>
                  </a:cubicBezTo>
                  <a:cubicBezTo>
                    <a:pt x="4360" y="1297"/>
                    <a:pt x="4465" y="1268"/>
                    <a:pt x="4540" y="1327"/>
                  </a:cubicBezTo>
                  <a:cubicBezTo>
                    <a:pt x="4634" y="1401"/>
                    <a:pt x="4607" y="1554"/>
                    <a:pt x="4605" y="1565"/>
                  </a:cubicBezTo>
                  <a:cubicBezTo>
                    <a:pt x="4601" y="1227"/>
                    <a:pt x="4147" y="1338"/>
                    <a:pt x="4223" y="1628"/>
                  </a:cubicBezTo>
                  <a:cubicBezTo>
                    <a:pt x="4241" y="1695"/>
                    <a:pt x="4273" y="1747"/>
                    <a:pt x="4313" y="1784"/>
                  </a:cubicBezTo>
                  <a:cubicBezTo>
                    <a:pt x="4417" y="1881"/>
                    <a:pt x="4610" y="1917"/>
                    <a:pt x="4764" y="1824"/>
                  </a:cubicBezTo>
                  <a:cubicBezTo>
                    <a:pt x="4909" y="1736"/>
                    <a:pt x="4964" y="1566"/>
                    <a:pt x="4942" y="1424"/>
                  </a:cubicBezTo>
                  <a:cubicBezTo>
                    <a:pt x="4922" y="1292"/>
                    <a:pt x="4837" y="1209"/>
                    <a:pt x="4807" y="1182"/>
                  </a:cubicBezTo>
                  <a:cubicBezTo>
                    <a:pt x="4818" y="1164"/>
                    <a:pt x="4864" y="1082"/>
                    <a:pt x="4840" y="983"/>
                  </a:cubicBezTo>
                  <a:cubicBezTo>
                    <a:pt x="4817" y="893"/>
                    <a:pt x="4741" y="806"/>
                    <a:pt x="4641" y="794"/>
                  </a:cubicBezTo>
                  <a:cubicBezTo>
                    <a:pt x="4536" y="781"/>
                    <a:pt x="4456" y="857"/>
                    <a:pt x="4445" y="867"/>
                  </a:cubicBezTo>
                  <a:cubicBezTo>
                    <a:pt x="4405" y="906"/>
                    <a:pt x="4414" y="929"/>
                    <a:pt x="4372" y="969"/>
                  </a:cubicBezTo>
                  <a:cubicBezTo>
                    <a:pt x="4316" y="1020"/>
                    <a:pt x="4251" y="1043"/>
                    <a:pt x="4200" y="1050"/>
                  </a:cubicBezTo>
                  <a:cubicBezTo>
                    <a:pt x="4099" y="1062"/>
                    <a:pt x="3945" y="1027"/>
                    <a:pt x="3900" y="888"/>
                  </a:cubicBezTo>
                  <a:cubicBezTo>
                    <a:pt x="3827" y="664"/>
                    <a:pt x="4035" y="561"/>
                    <a:pt x="4090" y="619"/>
                  </a:cubicBezTo>
                  <a:cubicBezTo>
                    <a:pt x="4060" y="620"/>
                    <a:pt x="4032" y="629"/>
                    <a:pt x="4009" y="647"/>
                  </a:cubicBezTo>
                  <a:cubicBezTo>
                    <a:pt x="3946" y="695"/>
                    <a:pt x="3931" y="797"/>
                    <a:pt x="3970" y="869"/>
                  </a:cubicBezTo>
                  <a:cubicBezTo>
                    <a:pt x="4018" y="957"/>
                    <a:pt x="4126" y="964"/>
                    <a:pt x="4141" y="964"/>
                  </a:cubicBezTo>
                  <a:cubicBezTo>
                    <a:pt x="4270" y="969"/>
                    <a:pt x="4345" y="854"/>
                    <a:pt x="4351" y="843"/>
                  </a:cubicBezTo>
                  <a:cubicBezTo>
                    <a:pt x="4362" y="827"/>
                    <a:pt x="4406" y="751"/>
                    <a:pt x="4385" y="653"/>
                  </a:cubicBezTo>
                  <a:cubicBezTo>
                    <a:pt x="4365" y="565"/>
                    <a:pt x="4304" y="517"/>
                    <a:pt x="4281" y="501"/>
                  </a:cubicBezTo>
                  <a:cubicBezTo>
                    <a:pt x="4202" y="446"/>
                    <a:pt x="4120" y="453"/>
                    <a:pt x="4100" y="455"/>
                  </a:cubicBezTo>
                  <a:cubicBezTo>
                    <a:pt x="4103" y="434"/>
                    <a:pt x="4116" y="334"/>
                    <a:pt x="4049" y="245"/>
                  </a:cubicBezTo>
                  <a:cubicBezTo>
                    <a:pt x="3993" y="169"/>
                    <a:pt x="3892" y="120"/>
                    <a:pt x="3789" y="140"/>
                  </a:cubicBezTo>
                  <a:cubicBezTo>
                    <a:pt x="3693" y="158"/>
                    <a:pt x="3639" y="228"/>
                    <a:pt x="3626" y="247"/>
                  </a:cubicBezTo>
                  <a:cubicBezTo>
                    <a:pt x="3618" y="219"/>
                    <a:pt x="3589" y="123"/>
                    <a:pt x="3495" y="65"/>
                  </a:cubicBezTo>
                  <a:cubicBezTo>
                    <a:pt x="3396" y="4"/>
                    <a:pt x="3252" y="0"/>
                    <a:pt x="3157" y="84"/>
                  </a:cubicBezTo>
                  <a:cubicBezTo>
                    <a:pt x="3084" y="147"/>
                    <a:pt x="3070" y="236"/>
                    <a:pt x="3067" y="264"/>
                  </a:cubicBezTo>
                  <a:cubicBezTo>
                    <a:pt x="3042" y="252"/>
                    <a:pt x="2988" y="230"/>
                    <a:pt x="2919" y="236"/>
                  </a:cubicBezTo>
                  <a:cubicBezTo>
                    <a:pt x="2807" y="245"/>
                    <a:pt x="2739" y="317"/>
                    <a:pt x="2725" y="333"/>
                  </a:cubicBezTo>
                  <a:cubicBezTo>
                    <a:pt x="2629" y="439"/>
                    <a:pt x="2650" y="574"/>
                    <a:pt x="2654" y="599"/>
                  </a:cubicBezTo>
                  <a:cubicBezTo>
                    <a:pt x="2658" y="626"/>
                    <a:pt x="2683" y="763"/>
                    <a:pt x="2797" y="824"/>
                  </a:cubicBezTo>
                  <a:cubicBezTo>
                    <a:pt x="2820" y="836"/>
                    <a:pt x="2869" y="862"/>
                    <a:pt x="2922" y="846"/>
                  </a:cubicBezTo>
                  <a:cubicBezTo>
                    <a:pt x="2997" y="823"/>
                    <a:pt x="3059" y="721"/>
                    <a:pt x="3023" y="635"/>
                  </a:cubicBezTo>
                  <a:cubicBezTo>
                    <a:pt x="3003" y="586"/>
                    <a:pt x="2953" y="543"/>
                    <a:pt x="2864" y="528"/>
                  </a:cubicBezTo>
                  <a:cubicBezTo>
                    <a:pt x="2881" y="524"/>
                    <a:pt x="2914" y="519"/>
                    <a:pt x="2952" y="528"/>
                  </a:cubicBezTo>
                  <a:cubicBezTo>
                    <a:pt x="2971" y="533"/>
                    <a:pt x="3029" y="550"/>
                    <a:pt x="3065" y="608"/>
                  </a:cubicBezTo>
                  <a:cubicBezTo>
                    <a:pt x="3099" y="661"/>
                    <a:pt x="3093" y="716"/>
                    <a:pt x="3090" y="734"/>
                  </a:cubicBezTo>
                  <a:cubicBezTo>
                    <a:pt x="3081" y="809"/>
                    <a:pt x="3027" y="878"/>
                    <a:pt x="2952" y="906"/>
                  </a:cubicBezTo>
                  <a:cubicBezTo>
                    <a:pt x="2946" y="909"/>
                    <a:pt x="2866" y="937"/>
                    <a:pt x="2788" y="900"/>
                  </a:cubicBezTo>
                  <a:cubicBezTo>
                    <a:pt x="2730" y="873"/>
                    <a:pt x="2700" y="824"/>
                    <a:pt x="2651" y="743"/>
                  </a:cubicBezTo>
                  <a:cubicBezTo>
                    <a:pt x="2612" y="679"/>
                    <a:pt x="2621" y="675"/>
                    <a:pt x="2593" y="641"/>
                  </a:cubicBezTo>
                  <a:cubicBezTo>
                    <a:pt x="2574" y="618"/>
                    <a:pt x="2509" y="539"/>
                    <a:pt x="2410" y="538"/>
                  </a:cubicBezTo>
                  <a:cubicBezTo>
                    <a:pt x="2390" y="537"/>
                    <a:pt x="2320" y="536"/>
                    <a:pt x="2276" y="592"/>
                  </a:cubicBezTo>
                  <a:cubicBezTo>
                    <a:pt x="2232" y="648"/>
                    <a:pt x="2248" y="717"/>
                    <a:pt x="2250" y="726"/>
                  </a:cubicBezTo>
                  <a:cubicBezTo>
                    <a:pt x="2148" y="731"/>
                    <a:pt x="2055" y="798"/>
                    <a:pt x="2034" y="893"/>
                  </a:cubicBezTo>
                  <a:cubicBezTo>
                    <a:pt x="2011" y="1000"/>
                    <a:pt x="2046" y="1124"/>
                    <a:pt x="2164" y="1168"/>
                  </a:cubicBezTo>
                  <a:cubicBezTo>
                    <a:pt x="1932" y="1200"/>
                    <a:pt x="1938" y="1554"/>
                    <a:pt x="2134" y="1630"/>
                  </a:cubicBezTo>
                  <a:cubicBezTo>
                    <a:pt x="2329" y="1706"/>
                    <a:pt x="2450" y="1591"/>
                    <a:pt x="2428" y="1468"/>
                  </a:cubicBezTo>
                  <a:cubicBezTo>
                    <a:pt x="2401" y="1308"/>
                    <a:pt x="2262" y="1292"/>
                    <a:pt x="2202" y="1359"/>
                  </a:cubicBezTo>
                  <a:cubicBezTo>
                    <a:pt x="2155" y="1410"/>
                    <a:pt x="2179" y="1466"/>
                    <a:pt x="2234" y="1505"/>
                  </a:cubicBezTo>
                  <a:cubicBezTo>
                    <a:pt x="2127" y="1528"/>
                    <a:pt x="2117" y="1357"/>
                    <a:pt x="2182" y="1293"/>
                  </a:cubicBezTo>
                  <a:cubicBezTo>
                    <a:pt x="2247" y="1230"/>
                    <a:pt x="2448" y="1255"/>
                    <a:pt x="2491" y="1401"/>
                  </a:cubicBezTo>
                  <a:cubicBezTo>
                    <a:pt x="2506" y="1455"/>
                    <a:pt x="2505" y="1502"/>
                    <a:pt x="2499" y="1533"/>
                  </a:cubicBezTo>
                  <a:cubicBezTo>
                    <a:pt x="2494" y="1561"/>
                    <a:pt x="2467" y="1684"/>
                    <a:pt x="2294" y="1817"/>
                  </a:cubicBezTo>
                  <a:cubicBezTo>
                    <a:pt x="2080" y="1983"/>
                    <a:pt x="1844" y="2008"/>
                    <a:pt x="1780" y="2013"/>
                  </a:cubicBezTo>
                  <a:cubicBezTo>
                    <a:pt x="1711" y="2019"/>
                    <a:pt x="1430" y="2039"/>
                    <a:pt x="1184" y="1881"/>
                  </a:cubicBezTo>
                  <a:cubicBezTo>
                    <a:pt x="1108" y="1833"/>
                    <a:pt x="915" y="1690"/>
                    <a:pt x="859" y="1648"/>
                  </a:cubicBezTo>
                  <a:cubicBezTo>
                    <a:pt x="804" y="1607"/>
                    <a:pt x="751" y="1568"/>
                    <a:pt x="669" y="1533"/>
                  </a:cubicBezTo>
                  <a:cubicBezTo>
                    <a:pt x="649" y="1525"/>
                    <a:pt x="568" y="1492"/>
                    <a:pt x="443" y="1479"/>
                  </a:cubicBezTo>
                  <a:cubicBezTo>
                    <a:pt x="266" y="1460"/>
                    <a:pt x="111" y="1492"/>
                    <a:pt x="0" y="1528"/>
                  </a:cubicBezTo>
                  <a:cubicBezTo>
                    <a:pt x="114" y="1530"/>
                    <a:pt x="281" y="1546"/>
                    <a:pt x="462" y="1621"/>
                  </a:cubicBezTo>
                  <a:cubicBezTo>
                    <a:pt x="818" y="1766"/>
                    <a:pt x="858" y="1981"/>
                    <a:pt x="1164" y="2144"/>
                  </a:cubicBezTo>
                  <a:cubicBezTo>
                    <a:pt x="1556" y="2353"/>
                    <a:pt x="1978" y="2259"/>
                    <a:pt x="2070" y="2238"/>
                  </a:cubicBezTo>
                  <a:cubicBezTo>
                    <a:pt x="2537" y="2134"/>
                    <a:pt x="2807" y="1823"/>
                    <a:pt x="2891" y="1717"/>
                  </a:cubicBezTo>
                  <a:cubicBezTo>
                    <a:pt x="2861" y="1705"/>
                    <a:pt x="2818" y="1685"/>
                    <a:pt x="2779" y="1647"/>
                  </a:cubicBezTo>
                  <a:cubicBezTo>
                    <a:pt x="2673" y="1542"/>
                    <a:pt x="2641" y="1352"/>
                    <a:pt x="2724" y="1203"/>
                  </a:cubicBezTo>
                  <a:cubicBezTo>
                    <a:pt x="2797" y="1071"/>
                    <a:pt x="2946" y="994"/>
                    <a:pt x="3103" y="100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noFill/>
              </a:endParaRPr>
            </a:p>
          </p:txBody>
        </p:sp>
        <p:sp>
          <p:nvSpPr>
            <p:cNvPr id="6" name="Freeform 6"/>
            <p:cNvSpPr/>
            <p:nvPr/>
          </p:nvSpPr>
          <p:spPr bwMode="auto">
            <a:xfrm>
              <a:off x="165" y="1230"/>
              <a:ext cx="6260" cy="3246"/>
            </a:xfrm>
            <a:custGeom>
              <a:avLst/>
              <a:gdLst>
                <a:gd name="T0" fmla="*/ 3611 w 3831"/>
                <a:gd name="T1" fmla="*/ 588 h 1986"/>
                <a:gd name="T2" fmla="*/ 3760 w 3831"/>
                <a:gd name="T3" fmla="*/ 529 h 1986"/>
                <a:gd name="T4" fmla="*/ 3817 w 3831"/>
                <a:gd name="T5" fmla="*/ 350 h 1986"/>
                <a:gd name="T6" fmla="*/ 3707 w 3831"/>
                <a:gd name="T7" fmla="*/ 195 h 1986"/>
                <a:gd name="T8" fmla="*/ 3560 w 3831"/>
                <a:gd name="T9" fmla="*/ 162 h 1986"/>
                <a:gd name="T10" fmla="*/ 3467 w 3831"/>
                <a:gd name="T11" fmla="*/ 53 h 1986"/>
                <a:gd name="T12" fmla="*/ 3248 w 3831"/>
                <a:gd name="T13" fmla="*/ 17 h 1986"/>
                <a:gd name="T14" fmla="*/ 3038 w 3831"/>
                <a:gd name="T15" fmla="*/ 315 h 1986"/>
                <a:gd name="T16" fmla="*/ 2874 w 3831"/>
                <a:gd name="T17" fmla="*/ 310 h 1986"/>
                <a:gd name="T18" fmla="*/ 2690 w 3831"/>
                <a:gd name="T19" fmla="*/ 471 h 1986"/>
                <a:gd name="T20" fmla="*/ 2670 w 3831"/>
                <a:gd name="T21" fmla="*/ 558 h 1986"/>
                <a:gd name="T22" fmla="*/ 2692 w 3831"/>
                <a:gd name="T23" fmla="*/ 743 h 1986"/>
                <a:gd name="T24" fmla="*/ 2750 w 3831"/>
                <a:gd name="T25" fmla="*/ 828 h 1986"/>
                <a:gd name="T26" fmla="*/ 2862 w 3831"/>
                <a:gd name="T27" fmla="*/ 876 h 1986"/>
                <a:gd name="T28" fmla="*/ 2999 w 3831"/>
                <a:gd name="T29" fmla="*/ 771 h 1986"/>
                <a:gd name="T30" fmla="*/ 2983 w 3831"/>
                <a:gd name="T31" fmla="*/ 661 h 1986"/>
                <a:gd name="T32" fmla="*/ 2912 w 3831"/>
                <a:gd name="T33" fmla="*/ 629 h 1986"/>
                <a:gd name="T34" fmla="*/ 2873 w 3831"/>
                <a:gd name="T35" fmla="*/ 661 h 1986"/>
                <a:gd name="T36" fmla="*/ 2880 w 3831"/>
                <a:gd name="T37" fmla="*/ 746 h 1986"/>
                <a:gd name="T38" fmla="*/ 2841 w 3831"/>
                <a:gd name="T39" fmla="*/ 711 h 1986"/>
                <a:gd name="T40" fmla="*/ 2825 w 3831"/>
                <a:gd name="T41" fmla="*/ 645 h 1986"/>
                <a:gd name="T42" fmla="*/ 2907 w 3831"/>
                <a:gd name="T43" fmla="*/ 551 h 1986"/>
                <a:gd name="T44" fmla="*/ 3022 w 3831"/>
                <a:gd name="T45" fmla="*/ 577 h 1986"/>
                <a:gd name="T46" fmla="*/ 3104 w 3831"/>
                <a:gd name="T47" fmla="*/ 705 h 1986"/>
                <a:gd name="T48" fmla="*/ 3040 w 3831"/>
                <a:gd name="T49" fmla="*/ 897 h 1986"/>
                <a:gd name="T50" fmla="*/ 2868 w 3831"/>
                <a:gd name="T51" fmla="*/ 970 h 1986"/>
                <a:gd name="T52" fmla="*/ 2569 w 3831"/>
                <a:gd name="T53" fmla="*/ 1305 h 1986"/>
                <a:gd name="T54" fmla="*/ 2226 w 3831"/>
                <a:gd name="T55" fmla="*/ 1495 h 1986"/>
                <a:gd name="T56" fmla="*/ 1568 w 3831"/>
                <a:gd name="T57" fmla="*/ 1591 h 1986"/>
                <a:gd name="T58" fmla="*/ 1166 w 3831"/>
                <a:gd name="T59" fmla="*/ 1519 h 1986"/>
                <a:gd name="T60" fmla="*/ 917 w 3831"/>
                <a:gd name="T61" fmla="*/ 1343 h 1986"/>
                <a:gd name="T62" fmla="*/ 0 w 3831"/>
                <a:gd name="T63" fmla="*/ 850 h 1986"/>
                <a:gd name="T64" fmla="*/ 476 w 3831"/>
                <a:gd name="T65" fmla="*/ 1111 h 1986"/>
                <a:gd name="T66" fmla="*/ 764 w 3831"/>
                <a:gd name="T67" fmla="*/ 1399 h 1986"/>
                <a:gd name="T68" fmla="*/ 1307 w 3831"/>
                <a:gd name="T69" fmla="*/ 1779 h 1986"/>
                <a:gd name="T70" fmla="*/ 1573 w 3831"/>
                <a:gd name="T71" fmla="*/ 1852 h 1986"/>
                <a:gd name="T72" fmla="*/ 3183 w 3831"/>
                <a:gd name="T73" fmla="*/ 1305 h 1986"/>
                <a:gd name="T74" fmla="*/ 3430 w 3831"/>
                <a:gd name="T75" fmla="*/ 1041 h 1986"/>
                <a:gd name="T76" fmla="*/ 3611 w 3831"/>
                <a:gd name="T77" fmla="*/ 588 h 1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831" h="1986">
                  <a:moveTo>
                    <a:pt x="3611" y="588"/>
                  </a:moveTo>
                  <a:cubicBezTo>
                    <a:pt x="3626" y="588"/>
                    <a:pt x="3701" y="587"/>
                    <a:pt x="3760" y="529"/>
                  </a:cubicBezTo>
                  <a:cubicBezTo>
                    <a:pt x="3831" y="457"/>
                    <a:pt x="3819" y="362"/>
                    <a:pt x="3817" y="350"/>
                  </a:cubicBezTo>
                  <a:cubicBezTo>
                    <a:pt x="3802" y="252"/>
                    <a:pt x="3722" y="204"/>
                    <a:pt x="3707" y="195"/>
                  </a:cubicBezTo>
                  <a:cubicBezTo>
                    <a:pt x="3644" y="157"/>
                    <a:pt x="3582" y="160"/>
                    <a:pt x="3560" y="162"/>
                  </a:cubicBezTo>
                  <a:cubicBezTo>
                    <a:pt x="3548" y="138"/>
                    <a:pt x="3521" y="90"/>
                    <a:pt x="3467" y="53"/>
                  </a:cubicBezTo>
                  <a:cubicBezTo>
                    <a:pt x="3395" y="5"/>
                    <a:pt x="3310" y="0"/>
                    <a:pt x="3248" y="17"/>
                  </a:cubicBezTo>
                  <a:cubicBezTo>
                    <a:pt x="3131" y="48"/>
                    <a:pt x="3044" y="169"/>
                    <a:pt x="3038" y="315"/>
                  </a:cubicBezTo>
                  <a:cubicBezTo>
                    <a:pt x="3010" y="306"/>
                    <a:pt x="2947" y="290"/>
                    <a:pt x="2874" y="310"/>
                  </a:cubicBezTo>
                  <a:cubicBezTo>
                    <a:pt x="2787" y="334"/>
                    <a:pt x="2721" y="399"/>
                    <a:pt x="2690" y="471"/>
                  </a:cubicBezTo>
                  <a:cubicBezTo>
                    <a:pt x="2676" y="505"/>
                    <a:pt x="2673" y="533"/>
                    <a:pt x="2670" y="558"/>
                  </a:cubicBezTo>
                  <a:cubicBezTo>
                    <a:pt x="2666" y="591"/>
                    <a:pt x="2658" y="664"/>
                    <a:pt x="2692" y="743"/>
                  </a:cubicBezTo>
                  <a:cubicBezTo>
                    <a:pt x="2704" y="769"/>
                    <a:pt x="2718" y="800"/>
                    <a:pt x="2750" y="828"/>
                  </a:cubicBezTo>
                  <a:cubicBezTo>
                    <a:pt x="2766" y="843"/>
                    <a:pt x="2806" y="877"/>
                    <a:pt x="2862" y="876"/>
                  </a:cubicBezTo>
                  <a:cubicBezTo>
                    <a:pt x="2923" y="874"/>
                    <a:pt x="2981" y="829"/>
                    <a:pt x="2999" y="771"/>
                  </a:cubicBezTo>
                  <a:cubicBezTo>
                    <a:pt x="3001" y="762"/>
                    <a:pt x="3018" y="703"/>
                    <a:pt x="2983" y="661"/>
                  </a:cubicBezTo>
                  <a:cubicBezTo>
                    <a:pt x="2979" y="657"/>
                    <a:pt x="2948" y="621"/>
                    <a:pt x="2912" y="629"/>
                  </a:cubicBezTo>
                  <a:cubicBezTo>
                    <a:pt x="2887" y="635"/>
                    <a:pt x="2875" y="657"/>
                    <a:pt x="2873" y="661"/>
                  </a:cubicBezTo>
                  <a:cubicBezTo>
                    <a:pt x="2852" y="700"/>
                    <a:pt x="2879" y="744"/>
                    <a:pt x="2880" y="746"/>
                  </a:cubicBezTo>
                  <a:cubicBezTo>
                    <a:pt x="2871" y="741"/>
                    <a:pt x="2854" y="731"/>
                    <a:pt x="2841" y="711"/>
                  </a:cubicBezTo>
                  <a:cubicBezTo>
                    <a:pt x="2839" y="708"/>
                    <a:pt x="2821" y="681"/>
                    <a:pt x="2825" y="645"/>
                  </a:cubicBezTo>
                  <a:cubicBezTo>
                    <a:pt x="2830" y="600"/>
                    <a:pt x="2867" y="564"/>
                    <a:pt x="2907" y="551"/>
                  </a:cubicBezTo>
                  <a:cubicBezTo>
                    <a:pt x="2959" y="536"/>
                    <a:pt x="3003" y="565"/>
                    <a:pt x="3022" y="577"/>
                  </a:cubicBezTo>
                  <a:cubicBezTo>
                    <a:pt x="3086" y="619"/>
                    <a:pt x="3101" y="690"/>
                    <a:pt x="3104" y="705"/>
                  </a:cubicBezTo>
                  <a:cubicBezTo>
                    <a:pt x="3123" y="808"/>
                    <a:pt x="3051" y="885"/>
                    <a:pt x="3040" y="897"/>
                  </a:cubicBezTo>
                  <a:cubicBezTo>
                    <a:pt x="2973" y="966"/>
                    <a:pt x="2887" y="970"/>
                    <a:pt x="2868" y="970"/>
                  </a:cubicBezTo>
                  <a:cubicBezTo>
                    <a:pt x="2815" y="1057"/>
                    <a:pt x="2720" y="1186"/>
                    <a:pt x="2569" y="1305"/>
                  </a:cubicBezTo>
                  <a:cubicBezTo>
                    <a:pt x="2542" y="1326"/>
                    <a:pt x="2418" y="1421"/>
                    <a:pt x="2226" y="1495"/>
                  </a:cubicBezTo>
                  <a:cubicBezTo>
                    <a:pt x="1953" y="1601"/>
                    <a:pt x="1721" y="1596"/>
                    <a:pt x="1568" y="1591"/>
                  </a:cubicBezTo>
                  <a:cubicBezTo>
                    <a:pt x="1424" y="1587"/>
                    <a:pt x="1305" y="1582"/>
                    <a:pt x="1166" y="1519"/>
                  </a:cubicBezTo>
                  <a:cubicBezTo>
                    <a:pt x="1030" y="1457"/>
                    <a:pt x="946" y="1372"/>
                    <a:pt x="917" y="1343"/>
                  </a:cubicBezTo>
                  <a:cubicBezTo>
                    <a:pt x="740" y="1166"/>
                    <a:pt x="365" y="833"/>
                    <a:pt x="0" y="850"/>
                  </a:cubicBezTo>
                  <a:cubicBezTo>
                    <a:pt x="197" y="917"/>
                    <a:pt x="352" y="1009"/>
                    <a:pt x="476" y="1111"/>
                  </a:cubicBezTo>
                  <a:cubicBezTo>
                    <a:pt x="599" y="1213"/>
                    <a:pt x="584" y="1234"/>
                    <a:pt x="764" y="1399"/>
                  </a:cubicBezTo>
                  <a:cubicBezTo>
                    <a:pt x="928" y="1551"/>
                    <a:pt x="1078" y="1688"/>
                    <a:pt x="1307" y="1779"/>
                  </a:cubicBezTo>
                  <a:cubicBezTo>
                    <a:pt x="1427" y="1826"/>
                    <a:pt x="1524" y="1843"/>
                    <a:pt x="1573" y="1852"/>
                  </a:cubicBezTo>
                  <a:cubicBezTo>
                    <a:pt x="2347" y="1986"/>
                    <a:pt x="3077" y="1391"/>
                    <a:pt x="3183" y="1305"/>
                  </a:cubicBezTo>
                  <a:cubicBezTo>
                    <a:pt x="3288" y="1220"/>
                    <a:pt x="3365" y="1138"/>
                    <a:pt x="3430" y="1041"/>
                  </a:cubicBezTo>
                  <a:cubicBezTo>
                    <a:pt x="3548" y="866"/>
                    <a:pt x="3592" y="694"/>
                    <a:pt x="3611" y="58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noFill/>
              </a:endParaRPr>
            </a:p>
          </p:txBody>
        </p:sp>
      </p:grpSp>
      <p:cxnSp>
        <p:nvCxnSpPr>
          <p:cNvPr id="7" name="直接连接符 6"/>
          <p:cNvCxnSpPr/>
          <p:nvPr/>
        </p:nvCxnSpPr>
        <p:spPr>
          <a:xfrm>
            <a:off x="9224690" y="670351"/>
            <a:ext cx="2074681" cy="0"/>
          </a:xfrm>
          <a:prstGeom prst="line">
            <a:avLst/>
          </a:prstGeom>
          <a:ln>
            <a:solidFill>
              <a:srgbClr val="F16C06"/>
            </a:solidFill>
          </a:ln>
        </p:spPr>
        <p:style>
          <a:lnRef idx="1">
            <a:schemeClr val="accent1"/>
          </a:lnRef>
          <a:fillRef idx="0">
            <a:schemeClr val="accent1"/>
          </a:fillRef>
          <a:effectRef idx="0">
            <a:schemeClr val="accent1"/>
          </a:effectRef>
          <a:fontRef idx="minor">
            <a:schemeClr val="tx1"/>
          </a:fontRef>
        </p:style>
      </p:cxnSp>
      <p:grpSp>
        <p:nvGrpSpPr>
          <p:cNvPr id="8" name="Group 4"/>
          <p:cNvGrpSpPr>
            <a:grpSpLocks noChangeAspect="1"/>
          </p:cNvGrpSpPr>
          <p:nvPr/>
        </p:nvGrpSpPr>
        <p:grpSpPr bwMode="auto">
          <a:xfrm>
            <a:off x="2940653" y="487371"/>
            <a:ext cx="607778" cy="337494"/>
            <a:chOff x="2" y="-28"/>
            <a:chExt cx="8111" cy="4504"/>
          </a:xfrm>
          <a:gradFill>
            <a:gsLst>
              <a:gs pos="5000">
                <a:srgbClr val="F16C06"/>
              </a:gs>
              <a:gs pos="68000">
                <a:srgbClr val="DF2417"/>
              </a:gs>
            </a:gsLst>
            <a:lin ang="2700000" scaled="1"/>
          </a:gradFill>
        </p:grpSpPr>
        <p:sp>
          <p:nvSpPr>
            <p:cNvPr id="9" name="Freeform 5"/>
            <p:cNvSpPr/>
            <p:nvPr/>
          </p:nvSpPr>
          <p:spPr bwMode="auto">
            <a:xfrm>
              <a:off x="2" y="-28"/>
              <a:ext cx="8111" cy="3845"/>
            </a:xfrm>
            <a:custGeom>
              <a:avLst/>
              <a:gdLst>
                <a:gd name="T0" fmla="*/ 3708 w 4964"/>
                <a:gd name="T1" fmla="*/ 892 h 2353"/>
                <a:gd name="T2" fmla="*/ 3978 w 4964"/>
                <a:gd name="T3" fmla="*/ 1161 h 2353"/>
                <a:gd name="T4" fmla="*/ 3770 w 4964"/>
                <a:gd name="T5" fmla="*/ 1393 h 2353"/>
                <a:gd name="T6" fmla="*/ 3620 w 4964"/>
                <a:gd name="T7" fmla="*/ 2113 h 2353"/>
                <a:gd name="T8" fmla="*/ 4339 w 4964"/>
                <a:gd name="T9" fmla="*/ 1302 h 2353"/>
                <a:gd name="T10" fmla="*/ 4605 w 4964"/>
                <a:gd name="T11" fmla="*/ 1565 h 2353"/>
                <a:gd name="T12" fmla="*/ 4313 w 4964"/>
                <a:gd name="T13" fmla="*/ 1784 h 2353"/>
                <a:gd name="T14" fmla="*/ 4942 w 4964"/>
                <a:gd name="T15" fmla="*/ 1424 h 2353"/>
                <a:gd name="T16" fmla="*/ 4840 w 4964"/>
                <a:gd name="T17" fmla="*/ 983 h 2353"/>
                <a:gd name="T18" fmla="*/ 4445 w 4964"/>
                <a:gd name="T19" fmla="*/ 867 h 2353"/>
                <a:gd name="T20" fmla="*/ 4200 w 4964"/>
                <a:gd name="T21" fmla="*/ 1050 h 2353"/>
                <a:gd name="T22" fmla="*/ 4090 w 4964"/>
                <a:gd name="T23" fmla="*/ 619 h 2353"/>
                <a:gd name="T24" fmla="*/ 3970 w 4964"/>
                <a:gd name="T25" fmla="*/ 869 h 2353"/>
                <a:gd name="T26" fmla="*/ 4351 w 4964"/>
                <a:gd name="T27" fmla="*/ 843 h 2353"/>
                <a:gd name="T28" fmla="*/ 4281 w 4964"/>
                <a:gd name="T29" fmla="*/ 501 h 2353"/>
                <a:gd name="T30" fmla="*/ 4049 w 4964"/>
                <a:gd name="T31" fmla="*/ 245 h 2353"/>
                <a:gd name="T32" fmla="*/ 3626 w 4964"/>
                <a:gd name="T33" fmla="*/ 247 h 2353"/>
                <a:gd name="T34" fmla="*/ 3157 w 4964"/>
                <a:gd name="T35" fmla="*/ 84 h 2353"/>
                <a:gd name="T36" fmla="*/ 2919 w 4964"/>
                <a:gd name="T37" fmla="*/ 236 h 2353"/>
                <a:gd name="T38" fmla="*/ 2654 w 4964"/>
                <a:gd name="T39" fmla="*/ 599 h 2353"/>
                <a:gd name="T40" fmla="*/ 2922 w 4964"/>
                <a:gd name="T41" fmla="*/ 846 h 2353"/>
                <a:gd name="T42" fmla="*/ 2864 w 4964"/>
                <a:gd name="T43" fmla="*/ 528 h 2353"/>
                <a:gd name="T44" fmla="*/ 3065 w 4964"/>
                <a:gd name="T45" fmla="*/ 608 h 2353"/>
                <a:gd name="T46" fmla="*/ 2952 w 4964"/>
                <a:gd name="T47" fmla="*/ 906 h 2353"/>
                <a:gd name="T48" fmla="*/ 2651 w 4964"/>
                <a:gd name="T49" fmla="*/ 743 h 2353"/>
                <a:gd name="T50" fmla="*/ 2410 w 4964"/>
                <a:gd name="T51" fmla="*/ 538 h 2353"/>
                <a:gd name="T52" fmla="*/ 2250 w 4964"/>
                <a:gd name="T53" fmla="*/ 726 h 2353"/>
                <a:gd name="T54" fmla="*/ 2164 w 4964"/>
                <a:gd name="T55" fmla="*/ 1168 h 2353"/>
                <a:gd name="T56" fmla="*/ 2428 w 4964"/>
                <a:gd name="T57" fmla="*/ 1468 h 2353"/>
                <a:gd name="T58" fmla="*/ 2234 w 4964"/>
                <a:gd name="T59" fmla="*/ 1505 h 2353"/>
                <a:gd name="T60" fmla="*/ 2491 w 4964"/>
                <a:gd name="T61" fmla="*/ 1401 h 2353"/>
                <a:gd name="T62" fmla="*/ 2294 w 4964"/>
                <a:gd name="T63" fmla="*/ 1817 h 2353"/>
                <a:gd name="T64" fmla="*/ 1184 w 4964"/>
                <a:gd name="T65" fmla="*/ 1881 h 2353"/>
                <a:gd name="T66" fmla="*/ 669 w 4964"/>
                <a:gd name="T67" fmla="*/ 1533 h 2353"/>
                <a:gd name="T68" fmla="*/ 0 w 4964"/>
                <a:gd name="T69" fmla="*/ 1528 h 2353"/>
                <a:gd name="T70" fmla="*/ 1164 w 4964"/>
                <a:gd name="T71" fmla="*/ 2144 h 2353"/>
                <a:gd name="T72" fmla="*/ 2891 w 4964"/>
                <a:gd name="T73" fmla="*/ 1717 h 2353"/>
                <a:gd name="T74" fmla="*/ 2724 w 4964"/>
                <a:gd name="T75" fmla="*/ 1203 h 2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64" h="2353">
                  <a:moveTo>
                    <a:pt x="3103" y="1008"/>
                  </a:moveTo>
                  <a:cubicBezTo>
                    <a:pt x="3130" y="659"/>
                    <a:pt x="3633" y="632"/>
                    <a:pt x="3708" y="892"/>
                  </a:cubicBezTo>
                  <a:cubicBezTo>
                    <a:pt x="3789" y="890"/>
                    <a:pt x="3852" y="930"/>
                    <a:pt x="3898" y="984"/>
                  </a:cubicBezTo>
                  <a:cubicBezTo>
                    <a:pt x="3916" y="1006"/>
                    <a:pt x="3974" y="1066"/>
                    <a:pt x="3978" y="1161"/>
                  </a:cubicBezTo>
                  <a:cubicBezTo>
                    <a:pt x="3978" y="1187"/>
                    <a:pt x="3980" y="1255"/>
                    <a:pt x="3931" y="1315"/>
                  </a:cubicBezTo>
                  <a:cubicBezTo>
                    <a:pt x="3871" y="1387"/>
                    <a:pt x="3785" y="1392"/>
                    <a:pt x="3770" y="1393"/>
                  </a:cubicBezTo>
                  <a:cubicBezTo>
                    <a:pt x="3742" y="1790"/>
                    <a:pt x="3508" y="2071"/>
                    <a:pt x="3013" y="2344"/>
                  </a:cubicBezTo>
                  <a:cubicBezTo>
                    <a:pt x="3164" y="2327"/>
                    <a:pt x="3398" y="2276"/>
                    <a:pt x="3620" y="2113"/>
                  </a:cubicBezTo>
                  <a:cubicBezTo>
                    <a:pt x="3746" y="2020"/>
                    <a:pt x="3834" y="1915"/>
                    <a:pt x="3888" y="1851"/>
                  </a:cubicBezTo>
                  <a:cubicBezTo>
                    <a:pt x="4136" y="1554"/>
                    <a:pt x="4150" y="1354"/>
                    <a:pt x="4339" y="1302"/>
                  </a:cubicBezTo>
                  <a:cubicBezTo>
                    <a:pt x="4360" y="1297"/>
                    <a:pt x="4465" y="1268"/>
                    <a:pt x="4540" y="1327"/>
                  </a:cubicBezTo>
                  <a:cubicBezTo>
                    <a:pt x="4634" y="1401"/>
                    <a:pt x="4607" y="1554"/>
                    <a:pt x="4605" y="1565"/>
                  </a:cubicBezTo>
                  <a:cubicBezTo>
                    <a:pt x="4601" y="1227"/>
                    <a:pt x="4147" y="1338"/>
                    <a:pt x="4223" y="1628"/>
                  </a:cubicBezTo>
                  <a:cubicBezTo>
                    <a:pt x="4241" y="1695"/>
                    <a:pt x="4273" y="1747"/>
                    <a:pt x="4313" y="1784"/>
                  </a:cubicBezTo>
                  <a:cubicBezTo>
                    <a:pt x="4417" y="1881"/>
                    <a:pt x="4610" y="1917"/>
                    <a:pt x="4764" y="1824"/>
                  </a:cubicBezTo>
                  <a:cubicBezTo>
                    <a:pt x="4909" y="1736"/>
                    <a:pt x="4964" y="1566"/>
                    <a:pt x="4942" y="1424"/>
                  </a:cubicBezTo>
                  <a:cubicBezTo>
                    <a:pt x="4922" y="1292"/>
                    <a:pt x="4837" y="1209"/>
                    <a:pt x="4807" y="1182"/>
                  </a:cubicBezTo>
                  <a:cubicBezTo>
                    <a:pt x="4818" y="1164"/>
                    <a:pt x="4864" y="1082"/>
                    <a:pt x="4840" y="983"/>
                  </a:cubicBezTo>
                  <a:cubicBezTo>
                    <a:pt x="4817" y="893"/>
                    <a:pt x="4741" y="806"/>
                    <a:pt x="4641" y="794"/>
                  </a:cubicBezTo>
                  <a:cubicBezTo>
                    <a:pt x="4536" y="781"/>
                    <a:pt x="4456" y="857"/>
                    <a:pt x="4445" y="867"/>
                  </a:cubicBezTo>
                  <a:cubicBezTo>
                    <a:pt x="4405" y="906"/>
                    <a:pt x="4414" y="929"/>
                    <a:pt x="4372" y="969"/>
                  </a:cubicBezTo>
                  <a:cubicBezTo>
                    <a:pt x="4316" y="1020"/>
                    <a:pt x="4251" y="1043"/>
                    <a:pt x="4200" y="1050"/>
                  </a:cubicBezTo>
                  <a:cubicBezTo>
                    <a:pt x="4099" y="1062"/>
                    <a:pt x="3945" y="1027"/>
                    <a:pt x="3900" y="888"/>
                  </a:cubicBezTo>
                  <a:cubicBezTo>
                    <a:pt x="3827" y="664"/>
                    <a:pt x="4035" y="561"/>
                    <a:pt x="4090" y="619"/>
                  </a:cubicBezTo>
                  <a:cubicBezTo>
                    <a:pt x="4060" y="620"/>
                    <a:pt x="4032" y="629"/>
                    <a:pt x="4009" y="647"/>
                  </a:cubicBezTo>
                  <a:cubicBezTo>
                    <a:pt x="3946" y="695"/>
                    <a:pt x="3931" y="797"/>
                    <a:pt x="3970" y="869"/>
                  </a:cubicBezTo>
                  <a:cubicBezTo>
                    <a:pt x="4018" y="957"/>
                    <a:pt x="4126" y="964"/>
                    <a:pt x="4141" y="964"/>
                  </a:cubicBezTo>
                  <a:cubicBezTo>
                    <a:pt x="4270" y="969"/>
                    <a:pt x="4345" y="854"/>
                    <a:pt x="4351" y="843"/>
                  </a:cubicBezTo>
                  <a:cubicBezTo>
                    <a:pt x="4362" y="827"/>
                    <a:pt x="4406" y="751"/>
                    <a:pt x="4385" y="653"/>
                  </a:cubicBezTo>
                  <a:cubicBezTo>
                    <a:pt x="4365" y="565"/>
                    <a:pt x="4304" y="517"/>
                    <a:pt x="4281" y="501"/>
                  </a:cubicBezTo>
                  <a:cubicBezTo>
                    <a:pt x="4202" y="446"/>
                    <a:pt x="4120" y="453"/>
                    <a:pt x="4100" y="455"/>
                  </a:cubicBezTo>
                  <a:cubicBezTo>
                    <a:pt x="4103" y="434"/>
                    <a:pt x="4116" y="334"/>
                    <a:pt x="4049" y="245"/>
                  </a:cubicBezTo>
                  <a:cubicBezTo>
                    <a:pt x="3993" y="169"/>
                    <a:pt x="3892" y="120"/>
                    <a:pt x="3789" y="140"/>
                  </a:cubicBezTo>
                  <a:cubicBezTo>
                    <a:pt x="3693" y="158"/>
                    <a:pt x="3639" y="228"/>
                    <a:pt x="3626" y="247"/>
                  </a:cubicBezTo>
                  <a:cubicBezTo>
                    <a:pt x="3618" y="219"/>
                    <a:pt x="3589" y="123"/>
                    <a:pt x="3495" y="65"/>
                  </a:cubicBezTo>
                  <a:cubicBezTo>
                    <a:pt x="3396" y="4"/>
                    <a:pt x="3252" y="0"/>
                    <a:pt x="3157" y="84"/>
                  </a:cubicBezTo>
                  <a:cubicBezTo>
                    <a:pt x="3084" y="147"/>
                    <a:pt x="3070" y="236"/>
                    <a:pt x="3067" y="264"/>
                  </a:cubicBezTo>
                  <a:cubicBezTo>
                    <a:pt x="3042" y="252"/>
                    <a:pt x="2988" y="230"/>
                    <a:pt x="2919" y="236"/>
                  </a:cubicBezTo>
                  <a:cubicBezTo>
                    <a:pt x="2807" y="245"/>
                    <a:pt x="2739" y="317"/>
                    <a:pt x="2725" y="333"/>
                  </a:cubicBezTo>
                  <a:cubicBezTo>
                    <a:pt x="2629" y="439"/>
                    <a:pt x="2650" y="574"/>
                    <a:pt x="2654" y="599"/>
                  </a:cubicBezTo>
                  <a:cubicBezTo>
                    <a:pt x="2658" y="626"/>
                    <a:pt x="2683" y="763"/>
                    <a:pt x="2797" y="824"/>
                  </a:cubicBezTo>
                  <a:cubicBezTo>
                    <a:pt x="2820" y="836"/>
                    <a:pt x="2869" y="862"/>
                    <a:pt x="2922" y="846"/>
                  </a:cubicBezTo>
                  <a:cubicBezTo>
                    <a:pt x="2997" y="823"/>
                    <a:pt x="3059" y="721"/>
                    <a:pt x="3023" y="635"/>
                  </a:cubicBezTo>
                  <a:cubicBezTo>
                    <a:pt x="3003" y="586"/>
                    <a:pt x="2953" y="543"/>
                    <a:pt x="2864" y="528"/>
                  </a:cubicBezTo>
                  <a:cubicBezTo>
                    <a:pt x="2881" y="524"/>
                    <a:pt x="2914" y="519"/>
                    <a:pt x="2952" y="528"/>
                  </a:cubicBezTo>
                  <a:cubicBezTo>
                    <a:pt x="2971" y="533"/>
                    <a:pt x="3029" y="550"/>
                    <a:pt x="3065" y="608"/>
                  </a:cubicBezTo>
                  <a:cubicBezTo>
                    <a:pt x="3099" y="661"/>
                    <a:pt x="3093" y="716"/>
                    <a:pt x="3090" y="734"/>
                  </a:cubicBezTo>
                  <a:cubicBezTo>
                    <a:pt x="3081" y="809"/>
                    <a:pt x="3027" y="878"/>
                    <a:pt x="2952" y="906"/>
                  </a:cubicBezTo>
                  <a:cubicBezTo>
                    <a:pt x="2946" y="909"/>
                    <a:pt x="2866" y="937"/>
                    <a:pt x="2788" y="900"/>
                  </a:cubicBezTo>
                  <a:cubicBezTo>
                    <a:pt x="2730" y="873"/>
                    <a:pt x="2700" y="824"/>
                    <a:pt x="2651" y="743"/>
                  </a:cubicBezTo>
                  <a:cubicBezTo>
                    <a:pt x="2612" y="679"/>
                    <a:pt x="2621" y="675"/>
                    <a:pt x="2593" y="641"/>
                  </a:cubicBezTo>
                  <a:cubicBezTo>
                    <a:pt x="2574" y="618"/>
                    <a:pt x="2509" y="539"/>
                    <a:pt x="2410" y="538"/>
                  </a:cubicBezTo>
                  <a:cubicBezTo>
                    <a:pt x="2390" y="537"/>
                    <a:pt x="2320" y="536"/>
                    <a:pt x="2276" y="592"/>
                  </a:cubicBezTo>
                  <a:cubicBezTo>
                    <a:pt x="2232" y="648"/>
                    <a:pt x="2248" y="717"/>
                    <a:pt x="2250" y="726"/>
                  </a:cubicBezTo>
                  <a:cubicBezTo>
                    <a:pt x="2148" y="731"/>
                    <a:pt x="2055" y="798"/>
                    <a:pt x="2034" y="893"/>
                  </a:cubicBezTo>
                  <a:cubicBezTo>
                    <a:pt x="2011" y="1000"/>
                    <a:pt x="2046" y="1124"/>
                    <a:pt x="2164" y="1168"/>
                  </a:cubicBezTo>
                  <a:cubicBezTo>
                    <a:pt x="1932" y="1200"/>
                    <a:pt x="1938" y="1554"/>
                    <a:pt x="2134" y="1630"/>
                  </a:cubicBezTo>
                  <a:cubicBezTo>
                    <a:pt x="2329" y="1706"/>
                    <a:pt x="2450" y="1591"/>
                    <a:pt x="2428" y="1468"/>
                  </a:cubicBezTo>
                  <a:cubicBezTo>
                    <a:pt x="2401" y="1308"/>
                    <a:pt x="2262" y="1292"/>
                    <a:pt x="2202" y="1359"/>
                  </a:cubicBezTo>
                  <a:cubicBezTo>
                    <a:pt x="2155" y="1410"/>
                    <a:pt x="2179" y="1466"/>
                    <a:pt x="2234" y="1505"/>
                  </a:cubicBezTo>
                  <a:cubicBezTo>
                    <a:pt x="2127" y="1528"/>
                    <a:pt x="2117" y="1357"/>
                    <a:pt x="2182" y="1293"/>
                  </a:cubicBezTo>
                  <a:cubicBezTo>
                    <a:pt x="2247" y="1230"/>
                    <a:pt x="2448" y="1255"/>
                    <a:pt x="2491" y="1401"/>
                  </a:cubicBezTo>
                  <a:cubicBezTo>
                    <a:pt x="2506" y="1455"/>
                    <a:pt x="2505" y="1502"/>
                    <a:pt x="2499" y="1533"/>
                  </a:cubicBezTo>
                  <a:cubicBezTo>
                    <a:pt x="2494" y="1561"/>
                    <a:pt x="2467" y="1684"/>
                    <a:pt x="2294" y="1817"/>
                  </a:cubicBezTo>
                  <a:cubicBezTo>
                    <a:pt x="2080" y="1983"/>
                    <a:pt x="1844" y="2008"/>
                    <a:pt x="1780" y="2013"/>
                  </a:cubicBezTo>
                  <a:cubicBezTo>
                    <a:pt x="1711" y="2019"/>
                    <a:pt x="1430" y="2039"/>
                    <a:pt x="1184" y="1881"/>
                  </a:cubicBezTo>
                  <a:cubicBezTo>
                    <a:pt x="1108" y="1833"/>
                    <a:pt x="915" y="1690"/>
                    <a:pt x="859" y="1648"/>
                  </a:cubicBezTo>
                  <a:cubicBezTo>
                    <a:pt x="804" y="1607"/>
                    <a:pt x="751" y="1568"/>
                    <a:pt x="669" y="1533"/>
                  </a:cubicBezTo>
                  <a:cubicBezTo>
                    <a:pt x="649" y="1525"/>
                    <a:pt x="568" y="1492"/>
                    <a:pt x="443" y="1479"/>
                  </a:cubicBezTo>
                  <a:cubicBezTo>
                    <a:pt x="266" y="1460"/>
                    <a:pt x="111" y="1492"/>
                    <a:pt x="0" y="1528"/>
                  </a:cubicBezTo>
                  <a:cubicBezTo>
                    <a:pt x="114" y="1530"/>
                    <a:pt x="281" y="1546"/>
                    <a:pt x="462" y="1621"/>
                  </a:cubicBezTo>
                  <a:cubicBezTo>
                    <a:pt x="818" y="1766"/>
                    <a:pt x="858" y="1981"/>
                    <a:pt x="1164" y="2144"/>
                  </a:cubicBezTo>
                  <a:cubicBezTo>
                    <a:pt x="1556" y="2353"/>
                    <a:pt x="1978" y="2259"/>
                    <a:pt x="2070" y="2238"/>
                  </a:cubicBezTo>
                  <a:cubicBezTo>
                    <a:pt x="2537" y="2134"/>
                    <a:pt x="2807" y="1823"/>
                    <a:pt x="2891" y="1717"/>
                  </a:cubicBezTo>
                  <a:cubicBezTo>
                    <a:pt x="2861" y="1705"/>
                    <a:pt x="2818" y="1685"/>
                    <a:pt x="2779" y="1647"/>
                  </a:cubicBezTo>
                  <a:cubicBezTo>
                    <a:pt x="2673" y="1542"/>
                    <a:pt x="2641" y="1352"/>
                    <a:pt x="2724" y="1203"/>
                  </a:cubicBezTo>
                  <a:cubicBezTo>
                    <a:pt x="2797" y="1071"/>
                    <a:pt x="2946" y="994"/>
                    <a:pt x="3103" y="100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noFill/>
              </a:endParaRPr>
            </a:p>
          </p:txBody>
        </p:sp>
        <p:sp>
          <p:nvSpPr>
            <p:cNvPr id="10" name="Freeform 6"/>
            <p:cNvSpPr/>
            <p:nvPr/>
          </p:nvSpPr>
          <p:spPr bwMode="auto">
            <a:xfrm>
              <a:off x="165" y="1230"/>
              <a:ext cx="6260" cy="3246"/>
            </a:xfrm>
            <a:custGeom>
              <a:avLst/>
              <a:gdLst>
                <a:gd name="T0" fmla="*/ 3611 w 3831"/>
                <a:gd name="T1" fmla="*/ 588 h 1986"/>
                <a:gd name="T2" fmla="*/ 3760 w 3831"/>
                <a:gd name="T3" fmla="*/ 529 h 1986"/>
                <a:gd name="T4" fmla="*/ 3817 w 3831"/>
                <a:gd name="T5" fmla="*/ 350 h 1986"/>
                <a:gd name="T6" fmla="*/ 3707 w 3831"/>
                <a:gd name="T7" fmla="*/ 195 h 1986"/>
                <a:gd name="T8" fmla="*/ 3560 w 3831"/>
                <a:gd name="T9" fmla="*/ 162 h 1986"/>
                <a:gd name="T10" fmla="*/ 3467 w 3831"/>
                <a:gd name="T11" fmla="*/ 53 h 1986"/>
                <a:gd name="T12" fmla="*/ 3248 w 3831"/>
                <a:gd name="T13" fmla="*/ 17 h 1986"/>
                <a:gd name="T14" fmla="*/ 3038 w 3831"/>
                <a:gd name="T15" fmla="*/ 315 h 1986"/>
                <a:gd name="T16" fmla="*/ 2874 w 3831"/>
                <a:gd name="T17" fmla="*/ 310 h 1986"/>
                <a:gd name="T18" fmla="*/ 2690 w 3831"/>
                <a:gd name="T19" fmla="*/ 471 h 1986"/>
                <a:gd name="T20" fmla="*/ 2670 w 3831"/>
                <a:gd name="T21" fmla="*/ 558 h 1986"/>
                <a:gd name="T22" fmla="*/ 2692 w 3831"/>
                <a:gd name="T23" fmla="*/ 743 h 1986"/>
                <a:gd name="T24" fmla="*/ 2750 w 3831"/>
                <a:gd name="T25" fmla="*/ 828 h 1986"/>
                <a:gd name="T26" fmla="*/ 2862 w 3831"/>
                <a:gd name="T27" fmla="*/ 876 h 1986"/>
                <a:gd name="T28" fmla="*/ 2999 w 3831"/>
                <a:gd name="T29" fmla="*/ 771 h 1986"/>
                <a:gd name="T30" fmla="*/ 2983 w 3831"/>
                <a:gd name="T31" fmla="*/ 661 h 1986"/>
                <a:gd name="T32" fmla="*/ 2912 w 3831"/>
                <a:gd name="T33" fmla="*/ 629 h 1986"/>
                <a:gd name="T34" fmla="*/ 2873 w 3831"/>
                <a:gd name="T35" fmla="*/ 661 h 1986"/>
                <a:gd name="T36" fmla="*/ 2880 w 3831"/>
                <a:gd name="T37" fmla="*/ 746 h 1986"/>
                <a:gd name="T38" fmla="*/ 2841 w 3831"/>
                <a:gd name="T39" fmla="*/ 711 h 1986"/>
                <a:gd name="T40" fmla="*/ 2825 w 3831"/>
                <a:gd name="T41" fmla="*/ 645 h 1986"/>
                <a:gd name="T42" fmla="*/ 2907 w 3831"/>
                <a:gd name="T43" fmla="*/ 551 h 1986"/>
                <a:gd name="T44" fmla="*/ 3022 w 3831"/>
                <a:gd name="T45" fmla="*/ 577 h 1986"/>
                <a:gd name="T46" fmla="*/ 3104 w 3831"/>
                <a:gd name="T47" fmla="*/ 705 h 1986"/>
                <a:gd name="T48" fmla="*/ 3040 w 3831"/>
                <a:gd name="T49" fmla="*/ 897 h 1986"/>
                <a:gd name="T50" fmla="*/ 2868 w 3831"/>
                <a:gd name="T51" fmla="*/ 970 h 1986"/>
                <a:gd name="T52" fmla="*/ 2569 w 3831"/>
                <a:gd name="T53" fmla="*/ 1305 h 1986"/>
                <a:gd name="T54" fmla="*/ 2226 w 3831"/>
                <a:gd name="T55" fmla="*/ 1495 h 1986"/>
                <a:gd name="T56" fmla="*/ 1568 w 3831"/>
                <a:gd name="T57" fmla="*/ 1591 h 1986"/>
                <a:gd name="T58" fmla="*/ 1166 w 3831"/>
                <a:gd name="T59" fmla="*/ 1519 h 1986"/>
                <a:gd name="T60" fmla="*/ 917 w 3831"/>
                <a:gd name="T61" fmla="*/ 1343 h 1986"/>
                <a:gd name="T62" fmla="*/ 0 w 3831"/>
                <a:gd name="T63" fmla="*/ 850 h 1986"/>
                <a:gd name="T64" fmla="*/ 476 w 3831"/>
                <a:gd name="T65" fmla="*/ 1111 h 1986"/>
                <a:gd name="T66" fmla="*/ 764 w 3831"/>
                <a:gd name="T67" fmla="*/ 1399 h 1986"/>
                <a:gd name="T68" fmla="*/ 1307 w 3831"/>
                <a:gd name="T69" fmla="*/ 1779 h 1986"/>
                <a:gd name="T70" fmla="*/ 1573 w 3831"/>
                <a:gd name="T71" fmla="*/ 1852 h 1986"/>
                <a:gd name="T72" fmla="*/ 3183 w 3831"/>
                <a:gd name="T73" fmla="*/ 1305 h 1986"/>
                <a:gd name="T74" fmla="*/ 3430 w 3831"/>
                <a:gd name="T75" fmla="*/ 1041 h 1986"/>
                <a:gd name="T76" fmla="*/ 3611 w 3831"/>
                <a:gd name="T77" fmla="*/ 588 h 1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831" h="1986">
                  <a:moveTo>
                    <a:pt x="3611" y="588"/>
                  </a:moveTo>
                  <a:cubicBezTo>
                    <a:pt x="3626" y="588"/>
                    <a:pt x="3701" y="587"/>
                    <a:pt x="3760" y="529"/>
                  </a:cubicBezTo>
                  <a:cubicBezTo>
                    <a:pt x="3831" y="457"/>
                    <a:pt x="3819" y="362"/>
                    <a:pt x="3817" y="350"/>
                  </a:cubicBezTo>
                  <a:cubicBezTo>
                    <a:pt x="3802" y="252"/>
                    <a:pt x="3722" y="204"/>
                    <a:pt x="3707" y="195"/>
                  </a:cubicBezTo>
                  <a:cubicBezTo>
                    <a:pt x="3644" y="157"/>
                    <a:pt x="3582" y="160"/>
                    <a:pt x="3560" y="162"/>
                  </a:cubicBezTo>
                  <a:cubicBezTo>
                    <a:pt x="3548" y="138"/>
                    <a:pt x="3521" y="90"/>
                    <a:pt x="3467" y="53"/>
                  </a:cubicBezTo>
                  <a:cubicBezTo>
                    <a:pt x="3395" y="5"/>
                    <a:pt x="3310" y="0"/>
                    <a:pt x="3248" y="17"/>
                  </a:cubicBezTo>
                  <a:cubicBezTo>
                    <a:pt x="3131" y="48"/>
                    <a:pt x="3044" y="169"/>
                    <a:pt x="3038" y="315"/>
                  </a:cubicBezTo>
                  <a:cubicBezTo>
                    <a:pt x="3010" y="306"/>
                    <a:pt x="2947" y="290"/>
                    <a:pt x="2874" y="310"/>
                  </a:cubicBezTo>
                  <a:cubicBezTo>
                    <a:pt x="2787" y="334"/>
                    <a:pt x="2721" y="399"/>
                    <a:pt x="2690" y="471"/>
                  </a:cubicBezTo>
                  <a:cubicBezTo>
                    <a:pt x="2676" y="505"/>
                    <a:pt x="2673" y="533"/>
                    <a:pt x="2670" y="558"/>
                  </a:cubicBezTo>
                  <a:cubicBezTo>
                    <a:pt x="2666" y="591"/>
                    <a:pt x="2658" y="664"/>
                    <a:pt x="2692" y="743"/>
                  </a:cubicBezTo>
                  <a:cubicBezTo>
                    <a:pt x="2704" y="769"/>
                    <a:pt x="2718" y="800"/>
                    <a:pt x="2750" y="828"/>
                  </a:cubicBezTo>
                  <a:cubicBezTo>
                    <a:pt x="2766" y="843"/>
                    <a:pt x="2806" y="877"/>
                    <a:pt x="2862" y="876"/>
                  </a:cubicBezTo>
                  <a:cubicBezTo>
                    <a:pt x="2923" y="874"/>
                    <a:pt x="2981" y="829"/>
                    <a:pt x="2999" y="771"/>
                  </a:cubicBezTo>
                  <a:cubicBezTo>
                    <a:pt x="3001" y="762"/>
                    <a:pt x="3018" y="703"/>
                    <a:pt x="2983" y="661"/>
                  </a:cubicBezTo>
                  <a:cubicBezTo>
                    <a:pt x="2979" y="657"/>
                    <a:pt x="2948" y="621"/>
                    <a:pt x="2912" y="629"/>
                  </a:cubicBezTo>
                  <a:cubicBezTo>
                    <a:pt x="2887" y="635"/>
                    <a:pt x="2875" y="657"/>
                    <a:pt x="2873" y="661"/>
                  </a:cubicBezTo>
                  <a:cubicBezTo>
                    <a:pt x="2852" y="700"/>
                    <a:pt x="2879" y="744"/>
                    <a:pt x="2880" y="746"/>
                  </a:cubicBezTo>
                  <a:cubicBezTo>
                    <a:pt x="2871" y="741"/>
                    <a:pt x="2854" y="731"/>
                    <a:pt x="2841" y="711"/>
                  </a:cubicBezTo>
                  <a:cubicBezTo>
                    <a:pt x="2839" y="708"/>
                    <a:pt x="2821" y="681"/>
                    <a:pt x="2825" y="645"/>
                  </a:cubicBezTo>
                  <a:cubicBezTo>
                    <a:pt x="2830" y="600"/>
                    <a:pt x="2867" y="564"/>
                    <a:pt x="2907" y="551"/>
                  </a:cubicBezTo>
                  <a:cubicBezTo>
                    <a:pt x="2959" y="536"/>
                    <a:pt x="3003" y="565"/>
                    <a:pt x="3022" y="577"/>
                  </a:cubicBezTo>
                  <a:cubicBezTo>
                    <a:pt x="3086" y="619"/>
                    <a:pt x="3101" y="690"/>
                    <a:pt x="3104" y="705"/>
                  </a:cubicBezTo>
                  <a:cubicBezTo>
                    <a:pt x="3123" y="808"/>
                    <a:pt x="3051" y="885"/>
                    <a:pt x="3040" y="897"/>
                  </a:cubicBezTo>
                  <a:cubicBezTo>
                    <a:pt x="2973" y="966"/>
                    <a:pt x="2887" y="970"/>
                    <a:pt x="2868" y="970"/>
                  </a:cubicBezTo>
                  <a:cubicBezTo>
                    <a:pt x="2815" y="1057"/>
                    <a:pt x="2720" y="1186"/>
                    <a:pt x="2569" y="1305"/>
                  </a:cubicBezTo>
                  <a:cubicBezTo>
                    <a:pt x="2542" y="1326"/>
                    <a:pt x="2418" y="1421"/>
                    <a:pt x="2226" y="1495"/>
                  </a:cubicBezTo>
                  <a:cubicBezTo>
                    <a:pt x="1953" y="1601"/>
                    <a:pt x="1721" y="1596"/>
                    <a:pt x="1568" y="1591"/>
                  </a:cubicBezTo>
                  <a:cubicBezTo>
                    <a:pt x="1424" y="1587"/>
                    <a:pt x="1305" y="1582"/>
                    <a:pt x="1166" y="1519"/>
                  </a:cubicBezTo>
                  <a:cubicBezTo>
                    <a:pt x="1030" y="1457"/>
                    <a:pt x="946" y="1372"/>
                    <a:pt x="917" y="1343"/>
                  </a:cubicBezTo>
                  <a:cubicBezTo>
                    <a:pt x="740" y="1166"/>
                    <a:pt x="365" y="833"/>
                    <a:pt x="0" y="850"/>
                  </a:cubicBezTo>
                  <a:cubicBezTo>
                    <a:pt x="197" y="917"/>
                    <a:pt x="352" y="1009"/>
                    <a:pt x="476" y="1111"/>
                  </a:cubicBezTo>
                  <a:cubicBezTo>
                    <a:pt x="599" y="1213"/>
                    <a:pt x="584" y="1234"/>
                    <a:pt x="764" y="1399"/>
                  </a:cubicBezTo>
                  <a:cubicBezTo>
                    <a:pt x="928" y="1551"/>
                    <a:pt x="1078" y="1688"/>
                    <a:pt x="1307" y="1779"/>
                  </a:cubicBezTo>
                  <a:cubicBezTo>
                    <a:pt x="1427" y="1826"/>
                    <a:pt x="1524" y="1843"/>
                    <a:pt x="1573" y="1852"/>
                  </a:cubicBezTo>
                  <a:cubicBezTo>
                    <a:pt x="2347" y="1986"/>
                    <a:pt x="3077" y="1391"/>
                    <a:pt x="3183" y="1305"/>
                  </a:cubicBezTo>
                  <a:cubicBezTo>
                    <a:pt x="3288" y="1220"/>
                    <a:pt x="3365" y="1138"/>
                    <a:pt x="3430" y="1041"/>
                  </a:cubicBezTo>
                  <a:cubicBezTo>
                    <a:pt x="3548" y="866"/>
                    <a:pt x="3592" y="694"/>
                    <a:pt x="3611" y="58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noFill/>
              </a:endParaRPr>
            </a:p>
          </p:txBody>
        </p:sp>
      </p:grpSp>
      <p:cxnSp>
        <p:nvCxnSpPr>
          <p:cNvPr id="11" name="直接连接符 10"/>
          <p:cNvCxnSpPr/>
          <p:nvPr/>
        </p:nvCxnSpPr>
        <p:spPr>
          <a:xfrm flipH="1">
            <a:off x="870857" y="670351"/>
            <a:ext cx="2082010" cy="0"/>
          </a:xfrm>
          <a:prstGeom prst="line">
            <a:avLst/>
          </a:prstGeom>
          <a:ln>
            <a:solidFill>
              <a:srgbClr val="F16C06"/>
            </a:solidFill>
          </a:ln>
        </p:spPr>
        <p:style>
          <a:lnRef idx="1">
            <a:schemeClr val="accent1"/>
          </a:lnRef>
          <a:fillRef idx="0">
            <a:schemeClr val="accent1"/>
          </a:fillRef>
          <a:effectRef idx="0">
            <a:schemeClr val="accent1"/>
          </a:effectRef>
          <a:fontRef idx="minor">
            <a:schemeClr val="tx1"/>
          </a:fontRef>
        </p:style>
      </p:cxnSp>
      <p:grpSp>
        <p:nvGrpSpPr>
          <p:cNvPr id="57" name="组合 56"/>
          <p:cNvGrpSpPr/>
          <p:nvPr/>
        </p:nvGrpSpPr>
        <p:grpSpPr>
          <a:xfrm>
            <a:off x="5676967" y="1992716"/>
            <a:ext cx="6005215" cy="3491509"/>
            <a:chOff x="5676967" y="1992716"/>
            <a:chExt cx="6005215" cy="3491509"/>
          </a:xfrm>
        </p:grpSpPr>
        <p:sp>
          <p:nvSpPr>
            <p:cNvPr id="13" name="Line 3"/>
            <p:cNvSpPr>
              <a:spLocks noChangeShapeType="1"/>
            </p:cNvSpPr>
            <p:nvPr/>
          </p:nvSpPr>
          <p:spPr bwMode="auto">
            <a:xfrm flipV="1">
              <a:off x="6413667" y="2662443"/>
              <a:ext cx="1221135" cy="395138"/>
            </a:xfrm>
            <a:prstGeom prst="line">
              <a:avLst/>
            </a:prstGeom>
            <a:noFill/>
            <a:ln w="9525" cmpd="sng">
              <a:solidFill>
                <a:schemeClr val="bg2">
                  <a:lumMod val="50000"/>
                </a:schemeClr>
              </a:solidFill>
              <a:round/>
            </a:ln>
            <a:extLst>
              <a:ext uri="{909E8E84-426E-40DD-AFC4-6F175D3DCCD1}">
                <a14:hiddenFill xmlns:a14="http://schemas.microsoft.com/office/drawing/2010/main">
                  <a:noFill/>
                </a14:hiddenFill>
              </a:ext>
            </a:extLst>
          </p:spPr>
          <p:txBody>
            <a:bodyPr/>
            <a:lstStyle/>
            <a:p>
              <a:endParaRPr lang="zh-CN" altLang="en-US">
                <a:ea typeface="微软雅黑" panose="020B0503020204020204" pitchFamily="34" charset="-122"/>
              </a:endParaRPr>
            </a:p>
          </p:txBody>
        </p:sp>
        <p:sp>
          <p:nvSpPr>
            <p:cNvPr id="14" name="Line 4"/>
            <p:cNvSpPr>
              <a:spLocks noChangeShapeType="1"/>
            </p:cNvSpPr>
            <p:nvPr/>
          </p:nvSpPr>
          <p:spPr bwMode="auto">
            <a:xfrm flipH="1">
              <a:off x="6994096" y="2919170"/>
              <a:ext cx="810370" cy="1475632"/>
            </a:xfrm>
            <a:prstGeom prst="line">
              <a:avLst/>
            </a:prstGeom>
            <a:noFill/>
            <a:ln w="9525" cmpd="sng">
              <a:solidFill>
                <a:schemeClr val="bg2">
                  <a:lumMod val="50000"/>
                </a:schemeClr>
              </a:solidFill>
              <a:round/>
            </a:ln>
            <a:extLst>
              <a:ext uri="{909E8E84-426E-40DD-AFC4-6F175D3DCCD1}">
                <a14:hiddenFill xmlns:a14="http://schemas.microsoft.com/office/drawing/2010/main">
                  <a:noFill/>
                </a14:hiddenFill>
              </a:ext>
            </a:extLst>
          </p:spPr>
          <p:txBody>
            <a:bodyPr/>
            <a:lstStyle/>
            <a:p>
              <a:endParaRPr lang="zh-CN" altLang="en-US">
                <a:ea typeface="微软雅黑" panose="020B0503020204020204" pitchFamily="34" charset="-122"/>
              </a:endParaRPr>
            </a:p>
          </p:txBody>
        </p:sp>
        <p:sp>
          <p:nvSpPr>
            <p:cNvPr id="15" name="Line 5"/>
            <p:cNvSpPr>
              <a:spLocks noChangeShapeType="1"/>
            </p:cNvSpPr>
            <p:nvPr/>
          </p:nvSpPr>
          <p:spPr bwMode="auto">
            <a:xfrm>
              <a:off x="7232966" y="4738596"/>
              <a:ext cx="1042540" cy="174129"/>
            </a:xfrm>
            <a:prstGeom prst="line">
              <a:avLst/>
            </a:prstGeom>
            <a:noFill/>
            <a:ln w="9525" cmpd="sng">
              <a:solidFill>
                <a:schemeClr val="bg2">
                  <a:lumMod val="50000"/>
                </a:schemeClr>
              </a:solidFill>
              <a:round/>
            </a:ln>
            <a:extLst>
              <a:ext uri="{909E8E84-426E-40DD-AFC4-6F175D3DCCD1}">
                <a14:hiddenFill xmlns:a14="http://schemas.microsoft.com/office/drawing/2010/main">
                  <a:noFill/>
                </a14:hiddenFill>
              </a:ext>
            </a:extLst>
          </p:spPr>
          <p:txBody>
            <a:bodyPr/>
            <a:lstStyle/>
            <a:p>
              <a:endParaRPr lang="zh-CN" altLang="en-US">
                <a:ea typeface="微软雅黑" panose="020B0503020204020204" pitchFamily="34" charset="-122"/>
              </a:endParaRPr>
            </a:p>
          </p:txBody>
        </p:sp>
        <p:sp>
          <p:nvSpPr>
            <p:cNvPr id="16" name="Line 6"/>
            <p:cNvSpPr>
              <a:spLocks noChangeShapeType="1"/>
            </p:cNvSpPr>
            <p:nvPr/>
          </p:nvSpPr>
          <p:spPr bwMode="auto">
            <a:xfrm flipH="1" flipV="1">
              <a:off x="8114771" y="2919171"/>
              <a:ext cx="466577" cy="1654225"/>
            </a:xfrm>
            <a:prstGeom prst="line">
              <a:avLst/>
            </a:prstGeom>
            <a:noFill/>
            <a:ln w="9525" cmpd="sng">
              <a:solidFill>
                <a:schemeClr val="bg2">
                  <a:lumMod val="50000"/>
                </a:schemeClr>
              </a:solidFill>
              <a:round/>
            </a:ln>
            <a:extLst>
              <a:ext uri="{909E8E84-426E-40DD-AFC4-6F175D3DCCD1}">
                <a14:hiddenFill xmlns:a14="http://schemas.microsoft.com/office/drawing/2010/main">
                  <a:noFill/>
                </a14:hiddenFill>
              </a:ext>
            </a:extLst>
          </p:spPr>
          <p:txBody>
            <a:bodyPr/>
            <a:lstStyle/>
            <a:p>
              <a:endParaRPr lang="zh-CN" altLang="en-US">
                <a:ea typeface="微软雅黑" panose="020B0503020204020204" pitchFamily="34" charset="-122"/>
              </a:endParaRPr>
            </a:p>
          </p:txBody>
        </p:sp>
        <p:sp>
          <p:nvSpPr>
            <p:cNvPr id="17" name="Line 7"/>
            <p:cNvSpPr>
              <a:spLocks noChangeShapeType="1"/>
            </p:cNvSpPr>
            <p:nvPr/>
          </p:nvSpPr>
          <p:spPr bwMode="auto">
            <a:xfrm>
              <a:off x="8416150" y="2684767"/>
              <a:ext cx="1430982" cy="741164"/>
            </a:xfrm>
            <a:prstGeom prst="line">
              <a:avLst/>
            </a:prstGeom>
            <a:noFill/>
            <a:ln w="9525" cmpd="sng">
              <a:solidFill>
                <a:schemeClr val="bg2">
                  <a:lumMod val="50000"/>
                </a:schemeClr>
              </a:solidFill>
              <a:round/>
            </a:ln>
            <a:extLst>
              <a:ext uri="{909E8E84-426E-40DD-AFC4-6F175D3DCCD1}">
                <a14:hiddenFill xmlns:a14="http://schemas.microsoft.com/office/drawing/2010/main">
                  <a:noFill/>
                </a14:hiddenFill>
              </a:ext>
            </a:extLst>
          </p:spPr>
          <p:txBody>
            <a:bodyPr/>
            <a:lstStyle/>
            <a:p>
              <a:endParaRPr lang="zh-CN" altLang="en-US">
                <a:ea typeface="微软雅黑" panose="020B0503020204020204" pitchFamily="34" charset="-122"/>
              </a:endParaRPr>
            </a:p>
          </p:txBody>
        </p:sp>
        <p:sp>
          <p:nvSpPr>
            <p:cNvPr id="18" name="Line 8"/>
            <p:cNvSpPr>
              <a:spLocks noChangeShapeType="1"/>
            </p:cNvSpPr>
            <p:nvPr/>
          </p:nvSpPr>
          <p:spPr bwMode="auto">
            <a:xfrm flipV="1">
              <a:off x="10469977" y="2588772"/>
              <a:ext cx="649634" cy="732234"/>
            </a:xfrm>
            <a:prstGeom prst="line">
              <a:avLst/>
            </a:prstGeom>
            <a:noFill/>
            <a:ln w="9525" cmpd="sng">
              <a:solidFill>
                <a:schemeClr val="bg2">
                  <a:lumMod val="50000"/>
                </a:schemeClr>
              </a:solidFill>
              <a:round/>
            </a:ln>
            <a:extLst>
              <a:ext uri="{909E8E84-426E-40DD-AFC4-6F175D3DCCD1}">
                <a14:hiddenFill xmlns:a14="http://schemas.microsoft.com/office/drawing/2010/main">
                  <a:noFill/>
                </a14:hiddenFill>
              </a:ext>
            </a:extLst>
          </p:spPr>
          <p:txBody>
            <a:bodyPr/>
            <a:lstStyle/>
            <a:p>
              <a:endParaRPr lang="zh-CN" altLang="en-US">
                <a:ea typeface="微软雅黑" panose="020B0503020204020204" pitchFamily="34" charset="-122"/>
              </a:endParaRPr>
            </a:p>
          </p:txBody>
        </p:sp>
        <p:sp>
          <p:nvSpPr>
            <p:cNvPr id="19" name="Line 9"/>
            <p:cNvSpPr>
              <a:spLocks noChangeShapeType="1"/>
            </p:cNvSpPr>
            <p:nvPr/>
          </p:nvSpPr>
          <p:spPr bwMode="auto">
            <a:xfrm flipH="1">
              <a:off x="9034530" y="3899205"/>
              <a:ext cx="846089" cy="756790"/>
            </a:xfrm>
            <a:prstGeom prst="line">
              <a:avLst/>
            </a:prstGeom>
            <a:noFill/>
            <a:ln w="9525" cmpd="sng">
              <a:solidFill>
                <a:schemeClr val="bg2">
                  <a:lumMod val="50000"/>
                </a:schemeClr>
              </a:solidFill>
              <a:round/>
            </a:ln>
            <a:extLst>
              <a:ext uri="{909E8E84-426E-40DD-AFC4-6F175D3DCCD1}">
                <a14:hiddenFill xmlns:a14="http://schemas.microsoft.com/office/drawing/2010/main">
                  <a:noFill/>
                </a14:hiddenFill>
              </a:ext>
            </a:extLst>
          </p:spPr>
          <p:txBody>
            <a:bodyPr/>
            <a:lstStyle/>
            <a:p>
              <a:endParaRPr lang="zh-CN" altLang="en-US">
                <a:ea typeface="微软雅黑" panose="020B0503020204020204" pitchFamily="34" charset="-122"/>
              </a:endParaRPr>
            </a:p>
          </p:txBody>
        </p:sp>
        <p:sp>
          <p:nvSpPr>
            <p:cNvPr id="20" name="Line 10"/>
            <p:cNvSpPr>
              <a:spLocks noChangeShapeType="1"/>
            </p:cNvSpPr>
            <p:nvPr/>
          </p:nvSpPr>
          <p:spPr bwMode="auto">
            <a:xfrm>
              <a:off x="10418632" y="3919295"/>
              <a:ext cx="540246" cy="868413"/>
            </a:xfrm>
            <a:prstGeom prst="line">
              <a:avLst/>
            </a:prstGeom>
            <a:noFill/>
            <a:ln w="9525" cmpd="sng">
              <a:solidFill>
                <a:schemeClr val="bg2">
                  <a:lumMod val="50000"/>
                </a:schemeClr>
              </a:solidFill>
              <a:round/>
            </a:ln>
            <a:extLst>
              <a:ext uri="{909E8E84-426E-40DD-AFC4-6F175D3DCCD1}">
                <a14:hiddenFill xmlns:a14="http://schemas.microsoft.com/office/drawing/2010/main">
                  <a:noFill/>
                </a14:hiddenFill>
              </a:ext>
            </a:extLst>
          </p:spPr>
          <p:txBody>
            <a:bodyPr/>
            <a:lstStyle/>
            <a:p>
              <a:endParaRPr lang="zh-CN" altLang="en-US">
                <a:ea typeface="微软雅黑" panose="020B0503020204020204" pitchFamily="34" charset="-122"/>
              </a:endParaRPr>
            </a:p>
          </p:txBody>
        </p:sp>
        <p:sp>
          <p:nvSpPr>
            <p:cNvPr id="21" name="Line 11"/>
            <p:cNvSpPr>
              <a:spLocks noChangeShapeType="1"/>
            </p:cNvSpPr>
            <p:nvPr/>
          </p:nvSpPr>
          <p:spPr bwMode="auto">
            <a:xfrm>
              <a:off x="6194888" y="3425931"/>
              <a:ext cx="464344" cy="928688"/>
            </a:xfrm>
            <a:prstGeom prst="line">
              <a:avLst/>
            </a:prstGeom>
            <a:noFill/>
            <a:ln w="9525" cmpd="sng">
              <a:solidFill>
                <a:schemeClr val="bg2">
                  <a:lumMod val="50000"/>
                </a:schemeClr>
              </a:solidFill>
              <a:round/>
            </a:ln>
            <a:extLst>
              <a:ext uri="{909E8E84-426E-40DD-AFC4-6F175D3DCCD1}">
                <a14:hiddenFill xmlns:a14="http://schemas.microsoft.com/office/drawing/2010/main">
                  <a:noFill/>
                </a14:hiddenFill>
              </a:ext>
            </a:extLst>
          </p:spPr>
          <p:txBody>
            <a:bodyPr/>
            <a:lstStyle/>
            <a:p>
              <a:endParaRPr lang="zh-CN" altLang="en-US">
                <a:ea typeface="微软雅黑" panose="020B0503020204020204" pitchFamily="34" charset="-122"/>
              </a:endParaRPr>
            </a:p>
          </p:txBody>
        </p:sp>
        <p:sp>
          <p:nvSpPr>
            <p:cNvPr id="22" name="Oval 12"/>
            <p:cNvSpPr>
              <a:spLocks noChangeArrowheads="1"/>
            </p:cNvSpPr>
            <p:nvPr/>
          </p:nvSpPr>
          <p:spPr bwMode="auto">
            <a:xfrm>
              <a:off x="7529877" y="2039596"/>
              <a:ext cx="1015753" cy="1017984"/>
            </a:xfrm>
            <a:prstGeom prst="ellipse">
              <a:avLst/>
            </a:prstGeom>
            <a:solidFill>
              <a:srgbClr val="C53931"/>
            </a:solidFill>
            <a:ln w="9525" cmpd="sng">
              <a:noFill/>
              <a:round/>
            </a:ln>
          </p:spPr>
          <p:txBody>
            <a:bodyPr/>
            <a:lstStyle/>
            <a:p>
              <a:endParaRPr lang="zh-CN" altLang="en-US">
                <a:ea typeface="微软雅黑" panose="020B0503020204020204" pitchFamily="34" charset="-122"/>
              </a:endParaRPr>
            </a:p>
          </p:txBody>
        </p:sp>
        <p:sp>
          <p:nvSpPr>
            <p:cNvPr id="23" name="Oval 13"/>
            <p:cNvSpPr>
              <a:spLocks noChangeArrowheads="1"/>
            </p:cNvSpPr>
            <p:nvPr/>
          </p:nvSpPr>
          <p:spPr bwMode="auto">
            <a:xfrm>
              <a:off x="8183978" y="4468472"/>
              <a:ext cx="1013520" cy="1015753"/>
            </a:xfrm>
            <a:prstGeom prst="ellipse">
              <a:avLst/>
            </a:prstGeom>
            <a:solidFill>
              <a:srgbClr val="D7271E"/>
            </a:solidFill>
            <a:ln w="9525" cmpd="sng">
              <a:noFill/>
              <a:round/>
            </a:ln>
          </p:spPr>
          <p:txBody>
            <a:bodyPr/>
            <a:lstStyle/>
            <a:p>
              <a:endParaRPr lang="zh-CN" altLang="en-US">
                <a:ea typeface="微软雅黑" panose="020B0503020204020204" pitchFamily="34" charset="-122"/>
              </a:endParaRPr>
            </a:p>
          </p:txBody>
        </p:sp>
        <p:sp>
          <p:nvSpPr>
            <p:cNvPr id="24" name="Oval 14"/>
            <p:cNvSpPr>
              <a:spLocks noChangeArrowheads="1"/>
            </p:cNvSpPr>
            <p:nvPr/>
          </p:nvSpPr>
          <p:spPr bwMode="auto">
            <a:xfrm>
              <a:off x="10733404" y="4702876"/>
              <a:ext cx="772418" cy="774650"/>
            </a:xfrm>
            <a:prstGeom prst="ellipse">
              <a:avLst/>
            </a:prstGeom>
            <a:solidFill>
              <a:srgbClr val="D7271E"/>
            </a:solidFill>
            <a:ln w="9525" cmpd="sng">
              <a:noFill/>
              <a:round/>
            </a:ln>
          </p:spPr>
          <p:txBody>
            <a:bodyPr/>
            <a:lstStyle/>
            <a:p>
              <a:endParaRPr lang="zh-CN" altLang="en-US">
                <a:ea typeface="微软雅黑" panose="020B0503020204020204" pitchFamily="34" charset="-122"/>
              </a:endParaRPr>
            </a:p>
          </p:txBody>
        </p:sp>
        <p:sp>
          <p:nvSpPr>
            <p:cNvPr id="25" name="Oval 15"/>
            <p:cNvSpPr>
              <a:spLocks noChangeArrowheads="1"/>
            </p:cNvSpPr>
            <p:nvPr/>
          </p:nvSpPr>
          <p:spPr bwMode="auto">
            <a:xfrm>
              <a:off x="6366786" y="4234067"/>
              <a:ext cx="928688" cy="928688"/>
            </a:xfrm>
            <a:prstGeom prst="ellipse">
              <a:avLst/>
            </a:prstGeom>
            <a:solidFill>
              <a:srgbClr val="C53931"/>
            </a:solidFill>
            <a:ln w="9525" cmpd="sng">
              <a:noFill/>
              <a:round/>
            </a:ln>
          </p:spPr>
          <p:txBody>
            <a:bodyPr/>
            <a:lstStyle/>
            <a:p>
              <a:endParaRPr lang="zh-CN" altLang="en-US">
                <a:ea typeface="微软雅黑" panose="020B0503020204020204" pitchFamily="34" charset="-122"/>
              </a:endParaRPr>
            </a:p>
          </p:txBody>
        </p:sp>
        <p:sp>
          <p:nvSpPr>
            <p:cNvPr id="26" name="Oval 16"/>
            <p:cNvSpPr>
              <a:spLocks noChangeArrowheads="1"/>
            </p:cNvSpPr>
            <p:nvPr/>
          </p:nvSpPr>
          <p:spPr bwMode="auto">
            <a:xfrm>
              <a:off x="9742207" y="3122322"/>
              <a:ext cx="928688" cy="930919"/>
            </a:xfrm>
            <a:prstGeom prst="ellipse">
              <a:avLst/>
            </a:prstGeom>
            <a:solidFill>
              <a:srgbClr val="C53931"/>
            </a:solidFill>
            <a:ln w="9525" cmpd="sng">
              <a:noFill/>
              <a:round/>
            </a:ln>
          </p:spPr>
          <p:txBody>
            <a:bodyPr/>
            <a:lstStyle/>
            <a:p>
              <a:endParaRPr lang="zh-CN" altLang="en-US">
                <a:ea typeface="微软雅黑" panose="020B0503020204020204" pitchFamily="34" charset="-122"/>
              </a:endParaRPr>
            </a:p>
          </p:txBody>
        </p:sp>
        <p:sp>
          <p:nvSpPr>
            <p:cNvPr id="27" name="Oval 17"/>
            <p:cNvSpPr>
              <a:spLocks noChangeArrowheads="1"/>
            </p:cNvSpPr>
            <p:nvPr/>
          </p:nvSpPr>
          <p:spPr bwMode="auto">
            <a:xfrm>
              <a:off x="10905299" y="1992716"/>
              <a:ext cx="776883" cy="776883"/>
            </a:xfrm>
            <a:prstGeom prst="ellipse">
              <a:avLst/>
            </a:prstGeom>
            <a:solidFill>
              <a:srgbClr val="D7271E"/>
            </a:solidFill>
            <a:ln w="9525" cmpd="sng">
              <a:noFill/>
              <a:round/>
            </a:ln>
          </p:spPr>
          <p:txBody>
            <a:bodyPr/>
            <a:lstStyle/>
            <a:p>
              <a:endParaRPr lang="zh-CN" altLang="en-US">
                <a:ea typeface="微软雅黑" panose="020B0503020204020204" pitchFamily="34" charset="-122"/>
              </a:endParaRPr>
            </a:p>
          </p:txBody>
        </p:sp>
        <p:sp>
          <p:nvSpPr>
            <p:cNvPr id="28" name="Oval 18"/>
            <p:cNvSpPr>
              <a:spLocks noChangeArrowheads="1"/>
            </p:cNvSpPr>
            <p:nvPr/>
          </p:nvSpPr>
          <p:spPr bwMode="auto">
            <a:xfrm>
              <a:off x="5676967" y="2718252"/>
              <a:ext cx="776883" cy="779116"/>
            </a:xfrm>
            <a:prstGeom prst="ellipse">
              <a:avLst/>
            </a:prstGeom>
            <a:solidFill>
              <a:srgbClr val="D7271E"/>
            </a:solidFill>
            <a:ln w="9525" cmpd="sng">
              <a:noFill/>
              <a:round/>
            </a:ln>
          </p:spPr>
          <p:txBody>
            <a:bodyPr/>
            <a:lstStyle/>
            <a:p>
              <a:endParaRPr lang="zh-CN" altLang="en-US">
                <a:ea typeface="微软雅黑" panose="020B0503020204020204" pitchFamily="34" charset="-122"/>
              </a:endParaRPr>
            </a:p>
          </p:txBody>
        </p:sp>
        <p:grpSp>
          <p:nvGrpSpPr>
            <p:cNvPr id="29" name="Group 19"/>
            <p:cNvGrpSpPr/>
            <p:nvPr/>
          </p:nvGrpSpPr>
          <p:grpSpPr bwMode="auto">
            <a:xfrm>
              <a:off x="11177654" y="2238283"/>
              <a:ext cx="232172" cy="285750"/>
              <a:chOff x="0" y="0"/>
              <a:chExt cx="134" cy="163"/>
            </a:xfrm>
            <a:solidFill>
              <a:schemeClr val="bg1"/>
            </a:solidFill>
          </p:grpSpPr>
          <p:sp>
            <p:nvSpPr>
              <p:cNvPr id="30" name="Freeform 20"/>
              <p:cNvSpPr>
                <a:spLocks noEditPoints="1"/>
              </p:cNvSpPr>
              <p:nvPr/>
            </p:nvSpPr>
            <p:spPr bwMode="auto">
              <a:xfrm>
                <a:off x="0" y="0"/>
                <a:ext cx="134" cy="163"/>
              </a:xfrm>
              <a:custGeom>
                <a:avLst/>
                <a:gdLst>
                  <a:gd name="T0" fmla="*/ 0 w 134"/>
                  <a:gd name="T1" fmla="*/ 0 h 163"/>
                  <a:gd name="T2" fmla="*/ 0 w 134"/>
                  <a:gd name="T3" fmla="*/ 163 h 163"/>
                  <a:gd name="T4" fmla="*/ 92 w 134"/>
                  <a:gd name="T5" fmla="*/ 163 h 163"/>
                  <a:gd name="T6" fmla="*/ 134 w 134"/>
                  <a:gd name="T7" fmla="*/ 121 h 163"/>
                  <a:gd name="T8" fmla="*/ 134 w 134"/>
                  <a:gd name="T9" fmla="*/ 0 h 163"/>
                  <a:gd name="T10" fmla="*/ 0 w 134"/>
                  <a:gd name="T11" fmla="*/ 0 h 163"/>
                  <a:gd name="T12" fmla="*/ 14 w 134"/>
                  <a:gd name="T13" fmla="*/ 14 h 163"/>
                  <a:gd name="T14" fmla="*/ 120 w 134"/>
                  <a:gd name="T15" fmla="*/ 14 h 163"/>
                  <a:gd name="T16" fmla="*/ 120 w 134"/>
                  <a:gd name="T17" fmla="*/ 112 h 163"/>
                  <a:gd name="T18" fmla="*/ 83 w 134"/>
                  <a:gd name="T19" fmla="*/ 112 h 163"/>
                  <a:gd name="T20" fmla="*/ 83 w 134"/>
                  <a:gd name="T21" fmla="*/ 150 h 163"/>
                  <a:gd name="T22" fmla="*/ 14 w 134"/>
                  <a:gd name="T23" fmla="*/ 150 h 163"/>
                  <a:gd name="T24" fmla="*/ 14 w 134"/>
                  <a:gd name="T25" fmla="*/ 14 h 163"/>
                  <a:gd name="T26" fmla="*/ 111 w 134"/>
                  <a:gd name="T27" fmla="*/ 125 h 163"/>
                  <a:gd name="T28" fmla="*/ 96 w 134"/>
                  <a:gd name="T29" fmla="*/ 140 h 163"/>
                  <a:gd name="T30" fmla="*/ 96 w 134"/>
                  <a:gd name="T31" fmla="*/ 125 h 163"/>
                  <a:gd name="T32" fmla="*/ 111 w 134"/>
                  <a:gd name="T33" fmla="*/ 125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4" h="163">
                    <a:moveTo>
                      <a:pt x="0" y="0"/>
                    </a:moveTo>
                    <a:lnTo>
                      <a:pt x="0" y="163"/>
                    </a:lnTo>
                    <a:lnTo>
                      <a:pt x="92" y="163"/>
                    </a:lnTo>
                    <a:lnTo>
                      <a:pt x="134" y="121"/>
                    </a:lnTo>
                    <a:lnTo>
                      <a:pt x="134" y="0"/>
                    </a:lnTo>
                    <a:lnTo>
                      <a:pt x="0" y="0"/>
                    </a:lnTo>
                    <a:close/>
                    <a:moveTo>
                      <a:pt x="14" y="14"/>
                    </a:moveTo>
                    <a:lnTo>
                      <a:pt x="120" y="14"/>
                    </a:lnTo>
                    <a:lnTo>
                      <a:pt x="120" y="112"/>
                    </a:lnTo>
                    <a:lnTo>
                      <a:pt x="83" y="112"/>
                    </a:lnTo>
                    <a:lnTo>
                      <a:pt x="83" y="150"/>
                    </a:lnTo>
                    <a:lnTo>
                      <a:pt x="14" y="150"/>
                    </a:lnTo>
                    <a:lnTo>
                      <a:pt x="14" y="14"/>
                    </a:lnTo>
                    <a:close/>
                    <a:moveTo>
                      <a:pt x="111" y="125"/>
                    </a:moveTo>
                    <a:lnTo>
                      <a:pt x="96" y="140"/>
                    </a:lnTo>
                    <a:lnTo>
                      <a:pt x="96" y="125"/>
                    </a:lnTo>
                    <a:lnTo>
                      <a:pt x="111" y="12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ea typeface="微软雅黑" panose="020B0503020204020204" pitchFamily="34" charset="-122"/>
                </a:endParaRPr>
              </a:p>
            </p:txBody>
          </p:sp>
          <p:sp>
            <p:nvSpPr>
              <p:cNvPr id="31" name="Rectangle 21"/>
              <p:cNvSpPr>
                <a:spLocks noChangeArrowheads="1"/>
              </p:cNvSpPr>
              <p:nvPr/>
            </p:nvSpPr>
            <p:spPr bwMode="auto">
              <a:xfrm>
                <a:off x="37" y="44"/>
                <a:ext cx="59" cy="1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微软雅黑" panose="020B0503020204020204" pitchFamily="34" charset="-122"/>
                </a:endParaRPr>
              </a:p>
            </p:txBody>
          </p:sp>
          <p:sp>
            <p:nvSpPr>
              <p:cNvPr id="32" name="Rectangle 22"/>
              <p:cNvSpPr>
                <a:spLocks noChangeArrowheads="1"/>
              </p:cNvSpPr>
              <p:nvPr/>
            </p:nvSpPr>
            <p:spPr bwMode="auto">
              <a:xfrm>
                <a:off x="37" y="83"/>
                <a:ext cx="38" cy="1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微软雅黑" panose="020B0503020204020204" pitchFamily="34" charset="-122"/>
                </a:endParaRPr>
              </a:p>
            </p:txBody>
          </p:sp>
        </p:grpSp>
        <p:grpSp>
          <p:nvGrpSpPr>
            <p:cNvPr id="33" name="Group 23"/>
            <p:cNvGrpSpPr/>
            <p:nvPr/>
          </p:nvGrpSpPr>
          <p:grpSpPr bwMode="auto">
            <a:xfrm>
              <a:off x="10030190" y="3450487"/>
              <a:ext cx="352723" cy="276820"/>
              <a:chOff x="0" y="0"/>
              <a:chExt cx="164" cy="128"/>
            </a:xfrm>
            <a:solidFill>
              <a:schemeClr val="bg1"/>
            </a:solidFill>
          </p:grpSpPr>
          <p:sp>
            <p:nvSpPr>
              <p:cNvPr id="34" name="Freeform 24"/>
              <p:cNvSpPr>
                <a:spLocks noEditPoints="1"/>
              </p:cNvSpPr>
              <p:nvPr/>
            </p:nvSpPr>
            <p:spPr bwMode="auto">
              <a:xfrm>
                <a:off x="0" y="0"/>
                <a:ext cx="106" cy="128"/>
              </a:xfrm>
              <a:custGeom>
                <a:avLst/>
                <a:gdLst>
                  <a:gd name="T0" fmla="*/ 96 w 103"/>
                  <a:gd name="T1" fmla="*/ 0 h 125"/>
                  <a:gd name="T2" fmla="*/ 47 w 103"/>
                  <a:gd name="T3" fmla="*/ 0 h 125"/>
                  <a:gd name="T4" fmla="*/ 41 w 103"/>
                  <a:gd name="T5" fmla="*/ 7 h 125"/>
                  <a:gd name="T6" fmla="*/ 41 w 103"/>
                  <a:gd name="T7" fmla="*/ 20 h 125"/>
                  <a:gd name="T8" fmla="*/ 5 w 103"/>
                  <a:gd name="T9" fmla="*/ 32 h 125"/>
                  <a:gd name="T10" fmla="*/ 0 w 103"/>
                  <a:gd name="T11" fmla="*/ 39 h 125"/>
                  <a:gd name="T12" fmla="*/ 0 w 103"/>
                  <a:gd name="T13" fmla="*/ 86 h 125"/>
                  <a:gd name="T14" fmla="*/ 5 w 103"/>
                  <a:gd name="T15" fmla="*/ 93 h 125"/>
                  <a:gd name="T16" fmla="*/ 41 w 103"/>
                  <a:gd name="T17" fmla="*/ 105 h 125"/>
                  <a:gd name="T18" fmla="*/ 41 w 103"/>
                  <a:gd name="T19" fmla="*/ 118 h 125"/>
                  <a:gd name="T20" fmla="*/ 47 w 103"/>
                  <a:gd name="T21" fmla="*/ 125 h 125"/>
                  <a:gd name="T22" fmla="*/ 96 w 103"/>
                  <a:gd name="T23" fmla="*/ 125 h 125"/>
                  <a:gd name="T24" fmla="*/ 103 w 103"/>
                  <a:gd name="T25" fmla="*/ 118 h 125"/>
                  <a:gd name="T26" fmla="*/ 103 w 103"/>
                  <a:gd name="T27" fmla="*/ 7 h 125"/>
                  <a:gd name="T28" fmla="*/ 96 w 103"/>
                  <a:gd name="T29" fmla="*/ 0 h 125"/>
                  <a:gd name="T30" fmla="*/ 14 w 103"/>
                  <a:gd name="T31" fmla="*/ 81 h 125"/>
                  <a:gd name="T32" fmla="*/ 14 w 103"/>
                  <a:gd name="T33" fmla="*/ 44 h 125"/>
                  <a:gd name="T34" fmla="*/ 41 w 103"/>
                  <a:gd name="T35" fmla="*/ 34 h 125"/>
                  <a:gd name="T36" fmla="*/ 41 w 103"/>
                  <a:gd name="T37" fmla="*/ 91 h 125"/>
                  <a:gd name="T38" fmla="*/ 14 w 103"/>
                  <a:gd name="T39" fmla="*/ 81 h 125"/>
                  <a:gd name="T40" fmla="*/ 89 w 103"/>
                  <a:gd name="T41" fmla="*/ 111 h 125"/>
                  <a:gd name="T42" fmla="*/ 54 w 103"/>
                  <a:gd name="T43" fmla="*/ 111 h 125"/>
                  <a:gd name="T44" fmla="*/ 54 w 103"/>
                  <a:gd name="T45" fmla="*/ 100 h 125"/>
                  <a:gd name="T46" fmla="*/ 54 w 103"/>
                  <a:gd name="T47" fmla="*/ 25 h 125"/>
                  <a:gd name="T48" fmla="*/ 54 w 103"/>
                  <a:gd name="T49" fmla="*/ 14 h 125"/>
                  <a:gd name="T50" fmla="*/ 89 w 103"/>
                  <a:gd name="T51" fmla="*/ 14 h 125"/>
                  <a:gd name="T52" fmla="*/ 89 w 103"/>
                  <a:gd name="T53" fmla="*/ 111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3" h="125">
                    <a:moveTo>
                      <a:pt x="96" y="0"/>
                    </a:moveTo>
                    <a:cubicBezTo>
                      <a:pt x="47" y="0"/>
                      <a:pt x="47" y="0"/>
                      <a:pt x="47" y="0"/>
                    </a:cubicBezTo>
                    <a:cubicBezTo>
                      <a:pt x="44" y="0"/>
                      <a:pt x="41" y="4"/>
                      <a:pt x="41" y="7"/>
                    </a:cubicBezTo>
                    <a:cubicBezTo>
                      <a:pt x="41" y="20"/>
                      <a:pt x="41" y="20"/>
                      <a:pt x="41" y="20"/>
                    </a:cubicBezTo>
                    <a:cubicBezTo>
                      <a:pt x="5" y="32"/>
                      <a:pt x="5" y="32"/>
                      <a:pt x="5" y="32"/>
                    </a:cubicBezTo>
                    <a:cubicBezTo>
                      <a:pt x="2" y="33"/>
                      <a:pt x="0" y="36"/>
                      <a:pt x="0" y="39"/>
                    </a:cubicBezTo>
                    <a:cubicBezTo>
                      <a:pt x="0" y="86"/>
                      <a:pt x="0" y="86"/>
                      <a:pt x="0" y="86"/>
                    </a:cubicBezTo>
                    <a:cubicBezTo>
                      <a:pt x="0" y="89"/>
                      <a:pt x="2" y="92"/>
                      <a:pt x="5" y="93"/>
                    </a:cubicBezTo>
                    <a:cubicBezTo>
                      <a:pt x="41" y="105"/>
                      <a:pt x="41" y="105"/>
                      <a:pt x="41" y="105"/>
                    </a:cubicBezTo>
                    <a:cubicBezTo>
                      <a:pt x="41" y="118"/>
                      <a:pt x="41" y="118"/>
                      <a:pt x="41" y="118"/>
                    </a:cubicBezTo>
                    <a:cubicBezTo>
                      <a:pt x="41" y="121"/>
                      <a:pt x="44" y="125"/>
                      <a:pt x="47" y="125"/>
                    </a:cubicBezTo>
                    <a:cubicBezTo>
                      <a:pt x="96" y="125"/>
                      <a:pt x="96" y="125"/>
                      <a:pt x="96" y="125"/>
                    </a:cubicBezTo>
                    <a:cubicBezTo>
                      <a:pt x="100" y="125"/>
                      <a:pt x="103" y="121"/>
                      <a:pt x="103" y="118"/>
                    </a:cubicBezTo>
                    <a:cubicBezTo>
                      <a:pt x="103" y="7"/>
                      <a:pt x="103" y="7"/>
                      <a:pt x="103" y="7"/>
                    </a:cubicBezTo>
                    <a:cubicBezTo>
                      <a:pt x="103" y="4"/>
                      <a:pt x="100" y="0"/>
                      <a:pt x="96" y="0"/>
                    </a:cubicBezTo>
                    <a:moveTo>
                      <a:pt x="14" y="81"/>
                    </a:moveTo>
                    <a:cubicBezTo>
                      <a:pt x="14" y="44"/>
                      <a:pt x="14" y="44"/>
                      <a:pt x="14" y="44"/>
                    </a:cubicBezTo>
                    <a:cubicBezTo>
                      <a:pt x="41" y="34"/>
                      <a:pt x="41" y="34"/>
                      <a:pt x="41" y="34"/>
                    </a:cubicBezTo>
                    <a:cubicBezTo>
                      <a:pt x="41" y="91"/>
                      <a:pt x="41" y="91"/>
                      <a:pt x="41" y="91"/>
                    </a:cubicBezTo>
                    <a:lnTo>
                      <a:pt x="14" y="81"/>
                    </a:lnTo>
                    <a:close/>
                    <a:moveTo>
                      <a:pt x="89" y="111"/>
                    </a:moveTo>
                    <a:cubicBezTo>
                      <a:pt x="54" y="111"/>
                      <a:pt x="54" y="111"/>
                      <a:pt x="54" y="111"/>
                    </a:cubicBezTo>
                    <a:cubicBezTo>
                      <a:pt x="54" y="100"/>
                      <a:pt x="54" y="100"/>
                      <a:pt x="54" y="100"/>
                    </a:cubicBezTo>
                    <a:cubicBezTo>
                      <a:pt x="54" y="25"/>
                      <a:pt x="54" y="25"/>
                      <a:pt x="54" y="25"/>
                    </a:cubicBezTo>
                    <a:cubicBezTo>
                      <a:pt x="54" y="14"/>
                      <a:pt x="54" y="14"/>
                      <a:pt x="54" y="14"/>
                    </a:cubicBezTo>
                    <a:cubicBezTo>
                      <a:pt x="89" y="14"/>
                      <a:pt x="89" y="14"/>
                      <a:pt x="89" y="14"/>
                    </a:cubicBezTo>
                    <a:lnTo>
                      <a:pt x="89" y="1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ea typeface="微软雅黑" panose="020B0503020204020204" pitchFamily="34" charset="-122"/>
                </a:endParaRPr>
              </a:p>
            </p:txBody>
          </p:sp>
          <p:sp>
            <p:nvSpPr>
              <p:cNvPr id="35" name="Freeform 25"/>
              <p:cNvSpPr/>
              <p:nvPr/>
            </p:nvSpPr>
            <p:spPr bwMode="auto">
              <a:xfrm>
                <a:off x="121" y="33"/>
                <a:ext cx="13" cy="62"/>
              </a:xfrm>
              <a:custGeom>
                <a:avLst/>
                <a:gdLst>
                  <a:gd name="T0" fmla="*/ 7 w 13"/>
                  <a:gd name="T1" fmla="*/ 0 h 61"/>
                  <a:gd name="T2" fmla="*/ 0 w 13"/>
                  <a:gd name="T3" fmla="*/ 7 h 61"/>
                  <a:gd name="T4" fmla="*/ 0 w 13"/>
                  <a:gd name="T5" fmla="*/ 54 h 61"/>
                  <a:gd name="T6" fmla="*/ 7 w 13"/>
                  <a:gd name="T7" fmla="*/ 61 h 61"/>
                  <a:gd name="T8" fmla="*/ 13 w 13"/>
                  <a:gd name="T9" fmla="*/ 54 h 61"/>
                  <a:gd name="T10" fmla="*/ 13 w 13"/>
                  <a:gd name="T11" fmla="*/ 7 h 61"/>
                  <a:gd name="T12" fmla="*/ 7 w 13"/>
                  <a:gd name="T13" fmla="*/ 0 h 61"/>
                </a:gdLst>
                <a:ahLst/>
                <a:cxnLst>
                  <a:cxn ang="0">
                    <a:pos x="T0" y="T1"/>
                  </a:cxn>
                  <a:cxn ang="0">
                    <a:pos x="T2" y="T3"/>
                  </a:cxn>
                  <a:cxn ang="0">
                    <a:pos x="T4" y="T5"/>
                  </a:cxn>
                  <a:cxn ang="0">
                    <a:pos x="T6" y="T7"/>
                  </a:cxn>
                  <a:cxn ang="0">
                    <a:pos x="T8" y="T9"/>
                  </a:cxn>
                  <a:cxn ang="0">
                    <a:pos x="T10" y="T11"/>
                  </a:cxn>
                  <a:cxn ang="0">
                    <a:pos x="T12" y="T13"/>
                  </a:cxn>
                </a:cxnLst>
                <a:rect l="0" t="0" r="r" b="b"/>
                <a:pathLst>
                  <a:path w="13" h="61">
                    <a:moveTo>
                      <a:pt x="7" y="0"/>
                    </a:moveTo>
                    <a:cubicBezTo>
                      <a:pt x="3" y="0"/>
                      <a:pt x="0" y="3"/>
                      <a:pt x="0" y="7"/>
                    </a:cubicBezTo>
                    <a:cubicBezTo>
                      <a:pt x="0" y="54"/>
                      <a:pt x="0" y="54"/>
                      <a:pt x="0" y="54"/>
                    </a:cubicBezTo>
                    <a:cubicBezTo>
                      <a:pt x="0" y="58"/>
                      <a:pt x="3" y="61"/>
                      <a:pt x="7" y="61"/>
                    </a:cubicBezTo>
                    <a:cubicBezTo>
                      <a:pt x="10" y="61"/>
                      <a:pt x="13" y="58"/>
                      <a:pt x="13" y="54"/>
                    </a:cubicBezTo>
                    <a:cubicBezTo>
                      <a:pt x="13" y="7"/>
                      <a:pt x="13" y="7"/>
                      <a:pt x="13" y="7"/>
                    </a:cubicBezTo>
                    <a:cubicBezTo>
                      <a:pt x="13" y="3"/>
                      <a:pt x="10" y="0"/>
                      <a:pt x="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ea typeface="微软雅黑" panose="020B0503020204020204" pitchFamily="34" charset="-122"/>
                </a:endParaRPr>
              </a:p>
            </p:txBody>
          </p:sp>
          <p:sp>
            <p:nvSpPr>
              <p:cNvPr id="36" name="Freeform 26"/>
              <p:cNvSpPr/>
              <p:nvPr/>
            </p:nvSpPr>
            <p:spPr bwMode="auto">
              <a:xfrm>
                <a:off x="150" y="23"/>
                <a:ext cx="14" cy="81"/>
              </a:xfrm>
              <a:custGeom>
                <a:avLst/>
                <a:gdLst>
                  <a:gd name="T0" fmla="*/ 7 w 14"/>
                  <a:gd name="T1" fmla="*/ 0 h 79"/>
                  <a:gd name="T2" fmla="*/ 0 w 14"/>
                  <a:gd name="T3" fmla="*/ 6 h 79"/>
                  <a:gd name="T4" fmla="*/ 0 w 14"/>
                  <a:gd name="T5" fmla="*/ 73 h 79"/>
                  <a:gd name="T6" fmla="*/ 7 w 14"/>
                  <a:gd name="T7" fmla="*/ 79 h 79"/>
                  <a:gd name="T8" fmla="*/ 14 w 14"/>
                  <a:gd name="T9" fmla="*/ 73 h 79"/>
                  <a:gd name="T10" fmla="*/ 14 w 14"/>
                  <a:gd name="T11" fmla="*/ 6 h 79"/>
                  <a:gd name="T12" fmla="*/ 7 w 14"/>
                  <a:gd name="T13" fmla="*/ 0 h 79"/>
                </a:gdLst>
                <a:ahLst/>
                <a:cxnLst>
                  <a:cxn ang="0">
                    <a:pos x="T0" y="T1"/>
                  </a:cxn>
                  <a:cxn ang="0">
                    <a:pos x="T2" y="T3"/>
                  </a:cxn>
                  <a:cxn ang="0">
                    <a:pos x="T4" y="T5"/>
                  </a:cxn>
                  <a:cxn ang="0">
                    <a:pos x="T6" y="T7"/>
                  </a:cxn>
                  <a:cxn ang="0">
                    <a:pos x="T8" y="T9"/>
                  </a:cxn>
                  <a:cxn ang="0">
                    <a:pos x="T10" y="T11"/>
                  </a:cxn>
                  <a:cxn ang="0">
                    <a:pos x="T12" y="T13"/>
                  </a:cxn>
                </a:cxnLst>
                <a:rect l="0" t="0" r="r" b="b"/>
                <a:pathLst>
                  <a:path w="14" h="79">
                    <a:moveTo>
                      <a:pt x="7" y="0"/>
                    </a:moveTo>
                    <a:cubicBezTo>
                      <a:pt x="3" y="0"/>
                      <a:pt x="0" y="3"/>
                      <a:pt x="0" y="6"/>
                    </a:cubicBezTo>
                    <a:cubicBezTo>
                      <a:pt x="0" y="73"/>
                      <a:pt x="0" y="73"/>
                      <a:pt x="0" y="73"/>
                    </a:cubicBezTo>
                    <a:cubicBezTo>
                      <a:pt x="0" y="76"/>
                      <a:pt x="3" y="79"/>
                      <a:pt x="7" y="79"/>
                    </a:cubicBezTo>
                    <a:cubicBezTo>
                      <a:pt x="11" y="79"/>
                      <a:pt x="14" y="76"/>
                      <a:pt x="14" y="73"/>
                    </a:cubicBezTo>
                    <a:cubicBezTo>
                      <a:pt x="14" y="6"/>
                      <a:pt x="14" y="6"/>
                      <a:pt x="14" y="6"/>
                    </a:cubicBezTo>
                    <a:cubicBezTo>
                      <a:pt x="14" y="3"/>
                      <a:pt x="11" y="0"/>
                      <a:pt x="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ea typeface="微软雅黑" panose="020B0503020204020204" pitchFamily="34" charset="-122"/>
                </a:endParaRPr>
              </a:p>
            </p:txBody>
          </p:sp>
        </p:grpSp>
        <p:grpSp>
          <p:nvGrpSpPr>
            <p:cNvPr id="37" name="Group 27"/>
            <p:cNvGrpSpPr/>
            <p:nvPr/>
          </p:nvGrpSpPr>
          <p:grpSpPr bwMode="auto">
            <a:xfrm>
              <a:off x="11007991" y="4950675"/>
              <a:ext cx="218777" cy="276820"/>
              <a:chOff x="0" y="0"/>
              <a:chExt cx="127" cy="163"/>
            </a:xfrm>
          </p:grpSpPr>
          <p:sp>
            <p:nvSpPr>
              <p:cNvPr id="38" name="Freeform 28"/>
              <p:cNvSpPr/>
              <p:nvPr/>
            </p:nvSpPr>
            <p:spPr bwMode="auto">
              <a:xfrm>
                <a:off x="0" y="0"/>
                <a:ext cx="127" cy="163"/>
              </a:xfrm>
              <a:custGeom>
                <a:avLst/>
                <a:gdLst>
                  <a:gd name="T0" fmla="*/ 28 w 124"/>
                  <a:gd name="T1" fmla="*/ 146 h 159"/>
                  <a:gd name="T2" fmla="*/ 14 w 124"/>
                  <a:gd name="T3" fmla="*/ 146 h 159"/>
                  <a:gd name="T4" fmla="*/ 14 w 124"/>
                  <a:gd name="T5" fmla="*/ 13 h 159"/>
                  <a:gd name="T6" fmla="*/ 117 w 124"/>
                  <a:gd name="T7" fmla="*/ 13 h 159"/>
                  <a:gd name="T8" fmla="*/ 124 w 124"/>
                  <a:gd name="T9" fmla="*/ 7 h 159"/>
                  <a:gd name="T10" fmla="*/ 117 w 124"/>
                  <a:gd name="T11" fmla="*/ 0 h 159"/>
                  <a:gd name="T12" fmla="*/ 7 w 124"/>
                  <a:gd name="T13" fmla="*/ 0 h 159"/>
                  <a:gd name="T14" fmla="*/ 0 w 124"/>
                  <a:gd name="T15" fmla="*/ 7 h 159"/>
                  <a:gd name="T16" fmla="*/ 0 w 124"/>
                  <a:gd name="T17" fmla="*/ 152 h 159"/>
                  <a:gd name="T18" fmla="*/ 7 w 124"/>
                  <a:gd name="T19" fmla="*/ 159 h 159"/>
                  <a:gd name="T20" fmla="*/ 28 w 124"/>
                  <a:gd name="T21" fmla="*/ 159 h 159"/>
                  <a:gd name="T22" fmla="*/ 35 w 124"/>
                  <a:gd name="T23" fmla="*/ 152 h 159"/>
                  <a:gd name="T24" fmla="*/ 28 w 124"/>
                  <a:gd name="T25" fmla="*/ 146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 h="159">
                    <a:moveTo>
                      <a:pt x="28" y="146"/>
                    </a:moveTo>
                    <a:cubicBezTo>
                      <a:pt x="14" y="146"/>
                      <a:pt x="14" y="146"/>
                      <a:pt x="14" y="146"/>
                    </a:cubicBezTo>
                    <a:cubicBezTo>
                      <a:pt x="14" y="13"/>
                      <a:pt x="14" y="13"/>
                      <a:pt x="14" y="13"/>
                    </a:cubicBezTo>
                    <a:cubicBezTo>
                      <a:pt x="117" y="13"/>
                      <a:pt x="117" y="13"/>
                      <a:pt x="117" y="13"/>
                    </a:cubicBezTo>
                    <a:cubicBezTo>
                      <a:pt x="121" y="13"/>
                      <a:pt x="124" y="10"/>
                      <a:pt x="124" y="7"/>
                    </a:cubicBezTo>
                    <a:cubicBezTo>
                      <a:pt x="124" y="3"/>
                      <a:pt x="121" y="0"/>
                      <a:pt x="117" y="0"/>
                    </a:cubicBezTo>
                    <a:cubicBezTo>
                      <a:pt x="7" y="0"/>
                      <a:pt x="7" y="0"/>
                      <a:pt x="7" y="0"/>
                    </a:cubicBezTo>
                    <a:cubicBezTo>
                      <a:pt x="3" y="0"/>
                      <a:pt x="0" y="3"/>
                      <a:pt x="0" y="7"/>
                    </a:cubicBezTo>
                    <a:cubicBezTo>
                      <a:pt x="0" y="152"/>
                      <a:pt x="0" y="152"/>
                      <a:pt x="0" y="152"/>
                    </a:cubicBezTo>
                    <a:cubicBezTo>
                      <a:pt x="0" y="156"/>
                      <a:pt x="3" y="159"/>
                      <a:pt x="7" y="159"/>
                    </a:cubicBezTo>
                    <a:cubicBezTo>
                      <a:pt x="28" y="159"/>
                      <a:pt x="28" y="159"/>
                      <a:pt x="28" y="159"/>
                    </a:cubicBezTo>
                    <a:cubicBezTo>
                      <a:pt x="31" y="159"/>
                      <a:pt x="35" y="156"/>
                      <a:pt x="35" y="152"/>
                    </a:cubicBezTo>
                    <a:cubicBezTo>
                      <a:pt x="35" y="149"/>
                      <a:pt x="31" y="146"/>
                      <a:pt x="28" y="146"/>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ea typeface="微软雅黑" panose="020B0503020204020204" pitchFamily="34" charset="-122"/>
                </a:endParaRPr>
              </a:p>
            </p:txBody>
          </p:sp>
          <p:sp>
            <p:nvSpPr>
              <p:cNvPr id="39" name="Freeform 29"/>
              <p:cNvSpPr/>
              <p:nvPr/>
            </p:nvSpPr>
            <p:spPr bwMode="auto">
              <a:xfrm>
                <a:off x="80" y="95"/>
                <a:ext cx="47" cy="68"/>
              </a:xfrm>
              <a:custGeom>
                <a:avLst/>
                <a:gdLst>
                  <a:gd name="T0" fmla="*/ 39 w 46"/>
                  <a:gd name="T1" fmla="*/ 0 h 66"/>
                  <a:gd name="T2" fmla="*/ 32 w 46"/>
                  <a:gd name="T3" fmla="*/ 7 h 66"/>
                  <a:gd name="T4" fmla="*/ 32 w 46"/>
                  <a:gd name="T5" fmla="*/ 53 h 66"/>
                  <a:gd name="T6" fmla="*/ 7 w 46"/>
                  <a:gd name="T7" fmla="*/ 53 h 66"/>
                  <a:gd name="T8" fmla="*/ 0 w 46"/>
                  <a:gd name="T9" fmla="*/ 59 h 66"/>
                  <a:gd name="T10" fmla="*/ 7 w 46"/>
                  <a:gd name="T11" fmla="*/ 66 h 66"/>
                  <a:gd name="T12" fmla="*/ 39 w 46"/>
                  <a:gd name="T13" fmla="*/ 66 h 66"/>
                  <a:gd name="T14" fmla="*/ 44 w 46"/>
                  <a:gd name="T15" fmla="*/ 64 h 66"/>
                  <a:gd name="T16" fmla="*/ 46 w 46"/>
                  <a:gd name="T17" fmla="*/ 59 h 66"/>
                  <a:gd name="T18" fmla="*/ 46 w 46"/>
                  <a:gd name="T19" fmla="*/ 7 h 66"/>
                  <a:gd name="T20" fmla="*/ 39 w 46"/>
                  <a:gd name="T21"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 h="66">
                    <a:moveTo>
                      <a:pt x="39" y="0"/>
                    </a:moveTo>
                    <a:cubicBezTo>
                      <a:pt x="35" y="0"/>
                      <a:pt x="32" y="3"/>
                      <a:pt x="32" y="7"/>
                    </a:cubicBezTo>
                    <a:cubicBezTo>
                      <a:pt x="32" y="53"/>
                      <a:pt x="32" y="53"/>
                      <a:pt x="32" y="53"/>
                    </a:cubicBezTo>
                    <a:cubicBezTo>
                      <a:pt x="7" y="53"/>
                      <a:pt x="7" y="53"/>
                      <a:pt x="7" y="53"/>
                    </a:cubicBezTo>
                    <a:cubicBezTo>
                      <a:pt x="3" y="53"/>
                      <a:pt x="0" y="56"/>
                      <a:pt x="0" y="59"/>
                    </a:cubicBezTo>
                    <a:cubicBezTo>
                      <a:pt x="0" y="63"/>
                      <a:pt x="3" y="66"/>
                      <a:pt x="7" y="66"/>
                    </a:cubicBezTo>
                    <a:cubicBezTo>
                      <a:pt x="39" y="66"/>
                      <a:pt x="39" y="66"/>
                      <a:pt x="39" y="66"/>
                    </a:cubicBezTo>
                    <a:cubicBezTo>
                      <a:pt x="41" y="66"/>
                      <a:pt x="43" y="66"/>
                      <a:pt x="44" y="64"/>
                    </a:cubicBezTo>
                    <a:cubicBezTo>
                      <a:pt x="45" y="63"/>
                      <a:pt x="46" y="61"/>
                      <a:pt x="46" y="59"/>
                    </a:cubicBezTo>
                    <a:cubicBezTo>
                      <a:pt x="46" y="7"/>
                      <a:pt x="46" y="7"/>
                      <a:pt x="46" y="7"/>
                    </a:cubicBezTo>
                    <a:cubicBezTo>
                      <a:pt x="46" y="3"/>
                      <a:pt x="43" y="0"/>
                      <a:pt x="39"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ea typeface="微软雅黑" panose="020B0503020204020204" pitchFamily="34" charset="-122"/>
                </a:endParaRPr>
              </a:p>
            </p:txBody>
          </p:sp>
          <p:sp>
            <p:nvSpPr>
              <p:cNvPr id="40" name="Freeform 30"/>
              <p:cNvSpPr>
                <a:spLocks noEditPoints="1"/>
              </p:cNvSpPr>
              <p:nvPr/>
            </p:nvSpPr>
            <p:spPr bwMode="auto">
              <a:xfrm>
                <a:off x="46" y="34"/>
                <a:ext cx="79" cy="114"/>
              </a:xfrm>
              <a:custGeom>
                <a:avLst/>
                <a:gdLst>
                  <a:gd name="T0" fmla="*/ 68 w 78"/>
                  <a:gd name="T1" fmla="*/ 2 h 112"/>
                  <a:gd name="T2" fmla="*/ 60 w 78"/>
                  <a:gd name="T3" fmla="*/ 0 h 112"/>
                  <a:gd name="T4" fmla="*/ 46 w 78"/>
                  <a:gd name="T5" fmla="*/ 8 h 112"/>
                  <a:gd name="T6" fmla="*/ 1 w 78"/>
                  <a:gd name="T7" fmla="*/ 85 h 112"/>
                  <a:gd name="T8" fmla="*/ 0 w 78"/>
                  <a:gd name="T9" fmla="*/ 88 h 112"/>
                  <a:gd name="T10" fmla="*/ 1 w 78"/>
                  <a:gd name="T11" fmla="*/ 106 h 112"/>
                  <a:gd name="T12" fmla="*/ 4 w 78"/>
                  <a:gd name="T13" fmla="*/ 112 h 112"/>
                  <a:gd name="T14" fmla="*/ 8 w 78"/>
                  <a:gd name="T15" fmla="*/ 112 h 112"/>
                  <a:gd name="T16" fmla="*/ 11 w 78"/>
                  <a:gd name="T17" fmla="*/ 112 h 112"/>
                  <a:gd name="T18" fmla="*/ 27 w 78"/>
                  <a:gd name="T19" fmla="*/ 103 h 112"/>
                  <a:gd name="T20" fmla="*/ 29 w 78"/>
                  <a:gd name="T21" fmla="*/ 101 h 112"/>
                  <a:gd name="T22" fmla="*/ 74 w 78"/>
                  <a:gd name="T23" fmla="*/ 24 h 112"/>
                  <a:gd name="T24" fmla="*/ 68 w 78"/>
                  <a:gd name="T25" fmla="*/ 2 h 112"/>
                  <a:gd name="T26" fmla="*/ 62 w 78"/>
                  <a:gd name="T27" fmla="*/ 17 h 112"/>
                  <a:gd name="T28" fmla="*/ 18 w 78"/>
                  <a:gd name="T29" fmla="*/ 92 h 112"/>
                  <a:gd name="T30" fmla="*/ 14 w 78"/>
                  <a:gd name="T31" fmla="*/ 94 h 112"/>
                  <a:gd name="T32" fmla="*/ 14 w 78"/>
                  <a:gd name="T33" fmla="*/ 90 h 112"/>
                  <a:gd name="T34" fmla="*/ 57 w 78"/>
                  <a:gd name="T35" fmla="*/ 15 h 112"/>
                  <a:gd name="T36" fmla="*/ 61 w 78"/>
                  <a:gd name="T37" fmla="*/ 14 h 112"/>
                  <a:gd name="T38" fmla="*/ 62 w 78"/>
                  <a:gd name="T39" fmla="*/ 17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8" h="112">
                    <a:moveTo>
                      <a:pt x="68" y="2"/>
                    </a:moveTo>
                    <a:cubicBezTo>
                      <a:pt x="65" y="1"/>
                      <a:pt x="62" y="0"/>
                      <a:pt x="60" y="0"/>
                    </a:cubicBezTo>
                    <a:cubicBezTo>
                      <a:pt x="54" y="0"/>
                      <a:pt x="48" y="3"/>
                      <a:pt x="46" y="8"/>
                    </a:cubicBezTo>
                    <a:cubicBezTo>
                      <a:pt x="1" y="85"/>
                      <a:pt x="1" y="85"/>
                      <a:pt x="1" y="85"/>
                    </a:cubicBezTo>
                    <a:cubicBezTo>
                      <a:pt x="1" y="86"/>
                      <a:pt x="0" y="87"/>
                      <a:pt x="0" y="88"/>
                    </a:cubicBezTo>
                    <a:cubicBezTo>
                      <a:pt x="1" y="106"/>
                      <a:pt x="1" y="106"/>
                      <a:pt x="1" y="106"/>
                    </a:cubicBezTo>
                    <a:cubicBezTo>
                      <a:pt x="1" y="108"/>
                      <a:pt x="2" y="110"/>
                      <a:pt x="4" y="112"/>
                    </a:cubicBezTo>
                    <a:cubicBezTo>
                      <a:pt x="5" y="112"/>
                      <a:pt x="7" y="112"/>
                      <a:pt x="8" y="112"/>
                    </a:cubicBezTo>
                    <a:cubicBezTo>
                      <a:pt x="9" y="112"/>
                      <a:pt x="10" y="112"/>
                      <a:pt x="11" y="112"/>
                    </a:cubicBezTo>
                    <a:cubicBezTo>
                      <a:pt x="27" y="103"/>
                      <a:pt x="27" y="103"/>
                      <a:pt x="27" y="103"/>
                    </a:cubicBezTo>
                    <a:cubicBezTo>
                      <a:pt x="28" y="103"/>
                      <a:pt x="29" y="102"/>
                      <a:pt x="29" y="101"/>
                    </a:cubicBezTo>
                    <a:cubicBezTo>
                      <a:pt x="74" y="24"/>
                      <a:pt x="74" y="24"/>
                      <a:pt x="74" y="24"/>
                    </a:cubicBezTo>
                    <a:cubicBezTo>
                      <a:pt x="78" y="16"/>
                      <a:pt x="75" y="7"/>
                      <a:pt x="68" y="2"/>
                    </a:cubicBezTo>
                    <a:moveTo>
                      <a:pt x="62" y="17"/>
                    </a:moveTo>
                    <a:cubicBezTo>
                      <a:pt x="18" y="92"/>
                      <a:pt x="18" y="92"/>
                      <a:pt x="18" y="92"/>
                    </a:cubicBezTo>
                    <a:cubicBezTo>
                      <a:pt x="14" y="94"/>
                      <a:pt x="14" y="94"/>
                      <a:pt x="14" y="94"/>
                    </a:cubicBezTo>
                    <a:cubicBezTo>
                      <a:pt x="14" y="90"/>
                      <a:pt x="14" y="90"/>
                      <a:pt x="14" y="90"/>
                    </a:cubicBezTo>
                    <a:cubicBezTo>
                      <a:pt x="57" y="15"/>
                      <a:pt x="57" y="15"/>
                      <a:pt x="57" y="15"/>
                    </a:cubicBezTo>
                    <a:cubicBezTo>
                      <a:pt x="58" y="14"/>
                      <a:pt x="60" y="13"/>
                      <a:pt x="61" y="14"/>
                    </a:cubicBezTo>
                    <a:cubicBezTo>
                      <a:pt x="62" y="15"/>
                      <a:pt x="62" y="16"/>
                      <a:pt x="62" y="17"/>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ea typeface="微软雅黑" panose="020B0503020204020204" pitchFamily="34" charset="-122"/>
                </a:endParaRPr>
              </a:p>
            </p:txBody>
          </p:sp>
          <p:sp>
            <p:nvSpPr>
              <p:cNvPr id="41" name="Freeform 31"/>
              <p:cNvSpPr/>
              <p:nvPr/>
            </p:nvSpPr>
            <p:spPr bwMode="auto">
              <a:xfrm>
                <a:off x="24" y="46"/>
                <a:ext cx="49" cy="14"/>
              </a:xfrm>
              <a:custGeom>
                <a:avLst/>
                <a:gdLst>
                  <a:gd name="T0" fmla="*/ 48 w 48"/>
                  <a:gd name="T1" fmla="*/ 7 h 14"/>
                  <a:gd name="T2" fmla="*/ 42 w 48"/>
                  <a:gd name="T3" fmla="*/ 0 h 14"/>
                  <a:gd name="T4" fmla="*/ 7 w 48"/>
                  <a:gd name="T5" fmla="*/ 0 h 14"/>
                  <a:gd name="T6" fmla="*/ 0 w 48"/>
                  <a:gd name="T7" fmla="*/ 7 h 14"/>
                  <a:gd name="T8" fmla="*/ 7 w 48"/>
                  <a:gd name="T9" fmla="*/ 14 h 14"/>
                  <a:gd name="T10" fmla="*/ 42 w 48"/>
                  <a:gd name="T11" fmla="*/ 14 h 14"/>
                  <a:gd name="T12" fmla="*/ 48 w 48"/>
                  <a:gd name="T13" fmla="*/ 7 h 14"/>
                </a:gdLst>
                <a:ahLst/>
                <a:cxnLst>
                  <a:cxn ang="0">
                    <a:pos x="T0" y="T1"/>
                  </a:cxn>
                  <a:cxn ang="0">
                    <a:pos x="T2" y="T3"/>
                  </a:cxn>
                  <a:cxn ang="0">
                    <a:pos x="T4" y="T5"/>
                  </a:cxn>
                  <a:cxn ang="0">
                    <a:pos x="T6" y="T7"/>
                  </a:cxn>
                  <a:cxn ang="0">
                    <a:pos x="T8" y="T9"/>
                  </a:cxn>
                  <a:cxn ang="0">
                    <a:pos x="T10" y="T11"/>
                  </a:cxn>
                  <a:cxn ang="0">
                    <a:pos x="T12" y="T13"/>
                  </a:cxn>
                </a:cxnLst>
                <a:rect l="0" t="0" r="r" b="b"/>
                <a:pathLst>
                  <a:path w="48" h="14">
                    <a:moveTo>
                      <a:pt x="48" y="7"/>
                    </a:moveTo>
                    <a:cubicBezTo>
                      <a:pt x="48" y="3"/>
                      <a:pt x="45" y="0"/>
                      <a:pt x="42" y="0"/>
                    </a:cubicBezTo>
                    <a:cubicBezTo>
                      <a:pt x="7" y="0"/>
                      <a:pt x="7" y="0"/>
                      <a:pt x="7" y="0"/>
                    </a:cubicBezTo>
                    <a:cubicBezTo>
                      <a:pt x="3" y="0"/>
                      <a:pt x="0" y="3"/>
                      <a:pt x="0" y="7"/>
                    </a:cubicBezTo>
                    <a:cubicBezTo>
                      <a:pt x="0" y="11"/>
                      <a:pt x="3" y="14"/>
                      <a:pt x="7" y="14"/>
                    </a:cubicBezTo>
                    <a:cubicBezTo>
                      <a:pt x="42" y="14"/>
                      <a:pt x="42" y="14"/>
                      <a:pt x="42" y="14"/>
                    </a:cubicBezTo>
                    <a:cubicBezTo>
                      <a:pt x="45" y="14"/>
                      <a:pt x="48" y="11"/>
                      <a:pt x="48" y="7"/>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ea typeface="微软雅黑" panose="020B0503020204020204" pitchFamily="34" charset="-122"/>
                </a:endParaRPr>
              </a:p>
            </p:txBody>
          </p:sp>
          <p:sp>
            <p:nvSpPr>
              <p:cNvPr id="42" name="Freeform 32"/>
              <p:cNvSpPr/>
              <p:nvPr/>
            </p:nvSpPr>
            <p:spPr bwMode="auto">
              <a:xfrm>
                <a:off x="24" y="73"/>
                <a:ext cx="32" cy="15"/>
              </a:xfrm>
              <a:custGeom>
                <a:avLst/>
                <a:gdLst>
                  <a:gd name="T0" fmla="*/ 7 w 31"/>
                  <a:gd name="T1" fmla="*/ 0 h 14"/>
                  <a:gd name="T2" fmla="*/ 0 w 31"/>
                  <a:gd name="T3" fmla="*/ 7 h 14"/>
                  <a:gd name="T4" fmla="*/ 7 w 31"/>
                  <a:gd name="T5" fmla="*/ 14 h 14"/>
                  <a:gd name="T6" fmla="*/ 24 w 31"/>
                  <a:gd name="T7" fmla="*/ 14 h 14"/>
                  <a:gd name="T8" fmla="*/ 31 w 31"/>
                  <a:gd name="T9" fmla="*/ 7 h 14"/>
                  <a:gd name="T10" fmla="*/ 24 w 31"/>
                  <a:gd name="T11" fmla="*/ 0 h 14"/>
                  <a:gd name="T12" fmla="*/ 7 w 31"/>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31" h="14">
                    <a:moveTo>
                      <a:pt x="7" y="0"/>
                    </a:moveTo>
                    <a:cubicBezTo>
                      <a:pt x="3" y="0"/>
                      <a:pt x="0" y="3"/>
                      <a:pt x="0" y="7"/>
                    </a:cubicBezTo>
                    <a:cubicBezTo>
                      <a:pt x="0" y="11"/>
                      <a:pt x="3" y="14"/>
                      <a:pt x="7" y="14"/>
                    </a:cubicBezTo>
                    <a:cubicBezTo>
                      <a:pt x="24" y="14"/>
                      <a:pt x="24" y="14"/>
                      <a:pt x="24" y="14"/>
                    </a:cubicBezTo>
                    <a:cubicBezTo>
                      <a:pt x="28" y="14"/>
                      <a:pt x="31" y="11"/>
                      <a:pt x="31" y="7"/>
                    </a:cubicBezTo>
                    <a:cubicBezTo>
                      <a:pt x="31" y="3"/>
                      <a:pt x="28" y="0"/>
                      <a:pt x="24" y="0"/>
                    </a:cubicBezTo>
                    <a:lnTo>
                      <a:pt x="7"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ea typeface="微软雅黑" panose="020B0503020204020204" pitchFamily="34" charset="-122"/>
                </a:endParaRPr>
              </a:p>
            </p:txBody>
          </p:sp>
        </p:grpSp>
        <p:grpSp>
          <p:nvGrpSpPr>
            <p:cNvPr id="43" name="Group 33"/>
            <p:cNvGrpSpPr/>
            <p:nvPr/>
          </p:nvGrpSpPr>
          <p:grpSpPr bwMode="auto">
            <a:xfrm>
              <a:off x="8550094" y="4792173"/>
              <a:ext cx="283517" cy="363884"/>
              <a:chOff x="0" y="0"/>
              <a:chExt cx="127" cy="163"/>
            </a:xfrm>
          </p:grpSpPr>
          <p:sp>
            <p:nvSpPr>
              <p:cNvPr id="44" name="Freeform 34"/>
              <p:cNvSpPr>
                <a:spLocks noEditPoints="1"/>
              </p:cNvSpPr>
              <p:nvPr/>
            </p:nvSpPr>
            <p:spPr bwMode="auto">
              <a:xfrm>
                <a:off x="0" y="0"/>
                <a:ext cx="127" cy="163"/>
              </a:xfrm>
              <a:custGeom>
                <a:avLst/>
                <a:gdLst>
                  <a:gd name="T0" fmla="*/ 89 w 127"/>
                  <a:gd name="T1" fmla="*/ 0 h 163"/>
                  <a:gd name="T2" fmla="*/ 0 w 127"/>
                  <a:gd name="T3" fmla="*/ 0 h 163"/>
                  <a:gd name="T4" fmla="*/ 0 w 127"/>
                  <a:gd name="T5" fmla="*/ 163 h 163"/>
                  <a:gd name="T6" fmla="*/ 127 w 127"/>
                  <a:gd name="T7" fmla="*/ 163 h 163"/>
                  <a:gd name="T8" fmla="*/ 127 w 127"/>
                  <a:gd name="T9" fmla="*/ 38 h 163"/>
                  <a:gd name="T10" fmla="*/ 89 w 127"/>
                  <a:gd name="T11" fmla="*/ 0 h 163"/>
                  <a:gd name="T12" fmla="*/ 14 w 127"/>
                  <a:gd name="T13" fmla="*/ 150 h 163"/>
                  <a:gd name="T14" fmla="*/ 14 w 127"/>
                  <a:gd name="T15" fmla="*/ 14 h 163"/>
                  <a:gd name="T16" fmla="*/ 78 w 127"/>
                  <a:gd name="T17" fmla="*/ 14 h 163"/>
                  <a:gd name="T18" fmla="*/ 78 w 127"/>
                  <a:gd name="T19" fmla="*/ 49 h 163"/>
                  <a:gd name="T20" fmla="*/ 112 w 127"/>
                  <a:gd name="T21" fmla="*/ 49 h 163"/>
                  <a:gd name="T22" fmla="*/ 112 w 127"/>
                  <a:gd name="T23" fmla="*/ 150 h 163"/>
                  <a:gd name="T24" fmla="*/ 14 w 127"/>
                  <a:gd name="T25" fmla="*/ 15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7" h="163">
                    <a:moveTo>
                      <a:pt x="89" y="0"/>
                    </a:moveTo>
                    <a:lnTo>
                      <a:pt x="0" y="0"/>
                    </a:lnTo>
                    <a:lnTo>
                      <a:pt x="0" y="163"/>
                    </a:lnTo>
                    <a:lnTo>
                      <a:pt x="127" y="163"/>
                    </a:lnTo>
                    <a:lnTo>
                      <a:pt x="127" y="38"/>
                    </a:lnTo>
                    <a:lnTo>
                      <a:pt x="89" y="0"/>
                    </a:lnTo>
                    <a:close/>
                    <a:moveTo>
                      <a:pt x="14" y="150"/>
                    </a:moveTo>
                    <a:lnTo>
                      <a:pt x="14" y="14"/>
                    </a:lnTo>
                    <a:lnTo>
                      <a:pt x="78" y="14"/>
                    </a:lnTo>
                    <a:lnTo>
                      <a:pt x="78" y="49"/>
                    </a:lnTo>
                    <a:lnTo>
                      <a:pt x="112" y="49"/>
                    </a:lnTo>
                    <a:lnTo>
                      <a:pt x="112" y="150"/>
                    </a:lnTo>
                    <a:lnTo>
                      <a:pt x="14" y="15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ea typeface="微软雅黑" panose="020B0503020204020204" pitchFamily="34" charset="-122"/>
                </a:endParaRPr>
              </a:p>
            </p:txBody>
          </p:sp>
          <p:sp>
            <p:nvSpPr>
              <p:cNvPr id="45" name="Freeform 35"/>
              <p:cNvSpPr/>
              <p:nvPr/>
            </p:nvSpPr>
            <p:spPr bwMode="auto">
              <a:xfrm>
                <a:off x="38" y="55"/>
                <a:ext cx="51" cy="54"/>
              </a:xfrm>
              <a:custGeom>
                <a:avLst/>
                <a:gdLst>
                  <a:gd name="T0" fmla="*/ 32 w 51"/>
                  <a:gd name="T1" fmla="*/ 27 h 54"/>
                  <a:gd name="T2" fmla="*/ 32 w 51"/>
                  <a:gd name="T3" fmla="*/ 0 h 54"/>
                  <a:gd name="T4" fmla="*/ 18 w 51"/>
                  <a:gd name="T5" fmla="*/ 0 h 54"/>
                  <a:gd name="T6" fmla="*/ 18 w 51"/>
                  <a:gd name="T7" fmla="*/ 27 h 54"/>
                  <a:gd name="T8" fmla="*/ 10 w 51"/>
                  <a:gd name="T9" fmla="*/ 19 h 54"/>
                  <a:gd name="T10" fmla="*/ 0 w 51"/>
                  <a:gd name="T11" fmla="*/ 29 h 54"/>
                  <a:gd name="T12" fmla="*/ 25 w 51"/>
                  <a:gd name="T13" fmla="*/ 54 h 54"/>
                  <a:gd name="T14" fmla="*/ 51 w 51"/>
                  <a:gd name="T15" fmla="*/ 29 h 54"/>
                  <a:gd name="T16" fmla="*/ 40 w 51"/>
                  <a:gd name="T17" fmla="*/ 19 h 54"/>
                  <a:gd name="T18" fmla="*/ 32 w 51"/>
                  <a:gd name="T19" fmla="*/ 2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 h="54">
                    <a:moveTo>
                      <a:pt x="32" y="27"/>
                    </a:moveTo>
                    <a:lnTo>
                      <a:pt x="32" y="0"/>
                    </a:lnTo>
                    <a:lnTo>
                      <a:pt x="18" y="0"/>
                    </a:lnTo>
                    <a:lnTo>
                      <a:pt x="18" y="27"/>
                    </a:lnTo>
                    <a:lnTo>
                      <a:pt x="10" y="19"/>
                    </a:lnTo>
                    <a:lnTo>
                      <a:pt x="0" y="29"/>
                    </a:lnTo>
                    <a:lnTo>
                      <a:pt x="25" y="54"/>
                    </a:lnTo>
                    <a:lnTo>
                      <a:pt x="51" y="29"/>
                    </a:lnTo>
                    <a:lnTo>
                      <a:pt x="40" y="19"/>
                    </a:lnTo>
                    <a:lnTo>
                      <a:pt x="32" y="2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ea typeface="微软雅黑" panose="020B0503020204020204" pitchFamily="34" charset="-122"/>
                </a:endParaRPr>
              </a:p>
            </p:txBody>
          </p:sp>
          <p:sp>
            <p:nvSpPr>
              <p:cNvPr id="46" name="Rectangle 36"/>
              <p:cNvSpPr>
                <a:spLocks noChangeArrowheads="1"/>
              </p:cNvSpPr>
              <p:nvPr/>
            </p:nvSpPr>
            <p:spPr bwMode="auto">
              <a:xfrm>
                <a:off x="44" y="117"/>
                <a:ext cx="40" cy="1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微软雅黑" panose="020B0503020204020204" pitchFamily="34" charset="-122"/>
                </a:endParaRPr>
              </a:p>
            </p:txBody>
          </p:sp>
        </p:grpSp>
        <p:sp>
          <p:nvSpPr>
            <p:cNvPr id="47" name="Freeform 37"/>
            <p:cNvSpPr>
              <a:spLocks noEditPoints="1"/>
            </p:cNvSpPr>
            <p:nvPr/>
          </p:nvSpPr>
          <p:spPr bwMode="auto">
            <a:xfrm>
              <a:off x="6663698" y="4584558"/>
              <a:ext cx="334863" cy="227707"/>
            </a:xfrm>
            <a:custGeom>
              <a:avLst/>
              <a:gdLst>
                <a:gd name="T0" fmla="*/ 154 w 160"/>
                <a:gd name="T1" fmla="*/ 12 h 109"/>
                <a:gd name="T2" fmla="*/ 139 w 160"/>
                <a:gd name="T3" fmla="*/ 6 h 109"/>
                <a:gd name="T4" fmla="*/ 123 w 160"/>
                <a:gd name="T5" fmla="*/ 12 h 109"/>
                <a:gd name="T6" fmla="*/ 117 w 160"/>
                <a:gd name="T7" fmla="*/ 27 h 109"/>
                <a:gd name="T8" fmla="*/ 119 w 160"/>
                <a:gd name="T9" fmla="*/ 36 h 109"/>
                <a:gd name="T10" fmla="*/ 93 w 160"/>
                <a:gd name="T11" fmla="*/ 60 h 109"/>
                <a:gd name="T12" fmla="*/ 79 w 160"/>
                <a:gd name="T13" fmla="*/ 56 h 109"/>
                <a:gd name="T14" fmla="*/ 66 w 160"/>
                <a:gd name="T15" fmla="*/ 59 h 109"/>
                <a:gd name="T16" fmla="*/ 47 w 160"/>
                <a:gd name="T17" fmla="*/ 37 h 109"/>
                <a:gd name="T18" fmla="*/ 43 w 160"/>
                <a:gd name="T19" fmla="*/ 7 h 109"/>
                <a:gd name="T20" fmla="*/ 25 w 160"/>
                <a:gd name="T21" fmla="*/ 0 h 109"/>
                <a:gd name="T22" fmla="*/ 8 w 160"/>
                <a:gd name="T23" fmla="*/ 7 h 109"/>
                <a:gd name="T24" fmla="*/ 0 w 160"/>
                <a:gd name="T25" fmla="*/ 24 h 109"/>
                <a:gd name="T26" fmla="*/ 8 w 160"/>
                <a:gd name="T27" fmla="*/ 42 h 109"/>
                <a:gd name="T28" fmla="*/ 25 w 160"/>
                <a:gd name="T29" fmla="*/ 49 h 109"/>
                <a:gd name="T30" fmla="*/ 37 w 160"/>
                <a:gd name="T31" fmla="*/ 46 h 109"/>
                <a:gd name="T32" fmla="*/ 56 w 160"/>
                <a:gd name="T33" fmla="*/ 69 h 109"/>
                <a:gd name="T34" fmla="*/ 60 w 160"/>
                <a:gd name="T35" fmla="*/ 102 h 109"/>
                <a:gd name="T36" fmla="*/ 79 w 160"/>
                <a:gd name="T37" fmla="*/ 109 h 109"/>
                <a:gd name="T38" fmla="*/ 98 w 160"/>
                <a:gd name="T39" fmla="*/ 102 h 109"/>
                <a:gd name="T40" fmla="*/ 102 w 160"/>
                <a:gd name="T41" fmla="*/ 69 h 109"/>
                <a:gd name="T42" fmla="*/ 129 w 160"/>
                <a:gd name="T43" fmla="*/ 46 h 109"/>
                <a:gd name="T44" fmla="*/ 139 w 160"/>
                <a:gd name="T45" fmla="*/ 49 h 109"/>
                <a:gd name="T46" fmla="*/ 154 w 160"/>
                <a:gd name="T47" fmla="*/ 43 h 109"/>
                <a:gd name="T48" fmla="*/ 160 w 160"/>
                <a:gd name="T49" fmla="*/ 27 h 109"/>
                <a:gd name="T50" fmla="*/ 154 w 160"/>
                <a:gd name="T51" fmla="*/ 12 h 109"/>
                <a:gd name="T52" fmla="*/ 17 w 160"/>
                <a:gd name="T53" fmla="*/ 32 h 109"/>
                <a:gd name="T54" fmla="*/ 14 w 160"/>
                <a:gd name="T55" fmla="*/ 24 h 109"/>
                <a:gd name="T56" fmla="*/ 17 w 160"/>
                <a:gd name="T57" fmla="*/ 17 h 109"/>
                <a:gd name="T58" fmla="*/ 25 w 160"/>
                <a:gd name="T59" fmla="*/ 13 h 109"/>
                <a:gd name="T60" fmla="*/ 33 w 160"/>
                <a:gd name="T61" fmla="*/ 17 h 109"/>
                <a:gd name="T62" fmla="*/ 33 w 160"/>
                <a:gd name="T63" fmla="*/ 32 h 109"/>
                <a:gd name="T64" fmla="*/ 17 w 160"/>
                <a:gd name="T65" fmla="*/ 32 h 109"/>
                <a:gd name="T66" fmla="*/ 144 w 160"/>
                <a:gd name="T67" fmla="*/ 33 h 109"/>
                <a:gd name="T68" fmla="*/ 133 w 160"/>
                <a:gd name="T69" fmla="*/ 33 h 109"/>
                <a:gd name="T70" fmla="*/ 131 w 160"/>
                <a:gd name="T71" fmla="*/ 27 h 109"/>
                <a:gd name="T72" fmla="*/ 133 w 160"/>
                <a:gd name="T73" fmla="*/ 22 h 109"/>
                <a:gd name="T74" fmla="*/ 139 w 160"/>
                <a:gd name="T75" fmla="*/ 20 h 109"/>
                <a:gd name="T76" fmla="*/ 144 w 160"/>
                <a:gd name="T77" fmla="*/ 22 h 109"/>
                <a:gd name="T78" fmla="*/ 146 w 160"/>
                <a:gd name="T79" fmla="*/ 27 h 109"/>
                <a:gd name="T80" fmla="*/ 144 w 160"/>
                <a:gd name="T81" fmla="*/ 33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0" h="109">
                  <a:moveTo>
                    <a:pt x="154" y="12"/>
                  </a:moveTo>
                  <a:cubicBezTo>
                    <a:pt x="150" y="8"/>
                    <a:pt x="144" y="6"/>
                    <a:pt x="139" y="6"/>
                  </a:cubicBezTo>
                  <a:cubicBezTo>
                    <a:pt x="133" y="6"/>
                    <a:pt x="127" y="8"/>
                    <a:pt x="123" y="12"/>
                  </a:cubicBezTo>
                  <a:cubicBezTo>
                    <a:pt x="119" y="16"/>
                    <a:pt x="117" y="22"/>
                    <a:pt x="117" y="27"/>
                  </a:cubicBezTo>
                  <a:cubicBezTo>
                    <a:pt x="117" y="31"/>
                    <a:pt x="118" y="34"/>
                    <a:pt x="119" y="36"/>
                  </a:cubicBezTo>
                  <a:cubicBezTo>
                    <a:pt x="93" y="60"/>
                    <a:pt x="93" y="60"/>
                    <a:pt x="93" y="60"/>
                  </a:cubicBezTo>
                  <a:cubicBezTo>
                    <a:pt x="89" y="57"/>
                    <a:pt x="84" y="56"/>
                    <a:pt x="79" y="56"/>
                  </a:cubicBezTo>
                  <a:cubicBezTo>
                    <a:pt x="74" y="56"/>
                    <a:pt x="70" y="57"/>
                    <a:pt x="66" y="59"/>
                  </a:cubicBezTo>
                  <a:cubicBezTo>
                    <a:pt x="47" y="37"/>
                    <a:pt x="47" y="37"/>
                    <a:pt x="47" y="37"/>
                  </a:cubicBezTo>
                  <a:cubicBezTo>
                    <a:pt x="52" y="27"/>
                    <a:pt x="51" y="15"/>
                    <a:pt x="43" y="7"/>
                  </a:cubicBezTo>
                  <a:cubicBezTo>
                    <a:pt x="38" y="2"/>
                    <a:pt x="32" y="0"/>
                    <a:pt x="25" y="0"/>
                  </a:cubicBezTo>
                  <a:cubicBezTo>
                    <a:pt x="19" y="0"/>
                    <a:pt x="12" y="2"/>
                    <a:pt x="8" y="7"/>
                  </a:cubicBezTo>
                  <a:cubicBezTo>
                    <a:pt x="3" y="12"/>
                    <a:pt x="0" y="18"/>
                    <a:pt x="0" y="24"/>
                  </a:cubicBezTo>
                  <a:cubicBezTo>
                    <a:pt x="0" y="31"/>
                    <a:pt x="3" y="37"/>
                    <a:pt x="8" y="42"/>
                  </a:cubicBezTo>
                  <a:cubicBezTo>
                    <a:pt x="12" y="47"/>
                    <a:pt x="19" y="49"/>
                    <a:pt x="25" y="49"/>
                  </a:cubicBezTo>
                  <a:cubicBezTo>
                    <a:pt x="29" y="49"/>
                    <a:pt x="33" y="48"/>
                    <a:pt x="37" y="46"/>
                  </a:cubicBezTo>
                  <a:cubicBezTo>
                    <a:pt x="56" y="69"/>
                    <a:pt x="56" y="69"/>
                    <a:pt x="56" y="69"/>
                  </a:cubicBezTo>
                  <a:cubicBezTo>
                    <a:pt x="50" y="79"/>
                    <a:pt x="51" y="93"/>
                    <a:pt x="60" y="102"/>
                  </a:cubicBezTo>
                  <a:cubicBezTo>
                    <a:pt x="65" y="107"/>
                    <a:pt x="72" y="109"/>
                    <a:pt x="79" y="109"/>
                  </a:cubicBezTo>
                  <a:cubicBezTo>
                    <a:pt x="86" y="109"/>
                    <a:pt x="93" y="107"/>
                    <a:pt x="98" y="102"/>
                  </a:cubicBezTo>
                  <a:cubicBezTo>
                    <a:pt x="107" y="93"/>
                    <a:pt x="108" y="80"/>
                    <a:pt x="102" y="69"/>
                  </a:cubicBezTo>
                  <a:cubicBezTo>
                    <a:pt x="129" y="46"/>
                    <a:pt x="129" y="46"/>
                    <a:pt x="129" y="46"/>
                  </a:cubicBezTo>
                  <a:cubicBezTo>
                    <a:pt x="132" y="48"/>
                    <a:pt x="135" y="49"/>
                    <a:pt x="139" y="49"/>
                  </a:cubicBezTo>
                  <a:cubicBezTo>
                    <a:pt x="144" y="49"/>
                    <a:pt x="150" y="47"/>
                    <a:pt x="154" y="43"/>
                  </a:cubicBezTo>
                  <a:cubicBezTo>
                    <a:pt x="158" y="38"/>
                    <a:pt x="160" y="33"/>
                    <a:pt x="160" y="27"/>
                  </a:cubicBezTo>
                  <a:cubicBezTo>
                    <a:pt x="160" y="22"/>
                    <a:pt x="158" y="16"/>
                    <a:pt x="154" y="12"/>
                  </a:cubicBezTo>
                  <a:moveTo>
                    <a:pt x="17" y="32"/>
                  </a:moveTo>
                  <a:cubicBezTo>
                    <a:pt x="15" y="30"/>
                    <a:pt x="14" y="27"/>
                    <a:pt x="14" y="24"/>
                  </a:cubicBezTo>
                  <a:cubicBezTo>
                    <a:pt x="14" y="21"/>
                    <a:pt x="15" y="19"/>
                    <a:pt x="17" y="17"/>
                  </a:cubicBezTo>
                  <a:cubicBezTo>
                    <a:pt x="20" y="14"/>
                    <a:pt x="22" y="13"/>
                    <a:pt x="25" y="13"/>
                  </a:cubicBezTo>
                  <a:cubicBezTo>
                    <a:pt x="28" y="13"/>
                    <a:pt x="31" y="14"/>
                    <a:pt x="33" y="17"/>
                  </a:cubicBezTo>
                  <a:cubicBezTo>
                    <a:pt x="38" y="21"/>
                    <a:pt x="38" y="28"/>
                    <a:pt x="33" y="32"/>
                  </a:cubicBezTo>
                  <a:cubicBezTo>
                    <a:pt x="29" y="37"/>
                    <a:pt x="22" y="37"/>
                    <a:pt x="17" y="32"/>
                  </a:cubicBezTo>
                  <a:moveTo>
                    <a:pt x="144" y="33"/>
                  </a:moveTo>
                  <a:cubicBezTo>
                    <a:pt x="141" y="36"/>
                    <a:pt x="136" y="36"/>
                    <a:pt x="133" y="33"/>
                  </a:cubicBezTo>
                  <a:cubicBezTo>
                    <a:pt x="132" y="31"/>
                    <a:pt x="131" y="29"/>
                    <a:pt x="131" y="27"/>
                  </a:cubicBezTo>
                  <a:cubicBezTo>
                    <a:pt x="131" y="25"/>
                    <a:pt x="132" y="23"/>
                    <a:pt x="133" y="22"/>
                  </a:cubicBezTo>
                  <a:cubicBezTo>
                    <a:pt x="135" y="20"/>
                    <a:pt x="137" y="20"/>
                    <a:pt x="139" y="20"/>
                  </a:cubicBezTo>
                  <a:cubicBezTo>
                    <a:pt x="141" y="20"/>
                    <a:pt x="143" y="20"/>
                    <a:pt x="144" y="22"/>
                  </a:cubicBezTo>
                  <a:cubicBezTo>
                    <a:pt x="146" y="23"/>
                    <a:pt x="146" y="25"/>
                    <a:pt x="146" y="27"/>
                  </a:cubicBezTo>
                  <a:cubicBezTo>
                    <a:pt x="146" y="29"/>
                    <a:pt x="146" y="31"/>
                    <a:pt x="144" y="33"/>
                  </a:cubicBezTo>
                </a:path>
              </a:pathLst>
            </a:custGeom>
            <a:solidFill>
              <a:schemeClr val="bg1"/>
            </a:solidFill>
            <a:ln>
              <a:noFill/>
            </a:ln>
          </p:spPr>
          <p:txBody>
            <a:bodyPr/>
            <a:lstStyle/>
            <a:p>
              <a:endParaRPr lang="zh-CN" altLang="en-US">
                <a:ea typeface="微软雅黑" panose="020B0503020204020204" pitchFamily="34" charset="-122"/>
              </a:endParaRPr>
            </a:p>
          </p:txBody>
        </p:sp>
        <p:grpSp>
          <p:nvGrpSpPr>
            <p:cNvPr id="48" name="Group 38"/>
            <p:cNvGrpSpPr/>
            <p:nvPr/>
          </p:nvGrpSpPr>
          <p:grpSpPr bwMode="auto">
            <a:xfrm>
              <a:off x="5967182" y="2970518"/>
              <a:ext cx="196453" cy="272355"/>
              <a:chOff x="0" y="0"/>
              <a:chExt cx="118" cy="163"/>
            </a:xfrm>
            <a:solidFill>
              <a:schemeClr val="bg1"/>
            </a:solidFill>
          </p:grpSpPr>
          <p:sp>
            <p:nvSpPr>
              <p:cNvPr id="49" name="Freeform 39"/>
              <p:cNvSpPr>
                <a:spLocks noEditPoints="1"/>
              </p:cNvSpPr>
              <p:nvPr/>
            </p:nvSpPr>
            <p:spPr bwMode="auto">
              <a:xfrm>
                <a:off x="0" y="0"/>
                <a:ext cx="118" cy="163"/>
              </a:xfrm>
              <a:custGeom>
                <a:avLst/>
                <a:gdLst>
                  <a:gd name="T0" fmla="*/ 93 w 115"/>
                  <a:gd name="T1" fmla="*/ 44 h 159"/>
                  <a:gd name="T2" fmla="*/ 89 w 115"/>
                  <a:gd name="T3" fmla="*/ 44 h 159"/>
                  <a:gd name="T4" fmla="*/ 89 w 115"/>
                  <a:gd name="T5" fmla="*/ 31 h 159"/>
                  <a:gd name="T6" fmla="*/ 58 w 115"/>
                  <a:gd name="T7" fmla="*/ 0 h 159"/>
                  <a:gd name="T8" fmla="*/ 27 w 115"/>
                  <a:gd name="T9" fmla="*/ 31 h 159"/>
                  <a:gd name="T10" fmla="*/ 27 w 115"/>
                  <a:gd name="T11" fmla="*/ 44 h 159"/>
                  <a:gd name="T12" fmla="*/ 22 w 115"/>
                  <a:gd name="T13" fmla="*/ 44 h 159"/>
                  <a:gd name="T14" fmla="*/ 0 w 115"/>
                  <a:gd name="T15" fmla="*/ 66 h 159"/>
                  <a:gd name="T16" fmla="*/ 0 w 115"/>
                  <a:gd name="T17" fmla="*/ 137 h 159"/>
                  <a:gd name="T18" fmla="*/ 22 w 115"/>
                  <a:gd name="T19" fmla="*/ 159 h 159"/>
                  <a:gd name="T20" fmla="*/ 93 w 115"/>
                  <a:gd name="T21" fmla="*/ 159 h 159"/>
                  <a:gd name="T22" fmla="*/ 115 w 115"/>
                  <a:gd name="T23" fmla="*/ 137 h 159"/>
                  <a:gd name="T24" fmla="*/ 115 w 115"/>
                  <a:gd name="T25" fmla="*/ 66 h 159"/>
                  <a:gd name="T26" fmla="*/ 93 w 115"/>
                  <a:gd name="T27" fmla="*/ 44 h 159"/>
                  <a:gd name="T28" fmla="*/ 40 w 115"/>
                  <a:gd name="T29" fmla="*/ 31 h 159"/>
                  <a:gd name="T30" fmla="*/ 58 w 115"/>
                  <a:gd name="T31" fmla="*/ 13 h 159"/>
                  <a:gd name="T32" fmla="*/ 75 w 115"/>
                  <a:gd name="T33" fmla="*/ 31 h 159"/>
                  <a:gd name="T34" fmla="*/ 75 w 115"/>
                  <a:gd name="T35" fmla="*/ 44 h 159"/>
                  <a:gd name="T36" fmla="*/ 40 w 115"/>
                  <a:gd name="T37" fmla="*/ 44 h 159"/>
                  <a:gd name="T38" fmla="*/ 40 w 115"/>
                  <a:gd name="T39" fmla="*/ 31 h 159"/>
                  <a:gd name="T40" fmla="*/ 102 w 115"/>
                  <a:gd name="T41" fmla="*/ 137 h 159"/>
                  <a:gd name="T42" fmla="*/ 93 w 115"/>
                  <a:gd name="T43" fmla="*/ 146 h 159"/>
                  <a:gd name="T44" fmla="*/ 22 w 115"/>
                  <a:gd name="T45" fmla="*/ 146 h 159"/>
                  <a:gd name="T46" fmla="*/ 14 w 115"/>
                  <a:gd name="T47" fmla="*/ 137 h 159"/>
                  <a:gd name="T48" fmla="*/ 14 w 115"/>
                  <a:gd name="T49" fmla="*/ 66 h 159"/>
                  <a:gd name="T50" fmla="*/ 22 w 115"/>
                  <a:gd name="T51" fmla="*/ 58 h 159"/>
                  <a:gd name="T52" fmla="*/ 34 w 115"/>
                  <a:gd name="T53" fmla="*/ 58 h 159"/>
                  <a:gd name="T54" fmla="*/ 82 w 115"/>
                  <a:gd name="T55" fmla="*/ 58 h 159"/>
                  <a:gd name="T56" fmla="*/ 93 w 115"/>
                  <a:gd name="T57" fmla="*/ 58 h 159"/>
                  <a:gd name="T58" fmla="*/ 102 w 115"/>
                  <a:gd name="T59" fmla="*/ 66 h 159"/>
                  <a:gd name="T60" fmla="*/ 102 w 115"/>
                  <a:gd name="T61" fmla="*/ 137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5" h="159">
                    <a:moveTo>
                      <a:pt x="93" y="44"/>
                    </a:moveTo>
                    <a:cubicBezTo>
                      <a:pt x="89" y="44"/>
                      <a:pt x="89" y="44"/>
                      <a:pt x="89" y="44"/>
                    </a:cubicBezTo>
                    <a:cubicBezTo>
                      <a:pt x="89" y="31"/>
                      <a:pt x="89" y="31"/>
                      <a:pt x="89" y="31"/>
                    </a:cubicBezTo>
                    <a:cubicBezTo>
                      <a:pt x="89" y="14"/>
                      <a:pt x="75" y="0"/>
                      <a:pt x="58" y="0"/>
                    </a:cubicBezTo>
                    <a:cubicBezTo>
                      <a:pt x="41" y="0"/>
                      <a:pt x="27" y="14"/>
                      <a:pt x="27" y="31"/>
                    </a:cubicBezTo>
                    <a:cubicBezTo>
                      <a:pt x="27" y="44"/>
                      <a:pt x="27" y="44"/>
                      <a:pt x="27" y="44"/>
                    </a:cubicBezTo>
                    <a:cubicBezTo>
                      <a:pt x="22" y="44"/>
                      <a:pt x="22" y="44"/>
                      <a:pt x="22" y="44"/>
                    </a:cubicBezTo>
                    <a:cubicBezTo>
                      <a:pt x="10" y="44"/>
                      <a:pt x="0" y="54"/>
                      <a:pt x="0" y="66"/>
                    </a:cubicBezTo>
                    <a:cubicBezTo>
                      <a:pt x="0" y="137"/>
                      <a:pt x="0" y="137"/>
                      <a:pt x="0" y="137"/>
                    </a:cubicBezTo>
                    <a:cubicBezTo>
                      <a:pt x="0" y="149"/>
                      <a:pt x="10" y="159"/>
                      <a:pt x="22" y="159"/>
                    </a:cubicBezTo>
                    <a:cubicBezTo>
                      <a:pt x="93" y="159"/>
                      <a:pt x="93" y="159"/>
                      <a:pt x="93" y="159"/>
                    </a:cubicBezTo>
                    <a:cubicBezTo>
                      <a:pt x="106" y="159"/>
                      <a:pt x="115" y="149"/>
                      <a:pt x="115" y="137"/>
                    </a:cubicBezTo>
                    <a:cubicBezTo>
                      <a:pt x="115" y="66"/>
                      <a:pt x="115" y="66"/>
                      <a:pt x="115" y="66"/>
                    </a:cubicBezTo>
                    <a:cubicBezTo>
                      <a:pt x="115" y="54"/>
                      <a:pt x="106" y="44"/>
                      <a:pt x="93" y="44"/>
                    </a:cubicBezTo>
                    <a:moveTo>
                      <a:pt x="40" y="31"/>
                    </a:moveTo>
                    <a:cubicBezTo>
                      <a:pt x="40" y="21"/>
                      <a:pt x="48" y="13"/>
                      <a:pt x="58" y="13"/>
                    </a:cubicBezTo>
                    <a:cubicBezTo>
                      <a:pt x="67" y="13"/>
                      <a:pt x="75" y="21"/>
                      <a:pt x="75" y="31"/>
                    </a:cubicBezTo>
                    <a:cubicBezTo>
                      <a:pt x="75" y="44"/>
                      <a:pt x="75" y="44"/>
                      <a:pt x="75" y="44"/>
                    </a:cubicBezTo>
                    <a:cubicBezTo>
                      <a:pt x="40" y="44"/>
                      <a:pt x="40" y="44"/>
                      <a:pt x="40" y="44"/>
                    </a:cubicBezTo>
                    <a:lnTo>
                      <a:pt x="40" y="31"/>
                    </a:lnTo>
                    <a:close/>
                    <a:moveTo>
                      <a:pt x="102" y="137"/>
                    </a:moveTo>
                    <a:cubicBezTo>
                      <a:pt x="102" y="142"/>
                      <a:pt x="98" y="146"/>
                      <a:pt x="93" y="146"/>
                    </a:cubicBezTo>
                    <a:cubicBezTo>
                      <a:pt x="22" y="146"/>
                      <a:pt x="22" y="146"/>
                      <a:pt x="22" y="146"/>
                    </a:cubicBezTo>
                    <a:cubicBezTo>
                      <a:pt x="18" y="146"/>
                      <a:pt x="14" y="142"/>
                      <a:pt x="14" y="137"/>
                    </a:cubicBezTo>
                    <a:cubicBezTo>
                      <a:pt x="14" y="66"/>
                      <a:pt x="14" y="66"/>
                      <a:pt x="14" y="66"/>
                    </a:cubicBezTo>
                    <a:cubicBezTo>
                      <a:pt x="14" y="62"/>
                      <a:pt x="18" y="58"/>
                      <a:pt x="22" y="58"/>
                    </a:cubicBezTo>
                    <a:cubicBezTo>
                      <a:pt x="34" y="58"/>
                      <a:pt x="34" y="58"/>
                      <a:pt x="34" y="58"/>
                    </a:cubicBezTo>
                    <a:cubicBezTo>
                      <a:pt x="82" y="58"/>
                      <a:pt x="82" y="58"/>
                      <a:pt x="82" y="58"/>
                    </a:cubicBezTo>
                    <a:cubicBezTo>
                      <a:pt x="93" y="58"/>
                      <a:pt x="93" y="58"/>
                      <a:pt x="93" y="58"/>
                    </a:cubicBezTo>
                    <a:cubicBezTo>
                      <a:pt x="98" y="58"/>
                      <a:pt x="102" y="62"/>
                      <a:pt x="102" y="66"/>
                    </a:cubicBezTo>
                    <a:lnTo>
                      <a:pt x="102" y="13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ea typeface="微软雅黑" panose="020B0503020204020204" pitchFamily="34" charset="-122"/>
                </a:endParaRPr>
              </a:p>
            </p:txBody>
          </p:sp>
          <p:sp>
            <p:nvSpPr>
              <p:cNvPr id="50" name="Freeform 40"/>
              <p:cNvSpPr/>
              <p:nvPr/>
            </p:nvSpPr>
            <p:spPr bwMode="auto">
              <a:xfrm>
                <a:off x="26" y="108"/>
                <a:ext cx="66" cy="23"/>
              </a:xfrm>
              <a:custGeom>
                <a:avLst/>
                <a:gdLst>
                  <a:gd name="T0" fmla="*/ 52 w 64"/>
                  <a:gd name="T1" fmla="*/ 2 h 23"/>
                  <a:gd name="T2" fmla="*/ 32 w 64"/>
                  <a:gd name="T3" fmla="*/ 10 h 23"/>
                  <a:gd name="T4" fmla="*/ 12 w 64"/>
                  <a:gd name="T5" fmla="*/ 2 h 23"/>
                  <a:gd name="T6" fmla="*/ 2 w 64"/>
                  <a:gd name="T7" fmla="*/ 3 h 23"/>
                  <a:gd name="T8" fmla="*/ 3 w 64"/>
                  <a:gd name="T9" fmla="*/ 13 h 23"/>
                  <a:gd name="T10" fmla="*/ 32 w 64"/>
                  <a:gd name="T11" fmla="*/ 23 h 23"/>
                  <a:gd name="T12" fmla="*/ 61 w 64"/>
                  <a:gd name="T13" fmla="*/ 13 h 23"/>
                  <a:gd name="T14" fmla="*/ 62 w 64"/>
                  <a:gd name="T15" fmla="*/ 3 h 23"/>
                  <a:gd name="T16" fmla="*/ 52 w 64"/>
                  <a:gd name="T17" fmla="*/ 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23">
                    <a:moveTo>
                      <a:pt x="52" y="2"/>
                    </a:moveTo>
                    <a:cubicBezTo>
                      <a:pt x="46" y="7"/>
                      <a:pt x="39" y="10"/>
                      <a:pt x="32" y="10"/>
                    </a:cubicBezTo>
                    <a:cubicBezTo>
                      <a:pt x="24" y="10"/>
                      <a:pt x="17" y="7"/>
                      <a:pt x="12" y="2"/>
                    </a:cubicBezTo>
                    <a:cubicBezTo>
                      <a:pt x="9" y="0"/>
                      <a:pt x="4" y="0"/>
                      <a:pt x="2" y="3"/>
                    </a:cubicBezTo>
                    <a:cubicBezTo>
                      <a:pt x="0" y="6"/>
                      <a:pt x="0" y="10"/>
                      <a:pt x="3" y="13"/>
                    </a:cubicBezTo>
                    <a:cubicBezTo>
                      <a:pt x="11" y="19"/>
                      <a:pt x="21" y="23"/>
                      <a:pt x="32" y="23"/>
                    </a:cubicBezTo>
                    <a:cubicBezTo>
                      <a:pt x="43" y="23"/>
                      <a:pt x="53" y="19"/>
                      <a:pt x="61" y="13"/>
                    </a:cubicBezTo>
                    <a:cubicBezTo>
                      <a:pt x="64" y="10"/>
                      <a:pt x="64" y="6"/>
                      <a:pt x="62" y="3"/>
                    </a:cubicBezTo>
                    <a:cubicBezTo>
                      <a:pt x="59" y="0"/>
                      <a:pt x="55" y="0"/>
                      <a:pt x="52"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ea typeface="微软雅黑" panose="020B0503020204020204" pitchFamily="34" charset="-122"/>
                </a:endParaRPr>
              </a:p>
            </p:txBody>
          </p:sp>
        </p:grpSp>
        <p:sp>
          <p:nvSpPr>
            <p:cNvPr id="51" name="Freeform 41"/>
            <p:cNvSpPr>
              <a:spLocks noEditPoints="1"/>
            </p:cNvSpPr>
            <p:nvPr/>
          </p:nvSpPr>
          <p:spPr bwMode="auto">
            <a:xfrm>
              <a:off x="7826790" y="2383389"/>
              <a:ext cx="419695" cy="330398"/>
            </a:xfrm>
            <a:custGeom>
              <a:avLst/>
              <a:gdLst>
                <a:gd name="T0" fmla="*/ 125 w 148"/>
                <a:gd name="T1" fmla="*/ 0 h 119"/>
                <a:gd name="T2" fmla="*/ 24 w 148"/>
                <a:gd name="T3" fmla="*/ 0 h 119"/>
                <a:gd name="T4" fmla="*/ 0 w 148"/>
                <a:gd name="T5" fmla="*/ 24 h 119"/>
                <a:gd name="T6" fmla="*/ 0 w 148"/>
                <a:gd name="T7" fmla="*/ 95 h 119"/>
                <a:gd name="T8" fmla="*/ 24 w 148"/>
                <a:gd name="T9" fmla="*/ 119 h 119"/>
                <a:gd name="T10" fmla="*/ 125 w 148"/>
                <a:gd name="T11" fmla="*/ 119 h 119"/>
                <a:gd name="T12" fmla="*/ 148 w 148"/>
                <a:gd name="T13" fmla="*/ 95 h 119"/>
                <a:gd name="T14" fmla="*/ 148 w 148"/>
                <a:gd name="T15" fmla="*/ 24 h 119"/>
                <a:gd name="T16" fmla="*/ 125 w 148"/>
                <a:gd name="T17" fmla="*/ 0 h 119"/>
                <a:gd name="T18" fmla="*/ 124 w 148"/>
                <a:gd name="T19" fmla="*/ 13 h 119"/>
                <a:gd name="T20" fmla="*/ 74 w 148"/>
                <a:gd name="T21" fmla="*/ 51 h 119"/>
                <a:gd name="T22" fmla="*/ 25 w 148"/>
                <a:gd name="T23" fmla="*/ 13 h 119"/>
                <a:gd name="T24" fmla="*/ 124 w 148"/>
                <a:gd name="T25" fmla="*/ 13 h 119"/>
                <a:gd name="T26" fmla="*/ 135 w 148"/>
                <a:gd name="T27" fmla="*/ 95 h 119"/>
                <a:gd name="T28" fmla="*/ 125 w 148"/>
                <a:gd name="T29" fmla="*/ 106 h 119"/>
                <a:gd name="T30" fmla="*/ 24 w 148"/>
                <a:gd name="T31" fmla="*/ 106 h 119"/>
                <a:gd name="T32" fmla="*/ 13 w 148"/>
                <a:gd name="T33" fmla="*/ 95 h 119"/>
                <a:gd name="T34" fmla="*/ 13 w 148"/>
                <a:gd name="T35" fmla="*/ 24 h 119"/>
                <a:gd name="T36" fmla="*/ 14 w 148"/>
                <a:gd name="T37" fmla="*/ 21 h 119"/>
                <a:gd name="T38" fmla="*/ 70 w 148"/>
                <a:gd name="T39" fmla="*/ 64 h 119"/>
                <a:gd name="T40" fmla="*/ 74 w 148"/>
                <a:gd name="T41" fmla="*/ 66 h 119"/>
                <a:gd name="T42" fmla="*/ 78 w 148"/>
                <a:gd name="T43" fmla="*/ 64 h 119"/>
                <a:gd name="T44" fmla="*/ 135 w 148"/>
                <a:gd name="T45" fmla="*/ 21 h 119"/>
                <a:gd name="T46" fmla="*/ 135 w 148"/>
                <a:gd name="T47" fmla="*/ 24 h 119"/>
                <a:gd name="T48" fmla="*/ 135 w 148"/>
                <a:gd name="T49" fmla="*/ 95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8" h="119">
                  <a:moveTo>
                    <a:pt x="125" y="0"/>
                  </a:moveTo>
                  <a:cubicBezTo>
                    <a:pt x="24" y="0"/>
                    <a:pt x="24" y="0"/>
                    <a:pt x="24" y="0"/>
                  </a:cubicBezTo>
                  <a:cubicBezTo>
                    <a:pt x="11" y="0"/>
                    <a:pt x="0" y="11"/>
                    <a:pt x="0" y="24"/>
                  </a:cubicBezTo>
                  <a:cubicBezTo>
                    <a:pt x="0" y="95"/>
                    <a:pt x="0" y="95"/>
                    <a:pt x="0" y="95"/>
                  </a:cubicBezTo>
                  <a:cubicBezTo>
                    <a:pt x="0" y="108"/>
                    <a:pt x="11" y="119"/>
                    <a:pt x="24" y="119"/>
                  </a:cubicBezTo>
                  <a:cubicBezTo>
                    <a:pt x="125" y="119"/>
                    <a:pt x="125" y="119"/>
                    <a:pt x="125" y="119"/>
                  </a:cubicBezTo>
                  <a:cubicBezTo>
                    <a:pt x="138" y="119"/>
                    <a:pt x="148" y="108"/>
                    <a:pt x="148" y="95"/>
                  </a:cubicBezTo>
                  <a:cubicBezTo>
                    <a:pt x="148" y="24"/>
                    <a:pt x="148" y="24"/>
                    <a:pt x="148" y="24"/>
                  </a:cubicBezTo>
                  <a:cubicBezTo>
                    <a:pt x="148" y="11"/>
                    <a:pt x="138" y="0"/>
                    <a:pt x="125" y="0"/>
                  </a:cubicBezTo>
                  <a:moveTo>
                    <a:pt x="124" y="13"/>
                  </a:moveTo>
                  <a:cubicBezTo>
                    <a:pt x="74" y="51"/>
                    <a:pt x="74" y="51"/>
                    <a:pt x="74" y="51"/>
                  </a:cubicBezTo>
                  <a:cubicBezTo>
                    <a:pt x="25" y="13"/>
                    <a:pt x="25" y="13"/>
                    <a:pt x="25" y="13"/>
                  </a:cubicBezTo>
                  <a:lnTo>
                    <a:pt x="124" y="13"/>
                  </a:lnTo>
                  <a:close/>
                  <a:moveTo>
                    <a:pt x="135" y="95"/>
                  </a:moveTo>
                  <a:cubicBezTo>
                    <a:pt x="135" y="101"/>
                    <a:pt x="131" y="106"/>
                    <a:pt x="125" y="106"/>
                  </a:cubicBezTo>
                  <a:cubicBezTo>
                    <a:pt x="24" y="106"/>
                    <a:pt x="24" y="106"/>
                    <a:pt x="24" y="106"/>
                  </a:cubicBezTo>
                  <a:cubicBezTo>
                    <a:pt x="18" y="106"/>
                    <a:pt x="13" y="101"/>
                    <a:pt x="13" y="95"/>
                  </a:cubicBezTo>
                  <a:cubicBezTo>
                    <a:pt x="13" y="24"/>
                    <a:pt x="13" y="24"/>
                    <a:pt x="13" y="24"/>
                  </a:cubicBezTo>
                  <a:cubicBezTo>
                    <a:pt x="13" y="23"/>
                    <a:pt x="13" y="22"/>
                    <a:pt x="14" y="21"/>
                  </a:cubicBezTo>
                  <a:cubicBezTo>
                    <a:pt x="70" y="64"/>
                    <a:pt x="70" y="64"/>
                    <a:pt x="70" y="64"/>
                  </a:cubicBezTo>
                  <a:cubicBezTo>
                    <a:pt x="71" y="65"/>
                    <a:pt x="73" y="66"/>
                    <a:pt x="74" y="66"/>
                  </a:cubicBezTo>
                  <a:cubicBezTo>
                    <a:pt x="76" y="66"/>
                    <a:pt x="77" y="65"/>
                    <a:pt x="78" y="64"/>
                  </a:cubicBezTo>
                  <a:cubicBezTo>
                    <a:pt x="135" y="21"/>
                    <a:pt x="135" y="21"/>
                    <a:pt x="135" y="21"/>
                  </a:cubicBezTo>
                  <a:cubicBezTo>
                    <a:pt x="135" y="22"/>
                    <a:pt x="135" y="23"/>
                    <a:pt x="135" y="24"/>
                  </a:cubicBezTo>
                  <a:lnTo>
                    <a:pt x="135" y="9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ea typeface="微软雅黑" panose="020B0503020204020204" pitchFamily="34" charset="-122"/>
              </a:endParaRPr>
            </a:p>
          </p:txBody>
        </p:sp>
      </p:grpSp>
      <p:sp>
        <p:nvSpPr>
          <p:cNvPr id="52" name="Line 47"/>
          <p:cNvSpPr>
            <a:spLocks noChangeShapeType="1"/>
          </p:cNvSpPr>
          <p:nvPr/>
        </p:nvSpPr>
        <p:spPr bwMode="auto">
          <a:xfrm>
            <a:off x="5375448" y="1923990"/>
            <a:ext cx="0" cy="3645546"/>
          </a:xfrm>
          <a:prstGeom prst="line">
            <a:avLst/>
          </a:prstGeom>
          <a:noFill/>
          <a:ln w="9525" cmpd="sng">
            <a:solidFill>
              <a:schemeClr val="bg2">
                <a:lumMod val="50000"/>
              </a:schemeClr>
            </a:solidFill>
            <a:round/>
            <a:headEnd type="oval" w="sm" len="sm"/>
            <a:tailEnd type="oval"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solidFill>
                <a:schemeClr val="bg1">
                  <a:lumMod val="50000"/>
                </a:schemeClr>
              </a:solidFill>
              <a:ea typeface="微软雅黑" panose="020B0503020204020204" pitchFamily="34" charset="-122"/>
            </a:endParaRPr>
          </a:p>
        </p:txBody>
      </p:sp>
      <p:grpSp>
        <p:nvGrpSpPr>
          <p:cNvPr id="56" name="组合 55"/>
          <p:cNvGrpSpPr/>
          <p:nvPr/>
        </p:nvGrpSpPr>
        <p:grpSpPr>
          <a:xfrm>
            <a:off x="738155" y="1912578"/>
            <a:ext cx="4429423" cy="3413065"/>
            <a:chOff x="738155" y="1912578"/>
            <a:chExt cx="4429423" cy="3413065"/>
          </a:xfrm>
        </p:grpSpPr>
        <p:sp>
          <p:nvSpPr>
            <p:cNvPr id="12" name="Rectangle 2"/>
            <p:cNvSpPr>
              <a:spLocks noChangeArrowheads="1"/>
            </p:cNvSpPr>
            <p:nvPr/>
          </p:nvSpPr>
          <p:spPr bwMode="auto">
            <a:xfrm>
              <a:off x="738155" y="2622300"/>
              <a:ext cx="4429423" cy="1577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5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不忘初心、牢记使命，才能走好新时代的长征路。习近平同志指出，“每一代人有每一代人的长征路，每一代人都要走好自己的长征路。今天，我们这一代人的长征，就是要实现‘两个一百年’奋斗目标、实现中华民族伟大复兴的中国梦。”</a:t>
              </a:r>
              <a:endParaRPr lang="en-GB" altLang="zh-CN" sz="14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54" name="标题1"/>
            <p:cNvSpPr>
              <a:spLocks noChangeArrowheads="1"/>
            </p:cNvSpPr>
            <p:nvPr/>
          </p:nvSpPr>
          <p:spPr bwMode="gray">
            <a:xfrm>
              <a:off x="738155" y="1912578"/>
              <a:ext cx="2683790" cy="447716"/>
            </a:xfrm>
            <a:prstGeom prst="roundRect">
              <a:avLst>
                <a:gd name="adj" fmla="val 11921"/>
              </a:avLst>
            </a:prstGeom>
            <a:gradFill flip="none" rotWithShape="1">
              <a:gsLst>
                <a:gs pos="5000">
                  <a:srgbClr val="FEF5D6"/>
                </a:gs>
                <a:gs pos="68000">
                  <a:srgbClr val="FBCB78"/>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pc="100"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53" name="TextBox 59"/>
            <p:cNvSpPr txBox="1"/>
            <p:nvPr/>
          </p:nvSpPr>
          <p:spPr>
            <a:xfrm>
              <a:off x="888152" y="1981873"/>
              <a:ext cx="2431402" cy="308418"/>
            </a:xfrm>
            <a:prstGeom prst="rect">
              <a:avLst/>
            </a:prstGeom>
            <a:noFill/>
          </p:spPr>
          <p:txBody>
            <a:bodyPr wrap="square" lIns="0" tIns="0" rIns="0" bIns="0" rtlCol="0">
              <a:spAutoFit/>
            </a:bodyPr>
            <a:lstStyle/>
            <a:p>
              <a:r>
                <a:rPr lang="zh-CN" altLang="en-US" sz="2005" b="1" spc="150" dirty="0">
                  <a:solidFill>
                    <a:srgbClr val="D7271E"/>
                  </a:solidFill>
                  <a:latin typeface="微软雅黑" panose="020B0503020204020204" pitchFamily="34" charset="-122"/>
                  <a:ea typeface="微软雅黑" panose="020B0503020204020204" pitchFamily="34" charset="-122"/>
                </a:rPr>
                <a:t>实现“两个一百年”</a:t>
              </a:r>
            </a:p>
          </p:txBody>
        </p:sp>
        <p:sp>
          <p:nvSpPr>
            <p:cNvPr id="55" name="Rectangle 2"/>
            <p:cNvSpPr>
              <a:spLocks noChangeArrowheads="1"/>
            </p:cNvSpPr>
            <p:nvPr/>
          </p:nvSpPr>
          <p:spPr bwMode="auto">
            <a:xfrm>
              <a:off x="738155" y="4394234"/>
              <a:ext cx="4429423" cy="931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5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当前，我国改革进入深水区，各种矛盾叠加，风险隐患增多，改革发展稳定面临前所未有的繁重任务和风险挑战。</a:t>
              </a:r>
              <a:endParaRPr lang="en-GB" altLang="zh-CN" sz="14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grpSp>
    </p:spTree>
  </p:cSld>
  <p:clrMapOvr>
    <a:masterClrMapping/>
  </p:clrMapOvr>
  <p:transition spd="slow" advClick="0" advTm="5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withEffect">
                                  <p:stCondLst>
                                    <p:cond delay="600"/>
                                  </p:stCondLst>
                                  <p:childTnLst>
                                    <p:set>
                                      <p:cBhvr>
                                        <p:cTn id="6" dur="1" fill="hold">
                                          <p:stCondLst>
                                            <p:cond delay="0"/>
                                          </p:stCondLst>
                                        </p:cTn>
                                        <p:tgtEl>
                                          <p:spTgt spid="52"/>
                                        </p:tgtEl>
                                        <p:attrNameLst>
                                          <p:attrName>style.visibility</p:attrName>
                                        </p:attrNameLst>
                                      </p:cBhvr>
                                      <p:to>
                                        <p:strVal val="visible"/>
                                      </p:to>
                                    </p:set>
                                    <p:animEffect transition="in" filter="barn(outHorizontal)">
                                      <p:cBhvr>
                                        <p:cTn id="7" dur="500"/>
                                        <p:tgtEl>
                                          <p:spTgt spid="52"/>
                                        </p:tgtEl>
                                      </p:cBhvr>
                                    </p:animEffect>
                                  </p:childTnLst>
                                </p:cTn>
                              </p:par>
                            </p:childTnLst>
                          </p:cTn>
                        </p:par>
                        <p:par>
                          <p:cTn id="8" fill="hold">
                            <p:stCondLst>
                              <p:cond delay="1100"/>
                            </p:stCondLst>
                            <p:childTnLst>
                              <p:par>
                                <p:cTn id="9" presetID="42"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fade">
                                      <p:cBhvr>
                                        <p:cTn id="11" dur="1000"/>
                                        <p:tgtEl>
                                          <p:spTgt spid="56"/>
                                        </p:tgtEl>
                                      </p:cBhvr>
                                    </p:animEffect>
                                    <p:anim calcmode="lin" valueType="num">
                                      <p:cBhvr>
                                        <p:cTn id="12" dur="1000" fill="hold"/>
                                        <p:tgtEl>
                                          <p:spTgt spid="56"/>
                                        </p:tgtEl>
                                        <p:attrNameLst>
                                          <p:attrName>ppt_x</p:attrName>
                                        </p:attrNameLst>
                                      </p:cBhvr>
                                      <p:tavLst>
                                        <p:tav tm="0">
                                          <p:val>
                                            <p:strVal val="#ppt_x"/>
                                          </p:val>
                                        </p:tav>
                                        <p:tav tm="100000">
                                          <p:val>
                                            <p:strVal val="#ppt_x"/>
                                          </p:val>
                                        </p:tav>
                                      </p:tavLst>
                                    </p:anim>
                                    <p:anim calcmode="lin" valueType="num">
                                      <p:cBhvr>
                                        <p:cTn id="13" dur="1000" fill="hold"/>
                                        <p:tgtEl>
                                          <p:spTgt spid="56"/>
                                        </p:tgtEl>
                                        <p:attrNameLst>
                                          <p:attrName>ppt_y</p:attrName>
                                        </p:attrNameLst>
                                      </p:cBhvr>
                                      <p:tavLst>
                                        <p:tav tm="0">
                                          <p:val>
                                            <p:strVal val="#ppt_y+.1"/>
                                          </p:val>
                                        </p:tav>
                                        <p:tav tm="100000">
                                          <p:val>
                                            <p:strVal val="#ppt_y"/>
                                          </p:val>
                                        </p:tav>
                                      </p:tavLst>
                                    </p:anim>
                                  </p:childTnLst>
                                </p:cTn>
                              </p:par>
                            </p:childTnLst>
                          </p:cTn>
                        </p:par>
                        <p:par>
                          <p:cTn id="14" fill="hold">
                            <p:stCondLst>
                              <p:cond delay="2100"/>
                            </p:stCondLst>
                            <p:childTnLst>
                              <p:par>
                                <p:cTn id="15" presetID="53" presetClass="entr" presetSubtype="16" fill="hold" nodeType="afterEffect">
                                  <p:stCondLst>
                                    <p:cond delay="0"/>
                                  </p:stCondLst>
                                  <p:childTnLst>
                                    <p:set>
                                      <p:cBhvr>
                                        <p:cTn id="16" dur="1" fill="hold">
                                          <p:stCondLst>
                                            <p:cond delay="0"/>
                                          </p:stCondLst>
                                        </p:cTn>
                                        <p:tgtEl>
                                          <p:spTgt spid="57"/>
                                        </p:tgtEl>
                                        <p:attrNameLst>
                                          <p:attrName>style.visibility</p:attrName>
                                        </p:attrNameLst>
                                      </p:cBhvr>
                                      <p:to>
                                        <p:strVal val="visible"/>
                                      </p:to>
                                    </p:set>
                                    <p:anim calcmode="lin" valueType="num">
                                      <p:cBhvr>
                                        <p:cTn id="17" dur="500" fill="hold"/>
                                        <p:tgtEl>
                                          <p:spTgt spid="57"/>
                                        </p:tgtEl>
                                        <p:attrNameLst>
                                          <p:attrName>ppt_w</p:attrName>
                                        </p:attrNameLst>
                                      </p:cBhvr>
                                      <p:tavLst>
                                        <p:tav tm="0">
                                          <p:val>
                                            <p:fltVal val="0"/>
                                          </p:val>
                                        </p:tav>
                                        <p:tav tm="100000">
                                          <p:val>
                                            <p:strVal val="#ppt_w"/>
                                          </p:val>
                                        </p:tav>
                                      </p:tavLst>
                                    </p:anim>
                                    <p:anim calcmode="lin" valueType="num">
                                      <p:cBhvr>
                                        <p:cTn id="18" dur="500" fill="hold"/>
                                        <p:tgtEl>
                                          <p:spTgt spid="57"/>
                                        </p:tgtEl>
                                        <p:attrNameLst>
                                          <p:attrName>ppt_h</p:attrName>
                                        </p:attrNameLst>
                                      </p:cBhvr>
                                      <p:tavLst>
                                        <p:tav tm="0">
                                          <p:val>
                                            <p:fltVal val="0"/>
                                          </p:val>
                                        </p:tav>
                                        <p:tav tm="100000">
                                          <p:val>
                                            <p:strVal val="#ppt_h"/>
                                          </p:val>
                                        </p:tav>
                                      </p:tavLst>
                                    </p:anim>
                                    <p:animEffect transition="in" filter="fade">
                                      <p:cBhvr>
                                        <p:cTn id="1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screen"/>
          <a:srcRect l="-2"/>
          <a:stretch>
            <a:fillRect/>
          </a:stretch>
        </p:blipFill>
        <p:spPr>
          <a:xfrm>
            <a:off x="0" y="0"/>
            <a:ext cx="12191999" cy="6858000"/>
          </a:xfrm>
          <a:prstGeom prst="rect">
            <a:avLst/>
          </a:prstGeom>
        </p:spPr>
      </p:pic>
      <p:sp>
        <p:nvSpPr>
          <p:cNvPr id="3" name="矩形 2"/>
          <p:cNvSpPr/>
          <p:nvPr/>
        </p:nvSpPr>
        <p:spPr>
          <a:xfrm>
            <a:off x="3246595" y="355854"/>
            <a:ext cx="5723234" cy="646331"/>
          </a:xfrm>
          <a:prstGeom prst="rect">
            <a:avLst/>
          </a:prstGeom>
          <a:noFill/>
        </p:spPr>
        <p:txBody>
          <a:bodyPr wrap="square" rtlCol="0">
            <a:spAutoFit/>
          </a:bodyPr>
          <a:lstStyle/>
          <a:p>
            <a:pPr algn="ctr"/>
            <a:r>
              <a:rPr lang="zh-CN" altLang="en-US" sz="3600" dirty="0">
                <a:gradFill flip="none" rotWithShape="1">
                  <a:gsLst>
                    <a:gs pos="0">
                      <a:srgbClr val="F16C06"/>
                    </a:gs>
                    <a:gs pos="30000">
                      <a:srgbClr val="EA3C10"/>
                    </a:gs>
                    <a:gs pos="60000">
                      <a:srgbClr val="DF2417"/>
                    </a:gs>
                    <a:gs pos="100000">
                      <a:srgbClr val="D7271E"/>
                    </a:gs>
                  </a:gsLst>
                  <a:lin ang="10800000" scaled="1"/>
                  <a:tileRect/>
                </a:gradFill>
                <a:effectLst>
                  <a:outerShdw blurRad="12700" dist="38100" dir="2700000" algn="tl" rotWithShape="0">
                    <a:schemeClr val="tx1">
                      <a:lumMod val="85000"/>
                      <a:lumOff val="15000"/>
                      <a:alpha val="14000"/>
                    </a:schemeClr>
                  </a:outerShdw>
                </a:effectLst>
                <a:latin typeface="义启粗黑体" panose="02000800000000000000" pitchFamily="2" charset="-128"/>
                <a:ea typeface="义启粗黑体" panose="02000800000000000000" pitchFamily="2" charset="-128"/>
              </a:rPr>
              <a:t>牢记使命，英勇奋斗</a:t>
            </a:r>
          </a:p>
        </p:txBody>
      </p:sp>
      <p:grpSp>
        <p:nvGrpSpPr>
          <p:cNvPr id="4" name="Group 4"/>
          <p:cNvGrpSpPr>
            <a:grpSpLocks noChangeAspect="1"/>
          </p:cNvGrpSpPr>
          <p:nvPr/>
        </p:nvGrpSpPr>
        <p:grpSpPr bwMode="auto">
          <a:xfrm flipH="1">
            <a:off x="8655779" y="487371"/>
            <a:ext cx="607778" cy="337494"/>
            <a:chOff x="2" y="-28"/>
            <a:chExt cx="8111" cy="4504"/>
          </a:xfrm>
          <a:gradFill>
            <a:gsLst>
              <a:gs pos="5000">
                <a:srgbClr val="F16C06"/>
              </a:gs>
              <a:gs pos="68000">
                <a:srgbClr val="DF2417"/>
              </a:gs>
            </a:gsLst>
            <a:lin ang="2700000" scaled="1"/>
          </a:gradFill>
        </p:grpSpPr>
        <p:sp>
          <p:nvSpPr>
            <p:cNvPr id="5" name="Freeform 5"/>
            <p:cNvSpPr/>
            <p:nvPr/>
          </p:nvSpPr>
          <p:spPr bwMode="auto">
            <a:xfrm>
              <a:off x="2" y="-28"/>
              <a:ext cx="8111" cy="3845"/>
            </a:xfrm>
            <a:custGeom>
              <a:avLst/>
              <a:gdLst>
                <a:gd name="T0" fmla="*/ 3708 w 4964"/>
                <a:gd name="T1" fmla="*/ 892 h 2353"/>
                <a:gd name="T2" fmla="*/ 3978 w 4964"/>
                <a:gd name="T3" fmla="*/ 1161 h 2353"/>
                <a:gd name="T4" fmla="*/ 3770 w 4964"/>
                <a:gd name="T5" fmla="*/ 1393 h 2353"/>
                <a:gd name="T6" fmla="*/ 3620 w 4964"/>
                <a:gd name="T7" fmla="*/ 2113 h 2353"/>
                <a:gd name="T8" fmla="*/ 4339 w 4964"/>
                <a:gd name="T9" fmla="*/ 1302 h 2353"/>
                <a:gd name="T10" fmla="*/ 4605 w 4964"/>
                <a:gd name="T11" fmla="*/ 1565 h 2353"/>
                <a:gd name="T12" fmla="*/ 4313 w 4964"/>
                <a:gd name="T13" fmla="*/ 1784 h 2353"/>
                <a:gd name="T14" fmla="*/ 4942 w 4964"/>
                <a:gd name="T15" fmla="*/ 1424 h 2353"/>
                <a:gd name="T16" fmla="*/ 4840 w 4964"/>
                <a:gd name="T17" fmla="*/ 983 h 2353"/>
                <a:gd name="T18" fmla="*/ 4445 w 4964"/>
                <a:gd name="T19" fmla="*/ 867 h 2353"/>
                <a:gd name="T20" fmla="*/ 4200 w 4964"/>
                <a:gd name="T21" fmla="*/ 1050 h 2353"/>
                <a:gd name="T22" fmla="*/ 4090 w 4964"/>
                <a:gd name="T23" fmla="*/ 619 h 2353"/>
                <a:gd name="T24" fmla="*/ 3970 w 4964"/>
                <a:gd name="T25" fmla="*/ 869 h 2353"/>
                <a:gd name="T26" fmla="*/ 4351 w 4964"/>
                <a:gd name="T27" fmla="*/ 843 h 2353"/>
                <a:gd name="T28" fmla="*/ 4281 w 4964"/>
                <a:gd name="T29" fmla="*/ 501 h 2353"/>
                <a:gd name="T30" fmla="*/ 4049 w 4964"/>
                <a:gd name="T31" fmla="*/ 245 h 2353"/>
                <a:gd name="T32" fmla="*/ 3626 w 4964"/>
                <a:gd name="T33" fmla="*/ 247 h 2353"/>
                <a:gd name="T34" fmla="*/ 3157 w 4964"/>
                <a:gd name="T35" fmla="*/ 84 h 2353"/>
                <a:gd name="T36" fmla="*/ 2919 w 4964"/>
                <a:gd name="T37" fmla="*/ 236 h 2353"/>
                <a:gd name="T38" fmla="*/ 2654 w 4964"/>
                <a:gd name="T39" fmla="*/ 599 h 2353"/>
                <a:gd name="T40" fmla="*/ 2922 w 4964"/>
                <a:gd name="T41" fmla="*/ 846 h 2353"/>
                <a:gd name="T42" fmla="*/ 2864 w 4964"/>
                <a:gd name="T43" fmla="*/ 528 h 2353"/>
                <a:gd name="T44" fmla="*/ 3065 w 4964"/>
                <a:gd name="T45" fmla="*/ 608 h 2353"/>
                <a:gd name="T46" fmla="*/ 2952 w 4964"/>
                <a:gd name="T47" fmla="*/ 906 h 2353"/>
                <a:gd name="T48" fmla="*/ 2651 w 4964"/>
                <a:gd name="T49" fmla="*/ 743 h 2353"/>
                <a:gd name="T50" fmla="*/ 2410 w 4964"/>
                <a:gd name="T51" fmla="*/ 538 h 2353"/>
                <a:gd name="T52" fmla="*/ 2250 w 4964"/>
                <a:gd name="T53" fmla="*/ 726 h 2353"/>
                <a:gd name="T54" fmla="*/ 2164 w 4964"/>
                <a:gd name="T55" fmla="*/ 1168 h 2353"/>
                <a:gd name="T56" fmla="*/ 2428 w 4964"/>
                <a:gd name="T57" fmla="*/ 1468 h 2353"/>
                <a:gd name="T58" fmla="*/ 2234 w 4964"/>
                <a:gd name="T59" fmla="*/ 1505 h 2353"/>
                <a:gd name="T60" fmla="*/ 2491 w 4964"/>
                <a:gd name="T61" fmla="*/ 1401 h 2353"/>
                <a:gd name="T62" fmla="*/ 2294 w 4964"/>
                <a:gd name="T63" fmla="*/ 1817 h 2353"/>
                <a:gd name="T64" fmla="*/ 1184 w 4964"/>
                <a:gd name="T65" fmla="*/ 1881 h 2353"/>
                <a:gd name="T66" fmla="*/ 669 w 4964"/>
                <a:gd name="T67" fmla="*/ 1533 h 2353"/>
                <a:gd name="T68" fmla="*/ 0 w 4964"/>
                <a:gd name="T69" fmla="*/ 1528 h 2353"/>
                <a:gd name="T70" fmla="*/ 1164 w 4964"/>
                <a:gd name="T71" fmla="*/ 2144 h 2353"/>
                <a:gd name="T72" fmla="*/ 2891 w 4964"/>
                <a:gd name="T73" fmla="*/ 1717 h 2353"/>
                <a:gd name="T74" fmla="*/ 2724 w 4964"/>
                <a:gd name="T75" fmla="*/ 1203 h 2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64" h="2353">
                  <a:moveTo>
                    <a:pt x="3103" y="1008"/>
                  </a:moveTo>
                  <a:cubicBezTo>
                    <a:pt x="3130" y="659"/>
                    <a:pt x="3633" y="632"/>
                    <a:pt x="3708" y="892"/>
                  </a:cubicBezTo>
                  <a:cubicBezTo>
                    <a:pt x="3789" y="890"/>
                    <a:pt x="3852" y="930"/>
                    <a:pt x="3898" y="984"/>
                  </a:cubicBezTo>
                  <a:cubicBezTo>
                    <a:pt x="3916" y="1006"/>
                    <a:pt x="3974" y="1066"/>
                    <a:pt x="3978" y="1161"/>
                  </a:cubicBezTo>
                  <a:cubicBezTo>
                    <a:pt x="3978" y="1187"/>
                    <a:pt x="3980" y="1255"/>
                    <a:pt x="3931" y="1315"/>
                  </a:cubicBezTo>
                  <a:cubicBezTo>
                    <a:pt x="3871" y="1387"/>
                    <a:pt x="3785" y="1392"/>
                    <a:pt x="3770" y="1393"/>
                  </a:cubicBezTo>
                  <a:cubicBezTo>
                    <a:pt x="3742" y="1790"/>
                    <a:pt x="3508" y="2071"/>
                    <a:pt x="3013" y="2344"/>
                  </a:cubicBezTo>
                  <a:cubicBezTo>
                    <a:pt x="3164" y="2327"/>
                    <a:pt x="3398" y="2276"/>
                    <a:pt x="3620" y="2113"/>
                  </a:cubicBezTo>
                  <a:cubicBezTo>
                    <a:pt x="3746" y="2020"/>
                    <a:pt x="3834" y="1915"/>
                    <a:pt x="3888" y="1851"/>
                  </a:cubicBezTo>
                  <a:cubicBezTo>
                    <a:pt x="4136" y="1554"/>
                    <a:pt x="4150" y="1354"/>
                    <a:pt x="4339" y="1302"/>
                  </a:cubicBezTo>
                  <a:cubicBezTo>
                    <a:pt x="4360" y="1297"/>
                    <a:pt x="4465" y="1268"/>
                    <a:pt x="4540" y="1327"/>
                  </a:cubicBezTo>
                  <a:cubicBezTo>
                    <a:pt x="4634" y="1401"/>
                    <a:pt x="4607" y="1554"/>
                    <a:pt x="4605" y="1565"/>
                  </a:cubicBezTo>
                  <a:cubicBezTo>
                    <a:pt x="4601" y="1227"/>
                    <a:pt x="4147" y="1338"/>
                    <a:pt x="4223" y="1628"/>
                  </a:cubicBezTo>
                  <a:cubicBezTo>
                    <a:pt x="4241" y="1695"/>
                    <a:pt x="4273" y="1747"/>
                    <a:pt x="4313" y="1784"/>
                  </a:cubicBezTo>
                  <a:cubicBezTo>
                    <a:pt x="4417" y="1881"/>
                    <a:pt x="4610" y="1917"/>
                    <a:pt x="4764" y="1824"/>
                  </a:cubicBezTo>
                  <a:cubicBezTo>
                    <a:pt x="4909" y="1736"/>
                    <a:pt x="4964" y="1566"/>
                    <a:pt x="4942" y="1424"/>
                  </a:cubicBezTo>
                  <a:cubicBezTo>
                    <a:pt x="4922" y="1292"/>
                    <a:pt x="4837" y="1209"/>
                    <a:pt x="4807" y="1182"/>
                  </a:cubicBezTo>
                  <a:cubicBezTo>
                    <a:pt x="4818" y="1164"/>
                    <a:pt x="4864" y="1082"/>
                    <a:pt x="4840" y="983"/>
                  </a:cubicBezTo>
                  <a:cubicBezTo>
                    <a:pt x="4817" y="893"/>
                    <a:pt x="4741" y="806"/>
                    <a:pt x="4641" y="794"/>
                  </a:cubicBezTo>
                  <a:cubicBezTo>
                    <a:pt x="4536" y="781"/>
                    <a:pt x="4456" y="857"/>
                    <a:pt x="4445" y="867"/>
                  </a:cubicBezTo>
                  <a:cubicBezTo>
                    <a:pt x="4405" y="906"/>
                    <a:pt x="4414" y="929"/>
                    <a:pt x="4372" y="969"/>
                  </a:cubicBezTo>
                  <a:cubicBezTo>
                    <a:pt x="4316" y="1020"/>
                    <a:pt x="4251" y="1043"/>
                    <a:pt x="4200" y="1050"/>
                  </a:cubicBezTo>
                  <a:cubicBezTo>
                    <a:pt x="4099" y="1062"/>
                    <a:pt x="3945" y="1027"/>
                    <a:pt x="3900" y="888"/>
                  </a:cubicBezTo>
                  <a:cubicBezTo>
                    <a:pt x="3827" y="664"/>
                    <a:pt x="4035" y="561"/>
                    <a:pt x="4090" y="619"/>
                  </a:cubicBezTo>
                  <a:cubicBezTo>
                    <a:pt x="4060" y="620"/>
                    <a:pt x="4032" y="629"/>
                    <a:pt x="4009" y="647"/>
                  </a:cubicBezTo>
                  <a:cubicBezTo>
                    <a:pt x="3946" y="695"/>
                    <a:pt x="3931" y="797"/>
                    <a:pt x="3970" y="869"/>
                  </a:cubicBezTo>
                  <a:cubicBezTo>
                    <a:pt x="4018" y="957"/>
                    <a:pt x="4126" y="964"/>
                    <a:pt x="4141" y="964"/>
                  </a:cubicBezTo>
                  <a:cubicBezTo>
                    <a:pt x="4270" y="969"/>
                    <a:pt x="4345" y="854"/>
                    <a:pt x="4351" y="843"/>
                  </a:cubicBezTo>
                  <a:cubicBezTo>
                    <a:pt x="4362" y="827"/>
                    <a:pt x="4406" y="751"/>
                    <a:pt x="4385" y="653"/>
                  </a:cubicBezTo>
                  <a:cubicBezTo>
                    <a:pt x="4365" y="565"/>
                    <a:pt x="4304" y="517"/>
                    <a:pt x="4281" y="501"/>
                  </a:cubicBezTo>
                  <a:cubicBezTo>
                    <a:pt x="4202" y="446"/>
                    <a:pt x="4120" y="453"/>
                    <a:pt x="4100" y="455"/>
                  </a:cubicBezTo>
                  <a:cubicBezTo>
                    <a:pt x="4103" y="434"/>
                    <a:pt x="4116" y="334"/>
                    <a:pt x="4049" y="245"/>
                  </a:cubicBezTo>
                  <a:cubicBezTo>
                    <a:pt x="3993" y="169"/>
                    <a:pt x="3892" y="120"/>
                    <a:pt x="3789" y="140"/>
                  </a:cubicBezTo>
                  <a:cubicBezTo>
                    <a:pt x="3693" y="158"/>
                    <a:pt x="3639" y="228"/>
                    <a:pt x="3626" y="247"/>
                  </a:cubicBezTo>
                  <a:cubicBezTo>
                    <a:pt x="3618" y="219"/>
                    <a:pt x="3589" y="123"/>
                    <a:pt x="3495" y="65"/>
                  </a:cubicBezTo>
                  <a:cubicBezTo>
                    <a:pt x="3396" y="4"/>
                    <a:pt x="3252" y="0"/>
                    <a:pt x="3157" y="84"/>
                  </a:cubicBezTo>
                  <a:cubicBezTo>
                    <a:pt x="3084" y="147"/>
                    <a:pt x="3070" y="236"/>
                    <a:pt x="3067" y="264"/>
                  </a:cubicBezTo>
                  <a:cubicBezTo>
                    <a:pt x="3042" y="252"/>
                    <a:pt x="2988" y="230"/>
                    <a:pt x="2919" y="236"/>
                  </a:cubicBezTo>
                  <a:cubicBezTo>
                    <a:pt x="2807" y="245"/>
                    <a:pt x="2739" y="317"/>
                    <a:pt x="2725" y="333"/>
                  </a:cubicBezTo>
                  <a:cubicBezTo>
                    <a:pt x="2629" y="439"/>
                    <a:pt x="2650" y="574"/>
                    <a:pt x="2654" y="599"/>
                  </a:cubicBezTo>
                  <a:cubicBezTo>
                    <a:pt x="2658" y="626"/>
                    <a:pt x="2683" y="763"/>
                    <a:pt x="2797" y="824"/>
                  </a:cubicBezTo>
                  <a:cubicBezTo>
                    <a:pt x="2820" y="836"/>
                    <a:pt x="2869" y="862"/>
                    <a:pt x="2922" y="846"/>
                  </a:cubicBezTo>
                  <a:cubicBezTo>
                    <a:pt x="2997" y="823"/>
                    <a:pt x="3059" y="721"/>
                    <a:pt x="3023" y="635"/>
                  </a:cubicBezTo>
                  <a:cubicBezTo>
                    <a:pt x="3003" y="586"/>
                    <a:pt x="2953" y="543"/>
                    <a:pt x="2864" y="528"/>
                  </a:cubicBezTo>
                  <a:cubicBezTo>
                    <a:pt x="2881" y="524"/>
                    <a:pt x="2914" y="519"/>
                    <a:pt x="2952" y="528"/>
                  </a:cubicBezTo>
                  <a:cubicBezTo>
                    <a:pt x="2971" y="533"/>
                    <a:pt x="3029" y="550"/>
                    <a:pt x="3065" y="608"/>
                  </a:cubicBezTo>
                  <a:cubicBezTo>
                    <a:pt x="3099" y="661"/>
                    <a:pt x="3093" y="716"/>
                    <a:pt x="3090" y="734"/>
                  </a:cubicBezTo>
                  <a:cubicBezTo>
                    <a:pt x="3081" y="809"/>
                    <a:pt x="3027" y="878"/>
                    <a:pt x="2952" y="906"/>
                  </a:cubicBezTo>
                  <a:cubicBezTo>
                    <a:pt x="2946" y="909"/>
                    <a:pt x="2866" y="937"/>
                    <a:pt x="2788" y="900"/>
                  </a:cubicBezTo>
                  <a:cubicBezTo>
                    <a:pt x="2730" y="873"/>
                    <a:pt x="2700" y="824"/>
                    <a:pt x="2651" y="743"/>
                  </a:cubicBezTo>
                  <a:cubicBezTo>
                    <a:pt x="2612" y="679"/>
                    <a:pt x="2621" y="675"/>
                    <a:pt x="2593" y="641"/>
                  </a:cubicBezTo>
                  <a:cubicBezTo>
                    <a:pt x="2574" y="618"/>
                    <a:pt x="2509" y="539"/>
                    <a:pt x="2410" y="538"/>
                  </a:cubicBezTo>
                  <a:cubicBezTo>
                    <a:pt x="2390" y="537"/>
                    <a:pt x="2320" y="536"/>
                    <a:pt x="2276" y="592"/>
                  </a:cubicBezTo>
                  <a:cubicBezTo>
                    <a:pt x="2232" y="648"/>
                    <a:pt x="2248" y="717"/>
                    <a:pt x="2250" y="726"/>
                  </a:cubicBezTo>
                  <a:cubicBezTo>
                    <a:pt x="2148" y="731"/>
                    <a:pt x="2055" y="798"/>
                    <a:pt x="2034" y="893"/>
                  </a:cubicBezTo>
                  <a:cubicBezTo>
                    <a:pt x="2011" y="1000"/>
                    <a:pt x="2046" y="1124"/>
                    <a:pt x="2164" y="1168"/>
                  </a:cubicBezTo>
                  <a:cubicBezTo>
                    <a:pt x="1932" y="1200"/>
                    <a:pt x="1938" y="1554"/>
                    <a:pt x="2134" y="1630"/>
                  </a:cubicBezTo>
                  <a:cubicBezTo>
                    <a:pt x="2329" y="1706"/>
                    <a:pt x="2450" y="1591"/>
                    <a:pt x="2428" y="1468"/>
                  </a:cubicBezTo>
                  <a:cubicBezTo>
                    <a:pt x="2401" y="1308"/>
                    <a:pt x="2262" y="1292"/>
                    <a:pt x="2202" y="1359"/>
                  </a:cubicBezTo>
                  <a:cubicBezTo>
                    <a:pt x="2155" y="1410"/>
                    <a:pt x="2179" y="1466"/>
                    <a:pt x="2234" y="1505"/>
                  </a:cubicBezTo>
                  <a:cubicBezTo>
                    <a:pt x="2127" y="1528"/>
                    <a:pt x="2117" y="1357"/>
                    <a:pt x="2182" y="1293"/>
                  </a:cubicBezTo>
                  <a:cubicBezTo>
                    <a:pt x="2247" y="1230"/>
                    <a:pt x="2448" y="1255"/>
                    <a:pt x="2491" y="1401"/>
                  </a:cubicBezTo>
                  <a:cubicBezTo>
                    <a:pt x="2506" y="1455"/>
                    <a:pt x="2505" y="1502"/>
                    <a:pt x="2499" y="1533"/>
                  </a:cubicBezTo>
                  <a:cubicBezTo>
                    <a:pt x="2494" y="1561"/>
                    <a:pt x="2467" y="1684"/>
                    <a:pt x="2294" y="1817"/>
                  </a:cubicBezTo>
                  <a:cubicBezTo>
                    <a:pt x="2080" y="1983"/>
                    <a:pt x="1844" y="2008"/>
                    <a:pt x="1780" y="2013"/>
                  </a:cubicBezTo>
                  <a:cubicBezTo>
                    <a:pt x="1711" y="2019"/>
                    <a:pt x="1430" y="2039"/>
                    <a:pt x="1184" y="1881"/>
                  </a:cubicBezTo>
                  <a:cubicBezTo>
                    <a:pt x="1108" y="1833"/>
                    <a:pt x="915" y="1690"/>
                    <a:pt x="859" y="1648"/>
                  </a:cubicBezTo>
                  <a:cubicBezTo>
                    <a:pt x="804" y="1607"/>
                    <a:pt x="751" y="1568"/>
                    <a:pt x="669" y="1533"/>
                  </a:cubicBezTo>
                  <a:cubicBezTo>
                    <a:pt x="649" y="1525"/>
                    <a:pt x="568" y="1492"/>
                    <a:pt x="443" y="1479"/>
                  </a:cubicBezTo>
                  <a:cubicBezTo>
                    <a:pt x="266" y="1460"/>
                    <a:pt x="111" y="1492"/>
                    <a:pt x="0" y="1528"/>
                  </a:cubicBezTo>
                  <a:cubicBezTo>
                    <a:pt x="114" y="1530"/>
                    <a:pt x="281" y="1546"/>
                    <a:pt x="462" y="1621"/>
                  </a:cubicBezTo>
                  <a:cubicBezTo>
                    <a:pt x="818" y="1766"/>
                    <a:pt x="858" y="1981"/>
                    <a:pt x="1164" y="2144"/>
                  </a:cubicBezTo>
                  <a:cubicBezTo>
                    <a:pt x="1556" y="2353"/>
                    <a:pt x="1978" y="2259"/>
                    <a:pt x="2070" y="2238"/>
                  </a:cubicBezTo>
                  <a:cubicBezTo>
                    <a:pt x="2537" y="2134"/>
                    <a:pt x="2807" y="1823"/>
                    <a:pt x="2891" y="1717"/>
                  </a:cubicBezTo>
                  <a:cubicBezTo>
                    <a:pt x="2861" y="1705"/>
                    <a:pt x="2818" y="1685"/>
                    <a:pt x="2779" y="1647"/>
                  </a:cubicBezTo>
                  <a:cubicBezTo>
                    <a:pt x="2673" y="1542"/>
                    <a:pt x="2641" y="1352"/>
                    <a:pt x="2724" y="1203"/>
                  </a:cubicBezTo>
                  <a:cubicBezTo>
                    <a:pt x="2797" y="1071"/>
                    <a:pt x="2946" y="994"/>
                    <a:pt x="3103" y="100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noFill/>
              </a:endParaRPr>
            </a:p>
          </p:txBody>
        </p:sp>
        <p:sp>
          <p:nvSpPr>
            <p:cNvPr id="6" name="Freeform 6"/>
            <p:cNvSpPr/>
            <p:nvPr/>
          </p:nvSpPr>
          <p:spPr bwMode="auto">
            <a:xfrm>
              <a:off x="165" y="1230"/>
              <a:ext cx="6260" cy="3246"/>
            </a:xfrm>
            <a:custGeom>
              <a:avLst/>
              <a:gdLst>
                <a:gd name="T0" fmla="*/ 3611 w 3831"/>
                <a:gd name="T1" fmla="*/ 588 h 1986"/>
                <a:gd name="T2" fmla="*/ 3760 w 3831"/>
                <a:gd name="T3" fmla="*/ 529 h 1986"/>
                <a:gd name="T4" fmla="*/ 3817 w 3831"/>
                <a:gd name="T5" fmla="*/ 350 h 1986"/>
                <a:gd name="T6" fmla="*/ 3707 w 3831"/>
                <a:gd name="T7" fmla="*/ 195 h 1986"/>
                <a:gd name="T8" fmla="*/ 3560 w 3831"/>
                <a:gd name="T9" fmla="*/ 162 h 1986"/>
                <a:gd name="T10" fmla="*/ 3467 w 3831"/>
                <a:gd name="T11" fmla="*/ 53 h 1986"/>
                <a:gd name="T12" fmla="*/ 3248 w 3831"/>
                <a:gd name="T13" fmla="*/ 17 h 1986"/>
                <a:gd name="T14" fmla="*/ 3038 w 3831"/>
                <a:gd name="T15" fmla="*/ 315 h 1986"/>
                <a:gd name="T16" fmla="*/ 2874 w 3831"/>
                <a:gd name="T17" fmla="*/ 310 h 1986"/>
                <a:gd name="T18" fmla="*/ 2690 w 3831"/>
                <a:gd name="T19" fmla="*/ 471 h 1986"/>
                <a:gd name="T20" fmla="*/ 2670 w 3831"/>
                <a:gd name="T21" fmla="*/ 558 h 1986"/>
                <a:gd name="T22" fmla="*/ 2692 w 3831"/>
                <a:gd name="T23" fmla="*/ 743 h 1986"/>
                <a:gd name="T24" fmla="*/ 2750 w 3831"/>
                <a:gd name="T25" fmla="*/ 828 h 1986"/>
                <a:gd name="T26" fmla="*/ 2862 w 3831"/>
                <a:gd name="T27" fmla="*/ 876 h 1986"/>
                <a:gd name="T28" fmla="*/ 2999 w 3831"/>
                <a:gd name="T29" fmla="*/ 771 h 1986"/>
                <a:gd name="T30" fmla="*/ 2983 w 3831"/>
                <a:gd name="T31" fmla="*/ 661 h 1986"/>
                <a:gd name="T32" fmla="*/ 2912 w 3831"/>
                <a:gd name="T33" fmla="*/ 629 h 1986"/>
                <a:gd name="T34" fmla="*/ 2873 w 3831"/>
                <a:gd name="T35" fmla="*/ 661 h 1986"/>
                <a:gd name="T36" fmla="*/ 2880 w 3831"/>
                <a:gd name="T37" fmla="*/ 746 h 1986"/>
                <a:gd name="T38" fmla="*/ 2841 w 3831"/>
                <a:gd name="T39" fmla="*/ 711 h 1986"/>
                <a:gd name="T40" fmla="*/ 2825 w 3831"/>
                <a:gd name="T41" fmla="*/ 645 h 1986"/>
                <a:gd name="T42" fmla="*/ 2907 w 3831"/>
                <a:gd name="T43" fmla="*/ 551 h 1986"/>
                <a:gd name="T44" fmla="*/ 3022 w 3831"/>
                <a:gd name="T45" fmla="*/ 577 h 1986"/>
                <a:gd name="T46" fmla="*/ 3104 w 3831"/>
                <a:gd name="T47" fmla="*/ 705 h 1986"/>
                <a:gd name="T48" fmla="*/ 3040 w 3831"/>
                <a:gd name="T49" fmla="*/ 897 h 1986"/>
                <a:gd name="T50" fmla="*/ 2868 w 3831"/>
                <a:gd name="T51" fmla="*/ 970 h 1986"/>
                <a:gd name="T52" fmla="*/ 2569 w 3831"/>
                <a:gd name="T53" fmla="*/ 1305 h 1986"/>
                <a:gd name="T54" fmla="*/ 2226 w 3831"/>
                <a:gd name="T55" fmla="*/ 1495 h 1986"/>
                <a:gd name="T56" fmla="*/ 1568 w 3831"/>
                <a:gd name="T57" fmla="*/ 1591 h 1986"/>
                <a:gd name="T58" fmla="*/ 1166 w 3831"/>
                <a:gd name="T59" fmla="*/ 1519 h 1986"/>
                <a:gd name="T60" fmla="*/ 917 w 3831"/>
                <a:gd name="T61" fmla="*/ 1343 h 1986"/>
                <a:gd name="T62" fmla="*/ 0 w 3831"/>
                <a:gd name="T63" fmla="*/ 850 h 1986"/>
                <a:gd name="T64" fmla="*/ 476 w 3831"/>
                <a:gd name="T65" fmla="*/ 1111 h 1986"/>
                <a:gd name="T66" fmla="*/ 764 w 3831"/>
                <a:gd name="T67" fmla="*/ 1399 h 1986"/>
                <a:gd name="T68" fmla="*/ 1307 w 3831"/>
                <a:gd name="T69" fmla="*/ 1779 h 1986"/>
                <a:gd name="T70" fmla="*/ 1573 w 3831"/>
                <a:gd name="T71" fmla="*/ 1852 h 1986"/>
                <a:gd name="T72" fmla="*/ 3183 w 3831"/>
                <a:gd name="T73" fmla="*/ 1305 h 1986"/>
                <a:gd name="T74" fmla="*/ 3430 w 3831"/>
                <a:gd name="T75" fmla="*/ 1041 h 1986"/>
                <a:gd name="T76" fmla="*/ 3611 w 3831"/>
                <a:gd name="T77" fmla="*/ 588 h 1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831" h="1986">
                  <a:moveTo>
                    <a:pt x="3611" y="588"/>
                  </a:moveTo>
                  <a:cubicBezTo>
                    <a:pt x="3626" y="588"/>
                    <a:pt x="3701" y="587"/>
                    <a:pt x="3760" y="529"/>
                  </a:cubicBezTo>
                  <a:cubicBezTo>
                    <a:pt x="3831" y="457"/>
                    <a:pt x="3819" y="362"/>
                    <a:pt x="3817" y="350"/>
                  </a:cubicBezTo>
                  <a:cubicBezTo>
                    <a:pt x="3802" y="252"/>
                    <a:pt x="3722" y="204"/>
                    <a:pt x="3707" y="195"/>
                  </a:cubicBezTo>
                  <a:cubicBezTo>
                    <a:pt x="3644" y="157"/>
                    <a:pt x="3582" y="160"/>
                    <a:pt x="3560" y="162"/>
                  </a:cubicBezTo>
                  <a:cubicBezTo>
                    <a:pt x="3548" y="138"/>
                    <a:pt x="3521" y="90"/>
                    <a:pt x="3467" y="53"/>
                  </a:cubicBezTo>
                  <a:cubicBezTo>
                    <a:pt x="3395" y="5"/>
                    <a:pt x="3310" y="0"/>
                    <a:pt x="3248" y="17"/>
                  </a:cubicBezTo>
                  <a:cubicBezTo>
                    <a:pt x="3131" y="48"/>
                    <a:pt x="3044" y="169"/>
                    <a:pt x="3038" y="315"/>
                  </a:cubicBezTo>
                  <a:cubicBezTo>
                    <a:pt x="3010" y="306"/>
                    <a:pt x="2947" y="290"/>
                    <a:pt x="2874" y="310"/>
                  </a:cubicBezTo>
                  <a:cubicBezTo>
                    <a:pt x="2787" y="334"/>
                    <a:pt x="2721" y="399"/>
                    <a:pt x="2690" y="471"/>
                  </a:cubicBezTo>
                  <a:cubicBezTo>
                    <a:pt x="2676" y="505"/>
                    <a:pt x="2673" y="533"/>
                    <a:pt x="2670" y="558"/>
                  </a:cubicBezTo>
                  <a:cubicBezTo>
                    <a:pt x="2666" y="591"/>
                    <a:pt x="2658" y="664"/>
                    <a:pt x="2692" y="743"/>
                  </a:cubicBezTo>
                  <a:cubicBezTo>
                    <a:pt x="2704" y="769"/>
                    <a:pt x="2718" y="800"/>
                    <a:pt x="2750" y="828"/>
                  </a:cubicBezTo>
                  <a:cubicBezTo>
                    <a:pt x="2766" y="843"/>
                    <a:pt x="2806" y="877"/>
                    <a:pt x="2862" y="876"/>
                  </a:cubicBezTo>
                  <a:cubicBezTo>
                    <a:pt x="2923" y="874"/>
                    <a:pt x="2981" y="829"/>
                    <a:pt x="2999" y="771"/>
                  </a:cubicBezTo>
                  <a:cubicBezTo>
                    <a:pt x="3001" y="762"/>
                    <a:pt x="3018" y="703"/>
                    <a:pt x="2983" y="661"/>
                  </a:cubicBezTo>
                  <a:cubicBezTo>
                    <a:pt x="2979" y="657"/>
                    <a:pt x="2948" y="621"/>
                    <a:pt x="2912" y="629"/>
                  </a:cubicBezTo>
                  <a:cubicBezTo>
                    <a:pt x="2887" y="635"/>
                    <a:pt x="2875" y="657"/>
                    <a:pt x="2873" y="661"/>
                  </a:cubicBezTo>
                  <a:cubicBezTo>
                    <a:pt x="2852" y="700"/>
                    <a:pt x="2879" y="744"/>
                    <a:pt x="2880" y="746"/>
                  </a:cubicBezTo>
                  <a:cubicBezTo>
                    <a:pt x="2871" y="741"/>
                    <a:pt x="2854" y="731"/>
                    <a:pt x="2841" y="711"/>
                  </a:cubicBezTo>
                  <a:cubicBezTo>
                    <a:pt x="2839" y="708"/>
                    <a:pt x="2821" y="681"/>
                    <a:pt x="2825" y="645"/>
                  </a:cubicBezTo>
                  <a:cubicBezTo>
                    <a:pt x="2830" y="600"/>
                    <a:pt x="2867" y="564"/>
                    <a:pt x="2907" y="551"/>
                  </a:cubicBezTo>
                  <a:cubicBezTo>
                    <a:pt x="2959" y="536"/>
                    <a:pt x="3003" y="565"/>
                    <a:pt x="3022" y="577"/>
                  </a:cubicBezTo>
                  <a:cubicBezTo>
                    <a:pt x="3086" y="619"/>
                    <a:pt x="3101" y="690"/>
                    <a:pt x="3104" y="705"/>
                  </a:cubicBezTo>
                  <a:cubicBezTo>
                    <a:pt x="3123" y="808"/>
                    <a:pt x="3051" y="885"/>
                    <a:pt x="3040" y="897"/>
                  </a:cubicBezTo>
                  <a:cubicBezTo>
                    <a:pt x="2973" y="966"/>
                    <a:pt x="2887" y="970"/>
                    <a:pt x="2868" y="970"/>
                  </a:cubicBezTo>
                  <a:cubicBezTo>
                    <a:pt x="2815" y="1057"/>
                    <a:pt x="2720" y="1186"/>
                    <a:pt x="2569" y="1305"/>
                  </a:cubicBezTo>
                  <a:cubicBezTo>
                    <a:pt x="2542" y="1326"/>
                    <a:pt x="2418" y="1421"/>
                    <a:pt x="2226" y="1495"/>
                  </a:cubicBezTo>
                  <a:cubicBezTo>
                    <a:pt x="1953" y="1601"/>
                    <a:pt x="1721" y="1596"/>
                    <a:pt x="1568" y="1591"/>
                  </a:cubicBezTo>
                  <a:cubicBezTo>
                    <a:pt x="1424" y="1587"/>
                    <a:pt x="1305" y="1582"/>
                    <a:pt x="1166" y="1519"/>
                  </a:cubicBezTo>
                  <a:cubicBezTo>
                    <a:pt x="1030" y="1457"/>
                    <a:pt x="946" y="1372"/>
                    <a:pt x="917" y="1343"/>
                  </a:cubicBezTo>
                  <a:cubicBezTo>
                    <a:pt x="740" y="1166"/>
                    <a:pt x="365" y="833"/>
                    <a:pt x="0" y="850"/>
                  </a:cubicBezTo>
                  <a:cubicBezTo>
                    <a:pt x="197" y="917"/>
                    <a:pt x="352" y="1009"/>
                    <a:pt x="476" y="1111"/>
                  </a:cubicBezTo>
                  <a:cubicBezTo>
                    <a:pt x="599" y="1213"/>
                    <a:pt x="584" y="1234"/>
                    <a:pt x="764" y="1399"/>
                  </a:cubicBezTo>
                  <a:cubicBezTo>
                    <a:pt x="928" y="1551"/>
                    <a:pt x="1078" y="1688"/>
                    <a:pt x="1307" y="1779"/>
                  </a:cubicBezTo>
                  <a:cubicBezTo>
                    <a:pt x="1427" y="1826"/>
                    <a:pt x="1524" y="1843"/>
                    <a:pt x="1573" y="1852"/>
                  </a:cubicBezTo>
                  <a:cubicBezTo>
                    <a:pt x="2347" y="1986"/>
                    <a:pt x="3077" y="1391"/>
                    <a:pt x="3183" y="1305"/>
                  </a:cubicBezTo>
                  <a:cubicBezTo>
                    <a:pt x="3288" y="1220"/>
                    <a:pt x="3365" y="1138"/>
                    <a:pt x="3430" y="1041"/>
                  </a:cubicBezTo>
                  <a:cubicBezTo>
                    <a:pt x="3548" y="866"/>
                    <a:pt x="3592" y="694"/>
                    <a:pt x="3611" y="58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noFill/>
              </a:endParaRPr>
            </a:p>
          </p:txBody>
        </p:sp>
      </p:grpSp>
      <p:cxnSp>
        <p:nvCxnSpPr>
          <p:cNvPr id="7" name="直接连接符 6"/>
          <p:cNvCxnSpPr/>
          <p:nvPr/>
        </p:nvCxnSpPr>
        <p:spPr>
          <a:xfrm>
            <a:off x="9224690" y="670351"/>
            <a:ext cx="2074681" cy="0"/>
          </a:xfrm>
          <a:prstGeom prst="line">
            <a:avLst/>
          </a:prstGeom>
          <a:ln>
            <a:solidFill>
              <a:srgbClr val="F16C06"/>
            </a:solidFill>
          </a:ln>
        </p:spPr>
        <p:style>
          <a:lnRef idx="1">
            <a:schemeClr val="accent1"/>
          </a:lnRef>
          <a:fillRef idx="0">
            <a:schemeClr val="accent1"/>
          </a:fillRef>
          <a:effectRef idx="0">
            <a:schemeClr val="accent1"/>
          </a:effectRef>
          <a:fontRef idx="minor">
            <a:schemeClr val="tx1"/>
          </a:fontRef>
        </p:style>
      </p:cxnSp>
      <p:grpSp>
        <p:nvGrpSpPr>
          <p:cNvPr id="8" name="Group 4"/>
          <p:cNvGrpSpPr>
            <a:grpSpLocks noChangeAspect="1"/>
          </p:cNvGrpSpPr>
          <p:nvPr/>
        </p:nvGrpSpPr>
        <p:grpSpPr bwMode="auto">
          <a:xfrm>
            <a:off x="2940653" y="487371"/>
            <a:ext cx="607778" cy="337494"/>
            <a:chOff x="2" y="-28"/>
            <a:chExt cx="8111" cy="4504"/>
          </a:xfrm>
          <a:gradFill>
            <a:gsLst>
              <a:gs pos="5000">
                <a:srgbClr val="F16C06"/>
              </a:gs>
              <a:gs pos="68000">
                <a:srgbClr val="DF2417"/>
              </a:gs>
            </a:gsLst>
            <a:lin ang="2700000" scaled="1"/>
          </a:gradFill>
        </p:grpSpPr>
        <p:sp>
          <p:nvSpPr>
            <p:cNvPr id="9" name="Freeform 5"/>
            <p:cNvSpPr/>
            <p:nvPr/>
          </p:nvSpPr>
          <p:spPr bwMode="auto">
            <a:xfrm>
              <a:off x="2" y="-28"/>
              <a:ext cx="8111" cy="3845"/>
            </a:xfrm>
            <a:custGeom>
              <a:avLst/>
              <a:gdLst>
                <a:gd name="T0" fmla="*/ 3708 w 4964"/>
                <a:gd name="T1" fmla="*/ 892 h 2353"/>
                <a:gd name="T2" fmla="*/ 3978 w 4964"/>
                <a:gd name="T3" fmla="*/ 1161 h 2353"/>
                <a:gd name="T4" fmla="*/ 3770 w 4964"/>
                <a:gd name="T5" fmla="*/ 1393 h 2353"/>
                <a:gd name="T6" fmla="*/ 3620 w 4964"/>
                <a:gd name="T7" fmla="*/ 2113 h 2353"/>
                <a:gd name="T8" fmla="*/ 4339 w 4964"/>
                <a:gd name="T9" fmla="*/ 1302 h 2353"/>
                <a:gd name="T10" fmla="*/ 4605 w 4964"/>
                <a:gd name="T11" fmla="*/ 1565 h 2353"/>
                <a:gd name="T12" fmla="*/ 4313 w 4964"/>
                <a:gd name="T13" fmla="*/ 1784 h 2353"/>
                <a:gd name="T14" fmla="*/ 4942 w 4964"/>
                <a:gd name="T15" fmla="*/ 1424 h 2353"/>
                <a:gd name="T16" fmla="*/ 4840 w 4964"/>
                <a:gd name="T17" fmla="*/ 983 h 2353"/>
                <a:gd name="T18" fmla="*/ 4445 w 4964"/>
                <a:gd name="T19" fmla="*/ 867 h 2353"/>
                <a:gd name="T20" fmla="*/ 4200 w 4964"/>
                <a:gd name="T21" fmla="*/ 1050 h 2353"/>
                <a:gd name="T22" fmla="*/ 4090 w 4964"/>
                <a:gd name="T23" fmla="*/ 619 h 2353"/>
                <a:gd name="T24" fmla="*/ 3970 w 4964"/>
                <a:gd name="T25" fmla="*/ 869 h 2353"/>
                <a:gd name="T26" fmla="*/ 4351 w 4964"/>
                <a:gd name="T27" fmla="*/ 843 h 2353"/>
                <a:gd name="T28" fmla="*/ 4281 w 4964"/>
                <a:gd name="T29" fmla="*/ 501 h 2353"/>
                <a:gd name="T30" fmla="*/ 4049 w 4964"/>
                <a:gd name="T31" fmla="*/ 245 h 2353"/>
                <a:gd name="T32" fmla="*/ 3626 w 4964"/>
                <a:gd name="T33" fmla="*/ 247 h 2353"/>
                <a:gd name="T34" fmla="*/ 3157 w 4964"/>
                <a:gd name="T35" fmla="*/ 84 h 2353"/>
                <a:gd name="T36" fmla="*/ 2919 w 4964"/>
                <a:gd name="T37" fmla="*/ 236 h 2353"/>
                <a:gd name="T38" fmla="*/ 2654 w 4964"/>
                <a:gd name="T39" fmla="*/ 599 h 2353"/>
                <a:gd name="T40" fmla="*/ 2922 w 4964"/>
                <a:gd name="T41" fmla="*/ 846 h 2353"/>
                <a:gd name="T42" fmla="*/ 2864 w 4964"/>
                <a:gd name="T43" fmla="*/ 528 h 2353"/>
                <a:gd name="T44" fmla="*/ 3065 w 4964"/>
                <a:gd name="T45" fmla="*/ 608 h 2353"/>
                <a:gd name="T46" fmla="*/ 2952 w 4964"/>
                <a:gd name="T47" fmla="*/ 906 h 2353"/>
                <a:gd name="T48" fmla="*/ 2651 w 4964"/>
                <a:gd name="T49" fmla="*/ 743 h 2353"/>
                <a:gd name="T50" fmla="*/ 2410 w 4964"/>
                <a:gd name="T51" fmla="*/ 538 h 2353"/>
                <a:gd name="T52" fmla="*/ 2250 w 4964"/>
                <a:gd name="T53" fmla="*/ 726 h 2353"/>
                <a:gd name="T54" fmla="*/ 2164 w 4964"/>
                <a:gd name="T55" fmla="*/ 1168 h 2353"/>
                <a:gd name="T56" fmla="*/ 2428 w 4964"/>
                <a:gd name="T57" fmla="*/ 1468 h 2353"/>
                <a:gd name="T58" fmla="*/ 2234 w 4964"/>
                <a:gd name="T59" fmla="*/ 1505 h 2353"/>
                <a:gd name="T60" fmla="*/ 2491 w 4964"/>
                <a:gd name="T61" fmla="*/ 1401 h 2353"/>
                <a:gd name="T62" fmla="*/ 2294 w 4964"/>
                <a:gd name="T63" fmla="*/ 1817 h 2353"/>
                <a:gd name="T64" fmla="*/ 1184 w 4964"/>
                <a:gd name="T65" fmla="*/ 1881 h 2353"/>
                <a:gd name="T66" fmla="*/ 669 w 4964"/>
                <a:gd name="T67" fmla="*/ 1533 h 2353"/>
                <a:gd name="T68" fmla="*/ 0 w 4964"/>
                <a:gd name="T69" fmla="*/ 1528 h 2353"/>
                <a:gd name="T70" fmla="*/ 1164 w 4964"/>
                <a:gd name="T71" fmla="*/ 2144 h 2353"/>
                <a:gd name="T72" fmla="*/ 2891 w 4964"/>
                <a:gd name="T73" fmla="*/ 1717 h 2353"/>
                <a:gd name="T74" fmla="*/ 2724 w 4964"/>
                <a:gd name="T75" fmla="*/ 1203 h 2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64" h="2353">
                  <a:moveTo>
                    <a:pt x="3103" y="1008"/>
                  </a:moveTo>
                  <a:cubicBezTo>
                    <a:pt x="3130" y="659"/>
                    <a:pt x="3633" y="632"/>
                    <a:pt x="3708" y="892"/>
                  </a:cubicBezTo>
                  <a:cubicBezTo>
                    <a:pt x="3789" y="890"/>
                    <a:pt x="3852" y="930"/>
                    <a:pt x="3898" y="984"/>
                  </a:cubicBezTo>
                  <a:cubicBezTo>
                    <a:pt x="3916" y="1006"/>
                    <a:pt x="3974" y="1066"/>
                    <a:pt x="3978" y="1161"/>
                  </a:cubicBezTo>
                  <a:cubicBezTo>
                    <a:pt x="3978" y="1187"/>
                    <a:pt x="3980" y="1255"/>
                    <a:pt x="3931" y="1315"/>
                  </a:cubicBezTo>
                  <a:cubicBezTo>
                    <a:pt x="3871" y="1387"/>
                    <a:pt x="3785" y="1392"/>
                    <a:pt x="3770" y="1393"/>
                  </a:cubicBezTo>
                  <a:cubicBezTo>
                    <a:pt x="3742" y="1790"/>
                    <a:pt x="3508" y="2071"/>
                    <a:pt x="3013" y="2344"/>
                  </a:cubicBezTo>
                  <a:cubicBezTo>
                    <a:pt x="3164" y="2327"/>
                    <a:pt x="3398" y="2276"/>
                    <a:pt x="3620" y="2113"/>
                  </a:cubicBezTo>
                  <a:cubicBezTo>
                    <a:pt x="3746" y="2020"/>
                    <a:pt x="3834" y="1915"/>
                    <a:pt x="3888" y="1851"/>
                  </a:cubicBezTo>
                  <a:cubicBezTo>
                    <a:pt x="4136" y="1554"/>
                    <a:pt x="4150" y="1354"/>
                    <a:pt x="4339" y="1302"/>
                  </a:cubicBezTo>
                  <a:cubicBezTo>
                    <a:pt x="4360" y="1297"/>
                    <a:pt x="4465" y="1268"/>
                    <a:pt x="4540" y="1327"/>
                  </a:cubicBezTo>
                  <a:cubicBezTo>
                    <a:pt x="4634" y="1401"/>
                    <a:pt x="4607" y="1554"/>
                    <a:pt x="4605" y="1565"/>
                  </a:cubicBezTo>
                  <a:cubicBezTo>
                    <a:pt x="4601" y="1227"/>
                    <a:pt x="4147" y="1338"/>
                    <a:pt x="4223" y="1628"/>
                  </a:cubicBezTo>
                  <a:cubicBezTo>
                    <a:pt x="4241" y="1695"/>
                    <a:pt x="4273" y="1747"/>
                    <a:pt x="4313" y="1784"/>
                  </a:cubicBezTo>
                  <a:cubicBezTo>
                    <a:pt x="4417" y="1881"/>
                    <a:pt x="4610" y="1917"/>
                    <a:pt x="4764" y="1824"/>
                  </a:cubicBezTo>
                  <a:cubicBezTo>
                    <a:pt x="4909" y="1736"/>
                    <a:pt x="4964" y="1566"/>
                    <a:pt x="4942" y="1424"/>
                  </a:cubicBezTo>
                  <a:cubicBezTo>
                    <a:pt x="4922" y="1292"/>
                    <a:pt x="4837" y="1209"/>
                    <a:pt x="4807" y="1182"/>
                  </a:cubicBezTo>
                  <a:cubicBezTo>
                    <a:pt x="4818" y="1164"/>
                    <a:pt x="4864" y="1082"/>
                    <a:pt x="4840" y="983"/>
                  </a:cubicBezTo>
                  <a:cubicBezTo>
                    <a:pt x="4817" y="893"/>
                    <a:pt x="4741" y="806"/>
                    <a:pt x="4641" y="794"/>
                  </a:cubicBezTo>
                  <a:cubicBezTo>
                    <a:pt x="4536" y="781"/>
                    <a:pt x="4456" y="857"/>
                    <a:pt x="4445" y="867"/>
                  </a:cubicBezTo>
                  <a:cubicBezTo>
                    <a:pt x="4405" y="906"/>
                    <a:pt x="4414" y="929"/>
                    <a:pt x="4372" y="969"/>
                  </a:cubicBezTo>
                  <a:cubicBezTo>
                    <a:pt x="4316" y="1020"/>
                    <a:pt x="4251" y="1043"/>
                    <a:pt x="4200" y="1050"/>
                  </a:cubicBezTo>
                  <a:cubicBezTo>
                    <a:pt x="4099" y="1062"/>
                    <a:pt x="3945" y="1027"/>
                    <a:pt x="3900" y="888"/>
                  </a:cubicBezTo>
                  <a:cubicBezTo>
                    <a:pt x="3827" y="664"/>
                    <a:pt x="4035" y="561"/>
                    <a:pt x="4090" y="619"/>
                  </a:cubicBezTo>
                  <a:cubicBezTo>
                    <a:pt x="4060" y="620"/>
                    <a:pt x="4032" y="629"/>
                    <a:pt x="4009" y="647"/>
                  </a:cubicBezTo>
                  <a:cubicBezTo>
                    <a:pt x="3946" y="695"/>
                    <a:pt x="3931" y="797"/>
                    <a:pt x="3970" y="869"/>
                  </a:cubicBezTo>
                  <a:cubicBezTo>
                    <a:pt x="4018" y="957"/>
                    <a:pt x="4126" y="964"/>
                    <a:pt x="4141" y="964"/>
                  </a:cubicBezTo>
                  <a:cubicBezTo>
                    <a:pt x="4270" y="969"/>
                    <a:pt x="4345" y="854"/>
                    <a:pt x="4351" y="843"/>
                  </a:cubicBezTo>
                  <a:cubicBezTo>
                    <a:pt x="4362" y="827"/>
                    <a:pt x="4406" y="751"/>
                    <a:pt x="4385" y="653"/>
                  </a:cubicBezTo>
                  <a:cubicBezTo>
                    <a:pt x="4365" y="565"/>
                    <a:pt x="4304" y="517"/>
                    <a:pt x="4281" y="501"/>
                  </a:cubicBezTo>
                  <a:cubicBezTo>
                    <a:pt x="4202" y="446"/>
                    <a:pt x="4120" y="453"/>
                    <a:pt x="4100" y="455"/>
                  </a:cubicBezTo>
                  <a:cubicBezTo>
                    <a:pt x="4103" y="434"/>
                    <a:pt x="4116" y="334"/>
                    <a:pt x="4049" y="245"/>
                  </a:cubicBezTo>
                  <a:cubicBezTo>
                    <a:pt x="3993" y="169"/>
                    <a:pt x="3892" y="120"/>
                    <a:pt x="3789" y="140"/>
                  </a:cubicBezTo>
                  <a:cubicBezTo>
                    <a:pt x="3693" y="158"/>
                    <a:pt x="3639" y="228"/>
                    <a:pt x="3626" y="247"/>
                  </a:cubicBezTo>
                  <a:cubicBezTo>
                    <a:pt x="3618" y="219"/>
                    <a:pt x="3589" y="123"/>
                    <a:pt x="3495" y="65"/>
                  </a:cubicBezTo>
                  <a:cubicBezTo>
                    <a:pt x="3396" y="4"/>
                    <a:pt x="3252" y="0"/>
                    <a:pt x="3157" y="84"/>
                  </a:cubicBezTo>
                  <a:cubicBezTo>
                    <a:pt x="3084" y="147"/>
                    <a:pt x="3070" y="236"/>
                    <a:pt x="3067" y="264"/>
                  </a:cubicBezTo>
                  <a:cubicBezTo>
                    <a:pt x="3042" y="252"/>
                    <a:pt x="2988" y="230"/>
                    <a:pt x="2919" y="236"/>
                  </a:cubicBezTo>
                  <a:cubicBezTo>
                    <a:pt x="2807" y="245"/>
                    <a:pt x="2739" y="317"/>
                    <a:pt x="2725" y="333"/>
                  </a:cubicBezTo>
                  <a:cubicBezTo>
                    <a:pt x="2629" y="439"/>
                    <a:pt x="2650" y="574"/>
                    <a:pt x="2654" y="599"/>
                  </a:cubicBezTo>
                  <a:cubicBezTo>
                    <a:pt x="2658" y="626"/>
                    <a:pt x="2683" y="763"/>
                    <a:pt x="2797" y="824"/>
                  </a:cubicBezTo>
                  <a:cubicBezTo>
                    <a:pt x="2820" y="836"/>
                    <a:pt x="2869" y="862"/>
                    <a:pt x="2922" y="846"/>
                  </a:cubicBezTo>
                  <a:cubicBezTo>
                    <a:pt x="2997" y="823"/>
                    <a:pt x="3059" y="721"/>
                    <a:pt x="3023" y="635"/>
                  </a:cubicBezTo>
                  <a:cubicBezTo>
                    <a:pt x="3003" y="586"/>
                    <a:pt x="2953" y="543"/>
                    <a:pt x="2864" y="528"/>
                  </a:cubicBezTo>
                  <a:cubicBezTo>
                    <a:pt x="2881" y="524"/>
                    <a:pt x="2914" y="519"/>
                    <a:pt x="2952" y="528"/>
                  </a:cubicBezTo>
                  <a:cubicBezTo>
                    <a:pt x="2971" y="533"/>
                    <a:pt x="3029" y="550"/>
                    <a:pt x="3065" y="608"/>
                  </a:cubicBezTo>
                  <a:cubicBezTo>
                    <a:pt x="3099" y="661"/>
                    <a:pt x="3093" y="716"/>
                    <a:pt x="3090" y="734"/>
                  </a:cubicBezTo>
                  <a:cubicBezTo>
                    <a:pt x="3081" y="809"/>
                    <a:pt x="3027" y="878"/>
                    <a:pt x="2952" y="906"/>
                  </a:cubicBezTo>
                  <a:cubicBezTo>
                    <a:pt x="2946" y="909"/>
                    <a:pt x="2866" y="937"/>
                    <a:pt x="2788" y="900"/>
                  </a:cubicBezTo>
                  <a:cubicBezTo>
                    <a:pt x="2730" y="873"/>
                    <a:pt x="2700" y="824"/>
                    <a:pt x="2651" y="743"/>
                  </a:cubicBezTo>
                  <a:cubicBezTo>
                    <a:pt x="2612" y="679"/>
                    <a:pt x="2621" y="675"/>
                    <a:pt x="2593" y="641"/>
                  </a:cubicBezTo>
                  <a:cubicBezTo>
                    <a:pt x="2574" y="618"/>
                    <a:pt x="2509" y="539"/>
                    <a:pt x="2410" y="538"/>
                  </a:cubicBezTo>
                  <a:cubicBezTo>
                    <a:pt x="2390" y="537"/>
                    <a:pt x="2320" y="536"/>
                    <a:pt x="2276" y="592"/>
                  </a:cubicBezTo>
                  <a:cubicBezTo>
                    <a:pt x="2232" y="648"/>
                    <a:pt x="2248" y="717"/>
                    <a:pt x="2250" y="726"/>
                  </a:cubicBezTo>
                  <a:cubicBezTo>
                    <a:pt x="2148" y="731"/>
                    <a:pt x="2055" y="798"/>
                    <a:pt x="2034" y="893"/>
                  </a:cubicBezTo>
                  <a:cubicBezTo>
                    <a:pt x="2011" y="1000"/>
                    <a:pt x="2046" y="1124"/>
                    <a:pt x="2164" y="1168"/>
                  </a:cubicBezTo>
                  <a:cubicBezTo>
                    <a:pt x="1932" y="1200"/>
                    <a:pt x="1938" y="1554"/>
                    <a:pt x="2134" y="1630"/>
                  </a:cubicBezTo>
                  <a:cubicBezTo>
                    <a:pt x="2329" y="1706"/>
                    <a:pt x="2450" y="1591"/>
                    <a:pt x="2428" y="1468"/>
                  </a:cubicBezTo>
                  <a:cubicBezTo>
                    <a:pt x="2401" y="1308"/>
                    <a:pt x="2262" y="1292"/>
                    <a:pt x="2202" y="1359"/>
                  </a:cubicBezTo>
                  <a:cubicBezTo>
                    <a:pt x="2155" y="1410"/>
                    <a:pt x="2179" y="1466"/>
                    <a:pt x="2234" y="1505"/>
                  </a:cubicBezTo>
                  <a:cubicBezTo>
                    <a:pt x="2127" y="1528"/>
                    <a:pt x="2117" y="1357"/>
                    <a:pt x="2182" y="1293"/>
                  </a:cubicBezTo>
                  <a:cubicBezTo>
                    <a:pt x="2247" y="1230"/>
                    <a:pt x="2448" y="1255"/>
                    <a:pt x="2491" y="1401"/>
                  </a:cubicBezTo>
                  <a:cubicBezTo>
                    <a:pt x="2506" y="1455"/>
                    <a:pt x="2505" y="1502"/>
                    <a:pt x="2499" y="1533"/>
                  </a:cubicBezTo>
                  <a:cubicBezTo>
                    <a:pt x="2494" y="1561"/>
                    <a:pt x="2467" y="1684"/>
                    <a:pt x="2294" y="1817"/>
                  </a:cubicBezTo>
                  <a:cubicBezTo>
                    <a:pt x="2080" y="1983"/>
                    <a:pt x="1844" y="2008"/>
                    <a:pt x="1780" y="2013"/>
                  </a:cubicBezTo>
                  <a:cubicBezTo>
                    <a:pt x="1711" y="2019"/>
                    <a:pt x="1430" y="2039"/>
                    <a:pt x="1184" y="1881"/>
                  </a:cubicBezTo>
                  <a:cubicBezTo>
                    <a:pt x="1108" y="1833"/>
                    <a:pt x="915" y="1690"/>
                    <a:pt x="859" y="1648"/>
                  </a:cubicBezTo>
                  <a:cubicBezTo>
                    <a:pt x="804" y="1607"/>
                    <a:pt x="751" y="1568"/>
                    <a:pt x="669" y="1533"/>
                  </a:cubicBezTo>
                  <a:cubicBezTo>
                    <a:pt x="649" y="1525"/>
                    <a:pt x="568" y="1492"/>
                    <a:pt x="443" y="1479"/>
                  </a:cubicBezTo>
                  <a:cubicBezTo>
                    <a:pt x="266" y="1460"/>
                    <a:pt x="111" y="1492"/>
                    <a:pt x="0" y="1528"/>
                  </a:cubicBezTo>
                  <a:cubicBezTo>
                    <a:pt x="114" y="1530"/>
                    <a:pt x="281" y="1546"/>
                    <a:pt x="462" y="1621"/>
                  </a:cubicBezTo>
                  <a:cubicBezTo>
                    <a:pt x="818" y="1766"/>
                    <a:pt x="858" y="1981"/>
                    <a:pt x="1164" y="2144"/>
                  </a:cubicBezTo>
                  <a:cubicBezTo>
                    <a:pt x="1556" y="2353"/>
                    <a:pt x="1978" y="2259"/>
                    <a:pt x="2070" y="2238"/>
                  </a:cubicBezTo>
                  <a:cubicBezTo>
                    <a:pt x="2537" y="2134"/>
                    <a:pt x="2807" y="1823"/>
                    <a:pt x="2891" y="1717"/>
                  </a:cubicBezTo>
                  <a:cubicBezTo>
                    <a:pt x="2861" y="1705"/>
                    <a:pt x="2818" y="1685"/>
                    <a:pt x="2779" y="1647"/>
                  </a:cubicBezTo>
                  <a:cubicBezTo>
                    <a:pt x="2673" y="1542"/>
                    <a:pt x="2641" y="1352"/>
                    <a:pt x="2724" y="1203"/>
                  </a:cubicBezTo>
                  <a:cubicBezTo>
                    <a:pt x="2797" y="1071"/>
                    <a:pt x="2946" y="994"/>
                    <a:pt x="3103" y="100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noFill/>
              </a:endParaRPr>
            </a:p>
          </p:txBody>
        </p:sp>
        <p:sp>
          <p:nvSpPr>
            <p:cNvPr id="10" name="Freeform 6"/>
            <p:cNvSpPr/>
            <p:nvPr/>
          </p:nvSpPr>
          <p:spPr bwMode="auto">
            <a:xfrm>
              <a:off x="165" y="1230"/>
              <a:ext cx="6260" cy="3246"/>
            </a:xfrm>
            <a:custGeom>
              <a:avLst/>
              <a:gdLst>
                <a:gd name="T0" fmla="*/ 3611 w 3831"/>
                <a:gd name="T1" fmla="*/ 588 h 1986"/>
                <a:gd name="T2" fmla="*/ 3760 w 3831"/>
                <a:gd name="T3" fmla="*/ 529 h 1986"/>
                <a:gd name="T4" fmla="*/ 3817 w 3831"/>
                <a:gd name="T5" fmla="*/ 350 h 1986"/>
                <a:gd name="T6" fmla="*/ 3707 w 3831"/>
                <a:gd name="T7" fmla="*/ 195 h 1986"/>
                <a:gd name="T8" fmla="*/ 3560 w 3831"/>
                <a:gd name="T9" fmla="*/ 162 h 1986"/>
                <a:gd name="T10" fmla="*/ 3467 w 3831"/>
                <a:gd name="T11" fmla="*/ 53 h 1986"/>
                <a:gd name="T12" fmla="*/ 3248 w 3831"/>
                <a:gd name="T13" fmla="*/ 17 h 1986"/>
                <a:gd name="T14" fmla="*/ 3038 w 3831"/>
                <a:gd name="T15" fmla="*/ 315 h 1986"/>
                <a:gd name="T16" fmla="*/ 2874 w 3831"/>
                <a:gd name="T17" fmla="*/ 310 h 1986"/>
                <a:gd name="T18" fmla="*/ 2690 w 3831"/>
                <a:gd name="T19" fmla="*/ 471 h 1986"/>
                <a:gd name="T20" fmla="*/ 2670 w 3831"/>
                <a:gd name="T21" fmla="*/ 558 h 1986"/>
                <a:gd name="T22" fmla="*/ 2692 w 3831"/>
                <a:gd name="T23" fmla="*/ 743 h 1986"/>
                <a:gd name="T24" fmla="*/ 2750 w 3831"/>
                <a:gd name="T25" fmla="*/ 828 h 1986"/>
                <a:gd name="T26" fmla="*/ 2862 w 3831"/>
                <a:gd name="T27" fmla="*/ 876 h 1986"/>
                <a:gd name="T28" fmla="*/ 2999 w 3831"/>
                <a:gd name="T29" fmla="*/ 771 h 1986"/>
                <a:gd name="T30" fmla="*/ 2983 w 3831"/>
                <a:gd name="T31" fmla="*/ 661 h 1986"/>
                <a:gd name="T32" fmla="*/ 2912 w 3831"/>
                <a:gd name="T33" fmla="*/ 629 h 1986"/>
                <a:gd name="T34" fmla="*/ 2873 w 3831"/>
                <a:gd name="T35" fmla="*/ 661 h 1986"/>
                <a:gd name="T36" fmla="*/ 2880 w 3831"/>
                <a:gd name="T37" fmla="*/ 746 h 1986"/>
                <a:gd name="T38" fmla="*/ 2841 w 3831"/>
                <a:gd name="T39" fmla="*/ 711 h 1986"/>
                <a:gd name="T40" fmla="*/ 2825 w 3831"/>
                <a:gd name="T41" fmla="*/ 645 h 1986"/>
                <a:gd name="T42" fmla="*/ 2907 w 3831"/>
                <a:gd name="T43" fmla="*/ 551 h 1986"/>
                <a:gd name="T44" fmla="*/ 3022 w 3831"/>
                <a:gd name="T45" fmla="*/ 577 h 1986"/>
                <a:gd name="T46" fmla="*/ 3104 w 3831"/>
                <a:gd name="T47" fmla="*/ 705 h 1986"/>
                <a:gd name="T48" fmla="*/ 3040 w 3831"/>
                <a:gd name="T49" fmla="*/ 897 h 1986"/>
                <a:gd name="T50" fmla="*/ 2868 w 3831"/>
                <a:gd name="T51" fmla="*/ 970 h 1986"/>
                <a:gd name="T52" fmla="*/ 2569 w 3831"/>
                <a:gd name="T53" fmla="*/ 1305 h 1986"/>
                <a:gd name="T54" fmla="*/ 2226 w 3831"/>
                <a:gd name="T55" fmla="*/ 1495 h 1986"/>
                <a:gd name="T56" fmla="*/ 1568 w 3831"/>
                <a:gd name="T57" fmla="*/ 1591 h 1986"/>
                <a:gd name="T58" fmla="*/ 1166 w 3831"/>
                <a:gd name="T59" fmla="*/ 1519 h 1986"/>
                <a:gd name="T60" fmla="*/ 917 w 3831"/>
                <a:gd name="T61" fmla="*/ 1343 h 1986"/>
                <a:gd name="T62" fmla="*/ 0 w 3831"/>
                <a:gd name="T63" fmla="*/ 850 h 1986"/>
                <a:gd name="T64" fmla="*/ 476 w 3831"/>
                <a:gd name="T65" fmla="*/ 1111 h 1986"/>
                <a:gd name="T66" fmla="*/ 764 w 3831"/>
                <a:gd name="T67" fmla="*/ 1399 h 1986"/>
                <a:gd name="T68" fmla="*/ 1307 w 3831"/>
                <a:gd name="T69" fmla="*/ 1779 h 1986"/>
                <a:gd name="T70" fmla="*/ 1573 w 3831"/>
                <a:gd name="T71" fmla="*/ 1852 h 1986"/>
                <a:gd name="T72" fmla="*/ 3183 w 3831"/>
                <a:gd name="T73" fmla="*/ 1305 h 1986"/>
                <a:gd name="T74" fmla="*/ 3430 w 3831"/>
                <a:gd name="T75" fmla="*/ 1041 h 1986"/>
                <a:gd name="T76" fmla="*/ 3611 w 3831"/>
                <a:gd name="T77" fmla="*/ 588 h 1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831" h="1986">
                  <a:moveTo>
                    <a:pt x="3611" y="588"/>
                  </a:moveTo>
                  <a:cubicBezTo>
                    <a:pt x="3626" y="588"/>
                    <a:pt x="3701" y="587"/>
                    <a:pt x="3760" y="529"/>
                  </a:cubicBezTo>
                  <a:cubicBezTo>
                    <a:pt x="3831" y="457"/>
                    <a:pt x="3819" y="362"/>
                    <a:pt x="3817" y="350"/>
                  </a:cubicBezTo>
                  <a:cubicBezTo>
                    <a:pt x="3802" y="252"/>
                    <a:pt x="3722" y="204"/>
                    <a:pt x="3707" y="195"/>
                  </a:cubicBezTo>
                  <a:cubicBezTo>
                    <a:pt x="3644" y="157"/>
                    <a:pt x="3582" y="160"/>
                    <a:pt x="3560" y="162"/>
                  </a:cubicBezTo>
                  <a:cubicBezTo>
                    <a:pt x="3548" y="138"/>
                    <a:pt x="3521" y="90"/>
                    <a:pt x="3467" y="53"/>
                  </a:cubicBezTo>
                  <a:cubicBezTo>
                    <a:pt x="3395" y="5"/>
                    <a:pt x="3310" y="0"/>
                    <a:pt x="3248" y="17"/>
                  </a:cubicBezTo>
                  <a:cubicBezTo>
                    <a:pt x="3131" y="48"/>
                    <a:pt x="3044" y="169"/>
                    <a:pt x="3038" y="315"/>
                  </a:cubicBezTo>
                  <a:cubicBezTo>
                    <a:pt x="3010" y="306"/>
                    <a:pt x="2947" y="290"/>
                    <a:pt x="2874" y="310"/>
                  </a:cubicBezTo>
                  <a:cubicBezTo>
                    <a:pt x="2787" y="334"/>
                    <a:pt x="2721" y="399"/>
                    <a:pt x="2690" y="471"/>
                  </a:cubicBezTo>
                  <a:cubicBezTo>
                    <a:pt x="2676" y="505"/>
                    <a:pt x="2673" y="533"/>
                    <a:pt x="2670" y="558"/>
                  </a:cubicBezTo>
                  <a:cubicBezTo>
                    <a:pt x="2666" y="591"/>
                    <a:pt x="2658" y="664"/>
                    <a:pt x="2692" y="743"/>
                  </a:cubicBezTo>
                  <a:cubicBezTo>
                    <a:pt x="2704" y="769"/>
                    <a:pt x="2718" y="800"/>
                    <a:pt x="2750" y="828"/>
                  </a:cubicBezTo>
                  <a:cubicBezTo>
                    <a:pt x="2766" y="843"/>
                    <a:pt x="2806" y="877"/>
                    <a:pt x="2862" y="876"/>
                  </a:cubicBezTo>
                  <a:cubicBezTo>
                    <a:pt x="2923" y="874"/>
                    <a:pt x="2981" y="829"/>
                    <a:pt x="2999" y="771"/>
                  </a:cubicBezTo>
                  <a:cubicBezTo>
                    <a:pt x="3001" y="762"/>
                    <a:pt x="3018" y="703"/>
                    <a:pt x="2983" y="661"/>
                  </a:cubicBezTo>
                  <a:cubicBezTo>
                    <a:pt x="2979" y="657"/>
                    <a:pt x="2948" y="621"/>
                    <a:pt x="2912" y="629"/>
                  </a:cubicBezTo>
                  <a:cubicBezTo>
                    <a:pt x="2887" y="635"/>
                    <a:pt x="2875" y="657"/>
                    <a:pt x="2873" y="661"/>
                  </a:cubicBezTo>
                  <a:cubicBezTo>
                    <a:pt x="2852" y="700"/>
                    <a:pt x="2879" y="744"/>
                    <a:pt x="2880" y="746"/>
                  </a:cubicBezTo>
                  <a:cubicBezTo>
                    <a:pt x="2871" y="741"/>
                    <a:pt x="2854" y="731"/>
                    <a:pt x="2841" y="711"/>
                  </a:cubicBezTo>
                  <a:cubicBezTo>
                    <a:pt x="2839" y="708"/>
                    <a:pt x="2821" y="681"/>
                    <a:pt x="2825" y="645"/>
                  </a:cubicBezTo>
                  <a:cubicBezTo>
                    <a:pt x="2830" y="600"/>
                    <a:pt x="2867" y="564"/>
                    <a:pt x="2907" y="551"/>
                  </a:cubicBezTo>
                  <a:cubicBezTo>
                    <a:pt x="2959" y="536"/>
                    <a:pt x="3003" y="565"/>
                    <a:pt x="3022" y="577"/>
                  </a:cubicBezTo>
                  <a:cubicBezTo>
                    <a:pt x="3086" y="619"/>
                    <a:pt x="3101" y="690"/>
                    <a:pt x="3104" y="705"/>
                  </a:cubicBezTo>
                  <a:cubicBezTo>
                    <a:pt x="3123" y="808"/>
                    <a:pt x="3051" y="885"/>
                    <a:pt x="3040" y="897"/>
                  </a:cubicBezTo>
                  <a:cubicBezTo>
                    <a:pt x="2973" y="966"/>
                    <a:pt x="2887" y="970"/>
                    <a:pt x="2868" y="970"/>
                  </a:cubicBezTo>
                  <a:cubicBezTo>
                    <a:pt x="2815" y="1057"/>
                    <a:pt x="2720" y="1186"/>
                    <a:pt x="2569" y="1305"/>
                  </a:cubicBezTo>
                  <a:cubicBezTo>
                    <a:pt x="2542" y="1326"/>
                    <a:pt x="2418" y="1421"/>
                    <a:pt x="2226" y="1495"/>
                  </a:cubicBezTo>
                  <a:cubicBezTo>
                    <a:pt x="1953" y="1601"/>
                    <a:pt x="1721" y="1596"/>
                    <a:pt x="1568" y="1591"/>
                  </a:cubicBezTo>
                  <a:cubicBezTo>
                    <a:pt x="1424" y="1587"/>
                    <a:pt x="1305" y="1582"/>
                    <a:pt x="1166" y="1519"/>
                  </a:cubicBezTo>
                  <a:cubicBezTo>
                    <a:pt x="1030" y="1457"/>
                    <a:pt x="946" y="1372"/>
                    <a:pt x="917" y="1343"/>
                  </a:cubicBezTo>
                  <a:cubicBezTo>
                    <a:pt x="740" y="1166"/>
                    <a:pt x="365" y="833"/>
                    <a:pt x="0" y="850"/>
                  </a:cubicBezTo>
                  <a:cubicBezTo>
                    <a:pt x="197" y="917"/>
                    <a:pt x="352" y="1009"/>
                    <a:pt x="476" y="1111"/>
                  </a:cubicBezTo>
                  <a:cubicBezTo>
                    <a:pt x="599" y="1213"/>
                    <a:pt x="584" y="1234"/>
                    <a:pt x="764" y="1399"/>
                  </a:cubicBezTo>
                  <a:cubicBezTo>
                    <a:pt x="928" y="1551"/>
                    <a:pt x="1078" y="1688"/>
                    <a:pt x="1307" y="1779"/>
                  </a:cubicBezTo>
                  <a:cubicBezTo>
                    <a:pt x="1427" y="1826"/>
                    <a:pt x="1524" y="1843"/>
                    <a:pt x="1573" y="1852"/>
                  </a:cubicBezTo>
                  <a:cubicBezTo>
                    <a:pt x="2347" y="1986"/>
                    <a:pt x="3077" y="1391"/>
                    <a:pt x="3183" y="1305"/>
                  </a:cubicBezTo>
                  <a:cubicBezTo>
                    <a:pt x="3288" y="1220"/>
                    <a:pt x="3365" y="1138"/>
                    <a:pt x="3430" y="1041"/>
                  </a:cubicBezTo>
                  <a:cubicBezTo>
                    <a:pt x="3548" y="866"/>
                    <a:pt x="3592" y="694"/>
                    <a:pt x="3611" y="58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noFill/>
              </a:endParaRPr>
            </a:p>
          </p:txBody>
        </p:sp>
      </p:grpSp>
      <p:cxnSp>
        <p:nvCxnSpPr>
          <p:cNvPr id="11" name="直接连接符 10"/>
          <p:cNvCxnSpPr/>
          <p:nvPr/>
        </p:nvCxnSpPr>
        <p:spPr>
          <a:xfrm flipH="1">
            <a:off x="870857" y="670351"/>
            <a:ext cx="2082010" cy="0"/>
          </a:xfrm>
          <a:prstGeom prst="line">
            <a:avLst/>
          </a:prstGeom>
          <a:ln>
            <a:solidFill>
              <a:srgbClr val="F16C06"/>
            </a:solidFill>
          </a:ln>
        </p:spPr>
        <p:style>
          <a:lnRef idx="1">
            <a:schemeClr val="accent1"/>
          </a:lnRef>
          <a:fillRef idx="0">
            <a:schemeClr val="accent1"/>
          </a:fillRef>
          <a:effectRef idx="0">
            <a:schemeClr val="accent1"/>
          </a:effectRef>
          <a:fontRef idx="minor">
            <a:schemeClr val="tx1"/>
          </a:fontRef>
        </p:style>
      </p:cxnSp>
      <p:pic>
        <p:nvPicPr>
          <p:cNvPr id="12" name="图片 11"/>
          <p:cNvPicPr>
            <a:picLocks noChangeAspect="1"/>
          </p:cNvPicPr>
          <p:nvPr/>
        </p:nvPicPr>
        <p:blipFill rotWithShape="1">
          <a:blip r:embed="rId4" cstate="screen"/>
          <a:srcRect/>
          <a:stretch>
            <a:fillRect/>
          </a:stretch>
        </p:blipFill>
        <p:spPr>
          <a:xfrm>
            <a:off x="0" y="5342467"/>
            <a:ext cx="12192000" cy="1515210"/>
          </a:xfrm>
          <a:prstGeom prst="rect">
            <a:avLst/>
          </a:prstGeom>
        </p:spPr>
      </p:pic>
      <p:grpSp>
        <p:nvGrpSpPr>
          <p:cNvPr id="13" name="组合 12"/>
          <p:cNvGrpSpPr/>
          <p:nvPr/>
        </p:nvGrpSpPr>
        <p:grpSpPr>
          <a:xfrm>
            <a:off x="1068345" y="1838195"/>
            <a:ext cx="4591051" cy="3210490"/>
            <a:chOff x="1068345" y="1838195"/>
            <a:chExt cx="4591051" cy="3210490"/>
          </a:xfrm>
        </p:grpSpPr>
        <p:sp>
          <p:nvSpPr>
            <p:cNvPr id="14" name="圆角矩形 7"/>
            <p:cNvSpPr/>
            <p:nvPr/>
          </p:nvSpPr>
          <p:spPr>
            <a:xfrm>
              <a:off x="1068345" y="2071558"/>
              <a:ext cx="4591051" cy="2977127"/>
            </a:xfrm>
            <a:prstGeom prst="roundRect">
              <a:avLst>
                <a:gd name="adj" fmla="val 5052"/>
              </a:avLst>
            </a:prstGeom>
            <a:noFill/>
            <a:ln>
              <a:solidFill>
                <a:srgbClr val="EFC97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latin typeface="Arial" panose="020B0604020202020204" pitchFamily="34" charset="0"/>
                <a:ea typeface="FZHei-B01S" panose="02010601030101010101" pitchFamily="2" charset="-122"/>
                <a:sym typeface="Arial" panose="020B0604020202020204" pitchFamily="34" charset="0"/>
              </a:endParaRPr>
            </a:p>
          </p:txBody>
        </p:sp>
        <p:sp>
          <p:nvSpPr>
            <p:cNvPr id="15" name="圆角矩形 11"/>
            <p:cNvSpPr/>
            <p:nvPr/>
          </p:nvSpPr>
          <p:spPr>
            <a:xfrm>
              <a:off x="1723984" y="1838195"/>
              <a:ext cx="3279775" cy="461963"/>
            </a:xfrm>
            <a:prstGeom prst="roundRect">
              <a:avLst/>
            </a:prstGeom>
            <a:gradFill flip="none" rotWithShape="1">
              <a:gsLst>
                <a:gs pos="5000">
                  <a:srgbClr val="FEF5D6"/>
                </a:gs>
                <a:gs pos="68000">
                  <a:srgbClr val="FBCB78"/>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sym typeface="Arial" panose="020B0604020202020204" pitchFamily="34" charset="0"/>
              </a:endParaRPr>
            </a:p>
          </p:txBody>
        </p:sp>
        <p:sp>
          <p:nvSpPr>
            <p:cNvPr id="16" name="文本框 10"/>
            <p:cNvSpPr txBox="1">
              <a:spLocks noChangeArrowheads="1"/>
            </p:cNvSpPr>
            <p:nvPr/>
          </p:nvSpPr>
          <p:spPr bwMode="auto">
            <a:xfrm>
              <a:off x="1955759" y="1844380"/>
              <a:ext cx="27971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spcBef>
                  <a:spcPct val="20000"/>
                </a:spcBef>
              </a:pPr>
              <a:r>
                <a:rPr lang="zh-CN" altLang="en-US" sz="2300" spc="150" dirty="0">
                  <a:solidFill>
                    <a:srgbClr val="D7271E"/>
                  </a:solidFill>
                  <a:latin typeface="微软雅黑" panose="020B0503020204020204" pitchFamily="34" charset="-122"/>
                  <a:ea typeface="微软雅黑" panose="020B0503020204020204" pitchFamily="34" charset="-122"/>
                  <a:sym typeface="Arial" panose="020B0604020202020204" pitchFamily="34" charset="0"/>
                </a:rPr>
                <a:t>形成绿色生产方式</a:t>
              </a:r>
              <a:endParaRPr lang="en-US" altLang="zh-CN" sz="2300" spc="150" dirty="0">
                <a:solidFill>
                  <a:srgbClr val="D7271E"/>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7" name="矩形 16"/>
            <p:cNvSpPr/>
            <p:nvPr/>
          </p:nvSpPr>
          <p:spPr>
            <a:xfrm>
              <a:off x="1313949" y="2615968"/>
              <a:ext cx="4101025" cy="1938992"/>
            </a:xfrm>
            <a:prstGeom prst="rect">
              <a:avLst/>
            </a:prstGeom>
          </p:spPr>
          <p:txBody>
            <a:bodyPr wrap="square">
              <a:spAutoFit/>
            </a:bodyPr>
            <a:lstStyle/>
            <a:p>
              <a:pPr>
                <a:lnSpc>
                  <a:spcPct val="150000"/>
                </a:lnSpc>
              </a:pPr>
              <a:r>
                <a:rPr lang="zh-CN" altLang="en-US" sz="1600" spc="100" dirty="0">
                  <a:solidFill>
                    <a:schemeClr val="tx1">
                      <a:lumMod val="85000"/>
                      <a:lumOff val="15000"/>
                    </a:schemeClr>
                  </a:solidFill>
                  <a:latin typeface="微软雅黑" panose="020B0503020204020204" pitchFamily="34" charset="-122"/>
                  <a:ea typeface="微软雅黑" panose="020B0503020204020204" pitchFamily="34" charset="-122"/>
                </a:rPr>
                <a:t>世界现在正经历百年未有之大变局，不稳定性不确定性突出，全球动荡源和风险点增多，我国发展面临的国际环境更加复杂严峻。在这样的形势和环境下，战略定力至关重要。</a:t>
              </a:r>
            </a:p>
          </p:txBody>
        </p:sp>
      </p:grpSp>
      <p:grpSp>
        <p:nvGrpSpPr>
          <p:cNvPr id="18" name="组合 17"/>
          <p:cNvGrpSpPr/>
          <p:nvPr/>
        </p:nvGrpSpPr>
        <p:grpSpPr>
          <a:xfrm>
            <a:off x="6539704" y="1838195"/>
            <a:ext cx="4591051" cy="3210490"/>
            <a:chOff x="6539704" y="1838195"/>
            <a:chExt cx="4591051" cy="3210490"/>
          </a:xfrm>
        </p:grpSpPr>
        <p:sp>
          <p:nvSpPr>
            <p:cNvPr id="19" name="圆角矩形 7"/>
            <p:cNvSpPr/>
            <p:nvPr/>
          </p:nvSpPr>
          <p:spPr>
            <a:xfrm>
              <a:off x="6539704" y="2071558"/>
              <a:ext cx="4591051" cy="2977127"/>
            </a:xfrm>
            <a:prstGeom prst="roundRect">
              <a:avLst>
                <a:gd name="adj" fmla="val 5052"/>
              </a:avLst>
            </a:prstGeom>
            <a:noFill/>
            <a:ln>
              <a:solidFill>
                <a:srgbClr val="EFC97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latin typeface="Arial" panose="020B0604020202020204" pitchFamily="34" charset="0"/>
                <a:ea typeface="FZHei-B01S" panose="02010601030101010101" pitchFamily="2" charset="-122"/>
                <a:sym typeface="Arial" panose="020B0604020202020204" pitchFamily="34" charset="0"/>
              </a:endParaRPr>
            </a:p>
          </p:txBody>
        </p:sp>
        <p:sp>
          <p:nvSpPr>
            <p:cNvPr id="20" name="圆角矩形 11"/>
            <p:cNvSpPr/>
            <p:nvPr/>
          </p:nvSpPr>
          <p:spPr>
            <a:xfrm>
              <a:off x="7195343" y="1838195"/>
              <a:ext cx="3279775" cy="461963"/>
            </a:xfrm>
            <a:prstGeom prst="roundRect">
              <a:avLst/>
            </a:prstGeom>
            <a:gradFill flip="none" rotWithShape="1">
              <a:gsLst>
                <a:gs pos="5000">
                  <a:srgbClr val="FEF5D6"/>
                </a:gs>
                <a:gs pos="68000">
                  <a:srgbClr val="FBCB78"/>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sym typeface="Arial" panose="020B0604020202020204" pitchFamily="34" charset="0"/>
              </a:endParaRPr>
            </a:p>
          </p:txBody>
        </p:sp>
        <p:sp>
          <p:nvSpPr>
            <p:cNvPr id="21" name="文本框 10"/>
            <p:cNvSpPr txBox="1">
              <a:spLocks noChangeArrowheads="1"/>
            </p:cNvSpPr>
            <p:nvPr/>
          </p:nvSpPr>
          <p:spPr bwMode="auto">
            <a:xfrm>
              <a:off x="7427118" y="1844380"/>
              <a:ext cx="27971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spcBef>
                  <a:spcPct val="20000"/>
                </a:spcBef>
              </a:pPr>
              <a:r>
                <a:rPr lang="zh-CN" altLang="en-US" sz="2300" spc="150" dirty="0">
                  <a:solidFill>
                    <a:srgbClr val="D7271E"/>
                  </a:solidFill>
                  <a:latin typeface="微软雅黑" panose="020B0503020204020204" pitchFamily="34" charset="-122"/>
                  <a:ea typeface="微软雅黑" panose="020B0503020204020204" pitchFamily="34" charset="-122"/>
                  <a:sym typeface="Arial" panose="020B0604020202020204" pitchFamily="34" charset="0"/>
                </a:rPr>
                <a:t>推动农业绿色发展</a:t>
              </a:r>
              <a:endParaRPr lang="en-US" altLang="zh-CN" sz="2300" spc="150" dirty="0">
                <a:solidFill>
                  <a:srgbClr val="D7271E"/>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2" name="矩形 21"/>
            <p:cNvSpPr/>
            <p:nvPr/>
          </p:nvSpPr>
          <p:spPr>
            <a:xfrm>
              <a:off x="6785308" y="2615968"/>
              <a:ext cx="4101025" cy="1938992"/>
            </a:xfrm>
            <a:prstGeom prst="rect">
              <a:avLst/>
            </a:prstGeom>
          </p:spPr>
          <p:txBody>
            <a:bodyPr wrap="square">
              <a:spAutoFit/>
            </a:bodyPr>
            <a:lstStyle/>
            <a:p>
              <a:pPr>
                <a:lnSpc>
                  <a:spcPct val="150000"/>
                </a:lnSpc>
              </a:pPr>
              <a:r>
                <a:rPr lang="zh-CN" altLang="en-US" sz="1600" spc="100" dirty="0">
                  <a:solidFill>
                    <a:schemeClr val="tx1">
                      <a:lumMod val="85000"/>
                      <a:lumOff val="15000"/>
                    </a:schemeClr>
                  </a:solidFill>
                  <a:latin typeface="微软雅黑" panose="020B0503020204020204" pitchFamily="34" charset="-122"/>
                  <a:ea typeface="微软雅黑" panose="020B0503020204020204" pitchFamily="34" charset="-122"/>
                </a:rPr>
                <a:t>只有不忘初心、牢记使命，才能经常回看走过的路、辨明脚下的路、认准前行的路，走好新时代的长征路。不忘初心、牢记使命，才能在勇于自我革命中永葆党的先进性和纯洁性。</a:t>
              </a:r>
            </a:p>
          </p:txBody>
        </p:sp>
      </p:grpSp>
    </p:spTree>
  </p:cSld>
  <p:clrMapOvr>
    <a:masterClrMapping/>
  </p:clrMapOvr>
  <p:transition spd="slow" advClick="0" advTm="4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1000"/>
                                        <p:tgtEl>
                                          <p:spTgt spid="18"/>
                                        </p:tgtEl>
                                      </p:cBhvr>
                                    </p:animEffect>
                                    <p:anim calcmode="lin" valueType="num">
                                      <p:cBhvr>
                                        <p:cTn id="14" dur="1000" fill="hold"/>
                                        <p:tgtEl>
                                          <p:spTgt spid="18"/>
                                        </p:tgtEl>
                                        <p:attrNameLst>
                                          <p:attrName>ppt_x</p:attrName>
                                        </p:attrNameLst>
                                      </p:cBhvr>
                                      <p:tavLst>
                                        <p:tav tm="0">
                                          <p:val>
                                            <p:strVal val="#ppt_x"/>
                                          </p:val>
                                        </p:tav>
                                        <p:tav tm="100000">
                                          <p:val>
                                            <p:strVal val="#ppt_x"/>
                                          </p:val>
                                        </p:tav>
                                      </p:tavLst>
                                    </p:anim>
                                    <p:anim calcmode="lin" valueType="num">
                                      <p:cBhvr>
                                        <p:cTn id="15"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3" cstate="screen"/>
          <a:srcRect l="-2"/>
          <a:stretch>
            <a:fillRect/>
          </a:stretch>
        </p:blipFill>
        <p:spPr>
          <a:xfrm>
            <a:off x="0" y="0"/>
            <a:ext cx="12191999" cy="6858000"/>
          </a:xfrm>
          <a:prstGeom prst="rect">
            <a:avLst/>
          </a:prstGeom>
        </p:spPr>
      </p:pic>
      <p:pic>
        <p:nvPicPr>
          <p:cNvPr id="29" name="图片 28"/>
          <p:cNvPicPr>
            <a:picLocks noChangeAspect="1"/>
          </p:cNvPicPr>
          <p:nvPr/>
        </p:nvPicPr>
        <p:blipFill>
          <a:blip r:embed="rId4"/>
          <a:stretch>
            <a:fillRect/>
          </a:stretch>
        </p:blipFill>
        <p:spPr>
          <a:xfrm>
            <a:off x="-363462" y="528393"/>
            <a:ext cx="5045190" cy="3366552"/>
          </a:xfrm>
          <a:prstGeom prst="rect">
            <a:avLst/>
          </a:prstGeom>
        </p:spPr>
      </p:pic>
      <p:pic>
        <p:nvPicPr>
          <p:cNvPr id="30" name="图片 29"/>
          <p:cNvPicPr>
            <a:picLocks noChangeAspect="1"/>
          </p:cNvPicPr>
          <p:nvPr/>
        </p:nvPicPr>
        <p:blipFill>
          <a:blip r:embed="rId5"/>
          <a:stretch>
            <a:fillRect/>
          </a:stretch>
        </p:blipFill>
        <p:spPr>
          <a:xfrm>
            <a:off x="8594436" y="319568"/>
            <a:ext cx="1743075" cy="1190625"/>
          </a:xfrm>
          <a:prstGeom prst="rect">
            <a:avLst/>
          </a:prstGeom>
        </p:spPr>
      </p:pic>
      <p:pic>
        <p:nvPicPr>
          <p:cNvPr id="2" name="图片 1"/>
          <p:cNvPicPr>
            <a:picLocks noChangeAspect="1"/>
          </p:cNvPicPr>
          <p:nvPr/>
        </p:nvPicPr>
        <p:blipFill rotWithShape="1">
          <a:blip r:embed="rId6" cstate="screen"/>
          <a:srcRect/>
          <a:stretch>
            <a:fillRect/>
          </a:stretch>
        </p:blipFill>
        <p:spPr>
          <a:xfrm>
            <a:off x="784485" y="5093904"/>
            <a:ext cx="10623030" cy="1586656"/>
          </a:xfrm>
          <a:prstGeom prst="rect">
            <a:avLst/>
          </a:prstGeom>
        </p:spPr>
      </p:pic>
      <p:pic>
        <p:nvPicPr>
          <p:cNvPr id="3" name="图片 2"/>
          <p:cNvPicPr>
            <a:picLocks noChangeAspect="1"/>
          </p:cNvPicPr>
          <p:nvPr/>
        </p:nvPicPr>
        <p:blipFill rotWithShape="1">
          <a:blip r:embed="rId7" cstate="screen"/>
          <a:srcRect/>
          <a:stretch>
            <a:fillRect/>
          </a:stretch>
        </p:blipFill>
        <p:spPr>
          <a:xfrm>
            <a:off x="0" y="5470681"/>
            <a:ext cx="12192000" cy="1387319"/>
          </a:xfrm>
          <a:prstGeom prst="rect">
            <a:avLst/>
          </a:prstGeom>
        </p:spPr>
      </p:pic>
      <p:sp>
        <p:nvSpPr>
          <p:cNvPr id="23" name="文本框 7"/>
          <p:cNvSpPr txBox="1">
            <a:spLocks noChangeArrowheads="1"/>
          </p:cNvSpPr>
          <p:nvPr/>
        </p:nvSpPr>
        <p:spPr bwMode="auto">
          <a:xfrm>
            <a:off x="4725829" y="2346468"/>
            <a:ext cx="5917187"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4400" b="1" dirty="0">
                <a:solidFill>
                  <a:srgbClr val="D7271E"/>
                </a:solidFill>
                <a:ea typeface="微软雅黑" panose="020B0503020204020204" pitchFamily="34" charset="-122"/>
              </a:rPr>
              <a:t>坚定信念，永葆先进</a:t>
            </a:r>
          </a:p>
        </p:txBody>
      </p:sp>
      <p:sp>
        <p:nvSpPr>
          <p:cNvPr id="24" name="文本框 8"/>
          <p:cNvSpPr txBox="1">
            <a:spLocks noChangeArrowheads="1"/>
          </p:cNvSpPr>
          <p:nvPr/>
        </p:nvSpPr>
        <p:spPr bwMode="auto">
          <a:xfrm>
            <a:off x="4777726" y="3279114"/>
            <a:ext cx="276701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en-US" altLang="zh-CN" sz="2200" spc="50" dirty="0">
                <a:solidFill>
                  <a:srgbClr val="D7271E"/>
                </a:solidFill>
                <a:latin typeface="微软雅黑" panose="020B0503020204020204" pitchFamily="34" charset="-122"/>
                <a:ea typeface="微软雅黑" panose="020B0503020204020204" pitchFamily="34" charset="-122"/>
              </a:rPr>
              <a:t>01 </a:t>
            </a:r>
            <a:r>
              <a:rPr lang="zh-CN" altLang="en-US" sz="2200" spc="50" dirty="0">
                <a:solidFill>
                  <a:srgbClr val="D7271E"/>
                </a:solidFill>
                <a:latin typeface="微软雅黑" panose="020B0503020204020204" pitchFamily="34" charset="-122"/>
                <a:ea typeface="微软雅黑" panose="020B0503020204020204" pitchFamily="34" charset="-122"/>
              </a:rPr>
              <a:t>点击输入内容</a:t>
            </a:r>
          </a:p>
        </p:txBody>
      </p:sp>
      <p:sp>
        <p:nvSpPr>
          <p:cNvPr id="25" name="文本框 24"/>
          <p:cNvSpPr txBox="1"/>
          <p:nvPr/>
        </p:nvSpPr>
        <p:spPr>
          <a:xfrm>
            <a:off x="1557478" y="1956825"/>
            <a:ext cx="2889133" cy="2786276"/>
          </a:xfrm>
          <a:prstGeom prst="rect">
            <a:avLst/>
          </a:prstGeom>
          <a:noFill/>
        </p:spPr>
        <p:txBody>
          <a:bodyPr wrap="square">
            <a:spAutoFit/>
          </a:bodyPr>
          <a:lstStyle/>
          <a:p>
            <a:pPr algn="r" fontAlgn="auto">
              <a:spcBef>
                <a:spcPts val="0"/>
              </a:spcBef>
              <a:spcAft>
                <a:spcPts val="0"/>
              </a:spcAft>
              <a:defRPr/>
            </a:pPr>
            <a:r>
              <a:rPr lang="en-US" altLang="zh-CN" sz="17505" b="1" dirty="0">
                <a:solidFill>
                  <a:srgbClr val="D7271E"/>
                </a:solidFill>
                <a:latin typeface="Impact" panose="020B0806030902050204" pitchFamily="34" charset="0"/>
                <a:ea typeface="微软雅黑" panose="020B0503020204020204" pitchFamily="34" charset="-122"/>
              </a:rPr>
              <a:t>03</a:t>
            </a:r>
            <a:endParaRPr lang="zh-CN" altLang="en-US" sz="17505" b="1" dirty="0">
              <a:solidFill>
                <a:srgbClr val="D7271E"/>
              </a:solidFill>
              <a:latin typeface="Impact" panose="020B0806030902050204" pitchFamily="34" charset="0"/>
              <a:ea typeface="微软雅黑" panose="020B0503020204020204" pitchFamily="34" charset="-122"/>
            </a:endParaRPr>
          </a:p>
        </p:txBody>
      </p:sp>
      <p:sp>
        <p:nvSpPr>
          <p:cNvPr id="26" name="文本框 8"/>
          <p:cNvSpPr txBox="1">
            <a:spLocks noChangeArrowheads="1"/>
          </p:cNvSpPr>
          <p:nvPr/>
        </p:nvSpPr>
        <p:spPr bwMode="auto">
          <a:xfrm>
            <a:off x="7579401" y="3279114"/>
            <a:ext cx="276701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200" spc="50" dirty="0">
                <a:solidFill>
                  <a:srgbClr val="D7271E"/>
                </a:solidFill>
                <a:latin typeface="微软雅黑" panose="020B0503020204020204" pitchFamily="34" charset="-122"/>
                <a:ea typeface="微软雅黑" panose="020B0503020204020204" pitchFamily="34" charset="-122"/>
              </a:rPr>
              <a:t>02 </a:t>
            </a:r>
            <a:r>
              <a:rPr lang="zh-CN" altLang="en-US" sz="2200" spc="50" dirty="0">
                <a:solidFill>
                  <a:srgbClr val="D7271E"/>
                </a:solidFill>
                <a:latin typeface="微软雅黑" panose="020B0503020204020204" pitchFamily="34" charset="-122"/>
                <a:ea typeface="微软雅黑" panose="020B0503020204020204" pitchFamily="34" charset="-122"/>
              </a:rPr>
              <a:t>点击输入内容</a:t>
            </a:r>
          </a:p>
        </p:txBody>
      </p:sp>
      <p:sp>
        <p:nvSpPr>
          <p:cNvPr id="27" name="文本框 8"/>
          <p:cNvSpPr txBox="1">
            <a:spLocks noChangeArrowheads="1"/>
          </p:cNvSpPr>
          <p:nvPr/>
        </p:nvSpPr>
        <p:spPr bwMode="auto">
          <a:xfrm>
            <a:off x="4777726" y="3756271"/>
            <a:ext cx="276701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en-US" altLang="zh-CN" sz="2200" spc="50" dirty="0">
                <a:solidFill>
                  <a:srgbClr val="D7271E"/>
                </a:solidFill>
                <a:latin typeface="微软雅黑" panose="020B0503020204020204" pitchFamily="34" charset="-122"/>
                <a:ea typeface="微软雅黑" panose="020B0503020204020204" pitchFamily="34" charset="-122"/>
              </a:rPr>
              <a:t>03 </a:t>
            </a:r>
            <a:r>
              <a:rPr lang="zh-CN" altLang="en-US" sz="2200" spc="50" dirty="0">
                <a:solidFill>
                  <a:srgbClr val="D7271E"/>
                </a:solidFill>
                <a:latin typeface="微软雅黑" panose="020B0503020204020204" pitchFamily="34" charset="-122"/>
                <a:ea typeface="微软雅黑" panose="020B0503020204020204" pitchFamily="34" charset="-122"/>
              </a:rPr>
              <a:t>点击输入内容</a:t>
            </a:r>
          </a:p>
        </p:txBody>
      </p:sp>
      <p:sp>
        <p:nvSpPr>
          <p:cNvPr id="28" name="文本框 8"/>
          <p:cNvSpPr txBox="1">
            <a:spLocks noChangeArrowheads="1"/>
          </p:cNvSpPr>
          <p:nvPr/>
        </p:nvSpPr>
        <p:spPr bwMode="auto">
          <a:xfrm>
            <a:off x="7579401" y="3756271"/>
            <a:ext cx="276701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en-US" altLang="zh-CN" sz="2200" spc="50" dirty="0">
                <a:solidFill>
                  <a:srgbClr val="D7271E"/>
                </a:solidFill>
                <a:latin typeface="微软雅黑" panose="020B0503020204020204" pitchFamily="34" charset="-122"/>
                <a:ea typeface="微软雅黑" panose="020B0503020204020204" pitchFamily="34" charset="-122"/>
              </a:rPr>
              <a:t>04 </a:t>
            </a:r>
            <a:r>
              <a:rPr lang="zh-CN" altLang="en-US" sz="2200" spc="50" dirty="0">
                <a:solidFill>
                  <a:srgbClr val="D7271E"/>
                </a:solidFill>
                <a:latin typeface="微软雅黑" panose="020B0503020204020204" pitchFamily="34" charset="-122"/>
                <a:ea typeface="微软雅黑" panose="020B0503020204020204" pitchFamily="34" charset="-122"/>
              </a:rPr>
              <a:t>点击输入内容</a:t>
            </a:r>
          </a:p>
        </p:txBody>
      </p:sp>
    </p:spTree>
  </p:cSld>
  <p:clrMapOvr>
    <a:masterClrMapping/>
  </p:clrMapOvr>
  <p:transition spd="slow" advClick="0" advTm="5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strVal val="4*#ppt_w"/>
                                          </p:val>
                                        </p:tav>
                                        <p:tav tm="100000">
                                          <p:val>
                                            <p:strVal val="#ppt_w"/>
                                          </p:val>
                                        </p:tav>
                                      </p:tavLst>
                                    </p:anim>
                                    <p:anim calcmode="lin" valueType="num">
                                      <p:cBhvr>
                                        <p:cTn id="8" dur="500" fill="hold"/>
                                        <p:tgtEl>
                                          <p:spTgt spid="25"/>
                                        </p:tgtEl>
                                        <p:attrNameLst>
                                          <p:attrName>ppt_h</p:attrName>
                                        </p:attrNameLst>
                                      </p:cBhvr>
                                      <p:tavLst>
                                        <p:tav tm="0">
                                          <p:val>
                                            <p:strVal val="4*#ppt_h"/>
                                          </p:val>
                                        </p:tav>
                                        <p:tav tm="100000">
                                          <p:val>
                                            <p:strVal val="#ppt_h"/>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left)">
                                      <p:cBhvr>
                                        <p:cTn id="12" dur="500"/>
                                        <p:tgtEl>
                                          <p:spTgt spid="23"/>
                                        </p:tgtEl>
                                      </p:cBhvr>
                                    </p:animEffect>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6"/>
                                        </p:tgtEl>
                                        <p:attrNameLst>
                                          <p:attrName>style.visibility</p:attrName>
                                        </p:attrNameLst>
                                      </p:cBhvr>
                                      <p:to>
                                        <p:strVal val="visible"/>
                                      </p:to>
                                    </p:set>
                                    <p:anim calcmode="lin" valueType="num">
                                      <p:cBhvr>
                                        <p:cTn id="22" dur="500" fill="hold"/>
                                        <p:tgtEl>
                                          <p:spTgt spid="26"/>
                                        </p:tgtEl>
                                        <p:attrNameLst>
                                          <p:attrName>ppt_w</p:attrName>
                                        </p:attrNameLst>
                                      </p:cBhvr>
                                      <p:tavLst>
                                        <p:tav tm="0">
                                          <p:val>
                                            <p:fltVal val="0"/>
                                          </p:val>
                                        </p:tav>
                                        <p:tav tm="100000">
                                          <p:val>
                                            <p:strVal val="#ppt_w"/>
                                          </p:val>
                                        </p:tav>
                                      </p:tavLst>
                                    </p:anim>
                                    <p:anim calcmode="lin" valueType="num">
                                      <p:cBhvr>
                                        <p:cTn id="23" dur="500" fill="hold"/>
                                        <p:tgtEl>
                                          <p:spTgt spid="26"/>
                                        </p:tgtEl>
                                        <p:attrNameLst>
                                          <p:attrName>ppt_h</p:attrName>
                                        </p:attrNameLst>
                                      </p:cBhvr>
                                      <p:tavLst>
                                        <p:tav tm="0">
                                          <p:val>
                                            <p:fltVal val="0"/>
                                          </p:val>
                                        </p:tav>
                                        <p:tav tm="100000">
                                          <p:val>
                                            <p:strVal val="#ppt_h"/>
                                          </p:val>
                                        </p:tav>
                                      </p:tavLst>
                                    </p:anim>
                                    <p:animEffect transition="in" filter="fade">
                                      <p:cBhvr>
                                        <p:cTn id="24" dur="500"/>
                                        <p:tgtEl>
                                          <p:spTgt spid="26"/>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p:cTn id="28" dur="500" fill="hold"/>
                                        <p:tgtEl>
                                          <p:spTgt spid="27"/>
                                        </p:tgtEl>
                                        <p:attrNameLst>
                                          <p:attrName>ppt_w</p:attrName>
                                        </p:attrNameLst>
                                      </p:cBhvr>
                                      <p:tavLst>
                                        <p:tav tm="0">
                                          <p:val>
                                            <p:fltVal val="0"/>
                                          </p:val>
                                        </p:tav>
                                        <p:tav tm="100000">
                                          <p:val>
                                            <p:strVal val="#ppt_w"/>
                                          </p:val>
                                        </p:tav>
                                      </p:tavLst>
                                    </p:anim>
                                    <p:anim calcmode="lin" valueType="num">
                                      <p:cBhvr>
                                        <p:cTn id="29" dur="500" fill="hold"/>
                                        <p:tgtEl>
                                          <p:spTgt spid="27"/>
                                        </p:tgtEl>
                                        <p:attrNameLst>
                                          <p:attrName>ppt_h</p:attrName>
                                        </p:attrNameLst>
                                      </p:cBhvr>
                                      <p:tavLst>
                                        <p:tav tm="0">
                                          <p:val>
                                            <p:fltVal val="0"/>
                                          </p:val>
                                        </p:tav>
                                        <p:tav tm="100000">
                                          <p:val>
                                            <p:strVal val="#ppt_h"/>
                                          </p:val>
                                        </p:tav>
                                      </p:tavLst>
                                    </p:anim>
                                    <p:animEffect transition="in" filter="fade">
                                      <p:cBhvr>
                                        <p:cTn id="30" dur="500"/>
                                        <p:tgtEl>
                                          <p:spTgt spid="27"/>
                                        </p:tgtEl>
                                      </p:cBhvr>
                                    </p:animEffect>
                                  </p:childTnLst>
                                </p:cTn>
                              </p:par>
                            </p:childTnLst>
                          </p:cTn>
                        </p:par>
                        <p:par>
                          <p:cTn id="31" fill="hold">
                            <p:stCondLst>
                              <p:cond delay="2500"/>
                            </p:stCondLst>
                            <p:childTnLst>
                              <p:par>
                                <p:cTn id="32" presetID="53" presetClass="entr" presetSubtype="16" fill="hold" grpId="0" nodeType="afterEffect">
                                  <p:stCondLst>
                                    <p:cond delay="0"/>
                                  </p:stCondLst>
                                  <p:childTnLst>
                                    <p:set>
                                      <p:cBhvr>
                                        <p:cTn id="33" dur="1" fill="hold">
                                          <p:stCondLst>
                                            <p:cond delay="0"/>
                                          </p:stCondLst>
                                        </p:cTn>
                                        <p:tgtEl>
                                          <p:spTgt spid="28"/>
                                        </p:tgtEl>
                                        <p:attrNameLst>
                                          <p:attrName>style.visibility</p:attrName>
                                        </p:attrNameLst>
                                      </p:cBhvr>
                                      <p:to>
                                        <p:strVal val="visible"/>
                                      </p:to>
                                    </p:set>
                                    <p:anim calcmode="lin" valueType="num">
                                      <p:cBhvr>
                                        <p:cTn id="34" dur="500" fill="hold"/>
                                        <p:tgtEl>
                                          <p:spTgt spid="28"/>
                                        </p:tgtEl>
                                        <p:attrNameLst>
                                          <p:attrName>ppt_w</p:attrName>
                                        </p:attrNameLst>
                                      </p:cBhvr>
                                      <p:tavLst>
                                        <p:tav tm="0">
                                          <p:val>
                                            <p:fltVal val="0"/>
                                          </p:val>
                                        </p:tav>
                                        <p:tav tm="100000">
                                          <p:val>
                                            <p:strVal val="#ppt_w"/>
                                          </p:val>
                                        </p:tav>
                                      </p:tavLst>
                                    </p:anim>
                                    <p:anim calcmode="lin" valueType="num">
                                      <p:cBhvr>
                                        <p:cTn id="35" dur="500" fill="hold"/>
                                        <p:tgtEl>
                                          <p:spTgt spid="28"/>
                                        </p:tgtEl>
                                        <p:attrNameLst>
                                          <p:attrName>ppt_h</p:attrName>
                                        </p:attrNameLst>
                                      </p:cBhvr>
                                      <p:tavLst>
                                        <p:tav tm="0">
                                          <p:val>
                                            <p:fltVal val="0"/>
                                          </p:val>
                                        </p:tav>
                                        <p:tav tm="100000">
                                          <p:val>
                                            <p:strVal val="#ppt_h"/>
                                          </p:val>
                                        </p:tav>
                                      </p:tavLst>
                                    </p:anim>
                                    <p:animEffect transition="in" filter="fade">
                                      <p:cBhvr>
                                        <p:cTn id="36"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P spid="26" grpId="0"/>
      <p:bldP spid="27" grpId="0"/>
      <p:bldP spid="2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screen"/>
          <a:srcRect l="-2"/>
          <a:stretch>
            <a:fillRect/>
          </a:stretch>
        </p:blipFill>
        <p:spPr>
          <a:xfrm>
            <a:off x="0" y="0"/>
            <a:ext cx="12191999" cy="6858000"/>
          </a:xfrm>
          <a:prstGeom prst="rect">
            <a:avLst/>
          </a:prstGeom>
        </p:spPr>
      </p:pic>
      <p:sp>
        <p:nvSpPr>
          <p:cNvPr id="3" name="矩形 2"/>
          <p:cNvSpPr/>
          <p:nvPr/>
        </p:nvSpPr>
        <p:spPr>
          <a:xfrm>
            <a:off x="3246595" y="355854"/>
            <a:ext cx="5723234" cy="646331"/>
          </a:xfrm>
          <a:prstGeom prst="rect">
            <a:avLst/>
          </a:prstGeom>
          <a:noFill/>
        </p:spPr>
        <p:txBody>
          <a:bodyPr wrap="square" rtlCol="0">
            <a:spAutoFit/>
          </a:bodyPr>
          <a:lstStyle/>
          <a:p>
            <a:pPr algn="ctr"/>
            <a:r>
              <a:rPr lang="zh-CN" altLang="en-US" sz="3600" dirty="0">
                <a:gradFill flip="none" rotWithShape="1">
                  <a:gsLst>
                    <a:gs pos="0">
                      <a:srgbClr val="F16C06"/>
                    </a:gs>
                    <a:gs pos="30000">
                      <a:srgbClr val="EA3C10"/>
                    </a:gs>
                    <a:gs pos="60000">
                      <a:srgbClr val="DF2417"/>
                    </a:gs>
                    <a:gs pos="100000">
                      <a:srgbClr val="D7271E"/>
                    </a:gs>
                  </a:gsLst>
                  <a:lin ang="10800000" scaled="1"/>
                  <a:tileRect/>
                </a:gradFill>
                <a:effectLst>
                  <a:outerShdw blurRad="12700" dist="38100" dir="2700000" algn="tl" rotWithShape="0">
                    <a:schemeClr val="tx1">
                      <a:lumMod val="85000"/>
                      <a:lumOff val="15000"/>
                      <a:alpha val="14000"/>
                    </a:schemeClr>
                  </a:outerShdw>
                </a:effectLst>
                <a:latin typeface="义启粗黑体" panose="02000800000000000000" pitchFamily="2" charset="-128"/>
                <a:ea typeface="义启粗黑体" panose="02000800000000000000" pitchFamily="2" charset="-128"/>
              </a:rPr>
              <a:t>坚定信念，永葆先进</a:t>
            </a:r>
          </a:p>
        </p:txBody>
      </p:sp>
      <p:grpSp>
        <p:nvGrpSpPr>
          <p:cNvPr id="4" name="Group 4"/>
          <p:cNvGrpSpPr>
            <a:grpSpLocks noChangeAspect="1"/>
          </p:cNvGrpSpPr>
          <p:nvPr/>
        </p:nvGrpSpPr>
        <p:grpSpPr bwMode="auto">
          <a:xfrm flipH="1">
            <a:off x="8655779" y="487371"/>
            <a:ext cx="607778" cy="337494"/>
            <a:chOff x="2" y="-28"/>
            <a:chExt cx="8111" cy="4504"/>
          </a:xfrm>
          <a:gradFill>
            <a:gsLst>
              <a:gs pos="5000">
                <a:srgbClr val="F16C06"/>
              </a:gs>
              <a:gs pos="68000">
                <a:srgbClr val="DF2417"/>
              </a:gs>
            </a:gsLst>
            <a:lin ang="2700000" scaled="1"/>
          </a:gradFill>
        </p:grpSpPr>
        <p:sp>
          <p:nvSpPr>
            <p:cNvPr id="5" name="Freeform 5"/>
            <p:cNvSpPr/>
            <p:nvPr/>
          </p:nvSpPr>
          <p:spPr bwMode="auto">
            <a:xfrm>
              <a:off x="2" y="-28"/>
              <a:ext cx="8111" cy="3845"/>
            </a:xfrm>
            <a:custGeom>
              <a:avLst/>
              <a:gdLst>
                <a:gd name="T0" fmla="*/ 3708 w 4964"/>
                <a:gd name="T1" fmla="*/ 892 h 2353"/>
                <a:gd name="T2" fmla="*/ 3978 w 4964"/>
                <a:gd name="T3" fmla="*/ 1161 h 2353"/>
                <a:gd name="T4" fmla="*/ 3770 w 4964"/>
                <a:gd name="T5" fmla="*/ 1393 h 2353"/>
                <a:gd name="T6" fmla="*/ 3620 w 4964"/>
                <a:gd name="T7" fmla="*/ 2113 h 2353"/>
                <a:gd name="T8" fmla="*/ 4339 w 4964"/>
                <a:gd name="T9" fmla="*/ 1302 h 2353"/>
                <a:gd name="T10" fmla="*/ 4605 w 4964"/>
                <a:gd name="T11" fmla="*/ 1565 h 2353"/>
                <a:gd name="T12" fmla="*/ 4313 w 4964"/>
                <a:gd name="T13" fmla="*/ 1784 h 2353"/>
                <a:gd name="T14" fmla="*/ 4942 w 4964"/>
                <a:gd name="T15" fmla="*/ 1424 h 2353"/>
                <a:gd name="T16" fmla="*/ 4840 w 4964"/>
                <a:gd name="T17" fmla="*/ 983 h 2353"/>
                <a:gd name="T18" fmla="*/ 4445 w 4964"/>
                <a:gd name="T19" fmla="*/ 867 h 2353"/>
                <a:gd name="T20" fmla="*/ 4200 w 4964"/>
                <a:gd name="T21" fmla="*/ 1050 h 2353"/>
                <a:gd name="T22" fmla="*/ 4090 w 4964"/>
                <a:gd name="T23" fmla="*/ 619 h 2353"/>
                <a:gd name="T24" fmla="*/ 3970 w 4964"/>
                <a:gd name="T25" fmla="*/ 869 h 2353"/>
                <a:gd name="T26" fmla="*/ 4351 w 4964"/>
                <a:gd name="T27" fmla="*/ 843 h 2353"/>
                <a:gd name="T28" fmla="*/ 4281 w 4964"/>
                <a:gd name="T29" fmla="*/ 501 h 2353"/>
                <a:gd name="T30" fmla="*/ 4049 w 4964"/>
                <a:gd name="T31" fmla="*/ 245 h 2353"/>
                <a:gd name="T32" fmla="*/ 3626 w 4964"/>
                <a:gd name="T33" fmla="*/ 247 h 2353"/>
                <a:gd name="T34" fmla="*/ 3157 w 4964"/>
                <a:gd name="T35" fmla="*/ 84 h 2353"/>
                <a:gd name="T36" fmla="*/ 2919 w 4964"/>
                <a:gd name="T37" fmla="*/ 236 h 2353"/>
                <a:gd name="T38" fmla="*/ 2654 w 4964"/>
                <a:gd name="T39" fmla="*/ 599 h 2353"/>
                <a:gd name="T40" fmla="*/ 2922 w 4964"/>
                <a:gd name="T41" fmla="*/ 846 h 2353"/>
                <a:gd name="T42" fmla="*/ 2864 w 4964"/>
                <a:gd name="T43" fmla="*/ 528 h 2353"/>
                <a:gd name="T44" fmla="*/ 3065 w 4964"/>
                <a:gd name="T45" fmla="*/ 608 h 2353"/>
                <a:gd name="T46" fmla="*/ 2952 w 4964"/>
                <a:gd name="T47" fmla="*/ 906 h 2353"/>
                <a:gd name="T48" fmla="*/ 2651 w 4964"/>
                <a:gd name="T49" fmla="*/ 743 h 2353"/>
                <a:gd name="T50" fmla="*/ 2410 w 4964"/>
                <a:gd name="T51" fmla="*/ 538 h 2353"/>
                <a:gd name="T52" fmla="*/ 2250 w 4964"/>
                <a:gd name="T53" fmla="*/ 726 h 2353"/>
                <a:gd name="T54" fmla="*/ 2164 w 4964"/>
                <a:gd name="T55" fmla="*/ 1168 h 2353"/>
                <a:gd name="T56" fmla="*/ 2428 w 4964"/>
                <a:gd name="T57" fmla="*/ 1468 h 2353"/>
                <a:gd name="T58" fmla="*/ 2234 w 4964"/>
                <a:gd name="T59" fmla="*/ 1505 h 2353"/>
                <a:gd name="T60" fmla="*/ 2491 w 4964"/>
                <a:gd name="T61" fmla="*/ 1401 h 2353"/>
                <a:gd name="T62" fmla="*/ 2294 w 4964"/>
                <a:gd name="T63" fmla="*/ 1817 h 2353"/>
                <a:gd name="T64" fmla="*/ 1184 w 4964"/>
                <a:gd name="T65" fmla="*/ 1881 h 2353"/>
                <a:gd name="T66" fmla="*/ 669 w 4964"/>
                <a:gd name="T67" fmla="*/ 1533 h 2353"/>
                <a:gd name="T68" fmla="*/ 0 w 4964"/>
                <a:gd name="T69" fmla="*/ 1528 h 2353"/>
                <a:gd name="T70" fmla="*/ 1164 w 4964"/>
                <a:gd name="T71" fmla="*/ 2144 h 2353"/>
                <a:gd name="T72" fmla="*/ 2891 w 4964"/>
                <a:gd name="T73" fmla="*/ 1717 h 2353"/>
                <a:gd name="T74" fmla="*/ 2724 w 4964"/>
                <a:gd name="T75" fmla="*/ 1203 h 2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64" h="2353">
                  <a:moveTo>
                    <a:pt x="3103" y="1008"/>
                  </a:moveTo>
                  <a:cubicBezTo>
                    <a:pt x="3130" y="659"/>
                    <a:pt x="3633" y="632"/>
                    <a:pt x="3708" y="892"/>
                  </a:cubicBezTo>
                  <a:cubicBezTo>
                    <a:pt x="3789" y="890"/>
                    <a:pt x="3852" y="930"/>
                    <a:pt x="3898" y="984"/>
                  </a:cubicBezTo>
                  <a:cubicBezTo>
                    <a:pt x="3916" y="1006"/>
                    <a:pt x="3974" y="1066"/>
                    <a:pt x="3978" y="1161"/>
                  </a:cubicBezTo>
                  <a:cubicBezTo>
                    <a:pt x="3978" y="1187"/>
                    <a:pt x="3980" y="1255"/>
                    <a:pt x="3931" y="1315"/>
                  </a:cubicBezTo>
                  <a:cubicBezTo>
                    <a:pt x="3871" y="1387"/>
                    <a:pt x="3785" y="1392"/>
                    <a:pt x="3770" y="1393"/>
                  </a:cubicBezTo>
                  <a:cubicBezTo>
                    <a:pt x="3742" y="1790"/>
                    <a:pt x="3508" y="2071"/>
                    <a:pt x="3013" y="2344"/>
                  </a:cubicBezTo>
                  <a:cubicBezTo>
                    <a:pt x="3164" y="2327"/>
                    <a:pt x="3398" y="2276"/>
                    <a:pt x="3620" y="2113"/>
                  </a:cubicBezTo>
                  <a:cubicBezTo>
                    <a:pt x="3746" y="2020"/>
                    <a:pt x="3834" y="1915"/>
                    <a:pt x="3888" y="1851"/>
                  </a:cubicBezTo>
                  <a:cubicBezTo>
                    <a:pt x="4136" y="1554"/>
                    <a:pt x="4150" y="1354"/>
                    <a:pt x="4339" y="1302"/>
                  </a:cubicBezTo>
                  <a:cubicBezTo>
                    <a:pt x="4360" y="1297"/>
                    <a:pt x="4465" y="1268"/>
                    <a:pt x="4540" y="1327"/>
                  </a:cubicBezTo>
                  <a:cubicBezTo>
                    <a:pt x="4634" y="1401"/>
                    <a:pt x="4607" y="1554"/>
                    <a:pt x="4605" y="1565"/>
                  </a:cubicBezTo>
                  <a:cubicBezTo>
                    <a:pt x="4601" y="1227"/>
                    <a:pt x="4147" y="1338"/>
                    <a:pt x="4223" y="1628"/>
                  </a:cubicBezTo>
                  <a:cubicBezTo>
                    <a:pt x="4241" y="1695"/>
                    <a:pt x="4273" y="1747"/>
                    <a:pt x="4313" y="1784"/>
                  </a:cubicBezTo>
                  <a:cubicBezTo>
                    <a:pt x="4417" y="1881"/>
                    <a:pt x="4610" y="1917"/>
                    <a:pt x="4764" y="1824"/>
                  </a:cubicBezTo>
                  <a:cubicBezTo>
                    <a:pt x="4909" y="1736"/>
                    <a:pt x="4964" y="1566"/>
                    <a:pt x="4942" y="1424"/>
                  </a:cubicBezTo>
                  <a:cubicBezTo>
                    <a:pt x="4922" y="1292"/>
                    <a:pt x="4837" y="1209"/>
                    <a:pt x="4807" y="1182"/>
                  </a:cubicBezTo>
                  <a:cubicBezTo>
                    <a:pt x="4818" y="1164"/>
                    <a:pt x="4864" y="1082"/>
                    <a:pt x="4840" y="983"/>
                  </a:cubicBezTo>
                  <a:cubicBezTo>
                    <a:pt x="4817" y="893"/>
                    <a:pt x="4741" y="806"/>
                    <a:pt x="4641" y="794"/>
                  </a:cubicBezTo>
                  <a:cubicBezTo>
                    <a:pt x="4536" y="781"/>
                    <a:pt x="4456" y="857"/>
                    <a:pt x="4445" y="867"/>
                  </a:cubicBezTo>
                  <a:cubicBezTo>
                    <a:pt x="4405" y="906"/>
                    <a:pt x="4414" y="929"/>
                    <a:pt x="4372" y="969"/>
                  </a:cubicBezTo>
                  <a:cubicBezTo>
                    <a:pt x="4316" y="1020"/>
                    <a:pt x="4251" y="1043"/>
                    <a:pt x="4200" y="1050"/>
                  </a:cubicBezTo>
                  <a:cubicBezTo>
                    <a:pt x="4099" y="1062"/>
                    <a:pt x="3945" y="1027"/>
                    <a:pt x="3900" y="888"/>
                  </a:cubicBezTo>
                  <a:cubicBezTo>
                    <a:pt x="3827" y="664"/>
                    <a:pt x="4035" y="561"/>
                    <a:pt x="4090" y="619"/>
                  </a:cubicBezTo>
                  <a:cubicBezTo>
                    <a:pt x="4060" y="620"/>
                    <a:pt x="4032" y="629"/>
                    <a:pt x="4009" y="647"/>
                  </a:cubicBezTo>
                  <a:cubicBezTo>
                    <a:pt x="3946" y="695"/>
                    <a:pt x="3931" y="797"/>
                    <a:pt x="3970" y="869"/>
                  </a:cubicBezTo>
                  <a:cubicBezTo>
                    <a:pt x="4018" y="957"/>
                    <a:pt x="4126" y="964"/>
                    <a:pt x="4141" y="964"/>
                  </a:cubicBezTo>
                  <a:cubicBezTo>
                    <a:pt x="4270" y="969"/>
                    <a:pt x="4345" y="854"/>
                    <a:pt x="4351" y="843"/>
                  </a:cubicBezTo>
                  <a:cubicBezTo>
                    <a:pt x="4362" y="827"/>
                    <a:pt x="4406" y="751"/>
                    <a:pt x="4385" y="653"/>
                  </a:cubicBezTo>
                  <a:cubicBezTo>
                    <a:pt x="4365" y="565"/>
                    <a:pt x="4304" y="517"/>
                    <a:pt x="4281" y="501"/>
                  </a:cubicBezTo>
                  <a:cubicBezTo>
                    <a:pt x="4202" y="446"/>
                    <a:pt x="4120" y="453"/>
                    <a:pt x="4100" y="455"/>
                  </a:cubicBezTo>
                  <a:cubicBezTo>
                    <a:pt x="4103" y="434"/>
                    <a:pt x="4116" y="334"/>
                    <a:pt x="4049" y="245"/>
                  </a:cubicBezTo>
                  <a:cubicBezTo>
                    <a:pt x="3993" y="169"/>
                    <a:pt x="3892" y="120"/>
                    <a:pt x="3789" y="140"/>
                  </a:cubicBezTo>
                  <a:cubicBezTo>
                    <a:pt x="3693" y="158"/>
                    <a:pt x="3639" y="228"/>
                    <a:pt x="3626" y="247"/>
                  </a:cubicBezTo>
                  <a:cubicBezTo>
                    <a:pt x="3618" y="219"/>
                    <a:pt x="3589" y="123"/>
                    <a:pt x="3495" y="65"/>
                  </a:cubicBezTo>
                  <a:cubicBezTo>
                    <a:pt x="3396" y="4"/>
                    <a:pt x="3252" y="0"/>
                    <a:pt x="3157" y="84"/>
                  </a:cubicBezTo>
                  <a:cubicBezTo>
                    <a:pt x="3084" y="147"/>
                    <a:pt x="3070" y="236"/>
                    <a:pt x="3067" y="264"/>
                  </a:cubicBezTo>
                  <a:cubicBezTo>
                    <a:pt x="3042" y="252"/>
                    <a:pt x="2988" y="230"/>
                    <a:pt x="2919" y="236"/>
                  </a:cubicBezTo>
                  <a:cubicBezTo>
                    <a:pt x="2807" y="245"/>
                    <a:pt x="2739" y="317"/>
                    <a:pt x="2725" y="333"/>
                  </a:cubicBezTo>
                  <a:cubicBezTo>
                    <a:pt x="2629" y="439"/>
                    <a:pt x="2650" y="574"/>
                    <a:pt x="2654" y="599"/>
                  </a:cubicBezTo>
                  <a:cubicBezTo>
                    <a:pt x="2658" y="626"/>
                    <a:pt x="2683" y="763"/>
                    <a:pt x="2797" y="824"/>
                  </a:cubicBezTo>
                  <a:cubicBezTo>
                    <a:pt x="2820" y="836"/>
                    <a:pt x="2869" y="862"/>
                    <a:pt x="2922" y="846"/>
                  </a:cubicBezTo>
                  <a:cubicBezTo>
                    <a:pt x="2997" y="823"/>
                    <a:pt x="3059" y="721"/>
                    <a:pt x="3023" y="635"/>
                  </a:cubicBezTo>
                  <a:cubicBezTo>
                    <a:pt x="3003" y="586"/>
                    <a:pt x="2953" y="543"/>
                    <a:pt x="2864" y="528"/>
                  </a:cubicBezTo>
                  <a:cubicBezTo>
                    <a:pt x="2881" y="524"/>
                    <a:pt x="2914" y="519"/>
                    <a:pt x="2952" y="528"/>
                  </a:cubicBezTo>
                  <a:cubicBezTo>
                    <a:pt x="2971" y="533"/>
                    <a:pt x="3029" y="550"/>
                    <a:pt x="3065" y="608"/>
                  </a:cubicBezTo>
                  <a:cubicBezTo>
                    <a:pt x="3099" y="661"/>
                    <a:pt x="3093" y="716"/>
                    <a:pt x="3090" y="734"/>
                  </a:cubicBezTo>
                  <a:cubicBezTo>
                    <a:pt x="3081" y="809"/>
                    <a:pt x="3027" y="878"/>
                    <a:pt x="2952" y="906"/>
                  </a:cubicBezTo>
                  <a:cubicBezTo>
                    <a:pt x="2946" y="909"/>
                    <a:pt x="2866" y="937"/>
                    <a:pt x="2788" y="900"/>
                  </a:cubicBezTo>
                  <a:cubicBezTo>
                    <a:pt x="2730" y="873"/>
                    <a:pt x="2700" y="824"/>
                    <a:pt x="2651" y="743"/>
                  </a:cubicBezTo>
                  <a:cubicBezTo>
                    <a:pt x="2612" y="679"/>
                    <a:pt x="2621" y="675"/>
                    <a:pt x="2593" y="641"/>
                  </a:cubicBezTo>
                  <a:cubicBezTo>
                    <a:pt x="2574" y="618"/>
                    <a:pt x="2509" y="539"/>
                    <a:pt x="2410" y="538"/>
                  </a:cubicBezTo>
                  <a:cubicBezTo>
                    <a:pt x="2390" y="537"/>
                    <a:pt x="2320" y="536"/>
                    <a:pt x="2276" y="592"/>
                  </a:cubicBezTo>
                  <a:cubicBezTo>
                    <a:pt x="2232" y="648"/>
                    <a:pt x="2248" y="717"/>
                    <a:pt x="2250" y="726"/>
                  </a:cubicBezTo>
                  <a:cubicBezTo>
                    <a:pt x="2148" y="731"/>
                    <a:pt x="2055" y="798"/>
                    <a:pt x="2034" y="893"/>
                  </a:cubicBezTo>
                  <a:cubicBezTo>
                    <a:pt x="2011" y="1000"/>
                    <a:pt x="2046" y="1124"/>
                    <a:pt x="2164" y="1168"/>
                  </a:cubicBezTo>
                  <a:cubicBezTo>
                    <a:pt x="1932" y="1200"/>
                    <a:pt x="1938" y="1554"/>
                    <a:pt x="2134" y="1630"/>
                  </a:cubicBezTo>
                  <a:cubicBezTo>
                    <a:pt x="2329" y="1706"/>
                    <a:pt x="2450" y="1591"/>
                    <a:pt x="2428" y="1468"/>
                  </a:cubicBezTo>
                  <a:cubicBezTo>
                    <a:pt x="2401" y="1308"/>
                    <a:pt x="2262" y="1292"/>
                    <a:pt x="2202" y="1359"/>
                  </a:cubicBezTo>
                  <a:cubicBezTo>
                    <a:pt x="2155" y="1410"/>
                    <a:pt x="2179" y="1466"/>
                    <a:pt x="2234" y="1505"/>
                  </a:cubicBezTo>
                  <a:cubicBezTo>
                    <a:pt x="2127" y="1528"/>
                    <a:pt x="2117" y="1357"/>
                    <a:pt x="2182" y="1293"/>
                  </a:cubicBezTo>
                  <a:cubicBezTo>
                    <a:pt x="2247" y="1230"/>
                    <a:pt x="2448" y="1255"/>
                    <a:pt x="2491" y="1401"/>
                  </a:cubicBezTo>
                  <a:cubicBezTo>
                    <a:pt x="2506" y="1455"/>
                    <a:pt x="2505" y="1502"/>
                    <a:pt x="2499" y="1533"/>
                  </a:cubicBezTo>
                  <a:cubicBezTo>
                    <a:pt x="2494" y="1561"/>
                    <a:pt x="2467" y="1684"/>
                    <a:pt x="2294" y="1817"/>
                  </a:cubicBezTo>
                  <a:cubicBezTo>
                    <a:pt x="2080" y="1983"/>
                    <a:pt x="1844" y="2008"/>
                    <a:pt x="1780" y="2013"/>
                  </a:cubicBezTo>
                  <a:cubicBezTo>
                    <a:pt x="1711" y="2019"/>
                    <a:pt x="1430" y="2039"/>
                    <a:pt x="1184" y="1881"/>
                  </a:cubicBezTo>
                  <a:cubicBezTo>
                    <a:pt x="1108" y="1833"/>
                    <a:pt x="915" y="1690"/>
                    <a:pt x="859" y="1648"/>
                  </a:cubicBezTo>
                  <a:cubicBezTo>
                    <a:pt x="804" y="1607"/>
                    <a:pt x="751" y="1568"/>
                    <a:pt x="669" y="1533"/>
                  </a:cubicBezTo>
                  <a:cubicBezTo>
                    <a:pt x="649" y="1525"/>
                    <a:pt x="568" y="1492"/>
                    <a:pt x="443" y="1479"/>
                  </a:cubicBezTo>
                  <a:cubicBezTo>
                    <a:pt x="266" y="1460"/>
                    <a:pt x="111" y="1492"/>
                    <a:pt x="0" y="1528"/>
                  </a:cubicBezTo>
                  <a:cubicBezTo>
                    <a:pt x="114" y="1530"/>
                    <a:pt x="281" y="1546"/>
                    <a:pt x="462" y="1621"/>
                  </a:cubicBezTo>
                  <a:cubicBezTo>
                    <a:pt x="818" y="1766"/>
                    <a:pt x="858" y="1981"/>
                    <a:pt x="1164" y="2144"/>
                  </a:cubicBezTo>
                  <a:cubicBezTo>
                    <a:pt x="1556" y="2353"/>
                    <a:pt x="1978" y="2259"/>
                    <a:pt x="2070" y="2238"/>
                  </a:cubicBezTo>
                  <a:cubicBezTo>
                    <a:pt x="2537" y="2134"/>
                    <a:pt x="2807" y="1823"/>
                    <a:pt x="2891" y="1717"/>
                  </a:cubicBezTo>
                  <a:cubicBezTo>
                    <a:pt x="2861" y="1705"/>
                    <a:pt x="2818" y="1685"/>
                    <a:pt x="2779" y="1647"/>
                  </a:cubicBezTo>
                  <a:cubicBezTo>
                    <a:pt x="2673" y="1542"/>
                    <a:pt x="2641" y="1352"/>
                    <a:pt x="2724" y="1203"/>
                  </a:cubicBezTo>
                  <a:cubicBezTo>
                    <a:pt x="2797" y="1071"/>
                    <a:pt x="2946" y="994"/>
                    <a:pt x="3103" y="100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noFill/>
              </a:endParaRPr>
            </a:p>
          </p:txBody>
        </p:sp>
        <p:sp>
          <p:nvSpPr>
            <p:cNvPr id="6" name="Freeform 6"/>
            <p:cNvSpPr/>
            <p:nvPr/>
          </p:nvSpPr>
          <p:spPr bwMode="auto">
            <a:xfrm>
              <a:off x="165" y="1230"/>
              <a:ext cx="6260" cy="3246"/>
            </a:xfrm>
            <a:custGeom>
              <a:avLst/>
              <a:gdLst>
                <a:gd name="T0" fmla="*/ 3611 w 3831"/>
                <a:gd name="T1" fmla="*/ 588 h 1986"/>
                <a:gd name="T2" fmla="*/ 3760 w 3831"/>
                <a:gd name="T3" fmla="*/ 529 h 1986"/>
                <a:gd name="T4" fmla="*/ 3817 w 3831"/>
                <a:gd name="T5" fmla="*/ 350 h 1986"/>
                <a:gd name="T6" fmla="*/ 3707 w 3831"/>
                <a:gd name="T7" fmla="*/ 195 h 1986"/>
                <a:gd name="T8" fmla="*/ 3560 w 3831"/>
                <a:gd name="T9" fmla="*/ 162 h 1986"/>
                <a:gd name="T10" fmla="*/ 3467 w 3831"/>
                <a:gd name="T11" fmla="*/ 53 h 1986"/>
                <a:gd name="T12" fmla="*/ 3248 w 3831"/>
                <a:gd name="T13" fmla="*/ 17 h 1986"/>
                <a:gd name="T14" fmla="*/ 3038 w 3831"/>
                <a:gd name="T15" fmla="*/ 315 h 1986"/>
                <a:gd name="T16" fmla="*/ 2874 w 3831"/>
                <a:gd name="T17" fmla="*/ 310 h 1986"/>
                <a:gd name="T18" fmla="*/ 2690 w 3831"/>
                <a:gd name="T19" fmla="*/ 471 h 1986"/>
                <a:gd name="T20" fmla="*/ 2670 w 3831"/>
                <a:gd name="T21" fmla="*/ 558 h 1986"/>
                <a:gd name="T22" fmla="*/ 2692 w 3831"/>
                <a:gd name="T23" fmla="*/ 743 h 1986"/>
                <a:gd name="T24" fmla="*/ 2750 w 3831"/>
                <a:gd name="T25" fmla="*/ 828 h 1986"/>
                <a:gd name="T26" fmla="*/ 2862 w 3831"/>
                <a:gd name="T27" fmla="*/ 876 h 1986"/>
                <a:gd name="T28" fmla="*/ 2999 w 3831"/>
                <a:gd name="T29" fmla="*/ 771 h 1986"/>
                <a:gd name="T30" fmla="*/ 2983 w 3831"/>
                <a:gd name="T31" fmla="*/ 661 h 1986"/>
                <a:gd name="T32" fmla="*/ 2912 w 3831"/>
                <a:gd name="T33" fmla="*/ 629 h 1986"/>
                <a:gd name="T34" fmla="*/ 2873 w 3831"/>
                <a:gd name="T35" fmla="*/ 661 h 1986"/>
                <a:gd name="T36" fmla="*/ 2880 w 3831"/>
                <a:gd name="T37" fmla="*/ 746 h 1986"/>
                <a:gd name="T38" fmla="*/ 2841 w 3831"/>
                <a:gd name="T39" fmla="*/ 711 h 1986"/>
                <a:gd name="T40" fmla="*/ 2825 w 3831"/>
                <a:gd name="T41" fmla="*/ 645 h 1986"/>
                <a:gd name="T42" fmla="*/ 2907 w 3831"/>
                <a:gd name="T43" fmla="*/ 551 h 1986"/>
                <a:gd name="T44" fmla="*/ 3022 w 3831"/>
                <a:gd name="T45" fmla="*/ 577 h 1986"/>
                <a:gd name="T46" fmla="*/ 3104 w 3831"/>
                <a:gd name="T47" fmla="*/ 705 h 1986"/>
                <a:gd name="T48" fmla="*/ 3040 w 3831"/>
                <a:gd name="T49" fmla="*/ 897 h 1986"/>
                <a:gd name="T50" fmla="*/ 2868 w 3831"/>
                <a:gd name="T51" fmla="*/ 970 h 1986"/>
                <a:gd name="T52" fmla="*/ 2569 w 3831"/>
                <a:gd name="T53" fmla="*/ 1305 h 1986"/>
                <a:gd name="T54" fmla="*/ 2226 w 3831"/>
                <a:gd name="T55" fmla="*/ 1495 h 1986"/>
                <a:gd name="T56" fmla="*/ 1568 w 3831"/>
                <a:gd name="T57" fmla="*/ 1591 h 1986"/>
                <a:gd name="T58" fmla="*/ 1166 w 3831"/>
                <a:gd name="T59" fmla="*/ 1519 h 1986"/>
                <a:gd name="T60" fmla="*/ 917 w 3831"/>
                <a:gd name="T61" fmla="*/ 1343 h 1986"/>
                <a:gd name="T62" fmla="*/ 0 w 3831"/>
                <a:gd name="T63" fmla="*/ 850 h 1986"/>
                <a:gd name="T64" fmla="*/ 476 w 3831"/>
                <a:gd name="T65" fmla="*/ 1111 h 1986"/>
                <a:gd name="T66" fmla="*/ 764 w 3831"/>
                <a:gd name="T67" fmla="*/ 1399 h 1986"/>
                <a:gd name="T68" fmla="*/ 1307 w 3831"/>
                <a:gd name="T69" fmla="*/ 1779 h 1986"/>
                <a:gd name="T70" fmla="*/ 1573 w 3831"/>
                <a:gd name="T71" fmla="*/ 1852 h 1986"/>
                <a:gd name="T72" fmla="*/ 3183 w 3831"/>
                <a:gd name="T73" fmla="*/ 1305 h 1986"/>
                <a:gd name="T74" fmla="*/ 3430 w 3831"/>
                <a:gd name="T75" fmla="*/ 1041 h 1986"/>
                <a:gd name="T76" fmla="*/ 3611 w 3831"/>
                <a:gd name="T77" fmla="*/ 588 h 1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831" h="1986">
                  <a:moveTo>
                    <a:pt x="3611" y="588"/>
                  </a:moveTo>
                  <a:cubicBezTo>
                    <a:pt x="3626" y="588"/>
                    <a:pt x="3701" y="587"/>
                    <a:pt x="3760" y="529"/>
                  </a:cubicBezTo>
                  <a:cubicBezTo>
                    <a:pt x="3831" y="457"/>
                    <a:pt x="3819" y="362"/>
                    <a:pt x="3817" y="350"/>
                  </a:cubicBezTo>
                  <a:cubicBezTo>
                    <a:pt x="3802" y="252"/>
                    <a:pt x="3722" y="204"/>
                    <a:pt x="3707" y="195"/>
                  </a:cubicBezTo>
                  <a:cubicBezTo>
                    <a:pt x="3644" y="157"/>
                    <a:pt x="3582" y="160"/>
                    <a:pt x="3560" y="162"/>
                  </a:cubicBezTo>
                  <a:cubicBezTo>
                    <a:pt x="3548" y="138"/>
                    <a:pt x="3521" y="90"/>
                    <a:pt x="3467" y="53"/>
                  </a:cubicBezTo>
                  <a:cubicBezTo>
                    <a:pt x="3395" y="5"/>
                    <a:pt x="3310" y="0"/>
                    <a:pt x="3248" y="17"/>
                  </a:cubicBezTo>
                  <a:cubicBezTo>
                    <a:pt x="3131" y="48"/>
                    <a:pt x="3044" y="169"/>
                    <a:pt x="3038" y="315"/>
                  </a:cubicBezTo>
                  <a:cubicBezTo>
                    <a:pt x="3010" y="306"/>
                    <a:pt x="2947" y="290"/>
                    <a:pt x="2874" y="310"/>
                  </a:cubicBezTo>
                  <a:cubicBezTo>
                    <a:pt x="2787" y="334"/>
                    <a:pt x="2721" y="399"/>
                    <a:pt x="2690" y="471"/>
                  </a:cubicBezTo>
                  <a:cubicBezTo>
                    <a:pt x="2676" y="505"/>
                    <a:pt x="2673" y="533"/>
                    <a:pt x="2670" y="558"/>
                  </a:cubicBezTo>
                  <a:cubicBezTo>
                    <a:pt x="2666" y="591"/>
                    <a:pt x="2658" y="664"/>
                    <a:pt x="2692" y="743"/>
                  </a:cubicBezTo>
                  <a:cubicBezTo>
                    <a:pt x="2704" y="769"/>
                    <a:pt x="2718" y="800"/>
                    <a:pt x="2750" y="828"/>
                  </a:cubicBezTo>
                  <a:cubicBezTo>
                    <a:pt x="2766" y="843"/>
                    <a:pt x="2806" y="877"/>
                    <a:pt x="2862" y="876"/>
                  </a:cubicBezTo>
                  <a:cubicBezTo>
                    <a:pt x="2923" y="874"/>
                    <a:pt x="2981" y="829"/>
                    <a:pt x="2999" y="771"/>
                  </a:cubicBezTo>
                  <a:cubicBezTo>
                    <a:pt x="3001" y="762"/>
                    <a:pt x="3018" y="703"/>
                    <a:pt x="2983" y="661"/>
                  </a:cubicBezTo>
                  <a:cubicBezTo>
                    <a:pt x="2979" y="657"/>
                    <a:pt x="2948" y="621"/>
                    <a:pt x="2912" y="629"/>
                  </a:cubicBezTo>
                  <a:cubicBezTo>
                    <a:pt x="2887" y="635"/>
                    <a:pt x="2875" y="657"/>
                    <a:pt x="2873" y="661"/>
                  </a:cubicBezTo>
                  <a:cubicBezTo>
                    <a:pt x="2852" y="700"/>
                    <a:pt x="2879" y="744"/>
                    <a:pt x="2880" y="746"/>
                  </a:cubicBezTo>
                  <a:cubicBezTo>
                    <a:pt x="2871" y="741"/>
                    <a:pt x="2854" y="731"/>
                    <a:pt x="2841" y="711"/>
                  </a:cubicBezTo>
                  <a:cubicBezTo>
                    <a:pt x="2839" y="708"/>
                    <a:pt x="2821" y="681"/>
                    <a:pt x="2825" y="645"/>
                  </a:cubicBezTo>
                  <a:cubicBezTo>
                    <a:pt x="2830" y="600"/>
                    <a:pt x="2867" y="564"/>
                    <a:pt x="2907" y="551"/>
                  </a:cubicBezTo>
                  <a:cubicBezTo>
                    <a:pt x="2959" y="536"/>
                    <a:pt x="3003" y="565"/>
                    <a:pt x="3022" y="577"/>
                  </a:cubicBezTo>
                  <a:cubicBezTo>
                    <a:pt x="3086" y="619"/>
                    <a:pt x="3101" y="690"/>
                    <a:pt x="3104" y="705"/>
                  </a:cubicBezTo>
                  <a:cubicBezTo>
                    <a:pt x="3123" y="808"/>
                    <a:pt x="3051" y="885"/>
                    <a:pt x="3040" y="897"/>
                  </a:cubicBezTo>
                  <a:cubicBezTo>
                    <a:pt x="2973" y="966"/>
                    <a:pt x="2887" y="970"/>
                    <a:pt x="2868" y="970"/>
                  </a:cubicBezTo>
                  <a:cubicBezTo>
                    <a:pt x="2815" y="1057"/>
                    <a:pt x="2720" y="1186"/>
                    <a:pt x="2569" y="1305"/>
                  </a:cubicBezTo>
                  <a:cubicBezTo>
                    <a:pt x="2542" y="1326"/>
                    <a:pt x="2418" y="1421"/>
                    <a:pt x="2226" y="1495"/>
                  </a:cubicBezTo>
                  <a:cubicBezTo>
                    <a:pt x="1953" y="1601"/>
                    <a:pt x="1721" y="1596"/>
                    <a:pt x="1568" y="1591"/>
                  </a:cubicBezTo>
                  <a:cubicBezTo>
                    <a:pt x="1424" y="1587"/>
                    <a:pt x="1305" y="1582"/>
                    <a:pt x="1166" y="1519"/>
                  </a:cubicBezTo>
                  <a:cubicBezTo>
                    <a:pt x="1030" y="1457"/>
                    <a:pt x="946" y="1372"/>
                    <a:pt x="917" y="1343"/>
                  </a:cubicBezTo>
                  <a:cubicBezTo>
                    <a:pt x="740" y="1166"/>
                    <a:pt x="365" y="833"/>
                    <a:pt x="0" y="850"/>
                  </a:cubicBezTo>
                  <a:cubicBezTo>
                    <a:pt x="197" y="917"/>
                    <a:pt x="352" y="1009"/>
                    <a:pt x="476" y="1111"/>
                  </a:cubicBezTo>
                  <a:cubicBezTo>
                    <a:pt x="599" y="1213"/>
                    <a:pt x="584" y="1234"/>
                    <a:pt x="764" y="1399"/>
                  </a:cubicBezTo>
                  <a:cubicBezTo>
                    <a:pt x="928" y="1551"/>
                    <a:pt x="1078" y="1688"/>
                    <a:pt x="1307" y="1779"/>
                  </a:cubicBezTo>
                  <a:cubicBezTo>
                    <a:pt x="1427" y="1826"/>
                    <a:pt x="1524" y="1843"/>
                    <a:pt x="1573" y="1852"/>
                  </a:cubicBezTo>
                  <a:cubicBezTo>
                    <a:pt x="2347" y="1986"/>
                    <a:pt x="3077" y="1391"/>
                    <a:pt x="3183" y="1305"/>
                  </a:cubicBezTo>
                  <a:cubicBezTo>
                    <a:pt x="3288" y="1220"/>
                    <a:pt x="3365" y="1138"/>
                    <a:pt x="3430" y="1041"/>
                  </a:cubicBezTo>
                  <a:cubicBezTo>
                    <a:pt x="3548" y="866"/>
                    <a:pt x="3592" y="694"/>
                    <a:pt x="3611" y="58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noFill/>
              </a:endParaRPr>
            </a:p>
          </p:txBody>
        </p:sp>
      </p:grpSp>
      <p:cxnSp>
        <p:nvCxnSpPr>
          <p:cNvPr id="7" name="直接连接符 6"/>
          <p:cNvCxnSpPr/>
          <p:nvPr/>
        </p:nvCxnSpPr>
        <p:spPr>
          <a:xfrm>
            <a:off x="9224690" y="670351"/>
            <a:ext cx="2074681" cy="0"/>
          </a:xfrm>
          <a:prstGeom prst="line">
            <a:avLst/>
          </a:prstGeom>
          <a:ln>
            <a:solidFill>
              <a:srgbClr val="F16C06"/>
            </a:solidFill>
          </a:ln>
        </p:spPr>
        <p:style>
          <a:lnRef idx="1">
            <a:schemeClr val="accent1"/>
          </a:lnRef>
          <a:fillRef idx="0">
            <a:schemeClr val="accent1"/>
          </a:fillRef>
          <a:effectRef idx="0">
            <a:schemeClr val="accent1"/>
          </a:effectRef>
          <a:fontRef idx="minor">
            <a:schemeClr val="tx1"/>
          </a:fontRef>
        </p:style>
      </p:cxnSp>
      <p:grpSp>
        <p:nvGrpSpPr>
          <p:cNvPr id="8" name="Group 4"/>
          <p:cNvGrpSpPr>
            <a:grpSpLocks noChangeAspect="1"/>
          </p:cNvGrpSpPr>
          <p:nvPr/>
        </p:nvGrpSpPr>
        <p:grpSpPr bwMode="auto">
          <a:xfrm>
            <a:off x="2940653" y="487371"/>
            <a:ext cx="607778" cy="337494"/>
            <a:chOff x="2" y="-28"/>
            <a:chExt cx="8111" cy="4504"/>
          </a:xfrm>
          <a:gradFill>
            <a:gsLst>
              <a:gs pos="5000">
                <a:srgbClr val="F16C06"/>
              </a:gs>
              <a:gs pos="68000">
                <a:srgbClr val="DF2417"/>
              </a:gs>
            </a:gsLst>
            <a:lin ang="2700000" scaled="1"/>
          </a:gradFill>
        </p:grpSpPr>
        <p:sp>
          <p:nvSpPr>
            <p:cNvPr id="9" name="Freeform 5"/>
            <p:cNvSpPr/>
            <p:nvPr/>
          </p:nvSpPr>
          <p:spPr bwMode="auto">
            <a:xfrm>
              <a:off x="2" y="-28"/>
              <a:ext cx="8111" cy="3845"/>
            </a:xfrm>
            <a:custGeom>
              <a:avLst/>
              <a:gdLst>
                <a:gd name="T0" fmla="*/ 3708 w 4964"/>
                <a:gd name="T1" fmla="*/ 892 h 2353"/>
                <a:gd name="T2" fmla="*/ 3978 w 4964"/>
                <a:gd name="T3" fmla="*/ 1161 h 2353"/>
                <a:gd name="T4" fmla="*/ 3770 w 4964"/>
                <a:gd name="T5" fmla="*/ 1393 h 2353"/>
                <a:gd name="T6" fmla="*/ 3620 w 4964"/>
                <a:gd name="T7" fmla="*/ 2113 h 2353"/>
                <a:gd name="T8" fmla="*/ 4339 w 4964"/>
                <a:gd name="T9" fmla="*/ 1302 h 2353"/>
                <a:gd name="T10" fmla="*/ 4605 w 4964"/>
                <a:gd name="T11" fmla="*/ 1565 h 2353"/>
                <a:gd name="T12" fmla="*/ 4313 w 4964"/>
                <a:gd name="T13" fmla="*/ 1784 h 2353"/>
                <a:gd name="T14" fmla="*/ 4942 w 4964"/>
                <a:gd name="T15" fmla="*/ 1424 h 2353"/>
                <a:gd name="T16" fmla="*/ 4840 w 4964"/>
                <a:gd name="T17" fmla="*/ 983 h 2353"/>
                <a:gd name="T18" fmla="*/ 4445 w 4964"/>
                <a:gd name="T19" fmla="*/ 867 h 2353"/>
                <a:gd name="T20" fmla="*/ 4200 w 4964"/>
                <a:gd name="T21" fmla="*/ 1050 h 2353"/>
                <a:gd name="T22" fmla="*/ 4090 w 4964"/>
                <a:gd name="T23" fmla="*/ 619 h 2353"/>
                <a:gd name="T24" fmla="*/ 3970 w 4964"/>
                <a:gd name="T25" fmla="*/ 869 h 2353"/>
                <a:gd name="T26" fmla="*/ 4351 w 4964"/>
                <a:gd name="T27" fmla="*/ 843 h 2353"/>
                <a:gd name="T28" fmla="*/ 4281 w 4964"/>
                <a:gd name="T29" fmla="*/ 501 h 2353"/>
                <a:gd name="T30" fmla="*/ 4049 w 4964"/>
                <a:gd name="T31" fmla="*/ 245 h 2353"/>
                <a:gd name="T32" fmla="*/ 3626 w 4964"/>
                <a:gd name="T33" fmla="*/ 247 h 2353"/>
                <a:gd name="T34" fmla="*/ 3157 w 4964"/>
                <a:gd name="T35" fmla="*/ 84 h 2353"/>
                <a:gd name="T36" fmla="*/ 2919 w 4964"/>
                <a:gd name="T37" fmla="*/ 236 h 2353"/>
                <a:gd name="T38" fmla="*/ 2654 w 4964"/>
                <a:gd name="T39" fmla="*/ 599 h 2353"/>
                <a:gd name="T40" fmla="*/ 2922 w 4964"/>
                <a:gd name="T41" fmla="*/ 846 h 2353"/>
                <a:gd name="T42" fmla="*/ 2864 w 4964"/>
                <a:gd name="T43" fmla="*/ 528 h 2353"/>
                <a:gd name="T44" fmla="*/ 3065 w 4964"/>
                <a:gd name="T45" fmla="*/ 608 h 2353"/>
                <a:gd name="T46" fmla="*/ 2952 w 4964"/>
                <a:gd name="T47" fmla="*/ 906 h 2353"/>
                <a:gd name="T48" fmla="*/ 2651 w 4964"/>
                <a:gd name="T49" fmla="*/ 743 h 2353"/>
                <a:gd name="T50" fmla="*/ 2410 w 4964"/>
                <a:gd name="T51" fmla="*/ 538 h 2353"/>
                <a:gd name="T52" fmla="*/ 2250 w 4964"/>
                <a:gd name="T53" fmla="*/ 726 h 2353"/>
                <a:gd name="T54" fmla="*/ 2164 w 4964"/>
                <a:gd name="T55" fmla="*/ 1168 h 2353"/>
                <a:gd name="T56" fmla="*/ 2428 w 4964"/>
                <a:gd name="T57" fmla="*/ 1468 h 2353"/>
                <a:gd name="T58" fmla="*/ 2234 w 4964"/>
                <a:gd name="T59" fmla="*/ 1505 h 2353"/>
                <a:gd name="T60" fmla="*/ 2491 w 4964"/>
                <a:gd name="T61" fmla="*/ 1401 h 2353"/>
                <a:gd name="T62" fmla="*/ 2294 w 4964"/>
                <a:gd name="T63" fmla="*/ 1817 h 2353"/>
                <a:gd name="T64" fmla="*/ 1184 w 4964"/>
                <a:gd name="T65" fmla="*/ 1881 h 2353"/>
                <a:gd name="T66" fmla="*/ 669 w 4964"/>
                <a:gd name="T67" fmla="*/ 1533 h 2353"/>
                <a:gd name="T68" fmla="*/ 0 w 4964"/>
                <a:gd name="T69" fmla="*/ 1528 h 2353"/>
                <a:gd name="T70" fmla="*/ 1164 w 4964"/>
                <a:gd name="T71" fmla="*/ 2144 h 2353"/>
                <a:gd name="T72" fmla="*/ 2891 w 4964"/>
                <a:gd name="T73" fmla="*/ 1717 h 2353"/>
                <a:gd name="T74" fmla="*/ 2724 w 4964"/>
                <a:gd name="T75" fmla="*/ 1203 h 2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64" h="2353">
                  <a:moveTo>
                    <a:pt x="3103" y="1008"/>
                  </a:moveTo>
                  <a:cubicBezTo>
                    <a:pt x="3130" y="659"/>
                    <a:pt x="3633" y="632"/>
                    <a:pt x="3708" y="892"/>
                  </a:cubicBezTo>
                  <a:cubicBezTo>
                    <a:pt x="3789" y="890"/>
                    <a:pt x="3852" y="930"/>
                    <a:pt x="3898" y="984"/>
                  </a:cubicBezTo>
                  <a:cubicBezTo>
                    <a:pt x="3916" y="1006"/>
                    <a:pt x="3974" y="1066"/>
                    <a:pt x="3978" y="1161"/>
                  </a:cubicBezTo>
                  <a:cubicBezTo>
                    <a:pt x="3978" y="1187"/>
                    <a:pt x="3980" y="1255"/>
                    <a:pt x="3931" y="1315"/>
                  </a:cubicBezTo>
                  <a:cubicBezTo>
                    <a:pt x="3871" y="1387"/>
                    <a:pt x="3785" y="1392"/>
                    <a:pt x="3770" y="1393"/>
                  </a:cubicBezTo>
                  <a:cubicBezTo>
                    <a:pt x="3742" y="1790"/>
                    <a:pt x="3508" y="2071"/>
                    <a:pt x="3013" y="2344"/>
                  </a:cubicBezTo>
                  <a:cubicBezTo>
                    <a:pt x="3164" y="2327"/>
                    <a:pt x="3398" y="2276"/>
                    <a:pt x="3620" y="2113"/>
                  </a:cubicBezTo>
                  <a:cubicBezTo>
                    <a:pt x="3746" y="2020"/>
                    <a:pt x="3834" y="1915"/>
                    <a:pt x="3888" y="1851"/>
                  </a:cubicBezTo>
                  <a:cubicBezTo>
                    <a:pt x="4136" y="1554"/>
                    <a:pt x="4150" y="1354"/>
                    <a:pt x="4339" y="1302"/>
                  </a:cubicBezTo>
                  <a:cubicBezTo>
                    <a:pt x="4360" y="1297"/>
                    <a:pt x="4465" y="1268"/>
                    <a:pt x="4540" y="1327"/>
                  </a:cubicBezTo>
                  <a:cubicBezTo>
                    <a:pt x="4634" y="1401"/>
                    <a:pt x="4607" y="1554"/>
                    <a:pt x="4605" y="1565"/>
                  </a:cubicBezTo>
                  <a:cubicBezTo>
                    <a:pt x="4601" y="1227"/>
                    <a:pt x="4147" y="1338"/>
                    <a:pt x="4223" y="1628"/>
                  </a:cubicBezTo>
                  <a:cubicBezTo>
                    <a:pt x="4241" y="1695"/>
                    <a:pt x="4273" y="1747"/>
                    <a:pt x="4313" y="1784"/>
                  </a:cubicBezTo>
                  <a:cubicBezTo>
                    <a:pt x="4417" y="1881"/>
                    <a:pt x="4610" y="1917"/>
                    <a:pt x="4764" y="1824"/>
                  </a:cubicBezTo>
                  <a:cubicBezTo>
                    <a:pt x="4909" y="1736"/>
                    <a:pt x="4964" y="1566"/>
                    <a:pt x="4942" y="1424"/>
                  </a:cubicBezTo>
                  <a:cubicBezTo>
                    <a:pt x="4922" y="1292"/>
                    <a:pt x="4837" y="1209"/>
                    <a:pt x="4807" y="1182"/>
                  </a:cubicBezTo>
                  <a:cubicBezTo>
                    <a:pt x="4818" y="1164"/>
                    <a:pt x="4864" y="1082"/>
                    <a:pt x="4840" y="983"/>
                  </a:cubicBezTo>
                  <a:cubicBezTo>
                    <a:pt x="4817" y="893"/>
                    <a:pt x="4741" y="806"/>
                    <a:pt x="4641" y="794"/>
                  </a:cubicBezTo>
                  <a:cubicBezTo>
                    <a:pt x="4536" y="781"/>
                    <a:pt x="4456" y="857"/>
                    <a:pt x="4445" y="867"/>
                  </a:cubicBezTo>
                  <a:cubicBezTo>
                    <a:pt x="4405" y="906"/>
                    <a:pt x="4414" y="929"/>
                    <a:pt x="4372" y="969"/>
                  </a:cubicBezTo>
                  <a:cubicBezTo>
                    <a:pt x="4316" y="1020"/>
                    <a:pt x="4251" y="1043"/>
                    <a:pt x="4200" y="1050"/>
                  </a:cubicBezTo>
                  <a:cubicBezTo>
                    <a:pt x="4099" y="1062"/>
                    <a:pt x="3945" y="1027"/>
                    <a:pt x="3900" y="888"/>
                  </a:cubicBezTo>
                  <a:cubicBezTo>
                    <a:pt x="3827" y="664"/>
                    <a:pt x="4035" y="561"/>
                    <a:pt x="4090" y="619"/>
                  </a:cubicBezTo>
                  <a:cubicBezTo>
                    <a:pt x="4060" y="620"/>
                    <a:pt x="4032" y="629"/>
                    <a:pt x="4009" y="647"/>
                  </a:cubicBezTo>
                  <a:cubicBezTo>
                    <a:pt x="3946" y="695"/>
                    <a:pt x="3931" y="797"/>
                    <a:pt x="3970" y="869"/>
                  </a:cubicBezTo>
                  <a:cubicBezTo>
                    <a:pt x="4018" y="957"/>
                    <a:pt x="4126" y="964"/>
                    <a:pt x="4141" y="964"/>
                  </a:cubicBezTo>
                  <a:cubicBezTo>
                    <a:pt x="4270" y="969"/>
                    <a:pt x="4345" y="854"/>
                    <a:pt x="4351" y="843"/>
                  </a:cubicBezTo>
                  <a:cubicBezTo>
                    <a:pt x="4362" y="827"/>
                    <a:pt x="4406" y="751"/>
                    <a:pt x="4385" y="653"/>
                  </a:cubicBezTo>
                  <a:cubicBezTo>
                    <a:pt x="4365" y="565"/>
                    <a:pt x="4304" y="517"/>
                    <a:pt x="4281" y="501"/>
                  </a:cubicBezTo>
                  <a:cubicBezTo>
                    <a:pt x="4202" y="446"/>
                    <a:pt x="4120" y="453"/>
                    <a:pt x="4100" y="455"/>
                  </a:cubicBezTo>
                  <a:cubicBezTo>
                    <a:pt x="4103" y="434"/>
                    <a:pt x="4116" y="334"/>
                    <a:pt x="4049" y="245"/>
                  </a:cubicBezTo>
                  <a:cubicBezTo>
                    <a:pt x="3993" y="169"/>
                    <a:pt x="3892" y="120"/>
                    <a:pt x="3789" y="140"/>
                  </a:cubicBezTo>
                  <a:cubicBezTo>
                    <a:pt x="3693" y="158"/>
                    <a:pt x="3639" y="228"/>
                    <a:pt x="3626" y="247"/>
                  </a:cubicBezTo>
                  <a:cubicBezTo>
                    <a:pt x="3618" y="219"/>
                    <a:pt x="3589" y="123"/>
                    <a:pt x="3495" y="65"/>
                  </a:cubicBezTo>
                  <a:cubicBezTo>
                    <a:pt x="3396" y="4"/>
                    <a:pt x="3252" y="0"/>
                    <a:pt x="3157" y="84"/>
                  </a:cubicBezTo>
                  <a:cubicBezTo>
                    <a:pt x="3084" y="147"/>
                    <a:pt x="3070" y="236"/>
                    <a:pt x="3067" y="264"/>
                  </a:cubicBezTo>
                  <a:cubicBezTo>
                    <a:pt x="3042" y="252"/>
                    <a:pt x="2988" y="230"/>
                    <a:pt x="2919" y="236"/>
                  </a:cubicBezTo>
                  <a:cubicBezTo>
                    <a:pt x="2807" y="245"/>
                    <a:pt x="2739" y="317"/>
                    <a:pt x="2725" y="333"/>
                  </a:cubicBezTo>
                  <a:cubicBezTo>
                    <a:pt x="2629" y="439"/>
                    <a:pt x="2650" y="574"/>
                    <a:pt x="2654" y="599"/>
                  </a:cubicBezTo>
                  <a:cubicBezTo>
                    <a:pt x="2658" y="626"/>
                    <a:pt x="2683" y="763"/>
                    <a:pt x="2797" y="824"/>
                  </a:cubicBezTo>
                  <a:cubicBezTo>
                    <a:pt x="2820" y="836"/>
                    <a:pt x="2869" y="862"/>
                    <a:pt x="2922" y="846"/>
                  </a:cubicBezTo>
                  <a:cubicBezTo>
                    <a:pt x="2997" y="823"/>
                    <a:pt x="3059" y="721"/>
                    <a:pt x="3023" y="635"/>
                  </a:cubicBezTo>
                  <a:cubicBezTo>
                    <a:pt x="3003" y="586"/>
                    <a:pt x="2953" y="543"/>
                    <a:pt x="2864" y="528"/>
                  </a:cubicBezTo>
                  <a:cubicBezTo>
                    <a:pt x="2881" y="524"/>
                    <a:pt x="2914" y="519"/>
                    <a:pt x="2952" y="528"/>
                  </a:cubicBezTo>
                  <a:cubicBezTo>
                    <a:pt x="2971" y="533"/>
                    <a:pt x="3029" y="550"/>
                    <a:pt x="3065" y="608"/>
                  </a:cubicBezTo>
                  <a:cubicBezTo>
                    <a:pt x="3099" y="661"/>
                    <a:pt x="3093" y="716"/>
                    <a:pt x="3090" y="734"/>
                  </a:cubicBezTo>
                  <a:cubicBezTo>
                    <a:pt x="3081" y="809"/>
                    <a:pt x="3027" y="878"/>
                    <a:pt x="2952" y="906"/>
                  </a:cubicBezTo>
                  <a:cubicBezTo>
                    <a:pt x="2946" y="909"/>
                    <a:pt x="2866" y="937"/>
                    <a:pt x="2788" y="900"/>
                  </a:cubicBezTo>
                  <a:cubicBezTo>
                    <a:pt x="2730" y="873"/>
                    <a:pt x="2700" y="824"/>
                    <a:pt x="2651" y="743"/>
                  </a:cubicBezTo>
                  <a:cubicBezTo>
                    <a:pt x="2612" y="679"/>
                    <a:pt x="2621" y="675"/>
                    <a:pt x="2593" y="641"/>
                  </a:cubicBezTo>
                  <a:cubicBezTo>
                    <a:pt x="2574" y="618"/>
                    <a:pt x="2509" y="539"/>
                    <a:pt x="2410" y="538"/>
                  </a:cubicBezTo>
                  <a:cubicBezTo>
                    <a:pt x="2390" y="537"/>
                    <a:pt x="2320" y="536"/>
                    <a:pt x="2276" y="592"/>
                  </a:cubicBezTo>
                  <a:cubicBezTo>
                    <a:pt x="2232" y="648"/>
                    <a:pt x="2248" y="717"/>
                    <a:pt x="2250" y="726"/>
                  </a:cubicBezTo>
                  <a:cubicBezTo>
                    <a:pt x="2148" y="731"/>
                    <a:pt x="2055" y="798"/>
                    <a:pt x="2034" y="893"/>
                  </a:cubicBezTo>
                  <a:cubicBezTo>
                    <a:pt x="2011" y="1000"/>
                    <a:pt x="2046" y="1124"/>
                    <a:pt x="2164" y="1168"/>
                  </a:cubicBezTo>
                  <a:cubicBezTo>
                    <a:pt x="1932" y="1200"/>
                    <a:pt x="1938" y="1554"/>
                    <a:pt x="2134" y="1630"/>
                  </a:cubicBezTo>
                  <a:cubicBezTo>
                    <a:pt x="2329" y="1706"/>
                    <a:pt x="2450" y="1591"/>
                    <a:pt x="2428" y="1468"/>
                  </a:cubicBezTo>
                  <a:cubicBezTo>
                    <a:pt x="2401" y="1308"/>
                    <a:pt x="2262" y="1292"/>
                    <a:pt x="2202" y="1359"/>
                  </a:cubicBezTo>
                  <a:cubicBezTo>
                    <a:pt x="2155" y="1410"/>
                    <a:pt x="2179" y="1466"/>
                    <a:pt x="2234" y="1505"/>
                  </a:cubicBezTo>
                  <a:cubicBezTo>
                    <a:pt x="2127" y="1528"/>
                    <a:pt x="2117" y="1357"/>
                    <a:pt x="2182" y="1293"/>
                  </a:cubicBezTo>
                  <a:cubicBezTo>
                    <a:pt x="2247" y="1230"/>
                    <a:pt x="2448" y="1255"/>
                    <a:pt x="2491" y="1401"/>
                  </a:cubicBezTo>
                  <a:cubicBezTo>
                    <a:pt x="2506" y="1455"/>
                    <a:pt x="2505" y="1502"/>
                    <a:pt x="2499" y="1533"/>
                  </a:cubicBezTo>
                  <a:cubicBezTo>
                    <a:pt x="2494" y="1561"/>
                    <a:pt x="2467" y="1684"/>
                    <a:pt x="2294" y="1817"/>
                  </a:cubicBezTo>
                  <a:cubicBezTo>
                    <a:pt x="2080" y="1983"/>
                    <a:pt x="1844" y="2008"/>
                    <a:pt x="1780" y="2013"/>
                  </a:cubicBezTo>
                  <a:cubicBezTo>
                    <a:pt x="1711" y="2019"/>
                    <a:pt x="1430" y="2039"/>
                    <a:pt x="1184" y="1881"/>
                  </a:cubicBezTo>
                  <a:cubicBezTo>
                    <a:pt x="1108" y="1833"/>
                    <a:pt x="915" y="1690"/>
                    <a:pt x="859" y="1648"/>
                  </a:cubicBezTo>
                  <a:cubicBezTo>
                    <a:pt x="804" y="1607"/>
                    <a:pt x="751" y="1568"/>
                    <a:pt x="669" y="1533"/>
                  </a:cubicBezTo>
                  <a:cubicBezTo>
                    <a:pt x="649" y="1525"/>
                    <a:pt x="568" y="1492"/>
                    <a:pt x="443" y="1479"/>
                  </a:cubicBezTo>
                  <a:cubicBezTo>
                    <a:pt x="266" y="1460"/>
                    <a:pt x="111" y="1492"/>
                    <a:pt x="0" y="1528"/>
                  </a:cubicBezTo>
                  <a:cubicBezTo>
                    <a:pt x="114" y="1530"/>
                    <a:pt x="281" y="1546"/>
                    <a:pt x="462" y="1621"/>
                  </a:cubicBezTo>
                  <a:cubicBezTo>
                    <a:pt x="818" y="1766"/>
                    <a:pt x="858" y="1981"/>
                    <a:pt x="1164" y="2144"/>
                  </a:cubicBezTo>
                  <a:cubicBezTo>
                    <a:pt x="1556" y="2353"/>
                    <a:pt x="1978" y="2259"/>
                    <a:pt x="2070" y="2238"/>
                  </a:cubicBezTo>
                  <a:cubicBezTo>
                    <a:pt x="2537" y="2134"/>
                    <a:pt x="2807" y="1823"/>
                    <a:pt x="2891" y="1717"/>
                  </a:cubicBezTo>
                  <a:cubicBezTo>
                    <a:pt x="2861" y="1705"/>
                    <a:pt x="2818" y="1685"/>
                    <a:pt x="2779" y="1647"/>
                  </a:cubicBezTo>
                  <a:cubicBezTo>
                    <a:pt x="2673" y="1542"/>
                    <a:pt x="2641" y="1352"/>
                    <a:pt x="2724" y="1203"/>
                  </a:cubicBezTo>
                  <a:cubicBezTo>
                    <a:pt x="2797" y="1071"/>
                    <a:pt x="2946" y="994"/>
                    <a:pt x="3103" y="100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noFill/>
              </a:endParaRPr>
            </a:p>
          </p:txBody>
        </p:sp>
        <p:sp>
          <p:nvSpPr>
            <p:cNvPr id="10" name="Freeform 6"/>
            <p:cNvSpPr/>
            <p:nvPr/>
          </p:nvSpPr>
          <p:spPr bwMode="auto">
            <a:xfrm>
              <a:off x="165" y="1230"/>
              <a:ext cx="6260" cy="3246"/>
            </a:xfrm>
            <a:custGeom>
              <a:avLst/>
              <a:gdLst>
                <a:gd name="T0" fmla="*/ 3611 w 3831"/>
                <a:gd name="T1" fmla="*/ 588 h 1986"/>
                <a:gd name="T2" fmla="*/ 3760 w 3831"/>
                <a:gd name="T3" fmla="*/ 529 h 1986"/>
                <a:gd name="T4" fmla="*/ 3817 w 3831"/>
                <a:gd name="T5" fmla="*/ 350 h 1986"/>
                <a:gd name="T6" fmla="*/ 3707 w 3831"/>
                <a:gd name="T7" fmla="*/ 195 h 1986"/>
                <a:gd name="T8" fmla="*/ 3560 w 3831"/>
                <a:gd name="T9" fmla="*/ 162 h 1986"/>
                <a:gd name="T10" fmla="*/ 3467 w 3831"/>
                <a:gd name="T11" fmla="*/ 53 h 1986"/>
                <a:gd name="T12" fmla="*/ 3248 w 3831"/>
                <a:gd name="T13" fmla="*/ 17 h 1986"/>
                <a:gd name="T14" fmla="*/ 3038 w 3831"/>
                <a:gd name="T15" fmla="*/ 315 h 1986"/>
                <a:gd name="T16" fmla="*/ 2874 w 3831"/>
                <a:gd name="T17" fmla="*/ 310 h 1986"/>
                <a:gd name="T18" fmla="*/ 2690 w 3831"/>
                <a:gd name="T19" fmla="*/ 471 h 1986"/>
                <a:gd name="T20" fmla="*/ 2670 w 3831"/>
                <a:gd name="T21" fmla="*/ 558 h 1986"/>
                <a:gd name="T22" fmla="*/ 2692 w 3831"/>
                <a:gd name="T23" fmla="*/ 743 h 1986"/>
                <a:gd name="T24" fmla="*/ 2750 w 3831"/>
                <a:gd name="T25" fmla="*/ 828 h 1986"/>
                <a:gd name="T26" fmla="*/ 2862 w 3831"/>
                <a:gd name="T27" fmla="*/ 876 h 1986"/>
                <a:gd name="T28" fmla="*/ 2999 w 3831"/>
                <a:gd name="T29" fmla="*/ 771 h 1986"/>
                <a:gd name="T30" fmla="*/ 2983 w 3831"/>
                <a:gd name="T31" fmla="*/ 661 h 1986"/>
                <a:gd name="T32" fmla="*/ 2912 w 3831"/>
                <a:gd name="T33" fmla="*/ 629 h 1986"/>
                <a:gd name="T34" fmla="*/ 2873 w 3831"/>
                <a:gd name="T35" fmla="*/ 661 h 1986"/>
                <a:gd name="T36" fmla="*/ 2880 w 3831"/>
                <a:gd name="T37" fmla="*/ 746 h 1986"/>
                <a:gd name="T38" fmla="*/ 2841 w 3831"/>
                <a:gd name="T39" fmla="*/ 711 h 1986"/>
                <a:gd name="T40" fmla="*/ 2825 w 3831"/>
                <a:gd name="T41" fmla="*/ 645 h 1986"/>
                <a:gd name="T42" fmla="*/ 2907 w 3831"/>
                <a:gd name="T43" fmla="*/ 551 h 1986"/>
                <a:gd name="T44" fmla="*/ 3022 w 3831"/>
                <a:gd name="T45" fmla="*/ 577 h 1986"/>
                <a:gd name="T46" fmla="*/ 3104 w 3831"/>
                <a:gd name="T47" fmla="*/ 705 h 1986"/>
                <a:gd name="T48" fmla="*/ 3040 w 3831"/>
                <a:gd name="T49" fmla="*/ 897 h 1986"/>
                <a:gd name="T50" fmla="*/ 2868 w 3831"/>
                <a:gd name="T51" fmla="*/ 970 h 1986"/>
                <a:gd name="T52" fmla="*/ 2569 w 3831"/>
                <a:gd name="T53" fmla="*/ 1305 h 1986"/>
                <a:gd name="T54" fmla="*/ 2226 w 3831"/>
                <a:gd name="T55" fmla="*/ 1495 h 1986"/>
                <a:gd name="T56" fmla="*/ 1568 w 3831"/>
                <a:gd name="T57" fmla="*/ 1591 h 1986"/>
                <a:gd name="T58" fmla="*/ 1166 w 3831"/>
                <a:gd name="T59" fmla="*/ 1519 h 1986"/>
                <a:gd name="T60" fmla="*/ 917 w 3831"/>
                <a:gd name="T61" fmla="*/ 1343 h 1986"/>
                <a:gd name="T62" fmla="*/ 0 w 3831"/>
                <a:gd name="T63" fmla="*/ 850 h 1986"/>
                <a:gd name="T64" fmla="*/ 476 w 3831"/>
                <a:gd name="T65" fmla="*/ 1111 h 1986"/>
                <a:gd name="T66" fmla="*/ 764 w 3831"/>
                <a:gd name="T67" fmla="*/ 1399 h 1986"/>
                <a:gd name="T68" fmla="*/ 1307 w 3831"/>
                <a:gd name="T69" fmla="*/ 1779 h 1986"/>
                <a:gd name="T70" fmla="*/ 1573 w 3831"/>
                <a:gd name="T71" fmla="*/ 1852 h 1986"/>
                <a:gd name="T72" fmla="*/ 3183 w 3831"/>
                <a:gd name="T73" fmla="*/ 1305 h 1986"/>
                <a:gd name="T74" fmla="*/ 3430 w 3831"/>
                <a:gd name="T75" fmla="*/ 1041 h 1986"/>
                <a:gd name="T76" fmla="*/ 3611 w 3831"/>
                <a:gd name="T77" fmla="*/ 588 h 1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831" h="1986">
                  <a:moveTo>
                    <a:pt x="3611" y="588"/>
                  </a:moveTo>
                  <a:cubicBezTo>
                    <a:pt x="3626" y="588"/>
                    <a:pt x="3701" y="587"/>
                    <a:pt x="3760" y="529"/>
                  </a:cubicBezTo>
                  <a:cubicBezTo>
                    <a:pt x="3831" y="457"/>
                    <a:pt x="3819" y="362"/>
                    <a:pt x="3817" y="350"/>
                  </a:cubicBezTo>
                  <a:cubicBezTo>
                    <a:pt x="3802" y="252"/>
                    <a:pt x="3722" y="204"/>
                    <a:pt x="3707" y="195"/>
                  </a:cubicBezTo>
                  <a:cubicBezTo>
                    <a:pt x="3644" y="157"/>
                    <a:pt x="3582" y="160"/>
                    <a:pt x="3560" y="162"/>
                  </a:cubicBezTo>
                  <a:cubicBezTo>
                    <a:pt x="3548" y="138"/>
                    <a:pt x="3521" y="90"/>
                    <a:pt x="3467" y="53"/>
                  </a:cubicBezTo>
                  <a:cubicBezTo>
                    <a:pt x="3395" y="5"/>
                    <a:pt x="3310" y="0"/>
                    <a:pt x="3248" y="17"/>
                  </a:cubicBezTo>
                  <a:cubicBezTo>
                    <a:pt x="3131" y="48"/>
                    <a:pt x="3044" y="169"/>
                    <a:pt x="3038" y="315"/>
                  </a:cubicBezTo>
                  <a:cubicBezTo>
                    <a:pt x="3010" y="306"/>
                    <a:pt x="2947" y="290"/>
                    <a:pt x="2874" y="310"/>
                  </a:cubicBezTo>
                  <a:cubicBezTo>
                    <a:pt x="2787" y="334"/>
                    <a:pt x="2721" y="399"/>
                    <a:pt x="2690" y="471"/>
                  </a:cubicBezTo>
                  <a:cubicBezTo>
                    <a:pt x="2676" y="505"/>
                    <a:pt x="2673" y="533"/>
                    <a:pt x="2670" y="558"/>
                  </a:cubicBezTo>
                  <a:cubicBezTo>
                    <a:pt x="2666" y="591"/>
                    <a:pt x="2658" y="664"/>
                    <a:pt x="2692" y="743"/>
                  </a:cubicBezTo>
                  <a:cubicBezTo>
                    <a:pt x="2704" y="769"/>
                    <a:pt x="2718" y="800"/>
                    <a:pt x="2750" y="828"/>
                  </a:cubicBezTo>
                  <a:cubicBezTo>
                    <a:pt x="2766" y="843"/>
                    <a:pt x="2806" y="877"/>
                    <a:pt x="2862" y="876"/>
                  </a:cubicBezTo>
                  <a:cubicBezTo>
                    <a:pt x="2923" y="874"/>
                    <a:pt x="2981" y="829"/>
                    <a:pt x="2999" y="771"/>
                  </a:cubicBezTo>
                  <a:cubicBezTo>
                    <a:pt x="3001" y="762"/>
                    <a:pt x="3018" y="703"/>
                    <a:pt x="2983" y="661"/>
                  </a:cubicBezTo>
                  <a:cubicBezTo>
                    <a:pt x="2979" y="657"/>
                    <a:pt x="2948" y="621"/>
                    <a:pt x="2912" y="629"/>
                  </a:cubicBezTo>
                  <a:cubicBezTo>
                    <a:pt x="2887" y="635"/>
                    <a:pt x="2875" y="657"/>
                    <a:pt x="2873" y="661"/>
                  </a:cubicBezTo>
                  <a:cubicBezTo>
                    <a:pt x="2852" y="700"/>
                    <a:pt x="2879" y="744"/>
                    <a:pt x="2880" y="746"/>
                  </a:cubicBezTo>
                  <a:cubicBezTo>
                    <a:pt x="2871" y="741"/>
                    <a:pt x="2854" y="731"/>
                    <a:pt x="2841" y="711"/>
                  </a:cubicBezTo>
                  <a:cubicBezTo>
                    <a:pt x="2839" y="708"/>
                    <a:pt x="2821" y="681"/>
                    <a:pt x="2825" y="645"/>
                  </a:cubicBezTo>
                  <a:cubicBezTo>
                    <a:pt x="2830" y="600"/>
                    <a:pt x="2867" y="564"/>
                    <a:pt x="2907" y="551"/>
                  </a:cubicBezTo>
                  <a:cubicBezTo>
                    <a:pt x="2959" y="536"/>
                    <a:pt x="3003" y="565"/>
                    <a:pt x="3022" y="577"/>
                  </a:cubicBezTo>
                  <a:cubicBezTo>
                    <a:pt x="3086" y="619"/>
                    <a:pt x="3101" y="690"/>
                    <a:pt x="3104" y="705"/>
                  </a:cubicBezTo>
                  <a:cubicBezTo>
                    <a:pt x="3123" y="808"/>
                    <a:pt x="3051" y="885"/>
                    <a:pt x="3040" y="897"/>
                  </a:cubicBezTo>
                  <a:cubicBezTo>
                    <a:pt x="2973" y="966"/>
                    <a:pt x="2887" y="970"/>
                    <a:pt x="2868" y="970"/>
                  </a:cubicBezTo>
                  <a:cubicBezTo>
                    <a:pt x="2815" y="1057"/>
                    <a:pt x="2720" y="1186"/>
                    <a:pt x="2569" y="1305"/>
                  </a:cubicBezTo>
                  <a:cubicBezTo>
                    <a:pt x="2542" y="1326"/>
                    <a:pt x="2418" y="1421"/>
                    <a:pt x="2226" y="1495"/>
                  </a:cubicBezTo>
                  <a:cubicBezTo>
                    <a:pt x="1953" y="1601"/>
                    <a:pt x="1721" y="1596"/>
                    <a:pt x="1568" y="1591"/>
                  </a:cubicBezTo>
                  <a:cubicBezTo>
                    <a:pt x="1424" y="1587"/>
                    <a:pt x="1305" y="1582"/>
                    <a:pt x="1166" y="1519"/>
                  </a:cubicBezTo>
                  <a:cubicBezTo>
                    <a:pt x="1030" y="1457"/>
                    <a:pt x="946" y="1372"/>
                    <a:pt x="917" y="1343"/>
                  </a:cubicBezTo>
                  <a:cubicBezTo>
                    <a:pt x="740" y="1166"/>
                    <a:pt x="365" y="833"/>
                    <a:pt x="0" y="850"/>
                  </a:cubicBezTo>
                  <a:cubicBezTo>
                    <a:pt x="197" y="917"/>
                    <a:pt x="352" y="1009"/>
                    <a:pt x="476" y="1111"/>
                  </a:cubicBezTo>
                  <a:cubicBezTo>
                    <a:pt x="599" y="1213"/>
                    <a:pt x="584" y="1234"/>
                    <a:pt x="764" y="1399"/>
                  </a:cubicBezTo>
                  <a:cubicBezTo>
                    <a:pt x="928" y="1551"/>
                    <a:pt x="1078" y="1688"/>
                    <a:pt x="1307" y="1779"/>
                  </a:cubicBezTo>
                  <a:cubicBezTo>
                    <a:pt x="1427" y="1826"/>
                    <a:pt x="1524" y="1843"/>
                    <a:pt x="1573" y="1852"/>
                  </a:cubicBezTo>
                  <a:cubicBezTo>
                    <a:pt x="2347" y="1986"/>
                    <a:pt x="3077" y="1391"/>
                    <a:pt x="3183" y="1305"/>
                  </a:cubicBezTo>
                  <a:cubicBezTo>
                    <a:pt x="3288" y="1220"/>
                    <a:pt x="3365" y="1138"/>
                    <a:pt x="3430" y="1041"/>
                  </a:cubicBezTo>
                  <a:cubicBezTo>
                    <a:pt x="3548" y="866"/>
                    <a:pt x="3592" y="694"/>
                    <a:pt x="3611" y="58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noFill/>
              </a:endParaRPr>
            </a:p>
          </p:txBody>
        </p:sp>
      </p:grpSp>
      <p:cxnSp>
        <p:nvCxnSpPr>
          <p:cNvPr id="11" name="直接连接符 10"/>
          <p:cNvCxnSpPr/>
          <p:nvPr/>
        </p:nvCxnSpPr>
        <p:spPr>
          <a:xfrm flipH="1">
            <a:off x="870857" y="670351"/>
            <a:ext cx="2082010" cy="0"/>
          </a:xfrm>
          <a:prstGeom prst="line">
            <a:avLst/>
          </a:prstGeom>
          <a:ln>
            <a:solidFill>
              <a:srgbClr val="F16C06"/>
            </a:solidFill>
          </a:ln>
        </p:spPr>
        <p:style>
          <a:lnRef idx="1">
            <a:schemeClr val="accent1"/>
          </a:lnRef>
          <a:fillRef idx="0">
            <a:schemeClr val="accent1"/>
          </a:fillRef>
          <a:effectRef idx="0">
            <a:schemeClr val="accent1"/>
          </a:effectRef>
          <a:fontRef idx="minor">
            <a:schemeClr val="tx1"/>
          </a:fontRef>
        </p:style>
      </p:cxnSp>
      <p:grpSp>
        <p:nvGrpSpPr>
          <p:cNvPr id="81" name="组合 80"/>
          <p:cNvGrpSpPr/>
          <p:nvPr/>
        </p:nvGrpSpPr>
        <p:grpSpPr>
          <a:xfrm>
            <a:off x="3112706" y="1721560"/>
            <a:ext cx="3600001" cy="1544879"/>
            <a:chOff x="738155" y="1721560"/>
            <a:chExt cx="3600001" cy="1544879"/>
          </a:xfrm>
        </p:grpSpPr>
        <p:sp>
          <p:nvSpPr>
            <p:cNvPr id="77" name="Rectangle 2"/>
            <p:cNvSpPr>
              <a:spLocks noChangeArrowheads="1"/>
            </p:cNvSpPr>
            <p:nvPr/>
          </p:nvSpPr>
          <p:spPr bwMode="auto">
            <a:xfrm>
              <a:off x="738156" y="2335030"/>
              <a:ext cx="3600000" cy="931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5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守初心、担使命，找差距、抓落实是一个相互联系的整体，要全面把握，将其贯穿于主题教育全过程。</a:t>
              </a:r>
              <a:endParaRPr lang="en-GB" altLang="zh-CN" sz="14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79" name="标题1"/>
            <p:cNvSpPr>
              <a:spLocks noChangeArrowheads="1"/>
            </p:cNvSpPr>
            <p:nvPr/>
          </p:nvSpPr>
          <p:spPr bwMode="gray">
            <a:xfrm>
              <a:off x="738155" y="1721560"/>
              <a:ext cx="2683790" cy="447716"/>
            </a:xfrm>
            <a:prstGeom prst="roundRect">
              <a:avLst>
                <a:gd name="adj" fmla="val 11921"/>
              </a:avLst>
            </a:prstGeom>
            <a:gradFill flip="none" rotWithShape="1">
              <a:gsLst>
                <a:gs pos="5000">
                  <a:srgbClr val="FEF5D6"/>
                </a:gs>
                <a:gs pos="68000">
                  <a:srgbClr val="FBCB78"/>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pc="100"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80" name="TextBox 59"/>
            <p:cNvSpPr txBox="1"/>
            <p:nvPr/>
          </p:nvSpPr>
          <p:spPr>
            <a:xfrm>
              <a:off x="840026" y="1790855"/>
              <a:ext cx="2613442" cy="308418"/>
            </a:xfrm>
            <a:prstGeom prst="rect">
              <a:avLst/>
            </a:prstGeom>
            <a:noFill/>
          </p:spPr>
          <p:txBody>
            <a:bodyPr wrap="square" lIns="0" tIns="0" rIns="0" bIns="0" rtlCol="0">
              <a:spAutoFit/>
            </a:bodyPr>
            <a:lstStyle/>
            <a:p>
              <a:r>
                <a:rPr lang="zh-CN" altLang="en-US" sz="2005" b="1" spc="150" dirty="0">
                  <a:solidFill>
                    <a:srgbClr val="D7271E"/>
                  </a:solidFill>
                  <a:latin typeface="微软雅黑" panose="020B0503020204020204" pitchFamily="34" charset="-122"/>
                  <a:ea typeface="微软雅黑" panose="020B0503020204020204" pitchFamily="34" charset="-122"/>
                </a:rPr>
                <a:t>坚定信念，永葆先进</a:t>
              </a:r>
            </a:p>
          </p:txBody>
        </p:sp>
      </p:grpSp>
      <p:grpSp>
        <p:nvGrpSpPr>
          <p:cNvPr id="82" name="组合 81"/>
          <p:cNvGrpSpPr/>
          <p:nvPr/>
        </p:nvGrpSpPr>
        <p:grpSpPr>
          <a:xfrm>
            <a:off x="3112706" y="3833954"/>
            <a:ext cx="3600001" cy="1544879"/>
            <a:chOff x="738155" y="1721560"/>
            <a:chExt cx="3600001" cy="1544879"/>
          </a:xfrm>
        </p:grpSpPr>
        <p:sp>
          <p:nvSpPr>
            <p:cNvPr id="83" name="Rectangle 2"/>
            <p:cNvSpPr>
              <a:spLocks noChangeArrowheads="1"/>
            </p:cNvSpPr>
            <p:nvPr/>
          </p:nvSpPr>
          <p:spPr bwMode="auto">
            <a:xfrm>
              <a:off x="738156" y="2335030"/>
              <a:ext cx="3600000" cy="931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5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守初心、担使命，找差距、抓落实是一个相互联系的整体，要全面把握，将其贯穿于主题教育全过程。</a:t>
              </a:r>
              <a:endParaRPr lang="en-GB" altLang="zh-CN" sz="14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84" name="标题1"/>
            <p:cNvSpPr>
              <a:spLocks noChangeArrowheads="1"/>
            </p:cNvSpPr>
            <p:nvPr/>
          </p:nvSpPr>
          <p:spPr bwMode="gray">
            <a:xfrm>
              <a:off x="738155" y="1721560"/>
              <a:ext cx="2683790" cy="447716"/>
            </a:xfrm>
            <a:prstGeom prst="roundRect">
              <a:avLst>
                <a:gd name="adj" fmla="val 11921"/>
              </a:avLst>
            </a:prstGeom>
            <a:gradFill flip="none" rotWithShape="1">
              <a:gsLst>
                <a:gs pos="5000">
                  <a:srgbClr val="FEF5D6"/>
                </a:gs>
                <a:gs pos="68000">
                  <a:srgbClr val="FBCB78"/>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pc="100"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85" name="TextBox 59"/>
            <p:cNvSpPr txBox="1"/>
            <p:nvPr/>
          </p:nvSpPr>
          <p:spPr>
            <a:xfrm>
              <a:off x="840026" y="1790855"/>
              <a:ext cx="2683790" cy="308418"/>
            </a:xfrm>
            <a:prstGeom prst="rect">
              <a:avLst/>
            </a:prstGeom>
            <a:noFill/>
          </p:spPr>
          <p:txBody>
            <a:bodyPr wrap="square" lIns="0" tIns="0" rIns="0" bIns="0" rtlCol="0">
              <a:spAutoFit/>
            </a:bodyPr>
            <a:lstStyle/>
            <a:p>
              <a:r>
                <a:rPr lang="zh-CN" altLang="en-US" sz="2005" b="1" spc="150" dirty="0">
                  <a:solidFill>
                    <a:srgbClr val="D7271E"/>
                  </a:solidFill>
                  <a:latin typeface="微软雅黑" panose="020B0503020204020204" pitchFamily="34" charset="-122"/>
                  <a:ea typeface="微软雅黑" panose="020B0503020204020204" pitchFamily="34" charset="-122"/>
                </a:rPr>
                <a:t>坚定信念，永葆先进</a:t>
              </a:r>
            </a:p>
          </p:txBody>
        </p:sp>
      </p:grpSp>
      <p:grpSp>
        <p:nvGrpSpPr>
          <p:cNvPr id="86" name="组合 85"/>
          <p:cNvGrpSpPr/>
          <p:nvPr/>
        </p:nvGrpSpPr>
        <p:grpSpPr>
          <a:xfrm>
            <a:off x="7366221" y="1721560"/>
            <a:ext cx="3600001" cy="1544879"/>
            <a:chOff x="738155" y="1721560"/>
            <a:chExt cx="3600001" cy="1544879"/>
          </a:xfrm>
        </p:grpSpPr>
        <p:sp>
          <p:nvSpPr>
            <p:cNvPr id="87" name="Rectangle 2"/>
            <p:cNvSpPr>
              <a:spLocks noChangeArrowheads="1"/>
            </p:cNvSpPr>
            <p:nvPr/>
          </p:nvSpPr>
          <p:spPr bwMode="auto">
            <a:xfrm>
              <a:off x="738156" y="2335030"/>
              <a:ext cx="3600000" cy="931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5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守初心、担使命，找差距、抓落实是一个相互联系的整体，要全面把握，将其贯穿于主题教育全过程。</a:t>
              </a:r>
              <a:endParaRPr lang="en-GB" altLang="zh-CN" sz="14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88" name="标题1"/>
            <p:cNvSpPr>
              <a:spLocks noChangeArrowheads="1"/>
            </p:cNvSpPr>
            <p:nvPr/>
          </p:nvSpPr>
          <p:spPr bwMode="gray">
            <a:xfrm>
              <a:off x="738155" y="1721560"/>
              <a:ext cx="2683790" cy="447716"/>
            </a:xfrm>
            <a:prstGeom prst="roundRect">
              <a:avLst>
                <a:gd name="adj" fmla="val 11921"/>
              </a:avLst>
            </a:prstGeom>
            <a:gradFill flip="none" rotWithShape="1">
              <a:gsLst>
                <a:gs pos="5000">
                  <a:srgbClr val="FEF5D6"/>
                </a:gs>
                <a:gs pos="68000">
                  <a:srgbClr val="FBCB78"/>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pc="100"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89" name="TextBox 59"/>
            <p:cNvSpPr txBox="1"/>
            <p:nvPr/>
          </p:nvSpPr>
          <p:spPr>
            <a:xfrm>
              <a:off x="840026" y="1790855"/>
              <a:ext cx="2784740" cy="308418"/>
            </a:xfrm>
            <a:prstGeom prst="rect">
              <a:avLst/>
            </a:prstGeom>
            <a:noFill/>
          </p:spPr>
          <p:txBody>
            <a:bodyPr wrap="square" lIns="0" tIns="0" rIns="0" bIns="0" rtlCol="0">
              <a:spAutoFit/>
            </a:bodyPr>
            <a:lstStyle/>
            <a:p>
              <a:r>
                <a:rPr lang="zh-CN" altLang="en-US" sz="2005" b="1" spc="150" dirty="0">
                  <a:solidFill>
                    <a:srgbClr val="D7271E"/>
                  </a:solidFill>
                  <a:latin typeface="微软雅黑" panose="020B0503020204020204" pitchFamily="34" charset="-122"/>
                  <a:ea typeface="微软雅黑" panose="020B0503020204020204" pitchFamily="34" charset="-122"/>
                </a:rPr>
                <a:t>坚定信念，永葆先进</a:t>
              </a:r>
            </a:p>
          </p:txBody>
        </p:sp>
      </p:grpSp>
      <p:grpSp>
        <p:nvGrpSpPr>
          <p:cNvPr id="90" name="组合 89"/>
          <p:cNvGrpSpPr/>
          <p:nvPr/>
        </p:nvGrpSpPr>
        <p:grpSpPr>
          <a:xfrm>
            <a:off x="7366221" y="3833954"/>
            <a:ext cx="3600001" cy="1544879"/>
            <a:chOff x="738155" y="1721560"/>
            <a:chExt cx="3600001" cy="1544879"/>
          </a:xfrm>
        </p:grpSpPr>
        <p:sp>
          <p:nvSpPr>
            <p:cNvPr id="91" name="Rectangle 2"/>
            <p:cNvSpPr>
              <a:spLocks noChangeArrowheads="1"/>
            </p:cNvSpPr>
            <p:nvPr/>
          </p:nvSpPr>
          <p:spPr bwMode="auto">
            <a:xfrm>
              <a:off x="738156" y="2335030"/>
              <a:ext cx="3600000" cy="931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5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守初心、担使命，找差距、抓落实是一个相互联系的整体，要全面把握，将其贯穿于主题教育全过程。</a:t>
              </a:r>
              <a:endParaRPr lang="en-GB" altLang="zh-CN" sz="14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92" name="标题1"/>
            <p:cNvSpPr>
              <a:spLocks noChangeArrowheads="1"/>
            </p:cNvSpPr>
            <p:nvPr/>
          </p:nvSpPr>
          <p:spPr bwMode="gray">
            <a:xfrm>
              <a:off x="738155" y="1721560"/>
              <a:ext cx="2683790" cy="447716"/>
            </a:xfrm>
            <a:prstGeom prst="roundRect">
              <a:avLst>
                <a:gd name="adj" fmla="val 11921"/>
              </a:avLst>
            </a:prstGeom>
            <a:gradFill flip="none" rotWithShape="1">
              <a:gsLst>
                <a:gs pos="5000">
                  <a:srgbClr val="FEF5D6"/>
                </a:gs>
                <a:gs pos="68000">
                  <a:srgbClr val="FBCB78"/>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pc="100"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93" name="TextBox 59"/>
            <p:cNvSpPr txBox="1"/>
            <p:nvPr/>
          </p:nvSpPr>
          <p:spPr>
            <a:xfrm>
              <a:off x="840026" y="1790855"/>
              <a:ext cx="2736614" cy="308418"/>
            </a:xfrm>
            <a:prstGeom prst="rect">
              <a:avLst/>
            </a:prstGeom>
            <a:noFill/>
          </p:spPr>
          <p:txBody>
            <a:bodyPr wrap="square" lIns="0" tIns="0" rIns="0" bIns="0" rtlCol="0">
              <a:spAutoFit/>
            </a:bodyPr>
            <a:lstStyle/>
            <a:p>
              <a:r>
                <a:rPr lang="zh-CN" altLang="en-US" sz="2005" b="1" spc="150" dirty="0">
                  <a:solidFill>
                    <a:srgbClr val="D7271E"/>
                  </a:solidFill>
                  <a:latin typeface="微软雅黑" panose="020B0503020204020204" pitchFamily="34" charset="-122"/>
                  <a:ea typeface="微软雅黑" panose="020B0503020204020204" pitchFamily="34" charset="-122"/>
                </a:rPr>
                <a:t>坚定信念，永葆先进</a:t>
              </a:r>
            </a:p>
          </p:txBody>
        </p:sp>
      </p:grpSp>
      <p:pic>
        <p:nvPicPr>
          <p:cNvPr id="60" name="图片 59"/>
          <p:cNvPicPr>
            <a:picLocks noChangeAspect="1"/>
          </p:cNvPicPr>
          <p:nvPr/>
        </p:nvPicPr>
        <p:blipFill>
          <a:blip r:embed="rId4" cstate="screen"/>
          <a:stretch>
            <a:fillRect/>
          </a:stretch>
        </p:blipFill>
        <p:spPr>
          <a:xfrm>
            <a:off x="-1" y="762860"/>
            <a:ext cx="12192000" cy="6095140"/>
          </a:xfrm>
          <a:prstGeom prst="rect">
            <a:avLst/>
          </a:prstGeom>
        </p:spPr>
      </p:pic>
    </p:spTree>
  </p:cSld>
  <p:clrMapOvr>
    <a:masterClrMapping/>
  </p:clrMapOvr>
  <p:transition spd="slow" advClick="0" advTm="4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1"/>
                                        </p:tgtEl>
                                        <p:attrNameLst>
                                          <p:attrName>style.visibility</p:attrName>
                                        </p:attrNameLst>
                                      </p:cBhvr>
                                      <p:to>
                                        <p:strVal val="visible"/>
                                      </p:to>
                                    </p:set>
                                    <p:animEffect transition="in" filter="fade">
                                      <p:cBhvr>
                                        <p:cTn id="7" dur="750"/>
                                        <p:tgtEl>
                                          <p:spTgt spid="81"/>
                                        </p:tgtEl>
                                      </p:cBhvr>
                                    </p:animEffect>
                                    <p:anim calcmode="lin" valueType="num">
                                      <p:cBhvr>
                                        <p:cTn id="8" dur="750" fill="hold"/>
                                        <p:tgtEl>
                                          <p:spTgt spid="81"/>
                                        </p:tgtEl>
                                        <p:attrNameLst>
                                          <p:attrName>ppt_x</p:attrName>
                                        </p:attrNameLst>
                                      </p:cBhvr>
                                      <p:tavLst>
                                        <p:tav tm="0">
                                          <p:val>
                                            <p:strVal val="#ppt_x"/>
                                          </p:val>
                                        </p:tav>
                                        <p:tav tm="100000">
                                          <p:val>
                                            <p:strVal val="#ppt_x"/>
                                          </p:val>
                                        </p:tav>
                                      </p:tavLst>
                                    </p:anim>
                                    <p:anim calcmode="lin" valueType="num">
                                      <p:cBhvr>
                                        <p:cTn id="9" dur="750" fill="hold"/>
                                        <p:tgtEl>
                                          <p:spTgt spid="8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2"/>
                                        </p:tgtEl>
                                        <p:attrNameLst>
                                          <p:attrName>style.visibility</p:attrName>
                                        </p:attrNameLst>
                                      </p:cBhvr>
                                      <p:to>
                                        <p:strVal val="visible"/>
                                      </p:to>
                                    </p:set>
                                    <p:animEffect transition="in" filter="fade">
                                      <p:cBhvr>
                                        <p:cTn id="12" dur="750"/>
                                        <p:tgtEl>
                                          <p:spTgt spid="82"/>
                                        </p:tgtEl>
                                      </p:cBhvr>
                                    </p:animEffect>
                                    <p:anim calcmode="lin" valueType="num">
                                      <p:cBhvr>
                                        <p:cTn id="13" dur="750" fill="hold"/>
                                        <p:tgtEl>
                                          <p:spTgt spid="82"/>
                                        </p:tgtEl>
                                        <p:attrNameLst>
                                          <p:attrName>ppt_x</p:attrName>
                                        </p:attrNameLst>
                                      </p:cBhvr>
                                      <p:tavLst>
                                        <p:tav tm="0">
                                          <p:val>
                                            <p:strVal val="#ppt_x"/>
                                          </p:val>
                                        </p:tav>
                                        <p:tav tm="100000">
                                          <p:val>
                                            <p:strVal val="#ppt_x"/>
                                          </p:val>
                                        </p:tav>
                                      </p:tavLst>
                                    </p:anim>
                                    <p:anim calcmode="lin" valueType="num">
                                      <p:cBhvr>
                                        <p:cTn id="14" dur="750" fill="hold"/>
                                        <p:tgtEl>
                                          <p:spTgt spid="82"/>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nodeType="afterEffect">
                                  <p:stCondLst>
                                    <p:cond delay="0"/>
                                  </p:stCondLst>
                                  <p:childTnLst>
                                    <p:set>
                                      <p:cBhvr>
                                        <p:cTn id="17" dur="1" fill="hold">
                                          <p:stCondLst>
                                            <p:cond delay="0"/>
                                          </p:stCondLst>
                                        </p:cTn>
                                        <p:tgtEl>
                                          <p:spTgt spid="86"/>
                                        </p:tgtEl>
                                        <p:attrNameLst>
                                          <p:attrName>style.visibility</p:attrName>
                                        </p:attrNameLst>
                                      </p:cBhvr>
                                      <p:to>
                                        <p:strVal val="visible"/>
                                      </p:to>
                                    </p:set>
                                    <p:animEffect transition="in" filter="fade">
                                      <p:cBhvr>
                                        <p:cTn id="18" dur="750"/>
                                        <p:tgtEl>
                                          <p:spTgt spid="86"/>
                                        </p:tgtEl>
                                      </p:cBhvr>
                                    </p:animEffect>
                                    <p:anim calcmode="lin" valueType="num">
                                      <p:cBhvr>
                                        <p:cTn id="19" dur="750" fill="hold"/>
                                        <p:tgtEl>
                                          <p:spTgt spid="86"/>
                                        </p:tgtEl>
                                        <p:attrNameLst>
                                          <p:attrName>ppt_x</p:attrName>
                                        </p:attrNameLst>
                                      </p:cBhvr>
                                      <p:tavLst>
                                        <p:tav tm="0">
                                          <p:val>
                                            <p:strVal val="#ppt_x"/>
                                          </p:val>
                                        </p:tav>
                                        <p:tav tm="100000">
                                          <p:val>
                                            <p:strVal val="#ppt_x"/>
                                          </p:val>
                                        </p:tav>
                                      </p:tavLst>
                                    </p:anim>
                                    <p:anim calcmode="lin" valueType="num">
                                      <p:cBhvr>
                                        <p:cTn id="20" dur="750" fill="hold"/>
                                        <p:tgtEl>
                                          <p:spTgt spid="86"/>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90"/>
                                        </p:tgtEl>
                                        <p:attrNameLst>
                                          <p:attrName>style.visibility</p:attrName>
                                        </p:attrNameLst>
                                      </p:cBhvr>
                                      <p:to>
                                        <p:strVal val="visible"/>
                                      </p:to>
                                    </p:set>
                                    <p:animEffect transition="in" filter="fade">
                                      <p:cBhvr>
                                        <p:cTn id="23" dur="750"/>
                                        <p:tgtEl>
                                          <p:spTgt spid="90"/>
                                        </p:tgtEl>
                                      </p:cBhvr>
                                    </p:animEffect>
                                    <p:anim calcmode="lin" valueType="num">
                                      <p:cBhvr>
                                        <p:cTn id="24" dur="750" fill="hold"/>
                                        <p:tgtEl>
                                          <p:spTgt spid="90"/>
                                        </p:tgtEl>
                                        <p:attrNameLst>
                                          <p:attrName>ppt_x</p:attrName>
                                        </p:attrNameLst>
                                      </p:cBhvr>
                                      <p:tavLst>
                                        <p:tav tm="0">
                                          <p:val>
                                            <p:strVal val="#ppt_x"/>
                                          </p:val>
                                        </p:tav>
                                        <p:tav tm="100000">
                                          <p:val>
                                            <p:strVal val="#ppt_x"/>
                                          </p:val>
                                        </p:tav>
                                      </p:tavLst>
                                    </p:anim>
                                    <p:anim calcmode="lin" valueType="num">
                                      <p:cBhvr>
                                        <p:cTn id="25" dur="75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screen"/>
          <a:srcRect l="-2"/>
          <a:stretch>
            <a:fillRect/>
          </a:stretch>
        </p:blipFill>
        <p:spPr>
          <a:xfrm>
            <a:off x="0" y="0"/>
            <a:ext cx="12191999" cy="6858000"/>
          </a:xfrm>
          <a:prstGeom prst="rect">
            <a:avLst/>
          </a:prstGeom>
        </p:spPr>
      </p:pic>
      <p:sp>
        <p:nvSpPr>
          <p:cNvPr id="3" name="矩形 2"/>
          <p:cNvSpPr/>
          <p:nvPr/>
        </p:nvSpPr>
        <p:spPr>
          <a:xfrm>
            <a:off x="3246595" y="355854"/>
            <a:ext cx="5723234" cy="646331"/>
          </a:xfrm>
          <a:prstGeom prst="rect">
            <a:avLst/>
          </a:prstGeom>
          <a:noFill/>
        </p:spPr>
        <p:txBody>
          <a:bodyPr wrap="square" rtlCol="0">
            <a:spAutoFit/>
          </a:bodyPr>
          <a:lstStyle/>
          <a:p>
            <a:pPr algn="ctr"/>
            <a:r>
              <a:rPr lang="zh-CN" altLang="en-US" sz="3600" dirty="0">
                <a:gradFill flip="none" rotWithShape="1">
                  <a:gsLst>
                    <a:gs pos="0">
                      <a:srgbClr val="F16C06"/>
                    </a:gs>
                    <a:gs pos="30000">
                      <a:srgbClr val="EA3C10"/>
                    </a:gs>
                    <a:gs pos="60000">
                      <a:srgbClr val="DF2417"/>
                    </a:gs>
                    <a:gs pos="100000">
                      <a:srgbClr val="D7271E"/>
                    </a:gs>
                  </a:gsLst>
                  <a:lin ang="10800000" scaled="1"/>
                  <a:tileRect/>
                </a:gradFill>
                <a:effectLst>
                  <a:outerShdw blurRad="12700" dist="38100" dir="2700000" algn="tl" rotWithShape="0">
                    <a:schemeClr val="tx1">
                      <a:lumMod val="85000"/>
                      <a:lumOff val="15000"/>
                      <a:alpha val="14000"/>
                    </a:schemeClr>
                  </a:outerShdw>
                </a:effectLst>
                <a:latin typeface="义启粗黑体" panose="02000800000000000000" pitchFamily="2" charset="-128"/>
                <a:ea typeface="义启粗黑体" panose="02000800000000000000" pitchFamily="2" charset="-128"/>
              </a:rPr>
              <a:t>坚定信念，永葆先进</a:t>
            </a:r>
          </a:p>
        </p:txBody>
      </p:sp>
      <p:grpSp>
        <p:nvGrpSpPr>
          <p:cNvPr id="4" name="Group 4"/>
          <p:cNvGrpSpPr>
            <a:grpSpLocks noChangeAspect="1"/>
          </p:cNvGrpSpPr>
          <p:nvPr/>
        </p:nvGrpSpPr>
        <p:grpSpPr bwMode="auto">
          <a:xfrm flipH="1">
            <a:off x="8655779" y="487371"/>
            <a:ext cx="607778" cy="337494"/>
            <a:chOff x="2" y="-28"/>
            <a:chExt cx="8111" cy="4504"/>
          </a:xfrm>
          <a:gradFill>
            <a:gsLst>
              <a:gs pos="5000">
                <a:srgbClr val="F16C06"/>
              </a:gs>
              <a:gs pos="68000">
                <a:srgbClr val="DF2417"/>
              </a:gs>
            </a:gsLst>
            <a:lin ang="2700000" scaled="1"/>
          </a:gradFill>
        </p:grpSpPr>
        <p:sp>
          <p:nvSpPr>
            <p:cNvPr id="5" name="Freeform 5"/>
            <p:cNvSpPr/>
            <p:nvPr/>
          </p:nvSpPr>
          <p:spPr bwMode="auto">
            <a:xfrm>
              <a:off x="2" y="-28"/>
              <a:ext cx="8111" cy="3845"/>
            </a:xfrm>
            <a:custGeom>
              <a:avLst/>
              <a:gdLst>
                <a:gd name="T0" fmla="*/ 3708 w 4964"/>
                <a:gd name="T1" fmla="*/ 892 h 2353"/>
                <a:gd name="T2" fmla="*/ 3978 w 4964"/>
                <a:gd name="T3" fmla="*/ 1161 h 2353"/>
                <a:gd name="T4" fmla="*/ 3770 w 4964"/>
                <a:gd name="T5" fmla="*/ 1393 h 2353"/>
                <a:gd name="T6" fmla="*/ 3620 w 4964"/>
                <a:gd name="T7" fmla="*/ 2113 h 2353"/>
                <a:gd name="T8" fmla="*/ 4339 w 4964"/>
                <a:gd name="T9" fmla="*/ 1302 h 2353"/>
                <a:gd name="T10" fmla="*/ 4605 w 4964"/>
                <a:gd name="T11" fmla="*/ 1565 h 2353"/>
                <a:gd name="T12" fmla="*/ 4313 w 4964"/>
                <a:gd name="T13" fmla="*/ 1784 h 2353"/>
                <a:gd name="T14" fmla="*/ 4942 w 4964"/>
                <a:gd name="T15" fmla="*/ 1424 h 2353"/>
                <a:gd name="T16" fmla="*/ 4840 w 4964"/>
                <a:gd name="T17" fmla="*/ 983 h 2353"/>
                <a:gd name="T18" fmla="*/ 4445 w 4964"/>
                <a:gd name="T19" fmla="*/ 867 h 2353"/>
                <a:gd name="T20" fmla="*/ 4200 w 4964"/>
                <a:gd name="T21" fmla="*/ 1050 h 2353"/>
                <a:gd name="T22" fmla="*/ 4090 w 4964"/>
                <a:gd name="T23" fmla="*/ 619 h 2353"/>
                <a:gd name="T24" fmla="*/ 3970 w 4964"/>
                <a:gd name="T25" fmla="*/ 869 h 2353"/>
                <a:gd name="T26" fmla="*/ 4351 w 4964"/>
                <a:gd name="T27" fmla="*/ 843 h 2353"/>
                <a:gd name="T28" fmla="*/ 4281 w 4964"/>
                <a:gd name="T29" fmla="*/ 501 h 2353"/>
                <a:gd name="T30" fmla="*/ 4049 w 4964"/>
                <a:gd name="T31" fmla="*/ 245 h 2353"/>
                <a:gd name="T32" fmla="*/ 3626 w 4964"/>
                <a:gd name="T33" fmla="*/ 247 h 2353"/>
                <a:gd name="T34" fmla="*/ 3157 w 4964"/>
                <a:gd name="T35" fmla="*/ 84 h 2353"/>
                <a:gd name="T36" fmla="*/ 2919 w 4964"/>
                <a:gd name="T37" fmla="*/ 236 h 2353"/>
                <a:gd name="T38" fmla="*/ 2654 w 4964"/>
                <a:gd name="T39" fmla="*/ 599 h 2353"/>
                <a:gd name="T40" fmla="*/ 2922 w 4964"/>
                <a:gd name="T41" fmla="*/ 846 h 2353"/>
                <a:gd name="T42" fmla="*/ 2864 w 4964"/>
                <a:gd name="T43" fmla="*/ 528 h 2353"/>
                <a:gd name="T44" fmla="*/ 3065 w 4964"/>
                <a:gd name="T45" fmla="*/ 608 h 2353"/>
                <a:gd name="T46" fmla="*/ 2952 w 4964"/>
                <a:gd name="T47" fmla="*/ 906 h 2353"/>
                <a:gd name="T48" fmla="*/ 2651 w 4964"/>
                <a:gd name="T49" fmla="*/ 743 h 2353"/>
                <a:gd name="T50" fmla="*/ 2410 w 4964"/>
                <a:gd name="T51" fmla="*/ 538 h 2353"/>
                <a:gd name="T52" fmla="*/ 2250 w 4964"/>
                <a:gd name="T53" fmla="*/ 726 h 2353"/>
                <a:gd name="T54" fmla="*/ 2164 w 4964"/>
                <a:gd name="T55" fmla="*/ 1168 h 2353"/>
                <a:gd name="T56" fmla="*/ 2428 w 4964"/>
                <a:gd name="T57" fmla="*/ 1468 h 2353"/>
                <a:gd name="T58" fmla="*/ 2234 w 4964"/>
                <a:gd name="T59" fmla="*/ 1505 h 2353"/>
                <a:gd name="T60" fmla="*/ 2491 w 4964"/>
                <a:gd name="T61" fmla="*/ 1401 h 2353"/>
                <a:gd name="T62" fmla="*/ 2294 w 4964"/>
                <a:gd name="T63" fmla="*/ 1817 h 2353"/>
                <a:gd name="T64" fmla="*/ 1184 w 4964"/>
                <a:gd name="T65" fmla="*/ 1881 h 2353"/>
                <a:gd name="T66" fmla="*/ 669 w 4964"/>
                <a:gd name="T67" fmla="*/ 1533 h 2353"/>
                <a:gd name="T68" fmla="*/ 0 w 4964"/>
                <a:gd name="T69" fmla="*/ 1528 h 2353"/>
                <a:gd name="T70" fmla="*/ 1164 w 4964"/>
                <a:gd name="T71" fmla="*/ 2144 h 2353"/>
                <a:gd name="T72" fmla="*/ 2891 w 4964"/>
                <a:gd name="T73" fmla="*/ 1717 h 2353"/>
                <a:gd name="T74" fmla="*/ 2724 w 4964"/>
                <a:gd name="T75" fmla="*/ 1203 h 2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64" h="2353">
                  <a:moveTo>
                    <a:pt x="3103" y="1008"/>
                  </a:moveTo>
                  <a:cubicBezTo>
                    <a:pt x="3130" y="659"/>
                    <a:pt x="3633" y="632"/>
                    <a:pt x="3708" y="892"/>
                  </a:cubicBezTo>
                  <a:cubicBezTo>
                    <a:pt x="3789" y="890"/>
                    <a:pt x="3852" y="930"/>
                    <a:pt x="3898" y="984"/>
                  </a:cubicBezTo>
                  <a:cubicBezTo>
                    <a:pt x="3916" y="1006"/>
                    <a:pt x="3974" y="1066"/>
                    <a:pt x="3978" y="1161"/>
                  </a:cubicBezTo>
                  <a:cubicBezTo>
                    <a:pt x="3978" y="1187"/>
                    <a:pt x="3980" y="1255"/>
                    <a:pt x="3931" y="1315"/>
                  </a:cubicBezTo>
                  <a:cubicBezTo>
                    <a:pt x="3871" y="1387"/>
                    <a:pt x="3785" y="1392"/>
                    <a:pt x="3770" y="1393"/>
                  </a:cubicBezTo>
                  <a:cubicBezTo>
                    <a:pt x="3742" y="1790"/>
                    <a:pt x="3508" y="2071"/>
                    <a:pt x="3013" y="2344"/>
                  </a:cubicBezTo>
                  <a:cubicBezTo>
                    <a:pt x="3164" y="2327"/>
                    <a:pt x="3398" y="2276"/>
                    <a:pt x="3620" y="2113"/>
                  </a:cubicBezTo>
                  <a:cubicBezTo>
                    <a:pt x="3746" y="2020"/>
                    <a:pt x="3834" y="1915"/>
                    <a:pt x="3888" y="1851"/>
                  </a:cubicBezTo>
                  <a:cubicBezTo>
                    <a:pt x="4136" y="1554"/>
                    <a:pt x="4150" y="1354"/>
                    <a:pt x="4339" y="1302"/>
                  </a:cubicBezTo>
                  <a:cubicBezTo>
                    <a:pt x="4360" y="1297"/>
                    <a:pt x="4465" y="1268"/>
                    <a:pt x="4540" y="1327"/>
                  </a:cubicBezTo>
                  <a:cubicBezTo>
                    <a:pt x="4634" y="1401"/>
                    <a:pt x="4607" y="1554"/>
                    <a:pt x="4605" y="1565"/>
                  </a:cubicBezTo>
                  <a:cubicBezTo>
                    <a:pt x="4601" y="1227"/>
                    <a:pt x="4147" y="1338"/>
                    <a:pt x="4223" y="1628"/>
                  </a:cubicBezTo>
                  <a:cubicBezTo>
                    <a:pt x="4241" y="1695"/>
                    <a:pt x="4273" y="1747"/>
                    <a:pt x="4313" y="1784"/>
                  </a:cubicBezTo>
                  <a:cubicBezTo>
                    <a:pt x="4417" y="1881"/>
                    <a:pt x="4610" y="1917"/>
                    <a:pt x="4764" y="1824"/>
                  </a:cubicBezTo>
                  <a:cubicBezTo>
                    <a:pt x="4909" y="1736"/>
                    <a:pt x="4964" y="1566"/>
                    <a:pt x="4942" y="1424"/>
                  </a:cubicBezTo>
                  <a:cubicBezTo>
                    <a:pt x="4922" y="1292"/>
                    <a:pt x="4837" y="1209"/>
                    <a:pt x="4807" y="1182"/>
                  </a:cubicBezTo>
                  <a:cubicBezTo>
                    <a:pt x="4818" y="1164"/>
                    <a:pt x="4864" y="1082"/>
                    <a:pt x="4840" y="983"/>
                  </a:cubicBezTo>
                  <a:cubicBezTo>
                    <a:pt x="4817" y="893"/>
                    <a:pt x="4741" y="806"/>
                    <a:pt x="4641" y="794"/>
                  </a:cubicBezTo>
                  <a:cubicBezTo>
                    <a:pt x="4536" y="781"/>
                    <a:pt x="4456" y="857"/>
                    <a:pt x="4445" y="867"/>
                  </a:cubicBezTo>
                  <a:cubicBezTo>
                    <a:pt x="4405" y="906"/>
                    <a:pt x="4414" y="929"/>
                    <a:pt x="4372" y="969"/>
                  </a:cubicBezTo>
                  <a:cubicBezTo>
                    <a:pt x="4316" y="1020"/>
                    <a:pt x="4251" y="1043"/>
                    <a:pt x="4200" y="1050"/>
                  </a:cubicBezTo>
                  <a:cubicBezTo>
                    <a:pt x="4099" y="1062"/>
                    <a:pt x="3945" y="1027"/>
                    <a:pt x="3900" y="888"/>
                  </a:cubicBezTo>
                  <a:cubicBezTo>
                    <a:pt x="3827" y="664"/>
                    <a:pt x="4035" y="561"/>
                    <a:pt x="4090" y="619"/>
                  </a:cubicBezTo>
                  <a:cubicBezTo>
                    <a:pt x="4060" y="620"/>
                    <a:pt x="4032" y="629"/>
                    <a:pt x="4009" y="647"/>
                  </a:cubicBezTo>
                  <a:cubicBezTo>
                    <a:pt x="3946" y="695"/>
                    <a:pt x="3931" y="797"/>
                    <a:pt x="3970" y="869"/>
                  </a:cubicBezTo>
                  <a:cubicBezTo>
                    <a:pt x="4018" y="957"/>
                    <a:pt x="4126" y="964"/>
                    <a:pt x="4141" y="964"/>
                  </a:cubicBezTo>
                  <a:cubicBezTo>
                    <a:pt x="4270" y="969"/>
                    <a:pt x="4345" y="854"/>
                    <a:pt x="4351" y="843"/>
                  </a:cubicBezTo>
                  <a:cubicBezTo>
                    <a:pt x="4362" y="827"/>
                    <a:pt x="4406" y="751"/>
                    <a:pt x="4385" y="653"/>
                  </a:cubicBezTo>
                  <a:cubicBezTo>
                    <a:pt x="4365" y="565"/>
                    <a:pt x="4304" y="517"/>
                    <a:pt x="4281" y="501"/>
                  </a:cubicBezTo>
                  <a:cubicBezTo>
                    <a:pt x="4202" y="446"/>
                    <a:pt x="4120" y="453"/>
                    <a:pt x="4100" y="455"/>
                  </a:cubicBezTo>
                  <a:cubicBezTo>
                    <a:pt x="4103" y="434"/>
                    <a:pt x="4116" y="334"/>
                    <a:pt x="4049" y="245"/>
                  </a:cubicBezTo>
                  <a:cubicBezTo>
                    <a:pt x="3993" y="169"/>
                    <a:pt x="3892" y="120"/>
                    <a:pt x="3789" y="140"/>
                  </a:cubicBezTo>
                  <a:cubicBezTo>
                    <a:pt x="3693" y="158"/>
                    <a:pt x="3639" y="228"/>
                    <a:pt x="3626" y="247"/>
                  </a:cubicBezTo>
                  <a:cubicBezTo>
                    <a:pt x="3618" y="219"/>
                    <a:pt x="3589" y="123"/>
                    <a:pt x="3495" y="65"/>
                  </a:cubicBezTo>
                  <a:cubicBezTo>
                    <a:pt x="3396" y="4"/>
                    <a:pt x="3252" y="0"/>
                    <a:pt x="3157" y="84"/>
                  </a:cubicBezTo>
                  <a:cubicBezTo>
                    <a:pt x="3084" y="147"/>
                    <a:pt x="3070" y="236"/>
                    <a:pt x="3067" y="264"/>
                  </a:cubicBezTo>
                  <a:cubicBezTo>
                    <a:pt x="3042" y="252"/>
                    <a:pt x="2988" y="230"/>
                    <a:pt x="2919" y="236"/>
                  </a:cubicBezTo>
                  <a:cubicBezTo>
                    <a:pt x="2807" y="245"/>
                    <a:pt x="2739" y="317"/>
                    <a:pt x="2725" y="333"/>
                  </a:cubicBezTo>
                  <a:cubicBezTo>
                    <a:pt x="2629" y="439"/>
                    <a:pt x="2650" y="574"/>
                    <a:pt x="2654" y="599"/>
                  </a:cubicBezTo>
                  <a:cubicBezTo>
                    <a:pt x="2658" y="626"/>
                    <a:pt x="2683" y="763"/>
                    <a:pt x="2797" y="824"/>
                  </a:cubicBezTo>
                  <a:cubicBezTo>
                    <a:pt x="2820" y="836"/>
                    <a:pt x="2869" y="862"/>
                    <a:pt x="2922" y="846"/>
                  </a:cubicBezTo>
                  <a:cubicBezTo>
                    <a:pt x="2997" y="823"/>
                    <a:pt x="3059" y="721"/>
                    <a:pt x="3023" y="635"/>
                  </a:cubicBezTo>
                  <a:cubicBezTo>
                    <a:pt x="3003" y="586"/>
                    <a:pt x="2953" y="543"/>
                    <a:pt x="2864" y="528"/>
                  </a:cubicBezTo>
                  <a:cubicBezTo>
                    <a:pt x="2881" y="524"/>
                    <a:pt x="2914" y="519"/>
                    <a:pt x="2952" y="528"/>
                  </a:cubicBezTo>
                  <a:cubicBezTo>
                    <a:pt x="2971" y="533"/>
                    <a:pt x="3029" y="550"/>
                    <a:pt x="3065" y="608"/>
                  </a:cubicBezTo>
                  <a:cubicBezTo>
                    <a:pt x="3099" y="661"/>
                    <a:pt x="3093" y="716"/>
                    <a:pt x="3090" y="734"/>
                  </a:cubicBezTo>
                  <a:cubicBezTo>
                    <a:pt x="3081" y="809"/>
                    <a:pt x="3027" y="878"/>
                    <a:pt x="2952" y="906"/>
                  </a:cubicBezTo>
                  <a:cubicBezTo>
                    <a:pt x="2946" y="909"/>
                    <a:pt x="2866" y="937"/>
                    <a:pt x="2788" y="900"/>
                  </a:cubicBezTo>
                  <a:cubicBezTo>
                    <a:pt x="2730" y="873"/>
                    <a:pt x="2700" y="824"/>
                    <a:pt x="2651" y="743"/>
                  </a:cubicBezTo>
                  <a:cubicBezTo>
                    <a:pt x="2612" y="679"/>
                    <a:pt x="2621" y="675"/>
                    <a:pt x="2593" y="641"/>
                  </a:cubicBezTo>
                  <a:cubicBezTo>
                    <a:pt x="2574" y="618"/>
                    <a:pt x="2509" y="539"/>
                    <a:pt x="2410" y="538"/>
                  </a:cubicBezTo>
                  <a:cubicBezTo>
                    <a:pt x="2390" y="537"/>
                    <a:pt x="2320" y="536"/>
                    <a:pt x="2276" y="592"/>
                  </a:cubicBezTo>
                  <a:cubicBezTo>
                    <a:pt x="2232" y="648"/>
                    <a:pt x="2248" y="717"/>
                    <a:pt x="2250" y="726"/>
                  </a:cubicBezTo>
                  <a:cubicBezTo>
                    <a:pt x="2148" y="731"/>
                    <a:pt x="2055" y="798"/>
                    <a:pt x="2034" y="893"/>
                  </a:cubicBezTo>
                  <a:cubicBezTo>
                    <a:pt x="2011" y="1000"/>
                    <a:pt x="2046" y="1124"/>
                    <a:pt x="2164" y="1168"/>
                  </a:cubicBezTo>
                  <a:cubicBezTo>
                    <a:pt x="1932" y="1200"/>
                    <a:pt x="1938" y="1554"/>
                    <a:pt x="2134" y="1630"/>
                  </a:cubicBezTo>
                  <a:cubicBezTo>
                    <a:pt x="2329" y="1706"/>
                    <a:pt x="2450" y="1591"/>
                    <a:pt x="2428" y="1468"/>
                  </a:cubicBezTo>
                  <a:cubicBezTo>
                    <a:pt x="2401" y="1308"/>
                    <a:pt x="2262" y="1292"/>
                    <a:pt x="2202" y="1359"/>
                  </a:cubicBezTo>
                  <a:cubicBezTo>
                    <a:pt x="2155" y="1410"/>
                    <a:pt x="2179" y="1466"/>
                    <a:pt x="2234" y="1505"/>
                  </a:cubicBezTo>
                  <a:cubicBezTo>
                    <a:pt x="2127" y="1528"/>
                    <a:pt x="2117" y="1357"/>
                    <a:pt x="2182" y="1293"/>
                  </a:cubicBezTo>
                  <a:cubicBezTo>
                    <a:pt x="2247" y="1230"/>
                    <a:pt x="2448" y="1255"/>
                    <a:pt x="2491" y="1401"/>
                  </a:cubicBezTo>
                  <a:cubicBezTo>
                    <a:pt x="2506" y="1455"/>
                    <a:pt x="2505" y="1502"/>
                    <a:pt x="2499" y="1533"/>
                  </a:cubicBezTo>
                  <a:cubicBezTo>
                    <a:pt x="2494" y="1561"/>
                    <a:pt x="2467" y="1684"/>
                    <a:pt x="2294" y="1817"/>
                  </a:cubicBezTo>
                  <a:cubicBezTo>
                    <a:pt x="2080" y="1983"/>
                    <a:pt x="1844" y="2008"/>
                    <a:pt x="1780" y="2013"/>
                  </a:cubicBezTo>
                  <a:cubicBezTo>
                    <a:pt x="1711" y="2019"/>
                    <a:pt x="1430" y="2039"/>
                    <a:pt x="1184" y="1881"/>
                  </a:cubicBezTo>
                  <a:cubicBezTo>
                    <a:pt x="1108" y="1833"/>
                    <a:pt x="915" y="1690"/>
                    <a:pt x="859" y="1648"/>
                  </a:cubicBezTo>
                  <a:cubicBezTo>
                    <a:pt x="804" y="1607"/>
                    <a:pt x="751" y="1568"/>
                    <a:pt x="669" y="1533"/>
                  </a:cubicBezTo>
                  <a:cubicBezTo>
                    <a:pt x="649" y="1525"/>
                    <a:pt x="568" y="1492"/>
                    <a:pt x="443" y="1479"/>
                  </a:cubicBezTo>
                  <a:cubicBezTo>
                    <a:pt x="266" y="1460"/>
                    <a:pt x="111" y="1492"/>
                    <a:pt x="0" y="1528"/>
                  </a:cubicBezTo>
                  <a:cubicBezTo>
                    <a:pt x="114" y="1530"/>
                    <a:pt x="281" y="1546"/>
                    <a:pt x="462" y="1621"/>
                  </a:cubicBezTo>
                  <a:cubicBezTo>
                    <a:pt x="818" y="1766"/>
                    <a:pt x="858" y="1981"/>
                    <a:pt x="1164" y="2144"/>
                  </a:cubicBezTo>
                  <a:cubicBezTo>
                    <a:pt x="1556" y="2353"/>
                    <a:pt x="1978" y="2259"/>
                    <a:pt x="2070" y="2238"/>
                  </a:cubicBezTo>
                  <a:cubicBezTo>
                    <a:pt x="2537" y="2134"/>
                    <a:pt x="2807" y="1823"/>
                    <a:pt x="2891" y="1717"/>
                  </a:cubicBezTo>
                  <a:cubicBezTo>
                    <a:pt x="2861" y="1705"/>
                    <a:pt x="2818" y="1685"/>
                    <a:pt x="2779" y="1647"/>
                  </a:cubicBezTo>
                  <a:cubicBezTo>
                    <a:pt x="2673" y="1542"/>
                    <a:pt x="2641" y="1352"/>
                    <a:pt x="2724" y="1203"/>
                  </a:cubicBezTo>
                  <a:cubicBezTo>
                    <a:pt x="2797" y="1071"/>
                    <a:pt x="2946" y="994"/>
                    <a:pt x="3103" y="100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noFill/>
              </a:endParaRPr>
            </a:p>
          </p:txBody>
        </p:sp>
        <p:sp>
          <p:nvSpPr>
            <p:cNvPr id="6" name="Freeform 6"/>
            <p:cNvSpPr/>
            <p:nvPr/>
          </p:nvSpPr>
          <p:spPr bwMode="auto">
            <a:xfrm>
              <a:off x="165" y="1230"/>
              <a:ext cx="6260" cy="3246"/>
            </a:xfrm>
            <a:custGeom>
              <a:avLst/>
              <a:gdLst>
                <a:gd name="T0" fmla="*/ 3611 w 3831"/>
                <a:gd name="T1" fmla="*/ 588 h 1986"/>
                <a:gd name="T2" fmla="*/ 3760 w 3831"/>
                <a:gd name="T3" fmla="*/ 529 h 1986"/>
                <a:gd name="T4" fmla="*/ 3817 w 3831"/>
                <a:gd name="T5" fmla="*/ 350 h 1986"/>
                <a:gd name="T6" fmla="*/ 3707 w 3831"/>
                <a:gd name="T7" fmla="*/ 195 h 1986"/>
                <a:gd name="T8" fmla="*/ 3560 w 3831"/>
                <a:gd name="T9" fmla="*/ 162 h 1986"/>
                <a:gd name="T10" fmla="*/ 3467 w 3831"/>
                <a:gd name="T11" fmla="*/ 53 h 1986"/>
                <a:gd name="T12" fmla="*/ 3248 w 3831"/>
                <a:gd name="T13" fmla="*/ 17 h 1986"/>
                <a:gd name="T14" fmla="*/ 3038 w 3831"/>
                <a:gd name="T15" fmla="*/ 315 h 1986"/>
                <a:gd name="T16" fmla="*/ 2874 w 3831"/>
                <a:gd name="T17" fmla="*/ 310 h 1986"/>
                <a:gd name="T18" fmla="*/ 2690 w 3831"/>
                <a:gd name="T19" fmla="*/ 471 h 1986"/>
                <a:gd name="T20" fmla="*/ 2670 w 3831"/>
                <a:gd name="T21" fmla="*/ 558 h 1986"/>
                <a:gd name="T22" fmla="*/ 2692 w 3831"/>
                <a:gd name="T23" fmla="*/ 743 h 1986"/>
                <a:gd name="T24" fmla="*/ 2750 w 3831"/>
                <a:gd name="T25" fmla="*/ 828 h 1986"/>
                <a:gd name="T26" fmla="*/ 2862 w 3831"/>
                <a:gd name="T27" fmla="*/ 876 h 1986"/>
                <a:gd name="T28" fmla="*/ 2999 w 3831"/>
                <a:gd name="T29" fmla="*/ 771 h 1986"/>
                <a:gd name="T30" fmla="*/ 2983 w 3831"/>
                <a:gd name="T31" fmla="*/ 661 h 1986"/>
                <a:gd name="T32" fmla="*/ 2912 w 3831"/>
                <a:gd name="T33" fmla="*/ 629 h 1986"/>
                <a:gd name="T34" fmla="*/ 2873 w 3831"/>
                <a:gd name="T35" fmla="*/ 661 h 1986"/>
                <a:gd name="T36" fmla="*/ 2880 w 3831"/>
                <a:gd name="T37" fmla="*/ 746 h 1986"/>
                <a:gd name="T38" fmla="*/ 2841 w 3831"/>
                <a:gd name="T39" fmla="*/ 711 h 1986"/>
                <a:gd name="T40" fmla="*/ 2825 w 3831"/>
                <a:gd name="T41" fmla="*/ 645 h 1986"/>
                <a:gd name="T42" fmla="*/ 2907 w 3831"/>
                <a:gd name="T43" fmla="*/ 551 h 1986"/>
                <a:gd name="T44" fmla="*/ 3022 w 3831"/>
                <a:gd name="T45" fmla="*/ 577 h 1986"/>
                <a:gd name="T46" fmla="*/ 3104 w 3831"/>
                <a:gd name="T47" fmla="*/ 705 h 1986"/>
                <a:gd name="T48" fmla="*/ 3040 w 3831"/>
                <a:gd name="T49" fmla="*/ 897 h 1986"/>
                <a:gd name="T50" fmla="*/ 2868 w 3831"/>
                <a:gd name="T51" fmla="*/ 970 h 1986"/>
                <a:gd name="T52" fmla="*/ 2569 w 3831"/>
                <a:gd name="T53" fmla="*/ 1305 h 1986"/>
                <a:gd name="T54" fmla="*/ 2226 w 3831"/>
                <a:gd name="T55" fmla="*/ 1495 h 1986"/>
                <a:gd name="T56" fmla="*/ 1568 w 3831"/>
                <a:gd name="T57" fmla="*/ 1591 h 1986"/>
                <a:gd name="T58" fmla="*/ 1166 w 3831"/>
                <a:gd name="T59" fmla="*/ 1519 h 1986"/>
                <a:gd name="T60" fmla="*/ 917 w 3831"/>
                <a:gd name="T61" fmla="*/ 1343 h 1986"/>
                <a:gd name="T62" fmla="*/ 0 w 3831"/>
                <a:gd name="T63" fmla="*/ 850 h 1986"/>
                <a:gd name="T64" fmla="*/ 476 w 3831"/>
                <a:gd name="T65" fmla="*/ 1111 h 1986"/>
                <a:gd name="T66" fmla="*/ 764 w 3831"/>
                <a:gd name="T67" fmla="*/ 1399 h 1986"/>
                <a:gd name="T68" fmla="*/ 1307 w 3831"/>
                <a:gd name="T69" fmla="*/ 1779 h 1986"/>
                <a:gd name="T70" fmla="*/ 1573 w 3831"/>
                <a:gd name="T71" fmla="*/ 1852 h 1986"/>
                <a:gd name="T72" fmla="*/ 3183 w 3831"/>
                <a:gd name="T73" fmla="*/ 1305 h 1986"/>
                <a:gd name="T74" fmla="*/ 3430 w 3831"/>
                <a:gd name="T75" fmla="*/ 1041 h 1986"/>
                <a:gd name="T76" fmla="*/ 3611 w 3831"/>
                <a:gd name="T77" fmla="*/ 588 h 1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831" h="1986">
                  <a:moveTo>
                    <a:pt x="3611" y="588"/>
                  </a:moveTo>
                  <a:cubicBezTo>
                    <a:pt x="3626" y="588"/>
                    <a:pt x="3701" y="587"/>
                    <a:pt x="3760" y="529"/>
                  </a:cubicBezTo>
                  <a:cubicBezTo>
                    <a:pt x="3831" y="457"/>
                    <a:pt x="3819" y="362"/>
                    <a:pt x="3817" y="350"/>
                  </a:cubicBezTo>
                  <a:cubicBezTo>
                    <a:pt x="3802" y="252"/>
                    <a:pt x="3722" y="204"/>
                    <a:pt x="3707" y="195"/>
                  </a:cubicBezTo>
                  <a:cubicBezTo>
                    <a:pt x="3644" y="157"/>
                    <a:pt x="3582" y="160"/>
                    <a:pt x="3560" y="162"/>
                  </a:cubicBezTo>
                  <a:cubicBezTo>
                    <a:pt x="3548" y="138"/>
                    <a:pt x="3521" y="90"/>
                    <a:pt x="3467" y="53"/>
                  </a:cubicBezTo>
                  <a:cubicBezTo>
                    <a:pt x="3395" y="5"/>
                    <a:pt x="3310" y="0"/>
                    <a:pt x="3248" y="17"/>
                  </a:cubicBezTo>
                  <a:cubicBezTo>
                    <a:pt x="3131" y="48"/>
                    <a:pt x="3044" y="169"/>
                    <a:pt x="3038" y="315"/>
                  </a:cubicBezTo>
                  <a:cubicBezTo>
                    <a:pt x="3010" y="306"/>
                    <a:pt x="2947" y="290"/>
                    <a:pt x="2874" y="310"/>
                  </a:cubicBezTo>
                  <a:cubicBezTo>
                    <a:pt x="2787" y="334"/>
                    <a:pt x="2721" y="399"/>
                    <a:pt x="2690" y="471"/>
                  </a:cubicBezTo>
                  <a:cubicBezTo>
                    <a:pt x="2676" y="505"/>
                    <a:pt x="2673" y="533"/>
                    <a:pt x="2670" y="558"/>
                  </a:cubicBezTo>
                  <a:cubicBezTo>
                    <a:pt x="2666" y="591"/>
                    <a:pt x="2658" y="664"/>
                    <a:pt x="2692" y="743"/>
                  </a:cubicBezTo>
                  <a:cubicBezTo>
                    <a:pt x="2704" y="769"/>
                    <a:pt x="2718" y="800"/>
                    <a:pt x="2750" y="828"/>
                  </a:cubicBezTo>
                  <a:cubicBezTo>
                    <a:pt x="2766" y="843"/>
                    <a:pt x="2806" y="877"/>
                    <a:pt x="2862" y="876"/>
                  </a:cubicBezTo>
                  <a:cubicBezTo>
                    <a:pt x="2923" y="874"/>
                    <a:pt x="2981" y="829"/>
                    <a:pt x="2999" y="771"/>
                  </a:cubicBezTo>
                  <a:cubicBezTo>
                    <a:pt x="3001" y="762"/>
                    <a:pt x="3018" y="703"/>
                    <a:pt x="2983" y="661"/>
                  </a:cubicBezTo>
                  <a:cubicBezTo>
                    <a:pt x="2979" y="657"/>
                    <a:pt x="2948" y="621"/>
                    <a:pt x="2912" y="629"/>
                  </a:cubicBezTo>
                  <a:cubicBezTo>
                    <a:pt x="2887" y="635"/>
                    <a:pt x="2875" y="657"/>
                    <a:pt x="2873" y="661"/>
                  </a:cubicBezTo>
                  <a:cubicBezTo>
                    <a:pt x="2852" y="700"/>
                    <a:pt x="2879" y="744"/>
                    <a:pt x="2880" y="746"/>
                  </a:cubicBezTo>
                  <a:cubicBezTo>
                    <a:pt x="2871" y="741"/>
                    <a:pt x="2854" y="731"/>
                    <a:pt x="2841" y="711"/>
                  </a:cubicBezTo>
                  <a:cubicBezTo>
                    <a:pt x="2839" y="708"/>
                    <a:pt x="2821" y="681"/>
                    <a:pt x="2825" y="645"/>
                  </a:cubicBezTo>
                  <a:cubicBezTo>
                    <a:pt x="2830" y="600"/>
                    <a:pt x="2867" y="564"/>
                    <a:pt x="2907" y="551"/>
                  </a:cubicBezTo>
                  <a:cubicBezTo>
                    <a:pt x="2959" y="536"/>
                    <a:pt x="3003" y="565"/>
                    <a:pt x="3022" y="577"/>
                  </a:cubicBezTo>
                  <a:cubicBezTo>
                    <a:pt x="3086" y="619"/>
                    <a:pt x="3101" y="690"/>
                    <a:pt x="3104" y="705"/>
                  </a:cubicBezTo>
                  <a:cubicBezTo>
                    <a:pt x="3123" y="808"/>
                    <a:pt x="3051" y="885"/>
                    <a:pt x="3040" y="897"/>
                  </a:cubicBezTo>
                  <a:cubicBezTo>
                    <a:pt x="2973" y="966"/>
                    <a:pt x="2887" y="970"/>
                    <a:pt x="2868" y="970"/>
                  </a:cubicBezTo>
                  <a:cubicBezTo>
                    <a:pt x="2815" y="1057"/>
                    <a:pt x="2720" y="1186"/>
                    <a:pt x="2569" y="1305"/>
                  </a:cubicBezTo>
                  <a:cubicBezTo>
                    <a:pt x="2542" y="1326"/>
                    <a:pt x="2418" y="1421"/>
                    <a:pt x="2226" y="1495"/>
                  </a:cubicBezTo>
                  <a:cubicBezTo>
                    <a:pt x="1953" y="1601"/>
                    <a:pt x="1721" y="1596"/>
                    <a:pt x="1568" y="1591"/>
                  </a:cubicBezTo>
                  <a:cubicBezTo>
                    <a:pt x="1424" y="1587"/>
                    <a:pt x="1305" y="1582"/>
                    <a:pt x="1166" y="1519"/>
                  </a:cubicBezTo>
                  <a:cubicBezTo>
                    <a:pt x="1030" y="1457"/>
                    <a:pt x="946" y="1372"/>
                    <a:pt x="917" y="1343"/>
                  </a:cubicBezTo>
                  <a:cubicBezTo>
                    <a:pt x="740" y="1166"/>
                    <a:pt x="365" y="833"/>
                    <a:pt x="0" y="850"/>
                  </a:cubicBezTo>
                  <a:cubicBezTo>
                    <a:pt x="197" y="917"/>
                    <a:pt x="352" y="1009"/>
                    <a:pt x="476" y="1111"/>
                  </a:cubicBezTo>
                  <a:cubicBezTo>
                    <a:pt x="599" y="1213"/>
                    <a:pt x="584" y="1234"/>
                    <a:pt x="764" y="1399"/>
                  </a:cubicBezTo>
                  <a:cubicBezTo>
                    <a:pt x="928" y="1551"/>
                    <a:pt x="1078" y="1688"/>
                    <a:pt x="1307" y="1779"/>
                  </a:cubicBezTo>
                  <a:cubicBezTo>
                    <a:pt x="1427" y="1826"/>
                    <a:pt x="1524" y="1843"/>
                    <a:pt x="1573" y="1852"/>
                  </a:cubicBezTo>
                  <a:cubicBezTo>
                    <a:pt x="2347" y="1986"/>
                    <a:pt x="3077" y="1391"/>
                    <a:pt x="3183" y="1305"/>
                  </a:cubicBezTo>
                  <a:cubicBezTo>
                    <a:pt x="3288" y="1220"/>
                    <a:pt x="3365" y="1138"/>
                    <a:pt x="3430" y="1041"/>
                  </a:cubicBezTo>
                  <a:cubicBezTo>
                    <a:pt x="3548" y="866"/>
                    <a:pt x="3592" y="694"/>
                    <a:pt x="3611" y="58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noFill/>
              </a:endParaRPr>
            </a:p>
          </p:txBody>
        </p:sp>
      </p:grpSp>
      <p:cxnSp>
        <p:nvCxnSpPr>
          <p:cNvPr id="7" name="直接连接符 6"/>
          <p:cNvCxnSpPr/>
          <p:nvPr/>
        </p:nvCxnSpPr>
        <p:spPr>
          <a:xfrm>
            <a:off x="9224690" y="670351"/>
            <a:ext cx="2074681" cy="0"/>
          </a:xfrm>
          <a:prstGeom prst="line">
            <a:avLst/>
          </a:prstGeom>
          <a:ln>
            <a:solidFill>
              <a:srgbClr val="F16C06"/>
            </a:solidFill>
          </a:ln>
        </p:spPr>
        <p:style>
          <a:lnRef idx="1">
            <a:schemeClr val="accent1"/>
          </a:lnRef>
          <a:fillRef idx="0">
            <a:schemeClr val="accent1"/>
          </a:fillRef>
          <a:effectRef idx="0">
            <a:schemeClr val="accent1"/>
          </a:effectRef>
          <a:fontRef idx="minor">
            <a:schemeClr val="tx1"/>
          </a:fontRef>
        </p:style>
      </p:cxnSp>
      <p:grpSp>
        <p:nvGrpSpPr>
          <p:cNvPr id="8" name="Group 4"/>
          <p:cNvGrpSpPr>
            <a:grpSpLocks noChangeAspect="1"/>
          </p:cNvGrpSpPr>
          <p:nvPr/>
        </p:nvGrpSpPr>
        <p:grpSpPr bwMode="auto">
          <a:xfrm>
            <a:off x="2940653" y="487371"/>
            <a:ext cx="607778" cy="337494"/>
            <a:chOff x="2" y="-28"/>
            <a:chExt cx="8111" cy="4504"/>
          </a:xfrm>
          <a:gradFill>
            <a:gsLst>
              <a:gs pos="5000">
                <a:srgbClr val="F16C06"/>
              </a:gs>
              <a:gs pos="68000">
                <a:srgbClr val="DF2417"/>
              </a:gs>
            </a:gsLst>
            <a:lin ang="2700000" scaled="1"/>
          </a:gradFill>
        </p:grpSpPr>
        <p:sp>
          <p:nvSpPr>
            <p:cNvPr id="9" name="Freeform 5"/>
            <p:cNvSpPr/>
            <p:nvPr/>
          </p:nvSpPr>
          <p:spPr bwMode="auto">
            <a:xfrm>
              <a:off x="2" y="-28"/>
              <a:ext cx="8111" cy="3845"/>
            </a:xfrm>
            <a:custGeom>
              <a:avLst/>
              <a:gdLst>
                <a:gd name="T0" fmla="*/ 3708 w 4964"/>
                <a:gd name="T1" fmla="*/ 892 h 2353"/>
                <a:gd name="T2" fmla="*/ 3978 w 4964"/>
                <a:gd name="T3" fmla="*/ 1161 h 2353"/>
                <a:gd name="T4" fmla="*/ 3770 w 4964"/>
                <a:gd name="T5" fmla="*/ 1393 h 2353"/>
                <a:gd name="T6" fmla="*/ 3620 w 4964"/>
                <a:gd name="T7" fmla="*/ 2113 h 2353"/>
                <a:gd name="T8" fmla="*/ 4339 w 4964"/>
                <a:gd name="T9" fmla="*/ 1302 h 2353"/>
                <a:gd name="T10" fmla="*/ 4605 w 4964"/>
                <a:gd name="T11" fmla="*/ 1565 h 2353"/>
                <a:gd name="T12" fmla="*/ 4313 w 4964"/>
                <a:gd name="T13" fmla="*/ 1784 h 2353"/>
                <a:gd name="T14" fmla="*/ 4942 w 4964"/>
                <a:gd name="T15" fmla="*/ 1424 h 2353"/>
                <a:gd name="T16" fmla="*/ 4840 w 4964"/>
                <a:gd name="T17" fmla="*/ 983 h 2353"/>
                <a:gd name="T18" fmla="*/ 4445 w 4964"/>
                <a:gd name="T19" fmla="*/ 867 h 2353"/>
                <a:gd name="T20" fmla="*/ 4200 w 4964"/>
                <a:gd name="T21" fmla="*/ 1050 h 2353"/>
                <a:gd name="T22" fmla="*/ 4090 w 4964"/>
                <a:gd name="T23" fmla="*/ 619 h 2353"/>
                <a:gd name="T24" fmla="*/ 3970 w 4964"/>
                <a:gd name="T25" fmla="*/ 869 h 2353"/>
                <a:gd name="T26" fmla="*/ 4351 w 4964"/>
                <a:gd name="T27" fmla="*/ 843 h 2353"/>
                <a:gd name="T28" fmla="*/ 4281 w 4964"/>
                <a:gd name="T29" fmla="*/ 501 h 2353"/>
                <a:gd name="T30" fmla="*/ 4049 w 4964"/>
                <a:gd name="T31" fmla="*/ 245 h 2353"/>
                <a:gd name="T32" fmla="*/ 3626 w 4964"/>
                <a:gd name="T33" fmla="*/ 247 h 2353"/>
                <a:gd name="T34" fmla="*/ 3157 w 4964"/>
                <a:gd name="T35" fmla="*/ 84 h 2353"/>
                <a:gd name="T36" fmla="*/ 2919 w 4964"/>
                <a:gd name="T37" fmla="*/ 236 h 2353"/>
                <a:gd name="T38" fmla="*/ 2654 w 4964"/>
                <a:gd name="T39" fmla="*/ 599 h 2353"/>
                <a:gd name="T40" fmla="*/ 2922 w 4964"/>
                <a:gd name="T41" fmla="*/ 846 h 2353"/>
                <a:gd name="T42" fmla="*/ 2864 w 4964"/>
                <a:gd name="T43" fmla="*/ 528 h 2353"/>
                <a:gd name="T44" fmla="*/ 3065 w 4964"/>
                <a:gd name="T45" fmla="*/ 608 h 2353"/>
                <a:gd name="T46" fmla="*/ 2952 w 4964"/>
                <a:gd name="T47" fmla="*/ 906 h 2353"/>
                <a:gd name="T48" fmla="*/ 2651 w 4964"/>
                <a:gd name="T49" fmla="*/ 743 h 2353"/>
                <a:gd name="T50" fmla="*/ 2410 w 4964"/>
                <a:gd name="T51" fmla="*/ 538 h 2353"/>
                <a:gd name="T52" fmla="*/ 2250 w 4964"/>
                <a:gd name="T53" fmla="*/ 726 h 2353"/>
                <a:gd name="T54" fmla="*/ 2164 w 4964"/>
                <a:gd name="T55" fmla="*/ 1168 h 2353"/>
                <a:gd name="T56" fmla="*/ 2428 w 4964"/>
                <a:gd name="T57" fmla="*/ 1468 h 2353"/>
                <a:gd name="T58" fmla="*/ 2234 w 4964"/>
                <a:gd name="T59" fmla="*/ 1505 h 2353"/>
                <a:gd name="T60" fmla="*/ 2491 w 4964"/>
                <a:gd name="T61" fmla="*/ 1401 h 2353"/>
                <a:gd name="T62" fmla="*/ 2294 w 4964"/>
                <a:gd name="T63" fmla="*/ 1817 h 2353"/>
                <a:gd name="T64" fmla="*/ 1184 w 4964"/>
                <a:gd name="T65" fmla="*/ 1881 h 2353"/>
                <a:gd name="T66" fmla="*/ 669 w 4964"/>
                <a:gd name="T67" fmla="*/ 1533 h 2353"/>
                <a:gd name="T68" fmla="*/ 0 w 4964"/>
                <a:gd name="T69" fmla="*/ 1528 h 2353"/>
                <a:gd name="T70" fmla="*/ 1164 w 4964"/>
                <a:gd name="T71" fmla="*/ 2144 h 2353"/>
                <a:gd name="T72" fmla="*/ 2891 w 4964"/>
                <a:gd name="T73" fmla="*/ 1717 h 2353"/>
                <a:gd name="T74" fmla="*/ 2724 w 4964"/>
                <a:gd name="T75" fmla="*/ 1203 h 2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64" h="2353">
                  <a:moveTo>
                    <a:pt x="3103" y="1008"/>
                  </a:moveTo>
                  <a:cubicBezTo>
                    <a:pt x="3130" y="659"/>
                    <a:pt x="3633" y="632"/>
                    <a:pt x="3708" y="892"/>
                  </a:cubicBezTo>
                  <a:cubicBezTo>
                    <a:pt x="3789" y="890"/>
                    <a:pt x="3852" y="930"/>
                    <a:pt x="3898" y="984"/>
                  </a:cubicBezTo>
                  <a:cubicBezTo>
                    <a:pt x="3916" y="1006"/>
                    <a:pt x="3974" y="1066"/>
                    <a:pt x="3978" y="1161"/>
                  </a:cubicBezTo>
                  <a:cubicBezTo>
                    <a:pt x="3978" y="1187"/>
                    <a:pt x="3980" y="1255"/>
                    <a:pt x="3931" y="1315"/>
                  </a:cubicBezTo>
                  <a:cubicBezTo>
                    <a:pt x="3871" y="1387"/>
                    <a:pt x="3785" y="1392"/>
                    <a:pt x="3770" y="1393"/>
                  </a:cubicBezTo>
                  <a:cubicBezTo>
                    <a:pt x="3742" y="1790"/>
                    <a:pt x="3508" y="2071"/>
                    <a:pt x="3013" y="2344"/>
                  </a:cubicBezTo>
                  <a:cubicBezTo>
                    <a:pt x="3164" y="2327"/>
                    <a:pt x="3398" y="2276"/>
                    <a:pt x="3620" y="2113"/>
                  </a:cubicBezTo>
                  <a:cubicBezTo>
                    <a:pt x="3746" y="2020"/>
                    <a:pt x="3834" y="1915"/>
                    <a:pt x="3888" y="1851"/>
                  </a:cubicBezTo>
                  <a:cubicBezTo>
                    <a:pt x="4136" y="1554"/>
                    <a:pt x="4150" y="1354"/>
                    <a:pt x="4339" y="1302"/>
                  </a:cubicBezTo>
                  <a:cubicBezTo>
                    <a:pt x="4360" y="1297"/>
                    <a:pt x="4465" y="1268"/>
                    <a:pt x="4540" y="1327"/>
                  </a:cubicBezTo>
                  <a:cubicBezTo>
                    <a:pt x="4634" y="1401"/>
                    <a:pt x="4607" y="1554"/>
                    <a:pt x="4605" y="1565"/>
                  </a:cubicBezTo>
                  <a:cubicBezTo>
                    <a:pt x="4601" y="1227"/>
                    <a:pt x="4147" y="1338"/>
                    <a:pt x="4223" y="1628"/>
                  </a:cubicBezTo>
                  <a:cubicBezTo>
                    <a:pt x="4241" y="1695"/>
                    <a:pt x="4273" y="1747"/>
                    <a:pt x="4313" y="1784"/>
                  </a:cubicBezTo>
                  <a:cubicBezTo>
                    <a:pt x="4417" y="1881"/>
                    <a:pt x="4610" y="1917"/>
                    <a:pt x="4764" y="1824"/>
                  </a:cubicBezTo>
                  <a:cubicBezTo>
                    <a:pt x="4909" y="1736"/>
                    <a:pt x="4964" y="1566"/>
                    <a:pt x="4942" y="1424"/>
                  </a:cubicBezTo>
                  <a:cubicBezTo>
                    <a:pt x="4922" y="1292"/>
                    <a:pt x="4837" y="1209"/>
                    <a:pt x="4807" y="1182"/>
                  </a:cubicBezTo>
                  <a:cubicBezTo>
                    <a:pt x="4818" y="1164"/>
                    <a:pt x="4864" y="1082"/>
                    <a:pt x="4840" y="983"/>
                  </a:cubicBezTo>
                  <a:cubicBezTo>
                    <a:pt x="4817" y="893"/>
                    <a:pt x="4741" y="806"/>
                    <a:pt x="4641" y="794"/>
                  </a:cubicBezTo>
                  <a:cubicBezTo>
                    <a:pt x="4536" y="781"/>
                    <a:pt x="4456" y="857"/>
                    <a:pt x="4445" y="867"/>
                  </a:cubicBezTo>
                  <a:cubicBezTo>
                    <a:pt x="4405" y="906"/>
                    <a:pt x="4414" y="929"/>
                    <a:pt x="4372" y="969"/>
                  </a:cubicBezTo>
                  <a:cubicBezTo>
                    <a:pt x="4316" y="1020"/>
                    <a:pt x="4251" y="1043"/>
                    <a:pt x="4200" y="1050"/>
                  </a:cubicBezTo>
                  <a:cubicBezTo>
                    <a:pt x="4099" y="1062"/>
                    <a:pt x="3945" y="1027"/>
                    <a:pt x="3900" y="888"/>
                  </a:cubicBezTo>
                  <a:cubicBezTo>
                    <a:pt x="3827" y="664"/>
                    <a:pt x="4035" y="561"/>
                    <a:pt x="4090" y="619"/>
                  </a:cubicBezTo>
                  <a:cubicBezTo>
                    <a:pt x="4060" y="620"/>
                    <a:pt x="4032" y="629"/>
                    <a:pt x="4009" y="647"/>
                  </a:cubicBezTo>
                  <a:cubicBezTo>
                    <a:pt x="3946" y="695"/>
                    <a:pt x="3931" y="797"/>
                    <a:pt x="3970" y="869"/>
                  </a:cubicBezTo>
                  <a:cubicBezTo>
                    <a:pt x="4018" y="957"/>
                    <a:pt x="4126" y="964"/>
                    <a:pt x="4141" y="964"/>
                  </a:cubicBezTo>
                  <a:cubicBezTo>
                    <a:pt x="4270" y="969"/>
                    <a:pt x="4345" y="854"/>
                    <a:pt x="4351" y="843"/>
                  </a:cubicBezTo>
                  <a:cubicBezTo>
                    <a:pt x="4362" y="827"/>
                    <a:pt x="4406" y="751"/>
                    <a:pt x="4385" y="653"/>
                  </a:cubicBezTo>
                  <a:cubicBezTo>
                    <a:pt x="4365" y="565"/>
                    <a:pt x="4304" y="517"/>
                    <a:pt x="4281" y="501"/>
                  </a:cubicBezTo>
                  <a:cubicBezTo>
                    <a:pt x="4202" y="446"/>
                    <a:pt x="4120" y="453"/>
                    <a:pt x="4100" y="455"/>
                  </a:cubicBezTo>
                  <a:cubicBezTo>
                    <a:pt x="4103" y="434"/>
                    <a:pt x="4116" y="334"/>
                    <a:pt x="4049" y="245"/>
                  </a:cubicBezTo>
                  <a:cubicBezTo>
                    <a:pt x="3993" y="169"/>
                    <a:pt x="3892" y="120"/>
                    <a:pt x="3789" y="140"/>
                  </a:cubicBezTo>
                  <a:cubicBezTo>
                    <a:pt x="3693" y="158"/>
                    <a:pt x="3639" y="228"/>
                    <a:pt x="3626" y="247"/>
                  </a:cubicBezTo>
                  <a:cubicBezTo>
                    <a:pt x="3618" y="219"/>
                    <a:pt x="3589" y="123"/>
                    <a:pt x="3495" y="65"/>
                  </a:cubicBezTo>
                  <a:cubicBezTo>
                    <a:pt x="3396" y="4"/>
                    <a:pt x="3252" y="0"/>
                    <a:pt x="3157" y="84"/>
                  </a:cubicBezTo>
                  <a:cubicBezTo>
                    <a:pt x="3084" y="147"/>
                    <a:pt x="3070" y="236"/>
                    <a:pt x="3067" y="264"/>
                  </a:cubicBezTo>
                  <a:cubicBezTo>
                    <a:pt x="3042" y="252"/>
                    <a:pt x="2988" y="230"/>
                    <a:pt x="2919" y="236"/>
                  </a:cubicBezTo>
                  <a:cubicBezTo>
                    <a:pt x="2807" y="245"/>
                    <a:pt x="2739" y="317"/>
                    <a:pt x="2725" y="333"/>
                  </a:cubicBezTo>
                  <a:cubicBezTo>
                    <a:pt x="2629" y="439"/>
                    <a:pt x="2650" y="574"/>
                    <a:pt x="2654" y="599"/>
                  </a:cubicBezTo>
                  <a:cubicBezTo>
                    <a:pt x="2658" y="626"/>
                    <a:pt x="2683" y="763"/>
                    <a:pt x="2797" y="824"/>
                  </a:cubicBezTo>
                  <a:cubicBezTo>
                    <a:pt x="2820" y="836"/>
                    <a:pt x="2869" y="862"/>
                    <a:pt x="2922" y="846"/>
                  </a:cubicBezTo>
                  <a:cubicBezTo>
                    <a:pt x="2997" y="823"/>
                    <a:pt x="3059" y="721"/>
                    <a:pt x="3023" y="635"/>
                  </a:cubicBezTo>
                  <a:cubicBezTo>
                    <a:pt x="3003" y="586"/>
                    <a:pt x="2953" y="543"/>
                    <a:pt x="2864" y="528"/>
                  </a:cubicBezTo>
                  <a:cubicBezTo>
                    <a:pt x="2881" y="524"/>
                    <a:pt x="2914" y="519"/>
                    <a:pt x="2952" y="528"/>
                  </a:cubicBezTo>
                  <a:cubicBezTo>
                    <a:pt x="2971" y="533"/>
                    <a:pt x="3029" y="550"/>
                    <a:pt x="3065" y="608"/>
                  </a:cubicBezTo>
                  <a:cubicBezTo>
                    <a:pt x="3099" y="661"/>
                    <a:pt x="3093" y="716"/>
                    <a:pt x="3090" y="734"/>
                  </a:cubicBezTo>
                  <a:cubicBezTo>
                    <a:pt x="3081" y="809"/>
                    <a:pt x="3027" y="878"/>
                    <a:pt x="2952" y="906"/>
                  </a:cubicBezTo>
                  <a:cubicBezTo>
                    <a:pt x="2946" y="909"/>
                    <a:pt x="2866" y="937"/>
                    <a:pt x="2788" y="900"/>
                  </a:cubicBezTo>
                  <a:cubicBezTo>
                    <a:pt x="2730" y="873"/>
                    <a:pt x="2700" y="824"/>
                    <a:pt x="2651" y="743"/>
                  </a:cubicBezTo>
                  <a:cubicBezTo>
                    <a:pt x="2612" y="679"/>
                    <a:pt x="2621" y="675"/>
                    <a:pt x="2593" y="641"/>
                  </a:cubicBezTo>
                  <a:cubicBezTo>
                    <a:pt x="2574" y="618"/>
                    <a:pt x="2509" y="539"/>
                    <a:pt x="2410" y="538"/>
                  </a:cubicBezTo>
                  <a:cubicBezTo>
                    <a:pt x="2390" y="537"/>
                    <a:pt x="2320" y="536"/>
                    <a:pt x="2276" y="592"/>
                  </a:cubicBezTo>
                  <a:cubicBezTo>
                    <a:pt x="2232" y="648"/>
                    <a:pt x="2248" y="717"/>
                    <a:pt x="2250" y="726"/>
                  </a:cubicBezTo>
                  <a:cubicBezTo>
                    <a:pt x="2148" y="731"/>
                    <a:pt x="2055" y="798"/>
                    <a:pt x="2034" y="893"/>
                  </a:cubicBezTo>
                  <a:cubicBezTo>
                    <a:pt x="2011" y="1000"/>
                    <a:pt x="2046" y="1124"/>
                    <a:pt x="2164" y="1168"/>
                  </a:cubicBezTo>
                  <a:cubicBezTo>
                    <a:pt x="1932" y="1200"/>
                    <a:pt x="1938" y="1554"/>
                    <a:pt x="2134" y="1630"/>
                  </a:cubicBezTo>
                  <a:cubicBezTo>
                    <a:pt x="2329" y="1706"/>
                    <a:pt x="2450" y="1591"/>
                    <a:pt x="2428" y="1468"/>
                  </a:cubicBezTo>
                  <a:cubicBezTo>
                    <a:pt x="2401" y="1308"/>
                    <a:pt x="2262" y="1292"/>
                    <a:pt x="2202" y="1359"/>
                  </a:cubicBezTo>
                  <a:cubicBezTo>
                    <a:pt x="2155" y="1410"/>
                    <a:pt x="2179" y="1466"/>
                    <a:pt x="2234" y="1505"/>
                  </a:cubicBezTo>
                  <a:cubicBezTo>
                    <a:pt x="2127" y="1528"/>
                    <a:pt x="2117" y="1357"/>
                    <a:pt x="2182" y="1293"/>
                  </a:cubicBezTo>
                  <a:cubicBezTo>
                    <a:pt x="2247" y="1230"/>
                    <a:pt x="2448" y="1255"/>
                    <a:pt x="2491" y="1401"/>
                  </a:cubicBezTo>
                  <a:cubicBezTo>
                    <a:pt x="2506" y="1455"/>
                    <a:pt x="2505" y="1502"/>
                    <a:pt x="2499" y="1533"/>
                  </a:cubicBezTo>
                  <a:cubicBezTo>
                    <a:pt x="2494" y="1561"/>
                    <a:pt x="2467" y="1684"/>
                    <a:pt x="2294" y="1817"/>
                  </a:cubicBezTo>
                  <a:cubicBezTo>
                    <a:pt x="2080" y="1983"/>
                    <a:pt x="1844" y="2008"/>
                    <a:pt x="1780" y="2013"/>
                  </a:cubicBezTo>
                  <a:cubicBezTo>
                    <a:pt x="1711" y="2019"/>
                    <a:pt x="1430" y="2039"/>
                    <a:pt x="1184" y="1881"/>
                  </a:cubicBezTo>
                  <a:cubicBezTo>
                    <a:pt x="1108" y="1833"/>
                    <a:pt x="915" y="1690"/>
                    <a:pt x="859" y="1648"/>
                  </a:cubicBezTo>
                  <a:cubicBezTo>
                    <a:pt x="804" y="1607"/>
                    <a:pt x="751" y="1568"/>
                    <a:pt x="669" y="1533"/>
                  </a:cubicBezTo>
                  <a:cubicBezTo>
                    <a:pt x="649" y="1525"/>
                    <a:pt x="568" y="1492"/>
                    <a:pt x="443" y="1479"/>
                  </a:cubicBezTo>
                  <a:cubicBezTo>
                    <a:pt x="266" y="1460"/>
                    <a:pt x="111" y="1492"/>
                    <a:pt x="0" y="1528"/>
                  </a:cubicBezTo>
                  <a:cubicBezTo>
                    <a:pt x="114" y="1530"/>
                    <a:pt x="281" y="1546"/>
                    <a:pt x="462" y="1621"/>
                  </a:cubicBezTo>
                  <a:cubicBezTo>
                    <a:pt x="818" y="1766"/>
                    <a:pt x="858" y="1981"/>
                    <a:pt x="1164" y="2144"/>
                  </a:cubicBezTo>
                  <a:cubicBezTo>
                    <a:pt x="1556" y="2353"/>
                    <a:pt x="1978" y="2259"/>
                    <a:pt x="2070" y="2238"/>
                  </a:cubicBezTo>
                  <a:cubicBezTo>
                    <a:pt x="2537" y="2134"/>
                    <a:pt x="2807" y="1823"/>
                    <a:pt x="2891" y="1717"/>
                  </a:cubicBezTo>
                  <a:cubicBezTo>
                    <a:pt x="2861" y="1705"/>
                    <a:pt x="2818" y="1685"/>
                    <a:pt x="2779" y="1647"/>
                  </a:cubicBezTo>
                  <a:cubicBezTo>
                    <a:pt x="2673" y="1542"/>
                    <a:pt x="2641" y="1352"/>
                    <a:pt x="2724" y="1203"/>
                  </a:cubicBezTo>
                  <a:cubicBezTo>
                    <a:pt x="2797" y="1071"/>
                    <a:pt x="2946" y="994"/>
                    <a:pt x="3103" y="100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noFill/>
              </a:endParaRPr>
            </a:p>
          </p:txBody>
        </p:sp>
        <p:sp>
          <p:nvSpPr>
            <p:cNvPr id="10" name="Freeform 6"/>
            <p:cNvSpPr/>
            <p:nvPr/>
          </p:nvSpPr>
          <p:spPr bwMode="auto">
            <a:xfrm>
              <a:off x="165" y="1230"/>
              <a:ext cx="6260" cy="3246"/>
            </a:xfrm>
            <a:custGeom>
              <a:avLst/>
              <a:gdLst>
                <a:gd name="T0" fmla="*/ 3611 w 3831"/>
                <a:gd name="T1" fmla="*/ 588 h 1986"/>
                <a:gd name="T2" fmla="*/ 3760 w 3831"/>
                <a:gd name="T3" fmla="*/ 529 h 1986"/>
                <a:gd name="T4" fmla="*/ 3817 w 3831"/>
                <a:gd name="T5" fmla="*/ 350 h 1986"/>
                <a:gd name="T6" fmla="*/ 3707 w 3831"/>
                <a:gd name="T7" fmla="*/ 195 h 1986"/>
                <a:gd name="T8" fmla="*/ 3560 w 3831"/>
                <a:gd name="T9" fmla="*/ 162 h 1986"/>
                <a:gd name="T10" fmla="*/ 3467 w 3831"/>
                <a:gd name="T11" fmla="*/ 53 h 1986"/>
                <a:gd name="T12" fmla="*/ 3248 w 3831"/>
                <a:gd name="T13" fmla="*/ 17 h 1986"/>
                <a:gd name="T14" fmla="*/ 3038 w 3831"/>
                <a:gd name="T15" fmla="*/ 315 h 1986"/>
                <a:gd name="T16" fmla="*/ 2874 w 3831"/>
                <a:gd name="T17" fmla="*/ 310 h 1986"/>
                <a:gd name="T18" fmla="*/ 2690 w 3831"/>
                <a:gd name="T19" fmla="*/ 471 h 1986"/>
                <a:gd name="T20" fmla="*/ 2670 w 3831"/>
                <a:gd name="T21" fmla="*/ 558 h 1986"/>
                <a:gd name="T22" fmla="*/ 2692 w 3831"/>
                <a:gd name="T23" fmla="*/ 743 h 1986"/>
                <a:gd name="T24" fmla="*/ 2750 w 3831"/>
                <a:gd name="T25" fmla="*/ 828 h 1986"/>
                <a:gd name="T26" fmla="*/ 2862 w 3831"/>
                <a:gd name="T27" fmla="*/ 876 h 1986"/>
                <a:gd name="T28" fmla="*/ 2999 w 3831"/>
                <a:gd name="T29" fmla="*/ 771 h 1986"/>
                <a:gd name="T30" fmla="*/ 2983 w 3831"/>
                <a:gd name="T31" fmla="*/ 661 h 1986"/>
                <a:gd name="T32" fmla="*/ 2912 w 3831"/>
                <a:gd name="T33" fmla="*/ 629 h 1986"/>
                <a:gd name="T34" fmla="*/ 2873 w 3831"/>
                <a:gd name="T35" fmla="*/ 661 h 1986"/>
                <a:gd name="T36" fmla="*/ 2880 w 3831"/>
                <a:gd name="T37" fmla="*/ 746 h 1986"/>
                <a:gd name="T38" fmla="*/ 2841 w 3831"/>
                <a:gd name="T39" fmla="*/ 711 h 1986"/>
                <a:gd name="T40" fmla="*/ 2825 w 3831"/>
                <a:gd name="T41" fmla="*/ 645 h 1986"/>
                <a:gd name="T42" fmla="*/ 2907 w 3831"/>
                <a:gd name="T43" fmla="*/ 551 h 1986"/>
                <a:gd name="T44" fmla="*/ 3022 w 3831"/>
                <a:gd name="T45" fmla="*/ 577 h 1986"/>
                <a:gd name="T46" fmla="*/ 3104 w 3831"/>
                <a:gd name="T47" fmla="*/ 705 h 1986"/>
                <a:gd name="T48" fmla="*/ 3040 w 3831"/>
                <a:gd name="T49" fmla="*/ 897 h 1986"/>
                <a:gd name="T50" fmla="*/ 2868 w 3831"/>
                <a:gd name="T51" fmla="*/ 970 h 1986"/>
                <a:gd name="T52" fmla="*/ 2569 w 3831"/>
                <a:gd name="T53" fmla="*/ 1305 h 1986"/>
                <a:gd name="T54" fmla="*/ 2226 w 3831"/>
                <a:gd name="T55" fmla="*/ 1495 h 1986"/>
                <a:gd name="T56" fmla="*/ 1568 w 3831"/>
                <a:gd name="T57" fmla="*/ 1591 h 1986"/>
                <a:gd name="T58" fmla="*/ 1166 w 3831"/>
                <a:gd name="T59" fmla="*/ 1519 h 1986"/>
                <a:gd name="T60" fmla="*/ 917 w 3831"/>
                <a:gd name="T61" fmla="*/ 1343 h 1986"/>
                <a:gd name="T62" fmla="*/ 0 w 3831"/>
                <a:gd name="T63" fmla="*/ 850 h 1986"/>
                <a:gd name="T64" fmla="*/ 476 w 3831"/>
                <a:gd name="T65" fmla="*/ 1111 h 1986"/>
                <a:gd name="T66" fmla="*/ 764 w 3831"/>
                <a:gd name="T67" fmla="*/ 1399 h 1986"/>
                <a:gd name="T68" fmla="*/ 1307 w 3831"/>
                <a:gd name="T69" fmla="*/ 1779 h 1986"/>
                <a:gd name="T70" fmla="*/ 1573 w 3831"/>
                <a:gd name="T71" fmla="*/ 1852 h 1986"/>
                <a:gd name="T72" fmla="*/ 3183 w 3831"/>
                <a:gd name="T73" fmla="*/ 1305 h 1986"/>
                <a:gd name="T74" fmla="*/ 3430 w 3831"/>
                <a:gd name="T75" fmla="*/ 1041 h 1986"/>
                <a:gd name="T76" fmla="*/ 3611 w 3831"/>
                <a:gd name="T77" fmla="*/ 588 h 1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831" h="1986">
                  <a:moveTo>
                    <a:pt x="3611" y="588"/>
                  </a:moveTo>
                  <a:cubicBezTo>
                    <a:pt x="3626" y="588"/>
                    <a:pt x="3701" y="587"/>
                    <a:pt x="3760" y="529"/>
                  </a:cubicBezTo>
                  <a:cubicBezTo>
                    <a:pt x="3831" y="457"/>
                    <a:pt x="3819" y="362"/>
                    <a:pt x="3817" y="350"/>
                  </a:cubicBezTo>
                  <a:cubicBezTo>
                    <a:pt x="3802" y="252"/>
                    <a:pt x="3722" y="204"/>
                    <a:pt x="3707" y="195"/>
                  </a:cubicBezTo>
                  <a:cubicBezTo>
                    <a:pt x="3644" y="157"/>
                    <a:pt x="3582" y="160"/>
                    <a:pt x="3560" y="162"/>
                  </a:cubicBezTo>
                  <a:cubicBezTo>
                    <a:pt x="3548" y="138"/>
                    <a:pt x="3521" y="90"/>
                    <a:pt x="3467" y="53"/>
                  </a:cubicBezTo>
                  <a:cubicBezTo>
                    <a:pt x="3395" y="5"/>
                    <a:pt x="3310" y="0"/>
                    <a:pt x="3248" y="17"/>
                  </a:cubicBezTo>
                  <a:cubicBezTo>
                    <a:pt x="3131" y="48"/>
                    <a:pt x="3044" y="169"/>
                    <a:pt x="3038" y="315"/>
                  </a:cubicBezTo>
                  <a:cubicBezTo>
                    <a:pt x="3010" y="306"/>
                    <a:pt x="2947" y="290"/>
                    <a:pt x="2874" y="310"/>
                  </a:cubicBezTo>
                  <a:cubicBezTo>
                    <a:pt x="2787" y="334"/>
                    <a:pt x="2721" y="399"/>
                    <a:pt x="2690" y="471"/>
                  </a:cubicBezTo>
                  <a:cubicBezTo>
                    <a:pt x="2676" y="505"/>
                    <a:pt x="2673" y="533"/>
                    <a:pt x="2670" y="558"/>
                  </a:cubicBezTo>
                  <a:cubicBezTo>
                    <a:pt x="2666" y="591"/>
                    <a:pt x="2658" y="664"/>
                    <a:pt x="2692" y="743"/>
                  </a:cubicBezTo>
                  <a:cubicBezTo>
                    <a:pt x="2704" y="769"/>
                    <a:pt x="2718" y="800"/>
                    <a:pt x="2750" y="828"/>
                  </a:cubicBezTo>
                  <a:cubicBezTo>
                    <a:pt x="2766" y="843"/>
                    <a:pt x="2806" y="877"/>
                    <a:pt x="2862" y="876"/>
                  </a:cubicBezTo>
                  <a:cubicBezTo>
                    <a:pt x="2923" y="874"/>
                    <a:pt x="2981" y="829"/>
                    <a:pt x="2999" y="771"/>
                  </a:cubicBezTo>
                  <a:cubicBezTo>
                    <a:pt x="3001" y="762"/>
                    <a:pt x="3018" y="703"/>
                    <a:pt x="2983" y="661"/>
                  </a:cubicBezTo>
                  <a:cubicBezTo>
                    <a:pt x="2979" y="657"/>
                    <a:pt x="2948" y="621"/>
                    <a:pt x="2912" y="629"/>
                  </a:cubicBezTo>
                  <a:cubicBezTo>
                    <a:pt x="2887" y="635"/>
                    <a:pt x="2875" y="657"/>
                    <a:pt x="2873" y="661"/>
                  </a:cubicBezTo>
                  <a:cubicBezTo>
                    <a:pt x="2852" y="700"/>
                    <a:pt x="2879" y="744"/>
                    <a:pt x="2880" y="746"/>
                  </a:cubicBezTo>
                  <a:cubicBezTo>
                    <a:pt x="2871" y="741"/>
                    <a:pt x="2854" y="731"/>
                    <a:pt x="2841" y="711"/>
                  </a:cubicBezTo>
                  <a:cubicBezTo>
                    <a:pt x="2839" y="708"/>
                    <a:pt x="2821" y="681"/>
                    <a:pt x="2825" y="645"/>
                  </a:cubicBezTo>
                  <a:cubicBezTo>
                    <a:pt x="2830" y="600"/>
                    <a:pt x="2867" y="564"/>
                    <a:pt x="2907" y="551"/>
                  </a:cubicBezTo>
                  <a:cubicBezTo>
                    <a:pt x="2959" y="536"/>
                    <a:pt x="3003" y="565"/>
                    <a:pt x="3022" y="577"/>
                  </a:cubicBezTo>
                  <a:cubicBezTo>
                    <a:pt x="3086" y="619"/>
                    <a:pt x="3101" y="690"/>
                    <a:pt x="3104" y="705"/>
                  </a:cubicBezTo>
                  <a:cubicBezTo>
                    <a:pt x="3123" y="808"/>
                    <a:pt x="3051" y="885"/>
                    <a:pt x="3040" y="897"/>
                  </a:cubicBezTo>
                  <a:cubicBezTo>
                    <a:pt x="2973" y="966"/>
                    <a:pt x="2887" y="970"/>
                    <a:pt x="2868" y="970"/>
                  </a:cubicBezTo>
                  <a:cubicBezTo>
                    <a:pt x="2815" y="1057"/>
                    <a:pt x="2720" y="1186"/>
                    <a:pt x="2569" y="1305"/>
                  </a:cubicBezTo>
                  <a:cubicBezTo>
                    <a:pt x="2542" y="1326"/>
                    <a:pt x="2418" y="1421"/>
                    <a:pt x="2226" y="1495"/>
                  </a:cubicBezTo>
                  <a:cubicBezTo>
                    <a:pt x="1953" y="1601"/>
                    <a:pt x="1721" y="1596"/>
                    <a:pt x="1568" y="1591"/>
                  </a:cubicBezTo>
                  <a:cubicBezTo>
                    <a:pt x="1424" y="1587"/>
                    <a:pt x="1305" y="1582"/>
                    <a:pt x="1166" y="1519"/>
                  </a:cubicBezTo>
                  <a:cubicBezTo>
                    <a:pt x="1030" y="1457"/>
                    <a:pt x="946" y="1372"/>
                    <a:pt x="917" y="1343"/>
                  </a:cubicBezTo>
                  <a:cubicBezTo>
                    <a:pt x="740" y="1166"/>
                    <a:pt x="365" y="833"/>
                    <a:pt x="0" y="850"/>
                  </a:cubicBezTo>
                  <a:cubicBezTo>
                    <a:pt x="197" y="917"/>
                    <a:pt x="352" y="1009"/>
                    <a:pt x="476" y="1111"/>
                  </a:cubicBezTo>
                  <a:cubicBezTo>
                    <a:pt x="599" y="1213"/>
                    <a:pt x="584" y="1234"/>
                    <a:pt x="764" y="1399"/>
                  </a:cubicBezTo>
                  <a:cubicBezTo>
                    <a:pt x="928" y="1551"/>
                    <a:pt x="1078" y="1688"/>
                    <a:pt x="1307" y="1779"/>
                  </a:cubicBezTo>
                  <a:cubicBezTo>
                    <a:pt x="1427" y="1826"/>
                    <a:pt x="1524" y="1843"/>
                    <a:pt x="1573" y="1852"/>
                  </a:cubicBezTo>
                  <a:cubicBezTo>
                    <a:pt x="2347" y="1986"/>
                    <a:pt x="3077" y="1391"/>
                    <a:pt x="3183" y="1305"/>
                  </a:cubicBezTo>
                  <a:cubicBezTo>
                    <a:pt x="3288" y="1220"/>
                    <a:pt x="3365" y="1138"/>
                    <a:pt x="3430" y="1041"/>
                  </a:cubicBezTo>
                  <a:cubicBezTo>
                    <a:pt x="3548" y="866"/>
                    <a:pt x="3592" y="694"/>
                    <a:pt x="3611" y="58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noFill/>
              </a:endParaRPr>
            </a:p>
          </p:txBody>
        </p:sp>
      </p:grpSp>
      <p:cxnSp>
        <p:nvCxnSpPr>
          <p:cNvPr id="11" name="直接连接符 10"/>
          <p:cNvCxnSpPr/>
          <p:nvPr/>
        </p:nvCxnSpPr>
        <p:spPr>
          <a:xfrm flipH="1">
            <a:off x="870857" y="670351"/>
            <a:ext cx="2082010" cy="0"/>
          </a:xfrm>
          <a:prstGeom prst="line">
            <a:avLst/>
          </a:prstGeom>
          <a:ln>
            <a:solidFill>
              <a:srgbClr val="F16C06"/>
            </a:solidFill>
          </a:ln>
        </p:spPr>
        <p:style>
          <a:lnRef idx="1">
            <a:schemeClr val="accent1"/>
          </a:lnRef>
          <a:fillRef idx="0">
            <a:schemeClr val="accent1"/>
          </a:fillRef>
          <a:effectRef idx="0">
            <a:schemeClr val="accent1"/>
          </a:effectRef>
          <a:fontRef idx="minor">
            <a:schemeClr val="tx1"/>
          </a:fontRef>
        </p:style>
      </p:cxnSp>
      <p:sp>
        <p:nvSpPr>
          <p:cNvPr id="13" name="Rounded Rectangle 32"/>
          <p:cNvSpPr/>
          <p:nvPr/>
        </p:nvSpPr>
        <p:spPr>
          <a:xfrm>
            <a:off x="1572455" y="3052412"/>
            <a:ext cx="1429479" cy="1647249"/>
          </a:xfrm>
          <a:prstGeom prst="roundRect">
            <a:avLst>
              <a:gd name="adj" fmla="val 5556"/>
            </a:avLst>
          </a:prstGeom>
          <a:gradFill flip="none" rotWithShape="1">
            <a:gsLst>
              <a:gs pos="5000">
                <a:srgbClr val="FEF5D6"/>
              </a:gs>
              <a:gs pos="68000">
                <a:srgbClr val="FBCB78"/>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pc="10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4" name="Oval 33"/>
          <p:cNvSpPr/>
          <p:nvPr/>
        </p:nvSpPr>
        <p:spPr>
          <a:xfrm>
            <a:off x="2019699" y="2801669"/>
            <a:ext cx="534991" cy="534991"/>
          </a:xfrm>
          <a:prstGeom prst="ellipse">
            <a:avLst/>
          </a:prstGeom>
          <a:solidFill>
            <a:schemeClr val="bg1"/>
          </a:solidFill>
          <a:ln w="38100">
            <a:solidFill>
              <a:srgbClr val="D7271E"/>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b="1" dirty="0">
                <a:solidFill>
                  <a:srgbClr val="D7271E"/>
                </a:solidFill>
                <a:latin typeface="Arial" panose="020B0604020202020204" pitchFamily="34" charset="0"/>
                <a:ea typeface="FZHei-B01S" panose="02010601030101010101" pitchFamily="2" charset="-122"/>
                <a:sym typeface="Arial" panose="020B0604020202020204" pitchFamily="34" charset="0"/>
              </a:rPr>
              <a:t>01</a:t>
            </a:r>
          </a:p>
        </p:txBody>
      </p:sp>
      <p:cxnSp>
        <p:nvCxnSpPr>
          <p:cNvPr id="15" name="Straight Connector 35"/>
          <p:cNvCxnSpPr/>
          <p:nvPr/>
        </p:nvCxnSpPr>
        <p:spPr>
          <a:xfrm>
            <a:off x="2287195" y="4688644"/>
            <a:ext cx="0" cy="1080000"/>
          </a:xfrm>
          <a:prstGeom prst="line">
            <a:avLst/>
          </a:prstGeom>
          <a:ln w="57150">
            <a:solidFill>
              <a:srgbClr val="FDF1CE"/>
            </a:solidFill>
          </a:ln>
        </p:spPr>
        <p:style>
          <a:lnRef idx="1">
            <a:schemeClr val="accent1"/>
          </a:lnRef>
          <a:fillRef idx="0">
            <a:schemeClr val="accent1"/>
          </a:fillRef>
          <a:effectRef idx="0">
            <a:schemeClr val="accent1"/>
          </a:effectRef>
          <a:fontRef idx="minor">
            <a:schemeClr val="tx1"/>
          </a:fontRef>
        </p:style>
      </p:cxnSp>
      <p:sp>
        <p:nvSpPr>
          <p:cNvPr id="16" name="Rounded Rectangle 45"/>
          <p:cNvSpPr/>
          <p:nvPr/>
        </p:nvSpPr>
        <p:spPr>
          <a:xfrm>
            <a:off x="3478426" y="1617007"/>
            <a:ext cx="1429479" cy="1647249"/>
          </a:xfrm>
          <a:prstGeom prst="roundRect">
            <a:avLst>
              <a:gd name="adj" fmla="val 5556"/>
            </a:avLst>
          </a:prstGeom>
          <a:gradFill flip="none" rotWithShape="1">
            <a:gsLst>
              <a:gs pos="5000">
                <a:srgbClr val="FEF5D6"/>
              </a:gs>
              <a:gs pos="68000">
                <a:srgbClr val="FBCB78"/>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pc="10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7" name="Oval 46"/>
          <p:cNvSpPr/>
          <p:nvPr/>
        </p:nvSpPr>
        <p:spPr>
          <a:xfrm>
            <a:off x="3925670" y="1366264"/>
            <a:ext cx="534991" cy="534991"/>
          </a:xfrm>
          <a:prstGeom prst="ellipse">
            <a:avLst/>
          </a:prstGeom>
          <a:solidFill>
            <a:schemeClr val="bg1"/>
          </a:solidFill>
          <a:ln w="38100">
            <a:solidFill>
              <a:srgbClr val="D7271E"/>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b="1" dirty="0">
                <a:solidFill>
                  <a:srgbClr val="D7271E"/>
                </a:solidFill>
                <a:latin typeface="Arial" panose="020B0604020202020204" pitchFamily="34" charset="0"/>
                <a:ea typeface="FZHei-B01S" panose="02010601030101010101" pitchFamily="2" charset="-122"/>
                <a:sym typeface="Arial" panose="020B0604020202020204" pitchFamily="34" charset="0"/>
              </a:rPr>
              <a:t>02</a:t>
            </a:r>
          </a:p>
        </p:txBody>
      </p:sp>
      <p:cxnSp>
        <p:nvCxnSpPr>
          <p:cNvPr id="18" name="Straight Connector 47"/>
          <p:cNvCxnSpPr>
            <a:stCxn id="16" idx="2"/>
          </p:cNvCxnSpPr>
          <p:nvPr/>
        </p:nvCxnSpPr>
        <p:spPr>
          <a:xfrm>
            <a:off x="4193164" y="3264255"/>
            <a:ext cx="0" cy="2445391"/>
          </a:xfrm>
          <a:prstGeom prst="line">
            <a:avLst/>
          </a:prstGeom>
          <a:ln w="57150">
            <a:solidFill>
              <a:srgbClr val="FAE9BD"/>
            </a:solidFill>
          </a:ln>
        </p:spPr>
        <p:style>
          <a:lnRef idx="1">
            <a:schemeClr val="accent1"/>
          </a:lnRef>
          <a:fillRef idx="0">
            <a:schemeClr val="accent1"/>
          </a:fillRef>
          <a:effectRef idx="0">
            <a:schemeClr val="accent1"/>
          </a:effectRef>
          <a:fontRef idx="minor">
            <a:schemeClr val="tx1"/>
          </a:fontRef>
        </p:style>
      </p:cxnSp>
      <p:sp>
        <p:nvSpPr>
          <p:cNvPr id="19" name="Rounded Rectangle 52"/>
          <p:cNvSpPr/>
          <p:nvPr/>
        </p:nvSpPr>
        <p:spPr>
          <a:xfrm>
            <a:off x="5376710" y="3052412"/>
            <a:ext cx="1429479" cy="1647249"/>
          </a:xfrm>
          <a:prstGeom prst="roundRect">
            <a:avLst>
              <a:gd name="adj" fmla="val 5556"/>
            </a:avLst>
          </a:prstGeom>
          <a:gradFill flip="none" rotWithShape="1">
            <a:gsLst>
              <a:gs pos="5000">
                <a:srgbClr val="FEF5D6"/>
              </a:gs>
              <a:gs pos="68000">
                <a:srgbClr val="FBCB78"/>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pc="10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0" name="Oval 53"/>
          <p:cNvSpPr/>
          <p:nvPr/>
        </p:nvSpPr>
        <p:spPr>
          <a:xfrm>
            <a:off x="5823954" y="2801669"/>
            <a:ext cx="534991" cy="534991"/>
          </a:xfrm>
          <a:prstGeom prst="ellipse">
            <a:avLst/>
          </a:prstGeom>
          <a:solidFill>
            <a:schemeClr val="bg1"/>
          </a:solidFill>
          <a:ln w="38100">
            <a:solidFill>
              <a:srgbClr val="D7271E"/>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b="1" dirty="0">
                <a:solidFill>
                  <a:srgbClr val="D7271E"/>
                </a:solidFill>
                <a:latin typeface="Arial" panose="020B0604020202020204" pitchFamily="34" charset="0"/>
                <a:ea typeface="FZHei-B01S" panose="02010601030101010101" pitchFamily="2" charset="-122"/>
                <a:sym typeface="Arial" panose="020B0604020202020204" pitchFamily="34" charset="0"/>
              </a:rPr>
              <a:t>03</a:t>
            </a:r>
          </a:p>
        </p:txBody>
      </p:sp>
      <p:cxnSp>
        <p:nvCxnSpPr>
          <p:cNvPr id="21" name="Straight Connector 54"/>
          <p:cNvCxnSpPr/>
          <p:nvPr/>
        </p:nvCxnSpPr>
        <p:spPr>
          <a:xfrm>
            <a:off x="6091449" y="4688644"/>
            <a:ext cx="0" cy="720000"/>
          </a:xfrm>
          <a:prstGeom prst="line">
            <a:avLst/>
          </a:prstGeom>
          <a:ln w="57150">
            <a:solidFill>
              <a:srgbClr val="F8E2AF"/>
            </a:solidFill>
          </a:ln>
        </p:spPr>
        <p:style>
          <a:lnRef idx="1">
            <a:schemeClr val="accent1"/>
          </a:lnRef>
          <a:fillRef idx="0">
            <a:schemeClr val="accent1"/>
          </a:fillRef>
          <a:effectRef idx="0">
            <a:schemeClr val="accent1"/>
          </a:effectRef>
          <a:fontRef idx="minor">
            <a:schemeClr val="tx1"/>
          </a:fontRef>
        </p:style>
      </p:cxnSp>
      <p:sp>
        <p:nvSpPr>
          <p:cNvPr id="22" name="Rounded Rectangle 57"/>
          <p:cNvSpPr/>
          <p:nvPr/>
        </p:nvSpPr>
        <p:spPr>
          <a:xfrm>
            <a:off x="7282681" y="1617007"/>
            <a:ext cx="1429479" cy="1647249"/>
          </a:xfrm>
          <a:prstGeom prst="roundRect">
            <a:avLst>
              <a:gd name="adj" fmla="val 5556"/>
            </a:avLst>
          </a:prstGeom>
          <a:gradFill flip="none" rotWithShape="1">
            <a:gsLst>
              <a:gs pos="5000">
                <a:srgbClr val="FEF5D6"/>
              </a:gs>
              <a:gs pos="68000">
                <a:srgbClr val="FBCB78"/>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pc="10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3" name="Oval 58"/>
          <p:cNvSpPr/>
          <p:nvPr/>
        </p:nvSpPr>
        <p:spPr>
          <a:xfrm>
            <a:off x="7729925" y="1366264"/>
            <a:ext cx="534991" cy="534991"/>
          </a:xfrm>
          <a:prstGeom prst="ellipse">
            <a:avLst/>
          </a:prstGeom>
          <a:solidFill>
            <a:schemeClr val="bg1"/>
          </a:solidFill>
          <a:ln w="38100">
            <a:solidFill>
              <a:srgbClr val="D7271E"/>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b="1" dirty="0">
                <a:solidFill>
                  <a:srgbClr val="D7271E"/>
                </a:solidFill>
                <a:latin typeface="Arial" panose="020B0604020202020204" pitchFamily="34" charset="0"/>
                <a:ea typeface="FZHei-B01S" panose="02010601030101010101" pitchFamily="2" charset="-122"/>
                <a:sym typeface="Arial" panose="020B0604020202020204" pitchFamily="34" charset="0"/>
              </a:rPr>
              <a:t>04</a:t>
            </a:r>
          </a:p>
        </p:txBody>
      </p:sp>
      <p:cxnSp>
        <p:nvCxnSpPr>
          <p:cNvPr id="24" name="Straight Connector 59"/>
          <p:cNvCxnSpPr>
            <a:stCxn id="22" idx="2"/>
          </p:cNvCxnSpPr>
          <p:nvPr/>
        </p:nvCxnSpPr>
        <p:spPr>
          <a:xfrm>
            <a:off x="7997419" y="3264255"/>
            <a:ext cx="0" cy="2445391"/>
          </a:xfrm>
          <a:prstGeom prst="line">
            <a:avLst/>
          </a:prstGeom>
          <a:ln w="57150">
            <a:solidFill>
              <a:srgbClr val="F6D792"/>
            </a:solidFill>
          </a:ln>
        </p:spPr>
        <p:style>
          <a:lnRef idx="1">
            <a:schemeClr val="accent1"/>
          </a:lnRef>
          <a:fillRef idx="0">
            <a:schemeClr val="accent1"/>
          </a:fillRef>
          <a:effectRef idx="0">
            <a:schemeClr val="accent1"/>
          </a:effectRef>
          <a:fontRef idx="minor">
            <a:schemeClr val="tx1"/>
          </a:fontRef>
        </p:style>
      </p:cxnSp>
      <p:sp>
        <p:nvSpPr>
          <p:cNvPr id="25" name="Rounded Rectangle 62"/>
          <p:cNvSpPr/>
          <p:nvPr/>
        </p:nvSpPr>
        <p:spPr>
          <a:xfrm>
            <a:off x="9190067" y="3052412"/>
            <a:ext cx="1429479" cy="1647249"/>
          </a:xfrm>
          <a:prstGeom prst="roundRect">
            <a:avLst>
              <a:gd name="adj" fmla="val 5556"/>
            </a:avLst>
          </a:prstGeom>
          <a:gradFill flip="none" rotWithShape="1">
            <a:gsLst>
              <a:gs pos="5000">
                <a:srgbClr val="FEF5D6"/>
              </a:gs>
              <a:gs pos="68000">
                <a:srgbClr val="FBCB78"/>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pc="10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6" name="Oval 63"/>
          <p:cNvSpPr/>
          <p:nvPr/>
        </p:nvSpPr>
        <p:spPr>
          <a:xfrm>
            <a:off x="9637311" y="2801669"/>
            <a:ext cx="534991" cy="534991"/>
          </a:xfrm>
          <a:prstGeom prst="ellipse">
            <a:avLst/>
          </a:prstGeom>
          <a:solidFill>
            <a:schemeClr val="bg1"/>
          </a:solidFill>
          <a:ln w="38100">
            <a:solidFill>
              <a:srgbClr val="D7271E"/>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b="1" dirty="0">
                <a:ln w="0"/>
                <a:solidFill>
                  <a:srgbClr val="D7271E"/>
                </a:solidFill>
                <a:effectLst>
                  <a:outerShdw blurRad="38100" dist="19050" dir="2700000" algn="tl" rotWithShape="0">
                    <a:schemeClr val="dk1">
                      <a:alpha val="40000"/>
                    </a:schemeClr>
                  </a:outerShdw>
                </a:effectLst>
                <a:latin typeface="Arial" panose="020B0604020202020204" pitchFamily="34" charset="0"/>
                <a:ea typeface="FZHei-B01S" panose="02010601030101010101" pitchFamily="2" charset="-122"/>
                <a:sym typeface="Arial" panose="020B0604020202020204" pitchFamily="34" charset="0"/>
              </a:rPr>
              <a:t>05</a:t>
            </a:r>
          </a:p>
        </p:txBody>
      </p:sp>
      <p:cxnSp>
        <p:nvCxnSpPr>
          <p:cNvPr id="27" name="Straight Connector 64"/>
          <p:cNvCxnSpPr/>
          <p:nvPr/>
        </p:nvCxnSpPr>
        <p:spPr>
          <a:xfrm>
            <a:off x="9904807" y="4688644"/>
            <a:ext cx="0" cy="756000"/>
          </a:xfrm>
          <a:prstGeom prst="line">
            <a:avLst/>
          </a:prstGeom>
          <a:ln w="57150">
            <a:solidFill>
              <a:srgbClr val="EFC97A"/>
            </a:solidFill>
          </a:ln>
        </p:spPr>
        <p:style>
          <a:lnRef idx="1">
            <a:schemeClr val="accent1"/>
          </a:lnRef>
          <a:fillRef idx="0">
            <a:schemeClr val="accent1"/>
          </a:fillRef>
          <a:effectRef idx="0">
            <a:schemeClr val="accent1"/>
          </a:effectRef>
          <a:fontRef idx="minor">
            <a:schemeClr val="tx1"/>
          </a:fontRef>
        </p:style>
      </p:cxnSp>
      <p:sp>
        <p:nvSpPr>
          <p:cNvPr id="28" name="Inhaltsplatzhalter 4"/>
          <p:cNvSpPr txBox="1"/>
          <p:nvPr/>
        </p:nvSpPr>
        <p:spPr>
          <a:xfrm>
            <a:off x="1648373" y="3467108"/>
            <a:ext cx="1277643" cy="185948"/>
          </a:xfrm>
          <a:prstGeom prst="rect">
            <a:avLst/>
          </a:prstGeom>
        </p:spPr>
        <p:txBody>
          <a:bodyPr wrap="square" lIns="0" tIns="0" rIns="0" bIns="0" anchor="t">
            <a:spAutoFit/>
          </a:bodyPr>
          <a:lstStyle>
            <a:lvl1pPr marL="273050" indent="-273050" algn="l" defTabSz="913765"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3765"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3765"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20000"/>
              </a:lnSpc>
              <a:spcAft>
                <a:spcPts val="1200"/>
              </a:spcAft>
              <a:buNone/>
            </a:pPr>
            <a:r>
              <a:rPr lang="zh-CN" altLang="en-US" sz="1100" b="1" spc="100" dirty="0">
                <a:solidFill>
                  <a:srgbClr val="D7271E"/>
                </a:solidFill>
                <a:latin typeface="微软雅黑" panose="020B0503020204020204" pitchFamily="34" charset="-122"/>
                <a:ea typeface="微软雅黑" panose="020B0503020204020204" pitchFamily="34" charset="-122"/>
                <a:sym typeface="Arial" panose="020B0604020202020204" pitchFamily="34" charset="0"/>
              </a:rPr>
              <a:t>点击添加标题</a:t>
            </a:r>
            <a:endParaRPr lang="en-US" sz="1000" spc="100" dirty="0">
              <a:solidFill>
                <a:srgbClr val="D7271E"/>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9" name="Inhaltsplatzhalter 4"/>
          <p:cNvSpPr txBox="1"/>
          <p:nvPr/>
        </p:nvSpPr>
        <p:spPr>
          <a:xfrm>
            <a:off x="5448088" y="3467108"/>
            <a:ext cx="1277643" cy="185948"/>
          </a:xfrm>
          <a:prstGeom prst="rect">
            <a:avLst/>
          </a:prstGeom>
        </p:spPr>
        <p:txBody>
          <a:bodyPr wrap="square" lIns="0" tIns="0" rIns="0" bIns="0" anchor="t">
            <a:spAutoFit/>
          </a:bodyPr>
          <a:lstStyle>
            <a:lvl1pPr marL="273050" indent="-273050" algn="l" defTabSz="913765"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3765"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3765"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20000"/>
              </a:lnSpc>
              <a:spcAft>
                <a:spcPts val="1200"/>
              </a:spcAft>
              <a:buNone/>
            </a:pPr>
            <a:r>
              <a:rPr lang="zh-CN" altLang="en-US" sz="1100" b="1" spc="100" dirty="0">
                <a:solidFill>
                  <a:srgbClr val="D7271E"/>
                </a:solidFill>
                <a:latin typeface="微软雅黑" panose="020B0503020204020204" pitchFamily="34" charset="-122"/>
                <a:ea typeface="微软雅黑" panose="020B0503020204020204" pitchFamily="34" charset="-122"/>
                <a:sym typeface="Arial" panose="020B0604020202020204" pitchFamily="34" charset="0"/>
              </a:rPr>
              <a:t>点击添加标题</a:t>
            </a:r>
            <a:endParaRPr lang="en-US" sz="1000" spc="100" dirty="0">
              <a:solidFill>
                <a:srgbClr val="D7271E"/>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0" name="Inhaltsplatzhalter 4"/>
          <p:cNvSpPr txBox="1"/>
          <p:nvPr/>
        </p:nvSpPr>
        <p:spPr>
          <a:xfrm>
            <a:off x="3554343" y="2056424"/>
            <a:ext cx="1277643" cy="185948"/>
          </a:xfrm>
          <a:prstGeom prst="rect">
            <a:avLst/>
          </a:prstGeom>
        </p:spPr>
        <p:txBody>
          <a:bodyPr wrap="square" lIns="0" tIns="0" rIns="0" bIns="0" anchor="t">
            <a:spAutoFit/>
          </a:bodyPr>
          <a:lstStyle>
            <a:lvl1pPr marL="273050" indent="-273050" algn="l" defTabSz="913765"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3765"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3765"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20000"/>
              </a:lnSpc>
              <a:spcAft>
                <a:spcPts val="1200"/>
              </a:spcAft>
              <a:buNone/>
            </a:pPr>
            <a:r>
              <a:rPr lang="zh-CN" altLang="en-US" sz="1100" b="1" spc="100" dirty="0">
                <a:solidFill>
                  <a:srgbClr val="D7271E"/>
                </a:solidFill>
                <a:latin typeface="微软雅黑" panose="020B0503020204020204" pitchFamily="34" charset="-122"/>
                <a:ea typeface="微软雅黑" panose="020B0503020204020204" pitchFamily="34" charset="-122"/>
                <a:sym typeface="Arial" panose="020B0604020202020204" pitchFamily="34" charset="0"/>
              </a:rPr>
              <a:t>点击添加标题</a:t>
            </a:r>
            <a:endParaRPr lang="en-US" sz="1000" spc="100" dirty="0">
              <a:solidFill>
                <a:srgbClr val="D7271E"/>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1" name="Inhaltsplatzhalter 4"/>
          <p:cNvSpPr txBox="1"/>
          <p:nvPr/>
        </p:nvSpPr>
        <p:spPr>
          <a:xfrm>
            <a:off x="7358597" y="2056424"/>
            <a:ext cx="1277643" cy="185948"/>
          </a:xfrm>
          <a:prstGeom prst="rect">
            <a:avLst/>
          </a:prstGeom>
        </p:spPr>
        <p:txBody>
          <a:bodyPr wrap="square" lIns="0" tIns="0" rIns="0" bIns="0" anchor="t">
            <a:spAutoFit/>
          </a:bodyPr>
          <a:lstStyle>
            <a:lvl1pPr marL="273050" indent="-273050" algn="l" defTabSz="913765"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3765"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3765"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20000"/>
              </a:lnSpc>
              <a:spcAft>
                <a:spcPts val="1200"/>
              </a:spcAft>
              <a:buNone/>
            </a:pPr>
            <a:r>
              <a:rPr lang="zh-CN" altLang="en-US" sz="1100" b="1" spc="100" dirty="0">
                <a:solidFill>
                  <a:srgbClr val="D7271E"/>
                </a:solidFill>
                <a:latin typeface="微软雅黑" panose="020B0503020204020204" pitchFamily="34" charset="-122"/>
                <a:ea typeface="微软雅黑" panose="020B0503020204020204" pitchFamily="34" charset="-122"/>
                <a:sym typeface="Arial" panose="020B0604020202020204" pitchFamily="34" charset="0"/>
              </a:rPr>
              <a:t>点击添加标题</a:t>
            </a:r>
            <a:endParaRPr lang="en-US" sz="1000" spc="100" dirty="0">
              <a:solidFill>
                <a:srgbClr val="D7271E"/>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2" name="Inhaltsplatzhalter 4"/>
          <p:cNvSpPr txBox="1"/>
          <p:nvPr/>
        </p:nvSpPr>
        <p:spPr>
          <a:xfrm>
            <a:off x="9264568" y="3467108"/>
            <a:ext cx="1277643" cy="185948"/>
          </a:xfrm>
          <a:prstGeom prst="rect">
            <a:avLst/>
          </a:prstGeom>
        </p:spPr>
        <p:txBody>
          <a:bodyPr wrap="square" lIns="0" tIns="0" rIns="0" bIns="0" anchor="t">
            <a:spAutoFit/>
          </a:bodyPr>
          <a:lstStyle>
            <a:lvl1pPr marL="273050" indent="-273050" algn="l" defTabSz="913765"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3765"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3765"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20000"/>
              </a:lnSpc>
              <a:spcAft>
                <a:spcPts val="1200"/>
              </a:spcAft>
              <a:buNone/>
            </a:pPr>
            <a:r>
              <a:rPr lang="zh-CN" altLang="en-US" sz="1100" b="1" spc="100" dirty="0">
                <a:solidFill>
                  <a:srgbClr val="D7271E"/>
                </a:solidFill>
                <a:latin typeface="微软雅黑" panose="020B0503020204020204" pitchFamily="34" charset="-122"/>
                <a:ea typeface="微软雅黑" panose="020B0503020204020204" pitchFamily="34" charset="-122"/>
                <a:sym typeface="Arial" panose="020B0604020202020204" pitchFamily="34" charset="0"/>
              </a:rPr>
              <a:t>点击添加标题</a:t>
            </a:r>
            <a:endParaRPr lang="en-US" sz="1000" spc="100" dirty="0">
              <a:solidFill>
                <a:srgbClr val="D7271E"/>
              </a:solidFill>
              <a:latin typeface="微软雅黑" panose="020B0503020204020204" pitchFamily="34" charset="-122"/>
              <a:ea typeface="微软雅黑" panose="020B0503020204020204" pitchFamily="34" charset="-122"/>
              <a:sym typeface="Arial" panose="020B0604020202020204" pitchFamily="34" charset="0"/>
            </a:endParaRPr>
          </a:p>
        </p:txBody>
      </p:sp>
      <p:grpSp>
        <p:nvGrpSpPr>
          <p:cNvPr id="33" name="组合 32"/>
          <p:cNvGrpSpPr/>
          <p:nvPr/>
        </p:nvGrpSpPr>
        <p:grpSpPr>
          <a:xfrm>
            <a:off x="11151" y="3557341"/>
            <a:ext cx="12180849" cy="3256050"/>
            <a:chOff x="11151" y="3412378"/>
            <a:chExt cx="12180849" cy="3256050"/>
          </a:xfrm>
        </p:grpSpPr>
        <p:sp>
          <p:nvSpPr>
            <p:cNvPr id="34" name="任意多边形: 形状 35"/>
            <p:cNvSpPr>
              <a:spLocks noChangeArrowheads="1"/>
            </p:cNvSpPr>
            <p:nvPr/>
          </p:nvSpPr>
          <p:spPr bwMode="auto">
            <a:xfrm>
              <a:off x="213410" y="4692257"/>
              <a:ext cx="11978590" cy="1976171"/>
            </a:xfrm>
            <a:custGeom>
              <a:avLst/>
              <a:gdLst>
                <a:gd name="connsiteX0" fmla="*/ 10914235 w 11978590"/>
                <a:gd name="connsiteY0" fmla="*/ 182365 h 1976171"/>
                <a:gd name="connsiteX1" fmla="*/ 10914235 w 11978590"/>
                <a:gd name="connsiteY1" fmla="*/ 314995 h 1976171"/>
                <a:gd name="connsiteX2" fmla="*/ 11007076 w 11978590"/>
                <a:gd name="connsiteY2" fmla="*/ 314995 h 1976171"/>
                <a:gd name="connsiteX3" fmla="*/ 11007076 w 11978590"/>
                <a:gd name="connsiteY3" fmla="*/ 182365 h 1976171"/>
                <a:gd name="connsiteX4" fmla="*/ 10735184 w 11978590"/>
                <a:gd name="connsiteY4" fmla="*/ 182365 h 1976171"/>
                <a:gd name="connsiteX5" fmla="*/ 10735184 w 11978590"/>
                <a:gd name="connsiteY5" fmla="*/ 314995 h 1976171"/>
                <a:gd name="connsiteX6" fmla="*/ 10831342 w 11978590"/>
                <a:gd name="connsiteY6" fmla="*/ 314995 h 1976171"/>
                <a:gd name="connsiteX7" fmla="*/ 10831342 w 11978590"/>
                <a:gd name="connsiteY7" fmla="*/ 182365 h 1976171"/>
                <a:gd name="connsiteX8" fmla="*/ 10556134 w 11978590"/>
                <a:gd name="connsiteY8" fmla="*/ 182365 h 1976171"/>
                <a:gd name="connsiteX9" fmla="*/ 10556134 w 11978590"/>
                <a:gd name="connsiteY9" fmla="*/ 314995 h 1976171"/>
                <a:gd name="connsiteX10" fmla="*/ 10648975 w 11978590"/>
                <a:gd name="connsiteY10" fmla="*/ 314995 h 1976171"/>
                <a:gd name="connsiteX11" fmla="*/ 10648975 w 11978590"/>
                <a:gd name="connsiteY11" fmla="*/ 182365 h 1976171"/>
                <a:gd name="connsiteX12" fmla="*/ 10373769 w 11978590"/>
                <a:gd name="connsiteY12" fmla="*/ 182365 h 1976171"/>
                <a:gd name="connsiteX13" fmla="*/ 10373769 w 11978590"/>
                <a:gd name="connsiteY13" fmla="*/ 314995 h 1976171"/>
                <a:gd name="connsiteX14" fmla="*/ 10466610 w 11978590"/>
                <a:gd name="connsiteY14" fmla="*/ 314995 h 1976171"/>
                <a:gd name="connsiteX15" fmla="*/ 10466610 w 11978590"/>
                <a:gd name="connsiteY15" fmla="*/ 182365 h 1976171"/>
                <a:gd name="connsiteX16" fmla="*/ 10708658 w 11978590"/>
                <a:gd name="connsiteY16" fmla="*/ 0 h 1976171"/>
                <a:gd name="connsiteX17" fmla="*/ 10881077 w 11978590"/>
                <a:gd name="connsiteY17" fmla="*/ 0 h 1976171"/>
                <a:gd name="connsiteX18" fmla="*/ 10881077 w 11978590"/>
                <a:gd name="connsiteY18" fmla="*/ 82893 h 1976171"/>
                <a:gd name="connsiteX19" fmla="*/ 10927497 w 11978590"/>
                <a:gd name="connsiteY19" fmla="*/ 82893 h 1976171"/>
                <a:gd name="connsiteX20" fmla="*/ 10927497 w 11978590"/>
                <a:gd name="connsiteY20" fmla="*/ 3315 h 1976171"/>
                <a:gd name="connsiteX21" fmla="*/ 11080021 w 11978590"/>
                <a:gd name="connsiteY21" fmla="*/ 3315 h 1976171"/>
                <a:gd name="connsiteX22" fmla="*/ 11080021 w 11978590"/>
                <a:gd name="connsiteY22" fmla="*/ 82893 h 1976171"/>
                <a:gd name="connsiteX23" fmla="*/ 11080022 w 11978590"/>
                <a:gd name="connsiteY23" fmla="*/ 82893 h 1976171"/>
                <a:gd name="connsiteX24" fmla="*/ 11080022 w 11978590"/>
                <a:gd name="connsiteY24" fmla="*/ 510149 h 1976171"/>
                <a:gd name="connsiteX25" fmla="*/ 11231245 w 11978590"/>
                <a:gd name="connsiteY25" fmla="*/ 529195 h 1976171"/>
                <a:gd name="connsiteX26" fmla="*/ 11242494 w 11978590"/>
                <a:gd name="connsiteY26" fmla="*/ 531747 h 1976171"/>
                <a:gd name="connsiteX27" fmla="*/ 11242494 w 11978590"/>
                <a:gd name="connsiteY27" fmla="*/ 397890 h 1976171"/>
                <a:gd name="connsiteX28" fmla="*/ 11471282 w 11978590"/>
                <a:gd name="connsiteY28" fmla="*/ 397890 h 1976171"/>
                <a:gd name="connsiteX29" fmla="*/ 11471282 w 11978590"/>
                <a:gd name="connsiteY29" fmla="*/ 583663 h 1976171"/>
                <a:gd name="connsiteX30" fmla="*/ 11471655 w 11978590"/>
                <a:gd name="connsiteY30" fmla="*/ 583747 h 1976171"/>
                <a:gd name="connsiteX31" fmla="*/ 11663593 w 11978590"/>
                <a:gd name="connsiteY31" fmla="*/ 650434 h 1976171"/>
                <a:gd name="connsiteX32" fmla="*/ 11663593 w 11978590"/>
                <a:gd name="connsiteY32" fmla="*/ 540466 h 1976171"/>
                <a:gd name="connsiteX33" fmla="*/ 11895695 w 11978590"/>
                <a:gd name="connsiteY33" fmla="*/ 540466 h 1976171"/>
                <a:gd name="connsiteX34" fmla="*/ 11895695 w 11978590"/>
                <a:gd name="connsiteY34" fmla="*/ 763767 h 1976171"/>
                <a:gd name="connsiteX35" fmla="*/ 11912600 w 11978590"/>
                <a:gd name="connsiteY35" fmla="*/ 774179 h 1976171"/>
                <a:gd name="connsiteX36" fmla="*/ 11978590 w 11978590"/>
                <a:gd name="connsiteY36" fmla="*/ 823417 h 1976171"/>
                <a:gd name="connsiteX37" fmla="*/ 11978590 w 11978590"/>
                <a:gd name="connsiteY37" fmla="*/ 1036006 h 1976171"/>
                <a:gd name="connsiteX38" fmla="*/ 11978590 w 11978590"/>
                <a:gd name="connsiteY38" fmla="*/ 1117533 h 1976171"/>
                <a:gd name="connsiteX39" fmla="*/ 11978590 w 11978590"/>
                <a:gd name="connsiteY39" fmla="*/ 1140750 h 1976171"/>
                <a:gd name="connsiteX40" fmla="*/ 11978590 w 11978590"/>
                <a:gd name="connsiteY40" fmla="*/ 1976171 h 1976171"/>
                <a:gd name="connsiteX41" fmla="*/ 0 w 11978590"/>
                <a:gd name="connsiteY41" fmla="*/ 1976171 h 1976171"/>
                <a:gd name="connsiteX42" fmla="*/ 0 w 11978590"/>
                <a:gd name="connsiteY42" fmla="*/ 1117533 h 1976171"/>
                <a:gd name="connsiteX43" fmla="*/ 2203770 w 11978590"/>
                <a:gd name="connsiteY43" fmla="*/ 1117533 h 1976171"/>
                <a:gd name="connsiteX44" fmla="*/ 2203770 w 11978590"/>
                <a:gd name="connsiteY44" fmla="*/ 1107109 h 1976171"/>
                <a:gd name="connsiteX45" fmla="*/ 2203770 w 11978590"/>
                <a:gd name="connsiteY45" fmla="*/ 871619 h 1976171"/>
                <a:gd name="connsiteX46" fmla="*/ 2330988 w 11978590"/>
                <a:gd name="connsiteY46" fmla="*/ 913005 h 1976171"/>
                <a:gd name="connsiteX47" fmla="*/ 2392767 w 11978590"/>
                <a:gd name="connsiteY47" fmla="*/ 929382 h 1976171"/>
                <a:gd name="connsiteX48" fmla="*/ 2392767 w 11978590"/>
                <a:gd name="connsiteY48" fmla="*/ 848832 h 1976171"/>
                <a:gd name="connsiteX49" fmla="*/ 2535345 w 11978590"/>
                <a:gd name="connsiteY49" fmla="*/ 848832 h 1976171"/>
                <a:gd name="connsiteX50" fmla="*/ 2535345 w 11978590"/>
                <a:gd name="connsiteY50" fmla="*/ 962655 h 1976171"/>
                <a:gd name="connsiteX51" fmla="*/ 2577719 w 11978590"/>
                <a:gd name="connsiteY51" fmla="*/ 971481 h 1976171"/>
                <a:gd name="connsiteX52" fmla="*/ 2651395 w 11978590"/>
                <a:gd name="connsiteY52" fmla="*/ 982404 h 1976171"/>
                <a:gd name="connsiteX53" fmla="*/ 2651395 w 11978590"/>
                <a:gd name="connsiteY53" fmla="*/ 606781 h 1976171"/>
                <a:gd name="connsiteX54" fmla="*/ 2651395 w 11978590"/>
                <a:gd name="connsiteY54" fmla="*/ 553729 h 1976171"/>
                <a:gd name="connsiteX55" fmla="*/ 2754184 w 11978590"/>
                <a:gd name="connsiteY55" fmla="*/ 553729 h 1976171"/>
                <a:gd name="connsiteX56" fmla="*/ 2754184 w 11978590"/>
                <a:gd name="connsiteY56" fmla="*/ 606781 h 1976171"/>
                <a:gd name="connsiteX57" fmla="*/ 2790656 w 11978590"/>
                <a:gd name="connsiteY57" fmla="*/ 606781 h 1976171"/>
                <a:gd name="connsiteX58" fmla="*/ 2790656 w 11978590"/>
                <a:gd name="connsiteY58" fmla="*/ 553729 h 1976171"/>
                <a:gd name="connsiteX59" fmla="*/ 2890128 w 11978590"/>
                <a:gd name="connsiteY59" fmla="*/ 553729 h 1976171"/>
                <a:gd name="connsiteX60" fmla="*/ 2890128 w 11978590"/>
                <a:gd name="connsiteY60" fmla="*/ 606781 h 1976171"/>
                <a:gd name="connsiteX61" fmla="*/ 2926603 w 11978590"/>
                <a:gd name="connsiteY61" fmla="*/ 606781 h 1976171"/>
                <a:gd name="connsiteX62" fmla="*/ 2926603 w 11978590"/>
                <a:gd name="connsiteY62" fmla="*/ 550414 h 1976171"/>
                <a:gd name="connsiteX63" fmla="*/ 3039338 w 11978590"/>
                <a:gd name="connsiteY63" fmla="*/ 550414 h 1976171"/>
                <a:gd name="connsiteX64" fmla="*/ 3039338 w 11978590"/>
                <a:gd name="connsiteY64" fmla="*/ 606781 h 1976171"/>
                <a:gd name="connsiteX65" fmla="*/ 3072496 w 11978590"/>
                <a:gd name="connsiteY65" fmla="*/ 606781 h 1976171"/>
                <a:gd name="connsiteX66" fmla="*/ 3072496 w 11978590"/>
                <a:gd name="connsiteY66" fmla="*/ 553729 h 1976171"/>
                <a:gd name="connsiteX67" fmla="*/ 3171969 w 11978590"/>
                <a:gd name="connsiteY67" fmla="*/ 553729 h 1976171"/>
                <a:gd name="connsiteX68" fmla="*/ 3171969 w 11978590"/>
                <a:gd name="connsiteY68" fmla="*/ 659833 h 1976171"/>
                <a:gd name="connsiteX69" fmla="*/ 3171969 w 11978590"/>
                <a:gd name="connsiteY69" fmla="*/ 1001522 h 1976171"/>
                <a:gd name="connsiteX70" fmla="*/ 3268124 w 11978590"/>
                <a:gd name="connsiteY70" fmla="*/ 991362 h 1976171"/>
                <a:gd name="connsiteX71" fmla="*/ 3268124 w 11978590"/>
                <a:gd name="connsiteY71" fmla="*/ 895252 h 1976171"/>
                <a:gd name="connsiteX72" fmla="*/ 3410702 w 11978590"/>
                <a:gd name="connsiteY72" fmla="*/ 895252 h 1976171"/>
                <a:gd name="connsiteX73" fmla="*/ 3410702 w 11978590"/>
                <a:gd name="connsiteY73" fmla="*/ 973300 h 1976171"/>
                <a:gd name="connsiteX74" fmla="*/ 3553278 w 11978590"/>
                <a:gd name="connsiteY74" fmla="*/ 944455 h 1976171"/>
                <a:gd name="connsiteX75" fmla="*/ 3553278 w 11978590"/>
                <a:gd name="connsiteY75" fmla="*/ 822306 h 1976171"/>
                <a:gd name="connsiteX76" fmla="*/ 3699171 w 11978590"/>
                <a:gd name="connsiteY76" fmla="*/ 822306 h 1976171"/>
                <a:gd name="connsiteX77" fmla="*/ 3699171 w 11978590"/>
                <a:gd name="connsiteY77" fmla="*/ 906152 h 1976171"/>
                <a:gd name="connsiteX78" fmla="*/ 3705390 w 11978590"/>
                <a:gd name="connsiteY78" fmla="*/ 904418 h 1976171"/>
                <a:gd name="connsiteX79" fmla="*/ 3795573 w 11978590"/>
                <a:gd name="connsiteY79" fmla="*/ 873978 h 1976171"/>
                <a:gd name="connsiteX80" fmla="*/ 3821854 w 11978590"/>
                <a:gd name="connsiteY80" fmla="*/ 863700 h 1976171"/>
                <a:gd name="connsiteX81" fmla="*/ 3821854 w 11978590"/>
                <a:gd name="connsiteY81" fmla="*/ 729465 h 1976171"/>
                <a:gd name="connsiteX82" fmla="*/ 3987641 w 11978590"/>
                <a:gd name="connsiteY82" fmla="*/ 729465 h 1976171"/>
                <a:gd name="connsiteX83" fmla="*/ 3987641 w 11978590"/>
                <a:gd name="connsiteY83" fmla="*/ 792168 h 1976171"/>
                <a:gd name="connsiteX84" fmla="*/ 4061367 w 11978590"/>
                <a:gd name="connsiteY84" fmla="*/ 759649 h 1976171"/>
                <a:gd name="connsiteX85" fmla="*/ 4117348 w 11978590"/>
                <a:gd name="connsiteY85" fmla="*/ 739413 h 1976171"/>
                <a:gd name="connsiteX86" fmla="*/ 4113640 w 11978590"/>
                <a:gd name="connsiteY86" fmla="*/ 739413 h 1976171"/>
                <a:gd name="connsiteX87" fmla="*/ 4113640 w 11978590"/>
                <a:gd name="connsiteY87" fmla="*/ 590203 h 1976171"/>
                <a:gd name="connsiteX88" fmla="*/ 4292690 w 11978590"/>
                <a:gd name="connsiteY88" fmla="*/ 590203 h 1976171"/>
                <a:gd name="connsiteX89" fmla="*/ 4292690 w 11978590"/>
                <a:gd name="connsiteY89" fmla="*/ 676735 h 1976171"/>
                <a:gd name="connsiteX90" fmla="*/ 4461792 w 11978590"/>
                <a:gd name="connsiteY90" fmla="*/ 629372 h 1976171"/>
                <a:gd name="connsiteX91" fmla="*/ 4461792 w 11978590"/>
                <a:gd name="connsiteY91" fmla="*/ 480783 h 1976171"/>
                <a:gd name="connsiteX92" fmla="*/ 4640842 w 11978590"/>
                <a:gd name="connsiteY92" fmla="*/ 480783 h 1976171"/>
                <a:gd name="connsiteX93" fmla="*/ 4640842 w 11978590"/>
                <a:gd name="connsiteY93" fmla="*/ 588001 h 1976171"/>
                <a:gd name="connsiteX94" fmla="*/ 4818105 w 11978590"/>
                <a:gd name="connsiteY94" fmla="*/ 553342 h 1976171"/>
                <a:gd name="connsiteX95" fmla="*/ 4826524 w 11978590"/>
                <a:gd name="connsiteY95" fmla="*/ 552275 h 1976171"/>
                <a:gd name="connsiteX96" fmla="*/ 4826524 w 11978590"/>
                <a:gd name="connsiteY96" fmla="*/ 407836 h 1976171"/>
                <a:gd name="connsiteX97" fmla="*/ 5008891 w 11978590"/>
                <a:gd name="connsiteY97" fmla="*/ 407836 h 1976171"/>
                <a:gd name="connsiteX98" fmla="*/ 5008891 w 11978590"/>
                <a:gd name="connsiteY98" fmla="*/ 530287 h 1976171"/>
                <a:gd name="connsiteX99" fmla="*/ 5207836 w 11978590"/>
                <a:gd name="connsiteY99" fmla="*/ 517270 h 1976171"/>
                <a:gd name="connsiteX100" fmla="*/ 5207836 w 11978590"/>
                <a:gd name="connsiteY100" fmla="*/ 381310 h 1976171"/>
                <a:gd name="connsiteX101" fmla="*/ 5383572 w 11978590"/>
                <a:gd name="connsiteY101" fmla="*/ 381310 h 1976171"/>
                <a:gd name="connsiteX102" fmla="*/ 5383572 w 11978590"/>
                <a:gd name="connsiteY102" fmla="*/ 516761 h 1976171"/>
                <a:gd name="connsiteX103" fmla="*/ 5488060 w 11978590"/>
                <a:gd name="connsiteY103" fmla="*/ 517531 h 1976171"/>
                <a:gd name="connsiteX104" fmla="*/ 5585831 w 11978590"/>
                <a:gd name="connsiteY104" fmla="*/ 524049 h 1976171"/>
                <a:gd name="connsiteX105" fmla="*/ 5585831 w 11978590"/>
                <a:gd name="connsiteY105" fmla="*/ 414468 h 1976171"/>
                <a:gd name="connsiteX106" fmla="*/ 5771513 w 11978590"/>
                <a:gd name="connsiteY106" fmla="*/ 414468 h 1976171"/>
                <a:gd name="connsiteX107" fmla="*/ 5771513 w 11978590"/>
                <a:gd name="connsiteY107" fmla="*/ 542339 h 1976171"/>
                <a:gd name="connsiteX108" fmla="*/ 5794917 w 11978590"/>
                <a:gd name="connsiteY108" fmla="*/ 544948 h 1976171"/>
                <a:gd name="connsiteX109" fmla="*/ 5970458 w 11978590"/>
                <a:gd name="connsiteY109" fmla="*/ 573198 h 1976171"/>
                <a:gd name="connsiteX110" fmla="*/ 5970458 w 11978590"/>
                <a:gd name="connsiteY110" fmla="*/ 474151 h 1976171"/>
                <a:gd name="connsiteX111" fmla="*/ 6169403 w 11978590"/>
                <a:gd name="connsiteY111" fmla="*/ 474151 h 1976171"/>
                <a:gd name="connsiteX112" fmla="*/ 6169403 w 11978590"/>
                <a:gd name="connsiteY112" fmla="*/ 616067 h 1976171"/>
                <a:gd name="connsiteX113" fmla="*/ 6365031 w 11978590"/>
                <a:gd name="connsiteY113" fmla="*/ 670038 h 1976171"/>
                <a:gd name="connsiteX114" fmla="*/ 6365031 w 11978590"/>
                <a:gd name="connsiteY114" fmla="*/ 590203 h 1976171"/>
                <a:gd name="connsiteX115" fmla="*/ 6563976 w 11978590"/>
                <a:gd name="connsiteY115" fmla="*/ 590203 h 1976171"/>
                <a:gd name="connsiteX116" fmla="*/ 6563976 w 11978590"/>
                <a:gd name="connsiteY116" fmla="*/ 737161 h 1976171"/>
                <a:gd name="connsiteX117" fmla="*/ 6604660 w 11978590"/>
                <a:gd name="connsiteY117" fmla="*/ 751113 h 1976171"/>
                <a:gd name="connsiteX118" fmla="*/ 6749657 w 11978590"/>
                <a:gd name="connsiteY118" fmla="*/ 798434 h 1976171"/>
                <a:gd name="connsiteX119" fmla="*/ 6749657 w 11978590"/>
                <a:gd name="connsiteY119" fmla="*/ 709570 h 1976171"/>
                <a:gd name="connsiteX120" fmla="*/ 6978445 w 11978590"/>
                <a:gd name="connsiteY120" fmla="*/ 709570 h 1976171"/>
                <a:gd name="connsiteX121" fmla="*/ 6978445 w 11978590"/>
                <a:gd name="connsiteY121" fmla="*/ 860342 h 1976171"/>
                <a:gd name="connsiteX122" fmla="*/ 7051611 w 11978590"/>
                <a:gd name="connsiteY122" fmla="*/ 878042 h 1976171"/>
                <a:gd name="connsiteX123" fmla="*/ 7170758 w 11978590"/>
                <a:gd name="connsiteY123" fmla="*/ 897825 h 1976171"/>
                <a:gd name="connsiteX124" fmla="*/ 7170758 w 11978590"/>
                <a:gd name="connsiteY124" fmla="*/ 775885 h 1976171"/>
                <a:gd name="connsiteX125" fmla="*/ 7402860 w 11978590"/>
                <a:gd name="connsiteY125" fmla="*/ 775885 h 1976171"/>
                <a:gd name="connsiteX126" fmla="*/ 7402860 w 11978590"/>
                <a:gd name="connsiteY126" fmla="*/ 927664 h 1976171"/>
                <a:gd name="connsiteX127" fmla="*/ 7499724 w 11978590"/>
                <a:gd name="connsiteY127" fmla="*/ 937098 h 1976171"/>
                <a:gd name="connsiteX128" fmla="*/ 7615068 w 11978590"/>
                <a:gd name="connsiteY128" fmla="*/ 941802 h 1976171"/>
                <a:gd name="connsiteX129" fmla="*/ 7615068 w 11978590"/>
                <a:gd name="connsiteY129" fmla="*/ 818989 h 1976171"/>
                <a:gd name="connsiteX130" fmla="*/ 7847170 w 11978590"/>
                <a:gd name="connsiteY130" fmla="*/ 818989 h 1976171"/>
                <a:gd name="connsiteX131" fmla="*/ 7847170 w 11978590"/>
                <a:gd name="connsiteY131" fmla="*/ 943345 h 1976171"/>
                <a:gd name="connsiteX132" fmla="*/ 7852228 w 11978590"/>
                <a:gd name="connsiteY132" fmla="*/ 943315 h 1976171"/>
                <a:gd name="connsiteX133" fmla="*/ 8024696 w 11978590"/>
                <a:gd name="connsiteY133" fmla="*/ 934802 h 1976171"/>
                <a:gd name="connsiteX134" fmla="*/ 8092535 w 11978590"/>
                <a:gd name="connsiteY134" fmla="*/ 928489 h 1976171"/>
                <a:gd name="connsiteX135" fmla="*/ 8092535 w 11978590"/>
                <a:gd name="connsiteY135" fmla="*/ 775885 h 1976171"/>
                <a:gd name="connsiteX136" fmla="*/ 8327954 w 11978590"/>
                <a:gd name="connsiteY136" fmla="*/ 775885 h 1976171"/>
                <a:gd name="connsiteX137" fmla="*/ 8327954 w 11978590"/>
                <a:gd name="connsiteY137" fmla="*/ 900397 h 1976171"/>
                <a:gd name="connsiteX138" fmla="*/ 8510319 w 11978590"/>
                <a:gd name="connsiteY138" fmla="*/ 873207 h 1976171"/>
                <a:gd name="connsiteX139" fmla="*/ 8510319 w 11978590"/>
                <a:gd name="connsiteY139" fmla="*/ 692990 h 1976171"/>
                <a:gd name="connsiteX140" fmla="*/ 8739107 w 11978590"/>
                <a:gd name="connsiteY140" fmla="*/ 692990 h 1976171"/>
                <a:gd name="connsiteX141" fmla="*/ 8739107 w 11978590"/>
                <a:gd name="connsiteY141" fmla="*/ 824781 h 1976171"/>
                <a:gd name="connsiteX142" fmla="*/ 8793907 w 11978590"/>
                <a:gd name="connsiteY142" fmla="*/ 813116 h 1976171"/>
                <a:gd name="connsiteX143" fmla="*/ 8954629 w 11978590"/>
                <a:gd name="connsiteY143" fmla="*/ 769399 h 1976171"/>
                <a:gd name="connsiteX144" fmla="*/ 8954629 w 11978590"/>
                <a:gd name="connsiteY144" fmla="*/ 576940 h 1976171"/>
                <a:gd name="connsiteX145" fmla="*/ 9186731 w 11978590"/>
                <a:gd name="connsiteY145" fmla="*/ 576940 h 1976171"/>
                <a:gd name="connsiteX146" fmla="*/ 9186731 w 11978590"/>
                <a:gd name="connsiteY146" fmla="*/ 705123 h 1976171"/>
                <a:gd name="connsiteX147" fmla="*/ 9341652 w 11978590"/>
                <a:gd name="connsiteY147" fmla="*/ 661674 h 1976171"/>
                <a:gd name="connsiteX148" fmla="*/ 9415517 w 11978590"/>
                <a:gd name="connsiteY148" fmla="*/ 643154 h 1976171"/>
                <a:gd name="connsiteX149" fmla="*/ 9415517 w 11978590"/>
                <a:gd name="connsiteY149" fmla="*/ 484099 h 1976171"/>
                <a:gd name="connsiteX150" fmla="*/ 9647619 w 11978590"/>
                <a:gd name="connsiteY150" fmla="*/ 484099 h 1976171"/>
                <a:gd name="connsiteX151" fmla="*/ 9647619 w 11978590"/>
                <a:gd name="connsiteY151" fmla="*/ 587554 h 1976171"/>
                <a:gd name="connsiteX152" fmla="*/ 9663368 w 11978590"/>
                <a:gd name="connsiteY152" fmla="*/ 583933 h 1976171"/>
                <a:gd name="connsiteX153" fmla="*/ 9786220 w 11978590"/>
                <a:gd name="connsiteY153" fmla="*/ 558302 h 1976171"/>
                <a:gd name="connsiteX154" fmla="*/ 9873090 w 11978590"/>
                <a:gd name="connsiteY154" fmla="*/ 545211 h 1976171"/>
                <a:gd name="connsiteX155" fmla="*/ 9873090 w 11978590"/>
                <a:gd name="connsiteY155" fmla="*/ 401205 h 1976171"/>
                <a:gd name="connsiteX156" fmla="*/ 10108509 w 11978590"/>
                <a:gd name="connsiteY156" fmla="*/ 401205 h 1976171"/>
                <a:gd name="connsiteX157" fmla="*/ 10108509 w 11978590"/>
                <a:gd name="connsiteY157" fmla="*/ 513599 h 1976171"/>
                <a:gd name="connsiteX158" fmla="*/ 10213460 w 11978590"/>
                <a:gd name="connsiteY158" fmla="*/ 501762 h 1976171"/>
                <a:gd name="connsiteX159" fmla="*/ 10297506 w 11978590"/>
                <a:gd name="connsiteY159" fmla="*/ 495557 h 1976171"/>
                <a:gd name="connsiteX160" fmla="*/ 10297506 w 11978590"/>
                <a:gd name="connsiteY160" fmla="*/ 162471 h 1976171"/>
                <a:gd name="connsiteX161" fmla="*/ 10297506 w 11978590"/>
                <a:gd name="connsiteY161" fmla="*/ 82893 h 1976171"/>
                <a:gd name="connsiteX162" fmla="*/ 10297506 w 11978590"/>
                <a:gd name="connsiteY162" fmla="*/ 3315 h 1976171"/>
                <a:gd name="connsiteX163" fmla="*/ 10446716 w 11978590"/>
                <a:gd name="connsiteY163" fmla="*/ 3315 h 1976171"/>
                <a:gd name="connsiteX164" fmla="*/ 10446716 w 11978590"/>
                <a:gd name="connsiteY164" fmla="*/ 82893 h 1976171"/>
                <a:gd name="connsiteX165" fmla="*/ 10503082 w 11978590"/>
                <a:gd name="connsiteY165" fmla="*/ 82893 h 1976171"/>
                <a:gd name="connsiteX166" fmla="*/ 10503082 w 11978590"/>
                <a:gd name="connsiteY166" fmla="*/ 3315 h 1976171"/>
                <a:gd name="connsiteX167" fmla="*/ 10658923 w 11978590"/>
                <a:gd name="connsiteY167" fmla="*/ 3315 h 1976171"/>
                <a:gd name="connsiteX168" fmla="*/ 10658923 w 11978590"/>
                <a:gd name="connsiteY168" fmla="*/ 82893 h 1976171"/>
                <a:gd name="connsiteX169" fmla="*/ 10708658 w 11978590"/>
                <a:gd name="connsiteY169" fmla="*/ 82893 h 197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1978590" h="1976171">
                  <a:moveTo>
                    <a:pt x="10914235" y="182365"/>
                  </a:moveTo>
                  <a:lnTo>
                    <a:pt x="10914235" y="314995"/>
                  </a:lnTo>
                  <a:lnTo>
                    <a:pt x="11007076" y="314995"/>
                  </a:lnTo>
                  <a:lnTo>
                    <a:pt x="11007076" y="182365"/>
                  </a:lnTo>
                  <a:close/>
                  <a:moveTo>
                    <a:pt x="10735184" y="182365"/>
                  </a:moveTo>
                  <a:lnTo>
                    <a:pt x="10735184" y="314995"/>
                  </a:lnTo>
                  <a:lnTo>
                    <a:pt x="10831342" y="314995"/>
                  </a:lnTo>
                  <a:lnTo>
                    <a:pt x="10831342" y="182365"/>
                  </a:lnTo>
                  <a:close/>
                  <a:moveTo>
                    <a:pt x="10556134" y="182365"/>
                  </a:moveTo>
                  <a:lnTo>
                    <a:pt x="10556134" y="314995"/>
                  </a:lnTo>
                  <a:lnTo>
                    <a:pt x="10648975" y="314995"/>
                  </a:lnTo>
                  <a:lnTo>
                    <a:pt x="10648975" y="182365"/>
                  </a:lnTo>
                  <a:close/>
                  <a:moveTo>
                    <a:pt x="10373769" y="182365"/>
                  </a:moveTo>
                  <a:lnTo>
                    <a:pt x="10373769" y="314995"/>
                  </a:lnTo>
                  <a:lnTo>
                    <a:pt x="10466610" y="314995"/>
                  </a:lnTo>
                  <a:lnTo>
                    <a:pt x="10466610" y="182365"/>
                  </a:lnTo>
                  <a:close/>
                  <a:moveTo>
                    <a:pt x="10708658" y="0"/>
                  </a:moveTo>
                  <a:lnTo>
                    <a:pt x="10881077" y="0"/>
                  </a:lnTo>
                  <a:lnTo>
                    <a:pt x="10881077" y="82893"/>
                  </a:lnTo>
                  <a:lnTo>
                    <a:pt x="10927497" y="82893"/>
                  </a:lnTo>
                  <a:lnTo>
                    <a:pt x="10927497" y="3315"/>
                  </a:lnTo>
                  <a:lnTo>
                    <a:pt x="11080021" y="3315"/>
                  </a:lnTo>
                  <a:lnTo>
                    <a:pt x="11080021" y="82893"/>
                  </a:lnTo>
                  <a:lnTo>
                    <a:pt x="11080022" y="82893"/>
                  </a:lnTo>
                  <a:lnTo>
                    <a:pt x="11080022" y="510149"/>
                  </a:lnTo>
                  <a:lnTo>
                    <a:pt x="11231245" y="529195"/>
                  </a:lnTo>
                  <a:lnTo>
                    <a:pt x="11242494" y="531747"/>
                  </a:lnTo>
                  <a:lnTo>
                    <a:pt x="11242494" y="397890"/>
                  </a:lnTo>
                  <a:lnTo>
                    <a:pt x="11471282" y="397890"/>
                  </a:lnTo>
                  <a:lnTo>
                    <a:pt x="11471282" y="583663"/>
                  </a:lnTo>
                  <a:lnTo>
                    <a:pt x="11471655" y="583747"/>
                  </a:lnTo>
                  <a:lnTo>
                    <a:pt x="11663593" y="650434"/>
                  </a:lnTo>
                  <a:lnTo>
                    <a:pt x="11663593" y="540466"/>
                  </a:lnTo>
                  <a:lnTo>
                    <a:pt x="11895695" y="540466"/>
                  </a:lnTo>
                  <a:lnTo>
                    <a:pt x="11895695" y="763767"/>
                  </a:lnTo>
                  <a:lnTo>
                    <a:pt x="11912600" y="774179"/>
                  </a:lnTo>
                  <a:cubicBezTo>
                    <a:pt x="11957653" y="803898"/>
                    <a:pt x="11978590" y="823417"/>
                    <a:pt x="11978590" y="823417"/>
                  </a:cubicBezTo>
                  <a:cubicBezTo>
                    <a:pt x="11978590" y="823417"/>
                    <a:pt x="11978590" y="823417"/>
                    <a:pt x="11978590" y="1036006"/>
                  </a:cubicBezTo>
                  <a:lnTo>
                    <a:pt x="11978590" y="1117533"/>
                  </a:lnTo>
                  <a:lnTo>
                    <a:pt x="11978590" y="1140750"/>
                  </a:lnTo>
                  <a:lnTo>
                    <a:pt x="11978590" y="1976171"/>
                  </a:lnTo>
                  <a:lnTo>
                    <a:pt x="0" y="1976171"/>
                  </a:lnTo>
                  <a:lnTo>
                    <a:pt x="0" y="1117533"/>
                  </a:lnTo>
                  <a:lnTo>
                    <a:pt x="2203770" y="1117533"/>
                  </a:lnTo>
                  <a:lnTo>
                    <a:pt x="2203770" y="1107109"/>
                  </a:lnTo>
                  <a:cubicBezTo>
                    <a:pt x="2203770" y="1073468"/>
                    <a:pt x="2203770" y="1006185"/>
                    <a:pt x="2203770" y="871619"/>
                  </a:cubicBezTo>
                  <a:cubicBezTo>
                    <a:pt x="2246543" y="886871"/>
                    <a:pt x="2288969" y="900631"/>
                    <a:pt x="2330988" y="913005"/>
                  </a:cubicBezTo>
                  <a:lnTo>
                    <a:pt x="2392767" y="929382"/>
                  </a:lnTo>
                  <a:lnTo>
                    <a:pt x="2392767" y="848832"/>
                  </a:lnTo>
                  <a:lnTo>
                    <a:pt x="2535345" y="848832"/>
                  </a:lnTo>
                  <a:lnTo>
                    <a:pt x="2535345" y="962655"/>
                  </a:lnTo>
                  <a:lnTo>
                    <a:pt x="2577719" y="971481"/>
                  </a:lnTo>
                  <a:lnTo>
                    <a:pt x="2651395" y="982404"/>
                  </a:lnTo>
                  <a:lnTo>
                    <a:pt x="2651395" y="606781"/>
                  </a:lnTo>
                  <a:lnTo>
                    <a:pt x="2651395" y="553729"/>
                  </a:lnTo>
                  <a:lnTo>
                    <a:pt x="2754184" y="553729"/>
                  </a:lnTo>
                  <a:lnTo>
                    <a:pt x="2754184" y="606781"/>
                  </a:lnTo>
                  <a:lnTo>
                    <a:pt x="2790656" y="606781"/>
                  </a:lnTo>
                  <a:lnTo>
                    <a:pt x="2790656" y="553729"/>
                  </a:lnTo>
                  <a:lnTo>
                    <a:pt x="2890128" y="553729"/>
                  </a:lnTo>
                  <a:lnTo>
                    <a:pt x="2890128" y="606781"/>
                  </a:lnTo>
                  <a:lnTo>
                    <a:pt x="2926603" y="606781"/>
                  </a:lnTo>
                  <a:lnTo>
                    <a:pt x="2926603" y="550414"/>
                  </a:lnTo>
                  <a:lnTo>
                    <a:pt x="3039338" y="550414"/>
                  </a:lnTo>
                  <a:lnTo>
                    <a:pt x="3039338" y="606781"/>
                  </a:lnTo>
                  <a:lnTo>
                    <a:pt x="3072496" y="606781"/>
                  </a:lnTo>
                  <a:lnTo>
                    <a:pt x="3072496" y="553729"/>
                  </a:lnTo>
                  <a:lnTo>
                    <a:pt x="3171969" y="553729"/>
                  </a:lnTo>
                  <a:lnTo>
                    <a:pt x="3171969" y="659833"/>
                  </a:lnTo>
                  <a:lnTo>
                    <a:pt x="3171969" y="1001522"/>
                  </a:lnTo>
                  <a:lnTo>
                    <a:pt x="3268124" y="991362"/>
                  </a:lnTo>
                  <a:lnTo>
                    <a:pt x="3268124" y="895252"/>
                  </a:lnTo>
                  <a:lnTo>
                    <a:pt x="3410702" y="895252"/>
                  </a:lnTo>
                  <a:lnTo>
                    <a:pt x="3410702" y="973300"/>
                  </a:lnTo>
                  <a:lnTo>
                    <a:pt x="3553278" y="944455"/>
                  </a:lnTo>
                  <a:lnTo>
                    <a:pt x="3553278" y="822306"/>
                  </a:lnTo>
                  <a:lnTo>
                    <a:pt x="3699171" y="822306"/>
                  </a:lnTo>
                  <a:lnTo>
                    <a:pt x="3699171" y="906152"/>
                  </a:lnTo>
                  <a:lnTo>
                    <a:pt x="3705390" y="904418"/>
                  </a:lnTo>
                  <a:cubicBezTo>
                    <a:pt x="3740773" y="893433"/>
                    <a:pt x="3770998" y="883003"/>
                    <a:pt x="3795573" y="873978"/>
                  </a:cubicBezTo>
                  <a:lnTo>
                    <a:pt x="3821854" y="863700"/>
                  </a:lnTo>
                  <a:lnTo>
                    <a:pt x="3821854" y="729465"/>
                  </a:lnTo>
                  <a:lnTo>
                    <a:pt x="3987641" y="729465"/>
                  </a:lnTo>
                  <a:lnTo>
                    <a:pt x="3987641" y="792168"/>
                  </a:lnTo>
                  <a:lnTo>
                    <a:pt x="4061367" y="759649"/>
                  </a:lnTo>
                  <a:lnTo>
                    <a:pt x="4117348" y="739413"/>
                  </a:lnTo>
                  <a:lnTo>
                    <a:pt x="4113640" y="739413"/>
                  </a:lnTo>
                  <a:lnTo>
                    <a:pt x="4113640" y="590203"/>
                  </a:lnTo>
                  <a:lnTo>
                    <a:pt x="4292690" y="590203"/>
                  </a:lnTo>
                  <a:lnTo>
                    <a:pt x="4292690" y="676735"/>
                  </a:lnTo>
                  <a:lnTo>
                    <a:pt x="4461792" y="629372"/>
                  </a:lnTo>
                  <a:lnTo>
                    <a:pt x="4461792" y="480783"/>
                  </a:lnTo>
                  <a:lnTo>
                    <a:pt x="4640842" y="480783"/>
                  </a:lnTo>
                  <a:lnTo>
                    <a:pt x="4640842" y="588001"/>
                  </a:lnTo>
                  <a:lnTo>
                    <a:pt x="4818105" y="553342"/>
                  </a:lnTo>
                  <a:lnTo>
                    <a:pt x="4826524" y="552275"/>
                  </a:lnTo>
                  <a:lnTo>
                    <a:pt x="4826524" y="407836"/>
                  </a:lnTo>
                  <a:lnTo>
                    <a:pt x="5008891" y="407836"/>
                  </a:lnTo>
                  <a:lnTo>
                    <a:pt x="5008891" y="530287"/>
                  </a:lnTo>
                  <a:lnTo>
                    <a:pt x="5207836" y="517270"/>
                  </a:lnTo>
                  <a:lnTo>
                    <a:pt x="5207836" y="381310"/>
                  </a:lnTo>
                  <a:lnTo>
                    <a:pt x="5383572" y="381310"/>
                  </a:lnTo>
                  <a:lnTo>
                    <a:pt x="5383572" y="516761"/>
                  </a:lnTo>
                  <a:lnTo>
                    <a:pt x="5488060" y="517531"/>
                  </a:lnTo>
                  <a:lnTo>
                    <a:pt x="5585831" y="524049"/>
                  </a:lnTo>
                  <a:lnTo>
                    <a:pt x="5585831" y="414468"/>
                  </a:lnTo>
                  <a:lnTo>
                    <a:pt x="5771513" y="414468"/>
                  </a:lnTo>
                  <a:lnTo>
                    <a:pt x="5771513" y="542339"/>
                  </a:lnTo>
                  <a:lnTo>
                    <a:pt x="5794917" y="544948"/>
                  </a:lnTo>
                  <a:lnTo>
                    <a:pt x="5970458" y="573198"/>
                  </a:lnTo>
                  <a:lnTo>
                    <a:pt x="5970458" y="474151"/>
                  </a:lnTo>
                  <a:lnTo>
                    <a:pt x="6169403" y="474151"/>
                  </a:lnTo>
                  <a:lnTo>
                    <a:pt x="6169403" y="616067"/>
                  </a:lnTo>
                  <a:lnTo>
                    <a:pt x="6365031" y="670038"/>
                  </a:lnTo>
                  <a:lnTo>
                    <a:pt x="6365031" y="590203"/>
                  </a:lnTo>
                  <a:lnTo>
                    <a:pt x="6563976" y="590203"/>
                  </a:lnTo>
                  <a:lnTo>
                    <a:pt x="6563976" y="737161"/>
                  </a:lnTo>
                  <a:lnTo>
                    <a:pt x="6604660" y="751113"/>
                  </a:lnTo>
                  <a:lnTo>
                    <a:pt x="6749657" y="798434"/>
                  </a:lnTo>
                  <a:lnTo>
                    <a:pt x="6749657" y="709570"/>
                  </a:lnTo>
                  <a:lnTo>
                    <a:pt x="6978445" y="709570"/>
                  </a:lnTo>
                  <a:lnTo>
                    <a:pt x="6978445" y="860342"/>
                  </a:lnTo>
                  <a:lnTo>
                    <a:pt x="7051611" y="878042"/>
                  </a:lnTo>
                  <a:lnTo>
                    <a:pt x="7170758" y="897825"/>
                  </a:lnTo>
                  <a:lnTo>
                    <a:pt x="7170758" y="775885"/>
                  </a:lnTo>
                  <a:lnTo>
                    <a:pt x="7402860" y="775885"/>
                  </a:lnTo>
                  <a:lnTo>
                    <a:pt x="7402860" y="927664"/>
                  </a:lnTo>
                  <a:lnTo>
                    <a:pt x="7499724" y="937098"/>
                  </a:lnTo>
                  <a:lnTo>
                    <a:pt x="7615068" y="941802"/>
                  </a:lnTo>
                  <a:lnTo>
                    <a:pt x="7615068" y="818989"/>
                  </a:lnTo>
                  <a:lnTo>
                    <a:pt x="7847170" y="818989"/>
                  </a:lnTo>
                  <a:lnTo>
                    <a:pt x="7847170" y="943345"/>
                  </a:lnTo>
                  <a:lnTo>
                    <a:pt x="7852228" y="943315"/>
                  </a:lnTo>
                  <a:cubicBezTo>
                    <a:pt x="7910210" y="941686"/>
                    <a:pt x="7967735" y="938807"/>
                    <a:pt x="8024696" y="934802"/>
                  </a:cubicBezTo>
                  <a:lnTo>
                    <a:pt x="8092535" y="928489"/>
                  </a:lnTo>
                  <a:lnTo>
                    <a:pt x="8092535" y="775885"/>
                  </a:lnTo>
                  <a:lnTo>
                    <a:pt x="8327954" y="775885"/>
                  </a:lnTo>
                  <a:lnTo>
                    <a:pt x="8327954" y="900397"/>
                  </a:lnTo>
                  <a:lnTo>
                    <a:pt x="8510319" y="873207"/>
                  </a:lnTo>
                  <a:lnTo>
                    <a:pt x="8510319" y="692990"/>
                  </a:lnTo>
                  <a:lnTo>
                    <a:pt x="8739107" y="692990"/>
                  </a:lnTo>
                  <a:lnTo>
                    <a:pt x="8739107" y="824781"/>
                  </a:lnTo>
                  <a:lnTo>
                    <a:pt x="8793907" y="813116"/>
                  </a:lnTo>
                  <a:lnTo>
                    <a:pt x="8954629" y="769399"/>
                  </a:lnTo>
                  <a:lnTo>
                    <a:pt x="8954629" y="576940"/>
                  </a:lnTo>
                  <a:lnTo>
                    <a:pt x="9186731" y="576940"/>
                  </a:lnTo>
                  <a:lnTo>
                    <a:pt x="9186731" y="705123"/>
                  </a:lnTo>
                  <a:lnTo>
                    <a:pt x="9341652" y="661674"/>
                  </a:lnTo>
                  <a:lnTo>
                    <a:pt x="9415517" y="643154"/>
                  </a:lnTo>
                  <a:lnTo>
                    <a:pt x="9415517" y="484099"/>
                  </a:lnTo>
                  <a:lnTo>
                    <a:pt x="9647619" y="484099"/>
                  </a:lnTo>
                  <a:lnTo>
                    <a:pt x="9647619" y="587554"/>
                  </a:lnTo>
                  <a:lnTo>
                    <a:pt x="9663368" y="583933"/>
                  </a:lnTo>
                  <a:cubicBezTo>
                    <a:pt x="9741366" y="566775"/>
                    <a:pt x="9786220" y="558302"/>
                    <a:pt x="9786220" y="558302"/>
                  </a:cubicBezTo>
                  <a:lnTo>
                    <a:pt x="9873090" y="545211"/>
                  </a:lnTo>
                  <a:lnTo>
                    <a:pt x="9873090" y="401205"/>
                  </a:lnTo>
                  <a:lnTo>
                    <a:pt x="10108509" y="401205"/>
                  </a:lnTo>
                  <a:lnTo>
                    <a:pt x="10108509" y="513599"/>
                  </a:lnTo>
                  <a:lnTo>
                    <a:pt x="10213460" y="501762"/>
                  </a:lnTo>
                  <a:lnTo>
                    <a:pt x="10297506" y="495557"/>
                  </a:lnTo>
                  <a:lnTo>
                    <a:pt x="10297506" y="162471"/>
                  </a:lnTo>
                  <a:lnTo>
                    <a:pt x="10297506" y="82893"/>
                  </a:lnTo>
                  <a:lnTo>
                    <a:pt x="10297506" y="3315"/>
                  </a:lnTo>
                  <a:lnTo>
                    <a:pt x="10446716" y="3315"/>
                  </a:lnTo>
                  <a:lnTo>
                    <a:pt x="10446716" y="82893"/>
                  </a:lnTo>
                  <a:lnTo>
                    <a:pt x="10503082" y="82893"/>
                  </a:lnTo>
                  <a:lnTo>
                    <a:pt x="10503082" y="3315"/>
                  </a:lnTo>
                  <a:lnTo>
                    <a:pt x="10658923" y="3315"/>
                  </a:lnTo>
                  <a:lnTo>
                    <a:pt x="10658923" y="82893"/>
                  </a:lnTo>
                  <a:lnTo>
                    <a:pt x="10708658" y="82893"/>
                  </a:lnTo>
                  <a:close/>
                </a:path>
              </a:pathLst>
            </a:custGeom>
            <a:gradFill flip="none" rotWithShape="1">
              <a:gsLst>
                <a:gs pos="5000">
                  <a:srgbClr val="FEF5D6"/>
                </a:gs>
                <a:gs pos="68000">
                  <a:srgbClr val="EFC879"/>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lt1"/>
                </a:solidFill>
              </a:endParaRPr>
            </a:p>
          </p:txBody>
        </p:sp>
        <p:grpSp>
          <p:nvGrpSpPr>
            <p:cNvPr id="35" name="组合 34"/>
            <p:cNvGrpSpPr/>
            <p:nvPr/>
          </p:nvGrpSpPr>
          <p:grpSpPr>
            <a:xfrm>
              <a:off x="11151" y="3412378"/>
              <a:ext cx="2599546" cy="2420497"/>
              <a:chOff x="0" y="4438286"/>
              <a:chExt cx="2599546" cy="2420497"/>
            </a:xfrm>
          </p:grpSpPr>
          <p:sp>
            <p:nvSpPr>
              <p:cNvPr id="36" name="Freeform 771"/>
              <p:cNvSpPr/>
              <p:nvPr/>
            </p:nvSpPr>
            <p:spPr bwMode="auto">
              <a:xfrm>
                <a:off x="547099" y="5840848"/>
                <a:ext cx="13263" cy="19894"/>
              </a:xfrm>
              <a:custGeom>
                <a:avLst/>
                <a:gdLst>
                  <a:gd name="T0" fmla="*/ 1 w 3"/>
                  <a:gd name="T1" fmla="*/ 0 h 5"/>
                  <a:gd name="T2" fmla="*/ 2 w 3"/>
                  <a:gd name="T3" fmla="*/ 5 h 5"/>
                  <a:gd name="T4" fmla="*/ 1 w 3"/>
                  <a:gd name="T5" fmla="*/ 0 h 5"/>
                </a:gdLst>
                <a:ahLst/>
                <a:cxnLst>
                  <a:cxn ang="0">
                    <a:pos x="T0" y="T1"/>
                  </a:cxn>
                  <a:cxn ang="0">
                    <a:pos x="T2" y="T3"/>
                  </a:cxn>
                  <a:cxn ang="0">
                    <a:pos x="T4" y="T5"/>
                  </a:cxn>
                </a:cxnLst>
                <a:rect l="0" t="0" r="r" b="b"/>
                <a:pathLst>
                  <a:path w="3" h="5">
                    <a:moveTo>
                      <a:pt x="1" y="0"/>
                    </a:moveTo>
                    <a:cubicBezTo>
                      <a:pt x="3" y="1"/>
                      <a:pt x="2" y="4"/>
                      <a:pt x="2" y="5"/>
                    </a:cubicBezTo>
                    <a:cubicBezTo>
                      <a:pt x="0" y="5"/>
                      <a:pt x="0" y="1"/>
                      <a:pt x="1"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7" name="Freeform 772"/>
              <p:cNvSpPr/>
              <p:nvPr/>
            </p:nvSpPr>
            <p:spPr bwMode="auto">
              <a:xfrm>
                <a:off x="484099" y="5880637"/>
                <a:ext cx="3317" cy="6631"/>
              </a:xfrm>
              <a:custGeom>
                <a:avLst/>
                <a:gdLst>
                  <a:gd name="T0" fmla="*/ 0 w 1"/>
                  <a:gd name="T1" fmla="*/ 0 h 1"/>
                  <a:gd name="T2" fmla="*/ 1 w 1"/>
                  <a:gd name="T3" fmla="*/ 0 h 1"/>
                  <a:gd name="T4" fmla="*/ 0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0" y="0"/>
                      <a:pt x="1" y="0"/>
                      <a:pt x="1" y="0"/>
                    </a:cubicBezTo>
                    <a:cubicBezTo>
                      <a:pt x="1" y="1"/>
                      <a:pt x="0" y="1"/>
                      <a:pt x="0" y="1"/>
                    </a:cubicBezTo>
                    <a:lnTo>
                      <a:pt x="0" y="0"/>
                    </a:lnTo>
                    <a:close/>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8" name="Freeform 773"/>
              <p:cNvSpPr/>
              <p:nvPr/>
            </p:nvSpPr>
            <p:spPr bwMode="auto">
              <a:xfrm>
                <a:off x="510625" y="5880637"/>
                <a:ext cx="9948" cy="16580"/>
              </a:xfrm>
              <a:custGeom>
                <a:avLst/>
                <a:gdLst>
                  <a:gd name="T0" fmla="*/ 1 w 2"/>
                  <a:gd name="T1" fmla="*/ 0 h 4"/>
                  <a:gd name="T2" fmla="*/ 2 w 2"/>
                  <a:gd name="T3" fmla="*/ 0 h 4"/>
                  <a:gd name="T4" fmla="*/ 0 w 2"/>
                  <a:gd name="T5" fmla="*/ 4 h 4"/>
                  <a:gd name="T6" fmla="*/ 1 w 2"/>
                  <a:gd name="T7" fmla="*/ 0 h 4"/>
                </a:gdLst>
                <a:ahLst/>
                <a:cxnLst>
                  <a:cxn ang="0">
                    <a:pos x="T0" y="T1"/>
                  </a:cxn>
                  <a:cxn ang="0">
                    <a:pos x="T2" y="T3"/>
                  </a:cxn>
                  <a:cxn ang="0">
                    <a:pos x="T4" y="T5"/>
                  </a:cxn>
                  <a:cxn ang="0">
                    <a:pos x="T6" y="T7"/>
                  </a:cxn>
                </a:cxnLst>
                <a:rect l="0" t="0" r="r" b="b"/>
                <a:pathLst>
                  <a:path w="2" h="4">
                    <a:moveTo>
                      <a:pt x="1" y="0"/>
                    </a:moveTo>
                    <a:cubicBezTo>
                      <a:pt x="2" y="0"/>
                      <a:pt x="2" y="0"/>
                      <a:pt x="2" y="0"/>
                    </a:cubicBezTo>
                    <a:cubicBezTo>
                      <a:pt x="2" y="2"/>
                      <a:pt x="2" y="4"/>
                      <a:pt x="0" y="4"/>
                    </a:cubicBezTo>
                    <a:cubicBezTo>
                      <a:pt x="0" y="3"/>
                      <a:pt x="1" y="2"/>
                      <a:pt x="1"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9" name="Freeform 774"/>
              <p:cNvSpPr/>
              <p:nvPr/>
            </p:nvSpPr>
            <p:spPr bwMode="auto">
              <a:xfrm>
                <a:off x="497362" y="5887268"/>
                <a:ext cx="3317" cy="6631"/>
              </a:xfrm>
              <a:custGeom>
                <a:avLst/>
                <a:gdLst>
                  <a:gd name="T0" fmla="*/ 1 w 1"/>
                  <a:gd name="T1" fmla="*/ 0 h 2"/>
                  <a:gd name="T2" fmla="*/ 1 w 1"/>
                  <a:gd name="T3" fmla="*/ 2 h 2"/>
                  <a:gd name="T4" fmla="*/ 0 w 1"/>
                  <a:gd name="T5" fmla="*/ 1 h 2"/>
                  <a:gd name="T6" fmla="*/ 1 w 1"/>
                  <a:gd name="T7" fmla="*/ 0 h 2"/>
                </a:gdLst>
                <a:ahLst/>
                <a:cxnLst>
                  <a:cxn ang="0">
                    <a:pos x="T0" y="T1"/>
                  </a:cxn>
                  <a:cxn ang="0">
                    <a:pos x="T2" y="T3"/>
                  </a:cxn>
                  <a:cxn ang="0">
                    <a:pos x="T4" y="T5"/>
                  </a:cxn>
                  <a:cxn ang="0">
                    <a:pos x="T6" y="T7"/>
                  </a:cxn>
                </a:cxnLst>
                <a:rect l="0" t="0" r="r" b="b"/>
                <a:pathLst>
                  <a:path w="1" h="2">
                    <a:moveTo>
                      <a:pt x="1" y="0"/>
                    </a:moveTo>
                    <a:cubicBezTo>
                      <a:pt x="1" y="2"/>
                      <a:pt x="1" y="2"/>
                      <a:pt x="1" y="2"/>
                    </a:cubicBezTo>
                    <a:cubicBezTo>
                      <a:pt x="1" y="1"/>
                      <a:pt x="1" y="1"/>
                      <a:pt x="0" y="1"/>
                    </a:cubicBezTo>
                    <a:cubicBezTo>
                      <a:pt x="0" y="0"/>
                      <a:pt x="1" y="0"/>
                      <a:pt x="1"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0" name="Freeform 775"/>
              <p:cNvSpPr/>
              <p:nvPr/>
            </p:nvSpPr>
            <p:spPr bwMode="auto">
              <a:xfrm>
                <a:off x="560362" y="5907163"/>
                <a:ext cx="6631" cy="6631"/>
              </a:xfrm>
              <a:custGeom>
                <a:avLst/>
                <a:gdLst>
                  <a:gd name="T0" fmla="*/ 2 w 2"/>
                  <a:gd name="T1" fmla="*/ 0 h 2"/>
                  <a:gd name="T2" fmla="*/ 2 w 2"/>
                  <a:gd name="T3" fmla="*/ 2 h 2"/>
                  <a:gd name="T4" fmla="*/ 0 w 2"/>
                  <a:gd name="T5" fmla="*/ 2 h 2"/>
                  <a:gd name="T6" fmla="*/ 2 w 2"/>
                  <a:gd name="T7" fmla="*/ 0 h 2"/>
                </a:gdLst>
                <a:ahLst/>
                <a:cxnLst>
                  <a:cxn ang="0">
                    <a:pos x="T0" y="T1"/>
                  </a:cxn>
                  <a:cxn ang="0">
                    <a:pos x="T2" y="T3"/>
                  </a:cxn>
                  <a:cxn ang="0">
                    <a:pos x="T4" y="T5"/>
                  </a:cxn>
                  <a:cxn ang="0">
                    <a:pos x="T6" y="T7"/>
                  </a:cxn>
                </a:cxnLst>
                <a:rect l="0" t="0" r="r" b="b"/>
                <a:pathLst>
                  <a:path w="2" h="2">
                    <a:moveTo>
                      <a:pt x="2" y="0"/>
                    </a:moveTo>
                    <a:cubicBezTo>
                      <a:pt x="2" y="2"/>
                      <a:pt x="2" y="2"/>
                      <a:pt x="2" y="2"/>
                    </a:cubicBezTo>
                    <a:cubicBezTo>
                      <a:pt x="1" y="2"/>
                      <a:pt x="1" y="2"/>
                      <a:pt x="0" y="2"/>
                    </a:cubicBezTo>
                    <a:cubicBezTo>
                      <a:pt x="0" y="0"/>
                      <a:pt x="1" y="0"/>
                      <a:pt x="2"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1" name="Freeform 776"/>
              <p:cNvSpPr/>
              <p:nvPr/>
            </p:nvSpPr>
            <p:spPr bwMode="auto">
              <a:xfrm>
                <a:off x="537151" y="5910480"/>
                <a:ext cx="3317" cy="3317"/>
              </a:xfrm>
              <a:custGeom>
                <a:avLst/>
                <a:gdLst>
                  <a:gd name="T0" fmla="*/ 0 w 1"/>
                  <a:gd name="T1" fmla="*/ 0 h 1"/>
                  <a:gd name="T2" fmla="*/ 1 w 1"/>
                  <a:gd name="T3" fmla="*/ 0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1" y="0"/>
                      <a:pt x="1" y="0"/>
                      <a:pt x="1" y="0"/>
                    </a:cubicBezTo>
                    <a:cubicBezTo>
                      <a:pt x="1" y="1"/>
                      <a:pt x="1" y="1"/>
                      <a:pt x="1" y="1"/>
                    </a:cubicBezTo>
                    <a:cubicBezTo>
                      <a:pt x="0" y="1"/>
                      <a:pt x="0" y="1"/>
                      <a:pt x="0"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2" name="Freeform 777"/>
              <p:cNvSpPr/>
              <p:nvPr/>
            </p:nvSpPr>
            <p:spPr bwMode="auto">
              <a:xfrm>
                <a:off x="547099" y="5907163"/>
                <a:ext cx="13263" cy="6631"/>
              </a:xfrm>
              <a:custGeom>
                <a:avLst/>
                <a:gdLst>
                  <a:gd name="T0" fmla="*/ 0 w 3"/>
                  <a:gd name="T1" fmla="*/ 1 h 2"/>
                  <a:gd name="T2" fmla="*/ 3 w 3"/>
                  <a:gd name="T3" fmla="*/ 1 h 2"/>
                  <a:gd name="T4" fmla="*/ 0 w 3"/>
                  <a:gd name="T5" fmla="*/ 2 h 2"/>
                  <a:gd name="T6" fmla="*/ 0 w 3"/>
                  <a:gd name="T7" fmla="*/ 1 h 2"/>
                </a:gdLst>
                <a:ahLst/>
                <a:cxnLst>
                  <a:cxn ang="0">
                    <a:pos x="T0" y="T1"/>
                  </a:cxn>
                  <a:cxn ang="0">
                    <a:pos x="T2" y="T3"/>
                  </a:cxn>
                  <a:cxn ang="0">
                    <a:pos x="T4" y="T5"/>
                  </a:cxn>
                  <a:cxn ang="0">
                    <a:pos x="T6" y="T7"/>
                  </a:cxn>
                </a:cxnLst>
                <a:rect l="0" t="0" r="r" b="b"/>
                <a:pathLst>
                  <a:path w="3" h="2">
                    <a:moveTo>
                      <a:pt x="0" y="1"/>
                    </a:moveTo>
                    <a:cubicBezTo>
                      <a:pt x="1" y="1"/>
                      <a:pt x="2" y="0"/>
                      <a:pt x="3" y="1"/>
                    </a:cubicBezTo>
                    <a:cubicBezTo>
                      <a:pt x="3" y="2"/>
                      <a:pt x="1" y="2"/>
                      <a:pt x="0" y="2"/>
                    </a:cubicBezTo>
                    <a:lnTo>
                      <a:pt x="0" y="1"/>
                    </a:lnTo>
                    <a:close/>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3" name="Freeform 778"/>
              <p:cNvSpPr/>
              <p:nvPr/>
            </p:nvSpPr>
            <p:spPr bwMode="auto">
              <a:xfrm>
                <a:off x="321628" y="5927057"/>
                <a:ext cx="3317" cy="0"/>
              </a:xfrm>
              <a:custGeom>
                <a:avLst/>
                <a:gdLst>
                  <a:gd name="T0" fmla="*/ 0 w 1"/>
                  <a:gd name="T1" fmla="*/ 0 w 1"/>
                  <a:gd name="T2" fmla="*/ 1 w 1"/>
                </a:gdLst>
                <a:ahLst/>
                <a:cxnLst>
                  <a:cxn ang="0">
                    <a:pos x="T0" y="0"/>
                  </a:cxn>
                  <a:cxn ang="0">
                    <a:pos x="T1" y="0"/>
                  </a:cxn>
                  <a:cxn ang="0">
                    <a:pos x="T2" y="0"/>
                  </a:cxn>
                </a:cxnLst>
                <a:rect l="0" t="0" r="r" b="b"/>
                <a:pathLst>
                  <a:path w="1">
                    <a:moveTo>
                      <a:pt x="0" y="0"/>
                    </a:moveTo>
                    <a:cubicBezTo>
                      <a:pt x="0" y="0"/>
                      <a:pt x="0" y="0"/>
                      <a:pt x="0" y="0"/>
                    </a:cubicBezTo>
                    <a:cubicBezTo>
                      <a:pt x="1" y="0"/>
                      <a:pt x="1" y="0"/>
                      <a:pt x="1"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4" name="Freeform 779"/>
              <p:cNvSpPr/>
              <p:nvPr/>
            </p:nvSpPr>
            <p:spPr bwMode="auto">
              <a:xfrm>
                <a:off x="351469" y="5950269"/>
                <a:ext cx="3317" cy="6631"/>
              </a:xfrm>
              <a:custGeom>
                <a:avLst/>
                <a:gdLst>
                  <a:gd name="T0" fmla="*/ 0 w 1"/>
                  <a:gd name="T1" fmla="*/ 1 h 2"/>
                  <a:gd name="T2" fmla="*/ 1 w 1"/>
                  <a:gd name="T3" fmla="*/ 0 h 2"/>
                  <a:gd name="T4" fmla="*/ 1 w 1"/>
                  <a:gd name="T5" fmla="*/ 1 h 2"/>
                  <a:gd name="T6" fmla="*/ 0 w 1"/>
                  <a:gd name="T7" fmla="*/ 2 h 2"/>
                  <a:gd name="T8" fmla="*/ 0 w 1"/>
                  <a:gd name="T9" fmla="*/ 1 h 2"/>
                </a:gdLst>
                <a:ahLst/>
                <a:cxnLst>
                  <a:cxn ang="0">
                    <a:pos x="T0" y="T1"/>
                  </a:cxn>
                  <a:cxn ang="0">
                    <a:pos x="T2" y="T3"/>
                  </a:cxn>
                  <a:cxn ang="0">
                    <a:pos x="T4" y="T5"/>
                  </a:cxn>
                  <a:cxn ang="0">
                    <a:pos x="T6" y="T7"/>
                  </a:cxn>
                  <a:cxn ang="0">
                    <a:pos x="T8" y="T9"/>
                  </a:cxn>
                </a:cxnLst>
                <a:rect l="0" t="0" r="r" b="b"/>
                <a:pathLst>
                  <a:path w="1" h="2">
                    <a:moveTo>
                      <a:pt x="0" y="1"/>
                    </a:moveTo>
                    <a:cubicBezTo>
                      <a:pt x="0" y="0"/>
                      <a:pt x="1" y="1"/>
                      <a:pt x="1" y="0"/>
                    </a:cubicBezTo>
                    <a:cubicBezTo>
                      <a:pt x="1" y="1"/>
                      <a:pt x="1" y="1"/>
                      <a:pt x="1" y="1"/>
                    </a:cubicBezTo>
                    <a:cubicBezTo>
                      <a:pt x="0" y="2"/>
                      <a:pt x="0" y="2"/>
                      <a:pt x="0" y="2"/>
                    </a:cubicBezTo>
                    <a:cubicBezTo>
                      <a:pt x="0" y="1"/>
                      <a:pt x="0" y="1"/>
                      <a:pt x="0" y="1"/>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5" name="Freeform 780"/>
              <p:cNvSpPr/>
              <p:nvPr/>
            </p:nvSpPr>
            <p:spPr bwMode="auto">
              <a:xfrm>
                <a:off x="334891" y="5953583"/>
                <a:ext cx="26526" cy="16580"/>
              </a:xfrm>
              <a:custGeom>
                <a:avLst/>
                <a:gdLst>
                  <a:gd name="T0" fmla="*/ 7 w 7"/>
                  <a:gd name="T1" fmla="*/ 1 h 4"/>
                  <a:gd name="T2" fmla="*/ 0 w 7"/>
                  <a:gd name="T3" fmla="*/ 3 h 4"/>
                  <a:gd name="T4" fmla="*/ 7 w 7"/>
                  <a:gd name="T5" fmla="*/ 1 h 4"/>
                </a:gdLst>
                <a:ahLst/>
                <a:cxnLst>
                  <a:cxn ang="0">
                    <a:pos x="T0" y="T1"/>
                  </a:cxn>
                  <a:cxn ang="0">
                    <a:pos x="T2" y="T3"/>
                  </a:cxn>
                  <a:cxn ang="0">
                    <a:pos x="T4" y="T5"/>
                  </a:cxn>
                </a:cxnLst>
                <a:rect l="0" t="0" r="r" b="b"/>
                <a:pathLst>
                  <a:path w="7" h="4">
                    <a:moveTo>
                      <a:pt x="7" y="1"/>
                    </a:moveTo>
                    <a:cubicBezTo>
                      <a:pt x="7" y="4"/>
                      <a:pt x="1" y="4"/>
                      <a:pt x="0" y="3"/>
                    </a:cubicBezTo>
                    <a:cubicBezTo>
                      <a:pt x="2" y="0"/>
                      <a:pt x="4" y="1"/>
                      <a:pt x="7" y="1"/>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6" name="Freeform 781"/>
              <p:cNvSpPr/>
              <p:nvPr/>
            </p:nvSpPr>
            <p:spPr bwMode="auto">
              <a:xfrm>
                <a:off x="490730" y="5893900"/>
                <a:ext cx="26526" cy="19894"/>
              </a:xfrm>
              <a:custGeom>
                <a:avLst/>
                <a:gdLst>
                  <a:gd name="T0" fmla="*/ 1 w 6"/>
                  <a:gd name="T1" fmla="*/ 4 h 5"/>
                  <a:gd name="T2" fmla="*/ 0 w 6"/>
                  <a:gd name="T3" fmla="*/ 3 h 5"/>
                  <a:gd name="T4" fmla="*/ 1 w 6"/>
                  <a:gd name="T5" fmla="*/ 3 h 5"/>
                  <a:gd name="T6" fmla="*/ 1 w 6"/>
                  <a:gd name="T7" fmla="*/ 0 h 5"/>
                  <a:gd name="T8" fmla="*/ 2 w 6"/>
                  <a:gd name="T9" fmla="*/ 3 h 5"/>
                  <a:gd name="T10" fmla="*/ 3 w 6"/>
                  <a:gd name="T11" fmla="*/ 4 h 5"/>
                  <a:gd name="T12" fmla="*/ 5 w 6"/>
                  <a:gd name="T13" fmla="*/ 2 h 5"/>
                  <a:gd name="T14" fmla="*/ 6 w 6"/>
                  <a:gd name="T15" fmla="*/ 4 h 5"/>
                  <a:gd name="T16" fmla="*/ 1 w 6"/>
                  <a:gd name="T17"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5">
                    <a:moveTo>
                      <a:pt x="1" y="4"/>
                    </a:moveTo>
                    <a:cubicBezTo>
                      <a:pt x="1" y="4"/>
                      <a:pt x="1" y="3"/>
                      <a:pt x="0" y="3"/>
                    </a:cubicBezTo>
                    <a:cubicBezTo>
                      <a:pt x="1" y="3"/>
                      <a:pt x="1" y="3"/>
                      <a:pt x="1" y="3"/>
                    </a:cubicBezTo>
                    <a:cubicBezTo>
                      <a:pt x="0" y="3"/>
                      <a:pt x="0" y="1"/>
                      <a:pt x="1" y="0"/>
                    </a:cubicBezTo>
                    <a:cubicBezTo>
                      <a:pt x="2" y="0"/>
                      <a:pt x="2" y="2"/>
                      <a:pt x="2" y="3"/>
                    </a:cubicBezTo>
                    <a:cubicBezTo>
                      <a:pt x="2" y="3"/>
                      <a:pt x="3" y="3"/>
                      <a:pt x="3" y="4"/>
                    </a:cubicBezTo>
                    <a:cubicBezTo>
                      <a:pt x="3" y="3"/>
                      <a:pt x="4" y="2"/>
                      <a:pt x="5" y="2"/>
                    </a:cubicBezTo>
                    <a:cubicBezTo>
                      <a:pt x="6" y="3"/>
                      <a:pt x="6" y="3"/>
                      <a:pt x="6" y="4"/>
                    </a:cubicBezTo>
                    <a:cubicBezTo>
                      <a:pt x="4" y="5"/>
                      <a:pt x="3" y="3"/>
                      <a:pt x="1" y="4"/>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7" name="Freeform 782"/>
              <p:cNvSpPr/>
              <p:nvPr/>
            </p:nvSpPr>
            <p:spPr bwMode="auto">
              <a:xfrm>
                <a:off x="487416" y="5797744"/>
                <a:ext cx="9948" cy="6631"/>
              </a:xfrm>
              <a:custGeom>
                <a:avLst/>
                <a:gdLst>
                  <a:gd name="T0" fmla="*/ 1 w 2"/>
                  <a:gd name="T1" fmla="*/ 0 h 2"/>
                  <a:gd name="T2" fmla="*/ 2 w 2"/>
                  <a:gd name="T3" fmla="*/ 2 h 2"/>
                  <a:gd name="T4" fmla="*/ 1 w 2"/>
                  <a:gd name="T5" fmla="*/ 1 h 2"/>
                  <a:gd name="T6" fmla="*/ 1 w 2"/>
                  <a:gd name="T7" fmla="*/ 0 h 2"/>
                </a:gdLst>
                <a:ahLst/>
                <a:cxnLst>
                  <a:cxn ang="0">
                    <a:pos x="T0" y="T1"/>
                  </a:cxn>
                  <a:cxn ang="0">
                    <a:pos x="T2" y="T3"/>
                  </a:cxn>
                  <a:cxn ang="0">
                    <a:pos x="T4" y="T5"/>
                  </a:cxn>
                  <a:cxn ang="0">
                    <a:pos x="T6" y="T7"/>
                  </a:cxn>
                </a:cxnLst>
                <a:rect l="0" t="0" r="r" b="b"/>
                <a:pathLst>
                  <a:path w="2" h="2">
                    <a:moveTo>
                      <a:pt x="1" y="0"/>
                    </a:moveTo>
                    <a:cubicBezTo>
                      <a:pt x="2" y="0"/>
                      <a:pt x="2" y="1"/>
                      <a:pt x="2" y="2"/>
                    </a:cubicBezTo>
                    <a:cubicBezTo>
                      <a:pt x="1" y="2"/>
                      <a:pt x="1" y="2"/>
                      <a:pt x="1" y="1"/>
                    </a:cubicBezTo>
                    <a:cubicBezTo>
                      <a:pt x="0" y="1"/>
                      <a:pt x="1" y="1"/>
                      <a:pt x="1"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8" name="Freeform 783"/>
              <p:cNvSpPr/>
              <p:nvPr/>
            </p:nvSpPr>
            <p:spPr bwMode="auto">
              <a:xfrm>
                <a:off x="487416" y="5804376"/>
                <a:ext cx="9948" cy="9948"/>
              </a:xfrm>
              <a:custGeom>
                <a:avLst/>
                <a:gdLst>
                  <a:gd name="T0" fmla="*/ 0 w 2"/>
                  <a:gd name="T1" fmla="*/ 0 h 2"/>
                  <a:gd name="T2" fmla="*/ 1 w 2"/>
                  <a:gd name="T3" fmla="*/ 0 h 2"/>
                  <a:gd name="T4" fmla="*/ 1 w 2"/>
                  <a:gd name="T5" fmla="*/ 2 h 2"/>
                  <a:gd name="T6" fmla="*/ 0 w 2"/>
                  <a:gd name="T7" fmla="*/ 0 h 2"/>
                </a:gdLst>
                <a:ahLst/>
                <a:cxnLst>
                  <a:cxn ang="0">
                    <a:pos x="T0" y="T1"/>
                  </a:cxn>
                  <a:cxn ang="0">
                    <a:pos x="T2" y="T3"/>
                  </a:cxn>
                  <a:cxn ang="0">
                    <a:pos x="T4" y="T5"/>
                  </a:cxn>
                  <a:cxn ang="0">
                    <a:pos x="T6" y="T7"/>
                  </a:cxn>
                </a:cxnLst>
                <a:rect l="0" t="0" r="r" b="b"/>
                <a:pathLst>
                  <a:path w="2" h="2">
                    <a:moveTo>
                      <a:pt x="0" y="0"/>
                    </a:moveTo>
                    <a:cubicBezTo>
                      <a:pt x="1" y="0"/>
                      <a:pt x="1" y="0"/>
                      <a:pt x="1" y="0"/>
                    </a:cubicBezTo>
                    <a:cubicBezTo>
                      <a:pt x="1" y="1"/>
                      <a:pt x="2" y="1"/>
                      <a:pt x="1" y="2"/>
                    </a:cubicBezTo>
                    <a:cubicBezTo>
                      <a:pt x="0" y="2"/>
                      <a:pt x="0" y="1"/>
                      <a:pt x="0"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9" name="Freeform 784"/>
              <p:cNvSpPr/>
              <p:nvPr/>
            </p:nvSpPr>
            <p:spPr bwMode="auto">
              <a:xfrm>
                <a:off x="497362" y="5814322"/>
                <a:ext cx="9948" cy="9948"/>
              </a:xfrm>
              <a:custGeom>
                <a:avLst/>
                <a:gdLst>
                  <a:gd name="T0" fmla="*/ 3 w 3"/>
                  <a:gd name="T1" fmla="*/ 1 h 3"/>
                  <a:gd name="T2" fmla="*/ 1 w 3"/>
                  <a:gd name="T3" fmla="*/ 3 h 3"/>
                  <a:gd name="T4" fmla="*/ 3 w 3"/>
                  <a:gd name="T5" fmla="*/ 1 h 3"/>
                </a:gdLst>
                <a:ahLst/>
                <a:cxnLst>
                  <a:cxn ang="0">
                    <a:pos x="T0" y="T1"/>
                  </a:cxn>
                  <a:cxn ang="0">
                    <a:pos x="T2" y="T3"/>
                  </a:cxn>
                  <a:cxn ang="0">
                    <a:pos x="T4" y="T5"/>
                  </a:cxn>
                </a:cxnLst>
                <a:rect l="0" t="0" r="r" b="b"/>
                <a:pathLst>
                  <a:path w="3" h="3">
                    <a:moveTo>
                      <a:pt x="3" y="1"/>
                    </a:moveTo>
                    <a:cubicBezTo>
                      <a:pt x="2" y="2"/>
                      <a:pt x="2" y="3"/>
                      <a:pt x="1" y="3"/>
                    </a:cubicBezTo>
                    <a:cubicBezTo>
                      <a:pt x="0" y="2"/>
                      <a:pt x="1" y="0"/>
                      <a:pt x="3" y="1"/>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50" name="Freeform 785"/>
              <p:cNvSpPr/>
              <p:nvPr/>
            </p:nvSpPr>
            <p:spPr bwMode="auto">
              <a:xfrm>
                <a:off x="484099" y="5817639"/>
                <a:ext cx="3317" cy="3317"/>
              </a:xfrm>
              <a:custGeom>
                <a:avLst/>
                <a:gdLst>
                  <a:gd name="T0" fmla="*/ 1 w 1"/>
                  <a:gd name="T1" fmla="*/ 0 h 1"/>
                  <a:gd name="T2" fmla="*/ 0 w 1"/>
                  <a:gd name="T3" fmla="*/ 1 h 1"/>
                  <a:gd name="T4" fmla="*/ 0 w 1"/>
                  <a:gd name="T5" fmla="*/ 0 h 1"/>
                  <a:gd name="T6" fmla="*/ 1 w 1"/>
                  <a:gd name="T7" fmla="*/ 0 h 1"/>
                </a:gdLst>
                <a:ahLst/>
                <a:cxnLst>
                  <a:cxn ang="0">
                    <a:pos x="T0" y="T1"/>
                  </a:cxn>
                  <a:cxn ang="0">
                    <a:pos x="T2" y="T3"/>
                  </a:cxn>
                  <a:cxn ang="0">
                    <a:pos x="T4" y="T5"/>
                  </a:cxn>
                  <a:cxn ang="0">
                    <a:pos x="T6" y="T7"/>
                  </a:cxn>
                </a:cxnLst>
                <a:rect l="0" t="0" r="r" b="b"/>
                <a:pathLst>
                  <a:path w="1" h="1">
                    <a:moveTo>
                      <a:pt x="1" y="0"/>
                    </a:moveTo>
                    <a:cubicBezTo>
                      <a:pt x="1" y="1"/>
                      <a:pt x="1" y="1"/>
                      <a:pt x="0" y="1"/>
                    </a:cubicBezTo>
                    <a:cubicBezTo>
                      <a:pt x="0" y="0"/>
                      <a:pt x="0" y="0"/>
                      <a:pt x="0" y="0"/>
                    </a:cubicBezTo>
                    <a:cubicBezTo>
                      <a:pt x="0" y="0"/>
                      <a:pt x="1" y="0"/>
                      <a:pt x="1"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51" name="Freeform 786"/>
              <p:cNvSpPr/>
              <p:nvPr/>
            </p:nvSpPr>
            <p:spPr bwMode="auto">
              <a:xfrm>
                <a:off x="447627" y="5830902"/>
                <a:ext cx="3317" cy="6631"/>
              </a:xfrm>
              <a:custGeom>
                <a:avLst/>
                <a:gdLst>
                  <a:gd name="T0" fmla="*/ 0 w 1"/>
                  <a:gd name="T1" fmla="*/ 0 h 2"/>
                  <a:gd name="T2" fmla="*/ 1 w 1"/>
                  <a:gd name="T3" fmla="*/ 0 h 2"/>
                  <a:gd name="T4" fmla="*/ 1 w 1"/>
                  <a:gd name="T5" fmla="*/ 2 h 2"/>
                  <a:gd name="T6" fmla="*/ 0 w 1"/>
                  <a:gd name="T7" fmla="*/ 0 h 2"/>
                </a:gdLst>
                <a:ahLst/>
                <a:cxnLst>
                  <a:cxn ang="0">
                    <a:pos x="T0" y="T1"/>
                  </a:cxn>
                  <a:cxn ang="0">
                    <a:pos x="T2" y="T3"/>
                  </a:cxn>
                  <a:cxn ang="0">
                    <a:pos x="T4" y="T5"/>
                  </a:cxn>
                  <a:cxn ang="0">
                    <a:pos x="T6" y="T7"/>
                  </a:cxn>
                </a:cxnLst>
                <a:rect l="0" t="0" r="r" b="b"/>
                <a:pathLst>
                  <a:path w="1" h="2">
                    <a:moveTo>
                      <a:pt x="0" y="0"/>
                    </a:moveTo>
                    <a:cubicBezTo>
                      <a:pt x="0" y="0"/>
                      <a:pt x="1" y="0"/>
                      <a:pt x="1" y="0"/>
                    </a:cubicBezTo>
                    <a:cubicBezTo>
                      <a:pt x="1" y="2"/>
                      <a:pt x="1" y="2"/>
                      <a:pt x="1" y="2"/>
                    </a:cubicBezTo>
                    <a:cubicBezTo>
                      <a:pt x="0" y="2"/>
                      <a:pt x="1" y="0"/>
                      <a:pt x="0"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52" name="Freeform 787"/>
              <p:cNvSpPr/>
              <p:nvPr/>
            </p:nvSpPr>
            <p:spPr bwMode="auto">
              <a:xfrm>
                <a:off x="497362" y="5830902"/>
                <a:ext cx="6631" cy="9948"/>
              </a:xfrm>
              <a:custGeom>
                <a:avLst/>
                <a:gdLst>
                  <a:gd name="T0" fmla="*/ 0 w 2"/>
                  <a:gd name="T1" fmla="*/ 0 h 3"/>
                  <a:gd name="T2" fmla="*/ 1 w 2"/>
                  <a:gd name="T3" fmla="*/ 0 h 3"/>
                  <a:gd name="T4" fmla="*/ 2 w 2"/>
                  <a:gd name="T5" fmla="*/ 1 h 3"/>
                  <a:gd name="T6" fmla="*/ 2 w 2"/>
                  <a:gd name="T7" fmla="*/ 3 h 3"/>
                  <a:gd name="T8" fmla="*/ 1 w 2"/>
                  <a:gd name="T9" fmla="*/ 3 h 3"/>
                  <a:gd name="T10" fmla="*/ 0 w 2"/>
                  <a:gd name="T11" fmla="*/ 2 h 3"/>
                  <a:gd name="T12" fmla="*/ 0 w 2"/>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2" h="3">
                    <a:moveTo>
                      <a:pt x="0" y="0"/>
                    </a:moveTo>
                    <a:cubicBezTo>
                      <a:pt x="1" y="0"/>
                      <a:pt x="1" y="0"/>
                      <a:pt x="1" y="0"/>
                    </a:cubicBezTo>
                    <a:cubicBezTo>
                      <a:pt x="1" y="1"/>
                      <a:pt x="1" y="2"/>
                      <a:pt x="2" y="1"/>
                    </a:cubicBezTo>
                    <a:cubicBezTo>
                      <a:pt x="2" y="3"/>
                      <a:pt x="2" y="3"/>
                      <a:pt x="2" y="3"/>
                    </a:cubicBezTo>
                    <a:cubicBezTo>
                      <a:pt x="1" y="3"/>
                      <a:pt x="1" y="3"/>
                      <a:pt x="1" y="3"/>
                    </a:cubicBezTo>
                    <a:cubicBezTo>
                      <a:pt x="1" y="2"/>
                      <a:pt x="1" y="1"/>
                      <a:pt x="0" y="2"/>
                    </a:cubicBezTo>
                    <a:lnTo>
                      <a:pt x="0" y="0"/>
                    </a:lnTo>
                    <a:close/>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53" name="Freeform 788"/>
              <p:cNvSpPr/>
              <p:nvPr/>
            </p:nvSpPr>
            <p:spPr bwMode="auto">
              <a:xfrm>
                <a:off x="460890" y="5840848"/>
                <a:ext cx="6631" cy="3317"/>
              </a:xfrm>
              <a:custGeom>
                <a:avLst/>
                <a:gdLst>
                  <a:gd name="T0" fmla="*/ 0 w 2"/>
                  <a:gd name="T1" fmla="*/ 0 h 1"/>
                  <a:gd name="T2" fmla="*/ 1 w 2"/>
                  <a:gd name="T3" fmla="*/ 0 h 1"/>
                  <a:gd name="T4" fmla="*/ 0 w 2"/>
                  <a:gd name="T5" fmla="*/ 0 h 1"/>
                </a:gdLst>
                <a:ahLst/>
                <a:cxnLst>
                  <a:cxn ang="0">
                    <a:pos x="T0" y="T1"/>
                  </a:cxn>
                  <a:cxn ang="0">
                    <a:pos x="T2" y="T3"/>
                  </a:cxn>
                  <a:cxn ang="0">
                    <a:pos x="T4" y="T5"/>
                  </a:cxn>
                </a:cxnLst>
                <a:rect l="0" t="0" r="r" b="b"/>
                <a:pathLst>
                  <a:path w="2" h="1">
                    <a:moveTo>
                      <a:pt x="0" y="0"/>
                    </a:moveTo>
                    <a:cubicBezTo>
                      <a:pt x="1" y="0"/>
                      <a:pt x="1" y="0"/>
                      <a:pt x="1" y="0"/>
                    </a:cubicBezTo>
                    <a:cubicBezTo>
                      <a:pt x="2" y="1"/>
                      <a:pt x="0" y="1"/>
                      <a:pt x="0"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54" name="Freeform 789"/>
              <p:cNvSpPr/>
              <p:nvPr/>
            </p:nvSpPr>
            <p:spPr bwMode="auto">
              <a:xfrm>
                <a:off x="331575" y="5850796"/>
                <a:ext cx="3317" cy="3317"/>
              </a:xfrm>
              <a:custGeom>
                <a:avLst/>
                <a:gdLst>
                  <a:gd name="T0" fmla="*/ 1 w 1"/>
                  <a:gd name="T1" fmla="*/ 0 h 1"/>
                  <a:gd name="T2" fmla="*/ 1 w 1"/>
                  <a:gd name="T3" fmla="*/ 1 h 1"/>
                  <a:gd name="T4" fmla="*/ 0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1" y="1"/>
                      <a:pt x="1" y="1"/>
                      <a:pt x="1" y="1"/>
                    </a:cubicBezTo>
                    <a:cubicBezTo>
                      <a:pt x="0" y="1"/>
                      <a:pt x="0" y="1"/>
                      <a:pt x="0" y="1"/>
                    </a:cubicBezTo>
                    <a:cubicBezTo>
                      <a:pt x="0" y="0"/>
                      <a:pt x="0" y="0"/>
                      <a:pt x="1"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55" name="Rectangle 790"/>
              <p:cNvSpPr>
                <a:spLocks noChangeArrowheads="1"/>
              </p:cNvSpPr>
              <p:nvPr/>
            </p:nvSpPr>
            <p:spPr bwMode="auto">
              <a:xfrm>
                <a:off x="427732" y="5850796"/>
                <a:ext cx="3317" cy="3317"/>
              </a:xfrm>
              <a:prstGeom prst="rect">
                <a:avLst/>
              </a:pr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56" name="Freeform 791"/>
              <p:cNvSpPr/>
              <p:nvPr/>
            </p:nvSpPr>
            <p:spPr bwMode="auto">
              <a:xfrm>
                <a:off x="371364" y="5854111"/>
                <a:ext cx="3317" cy="3317"/>
              </a:xfrm>
              <a:custGeom>
                <a:avLst/>
                <a:gdLst>
                  <a:gd name="T0" fmla="*/ 0 w 1"/>
                  <a:gd name="T1" fmla="*/ 0 h 1"/>
                  <a:gd name="T2" fmla="*/ 1 w 1"/>
                  <a:gd name="T3" fmla="*/ 1 h 1"/>
                  <a:gd name="T4" fmla="*/ 0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1" y="0"/>
                      <a:pt x="1" y="1"/>
                      <a:pt x="1" y="1"/>
                    </a:cubicBezTo>
                    <a:cubicBezTo>
                      <a:pt x="1" y="1"/>
                      <a:pt x="0" y="1"/>
                      <a:pt x="0" y="1"/>
                    </a:cubicBezTo>
                    <a:lnTo>
                      <a:pt x="0" y="0"/>
                    </a:lnTo>
                    <a:close/>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57" name="Freeform 792"/>
              <p:cNvSpPr/>
              <p:nvPr/>
            </p:nvSpPr>
            <p:spPr bwMode="auto">
              <a:xfrm>
                <a:off x="338206" y="5857428"/>
                <a:ext cx="6631" cy="3317"/>
              </a:xfrm>
              <a:custGeom>
                <a:avLst/>
                <a:gdLst>
                  <a:gd name="T0" fmla="*/ 0 w 2"/>
                  <a:gd name="T1" fmla="*/ 0 h 1"/>
                  <a:gd name="T2" fmla="*/ 1 w 2"/>
                  <a:gd name="T3" fmla="*/ 0 h 1"/>
                  <a:gd name="T4" fmla="*/ 2 w 2"/>
                  <a:gd name="T5" fmla="*/ 1 h 1"/>
                  <a:gd name="T6" fmla="*/ 0 w 2"/>
                  <a:gd name="T7" fmla="*/ 0 h 1"/>
                </a:gdLst>
                <a:ahLst/>
                <a:cxnLst>
                  <a:cxn ang="0">
                    <a:pos x="T0" y="T1"/>
                  </a:cxn>
                  <a:cxn ang="0">
                    <a:pos x="T2" y="T3"/>
                  </a:cxn>
                  <a:cxn ang="0">
                    <a:pos x="T4" y="T5"/>
                  </a:cxn>
                  <a:cxn ang="0">
                    <a:pos x="T6" y="T7"/>
                  </a:cxn>
                </a:cxnLst>
                <a:rect l="0" t="0" r="r" b="b"/>
                <a:pathLst>
                  <a:path w="2" h="1">
                    <a:moveTo>
                      <a:pt x="0" y="0"/>
                    </a:moveTo>
                    <a:cubicBezTo>
                      <a:pt x="1" y="0"/>
                      <a:pt x="1" y="0"/>
                      <a:pt x="1" y="0"/>
                    </a:cubicBezTo>
                    <a:cubicBezTo>
                      <a:pt x="2" y="1"/>
                      <a:pt x="2" y="1"/>
                      <a:pt x="2" y="1"/>
                    </a:cubicBezTo>
                    <a:cubicBezTo>
                      <a:pt x="1" y="1"/>
                      <a:pt x="0" y="1"/>
                      <a:pt x="0"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58" name="Freeform 793"/>
              <p:cNvSpPr/>
              <p:nvPr/>
            </p:nvSpPr>
            <p:spPr bwMode="auto">
              <a:xfrm>
                <a:off x="497362" y="5854111"/>
                <a:ext cx="3317" cy="9948"/>
              </a:xfrm>
              <a:custGeom>
                <a:avLst/>
                <a:gdLst>
                  <a:gd name="T0" fmla="*/ 0 w 1"/>
                  <a:gd name="T1" fmla="*/ 0 h 3"/>
                  <a:gd name="T2" fmla="*/ 0 w 1"/>
                  <a:gd name="T3" fmla="*/ 0 h 3"/>
                  <a:gd name="T4" fmla="*/ 1 w 1"/>
                  <a:gd name="T5" fmla="*/ 3 h 3"/>
                  <a:gd name="T6" fmla="*/ 0 w 1"/>
                  <a:gd name="T7" fmla="*/ 0 h 3"/>
                </a:gdLst>
                <a:ahLst/>
                <a:cxnLst>
                  <a:cxn ang="0">
                    <a:pos x="T0" y="T1"/>
                  </a:cxn>
                  <a:cxn ang="0">
                    <a:pos x="T2" y="T3"/>
                  </a:cxn>
                  <a:cxn ang="0">
                    <a:pos x="T4" y="T5"/>
                  </a:cxn>
                  <a:cxn ang="0">
                    <a:pos x="T6" y="T7"/>
                  </a:cxn>
                </a:cxnLst>
                <a:rect l="0" t="0" r="r" b="b"/>
                <a:pathLst>
                  <a:path w="1" h="3">
                    <a:moveTo>
                      <a:pt x="0" y="0"/>
                    </a:moveTo>
                    <a:cubicBezTo>
                      <a:pt x="0" y="0"/>
                      <a:pt x="0" y="0"/>
                      <a:pt x="0" y="0"/>
                    </a:cubicBezTo>
                    <a:cubicBezTo>
                      <a:pt x="1" y="1"/>
                      <a:pt x="1" y="2"/>
                      <a:pt x="1" y="3"/>
                    </a:cubicBezTo>
                    <a:cubicBezTo>
                      <a:pt x="0" y="3"/>
                      <a:pt x="0" y="2"/>
                      <a:pt x="0"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59" name="Freeform 794"/>
              <p:cNvSpPr/>
              <p:nvPr/>
            </p:nvSpPr>
            <p:spPr bwMode="auto">
              <a:xfrm>
                <a:off x="427732" y="5857428"/>
                <a:ext cx="6631" cy="3317"/>
              </a:xfrm>
              <a:custGeom>
                <a:avLst/>
                <a:gdLst>
                  <a:gd name="T0" fmla="*/ 2 w 2"/>
                  <a:gd name="T1" fmla="*/ 0 h 1"/>
                  <a:gd name="T2" fmla="*/ 2 w 2"/>
                  <a:gd name="T3" fmla="*/ 1 h 1"/>
                  <a:gd name="T4" fmla="*/ 0 w 2"/>
                  <a:gd name="T5" fmla="*/ 1 h 1"/>
                  <a:gd name="T6" fmla="*/ 0 w 2"/>
                  <a:gd name="T7" fmla="*/ 1 h 1"/>
                  <a:gd name="T8" fmla="*/ 2 w 2"/>
                  <a:gd name="T9" fmla="*/ 0 h 1"/>
                </a:gdLst>
                <a:ahLst/>
                <a:cxnLst>
                  <a:cxn ang="0">
                    <a:pos x="T0" y="T1"/>
                  </a:cxn>
                  <a:cxn ang="0">
                    <a:pos x="T2" y="T3"/>
                  </a:cxn>
                  <a:cxn ang="0">
                    <a:pos x="T4" y="T5"/>
                  </a:cxn>
                  <a:cxn ang="0">
                    <a:pos x="T6" y="T7"/>
                  </a:cxn>
                  <a:cxn ang="0">
                    <a:pos x="T8" y="T9"/>
                  </a:cxn>
                </a:cxnLst>
                <a:rect l="0" t="0" r="r" b="b"/>
                <a:pathLst>
                  <a:path w="2" h="1">
                    <a:moveTo>
                      <a:pt x="2" y="0"/>
                    </a:moveTo>
                    <a:cubicBezTo>
                      <a:pt x="2" y="1"/>
                      <a:pt x="2" y="1"/>
                      <a:pt x="2" y="1"/>
                    </a:cubicBezTo>
                    <a:cubicBezTo>
                      <a:pt x="0" y="1"/>
                      <a:pt x="0" y="1"/>
                      <a:pt x="0" y="1"/>
                    </a:cubicBezTo>
                    <a:cubicBezTo>
                      <a:pt x="0" y="1"/>
                      <a:pt x="0" y="1"/>
                      <a:pt x="0" y="1"/>
                    </a:cubicBezTo>
                    <a:cubicBezTo>
                      <a:pt x="1" y="0"/>
                      <a:pt x="1" y="0"/>
                      <a:pt x="2"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60" name="Freeform 795"/>
              <p:cNvSpPr/>
              <p:nvPr/>
            </p:nvSpPr>
            <p:spPr bwMode="auto">
              <a:xfrm>
                <a:off x="341523" y="5860742"/>
                <a:ext cx="9948" cy="16580"/>
              </a:xfrm>
              <a:custGeom>
                <a:avLst/>
                <a:gdLst>
                  <a:gd name="T0" fmla="*/ 0 w 2"/>
                  <a:gd name="T1" fmla="*/ 0 h 4"/>
                  <a:gd name="T2" fmla="*/ 1 w 2"/>
                  <a:gd name="T3" fmla="*/ 0 h 4"/>
                  <a:gd name="T4" fmla="*/ 2 w 2"/>
                  <a:gd name="T5" fmla="*/ 4 h 4"/>
                  <a:gd name="T6" fmla="*/ 0 w 2"/>
                  <a:gd name="T7" fmla="*/ 0 h 4"/>
                </a:gdLst>
                <a:ahLst/>
                <a:cxnLst>
                  <a:cxn ang="0">
                    <a:pos x="T0" y="T1"/>
                  </a:cxn>
                  <a:cxn ang="0">
                    <a:pos x="T2" y="T3"/>
                  </a:cxn>
                  <a:cxn ang="0">
                    <a:pos x="T4" y="T5"/>
                  </a:cxn>
                  <a:cxn ang="0">
                    <a:pos x="T6" y="T7"/>
                  </a:cxn>
                </a:cxnLst>
                <a:rect l="0" t="0" r="r" b="b"/>
                <a:pathLst>
                  <a:path w="2" h="4">
                    <a:moveTo>
                      <a:pt x="0" y="0"/>
                    </a:moveTo>
                    <a:cubicBezTo>
                      <a:pt x="1" y="0"/>
                      <a:pt x="1" y="0"/>
                      <a:pt x="1" y="0"/>
                    </a:cubicBezTo>
                    <a:cubicBezTo>
                      <a:pt x="1" y="2"/>
                      <a:pt x="2" y="2"/>
                      <a:pt x="2" y="4"/>
                    </a:cubicBezTo>
                    <a:cubicBezTo>
                      <a:pt x="0" y="4"/>
                      <a:pt x="0" y="2"/>
                      <a:pt x="0"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61" name="Freeform 796"/>
              <p:cNvSpPr/>
              <p:nvPr/>
            </p:nvSpPr>
            <p:spPr bwMode="auto">
              <a:xfrm>
                <a:off x="387943" y="5864059"/>
                <a:ext cx="3317" cy="6631"/>
              </a:xfrm>
              <a:custGeom>
                <a:avLst/>
                <a:gdLst>
                  <a:gd name="T0" fmla="*/ 0 w 1"/>
                  <a:gd name="T1" fmla="*/ 0 h 1"/>
                  <a:gd name="T2" fmla="*/ 1 w 1"/>
                  <a:gd name="T3" fmla="*/ 0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1" y="0"/>
                      <a:pt x="1" y="0"/>
                      <a:pt x="1" y="0"/>
                    </a:cubicBezTo>
                    <a:cubicBezTo>
                      <a:pt x="1" y="1"/>
                      <a:pt x="1" y="1"/>
                      <a:pt x="1" y="1"/>
                    </a:cubicBezTo>
                    <a:cubicBezTo>
                      <a:pt x="0" y="1"/>
                      <a:pt x="0" y="1"/>
                      <a:pt x="0"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62" name="Freeform 797"/>
              <p:cNvSpPr/>
              <p:nvPr/>
            </p:nvSpPr>
            <p:spPr bwMode="auto">
              <a:xfrm>
                <a:off x="394575" y="5877322"/>
                <a:ext cx="3317" cy="3317"/>
              </a:xfrm>
              <a:custGeom>
                <a:avLst/>
                <a:gdLst>
                  <a:gd name="T0" fmla="*/ 1 w 1"/>
                  <a:gd name="T1" fmla="*/ 0 h 1"/>
                  <a:gd name="T2" fmla="*/ 1 w 1"/>
                  <a:gd name="T3" fmla="*/ 1 h 1"/>
                  <a:gd name="T4" fmla="*/ 0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1" y="0"/>
                      <a:pt x="1" y="1"/>
                      <a:pt x="1" y="1"/>
                    </a:cubicBezTo>
                    <a:cubicBezTo>
                      <a:pt x="1" y="1"/>
                      <a:pt x="0" y="1"/>
                      <a:pt x="0" y="1"/>
                    </a:cubicBezTo>
                    <a:cubicBezTo>
                      <a:pt x="0" y="0"/>
                      <a:pt x="1" y="1"/>
                      <a:pt x="1"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63" name="Freeform 798"/>
              <p:cNvSpPr/>
              <p:nvPr/>
            </p:nvSpPr>
            <p:spPr bwMode="auto">
              <a:xfrm>
                <a:off x="487416" y="5874005"/>
                <a:ext cx="13263" cy="13263"/>
              </a:xfrm>
              <a:custGeom>
                <a:avLst/>
                <a:gdLst>
                  <a:gd name="T0" fmla="*/ 0 w 3"/>
                  <a:gd name="T1" fmla="*/ 0 h 3"/>
                  <a:gd name="T2" fmla="*/ 2 w 3"/>
                  <a:gd name="T3" fmla="*/ 0 h 3"/>
                  <a:gd name="T4" fmla="*/ 2 w 3"/>
                  <a:gd name="T5" fmla="*/ 3 h 3"/>
                  <a:gd name="T6" fmla="*/ 0 w 3"/>
                  <a:gd name="T7" fmla="*/ 0 h 3"/>
                </a:gdLst>
                <a:ahLst/>
                <a:cxnLst>
                  <a:cxn ang="0">
                    <a:pos x="T0" y="T1"/>
                  </a:cxn>
                  <a:cxn ang="0">
                    <a:pos x="T2" y="T3"/>
                  </a:cxn>
                  <a:cxn ang="0">
                    <a:pos x="T4" y="T5"/>
                  </a:cxn>
                  <a:cxn ang="0">
                    <a:pos x="T6" y="T7"/>
                  </a:cxn>
                </a:cxnLst>
                <a:rect l="0" t="0" r="r" b="b"/>
                <a:pathLst>
                  <a:path w="3" h="3">
                    <a:moveTo>
                      <a:pt x="0" y="0"/>
                    </a:moveTo>
                    <a:cubicBezTo>
                      <a:pt x="2" y="0"/>
                      <a:pt x="2" y="0"/>
                      <a:pt x="2" y="0"/>
                    </a:cubicBezTo>
                    <a:cubicBezTo>
                      <a:pt x="2" y="1"/>
                      <a:pt x="3" y="2"/>
                      <a:pt x="2" y="3"/>
                    </a:cubicBezTo>
                    <a:cubicBezTo>
                      <a:pt x="1" y="3"/>
                      <a:pt x="1" y="1"/>
                      <a:pt x="0"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64" name="Freeform 799"/>
              <p:cNvSpPr/>
              <p:nvPr/>
            </p:nvSpPr>
            <p:spPr bwMode="auto">
              <a:xfrm>
                <a:off x="374680" y="5890585"/>
                <a:ext cx="6631" cy="3317"/>
              </a:xfrm>
              <a:custGeom>
                <a:avLst/>
                <a:gdLst>
                  <a:gd name="T0" fmla="*/ 0 w 2"/>
                  <a:gd name="T1" fmla="*/ 0 h 1"/>
                  <a:gd name="T2" fmla="*/ 1 w 2"/>
                  <a:gd name="T3" fmla="*/ 0 h 1"/>
                  <a:gd name="T4" fmla="*/ 0 w 2"/>
                  <a:gd name="T5" fmla="*/ 0 h 1"/>
                </a:gdLst>
                <a:ahLst/>
                <a:cxnLst>
                  <a:cxn ang="0">
                    <a:pos x="T0" y="T1"/>
                  </a:cxn>
                  <a:cxn ang="0">
                    <a:pos x="T2" y="T3"/>
                  </a:cxn>
                  <a:cxn ang="0">
                    <a:pos x="T4" y="T5"/>
                  </a:cxn>
                </a:cxnLst>
                <a:rect l="0" t="0" r="r" b="b"/>
                <a:pathLst>
                  <a:path w="2" h="1">
                    <a:moveTo>
                      <a:pt x="0" y="0"/>
                    </a:moveTo>
                    <a:cubicBezTo>
                      <a:pt x="1" y="0"/>
                      <a:pt x="1" y="0"/>
                      <a:pt x="1" y="0"/>
                    </a:cubicBezTo>
                    <a:cubicBezTo>
                      <a:pt x="2" y="1"/>
                      <a:pt x="0" y="1"/>
                      <a:pt x="0"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65" name="Freeform 800"/>
              <p:cNvSpPr/>
              <p:nvPr/>
            </p:nvSpPr>
            <p:spPr bwMode="auto">
              <a:xfrm>
                <a:off x="344838" y="5897217"/>
                <a:ext cx="13263" cy="19894"/>
              </a:xfrm>
              <a:custGeom>
                <a:avLst/>
                <a:gdLst>
                  <a:gd name="T0" fmla="*/ 0 w 3"/>
                  <a:gd name="T1" fmla="*/ 0 h 5"/>
                  <a:gd name="T2" fmla="*/ 1 w 3"/>
                  <a:gd name="T3" fmla="*/ 0 h 5"/>
                  <a:gd name="T4" fmla="*/ 2 w 3"/>
                  <a:gd name="T5" fmla="*/ 5 h 5"/>
                  <a:gd name="T6" fmla="*/ 0 w 3"/>
                  <a:gd name="T7" fmla="*/ 1 h 5"/>
                  <a:gd name="T8" fmla="*/ 0 w 3"/>
                  <a:gd name="T9" fmla="*/ 0 h 5"/>
                </a:gdLst>
                <a:ahLst/>
                <a:cxnLst>
                  <a:cxn ang="0">
                    <a:pos x="T0" y="T1"/>
                  </a:cxn>
                  <a:cxn ang="0">
                    <a:pos x="T2" y="T3"/>
                  </a:cxn>
                  <a:cxn ang="0">
                    <a:pos x="T4" y="T5"/>
                  </a:cxn>
                  <a:cxn ang="0">
                    <a:pos x="T6" y="T7"/>
                  </a:cxn>
                  <a:cxn ang="0">
                    <a:pos x="T8" y="T9"/>
                  </a:cxn>
                </a:cxnLst>
                <a:rect l="0" t="0" r="r" b="b"/>
                <a:pathLst>
                  <a:path w="3" h="5">
                    <a:moveTo>
                      <a:pt x="0" y="0"/>
                    </a:moveTo>
                    <a:cubicBezTo>
                      <a:pt x="1" y="0"/>
                      <a:pt x="1" y="0"/>
                      <a:pt x="1" y="0"/>
                    </a:cubicBezTo>
                    <a:cubicBezTo>
                      <a:pt x="1" y="2"/>
                      <a:pt x="3" y="3"/>
                      <a:pt x="2" y="5"/>
                    </a:cubicBezTo>
                    <a:cubicBezTo>
                      <a:pt x="1" y="4"/>
                      <a:pt x="1" y="2"/>
                      <a:pt x="0" y="1"/>
                    </a:cubicBezTo>
                    <a:cubicBezTo>
                      <a:pt x="0" y="0"/>
                      <a:pt x="0" y="0"/>
                      <a:pt x="0"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66" name="Freeform 801"/>
              <p:cNvSpPr/>
              <p:nvPr/>
            </p:nvSpPr>
            <p:spPr bwMode="auto">
              <a:xfrm>
                <a:off x="321628" y="5900531"/>
                <a:ext cx="3317" cy="19894"/>
              </a:xfrm>
              <a:custGeom>
                <a:avLst/>
                <a:gdLst>
                  <a:gd name="T0" fmla="*/ 0 w 1"/>
                  <a:gd name="T1" fmla="*/ 0 h 5"/>
                  <a:gd name="T2" fmla="*/ 1 w 1"/>
                  <a:gd name="T3" fmla="*/ 0 h 5"/>
                  <a:gd name="T4" fmla="*/ 1 w 1"/>
                  <a:gd name="T5" fmla="*/ 5 h 5"/>
                  <a:gd name="T6" fmla="*/ 0 w 1"/>
                  <a:gd name="T7" fmla="*/ 0 h 5"/>
                </a:gdLst>
                <a:ahLst/>
                <a:cxnLst>
                  <a:cxn ang="0">
                    <a:pos x="T0" y="T1"/>
                  </a:cxn>
                  <a:cxn ang="0">
                    <a:pos x="T2" y="T3"/>
                  </a:cxn>
                  <a:cxn ang="0">
                    <a:pos x="T4" y="T5"/>
                  </a:cxn>
                  <a:cxn ang="0">
                    <a:pos x="T6" y="T7"/>
                  </a:cxn>
                </a:cxnLst>
                <a:rect l="0" t="0" r="r" b="b"/>
                <a:pathLst>
                  <a:path w="1" h="5">
                    <a:moveTo>
                      <a:pt x="0" y="0"/>
                    </a:moveTo>
                    <a:cubicBezTo>
                      <a:pt x="1" y="0"/>
                      <a:pt x="1" y="0"/>
                      <a:pt x="1" y="0"/>
                    </a:cubicBezTo>
                    <a:cubicBezTo>
                      <a:pt x="1" y="1"/>
                      <a:pt x="1" y="4"/>
                      <a:pt x="1" y="5"/>
                    </a:cubicBezTo>
                    <a:cubicBezTo>
                      <a:pt x="0" y="4"/>
                      <a:pt x="1" y="2"/>
                      <a:pt x="0"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67" name="Freeform 802"/>
              <p:cNvSpPr/>
              <p:nvPr/>
            </p:nvSpPr>
            <p:spPr bwMode="auto">
              <a:xfrm>
                <a:off x="358101" y="5910480"/>
                <a:ext cx="9948" cy="3317"/>
              </a:xfrm>
              <a:custGeom>
                <a:avLst/>
                <a:gdLst>
                  <a:gd name="T0" fmla="*/ 0 w 2"/>
                  <a:gd name="T1" fmla="*/ 0 h 1"/>
                  <a:gd name="T2" fmla="*/ 2 w 2"/>
                  <a:gd name="T3" fmla="*/ 0 h 1"/>
                  <a:gd name="T4" fmla="*/ 0 w 2"/>
                  <a:gd name="T5" fmla="*/ 0 h 1"/>
                </a:gdLst>
                <a:ahLst/>
                <a:cxnLst>
                  <a:cxn ang="0">
                    <a:pos x="T0" y="T1"/>
                  </a:cxn>
                  <a:cxn ang="0">
                    <a:pos x="T2" y="T3"/>
                  </a:cxn>
                  <a:cxn ang="0">
                    <a:pos x="T4" y="T5"/>
                  </a:cxn>
                </a:cxnLst>
                <a:rect l="0" t="0" r="r" b="b"/>
                <a:pathLst>
                  <a:path w="2" h="1">
                    <a:moveTo>
                      <a:pt x="0" y="0"/>
                    </a:moveTo>
                    <a:cubicBezTo>
                      <a:pt x="2" y="0"/>
                      <a:pt x="2" y="0"/>
                      <a:pt x="2" y="0"/>
                    </a:cubicBezTo>
                    <a:cubicBezTo>
                      <a:pt x="2" y="1"/>
                      <a:pt x="0" y="1"/>
                      <a:pt x="0"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68" name="Freeform 803"/>
              <p:cNvSpPr/>
              <p:nvPr/>
            </p:nvSpPr>
            <p:spPr bwMode="auto">
              <a:xfrm>
                <a:off x="338206" y="5910480"/>
                <a:ext cx="6631" cy="6631"/>
              </a:xfrm>
              <a:custGeom>
                <a:avLst/>
                <a:gdLst>
                  <a:gd name="T0" fmla="*/ 2 w 2"/>
                  <a:gd name="T1" fmla="*/ 1 h 2"/>
                  <a:gd name="T2" fmla="*/ 1 w 2"/>
                  <a:gd name="T3" fmla="*/ 2 h 2"/>
                  <a:gd name="T4" fmla="*/ 2 w 2"/>
                  <a:gd name="T5" fmla="*/ 1 h 2"/>
                </a:gdLst>
                <a:ahLst/>
                <a:cxnLst>
                  <a:cxn ang="0">
                    <a:pos x="T0" y="T1"/>
                  </a:cxn>
                  <a:cxn ang="0">
                    <a:pos x="T2" y="T3"/>
                  </a:cxn>
                  <a:cxn ang="0">
                    <a:pos x="T4" y="T5"/>
                  </a:cxn>
                </a:cxnLst>
                <a:rect l="0" t="0" r="r" b="b"/>
                <a:pathLst>
                  <a:path w="2" h="2">
                    <a:moveTo>
                      <a:pt x="2" y="1"/>
                    </a:moveTo>
                    <a:cubicBezTo>
                      <a:pt x="2" y="2"/>
                      <a:pt x="2" y="2"/>
                      <a:pt x="1" y="2"/>
                    </a:cubicBezTo>
                    <a:cubicBezTo>
                      <a:pt x="0" y="1"/>
                      <a:pt x="1" y="0"/>
                      <a:pt x="2" y="1"/>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69" name="Freeform 804"/>
              <p:cNvSpPr/>
              <p:nvPr/>
            </p:nvSpPr>
            <p:spPr bwMode="auto">
              <a:xfrm>
                <a:off x="344838" y="5920426"/>
                <a:ext cx="9948" cy="13263"/>
              </a:xfrm>
              <a:custGeom>
                <a:avLst/>
                <a:gdLst>
                  <a:gd name="T0" fmla="*/ 0 w 2"/>
                  <a:gd name="T1" fmla="*/ 0 h 3"/>
                  <a:gd name="T2" fmla="*/ 2 w 2"/>
                  <a:gd name="T3" fmla="*/ 0 h 3"/>
                  <a:gd name="T4" fmla="*/ 2 w 2"/>
                  <a:gd name="T5" fmla="*/ 3 h 3"/>
                  <a:gd name="T6" fmla="*/ 0 w 2"/>
                  <a:gd name="T7" fmla="*/ 0 h 3"/>
                </a:gdLst>
                <a:ahLst/>
                <a:cxnLst>
                  <a:cxn ang="0">
                    <a:pos x="T0" y="T1"/>
                  </a:cxn>
                  <a:cxn ang="0">
                    <a:pos x="T2" y="T3"/>
                  </a:cxn>
                  <a:cxn ang="0">
                    <a:pos x="T4" y="T5"/>
                  </a:cxn>
                  <a:cxn ang="0">
                    <a:pos x="T6" y="T7"/>
                  </a:cxn>
                </a:cxnLst>
                <a:rect l="0" t="0" r="r" b="b"/>
                <a:pathLst>
                  <a:path w="2" h="3">
                    <a:moveTo>
                      <a:pt x="0" y="0"/>
                    </a:moveTo>
                    <a:cubicBezTo>
                      <a:pt x="1" y="0"/>
                      <a:pt x="1" y="0"/>
                      <a:pt x="2" y="0"/>
                    </a:cubicBezTo>
                    <a:cubicBezTo>
                      <a:pt x="2" y="1"/>
                      <a:pt x="2" y="3"/>
                      <a:pt x="2" y="3"/>
                    </a:cubicBezTo>
                    <a:cubicBezTo>
                      <a:pt x="0" y="3"/>
                      <a:pt x="0" y="1"/>
                      <a:pt x="0"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70" name="Freeform 805"/>
              <p:cNvSpPr/>
              <p:nvPr/>
            </p:nvSpPr>
            <p:spPr bwMode="auto">
              <a:xfrm>
                <a:off x="387943" y="5920426"/>
                <a:ext cx="9948" cy="6631"/>
              </a:xfrm>
              <a:custGeom>
                <a:avLst/>
                <a:gdLst>
                  <a:gd name="T0" fmla="*/ 1 w 3"/>
                  <a:gd name="T1" fmla="*/ 0 h 1"/>
                  <a:gd name="T2" fmla="*/ 2 w 3"/>
                  <a:gd name="T3" fmla="*/ 0 h 1"/>
                  <a:gd name="T4" fmla="*/ 1 w 3"/>
                  <a:gd name="T5" fmla="*/ 0 h 1"/>
                </a:gdLst>
                <a:ahLst/>
                <a:cxnLst>
                  <a:cxn ang="0">
                    <a:pos x="T0" y="T1"/>
                  </a:cxn>
                  <a:cxn ang="0">
                    <a:pos x="T2" y="T3"/>
                  </a:cxn>
                  <a:cxn ang="0">
                    <a:pos x="T4" y="T5"/>
                  </a:cxn>
                </a:cxnLst>
                <a:rect l="0" t="0" r="r" b="b"/>
                <a:pathLst>
                  <a:path w="3" h="1">
                    <a:moveTo>
                      <a:pt x="1" y="0"/>
                    </a:moveTo>
                    <a:cubicBezTo>
                      <a:pt x="2" y="0"/>
                      <a:pt x="2" y="0"/>
                      <a:pt x="2" y="0"/>
                    </a:cubicBezTo>
                    <a:cubicBezTo>
                      <a:pt x="3" y="1"/>
                      <a:pt x="0" y="1"/>
                      <a:pt x="1"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71" name="Freeform 806"/>
              <p:cNvSpPr/>
              <p:nvPr/>
            </p:nvSpPr>
            <p:spPr bwMode="auto">
              <a:xfrm>
                <a:off x="341523" y="5933689"/>
                <a:ext cx="9948" cy="3317"/>
              </a:xfrm>
              <a:custGeom>
                <a:avLst/>
                <a:gdLst>
                  <a:gd name="T0" fmla="*/ 1 w 2"/>
                  <a:gd name="T1" fmla="*/ 0 h 1"/>
                  <a:gd name="T2" fmla="*/ 0 w 2"/>
                  <a:gd name="T3" fmla="*/ 0 h 1"/>
                  <a:gd name="T4" fmla="*/ 1 w 2"/>
                  <a:gd name="T5" fmla="*/ 0 h 1"/>
                </a:gdLst>
                <a:ahLst/>
                <a:cxnLst>
                  <a:cxn ang="0">
                    <a:pos x="T0" y="T1"/>
                  </a:cxn>
                  <a:cxn ang="0">
                    <a:pos x="T2" y="T3"/>
                  </a:cxn>
                  <a:cxn ang="0">
                    <a:pos x="T4" y="T5"/>
                  </a:cxn>
                </a:cxnLst>
                <a:rect l="0" t="0" r="r" b="b"/>
                <a:pathLst>
                  <a:path w="2" h="1">
                    <a:moveTo>
                      <a:pt x="1" y="0"/>
                    </a:moveTo>
                    <a:cubicBezTo>
                      <a:pt x="2" y="1"/>
                      <a:pt x="0" y="1"/>
                      <a:pt x="0" y="0"/>
                    </a:cubicBezTo>
                    <a:cubicBezTo>
                      <a:pt x="0" y="0"/>
                      <a:pt x="1" y="0"/>
                      <a:pt x="1"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72" name="Freeform 807"/>
              <p:cNvSpPr/>
              <p:nvPr/>
            </p:nvSpPr>
            <p:spPr bwMode="auto">
              <a:xfrm>
                <a:off x="341523" y="5940320"/>
                <a:ext cx="9948" cy="9948"/>
              </a:xfrm>
              <a:custGeom>
                <a:avLst/>
                <a:gdLst>
                  <a:gd name="T0" fmla="*/ 1 w 2"/>
                  <a:gd name="T1" fmla="*/ 0 h 2"/>
                  <a:gd name="T2" fmla="*/ 2 w 2"/>
                  <a:gd name="T3" fmla="*/ 0 h 2"/>
                  <a:gd name="T4" fmla="*/ 1 w 2"/>
                  <a:gd name="T5" fmla="*/ 2 h 2"/>
                  <a:gd name="T6" fmla="*/ 0 w 2"/>
                  <a:gd name="T7" fmla="*/ 1 h 2"/>
                  <a:gd name="T8" fmla="*/ 1 w 2"/>
                  <a:gd name="T9" fmla="*/ 0 h 2"/>
                </a:gdLst>
                <a:ahLst/>
                <a:cxnLst>
                  <a:cxn ang="0">
                    <a:pos x="T0" y="T1"/>
                  </a:cxn>
                  <a:cxn ang="0">
                    <a:pos x="T2" y="T3"/>
                  </a:cxn>
                  <a:cxn ang="0">
                    <a:pos x="T4" y="T5"/>
                  </a:cxn>
                  <a:cxn ang="0">
                    <a:pos x="T6" y="T7"/>
                  </a:cxn>
                  <a:cxn ang="0">
                    <a:pos x="T8" y="T9"/>
                  </a:cxn>
                </a:cxnLst>
                <a:rect l="0" t="0" r="r" b="b"/>
                <a:pathLst>
                  <a:path w="2" h="2">
                    <a:moveTo>
                      <a:pt x="1" y="0"/>
                    </a:moveTo>
                    <a:cubicBezTo>
                      <a:pt x="1" y="0"/>
                      <a:pt x="1" y="0"/>
                      <a:pt x="2" y="0"/>
                    </a:cubicBezTo>
                    <a:cubicBezTo>
                      <a:pt x="2" y="1"/>
                      <a:pt x="2" y="2"/>
                      <a:pt x="1" y="2"/>
                    </a:cubicBezTo>
                    <a:cubicBezTo>
                      <a:pt x="1" y="2"/>
                      <a:pt x="1" y="2"/>
                      <a:pt x="0" y="1"/>
                    </a:cubicBezTo>
                    <a:cubicBezTo>
                      <a:pt x="0" y="0"/>
                      <a:pt x="1" y="1"/>
                      <a:pt x="1"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73" name="Freeform 808"/>
              <p:cNvSpPr/>
              <p:nvPr/>
            </p:nvSpPr>
            <p:spPr bwMode="auto">
              <a:xfrm>
                <a:off x="507310" y="5691640"/>
                <a:ext cx="9948" cy="9948"/>
              </a:xfrm>
              <a:custGeom>
                <a:avLst/>
                <a:gdLst>
                  <a:gd name="T0" fmla="*/ 0 w 2"/>
                  <a:gd name="T1" fmla="*/ 0 h 2"/>
                  <a:gd name="T2" fmla="*/ 2 w 2"/>
                  <a:gd name="T3" fmla="*/ 0 h 2"/>
                  <a:gd name="T4" fmla="*/ 0 w 2"/>
                  <a:gd name="T5" fmla="*/ 0 h 2"/>
                </a:gdLst>
                <a:ahLst/>
                <a:cxnLst>
                  <a:cxn ang="0">
                    <a:pos x="T0" y="T1"/>
                  </a:cxn>
                  <a:cxn ang="0">
                    <a:pos x="T2" y="T3"/>
                  </a:cxn>
                  <a:cxn ang="0">
                    <a:pos x="T4" y="T5"/>
                  </a:cxn>
                </a:cxnLst>
                <a:rect l="0" t="0" r="r" b="b"/>
                <a:pathLst>
                  <a:path w="2" h="2">
                    <a:moveTo>
                      <a:pt x="0" y="0"/>
                    </a:moveTo>
                    <a:cubicBezTo>
                      <a:pt x="2" y="0"/>
                      <a:pt x="2" y="0"/>
                      <a:pt x="2" y="0"/>
                    </a:cubicBezTo>
                    <a:cubicBezTo>
                      <a:pt x="2" y="2"/>
                      <a:pt x="0" y="2"/>
                      <a:pt x="0"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74" name="Freeform 809"/>
              <p:cNvSpPr/>
              <p:nvPr/>
            </p:nvSpPr>
            <p:spPr bwMode="auto">
              <a:xfrm>
                <a:off x="417784" y="5741376"/>
                <a:ext cx="86209" cy="63000"/>
              </a:xfrm>
              <a:custGeom>
                <a:avLst/>
                <a:gdLst>
                  <a:gd name="T0" fmla="*/ 6 w 21"/>
                  <a:gd name="T1" fmla="*/ 0 h 16"/>
                  <a:gd name="T2" fmla="*/ 6 w 21"/>
                  <a:gd name="T3" fmla="*/ 0 h 16"/>
                  <a:gd name="T4" fmla="*/ 10 w 21"/>
                  <a:gd name="T5" fmla="*/ 8 h 16"/>
                  <a:gd name="T6" fmla="*/ 14 w 21"/>
                  <a:gd name="T7" fmla="*/ 6 h 16"/>
                  <a:gd name="T8" fmla="*/ 21 w 21"/>
                  <a:gd name="T9" fmla="*/ 10 h 16"/>
                  <a:gd name="T10" fmla="*/ 21 w 21"/>
                  <a:gd name="T11" fmla="*/ 13 h 16"/>
                  <a:gd name="T12" fmla="*/ 15 w 21"/>
                  <a:gd name="T13" fmla="*/ 8 h 16"/>
                  <a:gd name="T14" fmla="*/ 10 w 21"/>
                  <a:gd name="T15" fmla="*/ 9 h 16"/>
                  <a:gd name="T16" fmla="*/ 5 w 21"/>
                  <a:gd name="T17" fmla="*/ 13 h 16"/>
                  <a:gd name="T18" fmla="*/ 6 w 21"/>
                  <a:gd name="T19" fmla="*/ 15 h 16"/>
                  <a:gd name="T20" fmla="*/ 4 w 21"/>
                  <a:gd name="T21" fmla="*/ 14 h 16"/>
                  <a:gd name="T22" fmla="*/ 0 w 21"/>
                  <a:gd name="T23" fmla="*/ 12 h 16"/>
                  <a:gd name="T24" fmla="*/ 7 w 21"/>
                  <a:gd name="T25" fmla="*/ 10 h 16"/>
                  <a:gd name="T26" fmla="*/ 8 w 21"/>
                  <a:gd name="T27" fmla="*/ 8 h 16"/>
                  <a:gd name="T28" fmla="*/ 7 w 21"/>
                  <a:gd name="T29" fmla="*/ 6 h 16"/>
                  <a:gd name="T30" fmla="*/ 6 w 21"/>
                  <a:gd name="T31" fmla="*/ 6 h 16"/>
                  <a:gd name="T32" fmla="*/ 5 w 21"/>
                  <a:gd name="T33" fmla="*/ 4 h 16"/>
                  <a:gd name="T34" fmla="*/ 6 w 21"/>
                  <a:gd name="T35"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 h="16">
                    <a:moveTo>
                      <a:pt x="6" y="0"/>
                    </a:moveTo>
                    <a:cubicBezTo>
                      <a:pt x="6" y="0"/>
                      <a:pt x="6" y="0"/>
                      <a:pt x="6" y="0"/>
                    </a:cubicBezTo>
                    <a:cubicBezTo>
                      <a:pt x="7" y="3"/>
                      <a:pt x="9" y="5"/>
                      <a:pt x="10" y="8"/>
                    </a:cubicBezTo>
                    <a:cubicBezTo>
                      <a:pt x="12" y="8"/>
                      <a:pt x="13" y="6"/>
                      <a:pt x="14" y="6"/>
                    </a:cubicBezTo>
                    <a:cubicBezTo>
                      <a:pt x="16" y="6"/>
                      <a:pt x="18" y="10"/>
                      <a:pt x="21" y="10"/>
                    </a:cubicBezTo>
                    <a:cubicBezTo>
                      <a:pt x="21" y="11"/>
                      <a:pt x="21" y="12"/>
                      <a:pt x="21" y="13"/>
                    </a:cubicBezTo>
                    <a:cubicBezTo>
                      <a:pt x="18" y="12"/>
                      <a:pt x="17" y="9"/>
                      <a:pt x="15" y="8"/>
                    </a:cubicBezTo>
                    <a:cubicBezTo>
                      <a:pt x="13" y="8"/>
                      <a:pt x="12" y="9"/>
                      <a:pt x="10" y="9"/>
                    </a:cubicBezTo>
                    <a:cubicBezTo>
                      <a:pt x="9" y="11"/>
                      <a:pt x="7" y="13"/>
                      <a:pt x="5" y="13"/>
                    </a:cubicBezTo>
                    <a:cubicBezTo>
                      <a:pt x="5" y="14"/>
                      <a:pt x="6" y="14"/>
                      <a:pt x="6" y="15"/>
                    </a:cubicBezTo>
                    <a:cubicBezTo>
                      <a:pt x="5" y="16"/>
                      <a:pt x="3" y="15"/>
                      <a:pt x="4" y="14"/>
                    </a:cubicBezTo>
                    <a:cubicBezTo>
                      <a:pt x="2" y="14"/>
                      <a:pt x="0" y="14"/>
                      <a:pt x="0" y="12"/>
                    </a:cubicBezTo>
                    <a:cubicBezTo>
                      <a:pt x="2" y="12"/>
                      <a:pt x="6" y="12"/>
                      <a:pt x="7" y="10"/>
                    </a:cubicBezTo>
                    <a:cubicBezTo>
                      <a:pt x="7" y="9"/>
                      <a:pt x="8" y="8"/>
                      <a:pt x="8" y="8"/>
                    </a:cubicBezTo>
                    <a:cubicBezTo>
                      <a:pt x="8" y="7"/>
                      <a:pt x="8" y="6"/>
                      <a:pt x="7" y="6"/>
                    </a:cubicBezTo>
                    <a:cubicBezTo>
                      <a:pt x="6" y="6"/>
                      <a:pt x="6" y="6"/>
                      <a:pt x="6" y="6"/>
                    </a:cubicBezTo>
                    <a:cubicBezTo>
                      <a:pt x="5" y="5"/>
                      <a:pt x="6" y="4"/>
                      <a:pt x="5" y="4"/>
                    </a:cubicBezTo>
                    <a:cubicBezTo>
                      <a:pt x="5" y="2"/>
                      <a:pt x="6" y="1"/>
                      <a:pt x="6"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75" name="Freeform 810"/>
              <p:cNvSpPr/>
              <p:nvPr/>
            </p:nvSpPr>
            <p:spPr bwMode="auto">
              <a:xfrm>
                <a:off x="484099" y="5741376"/>
                <a:ext cx="16580" cy="19894"/>
              </a:xfrm>
              <a:custGeom>
                <a:avLst/>
                <a:gdLst>
                  <a:gd name="T0" fmla="*/ 2 w 4"/>
                  <a:gd name="T1" fmla="*/ 0 h 5"/>
                  <a:gd name="T2" fmla="*/ 0 w 4"/>
                  <a:gd name="T3" fmla="*/ 5 h 5"/>
                  <a:gd name="T4" fmla="*/ 2 w 4"/>
                  <a:gd name="T5" fmla="*/ 0 h 5"/>
                </a:gdLst>
                <a:ahLst/>
                <a:cxnLst>
                  <a:cxn ang="0">
                    <a:pos x="T0" y="T1"/>
                  </a:cxn>
                  <a:cxn ang="0">
                    <a:pos x="T2" y="T3"/>
                  </a:cxn>
                  <a:cxn ang="0">
                    <a:pos x="T4" y="T5"/>
                  </a:cxn>
                </a:cxnLst>
                <a:rect l="0" t="0" r="r" b="b"/>
                <a:pathLst>
                  <a:path w="4" h="5">
                    <a:moveTo>
                      <a:pt x="2" y="0"/>
                    </a:moveTo>
                    <a:cubicBezTo>
                      <a:pt x="4" y="1"/>
                      <a:pt x="2" y="4"/>
                      <a:pt x="0" y="5"/>
                    </a:cubicBezTo>
                    <a:cubicBezTo>
                      <a:pt x="0" y="3"/>
                      <a:pt x="2" y="2"/>
                      <a:pt x="2"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76" name="Freeform 811"/>
              <p:cNvSpPr/>
              <p:nvPr/>
            </p:nvSpPr>
            <p:spPr bwMode="auto">
              <a:xfrm>
                <a:off x="460890" y="5761270"/>
                <a:ext cx="3317" cy="3317"/>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1" y="1"/>
                      <a:pt x="1" y="1"/>
                      <a:pt x="0" y="1"/>
                    </a:cubicBezTo>
                    <a:cubicBezTo>
                      <a:pt x="0" y="0"/>
                      <a:pt x="0" y="0"/>
                      <a:pt x="1"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77" name="Freeform 812"/>
              <p:cNvSpPr/>
              <p:nvPr/>
            </p:nvSpPr>
            <p:spPr bwMode="auto">
              <a:xfrm>
                <a:off x="497362" y="5761270"/>
                <a:ext cx="6631" cy="3317"/>
              </a:xfrm>
              <a:custGeom>
                <a:avLst/>
                <a:gdLst>
                  <a:gd name="T0" fmla="*/ 0 w 2"/>
                  <a:gd name="T1" fmla="*/ 0 h 1"/>
                  <a:gd name="T2" fmla="*/ 1 w 2"/>
                  <a:gd name="T3" fmla="*/ 0 h 1"/>
                  <a:gd name="T4" fmla="*/ 0 w 2"/>
                  <a:gd name="T5" fmla="*/ 0 h 1"/>
                </a:gdLst>
                <a:ahLst/>
                <a:cxnLst>
                  <a:cxn ang="0">
                    <a:pos x="T0" y="T1"/>
                  </a:cxn>
                  <a:cxn ang="0">
                    <a:pos x="T2" y="T3"/>
                  </a:cxn>
                  <a:cxn ang="0">
                    <a:pos x="T4" y="T5"/>
                  </a:cxn>
                </a:cxnLst>
                <a:rect l="0" t="0" r="r" b="b"/>
                <a:pathLst>
                  <a:path w="2" h="1">
                    <a:moveTo>
                      <a:pt x="0" y="0"/>
                    </a:moveTo>
                    <a:cubicBezTo>
                      <a:pt x="1" y="0"/>
                      <a:pt x="1" y="0"/>
                      <a:pt x="1" y="0"/>
                    </a:cubicBezTo>
                    <a:cubicBezTo>
                      <a:pt x="2" y="1"/>
                      <a:pt x="0" y="1"/>
                      <a:pt x="0"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78" name="Freeform 813"/>
              <p:cNvSpPr/>
              <p:nvPr/>
            </p:nvSpPr>
            <p:spPr bwMode="auto">
              <a:xfrm>
                <a:off x="431047" y="5764587"/>
                <a:ext cx="13263" cy="16580"/>
              </a:xfrm>
              <a:custGeom>
                <a:avLst/>
                <a:gdLst>
                  <a:gd name="T0" fmla="*/ 0 w 3"/>
                  <a:gd name="T1" fmla="*/ 0 h 4"/>
                  <a:gd name="T2" fmla="*/ 1 w 3"/>
                  <a:gd name="T3" fmla="*/ 0 h 4"/>
                  <a:gd name="T4" fmla="*/ 1 w 3"/>
                  <a:gd name="T5" fmla="*/ 2 h 4"/>
                  <a:gd name="T6" fmla="*/ 3 w 3"/>
                  <a:gd name="T7" fmla="*/ 1 h 4"/>
                  <a:gd name="T8" fmla="*/ 1 w 3"/>
                  <a:gd name="T9" fmla="*/ 4 h 4"/>
                  <a:gd name="T10" fmla="*/ 0 w 3"/>
                  <a:gd name="T11" fmla="*/ 0 h 4"/>
                </a:gdLst>
                <a:ahLst/>
                <a:cxnLst>
                  <a:cxn ang="0">
                    <a:pos x="T0" y="T1"/>
                  </a:cxn>
                  <a:cxn ang="0">
                    <a:pos x="T2" y="T3"/>
                  </a:cxn>
                  <a:cxn ang="0">
                    <a:pos x="T4" y="T5"/>
                  </a:cxn>
                  <a:cxn ang="0">
                    <a:pos x="T6" y="T7"/>
                  </a:cxn>
                  <a:cxn ang="0">
                    <a:pos x="T8" y="T9"/>
                  </a:cxn>
                  <a:cxn ang="0">
                    <a:pos x="T10" y="T11"/>
                  </a:cxn>
                </a:cxnLst>
                <a:rect l="0" t="0" r="r" b="b"/>
                <a:pathLst>
                  <a:path w="3" h="4">
                    <a:moveTo>
                      <a:pt x="0" y="0"/>
                    </a:moveTo>
                    <a:cubicBezTo>
                      <a:pt x="1" y="0"/>
                      <a:pt x="1" y="0"/>
                      <a:pt x="1" y="0"/>
                    </a:cubicBezTo>
                    <a:cubicBezTo>
                      <a:pt x="1" y="1"/>
                      <a:pt x="1" y="1"/>
                      <a:pt x="1" y="2"/>
                    </a:cubicBezTo>
                    <a:cubicBezTo>
                      <a:pt x="2" y="2"/>
                      <a:pt x="2" y="1"/>
                      <a:pt x="3" y="1"/>
                    </a:cubicBezTo>
                    <a:cubicBezTo>
                      <a:pt x="3" y="3"/>
                      <a:pt x="2" y="4"/>
                      <a:pt x="1" y="4"/>
                    </a:cubicBezTo>
                    <a:cubicBezTo>
                      <a:pt x="0" y="3"/>
                      <a:pt x="0" y="2"/>
                      <a:pt x="0"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79" name="Freeform 814"/>
              <p:cNvSpPr/>
              <p:nvPr/>
            </p:nvSpPr>
            <p:spPr bwMode="auto">
              <a:xfrm>
                <a:off x="497362" y="5764587"/>
                <a:ext cx="9948" cy="9948"/>
              </a:xfrm>
              <a:custGeom>
                <a:avLst/>
                <a:gdLst>
                  <a:gd name="T0" fmla="*/ 2 w 3"/>
                  <a:gd name="T1" fmla="*/ 2 h 2"/>
                  <a:gd name="T2" fmla="*/ 0 w 3"/>
                  <a:gd name="T3" fmla="*/ 1 h 2"/>
                  <a:gd name="T4" fmla="*/ 2 w 3"/>
                  <a:gd name="T5" fmla="*/ 2 h 2"/>
                </a:gdLst>
                <a:ahLst/>
                <a:cxnLst>
                  <a:cxn ang="0">
                    <a:pos x="T0" y="T1"/>
                  </a:cxn>
                  <a:cxn ang="0">
                    <a:pos x="T2" y="T3"/>
                  </a:cxn>
                  <a:cxn ang="0">
                    <a:pos x="T4" y="T5"/>
                  </a:cxn>
                </a:cxnLst>
                <a:rect l="0" t="0" r="r" b="b"/>
                <a:pathLst>
                  <a:path w="3" h="2">
                    <a:moveTo>
                      <a:pt x="2" y="2"/>
                    </a:moveTo>
                    <a:cubicBezTo>
                      <a:pt x="1" y="2"/>
                      <a:pt x="0" y="2"/>
                      <a:pt x="0" y="1"/>
                    </a:cubicBezTo>
                    <a:cubicBezTo>
                      <a:pt x="0" y="0"/>
                      <a:pt x="3" y="0"/>
                      <a:pt x="2" y="2"/>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80" name="Freeform 815"/>
              <p:cNvSpPr/>
              <p:nvPr/>
            </p:nvSpPr>
            <p:spPr bwMode="auto">
              <a:xfrm>
                <a:off x="354786" y="5774533"/>
                <a:ext cx="13263" cy="6631"/>
              </a:xfrm>
              <a:custGeom>
                <a:avLst/>
                <a:gdLst>
                  <a:gd name="T0" fmla="*/ 2 w 3"/>
                  <a:gd name="T1" fmla="*/ 0 h 2"/>
                  <a:gd name="T2" fmla="*/ 3 w 3"/>
                  <a:gd name="T3" fmla="*/ 0 h 2"/>
                  <a:gd name="T4" fmla="*/ 3 w 3"/>
                  <a:gd name="T5" fmla="*/ 1 h 2"/>
                  <a:gd name="T6" fmla="*/ 0 w 3"/>
                  <a:gd name="T7" fmla="*/ 1 h 2"/>
                  <a:gd name="T8" fmla="*/ 2 w 3"/>
                  <a:gd name="T9" fmla="*/ 0 h 2"/>
                </a:gdLst>
                <a:ahLst/>
                <a:cxnLst>
                  <a:cxn ang="0">
                    <a:pos x="T0" y="T1"/>
                  </a:cxn>
                  <a:cxn ang="0">
                    <a:pos x="T2" y="T3"/>
                  </a:cxn>
                  <a:cxn ang="0">
                    <a:pos x="T4" y="T5"/>
                  </a:cxn>
                  <a:cxn ang="0">
                    <a:pos x="T6" y="T7"/>
                  </a:cxn>
                  <a:cxn ang="0">
                    <a:pos x="T8" y="T9"/>
                  </a:cxn>
                </a:cxnLst>
                <a:rect l="0" t="0" r="r" b="b"/>
                <a:pathLst>
                  <a:path w="3" h="2">
                    <a:moveTo>
                      <a:pt x="2" y="0"/>
                    </a:moveTo>
                    <a:cubicBezTo>
                      <a:pt x="3" y="0"/>
                      <a:pt x="3" y="0"/>
                      <a:pt x="3" y="0"/>
                    </a:cubicBezTo>
                    <a:cubicBezTo>
                      <a:pt x="3" y="1"/>
                      <a:pt x="3" y="1"/>
                      <a:pt x="3" y="1"/>
                    </a:cubicBezTo>
                    <a:cubicBezTo>
                      <a:pt x="1" y="1"/>
                      <a:pt x="1" y="2"/>
                      <a:pt x="0" y="1"/>
                    </a:cubicBezTo>
                    <a:cubicBezTo>
                      <a:pt x="1" y="1"/>
                      <a:pt x="2" y="1"/>
                      <a:pt x="2"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81" name="Freeform 816"/>
              <p:cNvSpPr/>
              <p:nvPr/>
            </p:nvSpPr>
            <p:spPr bwMode="auto">
              <a:xfrm>
                <a:off x="344838" y="5777850"/>
                <a:ext cx="13263" cy="9948"/>
              </a:xfrm>
              <a:custGeom>
                <a:avLst/>
                <a:gdLst>
                  <a:gd name="T0" fmla="*/ 0 w 3"/>
                  <a:gd name="T1" fmla="*/ 0 h 3"/>
                  <a:gd name="T2" fmla="*/ 2 w 3"/>
                  <a:gd name="T3" fmla="*/ 0 h 3"/>
                  <a:gd name="T4" fmla="*/ 3 w 3"/>
                  <a:gd name="T5" fmla="*/ 3 h 3"/>
                  <a:gd name="T6" fmla="*/ 0 w 3"/>
                  <a:gd name="T7" fmla="*/ 0 h 3"/>
                </a:gdLst>
                <a:ahLst/>
                <a:cxnLst>
                  <a:cxn ang="0">
                    <a:pos x="T0" y="T1"/>
                  </a:cxn>
                  <a:cxn ang="0">
                    <a:pos x="T2" y="T3"/>
                  </a:cxn>
                  <a:cxn ang="0">
                    <a:pos x="T4" y="T5"/>
                  </a:cxn>
                  <a:cxn ang="0">
                    <a:pos x="T6" y="T7"/>
                  </a:cxn>
                </a:cxnLst>
                <a:rect l="0" t="0" r="r" b="b"/>
                <a:pathLst>
                  <a:path w="3" h="3">
                    <a:moveTo>
                      <a:pt x="0" y="0"/>
                    </a:moveTo>
                    <a:cubicBezTo>
                      <a:pt x="2" y="0"/>
                      <a:pt x="2" y="0"/>
                      <a:pt x="2" y="0"/>
                    </a:cubicBezTo>
                    <a:cubicBezTo>
                      <a:pt x="2" y="1"/>
                      <a:pt x="3" y="1"/>
                      <a:pt x="3" y="3"/>
                    </a:cubicBezTo>
                    <a:cubicBezTo>
                      <a:pt x="2" y="2"/>
                      <a:pt x="0" y="2"/>
                      <a:pt x="0"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82" name="Freeform 817"/>
              <p:cNvSpPr/>
              <p:nvPr/>
            </p:nvSpPr>
            <p:spPr bwMode="auto">
              <a:xfrm>
                <a:off x="361417" y="5777850"/>
                <a:ext cx="13263" cy="6631"/>
              </a:xfrm>
              <a:custGeom>
                <a:avLst/>
                <a:gdLst>
                  <a:gd name="T0" fmla="*/ 3 w 3"/>
                  <a:gd name="T1" fmla="*/ 2 h 2"/>
                  <a:gd name="T2" fmla="*/ 0 w 3"/>
                  <a:gd name="T3" fmla="*/ 2 h 2"/>
                  <a:gd name="T4" fmla="*/ 0 w 3"/>
                  <a:gd name="T5" fmla="*/ 1 h 2"/>
                  <a:gd name="T6" fmla="*/ 3 w 3"/>
                  <a:gd name="T7" fmla="*/ 2 h 2"/>
                </a:gdLst>
                <a:ahLst/>
                <a:cxnLst>
                  <a:cxn ang="0">
                    <a:pos x="T0" y="T1"/>
                  </a:cxn>
                  <a:cxn ang="0">
                    <a:pos x="T2" y="T3"/>
                  </a:cxn>
                  <a:cxn ang="0">
                    <a:pos x="T4" y="T5"/>
                  </a:cxn>
                  <a:cxn ang="0">
                    <a:pos x="T6" y="T7"/>
                  </a:cxn>
                </a:cxnLst>
                <a:rect l="0" t="0" r="r" b="b"/>
                <a:pathLst>
                  <a:path w="3" h="2">
                    <a:moveTo>
                      <a:pt x="3" y="2"/>
                    </a:moveTo>
                    <a:cubicBezTo>
                      <a:pt x="2" y="2"/>
                      <a:pt x="1" y="2"/>
                      <a:pt x="0" y="2"/>
                    </a:cubicBezTo>
                    <a:cubicBezTo>
                      <a:pt x="0" y="1"/>
                      <a:pt x="0" y="1"/>
                      <a:pt x="0" y="1"/>
                    </a:cubicBezTo>
                    <a:cubicBezTo>
                      <a:pt x="1" y="0"/>
                      <a:pt x="3" y="1"/>
                      <a:pt x="3" y="2"/>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83" name="Freeform 818"/>
              <p:cNvSpPr/>
              <p:nvPr/>
            </p:nvSpPr>
            <p:spPr bwMode="auto">
              <a:xfrm>
                <a:off x="474153" y="5777850"/>
                <a:ext cx="13263" cy="6631"/>
              </a:xfrm>
              <a:custGeom>
                <a:avLst/>
                <a:gdLst>
                  <a:gd name="T0" fmla="*/ 1 w 3"/>
                  <a:gd name="T1" fmla="*/ 0 h 2"/>
                  <a:gd name="T2" fmla="*/ 3 w 3"/>
                  <a:gd name="T3" fmla="*/ 2 h 2"/>
                  <a:gd name="T4" fmla="*/ 0 w 3"/>
                  <a:gd name="T5" fmla="*/ 2 h 2"/>
                  <a:gd name="T6" fmla="*/ 1 w 3"/>
                  <a:gd name="T7" fmla="*/ 0 h 2"/>
                </a:gdLst>
                <a:ahLst/>
                <a:cxnLst>
                  <a:cxn ang="0">
                    <a:pos x="T0" y="T1"/>
                  </a:cxn>
                  <a:cxn ang="0">
                    <a:pos x="T2" y="T3"/>
                  </a:cxn>
                  <a:cxn ang="0">
                    <a:pos x="T4" y="T5"/>
                  </a:cxn>
                  <a:cxn ang="0">
                    <a:pos x="T6" y="T7"/>
                  </a:cxn>
                </a:cxnLst>
                <a:rect l="0" t="0" r="r" b="b"/>
                <a:pathLst>
                  <a:path w="3" h="2">
                    <a:moveTo>
                      <a:pt x="1" y="0"/>
                    </a:moveTo>
                    <a:cubicBezTo>
                      <a:pt x="2" y="1"/>
                      <a:pt x="3" y="1"/>
                      <a:pt x="3" y="2"/>
                    </a:cubicBezTo>
                    <a:cubicBezTo>
                      <a:pt x="2" y="2"/>
                      <a:pt x="2" y="2"/>
                      <a:pt x="0" y="2"/>
                    </a:cubicBezTo>
                    <a:cubicBezTo>
                      <a:pt x="0" y="1"/>
                      <a:pt x="1" y="1"/>
                      <a:pt x="1"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84" name="Freeform 819"/>
              <p:cNvSpPr/>
              <p:nvPr/>
            </p:nvSpPr>
            <p:spPr bwMode="auto">
              <a:xfrm>
                <a:off x="450941" y="5784481"/>
                <a:ext cx="9948" cy="13263"/>
              </a:xfrm>
              <a:custGeom>
                <a:avLst/>
                <a:gdLst>
                  <a:gd name="T0" fmla="*/ 2 w 2"/>
                  <a:gd name="T1" fmla="*/ 1 h 3"/>
                  <a:gd name="T2" fmla="*/ 2 w 2"/>
                  <a:gd name="T3" fmla="*/ 2 h 3"/>
                  <a:gd name="T4" fmla="*/ 2 w 2"/>
                  <a:gd name="T5" fmla="*/ 1 h 3"/>
                </a:gdLst>
                <a:ahLst/>
                <a:cxnLst>
                  <a:cxn ang="0">
                    <a:pos x="T0" y="T1"/>
                  </a:cxn>
                  <a:cxn ang="0">
                    <a:pos x="T2" y="T3"/>
                  </a:cxn>
                  <a:cxn ang="0">
                    <a:pos x="T4" y="T5"/>
                  </a:cxn>
                </a:cxnLst>
                <a:rect l="0" t="0" r="r" b="b"/>
                <a:pathLst>
                  <a:path w="2" h="3">
                    <a:moveTo>
                      <a:pt x="2" y="1"/>
                    </a:moveTo>
                    <a:cubicBezTo>
                      <a:pt x="2" y="2"/>
                      <a:pt x="2" y="2"/>
                      <a:pt x="2" y="2"/>
                    </a:cubicBezTo>
                    <a:cubicBezTo>
                      <a:pt x="0" y="3"/>
                      <a:pt x="0" y="0"/>
                      <a:pt x="2" y="1"/>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85" name="Freeform 820"/>
              <p:cNvSpPr/>
              <p:nvPr/>
            </p:nvSpPr>
            <p:spPr bwMode="auto">
              <a:xfrm>
                <a:off x="467521" y="5787796"/>
                <a:ext cx="6631" cy="9948"/>
              </a:xfrm>
              <a:custGeom>
                <a:avLst/>
                <a:gdLst>
                  <a:gd name="T0" fmla="*/ 1 w 2"/>
                  <a:gd name="T1" fmla="*/ 0 h 2"/>
                  <a:gd name="T2" fmla="*/ 2 w 2"/>
                  <a:gd name="T3" fmla="*/ 1 h 2"/>
                  <a:gd name="T4" fmla="*/ 1 w 2"/>
                  <a:gd name="T5" fmla="*/ 0 h 2"/>
                </a:gdLst>
                <a:ahLst/>
                <a:cxnLst>
                  <a:cxn ang="0">
                    <a:pos x="T0" y="T1"/>
                  </a:cxn>
                  <a:cxn ang="0">
                    <a:pos x="T2" y="T3"/>
                  </a:cxn>
                  <a:cxn ang="0">
                    <a:pos x="T4" y="T5"/>
                  </a:cxn>
                </a:cxnLst>
                <a:rect l="0" t="0" r="r" b="b"/>
                <a:pathLst>
                  <a:path w="2" h="2">
                    <a:moveTo>
                      <a:pt x="1" y="0"/>
                    </a:moveTo>
                    <a:cubicBezTo>
                      <a:pt x="2" y="0"/>
                      <a:pt x="2" y="0"/>
                      <a:pt x="2" y="1"/>
                    </a:cubicBezTo>
                    <a:cubicBezTo>
                      <a:pt x="1" y="2"/>
                      <a:pt x="0" y="1"/>
                      <a:pt x="1"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86" name="Freeform 821"/>
              <p:cNvSpPr/>
              <p:nvPr/>
            </p:nvSpPr>
            <p:spPr bwMode="auto">
              <a:xfrm>
                <a:off x="397890" y="5801059"/>
                <a:ext cx="29843" cy="16580"/>
              </a:xfrm>
              <a:custGeom>
                <a:avLst/>
                <a:gdLst>
                  <a:gd name="T0" fmla="*/ 0 w 7"/>
                  <a:gd name="T1" fmla="*/ 0 h 4"/>
                  <a:gd name="T2" fmla="*/ 4 w 7"/>
                  <a:gd name="T3" fmla="*/ 2 h 4"/>
                  <a:gd name="T4" fmla="*/ 7 w 7"/>
                  <a:gd name="T5" fmla="*/ 4 h 4"/>
                  <a:gd name="T6" fmla="*/ 4 w 7"/>
                  <a:gd name="T7" fmla="*/ 4 h 4"/>
                  <a:gd name="T8" fmla="*/ 2 w 7"/>
                  <a:gd name="T9" fmla="*/ 2 h 4"/>
                  <a:gd name="T10" fmla="*/ 1 w 7"/>
                  <a:gd name="T11" fmla="*/ 3 h 4"/>
                  <a:gd name="T12" fmla="*/ 0 w 7"/>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7" h="4">
                    <a:moveTo>
                      <a:pt x="0" y="0"/>
                    </a:moveTo>
                    <a:cubicBezTo>
                      <a:pt x="2" y="1"/>
                      <a:pt x="4" y="0"/>
                      <a:pt x="4" y="2"/>
                    </a:cubicBezTo>
                    <a:cubicBezTo>
                      <a:pt x="5" y="2"/>
                      <a:pt x="7" y="2"/>
                      <a:pt x="7" y="4"/>
                    </a:cubicBezTo>
                    <a:cubicBezTo>
                      <a:pt x="5" y="4"/>
                      <a:pt x="5" y="3"/>
                      <a:pt x="4" y="4"/>
                    </a:cubicBezTo>
                    <a:cubicBezTo>
                      <a:pt x="3" y="3"/>
                      <a:pt x="3" y="2"/>
                      <a:pt x="2" y="2"/>
                    </a:cubicBezTo>
                    <a:cubicBezTo>
                      <a:pt x="1" y="2"/>
                      <a:pt x="2" y="3"/>
                      <a:pt x="1" y="3"/>
                    </a:cubicBezTo>
                    <a:cubicBezTo>
                      <a:pt x="0" y="3"/>
                      <a:pt x="0" y="1"/>
                      <a:pt x="0"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87" name="Freeform 822"/>
              <p:cNvSpPr/>
              <p:nvPr/>
            </p:nvSpPr>
            <p:spPr bwMode="auto">
              <a:xfrm>
                <a:off x="331575" y="5814322"/>
                <a:ext cx="19894" cy="23211"/>
              </a:xfrm>
              <a:custGeom>
                <a:avLst/>
                <a:gdLst>
                  <a:gd name="T0" fmla="*/ 0 w 5"/>
                  <a:gd name="T1" fmla="*/ 0 h 6"/>
                  <a:gd name="T2" fmla="*/ 1 w 5"/>
                  <a:gd name="T3" fmla="*/ 0 h 6"/>
                  <a:gd name="T4" fmla="*/ 5 w 5"/>
                  <a:gd name="T5" fmla="*/ 6 h 6"/>
                  <a:gd name="T6" fmla="*/ 2 w 5"/>
                  <a:gd name="T7" fmla="*/ 5 h 6"/>
                  <a:gd name="T8" fmla="*/ 0 w 5"/>
                  <a:gd name="T9" fmla="*/ 0 h 6"/>
                </a:gdLst>
                <a:ahLst/>
                <a:cxnLst>
                  <a:cxn ang="0">
                    <a:pos x="T0" y="T1"/>
                  </a:cxn>
                  <a:cxn ang="0">
                    <a:pos x="T2" y="T3"/>
                  </a:cxn>
                  <a:cxn ang="0">
                    <a:pos x="T4" y="T5"/>
                  </a:cxn>
                  <a:cxn ang="0">
                    <a:pos x="T6" y="T7"/>
                  </a:cxn>
                  <a:cxn ang="0">
                    <a:pos x="T8" y="T9"/>
                  </a:cxn>
                </a:cxnLst>
                <a:rect l="0" t="0" r="r" b="b"/>
                <a:pathLst>
                  <a:path w="5" h="6">
                    <a:moveTo>
                      <a:pt x="0" y="0"/>
                    </a:moveTo>
                    <a:cubicBezTo>
                      <a:pt x="1" y="0"/>
                      <a:pt x="1" y="0"/>
                      <a:pt x="1" y="0"/>
                    </a:cubicBezTo>
                    <a:cubicBezTo>
                      <a:pt x="3" y="1"/>
                      <a:pt x="4" y="3"/>
                      <a:pt x="5" y="6"/>
                    </a:cubicBezTo>
                    <a:cubicBezTo>
                      <a:pt x="4" y="6"/>
                      <a:pt x="3" y="6"/>
                      <a:pt x="2" y="5"/>
                    </a:cubicBezTo>
                    <a:cubicBezTo>
                      <a:pt x="2" y="3"/>
                      <a:pt x="1" y="2"/>
                      <a:pt x="0"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88" name="Freeform 823"/>
              <p:cNvSpPr/>
              <p:nvPr/>
            </p:nvSpPr>
            <p:spPr bwMode="auto">
              <a:xfrm>
                <a:off x="358101" y="5817639"/>
                <a:ext cx="33157" cy="23211"/>
              </a:xfrm>
              <a:custGeom>
                <a:avLst/>
                <a:gdLst>
                  <a:gd name="T0" fmla="*/ 4 w 8"/>
                  <a:gd name="T1" fmla="*/ 0 h 6"/>
                  <a:gd name="T2" fmla="*/ 5 w 8"/>
                  <a:gd name="T3" fmla="*/ 2 h 6"/>
                  <a:gd name="T4" fmla="*/ 8 w 8"/>
                  <a:gd name="T5" fmla="*/ 0 h 6"/>
                  <a:gd name="T6" fmla="*/ 6 w 8"/>
                  <a:gd name="T7" fmla="*/ 3 h 6"/>
                  <a:gd name="T8" fmla="*/ 6 w 8"/>
                  <a:gd name="T9" fmla="*/ 5 h 6"/>
                  <a:gd name="T10" fmla="*/ 3 w 8"/>
                  <a:gd name="T11" fmla="*/ 3 h 6"/>
                  <a:gd name="T12" fmla="*/ 3 w 8"/>
                  <a:gd name="T13" fmla="*/ 6 h 6"/>
                  <a:gd name="T14" fmla="*/ 2 w 8"/>
                  <a:gd name="T15" fmla="*/ 6 h 6"/>
                  <a:gd name="T16" fmla="*/ 2 w 8"/>
                  <a:gd name="T17" fmla="*/ 3 h 6"/>
                  <a:gd name="T18" fmla="*/ 0 w 8"/>
                  <a:gd name="T19" fmla="*/ 1 h 6"/>
                  <a:gd name="T20" fmla="*/ 4 w 8"/>
                  <a:gd name="T21"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 h="6">
                    <a:moveTo>
                      <a:pt x="4" y="0"/>
                    </a:moveTo>
                    <a:cubicBezTo>
                      <a:pt x="4" y="1"/>
                      <a:pt x="5" y="2"/>
                      <a:pt x="5" y="2"/>
                    </a:cubicBezTo>
                    <a:cubicBezTo>
                      <a:pt x="6" y="2"/>
                      <a:pt x="6" y="0"/>
                      <a:pt x="8" y="0"/>
                    </a:cubicBezTo>
                    <a:cubicBezTo>
                      <a:pt x="8" y="2"/>
                      <a:pt x="7" y="3"/>
                      <a:pt x="6" y="3"/>
                    </a:cubicBezTo>
                    <a:cubicBezTo>
                      <a:pt x="6" y="5"/>
                      <a:pt x="6" y="5"/>
                      <a:pt x="6" y="5"/>
                    </a:cubicBezTo>
                    <a:cubicBezTo>
                      <a:pt x="4" y="6"/>
                      <a:pt x="4" y="4"/>
                      <a:pt x="3" y="3"/>
                    </a:cubicBezTo>
                    <a:cubicBezTo>
                      <a:pt x="3" y="3"/>
                      <a:pt x="4" y="5"/>
                      <a:pt x="3" y="6"/>
                    </a:cubicBezTo>
                    <a:cubicBezTo>
                      <a:pt x="2" y="6"/>
                      <a:pt x="2" y="6"/>
                      <a:pt x="2" y="6"/>
                    </a:cubicBezTo>
                    <a:cubicBezTo>
                      <a:pt x="3" y="4"/>
                      <a:pt x="2" y="4"/>
                      <a:pt x="2" y="3"/>
                    </a:cubicBezTo>
                    <a:cubicBezTo>
                      <a:pt x="1" y="3"/>
                      <a:pt x="0" y="3"/>
                      <a:pt x="0" y="1"/>
                    </a:cubicBezTo>
                    <a:cubicBezTo>
                      <a:pt x="2" y="1"/>
                      <a:pt x="2" y="0"/>
                      <a:pt x="4"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89" name="Freeform 824"/>
              <p:cNvSpPr/>
              <p:nvPr/>
            </p:nvSpPr>
            <p:spPr bwMode="auto">
              <a:xfrm>
                <a:off x="351469" y="5824270"/>
                <a:ext cx="9948" cy="16580"/>
              </a:xfrm>
              <a:custGeom>
                <a:avLst/>
                <a:gdLst>
                  <a:gd name="T0" fmla="*/ 0 w 3"/>
                  <a:gd name="T1" fmla="*/ 0 h 4"/>
                  <a:gd name="T2" fmla="*/ 0 w 3"/>
                  <a:gd name="T3" fmla="*/ 0 h 4"/>
                  <a:gd name="T4" fmla="*/ 3 w 3"/>
                  <a:gd name="T5" fmla="*/ 4 h 4"/>
                  <a:gd name="T6" fmla="*/ 1 w 3"/>
                  <a:gd name="T7" fmla="*/ 4 h 4"/>
                  <a:gd name="T8" fmla="*/ 0 w 3"/>
                  <a:gd name="T9" fmla="*/ 0 h 4"/>
                </a:gdLst>
                <a:ahLst/>
                <a:cxnLst>
                  <a:cxn ang="0">
                    <a:pos x="T0" y="T1"/>
                  </a:cxn>
                  <a:cxn ang="0">
                    <a:pos x="T2" y="T3"/>
                  </a:cxn>
                  <a:cxn ang="0">
                    <a:pos x="T4" y="T5"/>
                  </a:cxn>
                  <a:cxn ang="0">
                    <a:pos x="T6" y="T7"/>
                  </a:cxn>
                  <a:cxn ang="0">
                    <a:pos x="T8" y="T9"/>
                  </a:cxn>
                </a:cxnLst>
                <a:rect l="0" t="0" r="r" b="b"/>
                <a:pathLst>
                  <a:path w="3" h="4">
                    <a:moveTo>
                      <a:pt x="0" y="0"/>
                    </a:moveTo>
                    <a:cubicBezTo>
                      <a:pt x="0" y="0"/>
                      <a:pt x="0" y="0"/>
                      <a:pt x="0" y="0"/>
                    </a:cubicBezTo>
                    <a:cubicBezTo>
                      <a:pt x="1" y="1"/>
                      <a:pt x="3" y="1"/>
                      <a:pt x="3" y="4"/>
                    </a:cubicBezTo>
                    <a:cubicBezTo>
                      <a:pt x="2" y="4"/>
                      <a:pt x="2" y="4"/>
                      <a:pt x="1" y="4"/>
                    </a:cubicBezTo>
                    <a:cubicBezTo>
                      <a:pt x="0" y="3"/>
                      <a:pt x="0" y="1"/>
                      <a:pt x="0"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90" name="Freeform 825"/>
              <p:cNvSpPr/>
              <p:nvPr/>
            </p:nvSpPr>
            <p:spPr bwMode="auto">
              <a:xfrm>
                <a:off x="318312" y="5535799"/>
                <a:ext cx="13263" cy="129315"/>
              </a:xfrm>
              <a:custGeom>
                <a:avLst/>
                <a:gdLst>
                  <a:gd name="T0" fmla="*/ 1 w 3"/>
                  <a:gd name="T1" fmla="*/ 0 h 32"/>
                  <a:gd name="T2" fmla="*/ 3 w 3"/>
                  <a:gd name="T3" fmla="*/ 1 h 32"/>
                  <a:gd name="T4" fmla="*/ 2 w 3"/>
                  <a:gd name="T5" fmla="*/ 2 h 32"/>
                  <a:gd name="T6" fmla="*/ 2 w 3"/>
                  <a:gd name="T7" fmla="*/ 8 h 32"/>
                  <a:gd name="T8" fmla="*/ 3 w 3"/>
                  <a:gd name="T9" fmla="*/ 8 h 32"/>
                  <a:gd name="T10" fmla="*/ 1 w 3"/>
                  <a:gd name="T11" fmla="*/ 10 h 32"/>
                  <a:gd name="T12" fmla="*/ 1 w 3"/>
                  <a:gd name="T13" fmla="*/ 25 h 32"/>
                  <a:gd name="T14" fmla="*/ 2 w 3"/>
                  <a:gd name="T15" fmla="*/ 32 h 32"/>
                  <a:gd name="T16" fmla="*/ 1 w 3"/>
                  <a:gd name="T17" fmla="*/ 28 h 32"/>
                  <a:gd name="T18" fmla="*/ 1 w 3"/>
                  <a:gd name="T19" fmla="*/ 1 h 32"/>
                  <a:gd name="T20" fmla="*/ 1 w 3"/>
                  <a:gd name="T21"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32">
                    <a:moveTo>
                      <a:pt x="1" y="0"/>
                    </a:moveTo>
                    <a:cubicBezTo>
                      <a:pt x="2" y="1"/>
                      <a:pt x="2" y="0"/>
                      <a:pt x="3" y="1"/>
                    </a:cubicBezTo>
                    <a:cubicBezTo>
                      <a:pt x="3" y="2"/>
                      <a:pt x="2" y="3"/>
                      <a:pt x="2" y="2"/>
                    </a:cubicBezTo>
                    <a:cubicBezTo>
                      <a:pt x="1" y="4"/>
                      <a:pt x="2" y="6"/>
                      <a:pt x="2" y="8"/>
                    </a:cubicBezTo>
                    <a:cubicBezTo>
                      <a:pt x="2" y="9"/>
                      <a:pt x="2" y="8"/>
                      <a:pt x="3" y="8"/>
                    </a:cubicBezTo>
                    <a:cubicBezTo>
                      <a:pt x="3" y="9"/>
                      <a:pt x="1" y="9"/>
                      <a:pt x="1" y="10"/>
                    </a:cubicBezTo>
                    <a:cubicBezTo>
                      <a:pt x="1" y="15"/>
                      <a:pt x="2" y="21"/>
                      <a:pt x="1" y="25"/>
                    </a:cubicBezTo>
                    <a:cubicBezTo>
                      <a:pt x="2" y="27"/>
                      <a:pt x="3" y="30"/>
                      <a:pt x="2" y="32"/>
                    </a:cubicBezTo>
                    <a:cubicBezTo>
                      <a:pt x="0" y="32"/>
                      <a:pt x="1" y="30"/>
                      <a:pt x="1" y="28"/>
                    </a:cubicBezTo>
                    <a:cubicBezTo>
                      <a:pt x="1" y="19"/>
                      <a:pt x="1" y="10"/>
                      <a:pt x="1" y="1"/>
                    </a:cubicBezTo>
                    <a:lnTo>
                      <a:pt x="1" y="0"/>
                    </a:lnTo>
                    <a:close/>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91" name="Freeform 826"/>
              <p:cNvSpPr/>
              <p:nvPr/>
            </p:nvSpPr>
            <p:spPr bwMode="auto">
              <a:xfrm>
                <a:off x="358101" y="5542431"/>
                <a:ext cx="3317" cy="6631"/>
              </a:xfrm>
              <a:custGeom>
                <a:avLst/>
                <a:gdLst>
                  <a:gd name="T0" fmla="*/ 0 w 1"/>
                  <a:gd name="T1" fmla="*/ 0 h 1"/>
                  <a:gd name="T2" fmla="*/ 1 w 1"/>
                  <a:gd name="T3" fmla="*/ 0 h 1"/>
                  <a:gd name="T4" fmla="*/ 0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1" y="0"/>
                      <a:pt x="1" y="0"/>
                      <a:pt x="1" y="0"/>
                    </a:cubicBezTo>
                    <a:cubicBezTo>
                      <a:pt x="1" y="1"/>
                      <a:pt x="1" y="1"/>
                      <a:pt x="0" y="1"/>
                    </a:cubicBezTo>
                    <a:lnTo>
                      <a:pt x="0" y="0"/>
                    </a:lnTo>
                    <a:close/>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92" name="Freeform 827"/>
              <p:cNvSpPr/>
              <p:nvPr/>
            </p:nvSpPr>
            <p:spPr bwMode="auto">
              <a:xfrm>
                <a:off x="368049" y="5549062"/>
                <a:ext cx="3317" cy="6631"/>
              </a:xfrm>
              <a:custGeom>
                <a:avLst/>
                <a:gdLst>
                  <a:gd name="T0" fmla="*/ 1 w 1"/>
                  <a:gd name="T1" fmla="*/ 0 h 2"/>
                  <a:gd name="T2" fmla="*/ 1 w 1"/>
                  <a:gd name="T3" fmla="*/ 2 h 2"/>
                  <a:gd name="T4" fmla="*/ 0 w 1"/>
                  <a:gd name="T5" fmla="*/ 1 h 2"/>
                  <a:gd name="T6" fmla="*/ 1 w 1"/>
                  <a:gd name="T7" fmla="*/ 0 h 2"/>
                </a:gdLst>
                <a:ahLst/>
                <a:cxnLst>
                  <a:cxn ang="0">
                    <a:pos x="T0" y="T1"/>
                  </a:cxn>
                  <a:cxn ang="0">
                    <a:pos x="T2" y="T3"/>
                  </a:cxn>
                  <a:cxn ang="0">
                    <a:pos x="T4" y="T5"/>
                  </a:cxn>
                  <a:cxn ang="0">
                    <a:pos x="T6" y="T7"/>
                  </a:cxn>
                </a:cxnLst>
                <a:rect l="0" t="0" r="r" b="b"/>
                <a:pathLst>
                  <a:path w="1" h="2">
                    <a:moveTo>
                      <a:pt x="1" y="0"/>
                    </a:moveTo>
                    <a:cubicBezTo>
                      <a:pt x="1" y="0"/>
                      <a:pt x="1" y="0"/>
                      <a:pt x="1" y="2"/>
                    </a:cubicBezTo>
                    <a:cubicBezTo>
                      <a:pt x="1" y="2"/>
                      <a:pt x="0" y="2"/>
                      <a:pt x="0" y="1"/>
                    </a:cubicBezTo>
                    <a:cubicBezTo>
                      <a:pt x="0" y="0"/>
                      <a:pt x="0" y="0"/>
                      <a:pt x="1"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93" name="Freeform 828"/>
              <p:cNvSpPr/>
              <p:nvPr/>
            </p:nvSpPr>
            <p:spPr bwMode="auto">
              <a:xfrm>
                <a:off x="338206" y="5555694"/>
                <a:ext cx="238734" cy="112735"/>
              </a:xfrm>
              <a:custGeom>
                <a:avLst/>
                <a:gdLst>
                  <a:gd name="T0" fmla="*/ 6 w 59"/>
                  <a:gd name="T1" fmla="*/ 1 h 28"/>
                  <a:gd name="T2" fmla="*/ 4 w 59"/>
                  <a:gd name="T3" fmla="*/ 6 h 28"/>
                  <a:gd name="T4" fmla="*/ 20 w 59"/>
                  <a:gd name="T5" fmla="*/ 13 h 28"/>
                  <a:gd name="T6" fmla="*/ 21 w 59"/>
                  <a:gd name="T7" fmla="*/ 13 h 28"/>
                  <a:gd name="T8" fmla="*/ 30 w 59"/>
                  <a:gd name="T9" fmla="*/ 15 h 28"/>
                  <a:gd name="T10" fmla="*/ 39 w 59"/>
                  <a:gd name="T11" fmla="*/ 15 h 28"/>
                  <a:gd name="T12" fmla="*/ 41 w 59"/>
                  <a:gd name="T13" fmla="*/ 16 h 28"/>
                  <a:gd name="T14" fmla="*/ 54 w 59"/>
                  <a:gd name="T15" fmla="*/ 10 h 28"/>
                  <a:gd name="T16" fmla="*/ 57 w 59"/>
                  <a:gd name="T17" fmla="*/ 2 h 28"/>
                  <a:gd name="T18" fmla="*/ 58 w 59"/>
                  <a:gd name="T19" fmla="*/ 28 h 28"/>
                  <a:gd name="T20" fmla="*/ 56 w 59"/>
                  <a:gd name="T21" fmla="*/ 24 h 28"/>
                  <a:gd name="T22" fmla="*/ 56 w 59"/>
                  <a:gd name="T23" fmla="*/ 19 h 28"/>
                  <a:gd name="T24" fmla="*/ 55 w 59"/>
                  <a:gd name="T25" fmla="*/ 21 h 28"/>
                  <a:gd name="T26" fmla="*/ 53 w 59"/>
                  <a:gd name="T27" fmla="*/ 19 h 28"/>
                  <a:gd name="T28" fmla="*/ 48 w 59"/>
                  <a:gd name="T29" fmla="*/ 19 h 28"/>
                  <a:gd name="T30" fmla="*/ 53 w 59"/>
                  <a:gd name="T31" fmla="*/ 15 h 28"/>
                  <a:gd name="T32" fmla="*/ 54 w 59"/>
                  <a:gd name="T33" fmla="*/ 17 h 28"/>
                  <a:gd name="T34" fmla="*/ 54 w 59"/>
                  <a:gd name="T35" fmla="*/ 12 h 28"/>
                  <a:gd name="T36" fmla="*/ 51 w 59"/>
                  <a:gd name="T37" fmla="*/ 15 h 28"/>
                  <a:gd name="T38" fmla="*/ 49 w 59"/>
                  <a:gd name="T39" fmla="*/ 17 h 28"/>
                  <a:gd name="T40" fmla="*/ 39 w 59"/>
                  <a:gd name="T41" fmla="*/ 17 h 28"/>
                  <a:gd name="T42" fmla="*/ 18 w 59"/>
                  <a:gd name="T43" fmla="*/ 14 h 28"/>
                  <a:gd name="T44" fmla="*/ 16 w 59"/>
                  <a:gd name="T45" fmla="*/ 16 h 28"/>
                  <a:gd name="T46" fmla="*/ 17 w 59"/>
                  <a:gd name="T47" fmla="*/ 14 h 28"/>
                  <a:gd name="T48" fmla="*/ 9 w 59"/>
                  <a:gd name="T49" fmla="*/ 10 h 28"/>
                  <a:gd name="T50" fmla="*/ 3 w 59"/>
                  <a:gd name="T51" fmla="*/ 8 h 28"/>
                  <a:gd name="T52" fmla="*/ 0 w 59"/>
                  <a:gd name="T53" fmla="*/ 10 h 28"/>
                  <a:gd name="T54" fmla="*/ 0 w 59"/>
                  <a:gd name="T55" fmla="*/ 11 h 28"/>
                  <a:gd name="T56" fmla="*/ 3 w 59"/>
                  <a:gd name="T57" fmla="*/ 3 h 28"/>
                  <a:gd name="T58" fmla="*/ 6 w 59"/>
                  <a:gd name="T59" fmla="*/ 1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9" h="28">
                    <a:moveTo>
                      <a:pt x="6" y="1"/>
                    </a:moveTo>
                    <a:cubicBezTo>
                      <a:pt x="6" y="3"/>
                      <a:pt x="4" y="4"/>
                      <a:pt x="4" y="6"/>
                    </a:cubicBezTo>
                    <a:cubicBezTo>
                      <a:pt x="8" y="9"/>
                      <a:pt x="15" y="10"/>
                      <a:pt x="20" y="13"/>
                    </a:cubicBezTo>
                    <a:cubicBezTo>
                      <a:pt x="21" y="13"/>
                      <a:pt x="21" y="13"/>
                      <a:pt x="21" y="13"/>
                    </a:cubicBezTo>
                    <a:cubicBezTo>
                      <a:pt x="23" y="15"/>
                      <a:pt x="27" y="15"/>
                      <a:pt x="30" y="15"/>
                    </a:cubicBezTo>
                    <a:cubicBezTo>
                      <a:pt x="33" y="15"/>
                      <a:pt x="36" y="16"/>
                      <a:pt x="39" y="15"/>
                    </a:cubicBezTo>
                    <a:cubicBezTo>
                      <a:pt x="40" y="15"/>
                      <a:pt x="40" y="16"/>
                      <a:pt x="41" y="16"/>
                    </a:cubicBezTo>
                    <a:cubicBezTo>
                      <a:pt x="47" y="15"/>
                      <a:pt x="50" y="13"/>
                      <a:pt x="54" y="10"/>
                    </a:cubicBezTo>
                    <a:cubicBezTo>
                      <a:pt x="56" y="9"/>
                      <a:pt x="55" y="4"/>
                      <a:pt x="57" y="2"/>
                    </a:cubicBezTo>
                    <a:cubicBezTo>
                      <a:pt x="58" y="28"/>
                      <a:pt x="58" y="28"/>
                      <a:pt x="58" y="28"/>
                    </a:cubicBezTo>
                    <a:cubicBezTo>
                      <a:pt x="57" y="27"/>
                      <a:pt x="58" y="24"/>
                      <a:pt x="56" y="24"/>
                    </a:cubicBezTo>
                    <a:cubicBezTo>
                      <a:pt x="56" y="22"/>
                      <a:pt x="59" y="20"/>
                      <a:pt x="56" y="19"/>
                    </a:cubicBezTo>
                    <a:cubicBezTo>
                      <a:pt x="55" y="19"/>
                      <a:pt x="56" y="20"/>
                      <a:pt x="55" y="21"/>
                    </a:cubicBezTo>
                    <a:cubicBezTo>
                      <a:pt x="54" y="21"/>
                      <a:pt x="54" y="19"/>
                      <a:pt x="53" y="19"/>
                    </a:cubicBezTo>
                    <a:cubicBezTo>
                      <a:pt x="51" y="19"/>
                      <a:pt x="50" y="21"/>
                      <a:pt x="48" y="19"/>
                    </a:cubicBezTo>
                    <a:cubicBezTo>
                      <a:pt x="50" y="18"/>
                      <a:pt x="51" y="16"/>
                      <a:pt x="53" y="15"/>
                    </a:cubicBezTo>
                    <a:cubicBezTo>
                      <a:pt x="54" y="15"/>
                      <a:pt x="54" y="16"/>
                      <a:pt x="54" y="17"/>
                    </a:cubicBezTo>
                    <a:cubicBezTo>
                      <a:pt x="56" y="16"/>
                      <a:pt x="55" y="13"/>
                      <a:pt x="54" y="12"/>
                    </a:cubicBezTo>
                    <a:cubicBezTo>
                      <a:pt x="53" y="13"/>
                      <a:pt x="52" y="14"/>
                      <a:pt x="51" y="15"/>
                    </a:cubicBezTo>
                    <a:cubicBezTo>
                      <a:pt x="50" y="15"/>
                      <a:pt x="50" y="17"/>
                      <a:pt x="49" y="17"/>
                    </a:cubicBezTo>
                    <a:cubicBezTo>
                      <a:pt x="46" y="19"/>
                      <a:pt x="43" y="17"/>
                      <a:pt x="39" y="17"/>
                    </a:cubicBezTo>
                    <a:cubicBezTo>
                      <a:pt x="32" y="17"/>
                      <a:pt x="23" y="18"/>
                      <a:pt x="18" y="14"/>
                    </a:cubicBezTo>
                    <a:cubicBezTo>
                      <a:pt x="17" y="15"/>
                      <a:pt x="18" y="17"/>
                      <a:pt x="16" y="16"/>
                    </a:cubicBezTo>
                    <a:cubicBezTo>
                      <a:pt x="16" y="15"/>
                      <a:pt x="17" y="15"/>
                      <a:pt x="17" y="14"/>
                    </a:cubicBezTo>
                    <a:cubicBezTo>
                      <a:pt x="15" y="12"/>
                      <a:pt x="10" y="13"/>
                      <a:pt x="9" y="10"/>
                    </a:cubicBezTo>
                    <a:cubicBezTo>
                      <a:pt x="7" y="9"/>
                      <a:pt x="5" y="9"/>
                      <a:pt x="3" y="8"/>
                    </a:cubicBezTo>
                    <a:cubicBezTo>
                      <a:pt x="3" y="9"/>
                      <a:pt x="2" y="11"/>
                      <a:pt x="0" y="10"/>
                    </a:cubicBezTo>
                    <a:cubicBezTo>
                      <a:pt x="1" y="11"/>
                      <a:pt x="1" y="11"/>
                      <a:pt x="0" y="11"/>
                    </a:cubicBezTo>
                    <a:cubicBezTo>
                      <a:pt x="0" y="9"/>
                      <a:pt x="2" y="6"/>
                      <a:pt x="3" y="3"/>
                    </a:cubicBezTo>
                    <a:cubicBezTo>
                      <a:pt x="5" y="2"/>
                      <a:pt x="4" y="0"/>
                      <a:pt x="6" y="1"/>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94" name="Freeform 829"/>
              <p:cNvSpPr/>
              <p:nvPr/>
            </p:nvSpPr>
            <p:spPr bwMode="auto">
              <a:xfrm>
                <a:off x="497362" y="5555694"/>
                <a:ext cx="13263" cy="23211"/>
              </a:xfrm>
              <a:custGeom>
                <a:avLst/>
                <a:gdLst>
                  <a:gd name="T0" fmla="*/ 0 w 4"/>
                  <a:gd name="T1" fmla="*/ 0 h 6"/>
                  <a:gd name="T2" fmla="*/ 1 w 4"/>
                  <a:gd name="T3" fmla="*/ 0 h 6"/>
                  <a:gd name="T4" fmla="*/ 2 w 4"/>
                  <a:gd name="T5" fmla="*/ 4 h 6"/>
                  <a:gd name="T6" fmla="*/ 3 w 4"/>
                  <a:gd name="T7" fmla="*/ 4 h 6"/>
                  <a:gd name="T8" fmla="*/ 4 w 4"/>
                  <a:gd name="T9" fmla="*/ 6 h 6"/>
                  <a:gd name="T10" fmla="*/ 1 w 4"/>
                  <a:gd name="T11" fmla="*/ 5 h 6"/>
                  <a:gd name="T12" fmla="*/ 0 w 4"/>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4" h="6">
                    <a:moveTo>
                      <a:pt x="0" y="0"/>
                    </a:moveTo>
                    <a:cubicBezTo>
                      <a:pt x="1" y="0"/>
                      <a:pt x="1" y="0"/>
                      <a:pt x="1" y="0"/>
                    </a:cubicBezTo>
                    <a:cubicBezTo>
                      <a:pt x="1" y="1"/>
                      <a:pt x="2" y="2"/>
                      <a:pt x="2" y="4"/>
                    </a:cubicBezTo>
                    <a:cubicBezTo>
                      <a:pt x="2" y="4"/>
                      <a:pt x="3" y="4"/>
                      <a:pt x="3" y="4"/>
                    </a:cubicBezTo>
                    <a:cubicBezTo>
                      <a:pt x="3" y="5"/>
                      <a:pt x="4" y="5"/>
                      <a:pt x="4" y="6"/>
                    </a:cubicBezTo>
                    <a:cubicBezTo>
                      <a:pt x="2" y="6"/>
                      <a:pt x="2" y="5"/>
                      <a:pt x="1" y="5"/>
                    </a:cubicBezTo>
                    <a:cubicBezTo>
                      <a:pt x="0" y="3"/>
                      <a:pt x="1" y="1"/>
                      <a:pt x="0"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95" name="Freeform 830"/>
              <p:cNvSpPr/>
              <p:nvPr/>
            </p:nvSpPr>
            <p:spPr bwMode="auto">
              <a:xfrm>
                <a:off x="557045" y="5555694"/>
                <a:ext cx="9948" cy="13263"/>
              </a:xfrm>
              <a:custGeom>
                <a:avLst/>
                <a:gdLst>
                  <a:gd name="T0" fmla="*/ 3 w 3"/>
                  <a:gd name="T1" fmla="*/ 0 h 3"/>
                  <a:gd name="T2" fmla="*/ 3 w 3"/>
                  <a:gd name="T3" fmla="*/ 2 h 3"/>
                  <a:gd name="T4" fmla="*/ 0 w 3"/>
                  <a:gd name="T5" fmla="*/ 3 h 3"/>
                  <a:gd name="T6" fmla="*/ 2 w 3"/>
                  <a:gd name="T7" fmla="*/ 2 h 3"/>
                  <a:gd name="T8" fmla="*/ 3 w 3"/>
                  <a:gd name="T9" fmla="*/ 0 h 3"/>
                </a:gdLst>
                <a:ahLst/>
                <a:cxnLst>
                  <a:cxn ang="0">
                    <a:pos x="T0" y="T1"/>
                  </a:cxn>
                  <a:cxn ang="0">
                    <a:pos x="T2" y="T3"/>
                  </a:cxn>
                  <a:cxn ang="0">
                    <a:pos x="T4" y="T5"/>
                  </a:cxn>
                  <a:cxn ang="0">
                    <a:pos x="T6" y="T7"/>
                  </a:cxn>
                  <a:cxn ang="0">
                    <a:pos x="T8" y="T9"/>
                  </a:cxn>
                </a:cxnLst>
                <a:rect l="0" t="0" r="r" b="b"/>
                <a:pathLst>
                  <a:path w="3" h="3">
                    <a:moveTo>
                      <a:pt x="3" y="0"/>
                    </a:moveTo>
                    <a:cubicBezTo>
                      <a:pt x="3" y="2"/>
                      <a:pt x="3" y="2"/>
                      <a:pt x="3" y="2"/>
                    </a:cubicBezTo>
                    <a:cubicBezTo>
                      <a:pt x="1" y="1"/>
                      <a:pt x="2" y="3"/>
                      <a:pt x="0" y="3"/>
                    </a:cubicBezTo>
                    <a:cubicBezTo>
                      <a:pt x="0" y="2"/>
                      <a:pt x="1" y="2"/>
                      <a:pt x="2" y="2"/>
                    </a:cubicBezTo>
                    <a:cubicBezTo>
                      <a:pt x="1" y="1"/>
                      <a:pt x="2" y="0"/>
                      <a:pt x="3"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96" name="Freeform 831"/>
              <p:cNvSpPr/>
              <p:nvPr/>
            </p:nvSpPr>
            <p:spPr bwMode="auto">
              <a:xfrm>
                <a:off x="540468" y="5562325"/>
                <a:ext cx="13263" cy="9948"/>
              </a:xfrm>
              <a:custGeom>
                <a:avLst/>
                <a:gdLst>
                  <a:gd name="T0" fmla="*/ 0 w 3"/>
                  <a:gd name="T1" fmla="*/ 0 h 2"/>
                  <a:gd name="T2" fmla="*/ 2 w 3"/>
                  <a:gd name="T3" fmla="*/ 0 h 2"/>
                  <a:gd name="T4" fmla="*/ 0 w 3"/>
                  <a:gd name="T5" fmla="*/ 0 h 2"/>
                </a:gdLst>
                <a:ahLst/>
                <a:cxnLst>
                  <a:cxn ang="0">
                    <a:pos x="T0" y="T1"/>
                  </a:cxn>
                  <a:cxn ang="0">
                    <a:pos x="T2" y="T3"/>
                  </a:cxn>
                  <a:cxn ang="0">
                    <a:pos x="T4" y="T5"/>
                  </a:cxn>
                </a:cxnLst>
                <a:rect l="0" t="0" r="r" b="b"/>
                <a:pathLst>
                  <a:path w="3" h="2">
                    <a:moveTo>
                      <a:pt x="0" y="0"/>
                    </a:moveTo>
                    <a:cubicBezTo>
                      <a:pt x="1" y="0"/>
                      <a:pt x="1" y="0"/>
                      <a:pt x="2" y="0"/>
                    </a:cubicBezTo>
                    <a:cubicBezTo>
                      <a:pt x="3" y="2"/>
                      <a:pt x="0" y="2"/>
                      <a:pt x="0"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97" name="Freeform 832"/>
              <p:cNvSpPr/>
              <p:nvPr/>
            </p:nvSpPr>
            <p:spPr bwMode="auto">
              <a:xfrm>
                <a:off x="530519" y="5572273"/>
                <a:ext cx="16580" cy="16580"/>
              </a:xfrm>
              <a:custGeom>
                <a:avLst/>
                <a:gdLst>
                  <a:gd name="T0" fmla="*/ 4 w 4"/>
                  <a:gd name="T1" fmla="*/ 0 h 4"/>
                  <a:gd name="T2" fmla="*/ 1 w 4"/>
                  <a:gd name="T3" fmla="*/ 2 h 4"/>
                  <a:gd name="T4" fmla="*/ 3 w 4"/>
                  <a:gd name="T5" fmla="*/ 4 h 4"/>
                  <a:gd name="T6" fmla="*/ 0 w 4"/>
                  <a:gd name="T7" fmla="*/ 2 h 4"/>
                  <a:gd name="T8" fmla="*/ 1 w 4"/>
                  <a:gd name="T9" fmla="*/ 2 h 4"/>
                  <a:gd name="T10" fmla="*/ 1 w 4"/>
                  <a:gd name="T11" fmla="*/ 0 h 4"/>
                  <a:gd name="T12" fmla="*/ 4 w 4"/>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4" h="4">
                    <a:moveTo>
                      <a:pt x="4" y="0"/>
                    </a:moveTo>
                    <a:cubicBezTo>
                      <a:pt x="3" y="1"/>
                      <a:pt x="3" y="2"/>
                      <a:pt x="1" y="2"/>
                    </a:cubicBezTo>
                    <a:cubicBezTo>
                      <a:pt x="2" y="3"/>
                      <a:pt x="3" y="2"/>
                      <a:pt x="3" y="4"/>
                    </a:cubicBezTo>
                    <a:cubicBezTo>
                      <a:pt x="1" y="4"/>
                      <a:pt x="0" y="3"/>
                      <a:pt x="0" y="2"/>
                    </a:cubicBezTo>
                    <a:cubicBezTo>
                      <a:pt x="1" y="2"/>
                      <a:pt x="1" y="2"/>
                      <a:pt x="1" y="2"/>
                    </a:cubicBezTo>
                    <a:cubicBezTo>
                      <a:pt x="1" y="2"/>
                      <a:pt x="1" y="1"/>
                      <a:pt x="1" y="0"/>
                    </a:cubicBezTo>
                    <a:cubicBezTo>
                      <a:pt x="2" y="1"/>
                      <a:pt x="2" y="0"/>
                      <a:pt x="4"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98" name="Freeform 833"/>
              <p:cNvSpPr/>
              <p:nvPr/>
            </p:nvSpPr>
            <p:spPr bwMode="auto">
              <a:xfrm>
                <a:off x="507310" y="5575588"/>
                <a:ext cx="13263" cy="19894"/>
              </a:xfrm>
              <a:custGeom>
                <a:avLst/>
                <a:gdLst>
                  <a:gd name="T0" fmla="*/ 1 w 3"/>
                  <a:gd name="T1" fmla="*/ 0 h 5"/>
                  <a:gd name="T2" fmla="*/ 2 w 3"/>
                  <a:gd name="T3" fmla="*/ 0 h 5"/>
                  <a:gd name="T4" fmla="*/ 2 w 3"/>
                  <a:gd name="T5" fmla="*/ 5 h 5"/>
                  <a:gd name="T6" fmla="*/ 1 w 3"/>
                  <a:gd name="T7" fmla="*/ 0 h 5"/>
                </a:gdLst>
                <a:ahLst/>
                <a:cxnLst>
                  <a:cxn ang="0">
                    <a:pos x="T0" y="T1"/>
                  </a:cxn>
                  <a:cxn ang="0">
                    <a:pos x="T2" y="T3"/>
                  </a:cxn>
                  <a:cxn ang="0">
                    <a:pos x="T4" y="T5"/>
                  </a:cxn>
                  <a:cxn ang="0">
                    <a:pos x="T6" y="T7"/>
                  </a:cxn>
                </a:cxnLst>
                <a:rect l="0" t="0" r="r" b="b"/>
                <a:pathLst>
                  <a:path w="3" h="5">
                    <a:moveTo>
                      <a:pt x="1" y="0"/>
                    </a:moveTo>
                    <a:cubicBezTo>
                      <a:pt x="2" y="0"/>
                      <a:pt x="2" y="0"/>
                      <a:pt x="2" y="0"/>
                    </a:cubicBezTo>
                    <a:cubicBezTo>
                      <a:pt x="3" y="1"/>
                      <a:pt x="3" y="4"/>
                      <a:pt x="2" y="5"/>
                    </a:cubicBezTo>
                    <a:cubicBezTo>
                      <a:pt x="0" y="5"/>
                      <a:pt x="2" y="2"/>
                      <a:pt x="1"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99" name="Freeform 834"/>
              <p:cNvSpPr/>
              <p:nvPr/>
            </p:nvSpPr>
            <p:spPr bwMode="auto">
              <a:xfrm>
                <a:off x="484099" y="5578905"/>
                <a:ext cx="6631" cy="9948"/>
              </a:xfrm>
              <a:custGeom>
                <a:avLst/>
                <a:gdLst>
                  <a:gd name="T0" fmla="*/ 1 w 2"/>
                  <a:gd name="T1" fmla="*/ 0 h 2"/>
                  <a:gd name="T2" fmla="*/ 1 w 2"/>
                  <a:gd name="T3" fmla="*/ 2 h 2"/>
                  <a:gd name="T4" fmla="*/ 0 w 2"/>
                  <a:gd name="T5" fmla="*/ 2 h 2"/>
                  <a:gd name="T6" fmla="*/ 0 w 2"/>
                  <a:gd name="T7" fmla="*/ 0 h 2"/>
                  <a:gd name="T8" fmla="*/ 1 w 2"/>
                  <a:gd name="T9" fmla="*/ 0 h 2"/>
                </a:gdLst>
                <a:ahLst/>
                <a:cxnLst>
                  <a:cxn ang="0">
                    <a:pos x="T0" y="T1"/>
                  </a:cxn>
                  <a:cxn ang="0">
                    <a:pos x="T2" y="T3"/>
                  </a:cxn>
                  <a:cxn ang="0">
                    <a:pos x="T4" y="T5"/>
                  </a:cxn>
                  <a:cxn ang="0">
                    <a:pos x="T6" y="T7"/>
                  </a:cxn>
                  <a:cxn ang="0">
                    <a:pos x="T8" y="T9"/>
                  </a:cxn>
                </a:cxnLst>
                <a:rect l="0" t="0" r="r" b="b"/>
                <a:pathLst>
                  <a:path w="2" h="2">
                    <a:moveTo>
                      <a:pt x="1" y="0"/>
                    </a:moveTo>
                    <a:cubicBezTo>
                      <a:pt x="1" y="1"/>
                      <a:pt x="2" y="1"/>
                      <a:pt x="1" y="2"/>
                    </a:cubicBezTo>
                    <a:cubicBezTo>
                      <a:pt x="0" y="2"/>
                      <a:pt x="0" y="2"/>
                      <a:pt x="0" y="2"/>
                    </a:cubicBezTo>
                    <a:cubicBezTo>
                      <a:pt x="0" y="1"/>
                      <a:pt x="0" y="1"/>
                      <a:pt x="0" y="0"/>
                    </a:cubicBezTo>
                    <a:cubicBezTo>
                      <a:pt x="0" y="0"/>
                      <a:pt x="0" y="0"/>
                      <a:pt x="1"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00" name="Freeform 835"/>
              <p:cNvSpPr/>
              <p:nvPr/>
            </p:nvSpPr>
            <p:spPr bwMode="auto">
              <a:xfrm>
                <a:off x="553731" y="5578905"/>
                <a:ext cx="6631" cy="6631"/>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2" y="1"/>
                      <a:pt x="2" y="1"/>
                      <a:pt x="0" y="1"/>
                    </a:cubicBezTo>
                    <a:cubicBezTo>
                      <a:pt x="0" y="0"/>
                      <a:pt x="1" y="0"/>
                      <a:pt x="2"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01" name="Freeform 836"/>
              <p:cNvSpPr/>
              <p:nvPr/>
            </p:nvSpPr>
            <p:spPr bwMode="auto">
              <a:xfrm>
                <a:off x="437679" y="5585536"/>
                <a:ext cx="6631" cy="6631"/>
              </a:xfrm>
              <a:custGeom>
                <a:avLst/>
                <a:gdLst>
                  <a:gd name="T0" fmla="*/ 1 w 1"/>
                  <a:gd name="T1" fmla="*/ 0 h 2"/>
                  <a:gd name="T2" fmla="*/ 1 w 1"/>
                  <a:gd name="T3" fmla="*/ 1 h 2"/>
                  <a:gd name="T4" fmla="*/ 0 w 1"/>
                  <a:gd name="T5" fmla="*/ 1 h 2"/>
                  <a:gd name="T6" fmla="*/ 1 w 1"/>
                  <a:gd name="T7" fmla="*/ 0 h 2"/>
                </a:gdLst>
                <a:ahLst/>
                <a:cxnLst>
                  <a:cxn ang="0">
                    <a:pos x="T0" y="T1"/>
                  </a:cxn>
                  <a:cxn ang="0">
                    <a:pos x="T2" y="T3"/>
                  </a:cxn>
                  <a:cxn ang="0">
                    <a:pos x="T4" y="T5"/>
                  </a:cxn>
                  <a:cxn ang="0">
                    <a:pos x="T6" y="T7"/>
                  </a:cxn>
                </a:cxnLst>
                <a:rect l="0" t="0" r="r" b="b"/>
                <a:pathLst>
                  <a:path w="1" h="2">
                    <a:moveTo>
                      <a:pt x="1" y="0"/>
                    </a:moveTo>
                    <a:cubicBezTo>
                      <a:pt x="1" y="1"/>
                      <a:pt x="1" y="1"/>
                      <a:pt x="1" y="1"/>
                    </a:cubicBezTo>
                    <a:cubicBezTo>
                      <a:pt x="1" y="1"/>
                      <a:pt x="1" y="2"/>
                      <a:pt x="0" y="1"/>
                    </a:cubicBezTo>
                    <a:cubicBezTo>
                      <a:pt x="0" y="1"/>
                      <a:pt x="0" y="0"/>
                      <a:pt x="1"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02" name="Freeform 837"/>
              <p:cNvSpPr/>
              <p:nvPr/>
            </p:nvSpPr>
            <p:spPr bwMode="auto">
              <a:xfrm>
                <a:off x="523888" y="5578905"/>
                <a:ext cx="13263" cy="26526"/>
              </a:xfrm>
              <a:custGeom>
                <a:avLst/>
                <a:gdLst>
                  <a:gd name="T0" fmla="*/ 0 w 3"/>
                  <a:gd name="T1" fmla="*/ 0 h 6"/>
                  <a:gd name="T2" fmla="*/ 1 w 3"/>
                  <a:gd name="T3" fmla="*/ 0 h 6"/>
                  <a:gd name="T4" fmla="*/ 3 w 3"/>
                  <a:gd name="T5" fmla="*/ 3 h 6"/>
                  <a:gd name="T6" fmla="*/ 2 w 3"/>
                  <a:gd name="T7" fmla="*/ 6 h 6"/>
                  <a:gd name="T8" fmla="*/ 1 w 3"/>
                  <a:gd name="T9" fmla="*/ 3 h 6"/>
                  <a:gd name="T10" fmla="*/ 0 w 3"/>
                  <a:gd name="T11" fmla="*/ 2 h 6"/>
                  <a:gd name="T12" fmla="*/ 0 w 3"/>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3" h="6">
                    <a:moveTo>
                      <a:pt x="0" y="0"/>
                    </a:moveTo>
                    <a:cubicBezTo>
                      <a:pt x="1" y="0"/>
                      <a:pt x="1" y="0"/>
                      <a:pt x="1" y="0"/>
                    </a:cubicBezTo>
                    <a:cubicBezTo>
                      <a:pt x="1" y="2"/>
                      <a:pt x="2" y="2"/>
                      <a:pt x="3" y="3"/>
                    </a:cubicBezTo>
                    <a:cubicBezTo>
                      <a:pt x="2" y="4"/>
                      <a:pt x="3" y="6"/>
                      <a:pt x="2" y="6"/>
                    </a:cubicBezTo>
                    <a:cubicBezTo>
                      <a:pt x="1" y="6"/>
                      <a:pt x="1" y="4"/>
                      <a:pt x="1" y="3"/>
                    </a:cubicBezTo>
                    <a:cubicBezTo>
                      <a:pt x="1" y="2"/>
                      <a:pt x="1" y="3"/>
                      <a:pt x="0" y="2"/>
                    </a:cubicBezTo>
                    <a:cubicBezTo>
                      <a:pt x="0" y="2"/>
                      <a:pt x="0" y="1"/>
                      <a:pt x="0"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03" name="Freeform 838"/>
              <p:cNvSpPr/>
              <p:nvPr/>
            </p:nvSpPr>
            <p:spPr bwMode="auto">
              <a:xfrm>
                <a:off x="497362" y="5585536"/>
                <a:ext cx="6631" cy="6631"/>
              </a:xfrm>
              <a:custGeom>
                <a:avLst/>
                <a:gdLst>
                  <a:gd name="T0" fmla="*/ 0 w 2"/>
                  <a:gd name="T1" fmla="*/ 0 h 2"/>
                  <a:gd name="T2" fmla="*/ 2 w 2"/>
                  <a:gd name="T3" fmla="*/ 0 h 2"/>
                  <a:gd name="T4" fmla="*/ 2 w 2"/>
                  <a:gd name="T5" fmla="*/ 2 h 2"/>
                  <a:gd name="T6" fmla="*/ 0 w 2"/>
                  <a:gd name="T7" fmla="*/ 2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2" y="0"/>
                      <a:pt x="2" y="0"/>
                      <a:pt x="2" y="0"/>
                    </a:cubicBezTo>
                    <a:cubicBezTo>
                      <a:pt x="2" y="1"/>
                      <a:pt x="1" y="1"/>
                      <a:pt x="2" y="2"/>
                    </a:cubicBezTo>
                    <a:cubicBezTo>
                      <a:pt x="0" y="2"/>
                      <a:pt x="0" y="2"/>
                      <a:pt x="0" y="2"/>
                    </a:cubicBezTo>
                    <a:cubicBezTo>
                      <a:pt x="0" y="1"/>
                      <a:pt x="1" y="1"/>
                      <a:pt x="0"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04" name="Freeform 839"/>
              <p:cNvSpPr/>
              <p:nvPr/>
            </p:nvSpPr>
            <p:spPr bwMode="auto">
              <a:xfrm>
                <a:off x="351469" y="5592168"/>
                <a:ext cx="26526" cy="23211"/>
              </a:xfrm>
              <a:custGeom>
                <a:avLst/>
                <a:gdLst>
                  <a:gd name="T0" fmla="*/ 7 w 7"/>
                  <a:gd name="T1" fmla="*/ 6 h 6"/>
                  <a:gd name="T2" fmla="*/ 2 w 7"/>
                  <a:gd name="T3" fmla="*/ 2 h 6"/>
                  <a:gd name="T4" fmla="*/ 0 w 7"/>
                  <a:gd name="T5" fmla="*/ 2 h 6"/>
                  <a:gd name="T6" fmla="*/ 7 w 7"/>
                  <a:gd name="T7" fmla="*/ 6 h 6"/>
                </a:gdLst>
                <a:ahLst/>
                <a:cxnLst>
                  <a:cxn ang="0">
                    <a:pos x="T0" y="T1"/>
                  </a:cxn>
                  <a:cxn ang="0">
                    <a:pos x="T2" y="T3"/>
                  </a:cxn>
                  <a:cxn ang="0">
                    <a:pos x="T4" y="T5"/>
                  </a:cxn>
                  <a:cxn ang="0">
                    <a:pos x="T6" y="T7"/>
                  </a:cxn>
                </a:cxnLst>
                <a:rect l="0" t="0" r="r" b="b"/>
                <a:pathLst>
                  <a:path w="7" h="6">
                    <a:moveTo>
                      <a:pt x="7" y="6"/>
                    </a:moveTo>
                    <a:cubicBezTo>
                      <a:pt x="5" y="5"/>
                      <a:pt x="4" y="3"/>
                      <a:pt x="2" y="2"/>
                    </a:cubicBezTo>
                    <a:cubicBezTo>
                      <a:pt x="1" y="2"/>
                      <a:pt x="0" y="3"/>
                      <a:pt x="0" y="2"/>
                    </a:cubicBezTo>
                    <a:cubicBezTo>
                      <a:pt x="2" y="0"/>
                      <a:pt x="7" y="2"/>
                      <a:pt x="7" y="6"/>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05" name="Freeform 840"/>
              <p:cNvSpPr/>
              <p:nvPr/>
            </p:nvSpPr>
            <p:spPr bwMode="auto">
              <a:xfrm>
                <a:off x="460890" y="5595483"/>
                <a:ext cx="3317" cy="9948"/>
              </a:xfrm>
              <a:custGeom>
                <a:avLst/>
                <a:gdLst>
                  <a:gd name="T0" fmla="*/ 0 w 1"/>
                  <a:gd name="T1" fmla="*/ 0 h 2"/>
                  <a:gd name="T2" fmla="*/ 1 w 1"/>
                  <a:gd name="T3" fmla="*/ 0 h 2"/>
                  <a:gd name="T4" fmla="*/ 1 w 1"/>
                  <a:gd name="T5" fmla="*/ 2 h 2"/>
                  <a:gd name="T6" fmla="*/ 0 w 1"/>
                  <a:gd name="T7" fmla="*/ 0 h 2"/>
                </a:gdLst>
                <a:ahLst/>
                <a:cxnLst>
                  <a:cxn ang="0">
                    <a:pos x="T0" y="T1"/>
                  </a:cxn>
                  <a:cxn ang="0">
                    <a:pos x="T2" y="T3"/>
                  </a:cxn>
                  <a:cxn ang="0">
                    <a:pos x="T4" y="T5"/>
                  </a:cxn>
                  <a:cxn ang="0">
                    <a:pos x="T6" y="T7"/>
                  </a:cxn>
                </a:cxnLst>
                <a:rect l="0" t="0" r="r" b="b"/>
                <a:pathLst>
                  <a:path w="1" h="2">
                    <a:moveTo>
                      <a:pt x="0" y="0"/>
                    </a:moveTo>
                    <a:cubicBezTo>
                      <a:pt x="1" y="0"/>
                      <a:pt x="1" y="0"/>
                      <a:pt x="1" y="0"/>
                    </a:cubicBezTo>
                    <a:cubicBezTo>
                      <a:pt x="1" y="1"/>
                      <a:pt x="1" y="2"/>
                      <a:pt x="1" y="2"/>
                    </a:cubicBezTo>
                    <a:cubicBezTo>
                      <a:pt x="0" y="2"/>
                      <a:pt x="0" y="1"/>
                      <a:pt x="0"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06" name="Freeform 841"/>
              <p:cNvSpPr/>
              <p:nvPr/>
            </p:nvSpPr>
            <p:spPr bwMode="auto">
              <a:xfrm>
                <a:off x="331575" y="5598799"/>
                <a:ext cx="6631" cy="13263"/>
              </a:xfrm>
              <a:custGeom>
                <a:avLst/>
                <a:gdLst>
                  <a:gd name="T0" fmla="*/ 2 w 2"/>
                  <a:gd name="T1" fmla="*/ 1 h 3"/>
                  <a:gd name="T2" fmla="*/ 0 w 2"/>
                  <a:gd name="T3" fmla="*/ 2 h 3"/>
                  <a:gd name="T4" fmla="*/ 2 w 2"/>
                  <a:gd name="T5" fmla="*/ 1 h 3"/>
                </a:gdLst>
                <a:ahLst/>
                <a:cxnLst>
                  <a:cxn ang="0">
                    <a:pos x="T0" y="T1"/>
                  </a:cxn>
                  <a:cxn ang="0">
                    <a:pos x="T2" y="T3"/>
                  </a:cxn>
                  <a:cxn ang="0">
                    <a:pos x="T4" y="T5"/>
                  </a:cxn>
                </a:cxnLst>
                <a:rect l="0" t="0" r="r" b="b"/>
                <a:pathLst>
                  <a:path w="2" h="3">
                    <a:moveTo>
                      <a:pt x="2" y="1"/>
                    </a:moveTo>
                    <a:cubicBezTo>
                      <a:pt x="2" y="2"/>
                      <a:pt x="1" y="3"/>
                      <a:pt x="0" y="2"/>
                    </a:cubicBezTo>
                    <a:cubicBezTo>
                      <a:pt x="0" y="2"/>
                      <a:pt x="1" y="0"/>
                      <a:pt x="2" y="1"/>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07" name="Freeform 842"/>
              <p:cNvSpPr/>
              <p:nvPr/>
            </p:nvSpPr>
            <p:spPr bwMode="auto">
              <a:xfrm>
                <a:off x="354786" y="5605431"/>
                <a:ext cx="6631" cy="3317"/>
              </a:xfrm>
              <a:custGeom>
                <a:avLst/>
                <a:gdLst>
                  <a:gd name="T0" fmla="*/ 0 w 2"/>
                  <a:gd name="T1" fmla="*/ 0 h 1"/>
                  <a:gd name="T2" fmla="*/ 1 w 2"/>
                  <a:gd name="T3" fmla="*/ 1 h 1"/>
                  <a:gd name="T4" fmla="*/ 0 w 2"/>
                  <a:gd name="T5" fmla="*/ 1 h 1"/>
                  <a:gd name="T6" fmla="*/ 0 w 2"/>
                  <a:gd name="T7" fmla="*/ 0 h 1"/>
                </a:gdLst>
                <a:ahLst/>
                <a:cxnLst>
                  <a:cxn ang="0">
                    <a:pos x="T0" y="T1"/>
                  </a:cxn>
                  <a:cxn ang="0">
                    <a:pos x="T2" y="T3"/>
                  </a:cxn>
                  <a:cxn ang="0">
                    <a:pos x="T4" y="T5"/>
                  </a:cxn>
                  <a:cxn ang="0">
                    <a:pos x="T6" y="T7"/>
                  </a:cxn>
                </a:cxnLst>
                <a:rect l="0" t="0" r="r" b="b"/>
                <a:pathLst>
                  <a:path w="2" h="1">
                    <a:moveTo>
                      <a:pt x="0" y="0"/>
                    </a:moveTo>
                    <a:cubicBezTo>
                      <a:pt x="1" y="0"/>
                      <a:pt x="2" y="0"/>
                      <a:pt x="1" y="1"/>
                    </a:cubicBezTo>
                    <a:cubicBezTo>
                      <a:pt x="0" y="1"/>
                      <a:pt x="0" y="1"/>
                      <a:pt x="0" y="1"/>
                    </a:cubicBezTo>
                    <a:cubicBezTo>
                      <a:pt x="0" y="1"/>
                      <a:pt x="0" y="0"/>
                      <a:pt x="0"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08" name="Freeform 843"/>
              <p:cNvSpPr/>
              <p:nvPr/>
            </p:nvSpPr>
            <p:spPr bwMode="auto">
              <a:xfrm>
                <a:off x="358101" y="5608746"/>
                <a:ext cx="13263" cy="6631"/>
              </a:xfrm>
              <a:custGeom>
                <a:avLst/>
                <a:gdLst>
                  <a:gd name="T0" fmla="*/ 1 w 3"/>
                  <a:gd name="T1" fmla="*/ 0 h 2"/>
                  <a:gd name="T2" fmla="*/ 2 w 3"/>
                  <a:gd name="T3" fmla="*/ 0 h 2"/>
                  <a:gd name="T4" fmla="*/ 1 w 3"/>
                  <a:gd name="T5" fmla="*/ 0 h 2"/>
                </a:gdLst>
                <a:ahLst/>
                <a:cxnLst>
                  <a:cxn ang="0">
                    <a:pos x="T0" y="T1"/>
                  </a:cxn>
                  <a:cxn ang="0">
                    <a:pos x="T2" y="T3"/>
                  </a:cxn>
                  <a:cxn ang="0">
                    <a:pos x="T4" y="T5"/>
                  </a:cxn>
                </a:cxnLst>
                <a:rect l="0" t="0" r="r" b="b"/>
                <a:pathLst>
                  <a:path w="3" h="2">
                    <a:moveTo>
                      <a:pt x="1" y="0"/>
                    </a:moveTo>
                    <a:cubicBezTo>
                      <a:pt x="2" y="0"/>
                      <a:pt x="2" y="0"/>
                      <a:pt x="2" y="0"/>
                    </a:cubicBezTo>
                    <a:cubicBezTo>
                      <a:pt x="3" y="2"/>
                      <a:pt x="0" y="2"/>
                      <a:pt x="1"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09" name="Freeform 844"/>
              <p:cNvSpPr/>
              <p:nvPr/>
            </p:nvSpPr>
            <p:spPr bwMode="auto">
              <a:xfrm>
                <a:off x="344838" y="5612062"/>
                <a:ext cx="9948" cy="6631"/>
              </a:xfrm>
              <a:custGeom>
                <a:avLst/>
                <a:gdLst>
                  <a:gd name="T0" fmla="*/ 0 w 2"/>
                  <a:gd name="T1" fmla="*/ 0 h 2"/>
                  <a:gd name="T2" fmla="*/ 1 w 2"/>
                  <a:gd name="T3" fmla="*/ 0 h 2"/>
                  <a:gd name="T4" fmla="*/ 1 w 2"/>
                  <a:gd name="T5" fmla="*/ 2 h 2"/>
                  <a:gd name="T6" fmla="*/ 0 w 2"/>
                  <a:gd name="T7" fmla="*/ 0 h 2"/>
                </a:gdLst>
                <a:ahLst/>
                <a:cxnLst>
                  <a:cxn ang="0">
                    <a:pos x="T0" y="T1"/>
                  </a:cxn>
                  <a:cxn ang="0">
                    <a:pos x="T2" y="T3"/>
                  </a:cxn>
                  <a:cxn ang="0">
                    <a:pos x="T4" y="T5"/>
                  </a:cxn>
                  <a:cxn ang="0">
                    <a:pos x="T6" y="T7"/>
                  </a:cxn>
                </a:cxnLst>
                <a:rect l="0" t="0" r="r" b="b"/>
                <a:pathLst>
                  <a:path w="2" h="2">
                    <a:moveTo>
                      <a:pt x="0" y="0"/>
                    </a:moveTo>
                    <a:cubicBezTo>
                      <a:pt x="1" y="0"/>
                      <a:pt x="1" y="0"/>
                      <a:pt x="1" y="0"/>
                    </a:cubicBezTo>
                    <a:cubicBezTo>
                      <a:pt x="1" y="1"/>
                      <a:pt x="2" y="2"/>
                      <a:pt x="1" y="2"/>
                    </a:cubicBezTo>
                    <a:cubicBezTo>
                      <a:pt x="0" y="2"/>
                      <a:pt x="0" y="1"/>
                      <a:pt x="0"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10" name="Freeform 845"/>
              <p:cNvSpPr/>
              <p:nvPr/>
            </p:nvSpPr>
            <p:spPr bwMode="auto">
              <a:xfrm>
                <a:off x="510625" y="5608746"/>
                <a:ext cx="6631" cy="3317"/>
              </a:xfrm>
              <a:custGeom>
                <a:avLst/>
                <a:gdLst>
                  <a:gd name="T0" fmla="*/ 0 w 1"/>
                  <a:gd name="T1" fmla="*/ 0 h 1"/>
                  <a:gd name="T2" fmla="*/ 1 w 1"/>
                  <a:gd name="T3" fmla="*/ 1 h 1"/>
                  <a:gd name="T4" fmla="*/ 0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1" y="0"/>
                      <a:pt x="1" y="0"/>
                      <a:pt x="1" y="1"/>
                    </a:cubicBezTo>
                    <a:cubicBezTo>
                      <a:pt x="0" y="1"/>
                      <a:pt x="0" y="1"/>
                      <a:pt x="0" y="1"/>
                    </a:cubicBezTo>
                    <a:lnTo>
                      <a:pt x="0" y="0"/>
                    </a:lnTo>
                    <a:close/>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11" name="Freeform 846"/>
              <p:cNvSpPr/>
              <p:nvPr/>
            </p:nvSpPr>
            <p:spPr bwMode="auto">
              <a:xfrm>
                <a:off x="331575" y="5612062"/>
                <a:ext cx="56369" cy="29843"/>
              </a:xfrm>
              <a:custGeom>
                <a:avLst/>
                <a:gdLst>
                  <a:gd name="T0" fmla="*/ 14 w 14"/>
                  <a:gd name="T1" fmla="*/ 0 h 7"/>
                  <a:gd name="T2" fmla="*/ 6 w 14"/>
                  <a:gd name="T3" fmla="*/ 5 h 7"/>
                  <a:gd name="T4" fmla="*/ 4 w 14"/>
                  <a:gd name="T5" fmla="*/ 7 h 7"/>
                  <a:gd name="T6" fmla="*/ 0 w 14"/>
                  <a:gd name="T7" fmla="*/ 4 h 7"/>
                  <a:gd name="T8" fmla="*/ 2 w 14"/>
                  <a:gd name="T9" fmla="*/ 3 h 7"/>
                  <a:gd name="T10" fmla="*/ 4 w 14"/>
                  <a:gd name="T11" fmla="*/ 3 h 7"/>
                  <a:gd name="T12" fmla="*/ 2 w 14"/>
                  <a:gd name="T13" fmla="*/ 4 h 7"/>
                  <a:gd name="T14" fmla="*/ 6 w 14"/>
                  <a:gd name="T15" fmla="*/ 3 h 7"/>
                  <a:gd name="T16" fmla="*/ 14 w 14"/>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7">
                    <a:moveTo>
                      <a:pt x="14" y="0"/>
                    </a:moveTo>
                    <a:cubicBezTo>
                      <a:pt x="13" y="5"/>
                      <a:pt x="10" y="6"/>
                      <a:pt x="6" y="5"/>
                    </a:cubicBezTo>
                    <a:cubicBezTo>
                      <a:pt x="5" y="6"/>
                      <a:pt x="5" y="7"/>
                      <a:pt x="4" y="7"/>
                    </a:cubicBezTo>
                    <a:cubicBezTo>
                      <a:pt x="2" y="7"/>
                      <a:pt x="0" y="6"/>
                      <a:pt x="0" y="4"/>
                    </a:cubicBezTo>
                    <a:cubicBezTo>
                      <a:pt x="2" y="4"/>
                      <a:pt x="2" y="4"/>
                      <a:pt x="2" y="3"/>
                    </a:cubicBezTo>
                    <a:cubicBezTo>
                      <a:pt x="2" y="3"/>
                      <a:pt x="4" y="2"/>
                      <a:pt x="4" y="3"/>
                    </a:cubicBezTo>
                    <a:cubicBezTo>
                      <a:pt x="4" y="4"/>
                      <a:pt x="3" y="4"/>
                      <a:pt x="2" y="4"/>
                    </a:cubicBezTo>
                    <a:cubicBezTo>
                      <a:pt x="3" y="6"/>
                      <a:pt x="5" y="4"/>
                      <a:pt x="6" y="3"/>
                    </a:cubicBezTo>
                    <a:cubicBezTo>
                      <a:pt x="9" y="6"/>
                      <a:pt x="11" y="2"/>
                      <a:pt x="14"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12" name="Freeform 847"/>
              <p:cNvSpPr/>
              <p:nvPr/>
            </p:nvSpPr>
            <p:spPr bwMode="auto">
              <a:xfrm>
                <a:off x="361417" y="5615377"/>
                <a:ext cx="36474" cy="79578"/>
              </a:xfrm>
              <a:custGeom>
                <a:avLst/>
                <a:gdLst>
                  <a:gd name="T0" fmla="*/ 9 w 9"/>
                  <a:gd name="T1" fmla="*/ 0 h 20"/>
                  <a:gd name="T2" fmla="*/ 5 w 9"/>
                  <a:gd name="T3" fmla="*/ 11 h 20"/>
                  <a:gd name="T4" fmla="*/ 3 w 9"/>
                  <a:gd name="T5" fmla="*/ 20 h 20"/>
                  <a:gd name="T6" fmla="*/ 3 w 9"/>
                  <a:gd name="T7" fmla="*/ 12 h 20"/>
                  <a:gd name="T8" fmla="*/ 0 w 9"/>
                  <a:gd name="T9" fmla="*/ 12 h 20"/>
                  <a:gd name="T10" fmla="*/ 4 w 9"/>
                  <a:gd name="T11" fmla="*/ 10 h 20"/>
                  <a:gd name="T12" fmla="*/ 4 w 9"/>
                  <a:gd name="T13" fmla="*/ 9 h 20"/>
                  <a:gd name="T14" fmla="*/ 0 w 9"/>
                  <a:gd name="T15" fmla="*/ 9 h 20"/>
                  <a:gd name="T16" fmla="*/ 5 w 9"/>
                  <a:gd name="T17" fmla="*/ 8 h 20"/>
                  <a:gd name="T18" fmla="*/ 8 w 9"/>
                  <a:gd name="T19" fmla="*/ 0 h 20"/>
                  <a:gd name="T20" fmla="*/ 9 w 9"/>
                  <a:gd name="T21"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 h="20">
                    <a:moveTo>
                      <a:pt x="9" y="0"/>
                    </a:moveTo>
                    <a:cubicBezTo>
                      <a:pt x="9" y="4"/>
                      <a:pt x="6" y="7"/>
                      <a:pt x="5" y="11"/>
                    </a:cubicBezTo>
                    <a:cubicBezTo>
                      <a:pt x="5" y="15"/>
                      <a:pt x="6" y="19"/>
                      <a:pt x="3" y="20"/>
                    </a:cubicBezTo>
                    <a:cubicBezTo>
                      <a:pt x="3" y="18"/>
                      <a:pt x="4" y="14"/>
                      <a:pt x="3" y="12"/>
                    </a:cubicBezTo>
                    <a:cubicBezTo>
                      <a:pt x="2" y="11"/>
                      <a:pt x="1" y="13"/>
                      <a:pt x="0" y="12"/>
                    </a:cubicBezTo>
                    <a:cubicBezTo>
                      <a:pt x="0" y="10"/>
                      <a:pt x="2" y="10"/>
                      <a:pt x="4" y="10"/>
                    </a:cubicBezTo>
                    <a:cubicBezTo>
                      <a:pt x="4" y="9"/>
                      <a:pt x="4" y="9"/>
                      <a:pt x="4" y="9"/>
                    </a:cubicBezTo>
                    <a:cubicBezTo>
                      <a:pt x="2" y="8"/>
                      <a:pt x="1" y="11"/>
                      <a:pt x="0" y="9"/>
                    </a:cubicBezTo>
                    <a:cubicBezTo>
                      <a:pt x="0" y="6"/>
                      <a:pt x="4" y="7"/>
                      <a:pt x="5" y="8"/>
                    </a:cubicBezTo>
                    <a:cubicBezTo>
                      <a:pt x="5" y="5"/>
                      <a:pt x="7" y="3"/>
                      <a:pt x="8" y="0"/>
                    </a:cubicBezTo>
                    <a:lnTo>
                      <a:pt x="9" y="0"/>
                    </a:lnTo>
                    <a:close/>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13" name="Freeform 848"/>
              <p:cNvSpPr/>
              <p:nvPr/>
            </p:nvSpPr>
            <p:spPr bwMode="auto">
              <a:xfrm>
                <a:off x="361417" y="5618694"/>
                <a:ext cx="9948" cy="6631"/>
              </a:xfrm>
              <a:custGeom>
                <a:avLst/>
                <a:gdLst>
                  <a:gd name="T0" fmla="*/ 0 w 2"/>
                  <a:gd name="T1" fmla="*/ 0 h 1"/>
                  <a:gd name="T2" fmla="*/ 2 w 2"/>
                  <a:gd name="T3" fmla="*/ 0 h 1"/>
                  <a:gd name="T4" fmla="*/ 0 w 2"/>
                  <a:gd name="T5" fmla="*/ 1 h 1"/>
                  <a:gd name="T6" fmla="*/ 0 w 2"/>
                  <a:gd name="T7" fmla="*/ 0 h 1"/>
                </a:gdLst>
                <a:ahLst/>
                <a:cxnLst>
                  <a:cxn ang="0">
                    <a:pos x="T0" y="T1"/>
                  </a:cxn>
                  <a:cxn ang="0">
                    <a:pos x="T2" y="T3"/>
                  </a:cxn>
                  <a:cxn ang="0">
                    <a:pos x="T4" y="T5"/>
                  </a:cxn>
                  <a:cxn ang="0">
                    <a:pos x="T6" y="T7"/>
                  </a:cxn>
                </a:cxnLst>
                <a:rect l="0" t="0" r="r" b="b"/>
                <a:pathLst>
                  <a:path w="2" h="1">
                    <a:moveTo>
                      <a:pt x="0" y="0"/>
                    </a:moveTo>
                    <a:cubicBezTo>
                      <a:pt x="2" y="0"/>
                      <a:pt x="2" y="0"/>
                      <a:pt x="2" y="0"/>
                    </a:cubicBezTo>
                    <a:cubicBezTo>
                      <a:pt x="2" y="1"/>
                      <a:pt x="1" y="1"/>
                      <a:pt x="0" y="1"/>
                    </a:cubicBezTo>
                    <a:lnTo>
                      <a:pt x="0" y="0"/>
                    </a:lnTo>
                    <a:close/>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14" name="Freeform 849"/>
              <p:cNvSpPr/>
              <p:nvPr/>
            </p:nvSpPr>
            <p:spPr bwMode="auto">
              <a:xfrm>
                <a:off x="381312" y="5615377"/>
                <a:ext cx="56369" cy="59683"/>
              </a:xfrm>
              <a:custGeom>
                <a:avLst/>
                <a:gdLst>
                  <a:gd name="T0" fmla="*/ 11 w 14"/>
                  <a:gd name="T1" fmla="*/ 4 h 15"/>
                  <a:gd name="T2" fmla="*/ 11 w 14"/>
                  <a:gd name="T3" fmla="*/ 3 h 15"/>
                  <a:gd name="T4" fmla="*/ 12 w 14"/>
                  <a:gd name="T5" fmla="*/ 7 h 15"/>
                  <a:gd name="T6" fmla="*/ 8 w 14"/>
                  <a:gd name="T7" fmla="*/ 5 h 15"/>
                  <a:gd name="T8" fmla="*/ 3 w 14"/>
                  <a:gd name="T9" fmla="*/ 15 h 15"/>
                  <a:gd name="T10" fmla="*/ 3 w 14"/>
                  <a:gd name="T11" fmla="*/ 8 h 15"/>
                  <a:gd name="T12" fmla="*/ 11 w 14"/>
                  <a:gd name="T13" fmla="*/ 4 h 15"/>
                </a:gdLst>
                <a:ahLst/>
                <a:cxnLst>
                  <a:cxn ang="0">
                    <a:pos x="T0" y="T1"/>
                  </a:cxn>
                  <a:cxn ang="0">
                    <a:pos x="T2" y="T3"/>
                  </a:cxn>
                  <a:cxn ang="0">
                    <a:pos x="T4" y="T5"/>
                  </a:cxn>
                  <a:cxn ang="0">
                    <a:pos x="T6" y="T7"/>
                  </a:cxn>
                  <a:cxn ang="0">
                    <a:pos x="T8" y="T9"/>
                  </a:cxn>
                  <a:cxn ang="0">
                    <a:pos x="T10" y="T11"/>
                  </a:cxn>
                  <a:cxn ang="0">
                    <a:pos x="T12" y="T13"/>
                  </a:cxn>
                </a:cxnLst>
                <a:rect l="0" t="0" r="r" b="b"/>
                <a:pathLst>
                  <a:path w="14" h="15">
                    <a:moveTo>
                      <a:pt x="11" y="4"/>
                    </a:moveTo>
                    <a:cubicBezTo>
                      <a:pt x="12" y="4"/>
                      <a:pt x="11" y="3"/>
                      <a:pt x="11" y="3"/>
                    </a:cubicBezTo>
                    <a:cubicBezTo>
                      <a:pt x="13" y="3"/>
                      <a:pt x="14" y="6"/>
                      <a:pt x="12" y="7"/>
                    </a:cubicBezTo>
                    <a:cubicBezTo>
                      <a:pt x="10" y="6"/>
                      <a:pt x="10" y="4"/>
                      <a:pt x="8" y="5"/>
                    </a:cubicBezTo>
                    <a:cubicBezTo>
                      <a:pt x="4" y="5"/>
                      <a:pt x="4" y="12"/>
                      <a:pt x="3" y="15"/>
                    </a:cubicBezTo>
                    <a:cubicBezTo>
                      <a:pt x="0" y="14"/>
                      <a:pt x="4" y="10"/>
                      <a:pt x="3" y="8"/>
                    </a:cubicBezTo>
                    <a:cubicBezTo>
                      <a:pt x="4" y="5"/>
                      <a:pt x="8" y="0"/>
                      <a:pt x="11" y="4"/>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15" name="Freeform 850"/>
              <p:cNvSpPr/>
              <p:nvPr/>
            </p:nvSpPr>
            <p:spPr bwMode="auto">
              <a:xfrm>
                <a:off x="437679" y="5618694"/>
                <a:ext cx="29843" cy="23211"/>
              </a:xfrm>
              <a:custGeom>
                <a:avLst/>
                <a:gdLst>
                  <a:gd name="T0" fmla="*/ 7 w 7"/>
                  <a:gd name="T1" fmla="*/ 3 h 5"/>
                  <a:gd name="T2" fmla="*/ 4 w 7"/>
                  <a:gd name="T3" fmla="*/ 5 h 5"/>
                  <a:gd name="T4" fmla="*/ 7 w 7"/>
                  <a:gd name="T5" fmla="*/ 3 h 5"/>
                </a:gdLst>
                <a:ahLst/>
                <a:cxnLst>
                  <a:cxn ang="0">
                    <a:pos x="T0" y="T1"/>
                  </a:cxn>
                  <a:cxn ang="0">
                    <a:pos x="T2" y="T3"/>
                  </a:cxn>
                  <a:cxn ang="0">
                    <a:pos x="T4" y="T5"/>
                  </a:cxn>
                </a:cxnLst>
                <a:rect l="0" t="0" r="r" b="b"/>
                <a:pathLst>
                  <a:path w="7" h="5">
                    <a:moveTo>
                      <a:pt x="7" y="3"/>
                    </a:moveTo>
                    <a:cubicBezTo>
                      <a:pt x="5" y="3"/>
                      <a:pt x="4" y="4"/>
                      <a:pt x="4" y="5"/>
                    </a:cubicBezTo>
                    <a:cubicBezTo>
                      <a:pt x="0" y="4"/>
                      <a:pt x="6" y="0"/>
                      <a:pt x="7" y="3"/>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16" name="Freeform 851"/>
              <p:cNvSpPr/>
              <p:nvPr/>
            </p:nvSpPr>
            <p:spPr bwMode="auto">
              <a:xfrm>
                <a:off x="464204" y="5628640"/>
                <a:ext cx="9948" cy="13263"/>
              </a:xfrm>
              <a:custGeom>
                <a:avLst/>
                <a:gdLst>
                  <a:gd name="T0" fmla="*/ 2 w 3"/>
                  <a:gd name="T1" fmla="*/ 0 h 3"/>
                  <a:gd name="T2" fmla="*/ 3 w 3"/>
                  <a:gd name="T3" fmla="*/ 2 h 3"/>
                  <a:gd name="T4" fmla="*/ 2 w 3"/>
                  <a:gd name="T5" fmla="*/ 3 h 3"/>
                  <a:gd name="T6" fmla="*/ 0 w 3"/>
                  <a:gd name="T7" fmla="*/ 3 h 3"/>
                  <a:gd name="T8" fmla="*/ 0 w 3"/>
                  <a:gd name="T9" fmla="*/ 2 h 3"/>
                  <a:gd name="T10" fmla="*/ 2 w 3"/>
                  <a:gd name="T11" fmla="*/ 0 h 3"/>
                </a:gdLst>
                <a:ahLst/>
                <a:cxnLst>
                  <a:cxn ang="0">
                    <a:pos x="T0" y="T1"/>
                  </a:cxn>
                  <a:cxn ang="0">
                    <a:pos x="T2" y="T3"/>
                  </a:cxn>
                  <a:cxn ang="0">
                    <a:pos x="T4" y="T5"/>
                  </a:cxn>
                  <a:cxn ang="0">
                    <a:pos x="T6" y="T7"/>
                  </a:cxn>
                  <a:cxn ang="0">
                    <a:pos x="T8" y="T9"/>
                  </a:cxn>
                  <a:cxn ang="0">
                    <a:pos x="T10" y="T11"/>
                  </a:cxn>
                </a:cxnLst>
                <a:rect l="0" t="0" r="r" b="b"/>
                <a:pathLst>
                  <a:path w="3" h="3">
                    <a:moveTo>
                      <a:pt x="2" y="0"/>
                    </a:moveTo>
                    <a:cubicBezTo>
                      <a:pt x="3" y="1"/>
                      <a:pt x="3" y="1"/>
                      <a:pt x="3" y="2"/>
                    </a:cubicBezTo>
                    <a:cubicBezTo>
                      <a:pt x="2" y="2"/>
                      <a:pt x="2" y="2"/>
                      <a:pt x="2" y="3"/>
                    </a:cubicBezTo>
                    <a:cubicBezTo>
                      <a:pt x="1" y="3"/>
                      <a:pt x="1" y="3"/>
                      <a:pt x="0" y="3"/>
                    </a:cubicBezTo>
                    <a:cubicBezTo>
                      <a:pt x="0" y="2"/>
                      <a:pt x="0" y="2"/>
                      <a:pt x="0" y="2"/>
                    </a:cubicBezTo>
                    <a:cubicBezTo>
                      <a:pt x="1" y="2"/>
                      <a:pt x="2" y="1"/>
                      <a:pt x="2"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17" name="Freeform 852"/>
              <p:cNvSpPr/>
              <p:nvPr/>
            </p:nvSpPr>
            <p:spPr bwMode="auto">
              <a:xfrm>
                <a:off x="517256" y="5631957"/>
                <a:ext cx="13263" cy="16580"/>
              </a:xfrm>
              <a:custGeom>
                <a:avLst/>
                <a:gdLst>
                  <a:gd name="T0" fmla="*/ 4 w 4"/>
                  <a:gd name="T1" fmla="*/ 2 h 4"/>
                  <a:gd name="T2" fmla="*/ 0 w 4"/>
                  <a:gd name="T3" fmla="*/ 3 h 4"/>
                  <a:gd name="T4" fmla="*/ 4 w 4"/>
                  <a:gd name="T5" fmla="*/ 2 h 4"/>
                </a:gdLst>
                <a:ahLst/>
                <a:cxnLst>
                  <a:cxn ang="0">
                    <a:pos x="T0" y="T1"/>
                  </a:cxn>
                  <a:cxn ang="0">
                    <a:pos x="T2" y="T3"/>
                  </a:cxn>
                  <a:cxn ang="0">
                    <a:pos x="T4" y="T5"/>
                  </a:cxn>
                </a:cxnLst>
                <a:rect l="0" t="0" r="r" b="b"/>
                <a:pathLst>
                  <a:path w="4" h="4">
                    <a:moveTo>
                      <a:pt x="4" y="2"/>
                    </a:moveTo>
                    <a:cubicBezTo>
                      <a:pt x="4" y="4"/>
                      <a:pt x="1" y="4"/>
                      <a:pt x="0" y="3"/>
                    </a:cubicBezTo>
                    <a:cubicBezTo>
                      <a:pt x="0" y="1"/>
                      <a:pt x="3" y="0"/>
                      <a:pt x="4" y="2"/>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18" name="Freeform 853"/>
              <p:cNvSpPr/>
              <p:nvPr/>
            </p:nvSpPr>
            <p:spPr bwMode="auto">
              <a:xfrm>
                <a:off x="437679" y="5641903"/>
                <a:ext cx="9948" cy="9948"/>
              </a:xfrm>
              <a:custGeom>
                <a:avLst/>
                <a:gdLst>
                  <a:gd name="T0" fmla="*/ 0 w 2"/>
                  <a:gd name="T1" fmla="*/ 0 h 3"/>
                  <a:gd name="T2" fmla="*/ 1 w 2"/>
                  <a:gd name="T3" fmla="*/ 0 h 3"/>
                  <a:gd name="T4" fmla="*/ 2 w 2"/>
                  <a:gd name="T5" fmla="*/ 2 h 3"/>
                  <a:gd name="T6" fmla="*/ 0 w 2"/>
                  <a:gd name="T7" fmla="*/ 0 h 3"/>
                </a:gdLst>
                <a:ahLst/>
                <a:cxnLst>
                  <a:cxn ang="0">
                    <a:pos x="T0" y="T1"/>
                  </a:cxn>
                  <a:cxn ang="0">
                    <a:pos x="T2" y="T3"/>
                  </a:cxn>
                  <a:cxn ang="0">
                    <a:pos x="T4" y="T5"/>
                  </a:cxn>
                  <a:cxn ang="0">
                    <a:pos x="T6" y="T7"/>
                  </a:cxn>
                </a:cxnLst>
                <a:rect l="0" t="0" r="r" b="b"/>
                <a:pathLst>
                  <a:path w="2" h="3">
                    <a:moveTo>
                      <a:pt x="0" y="0"/>
                    </a:moveTo>
                    <a:cubicBezTo>
                      <a:pt x="1" y="0"/>
                      <a:pt x="1" y="0"/>
                      <a:pt x="1" y="0"/>
                    </a:cubicBezTo>
                    <a:cubicBezTo>
                      <a:pt x="1" y="1"/>
                      <a:pt x="2" y="1"/>
                      <a:pt x="2" y="2"/>
                    </a:cubicBezTo>
                    <a:cubicBezTo>
                      <a:pt x="1" y="3"/>
                      <a:pt x="0" y="2"/>
                      <a:pt x="0"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19" name="Freeform 854"/>
              <p:cNvSpPr/>
              <p:nvPr/>
            </p:nvSpPr>
            <p:spPr bwMode="auto">
              <a:xfrm>
                <a:off x="341523" y="5645220"/>
                <a:ext cx="26526" cy="56369"/>
              </a:xfrm>
              <a:custGeom>
                <a:avLst/>
                <a:gdLst>
                  <a:gd name="T0" fmla="*/ 1 w 6"/>
                  <a:gd name="T1" fmla="*/ 0 h 14"/>
                  <a:gd name="T2" fmla="*/ 1 w 6"/>
                  <a:gd name="T3" fmla="*/ 0 h 14"/>
                  <a:gd name="T4" fmla="*/ 3 w 6"/>
                  <a:gd name="T5" fmla="*/ 8 h 14"/>
                  <a:gd name="T6" fmla="*/ 6 w 6"/>
                  <a:gd name="T7" fmla="*/ 14 h 14"/>
                  <a:gd name="T8" fmla="*/ 1 w 6"/>
                  <a:gd name="T9" fmla="*/ 0 h 14"/>
                </a:gdLst>
                <a:ahLst/>
                <a:cxnLst>
                  <a:cxn ang="0">
                    <a:pos x="T0" y="T1"/>
                  </a:cxn>
                  <a:cxn ang="0">
                    <a:pos x="T2" y="T3"/>
                  </a:cxn>
                  <a:cxn ang="0">
                    <a:pos x="T4" y="T5"/>
                  </a:cxn>
                  <a:cxn ang="0">
                    <a:pos x="T6" y="T7"/>
                  </a:cxn>
                  <a:cxn ang="0">
                    <a:pos x="T8" y="T9"/>
                  </a:cxn>
                </a:cxnLst>
                <a:rect l="0" t="0" r="r" b="b"/>
                <a:pathLst>
                  <a:path w="6" h="14">
                    <a:moveTo>
                      <a:pt x="1" y="0"/>
                    </a:moveTo>
                    <a:cubicBezTo>
                      <a:pt x="1" y="0"/>
                      <a:pt x="1" y="0"/>
                      <a:pt x="1" y="0"/>
                    </a:cubicBezTo>
                    <a:cubicBezTo>
                      <a:pt x="3" y="2"/>
                      <a:pt x="3" y="5"/>
                      <a:pt x="3" y="8"/>
                    </a:cubicBezTo>
                    <a:cubicBezTo>
                      <a:pt x="4" y="11"/>
                      <a:pt x="5" y="12"/>
                      <a:pt x="6" y="14"/>
                    </a:cubicBezTo>
                    <a:cubicBezTo>
                      <a:pt x="0" y="14"/>
                      <a:pt x="2" y="6"/>
                      <a:pt x="1"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20" name="Freeform 855"/>
              <p:cNvSpPr/>
              <p:nvPr/>
            </p:nvSpPr>
            <p:spPr bwMode="auto">
              <a:xfrm>
                <a:off x="407838" y="5655166"/>
                <a:ext cx="59683" cy="46420"/>
              </a:xfrm>
              <a:custGeom>
                <a:avLst/>
                <a:gdLst>
                  <a:gd name="T0" fmla="*/ 11 w 15"/>
                  <a:gd name="T1" fmla="*/ 0 h 11"/>
                  <a:gd name="T2" fmla="*/ 11 w 15"/>
                  <a:gd name="T3" fmla="*/ 2 h 11"/>
                  <a:gd name="T4" fmla="*/ 14 w 15"/>
                  <a:gd name="T5" fmla="*/ 1 h 11"/>
                  <a:gd name="T6" fmla="*/ 15 w 15"/>
                  <a:gd name="T7" fmla="*/ 5 h 11"/>
                  <a:gd name="T8" fmla="*/ 14 w 15"/>
                  <a:gd name="T9" fmla="*/ 4 h 11"/>
                  <a:gd name="T10" fmla="*/ 7 w 15"/>
                  <a:gd name="T11" fmla="*/ 6 h 11"/>
                  <a:gd name="T12" fmla="*/ 2 w 15"/>
                  <a:gd name="T13" fmla="*/ 9 h 11"/>
                  <a:gd name="T14" fmla="*/ 3 w 15"/>
                  <a:gd name="T15" fmla="*/ 11 h 11"/>
                  <a:gd name="T16" fmla="*/ 0 w 15"/>
                  <a:gd name="T17" fmla="*/ 9 h 11"/>
                  <a:gd name="T18" fmla="*/ 3 w 15"/>
                  <a:gd name="T19" fmla="*/ 4 h 11"/>
                  <a:gd name="T20" fmla="*/ 6 w 15"/>
                  <a:gd name="T21" fmla="*/ 3 h 11"/>
                  <a:gd name="T22" fmla="*/ 6 w 15"/>
                  <a:gd name="T23" fmla="*/ 1 h 11"/>
                  <a:gd name="T24" fmla="*/ 11 w 15"/>
                  <a:gd name="T25"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 h="11">
                    <a:moveTo>
                      <a:pt x="11" y="0"/>
                    </a:moveTo>
                    <a:cubicBezTo>
                      <a:pt x="11" y="2"/>
                      <a:pt x="11" y="2"/>
                      <a:pt x="11" y="2"/>
                    </a:cubicBezTo>
                    <a:cubicBezTo>
                      <a:pt x="12" y="2"/>
                      <a:pt x="12" y="1"/>
                      <a:pt x="14" y="1"/>
                    </a:cubicBezTo>
                    <a:cubicBezTo>
                      <a:pt x="14" y="3"/>
                      <a:pt x="15" y="3"/>
                      <a:pt x="15" y="5"/>
                    </a:cubicBezTo>
                    <a:cubicBezTo>
                      <a:pt x="14" y="5"/>
                      <a:pt x="14" y="4"/>
                      <a:pt x="14" y="4"/>
                    </a:cubicBezTo>
                    <a:cubicBezTo>
                      <a:pt x="11" y="4"/>
                      <a:pt x="7" y="3"/>
                      <a:pt x="7" y="6"/>
                    </a:cubicBezTo>
                    <a:cubicBezTo>
                      <a:pt x="5" y="6"/>
                      <a:pt x="3" y="7"/>
                      <a:pt x="2" y="9"/>
                    </a:cubicBezTo>
                    <a:cubicBezTo>
                      <a:pt x="2" y="10"/>
                      <a:pt x="3" y="10"/>
                      <a:pt x="3" y="11"/>
                    </a:cubicBezTo>
                    <a:cubicBezTo>
                      <a:pt x="1" y="11"/>
                      <a:pt x="1" y="9"/>
                      <a:pt x="0" y="9"/>
                    </a:cubicBezTo>
                    <a:cubicBezTo>
                      <a:pt x="0" y="7"/>
                      <a:pt x="1" y="5"/>
                      <a:pt x="3" y="4"/>
                    </a:cubicBezTo>
                    <a:cubicBezTo>
                      <a:pt x="4" y="5"/>
                      <a:pt x="5" y="4"/>
                      <a:pt x="6" y="3"/>
                    </a:cubicBezTo>
                    <a:cubicBezTo>
                      <a:pt x="6" y="2"/>
                      <a:pt x="5" y="3"/>
                      <a:pt x="6" y="1"/>
                    </a:cubicBezTo>
                    <a:cubicBezTo>
                      <a:pt x="6" y="0"/>
                      <a:pt x="8" y="1"/>
                      <a:pt x="11"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21" name="Freeform 856"/>
              <p:cNvSpPr/>
              <p:nvPr/>
            </p:nvSpPr>
            <p:spPr bwMode="auto">
              <a:xfrm>
                <a:off x="321628" y="5668429"/>
                <a:ext cx="3317" cy="6631"/>
              </a:xfrm>
              <a:custGeom>
                <a:avLst/>
                <a:gdLst>
                  <a:gd name="T0" fmla="*/ 0 w 1"/>
                  <a:gd name="T1" fmla="*/ 0 h 2"/>
                  <a:gd name="T2" fmla="*/ 1 w 1"/>
                  <a:gd name="T3" fmla="*/ 0 h 2"/>
                  <a:gd name="T4" fmla="*/ 0 w 1"/>
                  <a:gd name="T5" fmla="*/ 2 h 2"/>
                  <a:gd name="T6" fmla="*/ 0 w 1"/>
                  <a:gd name="T7" fmla="*/ 0 h 2"/>
                </a:gdLst>
                <a:ahLst/>
                <a:cxnLst>
                  <a:cxn ang="0">
                    <a:pos x="T0" y="T1"/>
                  </a:cxn>
                  <a:cxn ang="0">
                    <a:pos x="T2" y="T3"/>
                  </a:cxn>
                  <a:cxn ang="0">
                    <a:pos x="T4" y="T5"/>
                  </a:cxn>
                  <a:cxn ang="0">
                    <a:pos x="T6" y="T7"/>
                  </a:cxn>
                </a:cxnLst>
                <a:rect l="0" t="0" r="r" b="b"/>
                <a:pathLst>
                  <a:path w="1" h="2">
                    <a:moveTo>
                      <a:pt x="0" y="0"/>
                    </a:moveTo>
                    <a:cubicBezTo>
                      <a:pt x="0" y="0"/>
                      <a:pt x="1" y="0"/>
                      <a:pt x="1" y="0"/>
                    </a:cubicBezTo>
                    <a:cubicBezTo>
                      <a:pt x="1" y="1"/>
                      <a:pt x="0" y="1"/>
                      <a:pt x="0" y="2"/>
                    </a:cubicBezTo>
                    <a:cubicBezTo>
                      <a:pt x="0" y="2"/>
                      <a:pt x="0" y="1"/>
                      <a:pt x="0"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22" name="Freeform 857"/>
              <p:cNvSpPr/>
              <p:nvPr/>
            </p:nvSpPr>
            <p:spPr bwMode="auto">
              <a:xfrm>
                <a:off x="321628" y="5681692"/>
                <a:ext cx="9948" cy="9948"/>
              </a:xfrm>
              <a:custGeom>
                <a:avLst/>
                <a:gdLst>
                  <a:gd name="T0" fmla="*/ 0 w 2"/>
                  <a:gd name="T1" fmla="*/ 0 h 3"/>
                  <a:gd name="T2" fmla="*/ 0 w 2"/>
                  <a:gd name="T3" fmla="*/ 3 h 3"/>
                  <a:gd name="T4" fmla="*/ 0 w 2"/>
                  <a:gd name="T5" fmla="*/ 0 h 3"/>
                </a:gdLst>
                <a:ahLst/>
                <a:cxnLst>
                  <a:cxn ang="0">
                    <a:pos x="T0" y="T1"/>
                  </a:cxn>
                  <a:cxn ang="0">
                    <a:pos x="T2" y="T3"/>
                  </a:cxn>
                  <a:cxn ang="0">
                    <a:pos x="T4" y="T5"/>
                  </a:cxn>
                </a:cxnLst>
                <a:rect l="0" t="0" r="r" b="b"/>
                <a:pathLst>
                  <a:path w="2" h="3">
                    <a:moveTo>
                      <a:pt x="0" y="0"/>
                    </a:moveTo>
                    <a:cubicBezTo>
                      <a:pt x="1" y="0"/>
                      <a:pt x="2" y="3"/>
                      <a:pt x="0" y="3"/>
                    </a:cubicBezTo>
                    <a:lnTo>
                      <a:pt x="0" y="0"/>
                    </a:lnTo>
                    <a:close/>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23" name="Freeform 858"/>
              <p:cNvSpPr/>
              <p:nvPr/>
            </p:nvSpPr>
            <p:spPr bwMode="auto">
              <a:xfrm>
                <a:off x="540468" y="5681692"/>
                <a:ext cx="3317" cy="6631"/>
              </a:xfrm>
              <a:custGeom>
                <a:avLst/>
                <a:gdLst>
                  <a:gd name="T0" fmla="*/ 0 w 1"/>
                  <a:gd name="T1" fmla="*/ 0 h 2"/>
                  <a:gd name="T2" fmla="*/ 1 w 1"/>
                  <a:gd name="T3" fmla="*/ 0 h 2"/>
                  <a:gd name="T4" fmla="*/ 1 w 1"/>
                  <a:gd name="T5" fmla="*/ 2 h 2"/>
                  <a:gd name="T6" fmla="*/ 0 w 1"/>
                  <a:gd name="T7" fmla="*/ 2 h 2"/>
                  <a:gd name="T8" fmla="*/ 0 w 1"/>
                  <a:gd name="T9" fmla="*/ 0 h 2"/>
                </a:gdLst>
                <a:ahLst/>
                <a:cxnLst>
                  <a:cxn ang="0">
                    <a:pos x="T0" y="T1"/>
                  </a:cxn>
                  <a:cxn ang="0">
                    <a:pos x="T2" y="T3"/>
                  </a:cxn>
                  <a:cxn ang="0">
                    <a:pos x="T4" y="T5"/>
                  </a:cxn>
                  <a:cxn ang="0">
                    <a:pos x="T6" y="T7"/>
                  </a:cxn>
                  <a:cxn ang="0">
                    <a:pos x="T8" y="T9"/>
                  </a:cxn>
                </a:cxnLst>
                <a:rect l="0" t="0" r="r" b="b"/>
                <a:pathLst>
                  <a:path w="1" h="2">
                    <a:moveTo>
                      <a:pt x="0" y="0"/>
                    </a:moveTo>
                    <a:cubicBezTo>
                      <a:pt x="1" y="0"/>
                      <a:pt x="1" y="0"/>
                      <a:pt x="1" y="0"/>
                    </a:cubicBezTo>
                    <a:cubicBezTo>
                      <a:pt x="1" y="1"/>
                      <a:pt x="1" y="1"/>
                      <a:pt x="1" y="2"/>
                    </a:cubicBezTo>
                    <a:cubicBezTo>
                      <a:pt x="0" y="2"/>
                      <a:pt x="0" y="2"/>
                      <a:pt x="0" y="2"/>
                    </a:cubicBezTo>
                    <a:cubicBezTo>
                      <a:pt x="1" y="1"/>
                      <a:pt x="0" y="1"/>
                      <a:pt x="0"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24" name="Freeform 859"/>
              <p:cNvSpPr/>
              <p:nvPr/>
            </p:nvSpPr>
            <p:spPr bwMode="auto">
              <a:xfrm>
                <a:off x="318312" y="5691640"/>
                <a:ext cx="116052" cy="208893"/>
              </a:xfrm>
              <a:custGeom>
                <a:avLst/>
                <a:gdLst>
                  <a:gd name="T0" fmla="*/ 1 w 29"/>
                  <a:gd name="T1" fmla="*/ 0 h 52"/>
                  <a:gd name="T2" fmla="*/ 3 w 29"/>
                  <a:gd name="T3" fmla="*/ 1 h 52"/>
                  <a:gd name="T4" fmla="*/ 3 w 29"/>
                  <a:gd name="T5" fmla="*/ 13 h 52"/>
                  <a:gd name="T6" fmla="*/ 11 w 29"/>
                  <a:gd name="T7" fmla="*/ 16 h 52"/>
                  <a:gd name="T8" fmla="*/ 13 w 29"/>
                  <a:gd name="T9" fmla="*/ 15 h 52"/>
                  <a:gd name="T10" fmla="*/ 16 w 29"/>
                  <a:gd name="T11" fmla="*/ 16 h 52"/>
                  <a:gd name="T12" fmla="*/ 21 w 29"/>
                  <a:gd name="T13" fmla="*/ 14 h 52"/>
                  <a:gd name="T14" fmla="*/ 21 w 29"/>
                  <a:gd name="T15" fmla="*/ 12 h 52"/>
                  <a:gd name="T16" fmla="*/ 26 w 29"/>
                  <a:gd name="T17" fmla="*/ 15 h 52"/>
                  <a:gd name="T18" fmla="*/ 28 w 29"/>
                  <a:gd name="T19" fmla="*/ 14 h 52"/>
                  <a:gd name="T20" fmla="*/ 29 w 29"/>
                  <a:gd name="T21" fmla="*/ 18 h 52"/>
                  <a:gd name="T22" fmla="*/ 23 w 29"/>
                  <a:gd name="T23" fmla="*/ 14 h 52"/>
                  <a:gd name="T24" fmla="*/ 13 w 29"/>
                  <a:gd name="T25" fmla="*/ 17 h 52"/>
                  <a:gd name="T26" fmla="*/ 4 w 29"/>
                  <a:gd name="T27" fmla="*/ 15 h 52"/>
                  <a:gd name="T28" fmla="*/ 3 w 29"/>
                  <a:gd name="T29" fmla="*/ 20 h 52"/>
                  <a:gd name="T30" fmla="*/ 3 w 29"/>
                  <a:gd name="T31" fmla="*/ 17 h 52"/>
                  <a:gd name="T32" fmla="*/ 5 w 29"/>
                  <a:gd name="T33" fmla="*/ 25 h 52"/>
                  <a:gd name="T34" fmla="*/ 7 w 29"/>
                  <a:gd name="T35" fmla="*/ 23 h 52"/>
                  <a:gd name="T36" fmla="*/ 9 w 29"/>
                  <a:gd name="T37" fmla="*/ 25 h 52"/>
                  <a:gd name="T38" fmla="*/ 5 w 29"/>
                  <a:gd name="T39" fmla="*/ 25 h 52"/>
                  <a:gd name="T40" fmla="*/ 10 w 29"/>
                  <a:gd name="T41" fmla="*/ 25 h 52"/>
                  <a:gd name="T42" fmla="*/ 11 w 29"/>
                  <a:gd name="T43" fmla="*/ 26 h 52"/>
                  <a:gd name="T44" fmla="*/ 12 w 29"/>
                  <a:gd name="T45" fmla="*/ 24 h 52"/>
                  <a:gd name="T46" fmla="*/ 15 w 29"/>
                  <a:gd name="T47" fmla="*/ 25 h 52"/>
                  <a:gd name="T48" fmla="*/ 12 w 29"/>
                  <a:gd name="T49" fmla="*/ 26 h 52"/>
                  <a:gd name="T50" fmla="*/ 18 w 29"/>
                  <a:gd name="T51" fmla="*/ 21 h 52"/>
                  <a:gd name="T52" fmla="*/ 11 w 29"/>
                  <a:gd name="T53" fmla="*/ 27 h 52"/>
                  <a:gd name="T54" fmla="*/ 6 w 29"/>
                  <a:gd name="T55" fmla="*/ 29 h 52"/>
                  <a:gd name="T56" fmla="*/ 3 w 29"/>
                  <a:gd name="T57" fmla="*/ 26 h 52"/>
                  <a:gd name="T58" fmla="*/ 3 w 29"/>
                  <a:gd name="T59" fmla="*/ 29 h 52"/>
                  <a:gd name="T60" fmla="*/ 2 w 29"/>
                  <a:gd name="T61" fmla="*/ 29 h 52"/>
                  <a:gd name="T62" fmla="*/ 4 w 29"/>
                  <a:gd name="T63" fmla="*/ 34 h 52"/>
                  <a:gd name="T64" fmla="*/ 2 w 29"/>
                  <a:gd name="T65" fmla="*/ 52 h 52"/>
                  <a:gd name="T66" fmla="*/ 1 w 29"/>
                  <a:gd name="T67" fmla="*/ 37 h 52"/>
                  <a:gd name="T68" fmla="*/ 2 w 29"/>
                  <a:gd name="T69" fmla="*/ 32 h 52"/>
                  <a:gd name="T70" fmla="*/ 3 w 29"/>
                  <a:gd name="T71" fmla="*/ 27 h 52"/>
                  <a:gd name="T72" fmla="*/ 2 w 29"/>
                  <a:gd name="T73" fmla="*/ 16 h 52"/>
                  <a:gd name="T74" fmla="*/ 1 w 29"/>
                  <a:gd name="T75"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9" h="52">
                    <a:moveTo>
                      <a:pt x="1" y="0"/>
                    </a:moveTo>
                    <a:cubicBezTo>
                      <a:pt x="2" y="0"/>
                      <a:pt x="2" y="2"/>
                      <a:pt x="3" y="1"/>
                    </a:cubicBezTo>
                    <a:cubicBezTo>
                      <a:pt x="2" y="5"/>
                      <a:pt x="3" y="9"/>
                      <a:pt x="3" y="13"/>
                    </a:cubicBezTo>
                    <a:cubicBezTo>
                      <a:pt x="7" y="13"/>
                      <a:pt x="9" y="14"/>
                      <a:pt x="11" y="16"/>
                    </a:cubicBezTo>
                    <a:cubicBezTo>
                      <a:pt x="12" y="16"/>
                      <a:pt x="12" y="15"/>
                      <a:pt x="13" y="15"/>
                    </a:cubicBezTo>
                    <a:cubicBezTo>
                      <a:pt x="14" y="15"/>
                      <a:pt x="15" y="16"/>
                      <a:pt x="16" y="16"/>
                    </a:cubicBezTo>
                    <a:cubicBezTo>
                      <a:pt x="18" y="15"/>
                      <a:pt x="19" y="14"/>
                      <a:pt x="21" y="14"/>
                    </a:cubicBezTo>
                    <a:cubicBezTo>
                      <a:pt x="21" y="13"/>
                      <a:pt x="20" y="13"/>
                      <a:pt x="21" y="12"/>
                    </a:cubicBezTo>
                    <a:cubicBezTo>
                      <a:pt x="23" y="11"/>
                      <a:pt x="25" y="13"/>
                      <a:pt x="26" y="15"/>
                    </a:cubicBezTo>
                    <a:cubicBezTo>
                      <a:pt x="27" y="15"/>
                      <a:pt x="27" y="14"/>
                      <a:pt x="28" y="14"/>
                    </a:cubicBezTo>
                    <a:cubicBezTo>
                      <a:pt x="28" y="15"/>
                      <a:pt x="28" y="17"/>
                      <a:pt x="29" y="18"/>
                    </a:cubicBezTo>
                    <a:cubicBezTo>
                      <a:pt x="26" y="18"/>
                      <a:pt x="26" y="14"/>
                      <a:pt x="23" y="14"/>
                    </a:cubicBezTo>
                    <a:cubicBezTo>
                      <a:pt x="21" y="16"/>
                      <a:pt x="17" y="20"/>
                      <a:pt x="13" y="17"/>
                    </a:cubicBezTo>
                    <a:cubicBezTo>
                      <a:pt x="10" y="18"/>
                      <a:pt x="8" y="15"/>
                      <a:pt x="4" y="15"/>
                    </a:cubicBezTo>
                    <a:cubicBezTo>
                      <a:pt x="3" y="16"/>
                      <a:pt x="5" y="19"/>
                      <a:pt x="3" y="20"/>
                    </a:cubicBezTo>
                    <a:cubicBezTo>
                      <a:pt x="2" y="20"/>
                      <a:pt x="3" y="18"/>
                      <a:pt x="3" y="17"/>
                    </a:cubicBezTo>
                    <a:cubicBezTo>
                      <a:pt x="1" y="19"/>
                      <a:pt x="3" y="24"/>
                      <a:pt x="5" y="25"/>
                    </a:cubicBezTo>
                    <a:cubicBezTo>
                      <a:pt x="5" y="24"/>
                      <a:pt x="6" y="24"/>
                      <a:pt x="7" y="23"/>
                    </a:cubicBezTo>
                    <a:cubicBezTo>
                      <a:pt x="8" y="24"/>
                      <a:pt x="8" y="25"/>
                      <a:pt x="9" y="25"/>
                    </a:cubicBezTo>
                    <a:cubicBezTo>
                      <a:pt x="8" y="27"/>
                      <a:pt x="6" y="26"/>
                      <a:pt x="5" y="25"/>
                    </a:cubicBezTo>
                    <a:cubicBezTo>
                      <a:pt x="5" y="27"/>
                      <a:pt x="10" y="27"/>
                      <a:pt x="10" y="25"/>
                    </a:cubicBezTo>
                    <a:cubicBezTo>
                      <a:pt x="10" y="25"/>
                      <a:pt x="11" y="25"/>
                      <a:pt x="11" y="26"/>
                    </a:cubicBezTo>
                    <a:cubicBezTo>
                      <a:pt x="12" y="26"/>
                      <a:pt x="11" y="24"/>
                      <a:pt x="12" y="24"/>
                    </a:cubicBezTo>
                    <a:cubicBezTo>
                      <a:pt x="13" y="25"/>
                      <a:pt x="15" y="23"/>
                      <a:pt x="15" y="25"/>
                    </a:cubicBezTo>
                    <a:cubicBezTo>
                      <a:pt x="15" y="26"/>
                      <a:pt x="13" y="26"/>
                      <a:pt x="12" y="26"/>
                    </a:cubicBezTo>
                    <a:cubicBezTo>
                      <a:pt x="14" y="28"/>
                      <a:pt x="18" y="24"/>
                      <a:pt x="18" y="21"/>
                    </a:cubicBezTo>
                    <a:cubicBezTo>
                      <a:pt x="21" y="23"/>
                      <a:pt x="14" y="32"/>
                      <a:pt x="11" y="27"/>
                    </a:cubicBezTo>
                    <a:cubicBezTo>
                      <a:pt x="9" y="28"/>
                      <a:pt x="8" y="29"/>
                      <a:pt x="6" y="29"/>
                    </a:cubicBezTo>
                    <a:cubicBezTo>
                      <a:pt x="5" y="28"/>
                      <a:pt x="5" y="26"/>
                      <a:pt x="3" y="26"/>
                    </a:cubicBezTo>
                    <a:cubicBezTo>
                      <a:pt x="3" y="26"/>
                      <a:pt x="4" y="28"/>
                      <a:pt x="3" y="29"/>
                    </a:cubicBezTo>
                    <a:cubicBezTo>
                      <a:pt x="3" y="29"/>
                      <a:pt x="3" y="30"/>
                      <a:pt x="2" y="29"/>
                    </a:cubicBezTo>
                    <a:cubicBezTo>
                      <a:pt x="3" y="31"/>
                      <a:pt x="3" y="32"/>
                      <a:pt x="4" y="34"/>
                    </a:cubicBezTo>
                    <a:cubicBezTo>
                      <a:pt x="0" y="38"/>
                      <a:pt x="3" y="46"/>
                      <a:pt x="2" y="52"/>
                    </a:cubicBezTo>
                    <a:cubicBezTo>
                      <a:pt x="1" y="47"/>
                      <a:pt x="1" y="42"/>
                      <a:pt x="1" y="37"/>
                    </a:cubicBezTo>
                    <a:cubicBezTo>
                      <a:pt x="2" y="35"/>
                      <a:pt x="2" y="34"/>
                      <a:pt x="2" y="32"/>
                    </a:cubicBezTo>
                    <a:cubicBezTo>
                      <a:pt x="2" y="30"/>
                      <a:pt x="3" y="29"/>
                      <a:pt x="3" y="27"/>
                    </a:cubicBezTo>
                    <a:cubicBezTo>
                      <a:pt x="3" y="23"/>
                      <a:pt x="0" y="19"/>
                      <a:pt x="2" y="16"/>
                    </a:cubicBezTo>
                    <a:cubicBezTo>
                      <a:pt x="1" y="11"/>
                      <a:pt x="2" y="5"/>
                      <a:pt x="1"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25" name="Freeform 860"/>
              <p:cNvSpPr/>
              <p:nvPr/>
            </p:nvSpPr>
            <p:spPr bwMode="auto">
              <a:xfrm>
                <a:off x="391258" y="5691640"/>
                <a:ext cx="3317" cy="3317"/>
              </a:xfrm>
              <a:custGeom>
                <a:avLst/>
                <a:gdLst>
                  <a:gd name="T0" fmla="*/ 1 w 1"/>
                  <a:gd name="T1" fmla="*/ 0 h 1"/>
                  <a:gd name="T2" fmla="*/ 1 w 1"/>
                  <a:gd name="T3" fmla="*/ 1 h 1"/>
                  <a:gd name="T4" fmla="*/ 0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1" y="1"/>
                      <a:pt x="1" y="1"/>
                      <a:pt x="1" y="1"/>
                    </a:cubicBezTo>
                    <a:cubicBezTo>
                      <a:pt x="0" y="1"/>
                      <a:pt x="0" y="1"/>
                      <a:pt x="0" y="1"/>
                    </a:cubicBezTo>
                    <a:cubicBezTo>
                      <a:pt x="0" y="0"/>
                      <a:pt x="1" y="0"/>
                      <a:pt x="1"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26" name="Freeform 861"/>
              <p:cNvSpPr/>
              <p:nvPr/>
            </p:nvSpPr>
            <p:spPr bwMode="auto">
              <a:xfrm>
                <a:off x="447627" y="5691640"/>
                <a:ext cx="13263" cy="13263"/>
              </a:xfrm>
              <a:custGeom>
                <a:avLst/>
                <a:gdLst>
                  <a:gd name="T0" fmla="*/ 0 w 3"/>
                  <a:gd name="T1" fmla="*/ 0 h 3"/>
                  <a:gd name="T2" fmla="*/ 2 w 3"/>
                  <a:gd name="T3" fmla="*/ 3 h 3"/>
                  <a:gd name="T4" fmla="*/ 0 w 3"/>
                  <a:gd name="T5" fmla="*/ 0 h 3"/>
                </a:gdLst>
                <a:ahLst/>
                <a:cxnLst>
                  <a:cxn ang="0">
                    <a:pos x="T0" y="T1"/>
                  </a:cxn>
                  <a:cxn ang="0">
                    <a:pos x="T2" y="T3"/>
                  </a:cxn>
                  <a:cxn ang="0">
                    <a:pos x="T4" y="T5"/>
                  </a:cxn>
                </a:cxnLst>
                <a:rect l="0" t="0" r="r" b="b"/>
                <a:pathLst>
                  <a:path w="3" h="3">
                    <a:moveTo>
                      <a:pt x="0" y="0"/>
                    </a:moveTo>
                    <a:cubicBezTo>
                      <a:pt x="2" y="0"/>
                      <a:pt x="3" y="1"/>
                      <a:pt x="2" y="3"/>
                    </a:cubicBezTo>
                    <a:cubicBezTo>
                      <a:pt x="1" y="3"/>
                      <a:pt x="0" y="2"/>
                      <a:pt x="0"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27" name="Freeform 862"/>
              <p:cNvSpPr/>
              <p:nvPr/>
            </p:nvSpPr>
            <p:spPr bwMode="auto">
              <a:xfrm>
                <a:off x="474153" y="5691640"/>
                <a:ext cx="33157" cy="13263"/>
              </a:xfrm>
              <a:custGeom>
                <a:avLst/>
                <a:gdLst>
                  <a:gd name="T0" fmla="*/ 8 w 8"/>
                  <a:gd name="T1" fmla="*/ 1 h 3"/>
                  <a:gd name="T2" fmla="*/ 7 w 8"/>
                  <a:gd name="T3" fmla="*/ 3 h 3"/>
                  <a:gd name="T4" fmla="*/ 2 w 8"/>
                  <a:gd name="T5" fmla="*/ 2 h 3"/>
                  <a:gd name="T6" fmla="*/ 8 w 8"/>
                  <a:gd name="T7" fmla="*/ 1 h 3"/>
                </a:gdLst>
                <a:ahLst/>
                <a:cxnLst>
                  <a:cxn ang="0">
                    <a:pos x="T0" y="T1"/>
                  </a:cxn>
                  <a:cxn ang="0">
                    <a:pos x="T2" y="T3"/>
                  </a:cxn>
                  <a:cxn ang="0">
                    <a:pos x="T4" y="T5"/>
                  </a:cxn>
                  <a:cxn ang="0">
                    <a:pos x="T6" y="T7"/>
                  </a:cxn>
                </a:cxnLst>
                <a:rect l="0" t="0" r="r" b="b"/>
                <a:pathLst>
                  <a:path w="8" h="3">
                    <a:moveTo>
                      <a:pt x="8" y="1"/>
                    </a:moveTo>
                    <a:cubicBezTo>
                      <a:pt x="8" y="2"/>
                      <a:pt x="7" y="2"/>
                      <a:pt x="7" y="3"/>
                    </a:cubicBezTo>
                    <a:cubicBezTo>
                      <a:pt x="5" y="2"/>
                      <a:pt x="4" y="2"/>
                      <a:pt x="2" y="2"/>
                    </a:cubicBezTo>
                    <a:cubicBezTo>
                      <a:pt x="0" y="0"/>
                      <a:pt x="6" y="1"/>
                      <a:pt x="8" y="1"/>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28" name="Freeform 863"/>
              <p:cNvSpPr>
                <a:spLocks noEditPoints="1"/>
              </p:cNvSpPr>
              <p:nvPr/>
            </p:nvSpPr>
            <p:spPr bwMode="auto">
              <a:xfrm>
                <a:off x="411153" y="5691640"/>
                <a:ext cx="165787" cy="139261"/>
              </a:xfrm>
              <a:custGeom>
                <a:avLst/>
                <a:gdLst>
                  <a:gd name="T0" fmla="*/ 40 w 41"/>
                  <a:gd name="T1" fmla="*/ 2 h 34"/>
                  <a:gd name="T2" fmla="*/ 38 w 41"/>
                  <a:gd name="T3" fmla="*/ 3 h 34"/>
                  <a:gd name="T4" fmla="*/ 29 w 41"/>
                  <a:gd name="T5" fmla="*/ 8 h 34"/>
                  <a:gd name="T6" fmla="*/ 28 w 41"/>
                  <a:gd name="T7" fmla="*/ 13 h 34"/>
                  <a:gd name="T8" fmla="*/ 30 w 41"/>
                  <a:gd name="T9" fmla="*/ 21 h 34"/>
                  <a:gd name="T10" fmla="*/ 28 w 41"/>
                  <a:gd name="T11" fmla="*/ 27 h 34"/>
                  <a:gd name="T12" fmla="*/ 27 w 41"/>
                  <a:gd name="T13" fmla="*/ 27 h 34"/>
                  <a:gd name="T14" fmla="*/ 27 w 41"/>
                  <a:gd name="T15" fmla="*/ 29 h 34"/>
                  <a:gd name="T16" fmla="*/ 26 w 41"/>
                  <a:gd name="T17" fmla="*/ 25 h 34"/>
                  <a:gd name="T18" fmla="*/ 23 w 41"/>
                  <a:gd name="T19" fmla="*/ 20 h 34"/>
                  <a:gd name="T20" fmla="*/ 23 w 41"/>
                  <a:gd name="T21" fmla="*/ 16 h 34"/>
                  <a:gd name="T22" fmla="*/ 22 w 41"/>
                  <a:gd name="T23" fmla="*/ 11 h 34"/>
                  <a:gd name="T24" fmla="*/ 19 w 41"/>
                  <a:gd name="T25" fmla="*/ 14 h 34"/>
                  <a:gd name="T26" fmla="*/ 16 w 41"/>
                  <a:gd name="T27" fmla="*/ 9 h 34"/>
                  <a:gd name="T28" fmla="*/ 16 w 41"/>
                  <a:gd name="T29" fmla="*/ 7 h 34"/>
                  <a:gd name="T30" fmla="*/ 12 w 41"/>
                  <a:gd name="T31" fmla="*/ 8 h 34"/>
                  <a:gd name="T32" fmla="*/ 0 w 41"/>
                  <a:gd name="T33" fmla="*/ 5 h 34"/>
                  <a:gd name="T34" fmla="*/ 6 w 41"/>
                  <a:gd name="T35" fmla="*/ 5 h 34"/>
                  <a:gd name="T36" fmla="*/ 9 w 41"/>
                  <a:gd name="T37" fmla="*/ 4 h 34"/>
                  <a:gd name="T38" fmla="*/ 14 w 41"/>
                  <a:gd name="T39" fmla="*/ 7 h 34"/>
                  <a:gd name="T40" fmla="*/ 17 w 41"/>
                  <a:gd name="T41" fmla="*/ 4 h 34"/>
                  <a:gd name="T42" fmla="*/ 15 w 41"/>
                  <a:gd name="T43" fmla="*/ 3 h 34"/>
                  <a:gd name="T44" fmla="*/ 23 w 41"/>
                  <a:gd name="T45" fmla="*/ 9 h 34"/>
                  <a:gd name="T46" fmla="*/ 20 w 41"/>
                  <a:gd name="T47" fmla="*/ 4 h 34"/>
                  <a:gd name="T48" fmla="*/ 27 w 41"/>
                  <a:gd name="T49" fmla="*/ 2 h 34"/>
                  <a:gd name="T50" fmla="*/ 38 w 41"/>
                  <a:gd name="T51" fmla="*/ 3 h 34"/>
                  <a:gd name="T52" fmla="*/ 33 w 41"/>
                  <a:gd name="T53" fmla="*/ 3 h 34"/>
                  <a:gd name="T54" fmla="*/ 31 w 41"/>
                  <a:gd name="T55" fmla="*/ 3 h 34"/>
                  <a:gd name="T56" fmla="*/ 24 w 41"/>
                  <a:gd name="T57" fmla="*/ 10 h 34"/>
                  <a:gd name="T58" fmla="*/ 28 w 41"/>
                  <a:gd name="T59" fmla="*/ 5 h 34"/>
                  <a:gd name="T60" fmla="*/ 25 w 41"/>
                  <a:gd name="T61" fmla="*/ 5 h 34"/>
                  <a:gd name="T62" fmla="*/ 23 w 41"/>
                  <a:gd name="T63" fmla="*/ 15 h 34"/>
                  <a:gd name="T64" fmla="*/ 25 w 41"/>
                  <a:gd name="T65" fmla="*/ 11 h 34"/>
                  <a:gd name="T66" fmla="*/ 25 w 41"/>
                  <a:gd name="T67" fmla="*/ 15 h 34"/>
                  <a:gd name="T68" fmla="*/ 25 w 41"/>
                  <a:gd name="T69" fmla="*/ 16 h 34"/>
                  <a:gd name="T70" fmla="*/ 27 w 41"/>
                  <a:gd name="T71" fmla="*/ 17 h 34"/>
                  <a:gd name="T72" fmla="*/ 25 w 41"/>
                  <a:gd name="T73" fmla="*/ 15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 h="34">
                    <a:moveTo>
                      <a:pt x="38" y="3"/>
                    </a:moveTo>
                    <a:cubicBezTo>
                      <a:pt x="39" y="3"/>
                      <a:pt x="39" y="2"/>
                      <a:pt x="40" y="2"/>
                    </a:cubicBezTo>
                    <a:cubicBezTo>
                      <a:pt x="41" y="6"/>
                      <a:pt x="41" y="6"/>
                      <a:pt x="41" y="6"/>
                    </a:cubicBezTo>
                    <a:cubicBezTo>
                      <a:pt x="39" y="5"/>
                      <a:pt x="39" y="4"/>
                      <a:pt x="38" y="3"/>
                    </a:cubicBezTo>
                    <a:cubicBezTo>
                      <a:pt x="36" y="4"/>
                      <a:pt x="35" y="5"/>
                      <a:pt x="33" y="6"/>
                    </a:cubicBezTo>
                    <a:cubicBezTo>
                      <a:pt x="31" y="5"/>
                      <a:pt x="29" y="6"/>
                      <a:pt x="29" y="8"/>
                    </a:cubicBezTo>
                    <a:cubicBezTo>
                      <a:pt x="28" y="8"/>
                      <a:pt x="28" y="8"/>
                      <a:pt x="28" y="8"/>
                    </a:cubicBezTo>
                    <a:cubicBezTo>
                      <a:pt x="27" y="10"/>
                      <a:pt x="29" y="12"/>
                      <a:pt x="28" y="13"/>
                    </a:cubicBezTo>
                    <a:cubicBezTo>
                      <a:pt x="29" y="15"/>
                      <a:pt x="30" y="19"/>
                      <a:pt x="28" y="21"/>
                    </a:cubicBezTo>
                    <a:cubicBezTo>
                      <a:pt x="29" y="21"/>
                      <a:pt x="30" y="21"/>
                      <a:pt x="30" y="21"/>
                    </a:cubicBezTo>
                    <a:cubicBezTo>
                      <a:pt x="30" y="23"/>
                      <a:pt x="30" y="26"/>
                      <a:pt x="30" y="27"/>
                    </a:cubicBezTo>
                    <a:cubicBezTo>
                      <a:pt x="29" y="28"/>
                      <a:pt x="29" y="27"/>
                      <a:pt x="28" y="27"/>
                    </a:cubicBezTo>
                    <a:cubicBezTo>
                      <a:pt x="29" y="25"/>
                      <a:pt x="29" y="24"/>
                      <a:pt x="28" y="23"/>
                    </a:cubicBezTo>
                    <a:cubicBezTo>
                      <a:pt x="28" y="24"/>
                      <a:pt x="28" y="26"/>
                      <a:pt x="27" y="27"/>
                    </a:cubicBezTo>
                    <a:cubicBezTo>
                      <a:pt x="27" y="27"/>
                      <a:pt x="29" y="27"/>
                      <a:pt x="28" y="28"/>
                    </a:cubicBezTo>
                    <a:cubicBezTo>
                      <a:pt x="28" y="29"/>
                      <a:pt x="27" y="29"/>
                      <a:pt x="27" y="29"/>
                    </a:cubicBezTo>
                    <a:cubicBezTo>
                      <a:pt x="26" y="31"/>
                      <a:pt x="27" y="33"/>
                      <a:pt x="25" y="34"/>
                    </a:cubicBezTo>
                    <a:cubicBezTo>
                      <a:pt x="26" y="30"/>
                      <a:pt x="23" y="27"/>
                      <a:pt x="26" y="25"/>
                    </a:cubicBezTo>
                    <a:cubicBezTo>
                      <a:pt x="26" y="24"/>
                      <a:pt x="26" y="23"/>
                      <a:pt x="26" y="22"/>
                    </a:cubicBezTo>
                    <a:cubicBezTo>
                      <a:pt x="25" y="23"/>
                      <a:pt x="23" y="22"/>
                      <a:pt x="23" y="20"/>
                    </a:cubicBezTo>
                    <a:cubicBezTo>
                      <a:pt x="24" y="20"/>
                      <a:pt x="26" y="22"/>
                      <a:pt x="27" y="20"/>
                    </a:cubicBezTo>
                    <a:cubicBezTo>
                      <a:pt x="26" y="20"/>
                      <a:pt x="22" y="19"/>
                      <a:pt x="23" y="16"/>
                    </a:cubicBezTo>
                    <a:cubicBezTo>
                      <a:pt x="23" y="15"/>
                      <a:pt x="22" y="15"/>
                      <a:pt x="22" y="15"/>
                    </a:cubicBezTo>
                    <a:cubicBezTo>
                      <a:pt x="23" y="14"/>
                      <a:pt x="22" y="12"/>
                      <a:pt x="22" y="11"/>
                    </a:cubicBezTo>
                    <a:cubicBezTo>
                      <a:pt x="21" y="11"/>
                      <a:pt x="20" y="11"/>
                      <a:pt x="19" y="11"/>
                    </a:cubicBezTo>
                    <a:cubicBezTo>
                      <a:pt x="18" y="12"/>
                      <a:pt x="19" y="12"/>
                      <a:pt x="19" y="14"/>
                    </a:cubicBezTo>
                    <a:cubicBezTo>
                      <a:pt x="17" y="13"/>
                      <a:pt x="16" y="16"/>
                      <a:pt x="14" y="14"/>
                    </a:cubicBezTo>
                    <a:cubicBezTo>
                      <a:pt x="15" y="13"/>
                      <a:pt x="18" y="11"/>
                      <a:pt x="16" y="9"/>
                    </a:cubicBezTo>
                    <a:cubicBezTo>
                      <a:pt x="17" y="8"/>
                      <a:pt x="17" y="8"/>
                      <a:pt x="17" y="7"/>
                    </a:cubicBezTo>
                    <a:cubicBezTo>
                      <a:pt x="17" y="7"/>
                      <a:pt x="17" y="7"/>
                      <a:pt x="16" y="7"/>
                    </a:cubicBezTo>
                    <a:cubicBezTo>
                      <a:pt x="14" y="8"/>
                      <a:pt x="17" y="10"/>
                      <a:pt x="16" y="11"/>
                    </a:cubicBezTo>
                    <a:cubicBezTo>
                      <a:pt x="14" y="10"/>
                      <a:pt x="13" y="9"/>
                      <a:pt x="12" y="8"/>
                    </a:cubicBezTo>
                    <a:cubicBezTo>
                      <a:pt x="9" y="8"/>
                      <a:pt x="5" y="6"/>
                      <a:pt x="2" y="8"/>
                    </a:cubicBezTo>
                    <a:cubicBezTo>
                      <a:pt x="1" y="8"/>
                      <a:pt x="1" y="6"/>
                      <a:pt x="0" y="5"/>
                    </a:cubicBezTo>
                    <a:cubicBezTo>
                      <a:pt x="3" y="5"/>
                      <a:pt x="4" y="3"/>
                      <a:pt x="6" y="3"/>
                    </a:cubicBezTo>
                    <a:cubicBezTo>
                      <a:pt x="7" y="3"/>
                      <a:pt x="6" y="5"/>
                      <a:pt x="6" y="5"/>
                    </a:cubicBezTo>
                    <a:cubicBezTo>
                      <a:pt x="7" y="5"/>
                      <a:pt x="7" y="6"/>
                      <a:pt x="8" y="5"/>
                    </a:cubicBezTo>
                    <a:cubicBezTo>
                      <a:pt x="9" y="5"/>
                      <a:pt x="9" y="4"/>
                      <a:pt x="9" y="4"/>
                    </a:cubicBezTo>
                    <a:cubicBezTo>
                      <a:pt x="11" y="4"/>
                      <a:pt x="11" y="4"/>
                      <a:pt x="12" y="5"/>
                    </a:cubicBezTo>
                    <a:cubicBezTo>
                      <a:pt x="12" y="6"/>
                      <a:pt x="12" y="7"/>
                      <a:pt x="14" y="7"/>
                    </a:cubicBezTo>
                    <a:cubicBezTo>
                      <a:pt x="15" y="6"/>
                      <a:pt x="15" y="5"/>
                      <a:pt x="17" y="5"/>
                    </a:cubicBezTo>
                    <a:cubicBezTo>
                      <a:pt x="17" y="4"/>
                      <a:pt x="17" y="4"/>
                      <a:pt x="17" y="4"/>
                    </a:cubicBezTo>
                    <a:cubicBezTo>
                      <a:pt x="16" y="3"/>
                      <a:pt x="15" y="5"/>
                      <a:pt x="14" y="4"/>
                    </a:cubicBezTo>
                    <a:cubicBezTo>
                      <a:pt x="14" y="3"/>
                      <a:pt x="15" y="3"/>
                      <a:pt x="15" y="3"/>
                    </a:cubicBezTo>
                    <a:cubicBezTo>
                      <a:pt x="19" y="3"/>
                      <a:pt x="19" y="5"/>
                      <a:pt x="19" y="9"/>
                    </a:cubicBezTo>
                    <a:cubicBezTo>
                      <a:pt x="19" y="10"/>
                      <a:pt x="22" y="10"/>
                      <a:pt x="23" y="9"/>
                    </a:cubicBezTo>
                    <a:cubicBezTo>
                      <a:pt x="22" y="8"/>
                      <a:pt x="21" y="9"/>
                      <a:pt x="20" y="8"/>
                    </a:cubicBezTo>
                    <a:cubicBezTo>
                      <a:pt x="21" y="7"/>
                      <a:pt x="22" y="5"/>
                      <a:pt x="20" y="4"/>
                    </a:cubicBezTo>
                    <a:cubicBezTo>
                      <a:pt x="20" y="3"/>
                      <a:pt x="22" y="4"/>
                      <a:pt x="21" y="3"/>
                    </a:cubicBezTo>
                    <a:cubicBezTo>
                      <a:pt x="22" y="4"/>
                      <a:pt x="26" y="4"/>
                      <a:pt x="27" y="2"/>
                    </a:cubicBezTo>
                    <a:cubicBezTo>
                      <a:pt x="28" y="2"/>
                      <a:pt x="27" y="3"/>
                      <a:pt x="28" y="2"/>
                    </a:cubicBezTo>
                    <a:cubicBezTo>
                      <a:pt x="31" y="0"/>
                      <a:pt x="36" y="0"/>
                      <a:pt x="38" y="3"/>
                    </a:cubicBezTo>
                    <a:moveTo>
                      <a:pt x="31" y="3"/>
                    </a:moveTo>
                    <a:cubicBezTo>
                      <a:pt x="33" y="3"/>
                      <a:pt x="33" y="3"/>
                      <a:pt x="33" y="3"/>
                    </a:cubicBezTo>
                    <a:cubicBezTo>
                      <a:pt x="33" y="3"/>
                      <a:pt x="33" y="2"/>
                      <a:pt x="33" y="1"/>
                    </a:cubicBezTo>
                    <a:cubicBezTo>
                      <a:pt x="32" y="2"/>
                      <a:pt x="32" y="2"/>
                      <a:pt x="31" y="3"/>
                    </a:cubicBezTo>
                    <a:moveTo>
                      <a:pt x="25" y="5"/>
                    </a:moveTo>
                    <a:cubicBezTo>
                      <a:pt x="25" y="7"/>
                      <a:pt x="25" y="9"/>
                      <a:pt x="24" y="10"/>
                    </a:cubicBezTo>
                    <a:cubicBezTo>
                      <a:pt x="25" y="9"/>
                      <a:pt x="26" y="10"/>
                      <a:pt x="27" y="11"/>
                    </a:cubicBezTo>
                    <a:cubicBezTo>
                      <a:pt x="26" y="8"/>
                      <a:pt x="25" y="5"/>
                      <a:pt x="28" y="5"/>
                    </a:cubicBezTo>
                    <a:cubicBezTo>
                      <a:pt x="28" y="4"/>
                      <a:pt x="28" y="3"/>
                      <a:pt x="28" y="3"/>
                    </a:cubicBezTo>
                    <a:cubicBezTo>
                      <a:pt x="28" y="5"/>
                      <a:pt x="26" y="5"/>
                      <a:pt x="25" y="5"/>
                    </a:cubicBezTo>
                    <a:moveTo>
                      <a:pt x="24" y="12"/>
                    </a:moveTo>
                    <a:cubicBezTo>
                      <a:pt x="26" y="13"/>
                      <a:pt x="24" y="14"/>
                      <a:pt x="23" y="15"/>
                    </a:cubicBezTo>
                    <a:cubicBezTo>
                      <a:pt x="25" y="14"/>
                      <a:pt x="25" y="14"/>
                      <a:pt x="27" y="14"/>
                    </a:cubicBezTo>
                    <a:cubicBezTo>
                      <a:pt x="27" y="12"/>
                      <a:pt x="26" y="12"/>
                      <a:pt x="25" y="11"/>
                    </a:cubicBezTo>
                    <a:cubicBezTo>
                      <a:pt x="25" y="12"/>
                      <a:pt x="24" y="12"/>
                      <a:pt x="24" y="12"/>
                    </a:cubicBezTo>
                    <a:moveTo>
                      <a:pt x="25" y="15"/>
                    </a:moveTo>
                    <a:cubicBezTo>
                      <a:pt x="24" y="16"/>
                      <a:pt x="25" y="19"/>
                      <a:pt x="26" y="17"/>
                    </a:cubicBezTo>
                    <a:cubicBezTo>
                      <a:pt x="25" y="18"/>
                      <a:pt x="25" y="17"/>
                      <a:pt x="25" y="16"/>
                    </a:cubicBezTo>
                    <a:cubicBezTo>
                      <a:pt x="26" y="16"/>
                      <a:pt x="26" y="17"/>
                      <a:pt x="27" y="17"/>
                    </a:cubicBezTo>
                    <a:cubicBezTo>
                      <a:pt x="27" y="17"/>
                      <a:pt x="27" y="17"/>
                      <a:pt x="27" y="17"/>
                    </a:cubicBezTo>
                    <a:cubicBezTo>
                      <a:pt x="27" y="16"/>
                      <a:pt x="28" y="16"/>
                      <a:pt x="27" y="15"/>
                    </a:cubicBezTo>
                    <a:cubicBezTo>
                      <a:pt x="27" y="16"/>
                      <a:pt x="26" y="15"/>
                      <a:pt x="25" y="15"/>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29" name="Freeform 864"/>
              <p:cNvSpPr/>
              <p:nvPr/>
            </p:nvSpPr>
            <p:spPr bwMode="auto">
              <a:xfrm>
                <a:off x="374680" y="5711535"/>
                <a:ext cx="3317" cy="6631"/>
              </a:xfrm>
              <a:custGeom>
                <a:avLst/>
                <a:gdLst>
                  <a:gd name="T0" fmla="*/ 0 w 1"/>
                  <a:gd name="T1" fmla="*/ 0 h 1"/>
                  <a:gd name="T2" fmla="*/ 1 w 1"/>
                  <a:gd name="T3" fmla="*/ 0 h 1"/>
                  <a:gd name="T4" fmla="*/ 1 w 1"/>
                  <a:gd name="T5" fmla="*/ 1 h 1"/>
                  <a:gd name="T6" fmla="*/ 0 w 1"/>
                  <a:gd name="T7" fmla="*/ 1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1" y="0"/>
                      <a:pt x="1" y="0"/>
                      <a:pt x="1" y="0"/>
                    </a:cubicBezTo>
                    <a:cubicBezTo>
                      <a:pt x="1" y="1"/>
                      <a:pt x="1" y="1"/>
                      <a:pt x="1" y="1"/>
                    </a:cubicBezTo>
                    <a:cubicBezTo>
                      <a:pt x="1" y="1"/>
                      <a:pt x="0" y="1"/>
                      <a:pt x="0" y="1"/>
                    </a:cubicBezTo>
                    <a:cubicBezTo>
                      <a:pt x="0" y="1"/>
                      <a:pt x="0" y="0"/>
                      <a:pt x="0"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30" name="Freeform 865"/>
              <p:cNvSpPr/>
              <p:nvPr/>
            </p:nvSpPr>
            <p:spPr bwMode="auto">
              <a:xfrm>
                <a:off x="334891" y="5724798"/>
                <a:ext cx="16580" cy="6631"/>
              </a:xfrm>
              <a:custGeom>
                <a:avLst/>
                <a:gdLst>
                  <a:gd name="T0" fmla="*/ 0 w 4"/>
                  <a:gd name="T1" fmla="*/ 0 h 2"/>
                  <a:gd name="T2" fmla="*/ 4 w 4"/>
                  <a:gd name="T3" fmla="*/ 2 h 2"/>
                  <a:gd name="T4" fmla="*/ 0 w 4"/>
                  <a:gd name="T5" fmla="*/ 0 h 2"/>
                </a:gdLst>
                <a:ahLst/>
                <a:cxnLst>
                  <a:cxn ang="0">
                    <a:pos x="T0" y="T1"/>
                  </a:cxn>
                  <a:cxn ang="0">
                    <a:pos x="T2" y="T3"/>
                  </a:cxn>
                  <a:cxn ang="0">
                    <a:pos x="T4" y="T5"/>
                  </a:cxn>
                </a:cxnLst>
                <a:rect l="0" t="0" r="r" b="b"/>
                <a:pathLst>
                  <a:path w="4" h="2">
                    <a:moveTo>
                      <a:pt x="0" y="0"/>
                    </a:moveTo>
                    <a:cubicBezTo>
                      <a:pt x="2" y="1"/>
                      <a:pt x="4" y="0"/>
                      <a:pt x="4" y="2"/>
                    </a:cubicBezTo>
                    <a:cubicBezTo>
                      <a:pt x="2" y="2"/>
                      <a:pt x="0" y="2"/>
                      <a:pt x="0"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31" name="Freeform 866"/>
              <p:cNvSpPr/>
              <p:nvPr/>
            </p:nvSpPr>
            <p:spPr bwMode="auto">
              <a:xfrm>
                <a:off x="414469" y="5728113"/>
                <a:ext cx="3317" cy="3317"/>
              </a:xfrm>
              <a:custGeom>
                <a:avLst/>
                <a:gdLst>
                  <a:gd name="T0" fmla="*/ 1 w 1"/>
                  <a:gd name="T1" fmla="*/ 0 h 1"/>
                  <a:gd name="T2" fmla="*/ 1 w 1"/>
                  <a:gd name="T3" fmla="*/ 1 h 1"/>
                  <a:gd name="T4" fmla="*/ 0 w 1"/>
                  <a:gd name="T5" fmla="*/ 0 h 1"/>
                  <a:gd name="T6" fmla="*/ 1 w 1"/>
                  <a:gd name="T7" fmla="*/ 0 h 1"/>
                </a:gdLst>
                <a:ahLst/>
                <a:cxnLst>
                  <a:cxn ang="0">
                    <a:pos x="T0" y="T1"/>
                  </a:cxn>
                  <a:cxn ang="0">
                    <a:pos x="T2" y="T3"/>
                  </a:cxn>
                  <a:cxn ang="0">
                    <a:pos x="T4" y="T5"/>
                  </a:cxn>
                  <a:cxn ang="0">
                    <a:pos x="T6" y="T7"/>
                  </a:cxn>
                </a:cxnLst>
                <a:rect l="0" t="0" r="r" b="b"/>
                <a:pathLst>
                  <a:path w="1" h="1">
                    <a:moveTo>
                      <a:pt x="1" y="0"/>
                    </a:moveTo>
                    <a:cubicBezTo>
                      <a:pt x="1" y="0"/>
                      <a:pt x="1" y="1"/>
                      <a:pt x="1" y="1"/>
                    </a:cubicBezTo>
                    <a:cubicBezTo>
                      <a:pt x="1" y="1"/>
                      <a:pt x="0" y="1"/>
                      <a:pt x="0" y="0"/>
                    </a:cubicBezTo>
                    <a:cubicBezTo>
                      <a:pt x="0" y="0"/>
                      <a:pt x="0" y="0"/>
                      <a:pt x="1"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32" name="Freeform 867"/>
              <p:cNvSpPr/>
              <p:nvPr/>
            </p:nvSpPr>
            <p:spPr bwMode="auto">
              <a:xfrm>
                <a:off x="417784" y="5731429"/>
                <a:ext cx="13263" cy="9948"/>
              </a:xfrm>
              <a:custGeom>
                <a:avLst/>
                <a:gdLst>
                  <a:gd name="T0" fmla="*/ 2 w 3"/>
                  <a:gd name="T1" fmla="*/ 0 h 2"/>
                  <a:gd name="T2" fmla="*/ 2 w 3"/>
                  <a:gd name="T3" fmla="*/ 2 h 2"/>
                  <a:gd name="T4" fmla="*/ 0 w 3"/>
                  <a:gd name="T5" fmla="*/ 0 h 2"/>
                  <a:gd name="T6" fmla="*/ 2 w 3"/>
                  <a:gd name="T7" fmla="*/ 0 h 2"/>
                </a:gdLst>
                <a:ahLst/>
                <a:cxnLst>
                  <a:cxn ang="0">
                    <a:pos x="T0" y="T1"/>
                  </a:cxn>
                  <a:cxn ang="0">
                    <a:pos x="T2" y="T3"/>
                  </a:cxn>
                  <a:cxn ang="0">
                    <a:pos x="T4" y="T5"/>
                  </a:cxn>
                  <a:cxn ang="0">
                    <a:pos x="T6" y="T7"/>
                  </a:cxn>
                </a:cxnLst>
                <a:rect l="0" t="0" r="r" b="b"/>
                <a:pathLst>
                  <a:path w="3" h="2">
                    <a:moveTo>
                      <a:pt x="2" y="0"/>
                    </a:moveTo>
                    <a:cubicBezTo>
                      <a:pt x="2" y="0"/>
                      <a:pt x="3" y="2"/>
                      <a:pt x="2" y="2"/>
                    </a:cubicBezTo>
                    <a:cubicBezTo>
                      <a:pt x="1" y="2"/>
                      <a:pt x="1" y="1"/>
                      <a:pt x="0" y="0"/>
                    </a:cubicBezTo>
                    <a:cubicBezTo>
                      <a:pt x="1" y="0"/>
                      <a:pt x="1" y="0"/>
                      <a:pt x="2"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33" name="Freeform 868"/>
              <p:cNvSpPr/>
              <p:nvPr/>
            </p:nvSpPr>
            <p:spPr bwMode="auto">
              <a:xfrm>
                <a:off x="358101" y="5738061"/>
                <a:ext cx="9948" cy="6631"/>
              </a:xfrm>
              <a:custGeom>
                <a:avLst/>
                <a:gdLst>
                  <a:gd name="T0" fmla="*/ 0 w 2"/>
                  <a:gd name="T1" fmla="*/ 0 h 2"/>
                  <a:gd name="T2" fmla="*/ 2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2" y="2"/>
                    </a:cubicBezTo>
                    <a:cubicBezTo>
                      <a:pt x="0" y="2"/>
                      <a:pt x="0" y="1"/>
                      <a:pt x="0"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34" name="Freeform 869"/>
              <p:cNvSpPr/>
              <p:nvPr/>
            </p:nvSpPr>
            <p:spPr bwMode="auto">
              <a:xfrm>
                <a:off x="361417" y="5764587"/>
                <a:ext cx="26526" cy="19894"/>
              </a:xfrm>
              <a:custGeom>
                <a:avLst/>
                <a:gdLst>
                  <a:gd name="T0" fmla="*/ 0 w 6"/>
                  <a:gd name="T1" fmla="*/ 0 h 5"/>
                  <a:gd name="T2" fmla="*/ 6 w 6"/>
                  <a:gd name="T3" fmla="*/ 3 h 5"/>
                  <a:gd name="T4" fmla="*/ 6 w 6"/>
                  <a:gd name="T5" fmla="*/ 5 h 5"/>
                  <a:gd name="T6" fmla="*/ 1 w 6"/>
                  <a:gd name="T7" fmla="*/ 2 h 5"/>
                  <a:gd name="T8" fmla="*/ 0 w 6"/>
                  <a:gd name="T9" fmla="*/ 0 h 5"/>
                </a:gdLst>
                <a:ahLst/>
                <a:cxnLst>
                  <a:cxn ang="0">
                    <a:pos x="T0" y="T1"/>
                  </a:cxn>
                  <a:cxn ang="0">
                    <a:pos x="T2" y="T3"/>
                  </a:cxn>
                  <a:cxn ang="0">
                    <a:pos x="T4" y="T5"/>
                  </a:cxn>
                  <a:cxn ang="0">
                    <a:pos x="T6" y="T7"/>
                  </a:cxn>
                  <a:cxn ang="0">
                    <a:pos x="T8" y="T9"/>
                  </a:cxn>
                </a:cxnLst>
                <a:rect l="0" t="0" r="r" b="b"/>
                <a:pathLst>
                  <a:path w="6" h="5">
                    <a:moveTo>
                      <a:pt x="0" y="0"/>
                    </a:moveTo>
                    <a:cubicBezTo>
                      <a:pt x="3" y="1"/>
                      <a:pt x="3" y="3"/>
                      <a:pt x="6" y="3"/>
                    </a:cubicBezTo>
                    <a:cubicBezTo>
                      <a:pt x="5" y="4"/>
                      <a:pt x="6" y="4"/>
                      <a:pt x="6" y="5"/>
                    </a:cubicBezTo>
                    <a:cubicBezTo>
                      <a:pt x="4" y="4"/>
                      <a:pt x="3" y="2"/>
                      <a:pt x="1" y="2"/>
                    </a:cubicBezTo>
                    <a:cubicBezTo>
                      <a:pt x="1" y="2"/>
                      <a:pt x="0" y="1"/>
                      <a:pt x="0"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35" name="Freeform 870"/>
              <p:cNvSpPr/>
              <p:nvPr/>
            </p:nvSpPr>
            <p:spPr bwMode="auto">
              <a:xfrm>
                <a:off x="460890" y="5631957"/>
                <a:ext cx="112735" cy="63000"/>
              </a:xfrm>
              <a:custGeom>
                <a:avLst/>
                <a:gdLst>
                  <a:gd name="T0" fmla="*/ 24 w 28"/>
                  <a:gd name="T1" fmla="*/ 7 h 16"/>
                  <a:gd name="T2" fmla="*/ 24 w 28"/>
                  <a:gd name="T3" fmla="*/ 12 h 16"/>
                  <a:gd name="T4" fmla="*/ 19 w 28"/>
                  <a:gd name="T5" fmla="*/ 8 h 16"/>
                  <a:gd name="T6" fmla="*/ 17 w 28"/>
                  <a:gd name="T7" fmla="*/ 8 h 16"/>
                  <a:gd name="T8" fmla="*/ 15 w 28"/>
                  <a:gd name="T9" fmla="*/ 11 h 16"/>
                  <a:gd name="T10" fmla="*/ 17 w 28"/>
                  <a:gd name="T11" fmla="*/ 11 h 16"/>
                  <a:gd name="T12" fmla="*/ 14 w 28"/>
                  <a:gd name="T13" fmla="*/ 15 h 16"/>
                  <a:gd name="T14" fmla="*/ 12 w 28"/>
                  <a:gd name="T15" fmla="*/ 14 h 16"/>
                  <a:gd name="T16" fmla="*/ 6 w 28"/>
                  <a:gd name="T17" fmla="*/ 12 h 16"/>
                  <a:gd name="T18" fmla="*/ 2 w 28"/>
                  <a:gd name="T19" fmla="*/ 15 h 16"/>
                  <a:gd name="T20" fmla="*/ 0 w 28"/>
                  <a:gd name="T21" fmla="*/ 11 h 16"/>
                  <a:gd name="T22" fmla="*/ 2 w 28"/>
                  <a:gd name="T23" fmla="*/ 13 h 16"/>
                  <a:gd name="T24" fmla="*/ 3 w 28"/>
                  <a:gd name="T25" fmla="*/ 8 h 16"/>
                  <a:gd name="T26" fmla="*/ 2 w 28"/>
                  <a:gd name="T27" fmla="*/ 6 h 16"/>
                  <a:gd name="T28" fmla="*/ 0 w 28"/>
                  <a:gd name="T29" fmla="*/ 6 h 16"/>
                  <a:gd name="T30" fmla="*/ 1 w 28"/>
                  <a:gd name="T31" fmla="*/ 3 h 16"/>
                  <a:gd name="T32" fmla="*/ 3 w 28"/>
                  <a:gd name="T33" fmla="*/ 4 h 16"/>
                  <a:gd name="T34" fmla="*/ 3 w 28"/>
                  <a:gd name="T35" fmla="*/ 6 h 16"/>
                  <a:gd name="T36" fmla="*/ 7 w 28"/>
                  <a:gd name="T37" fmla="*/ 0 h 16"/>
                  <a:gd name="T38" fmla="*/ 10 w 28"/>
                  <a:gd name="T39" fmla="*/ 0 h 16"/>
                  <a:gd name="T40" fmla="*/ 7 w 28"/>
                  <a:gd name="T41" fmla="*/ 2 h 16"/>
                  <a:gd name="T42" fmla="*/ 7 w 28"/>
                  <a:gd name="T43" fmla="*/ 4 h 16"/>
                  <a:gd name="T44" fmla="*/ 11 w 28"/>
                  <a:gd name="T45" fmla="*/ 3 h 16"/>
                  <a:gd name="T46" fmla="*/ 11 w 28"/>
                  <a:gd name="T47" fmla="*/ 5 h 16"/>
                  <a:gd name="T48" fmla="*/ 8 w 28"/>
                  <a:gd name="T49" fmla="*/ 5 h 16"/>
                  <a:gd name="T50" fmla="*/ 12 w 28"/>
                  <a:gd name="T51" fmla="*/ 5 h 16"/>
                  <a:gd name="T52" fmla="*/ 11 w 28"/>
                  <a:gd name="T53" fmla="*/ 2 h 16"/>
                  <a:gd name="T54" fmla="*/ 13 w 28"/>
                  <a:gd name="T55" fmla="*/ 0 h 16"/>
                  <a:gd name="T56" fmla="*/ 13 w 28"/>
                  <a:gd name="T57" fmla="*/ 11 h 16"/>
                  <a:gd name="T58" fmla="*/ 10 w 28"/>
                  <a:gd name="T59" fmla="*/ 10 h 16"/>
                  <a:gd name="T60" fmla="*/ 7 w 28"/>
                  <a:gd name="T61" fmla="*/ 10 h 16"/>
                  <a:gd name="T62" fmla="*/ 11 w 28"/>
                  <a:gd name="T63" fmla="*/ 9 h 16"/>
                  <a:gd name="T64" fmla="*/ 11 w 28"/>
                  <a:gd name="T65" fmla="*/ 8 h 16"/>
                  <a:gd name="T66" fmla="*/ 6 w 28"/>
                  <a:gd name="T67" fmla="*/ 6 h 16"/>
                  <a:gd name="T68" fmla="*/ 4 w 28"/>
                  <a:gd name="T69" fmla="*/ 6 h 16"/>
                  <a:gd name="T70" fmla="*/ 5 w 28"/>
                  <a:gd name="T71" fmla="*/ 11 h 16"/>
                  <a:gd name="T72" fmla="*/ 11 w 28"/>
                  <a:gd name="T73" fmla="*/ 12 h 16"/>
                  <a:gd name="T74" fmla="*/ 14 w 28"/>
                  <a:gd name="T75" fmla="*/ 13 h 16"/>
                  <a:gd name="T76" fmla="*/ 13 w 28"/>
                  <a:gd name="T77" fmla="*/ 11 h 16"/>
                  <a:gd name="T78" fmla="*/ 16 w 28"/>
                  <a:gd name="T79" fmla="*/ 4 h 16"/>
                  <a:gd name="T80" fmla="*/ 17 w 28"/>
                  <a:gd name="T81" fmla="*/ 6 h 16"/>
                  <a:gd name="T82" fmla="*/ 22 w 28"/>
                  <a:gd name="T83" fmla="*/ 5 h 16"/>
                  <a:gd name="T84" fmla="*/ 20 w 28"/>
                  <a:gd name="T85" fmla="*/ 7 h 16"/>
                  <a:gd name="T86" fmla="*/ 22 w 28"/>
                  <a:gd name="T87" fmla="*/ 2 h 16"/>
                  <a:gd name="T88" fmla="*/ 25 w 28"/>
                  <a:gd name="T89" fmla="*/ 7 h 16"/>
                  <a:gd name="T90" fmla="*/ 28 w 28"/>
                  <a:gd name="T91" fmla="*/ 11 h 16"/>
                  <a:gd name="T92" fmla="*/ 28 w 28"/>
                  <a:gd name="T93" fmla="*/ 15 h 16"/>
                  <a:gd name="T94" fmla="*/ 27 w 28"/>
                  <a:gd name="T95" fmla="*/ 15 h 16"/>
                  <a:gd name="T96" fmla="*/ 24 w 28"/>
                  <a:gd name="T97" fmla="*/ 7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 h="16">
                    <a:moveTo>
                      <a:pt x="24" y="7"/>
                    </a:moveTo>
                    <a:cubicBezTo>
                      <a:pt x="22" y="9"/>
                      <a:pt x="25" y="10"/>
                      <a:pt x="24" y="12"/>
                    </a:cubicBezTo>
                    <a:cubicBezTo>
                      <a:pt x="22" y="11"/>
                      <a:pt x="20" y="10"/>
                      <a:pt x="19" y="8"/>
                    </a:cubicBezTo>
                    <a:cubicBezTo>
                      <a:pt x="18" y="8"/>
                      <a:pt x="18" y="9"/>
                      <a:pt x="17" y="8"/>
                    </a:cubicBezTo>
                    <a:cubicBezTo>
                      <a:pt x="16" y="9"/>
                      <a:pt x="16" y="10"/>
                      <a:pt x="15" y="11"/>
                    </a:cubicBezTo>
                    <a:cubicBezTo>
                      <a:pt x="16" y="11"/>
                      <a:pt x="16" y="10"/>
                      <a:pt x="17" y="11"/>
                    </a:cubicBezTo>
                    <a:cubicBezTo>
                      <a:pt x="17" y="13"/>
                      <a:pt x="16" y="14"/>
                      <a:pt x="14" y="15"/>
                    </a:cubicBezTo>
                    <a:cubicBezTo>
                      <a:pt x="13" y="15"/>
                      <a:pt x="12" y="15"/>
                      <a:pt x="12" y="14"/>
                    </a:cubicBezTo>
                    <a:cubicBezTo>
                      <a:pt x="9" y="16"/>
                      <a:pt x="8" y="14"/>
                      <a:pt x="6" y="12"/>
                    </a:cubicBezTo>
                    <a:cubicBezTo>
                      <a:pt x="4" y="13"/>
                      <a:pt x="4" y="15"/>
                      <a:pt x="2" y="15"/>
                    </a:cubicBezTo>
                    <a:cubicBezTo>
                      <a:pt x="1" y="13"/>
                      <a:pt x="0" y="13"/>
                      <a:pt x="0" y="11"/>
                    </a:cubicBezTo>
                    <a:cubicBezTo>
                      <a:pt x="1" y="11"/>
                      <a:pt x="1" y="13"/>
                      <a:pt x="2" y="13"/>
                    </a:cubicBezTo>
                    <a:cubicBezTo>
                      <a:pt x="4" y="12"/>
                      <a:pt x="2" y="10"/>
                      <a:pt x="3" y="8"/>
                    </a:cubicBezTo>
                    <a:cubicBezTo>
                      <a:pt x="2" y="7"/>
                      <a:pt x="1" y="7"/>
                      <a:pt x="2" y="6"/>
                    </a:cubicBezTo>
                    <a:cubicBezTo>
                      <a:pt x="1" y="6"/>
                      <a:pt x="0" y="6"/>
                      <a:pt x="0" y="6"/>
                    </a:cubicBezTo>
                    <a:cubicBezTo>
                      <a:pt x="0" y="5"/>
                      <a:pt x="2" y="5"/>
                      <a:pt x="1" y="3"/>
                    </a:cubicBezTo>
                    <a:cubicBezTo>
                      <a:pt x="2" y="3"/>
                      <a:pt x="3" y="4"/>
                      <a:pt x="3" y="4"/>
                    </a:cubicBezTo>
                    <a:cubicBezTo>
                      <a:pt x="3" y="5"/>
                      <a:pt x="3" y="5"/>
                      <a:pt x="3" y="6"/>
                    </a:cubicBezTo>
                    <a:cubicBezTo>
                      <a:pt x="6" y="5"/>
                      <a:pt x="5" y="1"/>
                      <a:pt x="7" y="0"/>
                    </a:cubicBezTo>
                    <a:cubicBezTo>
                      <a:pt x="8" y="0"/>
                      <a:pt x="9" y="0"/>
                      <a:pt x="10" y="0"/>
                    </a:cubicBezTo>
                    <a:cubicBezTo>
                      <a:pt x="10" y="2"/>
                      <a:pt x="8" y="1"/>
                      <a:pt x="7" y="2"/>
                    </a:cubicBezTo>
                    <a:cubicBezTo>
                      <a:pt x="7" y="2"/>
                      <a:pt x="7" y="3"/>
                      <a:pt x="7" y="4"/>
                    </a:cubicBezTo>
                    <a:cubicBezTo>
                      <a:pt x="9" y="4"/>
                      <a:pt x="10" y="3"/>
                      <a:pt x="11" y="3"/>
                    </a:cubicBezTo>
                    <a:cubicBezTo>
                      <a:pt x="11" y="4"/>
                      <a:pt x="12" y="4"/>
                      <a:pt x="11" y="5"/>
                    </a:cubicBezTo>
                    <a:cubicBezTo>
                      <a:pt x="10" y="5"/>
                      <a:pt x="8" y="5"/>
                      <a:pt x="8" y="5"/>
                    </a:cubicBezTo>
                    <a:cubicBezTo>
                      <a:pt x="9" y="7"/>
                      <a:pt x="11" y="6"/>
                      <a:pt x="12" y="5"/>
                    </a:cubicBezTo>
                    <a:cubicBezTo>
                      <a:pt x="12" y="4"/>
                      <a:pt x="12" y="3"/>
                      <a:pt x="11" y="2"/>
                    </a:cubicBezTo>
                    <a:cubicBezTo>
                      <a:pt x="12" y="1"/>
                      <a:pt x="12" y="0"/>
                      <a:pt x="13" y="0"/>
                    </a:cubicBezTo>
                    <a:cubicBezTo>
                      <a:pt x="15" y="4"/>
                      <a:pt x="12" y="7"/>
                      <a:pt x="13" y="11"/>
                    </a:cubicBezTo>
                    <a:cubicBezTo>
                      <a:pt x="12" y="11"/>
                      <a:pt x="11" y="11"/>
                      <a:pt x="10" y="10"/>
                    </a:cubicBezTo>
                    <a:cubicBezTo>
                      <a:pt x="8" y="10"/>
                      <a:pt x="7" y="12"/>
                      <a:pt x="7" y="10"/>
                    </a:cubicBezTo>
                    <a:cubicBezTo>
                      <a:pt x="8" y="9"/>
                      <a:pt x="10" y="9"/>
                      <a:pt x="11" y="9"/>
                    </a:cubicBezTo>
                    <a:cubicBezTo>
                      <a:pt x="11" y="9"/>
                      <a:pt x="11" y="9"/>
                      <a:pt x="11" y="8"/>
                    </a:cubicBezTo>
                    <a:cubicBezTo>
                      <a:pt x="10" y="8"/>
                      <a:pt x="7" y="7"/>
                      <a:pt x="6" y="6"/>
                    </a:cubicBezTo>
                    <a:cubicBezTo>
                      <a:pt x="5" y="6"/>
                      <a:pt x="5" y="6"/>
                      <a:pt x="4" y="6"/>
                    </a:cubicBezTo>
                    <a:cubicBezTo>
                      <a:pt x="4" y="8"/>
                      <a:pt x="5" y="9"/>
                      <a:pt x="5" y="11"/>
                    </a:cubicBezTo>
                    <a:cubicBezTo>
                      <a:pt x="7" y="10"/>
                      <a:pt x="9" y="14"/>
                      <a:pt x="11" y="12"/>
                    </a:cubicBezTo>
                    <a:cubicBezTo>
                      <a:pt x="13" y="12"/>
                      <a:pt x="13" y="13"/>
                      <a:pt x="14" y="13"/>
                    </a:cubicBezTo>
                    <a:cubicBezTo>
                      <a:pt x="15" y="12"/>
                      <a:pt x="13" y="12"/>
                      <a:pt x="13" y="11"/>
                    </a:cubicBezTo>
                    <a:cubicBezTo>
                      <a:pt x="15" y="10"/>
                      <a:pt x="13" y="6"/>
                      <a:pt x="16" y="4"/>
                    </a:cubicBezTo>
                    <a:cubicBezTo>
                      <a:pt x="17" y="4"/>
                      <a:pt x="16" y="5"/>
                      <a:pt x="17" y="6"/>
                    </a:cubicBezTo>
                    <a:cubicBezTo>
                      <a:pt x="17" y="3"/>
                      <a:pt x="20" y="3"/>
                      <a:pt x="22" y="5"/>
                    </a:cubicBezTo>
                    <a:cubicBezTo>
                      <a:pt x="22" y="6"/>
                      <a:pt x="20" y="6"/>
                      <a:pt x="20" y="7"/>
                    </a:cubicBezTo>
                    <a:cubicBezTo>
                      <a:pt x="24" y="8"/>
                      <a:pt x="22" y="4"/>
                      <a:pt x="22" y="2"/>
                    </a:cubicBezTo>
                    <a:cubicBezTo>
                      <a:pt x="25" y="2"/>
                      <a:pt x="24" y="5"/>
                      <a:pt x="25" y="7"/>
                    </a:cubicBezTo>
                    <a:cubicBezTo>
                      <a:pt x="26" y="8"/>
                      <a:pt x="27" y="10"/>
                      <a:pt x="28" y="11"/>
                    </a:cubicBezTo>
                    <a:cubicBezTo>
                      <a:pt x="28" y="13"/>
                      <a:pt x="28" y="14"/>
                      <a:pt x="28" y="15"/>
                    </a:cubicBezTo>
                    <a:cubicBezTo>
                      <a:pt x="28" y="15"/>
                      <a:pt x="27" y="15"/>
                      <a:pt x="27" y="15"/>
                    </a:cubicBezTo>
                    <a:cubicBezTo>
                      <a:pt x="26" y="12"/>
                      <a:pt x="26" y="9"/>
                      <a:pt x="24" y="7"/>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36" name="Freeform 871"/>
              <p:cNvSpPr/>
              <p:nvPr/>
            </p:nvSpPr>
            <p:spPr bwMode="auto">
              <a:xfrm>
                <a:off x="497362" y="5277171"/>
                <a:ext cx="6631" cy="9948"/>
              </a:xfrm>
              <a:custGeom>
                <a:avLst/>
                <a:gdLst>
                  <a:gd name="T0" fmla="*/ 1 w 2"/>
                  <a:gd name="T1" fmla="*/ 0 h 2"/>
                  <a:gd name="T2" fmla="*/ 2 w 2"/>
                  <a:gd name="T3" fmla="*/ 1 h 2"/>
                  <a:gd name="T4" fmla="*/ 0 w 2"/>
                  <a:gd name="T5" fmla="*/ 1 h 2"/>
                  <a:gd name="T6" fmla="*/ 0 w 2"/>
                  <a:gd name="T7" fmla="*/ 0 h 2"/>
                  <a:gd name="T8" fmla="*/ 1 w 2"/>
                  <a:gd name="T9" fmla="*/ 0 h 2"/>
                </a:gdLst>
                <a:ahLst/>
                <a:cxnLst>
                  <a:cxn ang="0">
                    <a:pos x="T0" y="T1"/>
                  </a:cxn>
                  <a:cxn ang="0">
                    <a:pos x="T2" y="T3"/>
                  </a:cxn>
                  <a:cxn ang="0">
                    <a:pos x="T4" y="T5"/>
                  </a:cxn>
                  <a:cxn ang="0">
                    <a:pos x="T6" y="T7"/>
                  </a:cxn>
                  <a:cxn ang="0">
                    <a:pos x="T8" y="T9"/>
                  </a:cxn>
                </a:cxnLst>
                <a:rect l="0" t="0" r="r" b="b"/>
                <a:pathLst>
                  <a:path w="2" h="2">
                    <a:moveTo>
                      <a:pt x="1" y="0"/>
                    </a:moveTo>
                    <a:cubicBezTo>
                      <a:pt x="2" y="0"/>
                      <a:pt x="2" y="1"/>
                      <a:pt x="2" y="1"/>
                    </a:cubicBezTo>
                    <a:cubicBezTo>
                      <a:pt x="1" y="2"/>
                      <a:pt x="1" y="1"/>
                      <a:pt x="0" y="1"/>
                    </a:cubicBezTo>
                    <a:cubicBezTo>
                      <a:pt x="0" y="0"/>
                      <a:pt x="0" y="0"/>
                      <a:pt x="0" y="0"/>
                    </a:cubicBezTo>
                    <a:cubicBezTo>
                      <a:pt x="1" y="0"/>
                      <a:pt x="1" y="0"/>
                      <a:pt x="1"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37" name="Freeform 872"/>
              <p:cNvSpPr/>
              <p:nvPr/>
            </p:nvSpPr>
            <p:spPr bwMode="auto">
              <a:xfrm>
                <a:off x="500679" y="5287119"/>
                <a:ext cx="23211" cy="36474"/>
              </a:xfrm>
              <a:custGeom>
                <a:avLst/>
                <a:gdLst>
                  <a:gd name="T0" fmla="*/ 3 w 6"/>
                  <a:gd name="T1" fmla="*/ 1 h 9"/>
                  <a:gd name="T2" fmla="*/ 0 w 6"/>
                  <a:gd name="T3" fmla="*/ 9 h 9"/>
                  <a:gd name="T4" fmla="*/ 2 w 6"/>
                  <a:gd name="T5" fmla="*/ 4 h 9"/>
                  <a:gd name="T6" fmla="*/ 1 w 6"/>
                  <a:gd name="T7" fmla="*/ 0 h 9"/>
                  <a:gd name="T8" fmla="*/ 3 w 6"/>
                  <a:gd name="T9" fmla="*/ 1 h 9"/>
                </a:gdLst>
                <a:ahLst/>
                <a:cxnLst>
                  <a:cxn ang="0">
                    <a:pos x="T0" y="T1"/>
                  </a:cxn>
                  <a:cxn ang="0">
                    <a:pos x="T2" y="T3"/>
                  </a:cxn>
                  <a:cxn ang="0">
                    <a:pos x="T4" y="T5"/>
                  </a:cxn>
                  <a:cxn ang="0">
                    <a:pos x="T6" y="T7"/>
                  </a:cxn>
                  <a:cxn ang="0">
                    <a:pos x="T8" y="T9"/>
                  </a:cxn>
                </a:cxnLst>
                <a:rect l="0" t="0" r="r" b="b"/>
                <a:pathLst>
                  <a:path w="6" h="9">
                    <a:moveTo>
                      <a:pt x="3" y="1"/>
                    </a:moveTo>
                    <a:cubicBezTo>
                      <a:pt x="6" y="4"/>
                      <a:pt x="4" y="9"/>
                      <a:pt x="0" y="9"/>
                    </a:cubicBezTo>
                    <a:cubicBezTo>
                      <a:pt x="0" y="7"/>
                      <a:pt x="2" y="6"/>
                      <a:pt x="2" y="4"/>
                    </a:cubicBezTo>
                    <a:cubicBezTo>
                      <a:pt x="2" y="3"/>
                      <a:pt x="1" y="2"/>
                      <a:pt x="1" y="0"/>
                    </a:cubicBezTo>
                    <a:cubicBezTo>
                      <a:pt x="2" y="0"/>
                      <a:pt x="2" y="1"/>
                      <a:pt x="3" y="1"/>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38" name="Freeform 873"/>
              <p:cNvSpPr/>
              <p:nvPr/>
            </p:nvSpPr>
            <p:spPr bwMode="auto">
              <a:xfrm>
                <a:off x="470836" y="5293751"/>
                <a:ext cx="19894" cy="39789"/>
              </a:xfrm>
              <a:custGeom>
                <a:avLst/>
                <a:gdLst>
                  <a:gd name="T0" fmla="*/ 5 w 5"/>
                  <a:gd name="T1" fmla="*/ 9 h 10"/>
                  <a:gd name="T2" fmla="*/ 4 w 5"/>
                  <a:gd name="T3" fmla="*/ 10 h 10"/>
                  <a:gd name="T4" fmla="*/ 3 w 5"/>
                  <a:gd name="T5" fmla="*/ 8 h 10"/>
                  <a:gd name="T6" fmla="*/ 0 w 5"/>
                  <a:gd name="T7" fmla="*/ 2 h 10"/>
                  <a:gd name="T8" fmla="*/ 5 w 5"/>
                  <a:gd name="T9" fmla="*/ 9 h 10"/>
                </a:gdLst>
                <a:ahLst/>
                <a:cxnLst>
                  <a:cxn ang="0">
                    <a:pos x="T0" y="T1"/>
                  </a:cxn>
                  <a:cxn ang="0">
                    <a:pos x="T2" y="T3"/>
                  </a:cxn>
                  <a:cxn ang="0">
                    <a:pos x="T4" y="T5"/>
                  </a:cxn>
                  <a:cxn ang="0">
                    <a:pos x="T6" y="T7"/>
                  </a:cxn>
                  <a:cxn ang="0">
                    <a:pos x="T8" y="T9"/>
                  </a:cxn>
                </a:cxnLst>
                <a:rect l="0" t="0" r="r" b="b"/>
                <a:pathLst>
                  <a:path w="5" h="10">
                    <a:moveTo>
                      <a:pt x="5" y="9"/>
                    </a:moveTo>
                    <a:cubicBezTo>
                      <a:pt x="5" y="9"/>
                      <a:pt x="5" y="10"/>
                      <a:pt x="4" y="10"/>
                    </a:cubicBezTo>
                    <a:cubicBezTo>
                      <a:pt x="3" y="10"/>
                      <a:pt x="3" y="9"/>
                      <a:pt x="3" y="8"/>
                    </a:cubicBezTo>
                    <a:cubicBezTo>
                      <a:pt x="1" y="7"/>
                      <a:pt x="2" y="4"/>
                      <a:pt x="0" y="2"/>
                    </a:cubicBezTo>
                    <a:cubicBezTo>
                      <a:pt x="5" y="0"/>
                      <a:pt x="2" y="8"/>
                      <a:pt x="5" y="9"/>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39" name="Freeform 874"/>
              <p:cNvSpPr/>
              <p:nvPr/>
            </p:nvSpPr>
            <p:spPr bwMode="auto">
              <a:xfrm>
                <a:off x="424416" y="5303697"/>
                <a:ext cx="6631" cy="6631"/>
              </a:xfrm>
              <a:custGeom>
                <a:avLst/>
                <a:gdLst>
                  <a:gd name="T0" fmla="*/ 0 w 2"/>
                  <a:gd name="T1" fmla="*/ 0 h 2"/>
                  <a:gd name="T2" fmla="*/ 1 w 2"/>
                  <a:gd name="T3" fmla="*/ 2 h 2"/>
                  <a:gd name="T4" fmla="*/ 0 w 2"/>
                  <a:gd name="T5" fmla="*/ 2 h 2"/>
                  <a:gd name="T6" fmla="*/ 0 w 2"/>
                  <a:gd name="T7" fmla="*/ 0 h 2"/>
                </a:gdLst>
                <a:ahLst/>
                <a:cxnLst>
                  <a:cxn ang="0">
                    <a:pos x="T0" y="T1"/>
                  </a:cxn>
                  <a:cxn ang="0">
                    <a:pos x="T2" y="T3"/>
                  </a:cxn>
                  <a:cxn ang="0">
                    <a:pos x="T4" y="T5"/>
                  </a:cxn>
                  <a:cxn ang="0">
                    <a:pos x="T6" y="T7"/>
                  </a:cxn>
                </a:cxnLst>
                <a:rect l="0" t="0" r="r" b="b"/>
                <a:pathLst>
                  <a:path w="2" h="2">
                    <a:moveTo>
                      <a:pt x="0" y="0"/>
                    </a:moveTo>
                    <a:cubicBezTo>
                      <a:pt x="1" y="0"/>
                      <a:pt x="2" y="1"/>
                      <a:pt x="1" y="2"/>
                    </a:cubicBezTo>
                    <a:cubicBezTo>
                      <a:pt x="0" y="2"/>
                      <a:pt x="0" y="2"/>
                      <a:pt x="0" y="2"/>
                    </a:cubicBezTo>
                    <a:cubicBezTo>
                      <a:pt x="0" y="1"/>
                      <a:pt x="1" y="1"/>
                      <a:pt x="0"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40" name="Freeform 875"/>
              <p:cNvSpPr/>
              <p:nvPr/>
            </p:nvSpPr>
            <p:spPr bwMode="auto">
              <a:xfrm>
                <a:off x="371364" y="5307014"/>
                <a:ext cx="6631" cy="6631"/>
              </a:xfrm>
              <a:custGeom>
                <a:avLst/>
                <a:gdLst>
                  <a:gd name="T0" fmla="*/ 2 w 2"/>
                  <a:gd name="T1" fmla="*/ 0 h 2"/>
                  <a:gd name="T2" fmla="*/ 0 w 2"/>
                  <a:gd name="T3" fmla="*/ 2 h 2"/>
                  <a:gd name="T4" fmla="*/ 2 w 2"/>
                  <a:gd name="T5" fmla="*/ 0 h 2"/>
                </a:gdLst>
                <a:ahLst/>
                <a:cxnLst>
                  <a:cxn ang="0">
                    <a:pos x="T0" y="T1"/>
                  </a:cxn>
                  <a:cxn ang="0">
                    <a:pos x="T2" y="T3"/>
                  </a:cxn>
                  <a:cxn ang="0">
                    <a:pos x="T4" y="T5"/>
                  </a:cxn>
                </a:cxnLst>
                <a:rect l="0" t="0" r="r" b="b"/>
                <a:pathLst>
                  <a:path w="2" h="2">
                    <a:moveTo>
                      <a:pt x="2" y="0"/>
                    </a:moveTo>
                    <a:cubicBezTo>
                      <a:pt x="2" y="1"/>
                      <a:pt x="1" y="2"/>
                      <a:pt x="0" y="2"/>
                    </a:cubicBezTo>
                    <a:cubicBezTo>
                      <a:pt x="0" y="1"/>
                      <a:pt x="0" y="0"/>
                      <a:pt x="2"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41" name="Freeform 876"/>
              <p:cNvSpPr/>
              <p:nvPr/>
            </p:nvSpPr>
            <p:spPr bwMode="auto">
              <a:xfrm>
                <a:off x="450941" y="5307014"/>
                <a:ext cx="3317" cy="3317"/>
              </a:xfrm>
              <a:custGeom>
                <a:avLst/>
                <a:gdLst>
                  <a:gd name="T0" fmla="*/ 0 w 1"/>
                  <a:gd name="T1" fmla="*/ 0 h 1"/>
                  <a:gd name="T2" fmla="*/ 1 w 1"/>
                  <a:gd name="T3" fmla="*/ 0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1" y="0"/>
                      <a:pt x="1" y="0"/>
                      <a:pt x="1" y="0"/>
                    </a:cubicBezTo>
                    <a:cubicBezTo>
                      <a:pt x="1" y="1"/>
                      <a:pt x="1" y="1"/>
                      <a:pt x="1" y="1"/>
                    </a:cubicBezTo>
                    <a:cubicBezTo>
                      <a:pt x="0" y="1"/>
                      <a:pt x="0" y="1"/>
                      <a:pt x="0"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42" name="Freeform 877"/>
              <p:cNvSpPr/>
              <p:nvPr/>
            </p:nvSpPr>
            <p:spPr bwMode="auto">
              <a:xfrm>
                <a:off x="377995" y="5313645"/>
                <a:ext cx="9948" cy="3317"/>
              </a:xfrm>
              <a:custGeom>
                <a:avLst/>
                <a:gdLst>
                  <a:gd name="T0" fmla="*/ 0 w 2"/>
                  <a:gd name="T1" fmla="*/ 0 h 1"/>
                  <a:gd name="T2" fmla="*/ 1 w 2"/>
                  <a:gd name="T3" fmla="*/ 0 h 1"/>
                  <a:gd name="T4" fmla="*/ 0 w 2"/>
                  <a:gd name="T5" fmla="*/ 1 h 1"/>
                  <a:gd name="T6" fmla="*/ 0 w 2"/>
                  <a:gd name="T7" fmla="*/ 0 h 1"/>
                </a:gdLst>
                <a:ahLst/>
                <a:cxnLst>
                  <a:cxn ang="0">
                    <a:pos x="T0" y="T1"/>
                  </a:cxn>
                  <a:cxn ang="0">
                    <a:pos x="T2" y="T3"/>
                  </a:cxn>
                  <a:cxn ang="0">
                    <a:pos x="T4" y="T5"/>
                  </a:cxn>
                  <a:cxn ang="0">
                    <a:pos x="T6" y="T7"/>
                  </a:cxn>
                </a:cxnLst>
                <a:rect l="0" t="0" r="r" b="b"/>
                <a:pathLst>
                  <a:path w="2" h="1">
                    <a:moveTo>
                      <a:pt x="0" y="0"/>
                    </a:moveTo>
                    <a:cubicBezTo>
                      <a:pt x="1" y="0"/>
                      <a:pt x="1" y="0"/>
                      <a:pt x="1" y="0"/>
                    </a:cubicBezTo>
                    <a:cubicBezTo>
                      <a:pt x="2" y="1"/>
                      <a:pt x="1" y="1"/>
                      <a:pt x="0" y="1"/>
                    </a:cubicBezTo>
                    <a:cubicBezTo>
                      <a:pt x="0" y="1"/>
                      <a:pt x="1" y="0"/>
                      <a:pt x="0"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43" name="Freeform 878"/>
              <p:cNvSpPr/>
              <p:nvPr/>
            </p:nvSpPr>
            <p:spPr bwMode="auto">
              <a:xfrm>
                <a:off x="387943" y="5313645"/>
                <a:ext cx="6631" cy="9948"/>
              </a:xfrm>
              <a:custGeom>
                <a:avLst/>
                <a:gdLst>
                  <a:gd name="T0" fmla="*/ 0 w 2"/>
                  <a:gd name="T1" fmla="*/ 0 h 2"/>
                  <a:gd name="T2" fmla="*/ 1 w 2"/>
                  <a:gd name="T3" fmla="*/ 0 h 2"/>
                  <a:gd name="T4" fmla="*/ 0 w 2"/>
                  <a:gd name="T5" fmla="*/ 2 h 2"/>
                  <a:gd name="T6" fmla="*/ 0 w 2"/>
                  <a:gd name="T7" fmla="*/ 0 h 2"/>
                </a:gdLst>
                <a:ahLst/>
                <a:cxnLst>
                  <a:cxn ang="0">
                    <a:pos x="T0" y="T1"/>
                  </a:cxn>
                  <a:cxn ang="0">
                    <a:pos x="T2" y="T3"/>
                  </a:cxn>
                  <a:cxn ang="0">
                    <a:pos x="T4" y="T5"/>
                  </a:cxn>
                  <a:cxn ang="0">
                    <a:pos x="T6" y="T7"/>
                  </a:cxn>
                </a:cxnLst>
                <a:rect l="0" t="0" r="r" b="b"/>
                <a:pathLst>
                  <a:path w="2" h="2">
                    <a:moveTo>
                      <a:pt x="0" y="0"/>
                    </a:moveTo>
                    <a:cubicBezTo>
                      <a:pt x="1" y="0"/>
                      <a:pt x="1" y="0"/>
                      <a:pt x="1" y="0"/>
                    </a:cubicBezTo>
                    <a:cubicBezTo>
                      <a:pt x="2" y="1"/>
                      <a:pt x="2" y="2"/>
                      <a:pt x="0" y="2"/>
                    </a:cubicBezTo>
                    <a:lnTo>
                      <a:pt x="0" y="0"/>
                    </a:lnTo>
                    <a:close/>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44" name="Freeform 879"/>
              <p:cNvSpPr/>
              <p:nvPr/>
            </p:nvSpPr>
            <p:spPr bwMode="auto">
              <a:xfrm>
                <a:off x="334891" y="5316960"/>
                <a:ext cx="9948" cy="9948"/>
              </a:xfrm>
              <a:custGeom>
                <a:avLst/>
                <a:gdLst>
                  <a:gd name="T0" fmla="*/ 3 w 3"/>
                  <a:gd name="T1" fmla="*/ 2 h 2"/>
                  <a:gd name="T2" fmla="*/ 1 w 3"/>
                  <a:gd name="T3" fmla="*/ 2 h 2"/>
                  <a:gd name="T4" fmla="*/ 3 w 3"/>
                  <a:gd name="T5" fmla="*/ 2 h 2"/>
                </a:gdLst>
                <a:ahLst/>
                <a:cxnLst>
                  <a:cxn ang="0">
                    <a:pos x="T0" y="T1"/>
                  </a:cxn>
                  <a:cxn ang="0">
                    <a:pos x="T2" y="T3"/>
                  </a:cxn>
                  <a:cxn ang="0">
                    <a:pos x="T4" y="T5"/>
                  </a:cxn>
                </a:cxnLst>
                <a:rect l="0" t="0" r="r" b="b"/>
                <a:pathLst>
                  <a:path w="3" h="2">
                    <a:moveTo>
                      <a:pt x="3" y="2"/>
                    </a:moveTo>
                    <a:cubicBezTo>
                      <a:pt x="3" y="2"/>
                      <a:pt x="1" y="2"/>
                      <a:pt x="1" y="2"/>
                    </a:cubicBezTo>
                    <a:cubicBezTo>
                      <a:pt x="0" y="0"/>
                      <a:pt x="3" y="0"/>
                      <a:pt x="3" y="2"/>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45" name="Freeform 880"/>
              <p:cNvSpPr/>
              <p:nvPr/>
            </p:nvSpPr>
            <p:spPr bwMode="auto">
              <a:xfrm>
                <a:off x="321628" y="5316960"/>
                <a:ext cx="39789" cy="49737"/>
              </a:xfrm>
              <a:custGeom>
                <a:avLst/>
                <a:gdLst>
                  <a:gd name="T0" fmla="*/ 10 w 10"/>
                  <a:gd name="T1" fmla="*/ 1 h 12"/>
                  <a:gd name="T2" fmla="*/ 6 w 10"/>
                  <a:gd name="T3" fmla="*/ 5 h 12"/>
                  <a:gd name="T4" fmla="*/ 3 w 10"/>
                  <a:gd name="T5" fmla="*/ 7 h 12"/>
                  <a:gd name="T6" fmla="*/ 2 w 10"/>
                  <a:gd name="T7" fmla="*/ 12 h 12"/>
                  <a:gd name="T8" fmla="*/ 1 w 10"/>
                  <a:gd name="T9" fmla="*/ 5 h 12"/>
                  <a:gd name="T10" fmla="*/ 6 w 10"/>
                  <a:gd name="T11" fmla="*/ 3 h 12"/>
                  <a:gd name="T12" fmla="*/ 7 w 10"/>
                  <a:gd name="T13" fmla="*/ 1 h 12"/>
                  <a:gd name="T14" fmla="*/ 10 w 10"/>
                  <a:gd name="T15" fmla="*/ 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12">
                    <a:moveTo>
                      <a:pt x="10" y="1"/>
                    </a:moveTo>
                    <a:cubicBezTo>
                      <a:pt x="9" y="3"/>
                      <a:pt x="6" y="3"/>
                      <a:pt x="6" y="5"/>
                    </a:cubicBezTo>
                    <a:cubicBezTo>
                      <a:pt x="5" y="5"/>
                      <a:pt x="3" y="6"/>
                      <a:pt x="3" y="7"/>
                    </a:cubicBezTo>
                    <a:cubicBezTo>
                      <a:pt x="3" y="9"/>
                      <a:pt x="4" y="12"/>
                      <a:pt x="2" y="12"/>
                    </a:cubicBezTo>
                    <a:cubicBezTo>
                      <a:pt x="0" y="11"/>
                      <a:pt x="1" y="7"/>
                      <a:pt x="1" y="5"/>
                    </a:cubicBezTo>
                    <a:cubicBezTo>
                      <a:pt x="3" y="5"/>
                      <a:pt x="4" y="3"/>
                      <a:pt x="6" y="3"/>
                    </a:cubicBezTo>
                    <a:cubicBezTo>
                      <a:pt x="7" y="3"/>
                      <a:pt x="7" y="2"/>
                      <a:pt x="7" y="1"/>
                    </a:cubicBezTo>
                    <a:cubicBezTo>
                      <a:pt x="8" y="1"/>
                      <a:pt x="9" y="0"/>
                      <a:pt x="10" y="1"/>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46" name="Freeform 881"/>
              <p:cNvSpPr/>
              <p:nvPr/>
            </p:nvSpPr>
            <p:spPr bwMode="auto">
              <a:xfrm>
                <a:off x="361417" y="5316960"/>
                <a:ext cx="9948" cy="9948"/>
              </a:xfrm>
              <a:custGeom>
                <a:avLst/>
                <a:gdLst>
                  <a:gd name="T0" fmla="*/ 2 w 2"/>
                  <a:gd name="T1" fmla="*/ 0 h 2"/>
                  <a:gd name="T2" fmla="*/ 2 w 2"/>
                  <a:gd name="T3" fmla="*/ 2 h 2"/>
                  <a:gd name="T4" fmla="*/ 0 w 2"/>
                  <a:gd name="T5" fmla="*/ 2 h 2"/>
                  <a:gd name="T6" fmla="*/ 2 w 2"/>
                  <a:gd name="T7" fmla="*/ 0 h 2"/>
                </a:gdLst>
                <a:ahLst/>
                <a:cxnLst>
                  <a:cxn ang="0">
                    <a:pos x="T0" y="T1"/>
                  </a:cxn>
                  <a:cxn ang="0">
                    <a:pos x="T2" y="T3"/>
                  </a:cxn>
                  <a:cxn ang="0">
                    <a:pos x="T4" y="T5"/>
                  </a:cxn>
                  <a:cxn ang="0">
                    <a:pos x="T6" y="T7"/>
                  </a:cxn>
                </a:cxnLst>
                <a:rect l="0" t="0" r="r" b="b"/>
                <a:pathLst>
                  <a:path w="2" h="2">
                    <a:moveTo>
                      <a:pt x="2" y="0"/>
                    </a:moveTo>
                    <a:cubicBezTo>
                      <a:pt x="2" y="1"/>
                      <a:pt x="2" y="1"/>
                      <a:pt x="2" y="2"/>
                    </a:cubicBezTo>
                    <a:cubicBezTo>
                      <a:pt x="0" y="2"/>
                      <a:pt x="0" y="2"/>
                      <a:pt x="0" y="2"/>
                    </a:cubicBezTo>
                    <a:cubicBezTo>
                      <a:pt x="0" y="1"/>
                      <a:pt x="0" y="0"/>
                      <a:pt x="2"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47" name="Freeform 882"/>
              <p:cNvSpPr/>
              <p:nvPr/>
            </p:nvSpPr>
            <p:spPr bwMode="auto">
              <a:xfrm>
                <a:off x="351469" y="5350117"/>
                <a:ext cx="9948" cy="13263"/>
              </a:xfrm>
              <a:custGeom>
                <a:avLst/>
                <a:gdLst>
                  <a:gd name="T0" fmla="*/ 2 w 3"/>
                  <a:gd name="T1" fmla="*/ 0 h 3"/>
                  <a:gd name="T2" fmla="*/ 1 w 3"/>
                  <a:gd name="T3" fmla="*/ 2 h 3"/>
                  <a:gd name="T4" fmla="*/ 2 w 3"/>
                  <a:gd name="T5" fmla="*/ 0 h 3"/>
                </a:gdLst>
                <a:ahLst/>
                <a:cxnLst>
                  <a:cxn ang="0">
                    <a:pos x="T0" y="T1"/>
                  </a:cxn>
                  <a:cxn ang="0">
                    <a:pos x="T2" y="T3"/>
                  </a:cxn>
                  <a:cxn ang="0">
                    <a:pos x="T4" y="T5"/>
                  </a:cxn>
                </a:cxnLst>
                <a:rect l="0" t="0" r="r" b="b"/>
                <a:pathLst>
                  <a:path w="3" h="3">
                    <a:moveTo>
                      <a:pt x="2" y="0"/>
                    </a:moveTo>
                    <a:cubicBezTo>
                      <a:pt x="3" y="1"/>
                      <a:pt x="2" y="3"/>
                      <a:pt x="1" y="2"/>
                    </a:cubicBezTo>
                    <a:cubicBezTo>
                      <a:pt x="0" y="1"/>
                      <a:pt x="0" y="0"/>
                      <a:pt x="2"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48" name="Freeform 883"/>
              <p:cNvSpPr/>
              <p:nvPr/>
            </p:nvSpPr>
            <p:spPr bwMode="auto">
              <a:xfrm>
                <a:off x="374680" y="5350117"/>
                <a:ext cx="3317" cy="9948"/>
              </a:xfrm>
              <a:custGeom>
                <a:avLst/>
                <a:gdLst>
                  <a:gd name="T0" fmla="*/ 0 w 1"/>
                  <a:gd name="T1" fmla="*/ 0 h 2"/>
                  <a:gd name="T2" fmla="*/ 1 w 1"/>
                  <a:gd name="T3" fmla="*/ 0 h 2"/>
                  <a:gd name="T4" fmla="*/ 1 w 1"/>
                  <a:gd name="T5" fmla="*/ 1 h 2"/>
                  <a:gd name="T6" fmla="*/ 0 w 1"/>
                  <a:gd name="T7" fmla="*/ 0 h 2"/>
                </a:gdLst>
                <a:ahLst/>
                <a:cxnLst>
                  <a:cxn ang="0">
                    <a:pos x="T0" y="T1"/>
                  </a:cxn>
                  <a:cxn ang="0">
                    <a:pos x="T2" y="T3"/>
                  </a:cxn>
                  <a:cxn ang="0">
                    <a:pos x="T4" y="T5"/>
                  </a:cxn>
                  <a:cxn ang="0">
                    <a:pos x="T6" y="T7"/>
                  </a:cxn>
                </a:cxnLst>
                <a:rect l="0" t="0" r="r" b="b"/>
                <a:pathLst>
                  <a:path w="1" h="2">
                    <a:moveTo>
                      <a:pt x="0" y="0"/>
                    </a:moveTo>
                    <a:cubicBezTo>
                      <a:pt x="1" y="0"/>
                      <a:pt x="1" y="0"/>
                      <a:pt x="1" y="0"/>
                    </a:cubicBezTo>
                    <a:cubicBezTo>
                      <a:pt x="1" y="1"/>
                      <a:pt x="1" y="1"/>
                      <a:pt x="1" y="1"/>
                    </a:cubicBezTo>
                    <a:cubicBezTo>
                      <a:pt x="0" y="2"/>
                      <a:pt x="0" y="1"/>
                      <a:pt x="0"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49" name="Freeform 884"/>
              <p:cNvSpPr/>
              <p:nvPr/>
            </p:nvSpPr>
            <p:spPr bwMode="auto">
              <a:xfrm>
                <a:off x="464204" y="5353434"/>
                <a:ext cx="9948" cy="9948"/>
              </a:xfrm>
              <a:custGeom>
                <a:avLst/>
                <a:gdLst>
                  <a:gd name="T0" fmla="*/ 3 w 3"/>
                  <a:gd name="T1" fmla="*/ 0 h 2"/>
                  <a:gd name="T2" fmla="*/ 1 w 3"/>
                  <a:gd name="T3" fmla="*/ 2 h 2"/>
                  <a:gd name="T4" fmla="*/ 0 w 3"/>
                  <a:gd name="T5" fmla="*/ 1 h 2"/>
                  <a:gd name="T6" fmla="*/ 3 w 3"/>
                  <a:gd name="T7" fmla="*/ 0 h 2"/>
                </a:gdLst>
                <a:ahLst/>
                <a:cxnLst>
                  <a:cxn ang="0">
                    <a:pos x="T0" y="T1"/>
                  </a:cxn>
                  <a:cxn ang="0">
                    <a:pos x="T2" y="T3"/>
                  </a:cxn>
                  <a:cxn ang="0">
                    <a:pos x="T4" y="T5"/>
                  </a:cxn>
                  <a:cxn ang="0">
                    <a:pos x="T6" y="T7"/>
                  </a:cxn>
                </a:cxnLst>
                <a:rect l="0" t="0" r="r" b="b"/>
                <a:pathLst>
                  <a:path w="3" h="2">
                    <a:moveTo>
                      <a:pt x="3" y="0"/>
                    </a:moveTo>
                    <a:cubicBezTo>
                      <a:pt x="3" y="1"/>
                      <a:pt x="2" y="2"/>
                      <a:pt x="1" y="2"/>
                    </a:cubicBezTo>
                    <a:cubicBezTo>
                      <a:pt x="1" y="2"/>
                      <a:pt x="1" y="1"/>
                      <a:pt x="0" y="1"/>
                    </a:cubicBezTo>
                    <a:cubicBezTo>
                      <a:pt x="1" y="1"/>
                      <a:pt x="2" y="0"/>
                      <a:pt x="3"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50" name="Freeform 885"/>
              <p:cNvSpPr/>
              <p:nvPr/>
            </p:nvSpPr>
            <p:spPr bwMode="auto">
              <a:xfrm>
                <a:off x="484099" y="5353434"/>
                <a:ext cx="13263" cy="13263"/>
              </a:xfrm>
              <a:custGeom>
                <a:avLst/>
                <a:gdLst>
                  <a:gd name="T0" fmla="*/ 2 w 3"/>
                  <a:gd name="T1" fmla="*/ 0 h 3"/>
                  <a:gd name="T2" fmla="*/ 2 w 3"/>
                  <a:gd name="T3" fmla="*/ 3 h 3"/>
                  <a:gd name="T4" fmla="*/ 0 w 3"/>
                  <a:gd name="T5" fmla="*/ 3 h 3"/>
                  <a:gd name="T6" fmla="*/ 2 w 3"/>
                  <a:gd name="T7" fmla="*/ 0 h 3"/>
                </a:gdLst>
                <a:ahLst/>
                <a:cxnLst>
                  <a:cxn ang="0">
                    <a:pos x="T0" y="T1"/>
                  </a:cxn>
                  <a:cxn ang="0">
                    <a:pos x="T2" y="T3"/>
                  </a:cxn>
                  <a:cxn ang="0">
                    <a:pos x="T4" y="T5"/>
                  </a:cxn>
                  <a:cxn ang="0">
                    <a:pos x="T6" y="T7"/>
                  </a:cxn>
                </a:cxnLst>
                <a:rect l="0" t="0" r="r" b="b"/>
                <a:pathLst>
                  <a:path w="3" h="3">
                    <a:moveTo>
                      <a:pt x="2" y="0"/>
                    </a:moveTo>
                    <a:cubicBezTo>
                      <a:pt x="3" y="2"/>
                      <a:pt x="1" y="1"/>
                      <a:pt x="2" y="3"/>
                    </a:cubicBezTo>
                    <a:cubicBezTo>
                      <a:pt x="0" y="3"/>
                      <a:pt x="0" y="3"/>
                      <a:pt x="0" y="3"/>
                    </a:cubicBezTo>
                    <a:cubicBezTo>
                      <a:pt x="0" y="1"/>
                      <a:pt x="1" y="0"/>
                      <a:pt x="2"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51" name="Freeform 886"/>
              <p:cNvSpPr/>
              <p:nvPr/>
            </p:nvSpPr>
            <p:spPr bwMode="auto">
              <a:xfrm>
                <a:off x="500679" y="5350117"/>
                <a:ext cx="16580" cy="19894"/>
              </a:xfrm>
              <a:custGeom>
                <a:avLst/>
                <a:gdLst>
                  <a:gd name="T0" fmla="*/ 4 w 4"/>
                  <a:gd name="T1" fmla="*/ 2 h 5"/>
                  <a:gd name="T2" fmla="*/ 3 w 4"/>
                  <a:gd name="T3" fmla="*/ 5 h 5"/>
                  <a:gd name="T4" fmla="*/ 0 w 4"/>
                  <a:gd name="T5" fmla="*/ 4 h 5"/>
                  <a:gd name="T6" fmla="*/ 4 w 4"/>
                  <a:gd name="T7" fmla="*/ 2 h 5"/>
                </a:gdLst>
                <a:ahLst/>
                <a:cxnLst>
                  <a:cxn ang="0">
                    <a:pos x="T0" y="T1"/>
                  </a:cxn>
                  <a:cxn ang="0">
                    <a:pos x="T2" y="T3"/>
                  </a:cxn>
                  <a:cxn ang="0">
                    <a:pos x="T4" y="T5"/>
                  </a:cxn>
                  <a:cxn ang="0">
                    <a:pos x="T6" y="T7"/>
                  </a:cxn>
                </a:cxnLst>
                <a:rect l="0" t="0" r="r" b="b"/>
                <a:pathLst>
                  <a:path w="4" h="5">
                    <a:moveTo>
                      <a:pt x="4" y="2"/>
                    </a:moveTo>
                    <a:cubicBezTo>
                      <a:pt x="3" y="3"/>
                      <a:pt x="3" y="4"/>
                      <a:pt x="3" y="5"/>
                    </a:cubicBezTo>
                    <a:cubicBezTo>
                      <a:pt x="1" y="5"/>
                      <a:pt x="1" y="4"/>
                      <a:pt x="0" y="4"/>
                    </a:cubicBezTo>
                    <a:cubicBezTo>
                      <a:pt x="0" y="2"/>
                      <a:pt x="2" y="0"/>
                      <a:pt x="4" y="2"/>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52" name="Freeform 887"/>
              <p:cNvSpPr/>
              <p:nvPr/>
            </p:nvSpPr>
            <p:spPr bwMode="auto">
              <a:xfrm>
                <a:off x="490730" y="5353434"/>
                <a:ext cx="53052" cy="29843"/>
              </a:xfrm>
              <a:custGeom>
                <a:avLst/>
                <a:gdLst>
                  <a:gd name="T0" fmla="*/ 6 w 13"/>
                  <a:gd name="T1" fmla="*/ 5 h 7"/>
                  <a:gd name="T2" fmla="*/ 7 w 13"/>
                  <a:gd name="T3" fmla="*/ 6 h 7"/>
                  <a:gd name="T4" fmla="*/ 8 w 13"/>
                  <a:gd name="T5" fmla="*/ 5 h 7"/>
                  <a:gd name="T6" fmla="*/ 7 w 13"/>
                  <a:gd name="T7" fmla="*/ 2 h 7"/>
                  <a:gd name="T8" fmla="*/ 8 w 13"/>
                  <a:gd name="T9" fmla="*/ 1 h 7"/>
                  <a:gd name="T10" fmla="*/ 10 w 13"/>
                  <a:gd name="T11" fmla="*/ 3 h 7"/>
                  <a:gd name="T12" fmla="*/ 11 w 13"/>
                  <a:gd name="T13" fmla="*/ 0 h 7"/>
                  <a:gd name="T14" fmla="*/ 13 w 13"/>
                  <a:gd name="T15" fmla="*/ 0 h 7"/>
                  <a:gd name="T16" fmla="*/ 13 w 13"/>
                  <a:gd name="T17" fmla="*/ 2 h 7"/>
                  <a:gd name="T18" fmla="*/ 12 w 13"/>
                  <a:gd name="T19" fmla="*/ 6 h 7"/>
                  <a:gd name="T20" fmla="*/ 10 w 13"/>
                  <a:gd name="T21" fmla="*/ 5 h 7"/>
                  <a:gd name="T22" fmla="*/ 9 w 13"/>
                  <a:gd name="T23" fmla="*/ 6 h 7"/>
                  <a:gd name="T24" fmla="*/ 7 w 13"/>
                  <a:gd name="T25" fmla="*/ 7 h 7"/>
                  <a:gd name="T26" fmla="*/ 0 w 13"/>
                  <a:gd name="T27" fmla="*/ 4 h 7"/>
                  <a:gd name="T28" fmla="*/ 5 w 13"/>
                  <a:gd name="T29" fmla="*/ 5 h 7"/>
                  <a:gd name="T30" fmla="*/ 6 w 13"/>
                  <a:gd name="T31" fmla="*/ 3 h 7"/>
                  <a:gd name="T32" fmla="*/ 7 w 13"/>
                  <a:gd name="T33" fmla="*/ 4 h 7"/>
                  <a:gd name="T34" fmla="*/ 6 w 13"/>
                  <a:gd name="T3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 h="7">
                    <a:moveTo>
                      <a:pt x="6" y="5"/>
                    </a:moveTo>
                    <a:cubicBezTo>
                      <a:pt x="6" y="6"/>
                      <a:pt x="6" y="6"/>
                      <a:pt x="7" y="6"/>
                    </a:cubicBezTo>
                    <a:cubicBezTo>
                      <a:pt x="7" y="5"/>
                      <a:pt x="7" y="4"/>
                      <a:pt x="8" y="5"/>
                    </a:cubicBezTo>
                    <a:cubicBezTo>
                      <a:pt x="9" y="3"/>
                      <a:pt x="8" y="3"/>
                      <a:pt x="7" y="2"/>
                    </a:cubicBezTo>
                    <a:cubicBezTo>
                      <a:pt x="7" y="1"/>
                      <a:pt x="8" y="1"/>
                      <a:pt x="8" y="1"/>
                    </a:cubicBezTo>
                    <a:cubicBezTo>
                      <a:pt x="9" y="1"/>
                      <a:pt x="9" y="2"/>
                      <a:pt x="10" y="3"/>
                    </a:cubicBezTo>
                    <a:cubicBezTo>
                      <a:pt x="10" y="3"/>
                      <a:pt x="11" y="1"/>
                      <a:pt x="11" y="0"/>
                    </a:cubicBezTo>
                    <a:cubicBezTo>
                      <a:pt x="13" y="0"/>
                      <a:pt x="13" y="0"/>
                      <a:pt x="13" y="0"/>
                    </a:cubicBezTo>
                    <a:cubicBezTo>
                      <a:pt x="13" y="1"/>
                      <a:pt x="13" y="2"/>
                      <a:pt x="13" y="2"/>
                    </a:cubicBezTo>
                    <a:cubicBezTo>
                      <a:pt x="12" y="2"/>
                      <a:pt x="11" y="4"/>
                      <a:pt x="12" y="6"/>
                    </a:cubicBezTo>
                    <a:cubicBezTo>
                      <a:pt x="10" y="6"/>
                      <a:pt x="11" y="5"/>
                      <a:pt x="10" y="5"/>
                    </a:cubicBezTo>
                    <a:cubicBezTo>
                      <a:pt x="10" y="5"/>
                      <a:pt x="10" y="6"/>
                      <a:pt x="9" y="6"/>
                    </a:cubicBezTo>
                    <a:cubicBezTo>
                      <a:pt x="8" y="7"/>
                      <a:pt x="8" y="7"/>
                      <a:pt x="7" y="7"/>
                    </a:cubicBezTo>
                    <a:cubicBezTo>
                      <a:pt x="5" y="6"/>
                      <a:pt x="1" y="7"/>
                      <a:pt x="0" y="4"/>
                    </a:cubicBezTo>
                    <a:cubicBezTo>
                      <a:pt x="2" y="3"/>
                      <a:pt x="3" y="5"/>
                      <a:pt x="5" y="5"/>
                    </a:cubicBezTo>
                    <a:cubicBezTo>
                      <a:pt x="6" y="5"/>
                      <a:pt x="6" y="3"/>
                      <a:pt x="6" y="3"/>
                    </a:cubicBezTo>
                    <a:cubicBezTo>
                      <a:pt x="7" y="2"/>
                      <a:pt x="7" y="4"/>
                      <a:pt x="7" y="4"/>
                    </a:cubicBezTo>
                    <a:cubicBezTo>
                      <a:pt x="7" y="5"/>
                      <a:pt x="7" y="5"/>
                      <a:pt x="6" y="5"/>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53" name="Freeform 888"/>
              <p:cNvSpPr/>
              <p:nvPr/>
            </p:nvSpPr>
            <p:spPr bwMode="auto">
              <a:xfrm>
                <a:off x="351469" y="5366697"/>
                <a:ext cx="6631" cy="13263"/>
              </a:xfrm>
              <a:custGeom>
                <a:avLst/>
                <a:gdLst>
                  <a:gd name="T0" fmla="*/ 2 w 2"/>
                  <a:gd name="T1" fmla="*/ 1 h 3"/>
                  <a:gd name="T2" fmla="*/ 1 w 2"/>
                  <a:gd name="T3" fmla="*/ 3 h 3"/>
                  <a:gd name="T4" fmla="*/ 2 w 2"/>
                  <a:gd name="T5" fmla="*/ 1 h 3"/>
                </a:gdLst>
                <a:ahLst/>
                <a:cxnLst>
                  <a:cxn ang="0">
                    <a:pos x="T0" y="T1"/>
                  </a:cxn>
                  <a:cxn ang="0">
                    <a:pos x="T2" y="T3"/>
                  </a:cxn>
                  <a:cxn ang="0">
                    <a:pos x="T4" y="T5"/>
                  </a:cxn>
                </a:cxnLst>
                <a:rect l="0" t="0" r="r" b="b"/>
                <a:pathLst>
                  <a:path w="2" h="3">
                    <a:moveTo>
                      <a:pt x="2" y="1"/>
                    </a:moveTo>
                    <a:cubicBezTo>
                      <a:pt x="2" y="2"/>
                      <a:pt x="2" y="3"/>
                      <a:pt x="1" y="3"/>
                    </a:cubicBezTo>
                    <a:cubicBezTo>
                      <a:pt x="0" y="2"/>
                      <a:pt x="1" y="0"/>
                      <a:pt x="2" y="1"/>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54" name="Freeform 889"/>
              <p:cNvSpPr/>
              <p:nvPr/>
            </p:nvSpPr>
            <p:spPr bwMode="auto">
              <a:xfrm>
                <a:off x="547099" y="5363380"/>
                <a:ext cx="6631" cy="3317"/>
              </a:xfrm>
              <a:custGeom>
                <a:avLst/>
                <a:gdLst>
                  <a:gd name="T0" fmla="*/ 0 w 1"/>
                  <a:gd name="T1" fmla="*/ 0 h 1"/>
                  <a:gd name="T2" fmla="*/ 1 w 1"/>
                  <a:gd name="T3" fmla="*/ 0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1" y="0"/>
                      <a:pt x="1" y="0"/>
                      <a:pt x="1" y="0"/>
                    </a:cubicBezTo>
                    <a:cubicBezTo>
                      <a:pt x="1" y="1"/>
                      <a:pt x="1" y="1"/>
                      <a:pt x="1" y="1"/>
                    </a:cubicBezTo>
                    <a:cubicBezTo>
                      <a:pt x="0" y="1"/>
                      <a:pt x="0" y="1"/>
                      <a:pt x="0"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55" name="Freeform 890"/>
              <p:cNvSpPr/>
              <p:nvPr/>
            </p:nvSpPr>
            <p:spPr bwMode="auto">
              <a:xfrm>
                <a:off x="371364" y="5370012"/>
                <a:ext cx="9948" cy="9948"/>
              </a:xfrm>
              <a:custGeom>
                <a:avLst/>
                <a:gdLst>
                  <a:gd name="T0" fmla="*/ 2 w 3"/>
                  <a:gd name="T1" fmla="*/ 2 h 2"/>
                  <a:gd name="T2" fmla="*/ 0 w 3"/>
                  <a:gd name="T3" fmla="*/ 2 h 2"/>
                  <a:gd name="T4" fmla="*/ 2 w 3"/>
                  <a:gd name="T5" fmla="*/ 2 h 2"/>
                </a:gdLst>
                <a:ahLst/>
                <a:cxnLst>
                  <a:cxn ang="0">
                    <a:pos x="T0" y="T1"/>
                  </a:cxn>
                  <a:cxn ang="0">
                    <a:pos x="T2" y="T3"/>
                  </a:cxn>
                  <a:cxn ang="0">
                    <a:pos x="T4" y="T5"/>
                  </a:cxn>
                </a:cxnLst>
                <a:rect l="0" t="0" r="r" b="b"/>
                <a:pathLst>
                  <a:path w="3" h="2">
                    <a:moveTo>
                      <a:pt x="2" y="2"/>
                    </a:moveTo>
                    <a:cubicBezTo>
                      <a:pt x="1" y="2"/>
                      <a:pt x="1" y="2"/>
                      <a:pt x="0" y="2"/>
                    </a:cubicBezTo>
                    <a:cubicBezTo>
                      <a:pt x="0" y="0"/>
                      <a:pt x="3" y="0"/>
                      <a:pt x="2" y="2"/>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56" name="Freeform 891"/>
              <p:cNvSpPr/>
              <p:nvPr/>
            </p:nvSpPr>
            <p:spPr bwMode="auto">
              <a:xfrm>
                <a:off x="387943" y="5373329"/>
                <a:ext cx="3317" cy="6631"/>
              </a:xfrm>
              <a:custGeom>
                <a:avLst/>
                <a:gdLst>
                  <a:gd name="T0" fmla="*/ 0 w 1"/>
                  <a:gd name="T1" fmla="*/ 0 h 1"/>
                  <a:gd name="T2" fmla="*/ 1 w 1"/>
                  <a:gd name="T3" fmla="*/ 0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1" y="0"/>
                      <a:pt x="1" y="0"/>
                      <a:pt x="1" y="0"/>
                    </a:cubicBezTo>
                    <a:cubicBezTo>
                      <a:pt x="1" y="1"/>
                      <a:pt x="1" y="1"/>
                      <a:pt x="1" y="1"/>
                    </a:cubicBezTo>
                    <a:cubicBezTo>
                      <a:pt x="0" y="1"/>
                      <a:pt x="0" y="0"/>
                      <a:pt x="0"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57" name="Freeform 892"/>
              <p:cNvSpPr/>
              <p:nvPr/>
            </p:nvSpPr>
            <p:spPr bwMode="auto">
              <a:xfrm>
                <a:off x="351469" y="5383275"/>
                <a:ext cx="3317" cy="6631"/>
              </a:xfrm>
              <a:custGeom>
                <a:avLst/>
                <a:gdLst>
                  <a:gd name="T0" fmla="*/ 0 w 1"/>
                  <a:gd name="T1" fmla="*/ 0 h 2"/>
                  <a:gd name="T2" fmla="*/ 1 w 1"/>
                  <a:gd name="T3" fmla="*/ 0 h 2"/>
                  <a:gd name="T4" fmla="*/ 1 w 1"/>
                  <a:gd name="T5" fmla="*/ 1 h 2"/>
                  <a:gd name="T6" fmla="*/ 0 w 1"/>
                  <a:gd name="T7" fmla="*/ 1 h 2"/>
                  <a:gd name="T8" fmla="*/ 0 w 1"/>
                  <a:gd name="T9" fmla="*/ 0 h 2"/>
                </a:gdLst>
                <a:ahLst/>
                <a:cxnLst>
                  <a:cxn ang="0">
                    <a:pos x="T0" y="T1"/>
                  </a:cxn>
                  <a:cxn ang="0">
                    <a:pos x="T2" y="T3"/>
                  </a:cxn>
                  <a:cxn ang="0">
                    <a:pos x="T4" y="T5"/>
                  </a:cxn>
                  <a:cxn ang="0">
                    <a:pos x="T6" y="T7"/>
                  </a:cxn>
                  <a:cxn ang="0">
                    <a:pos x="T8" y="T9"/>
                  </a:cxn>
                </a:cxnLst>
                <a:rect l="0" t="0" r="r" b="b"/>
                <a:pathLst>
                  <a:path w="1" h="2">
                    <a:moveTo>
                      <a:pt x="0" y="0"/>
                    </a:moveTo>
                    <a:cubicBezTo>
                      <a:pt x="1" y="0"/>
                      <a:pt x="1" y="0"/>
                      <a:pt x="1" y="0"/>
                    </a:cubicBezTo>
                    <a:cubicBezTo>
                      <a:pt x="1" y="1"/>
                      <a:pt x="1" y="1"/>
                      <a:pt x="1" y="1"/>
                    </a:cubicBezTo>
                    <a:cubicBezTo>
                      <a:pt x="1" y="2"/>
                      <a:pt x="0" y="1"/>
                      <a:pt x="0" y="1"/>
                    </a:cubicBezTo>
                    <a:cubicBezTo>
                      <a:pt x="0" y="1"/>
                      <a:pt x="0" y="1"/>
                      <a:pt x="0"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58" name="Freeform 893"/>
              <p:cNvSpPr/>
              <p:nvPr/>
            </p:nvSpPr>
            <p:spPr bwMode="auto">
              <a:xfrm>
                <a:off x="464204" y="5383275"/>
                <a:ext cx="6631" cy="6631"/>
              </a:xfrm>
              <a:custGeom>
                <a:avLst/>
                <a:gdLst>
                  <a:gd name="T0" fmla="*/ 2 w 2"/>
                  <a:gd name="T1" fmla="*/ 0 h 2"/>
                  <a:gd name="T2" fmla="*/ 0 w 2"/>
                  <a:gd name="T3" fmla="*/ 2 h 2"/>
                  <a:gd name="T4" fmla="*/ 2 w 2"/>
                  <a:gd name="T5" fmla="*/ 0 h 2"/>
                </a:gdLst>
                <a:ahLst/>
                <a:cxnLst>
                  <a:cxn ang="0">
                    <a:pos x="T0" y="T1"/>
                  </a:cxn>
                  <a:cxn ang="0">
                    <a:pos x="T2" y="T3"/>
                  </a:cxn>
                  <a:cxn ang="0">
                    <a:pos x="T4" y="T5"/>
                  </a:cxn>
                </a:cxnLst>
                <a:rect l="0" t="0" r="r" b="b"/>
                <a:pathLst>
                  <a:path w="2" h="2">
                    <a:moveTo>
                      <a:pt x="2" y="0"/>
                    </a:moveTo>
                    <a:cubicBezTo>
                      <a:pt x="2" y="1"/>
                      <a:pt x="1" y="2"/>
                      <a:pt x="0" y="2"/>
                    </a:cubicBezTo>
                    <a:cubicBezTo>
                      <a:pt x="0" y="0"/>
                      <a:pt x="0" y="0"/>
                      <a:pt x="2"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59" name="Freeform 894"/>
              <p:cNvSpPr/>
              <p:nvPr/>
            </p:nvSpPr>
            <p:spPr bwMode="auto">
              <a:xfrm>
                <a:off x="470836" y="5383275"/>
                <a:ext cx="13263" cy="13263"/>
              </a:xfrm>
              <a:custGeom>
                <a:avLst/>
                <a:gdLst>
                  <a:gd name="T0" fmla="*/ 0 w 3"/>
                  <a:gd name="T1" fmla="*/ 0 h 3"/>
                  <a:gd name="T2" fmla="*/ 3 w 3"/>
                  <a:gd name="T3" fmla="*/ 1 h 3"/>
                  <a:gd name="T4" fmla="*/ 2 w 3"/>
                  <a:gd name="T5" fmla="*/ 3 h 3"/>
                  <a:gd name="T6" fmla="*/ 0 w 3"/>
                  <a:gd name="T7" fmla="*/ 0 h 3"/>
                </a:gdLst>
                <a:ahLst/>
                <a:cxnLst>
                  <a:cxn ang="0">
                    <a:pos x="T0" y="T1"/>
                  </a:cxn>
                  <a:cxn ang="0">
                    <a:pos x="T2" y="T3"/>
                  </a:cxn>
                  <a:cxn ang="0">
                    <a:pos x="T4" y="T5"/>
                  </a:cxn>
                  <a:cxn ang="0">
                    <a:pos x="T6" y="T7"/>
                  </a:cxn>
                </a:cxnLst>
                <a:rect l="0" t="0" r="r" b="b"/>
                <a:pathLst>
                  <a:path w="3" h="3">
                    <a:moveTo>
                      <a:pt x="0" y="0"/>
                    </a:moveTo>
                    <a:cubicBezTo>
                      <a:pt x="2" y="0"/>
                      <a:pt x="2" y="1"/>
                      <a:pt x="3" y="1"/>
                    </a:cubicBezTo>
                    <a:cubicBezTo>
                      <a:pt x="3" y="2"/>
                      <a:pt x="3" y="3"/>
                      <a:pt x="2" y="3"/>
                    </a:cubicBezTo>
                    <a:cubicBezTo>
                      <a:pt x="1" y="3"/>
                      <a:pt x="1" y="1"/>
                      <a:pt x="0"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60" name="Freeform 895"/>
              <p:cNvSpPr/>
              <p:nvPr/>
            </p:nvSpPr>
            <p:spPr bwMode="auto">
              <a:xfrm>
                <a:off x="417784" y="5399855"/>
                <a:ext cx="9948" cy="6631"/>
              </a:xfrm>
              <a:custGeom>
                <a:avLst/>
                <a:gdLst>
                  <a:gd name="T0" fmla="*/ 2 w 2"/>
                  <a:gd name="T1" fmla="*/ 0 h 2"/>
                  <a:gd name="T2" fmla="*/ 0 w 2"/>
                  <a:gd name="T3" fmla="*/ 2 h 2"/>
                  <a:gd name="T4" fmla="*/ 2 w 2"/>
                  <a:gd name="T5" fmla="*/ 0 h 2"/>
                </a:gdLst>
                <a:ahLst/>
                <a:cxnLst>
                  <a:cxn ang="0">
                    <a:pos x="T0" y="T1"/>
                  </a:cxn>
                  <a:cxn ang="0">
                    <a:pos x="T2" y="T3"/>
                  </a:cxn>
                  <a:cxn ang="0">
                    <a:pos x="T4" y="T5"/>
                  </a:cxn>
                </a:cxnLst>
                <a:rect l="0" t="0" r="r" b="b"/>
                <a:pathLst>
                  <a:path w="2" h="2">
                    <a:moveTo>
                      <a:pt x="2" y="0"/>
                    </a:moveTo>
                    <a:cubicBezTo>
                      <a:pt x="2" y="1"/>
                      <a:pt x="1" y="2"/>
                      <a:pt x="0" y="2"/>
                    </a:cubicBezTo>
                    <a:cubicBezTo>
                      <a:pt x="0" y="1"/>
                      <a:pt x="1" y="1"/>
                      <a:pt x="2"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61" name="Freeform 896"/>
              <p:cNvSpPr/>
              <p:nvPr/>
            </p:nvSpPr>
            <p:spPr bwMode="auto">
              <a:xfrm>
                <a:off x="454258" y="5403169"/>
                <a:ext cx="9948" cy="6631"/>
              </a:xfrm>
              <a:custGeom>
                <a:avLst/>
                <a:gdLst>
                  <a:gd name="T0" fmla="*/ 1 w 2"/>
                  <a:gd name="T1" fmla="*/ 0 h 2"/>
                  <a:gd name="T2" fmla="*/ 0 w 2"/>
                  <a:gd name="T3" fmla="*/ 2 h 2"/>
                  <a:gd name="T4" fmla="*/ 0 w 2"/>
                  <a:gd name="T5" fmla="*/ 0 h 2"/>
                  <a:gd name="T6" fmla="*/ 1 w 2"/>
                  <a:gd name="T7" fmla="*/ 0 h 2"/>
                </a:gdLst>
                <a:ahLst/>
                <a:cxnLst>
                  <a:cxn ang="0">
                    <a:pos x="T0" y="T1"/>
                  </a:cxn>
                  <a:cxn ang="0">
                    <a:pos x="T2" y="T3"/>
                  </a:cxn>
                  <a:cxn ang="0">
                    <a:pos x="T4" y="T5"/>
                  </a:cxn>
                  <a:cxn ang="0">
                    <a:pos x="T6" y="T7"/>
                  </a:cxn>
                </a:cxnLst>
                <a:rect l="0" t="0" r="r" b="b"/>
                <a:pathLst>
                  <a:path w="2" h="2">
                    <a:moveTo>
                      <a:pt x="1" y="0"/>
                    </a:moveTo>
                    <a:cubicBezTo>
                      <a:pt x="2" y="1"/>
                      <a:pt x="1" y="2"/>
                      <a:pt x="0" y="2"/>
                    </a:cubicBezTo>
                    <a:cubicBezTo>
                      <a:pt x="0" y="0"/>
                      <a:pt x="0" y="0"/>
                      <a:pt x="0" y="0"/>
                    </a:cubicBezTo>
                    <a:cubicBezTo>
                      <a:pt x="0" y="0"/>
                      <a:pt x="1" y="0"/>
                      <a:pt x="1"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62" name="Freeform 897"/>
              <p:cNvSpPr/>
              <p:nvPr/>
            </p:nvSpPr>
            <p:spPr bwMode="auto">
              <a:xfrm>
                <a:off x="464204" y="5403169"/>
                <a:ext cx="6631" cy="6631"/>
              </a:xfrm>
              <a:custGeom>
                <a:avLst/>
                <a:gdLst>
                  <a:gd name="T0" fmla="*/ 0 w 2"/>
                  <a:gd name="T1" fmla="*/ 0 h 2"/>
                  <a:gd name="T2" fmla="*/ 2 w 2"/>
                  <a:gd name="T3" fmla="*/ 0 h 2"/>
                  <a:gd name="T4" fmla="*/ 2 w 2"/>
                  <a:gd name="T5" fmla="*/ 2 h 2"/>
                  <a:gd name="T6" fmla="*/ 1 w 2"/>
                  <a:gd name="T7" fmla="*/ 2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1" y="0"/>
                      <a:pt x="1" y="0"/>
                      <a:pt x="2" y="0"/>
                    </a:cubicBezTo>
                    <a:cubicBezTo>
                      <a:pt x="2" y="2"/>
                      <a:pt x="2" y="2"/>
                      <a:pt x="2" y="2"/>
                    </a:cubicBezTo>
                    <a:cubicBezTo>
                      <a:pt x="2" y="2"/>
                      <a:pt x="1" y="2"/>
                      <a:pt x="1" y="2"/>
                    </a:cubicBezTo>
                    <a:lnTo>
                      <a:pt x="0" y="0"/>
                    </a:lnTo>
                    <a:close/>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63" name="Freeform 898"/>
              <p:cNvSpPr/>
              <p:nvPr/>
            </p:nvSpPr>
            <p:spPr bwMode="auto">
              <a:xfrm>
                <a:off x="507310" y="5399855"/>
                <a:ext cx="3317" cy="6631"/>
              </a:xfrm>
              <a:custGeom>
                <a:avLst/>
                <a:gdLst>
                  <a:gd name="T0" fmla="*/ 0 w 1"/>
                  <a:gd name="T1" fmla="*/ 1 h 2"/>
                  <a:gd name="T2" fmla="*/ 1 w 1"/>
                  <a:gd name="T3" fmla="*/ 1 h 2"/>
                  <a:gd name="T4" fmla="*/ 1 w 1"/>
                  <a:gd name="T5" fmla="*/ 2 h 2"/>
                  <a:gd name="T6" fmla="*/ 0 w 1"/>
                  <a:gd name="T7" fmla="*/ 2 h 2"/>
                  <a:gd name="T8" fmla="*/ 0 w 1"/>
                  <a:gd name="T9" fmla="*/ 1 h 2"/>
                </a:gdLst>
                <a:ahLst/>
                <a:cxnLst>
                  <a:cxn ang="0">
                    <a:pos x="T0" y="T1"/>
                  </a:cxn>
                  <a:cxn ang="0">
                    <a:pos x="T2" y="T3"/>
                  </a:cxn>
                  <a:cxn ang="0">
                    <a:pos x="T4" y="T5"/>
                  </a:cxn>
                  <a:cxn ang="0">
                    <a:pos x="T6" y="T7"/>
                  </a:cxn>
                  <a:cxn ang="0">
                    <a:pos x="T8" y="T9"/>
                  </a:cxn>
                </a:cxnLst>
                <a:rect l="0" t="0" r="r" b="b"/>
                <a:pathLst>
                  <a:path w="1" h="2">
                    <a:moveTo>
                      <a:pt x="0" y="1"/>
                    </a:moveTo>
                    <a:cubicBezTo>
                      <a:pt x="0" y="0"/>
                      <a:pt x="1" y="1"/>
                      <a:pt x="1" y="1"/>
                    </a:cubicBezTo>
                    <a:cubicBezTo>
                      <a:pt x="1" y="1"/>
                      <a:pt x="1" y="1"/>
                      <a:pt x="1" y="2"/>
                    </a:cubicBezTo>
                    <a:cubicBezTo>
                      <a:pt x="0" y="2"/>
                      <a:pt x="0" y="2"/>
                      <a:pt x="0" y="2"/>
                    </a:cubicBezTo>
                    <a:cubicBezTo>
                      <a:pt x="0" y="1"/>
                      <a:pt x="0" y="1"/>
                      <a:pt x="0" y="1"/>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64" name="Freeform 899"/>
              <p:cNvSpPr/>
              <p:nvPr/>
            </p:nvSpPr>
            <p:spPr bwMode="auto">
              <a:xfrm>
                <a:off x="484099" y="5403169"/>
                <a:ext cx="6631" cy="6631"/>
              </a:xfrm>
              <a:custGeom>
                <a:avLst/>
                <a:gdLst>
                  <a:gd name="T0" fmla="*/ 0 w 2"/>
                  <a:gd name="T1" fmla="*/ 1 h 2"/>
                  <a:gd name="T2" fmla="*/ 2 w 2"/>
                  <a:gd name="T3" fmla="*/ 0 h 2"/>
                  <a:gd name="T4" fmla="*/ 2 w 2"/>
                  <a:gd name="T5" fmla="*/ 2 h 2"/>
                  <a:gd name="T6" fmla="*/ 1 w 2"/>
                  <a:gd name="T7" fmla="*/ 2 h 2"/>
                  <a:gd name="T8" fmla="*/ 0 w 2"/>
                  <a:gd name="T9" fmla="*/ 1 h 2"/>
                </a:gdLst>
                <a:ahLst/>
                <a:cxnLst>
                  <a:cxn ang="0">
                    <a:pos x="T0" y="T1"/>
                  </a:cxn>
                  <a:cxn ang="0">
                    <a:pos x="T2" y="T3"/>
                  </a:cxn>
                  <a:cxn ang="0">
                    <a:pos x="T4" y="T5"/>
                  </a:cxn>
                  <a:cxn ang="0">
                    <a:pos x="T6" y="T7"/>
                  </a:cxn>
                  <a:cxn ang="0">
                    <a:pos x="T8" y="T9"/>
                  </a:cxn>
                </a:cxnLst>
                <a:rect l="0" t="0" r="r" b="b"/>
                <a:pathLst>
                  <a:path w="2" h="2">
                    <a:moveTo>
                      <a:pt x="0" y="1"/>
                    </a:moveTo>
                    <a:cubicBezTo>
                      <a:pt x="0" y="0"/>
                      <a:pt x="1" y="0"/>
                      <a:pt x="2" y="0"/>
                    </a:cubicBezTo>
                    <a:cubicBezTo>
                      <a:pt x="1" y="1"/>
                      <a:pt x="2" y="1"/>
                      <a:pt x="2" y="2"/>
                    </a:cubicBezTo>
                    <a:cubicBezTo>
                      <a:pt x="1" y="2"/>
                      <a:pt x="1" y="2"/>
                      <a:pt x="1" y="2"/>
                    </a:cubicBezTo>
                    <a:cubicBezTo>
                      <a:pt x="0" y="2"/>
                      <a:pt x="1" y="1"/>
                      <a:pt x="0" y="1"/>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65" name="Freeform 900"/>
              <p:cNvSpPr/>
              <p:nvPr/>
            </p:nvSpPr>
            <p:spPr bwMode="auto">
              <a:xfrm>
                <a:off x="321628" y="5409801"/>
                <a:ext cx="122684" cy="72946"/>
              </a:xfrm>
              <a:custGeom>
                <a:avLst/>
                <a:gdLst>
                  <a:gd name="T0" fmla="*/ 0 w 30"/>
                  <a:gd name="T1" fmla="*/ 0 h 18"/>
                  <a:gd name="T2" fmla="*/ 4 w 30"/>
                  <a:gd name="T3" fmla="*/ 9 h 18"/>
                  <a:gd name="T4" fmla="*/ 6 w 30"/>
                  <a:gd name="T5" fmla="*/ 9 h 18"/>
                  <a:gd name="T6" fmla="*/ 7 w 30"/>
                  <a:gd name="T7" fmla="*/ 7 h 18"/>
                  <a:gd name="T8" fmla="*/ 9 w 30"/>
                  <a:gd name="T9" fmla="*/ 8 h 18"/>
                  <a:gd name="T10" fmla="*/ 15 w 30"/>
                  <a:gd name="T11" fmla="*/ 13 h 18"/>
                  <a:gd name="T12" fmla="*/ 16 w 30"/>
                  <a:gd name="T13" fmla="*/ 12 h 18"/>
                  <a:gd name="T14" fmla="*/ 17 w 30"/>
                  <a:gd name="T15" fmla="*/ 13 h 18"/>
                  <a:gd name="T16" fmla="*/ 19 w 30"/>
                  <a:gd name="T17" fmla="*/ 13 h 18"/>
                  <a:gd name="T18" fmla="*/ 18 w 30"/>
                  <a:gd name="T19" fmla="*/ 11 h 18"/>
                  <a:gd name="T20" fmla="*/ 15 w 30"/>
                  <a:gd name="T21" fmla="*/ 11 h 18"/>
                  <a:gd name="T22" fmla="*/ 15 w 30"/>
                  <a:gd name="T23" fmla="*/ 9 h 18"/>
                  <a:gd name="T24" fmla="*/ 10 w 30"/>
                  <a:gd name="T25" fmla="*/ 4 h 18"/>
                  <a:gd name="T26" fmla="*/ 13 w 30"/>
                  <a:gd name="T27" fmla="*/ 8 h 18"/>
                  <a:gd name="T28" fmla="*/ 15 w 30"/>
                  <a:gd name="T29" fmla="*/ 7 h 18"/>
                  <a:gd name="T30" fmla="*/ 16 w 30"/>
                  <a:gd name="T31" fmla="*/ 9 h 18"/>
                  <a:gd name="T32" fmla="*/ 18 w 30"/>
                  <a:gd name="T33" fmla="*/ 9 h 18"/>
                  <a:gd name="T34" fmla="*/ 24 w 30"/>
                  <a:gd name="T35" fmla="*/ 14 h 18"/>
                  <a:gd name="T36" fmla="*/ 28 w 30"/>
                  <a:gd name="T37" fmla="*/ 13 h 18"/>
                  <a:gd name="T38" fmla="*/ 28 w 30"/>
                  <a:gd name="T39" fmla="*/ 14 h 18"/>
                  <a:gd name="T40" fmla="*/ 30 w 30"/>
                  <a:gd name="T41" fmla="*/ 14 h 18"/>
                  <a:gd name="T42" fmla="*/ 26 w 30"/>
                  <a:gd name="T43" fmla="*/ 15 h 18"/>
                  <a:gd name="T44" fmla="*/ 25 w 30"/>
                  <a:gd name="T45" fmla="*/ 16 h 18"/>
                  <a:gd name="T46" fmla="*/ 22 w 30"/>
                  <a:gd name="T47" fmla="*/ 15 h 18"/>
                  <a:gd name="T48" fmla="*/ 23 w 30"/>
                  <a:gd name="T49" fmla="*/ 18 h 18"/>
                  <a:gd name="T50" fmla="*/ 21 w 30"/>
                  <a:gd name="T51" fmla="*/ 15 h 18"/>
                  <a:gd name="T52" fmla="*/ 22 w 30"/>
                  <a:gd name="T53" fmla="*/ 15 h 18"/>
                  <a:gd name="T54" fmla="*/ 19 w 30"/>
                  <a:gd name="T55" fmla="*/ 13 h 18"/>
                  <a:gd name="T56" fmla="*/ 20 w 30"/>
                  <a:gd name="T57" fmla="*/ 16 h 18"/>
                  <a:gd name="T58" fmla="*/ 17 w 30"/>
                  <a:gd name="T59" fmla="*/ 16 h 18"/>
                  <a:gd name="T60" fmla="*/ 16 w 30"/>
                  <a:gd name="T61" fmla="*/ 13 h 18"/>
                  <a:gd name="T62" fmla="*/ 15 w 30"/>
                  <a:gd name="T63" fmla="*/ 15 h 18"/>
                  <a:gd name="T64" fmla="*/ 8 w 30"/>
                  <a:gd name="T65" fmla="*/ 11 h 18"/>
                  <a:gd name="T66" fmla="*/ 6 w 30"/>
                  <a:gd name="T67" fmla="*/ 12 h 18"/>
                  <a:gd name="T68" fmla="*/ 4 w 30"/>
                  <a:gd name="T69" fmla="*/ 10 h 18"/>
                  <a:gd name="T70" fmla="*/ 2 w 30"/>
                  <a:gd name="T71" fmla="*/ 11 h 18"/>
                  <a:gd name="T72" fmla="*/ 0 w 30"/>
                  <a:gd name="T73" fmla="*/ 13 h 18"/>
                  <a:gd name="T74" fmla="*/ 0 w 30"/>
                  <a:gd name="T75"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 h="18">
                    <a:moveTo>
                      <a:pt x="0" y="0"/>
                    </a:moveTo>
                    <a:cubicBezTo>
                      <a:pt x="4" y="1"/>
                      <a:pt x="0" y="8"/>
                      <a:pt x="4" y="9"/>
                    </a:cubicBezTo>
                    <a:cubicBezTo>
                      <a:pt x="4" y="9"/>
                      <a:pt x="5" y="7"/>
                      <a:pt x="6" y="9"/>
                    </a:cubicBezTo>
                    <a:cubicBezTo>
                      <a:pt x="6" y="8"/>
                      <a:pt x="6" y="8"/>
                      <a:pt x="7" y="7"/>
                    </a:cubicBezTo>
                    <a:cubicBezTo>
                      <a:pt x="8" y="7"/>
                      <a:pt x="8" y="8"/>
                      <a:pt x="9" y="8"/>
                    </a:cubicBezTo>
                    <a:cubicBezTo>
                      <a:pt x="9" y="12"/>
                      <a:pt x="14" y="10"/>
                      <a:pt x="15" y="13"/>
                    </a:cubicBezTo>
                    <a:cubicBezTo>
                      <a:pt x="16" y="13"/>
                      <a:pt x="16" y="12"/>
                      <a:pt x="16" y="12"/>
                    </a:cubicBezTo>
                    <a:cubicBezTo>
                      <a:pt x="16" y="12"/>
                      <a:pt x="17" y="12"/>
                      <a:pt x="17" y="13"/>
                    </a:cubicBezTo>
                    <a:cubicBezTo>
                      <a:pt x="19" y="13"/>
                      <a:pt x="19" y="13"/>
                      <a:pt x="19" y="13"/>
                    </a:cubicBezTo>
                    <a:cubicBezTo>
                      <a:pt x="19" y="12"/>
                      <a:pt x="18" y="12"/>
                      <a:pt x="18" y="11"/>
                    </a:cubicBezTo>
                    <a:cubicBezTo>
                      <a:pt x="15" y="11"/>
                      <a:pt x="15" y="11"/>
                      <a:pt x="15" y="11"/>
                    </a:cubicBezTo>
                    <a:cubicBezTo>
                      <a:pt x="15" y="11"/>
                      <a:pt x="15" y="10"/>
                      <a:pt x="15" y="9"/>
                    </a:cubicBezTo>
                    <a:cubicBezTo>
                      <a:pt x="11" y="12"/>
                      <a:pt x="10" y="6"/>
                      <a:pt x="10" y="4"/>
                    </a:cubicBezTo>
                    <a:cubicBezTo>
                      <a:pt x="13" y="4"/>
                      <a:pt x="11" y="7"/>
                      <a:pt x="13" y="8"/>
                    </a:cubicBezTo>
                    <a:cubicBezTo>
                      <a:pt x="14" y="8"/>
                      <a:pt x="13" y="7"/>
                      <a:pt x="15" y="7"/>
                    </a:cubicBezTo>
                    <a:cubicBezTo>
                      <a:pt x="15" y="8"/>
                      <a:pt x="15" y="9"/>
                      <a:pt x="16" y="9"/>
                    </a:cubicBezTo>
                    <a:cubicBezTo>
                      <a:pt x="17" y="9"/>
                      <a:pt x="17" y="9"/>
                      <a:pt x="18" y="9"/>
                    </a:cubicBezTo>
                    <a:cubicBezTo>
                      <a:pt x="20" y="11"/>
                      <a:pt x="21" y="13"/>
                      <a:pt x="24" y="14"/>
                    </a:cubicBezTo>
                    <a:cubicBezTo>
                      <a:pt x="25" y="12"/>
                      <a:pt x="26" y="13"/>
                      <a:pt x="28" y="13"/>
                    </a:cubicBezTo>
                    <a:cubicBezTo>
                      <a:pt x="28" y="13"/>
                      <a:pt x="28" y="13"/>
                      <a:pt x="28" y="14"/>
                    </a:cubicBezTo>
                    <a:cubicBezTo>
                      <a:pt x="29" y="14"/>
                      <a:pt x="29" y="14"/>
                      <a:pt x="30" y="14"/>
                    </a:cubicBezTo>
                    <a:cubicBezTo>
                      <a:pt x="30" y="17"/>
                      <a:pt x="27" y="17"/>
                      <a:pt x="26" y="15"/>
                    </a:cubicBezTo>
                    <a:cubicBezTo>
                      <a:pt x="25" y="15"/>
                      <a:pt x="25" y="15"/>
                      <a:pt x="25" y="16"/>
                    </a:cubicBezTo>
                    <a:cubicBezTo>
                      <a:pt x="24" y="15"/>
                      <a:pt x="23" y="15"/>
                      <a:pt x="22" y="15"/>
                    </a:cubicBezTo>
                    <a:cubicBezTo>
                      <a:pt x="22" y="15"/>
                      <a:pt x="24" y="17"/>
                      <a:pt x="23" y="18"/>
                    </a:cubicBezTo>
                    <a:cubicBezTo>
                      <a:pt x="22" y="17"/>
                      <a:pt x="21" y="16"/>
                      <a:pt x="21" y="15"/>
                    </a:cubicBezTo>
                    <a:cubicBezTo>
                      <a:pt x="22" y="15"/>
                      <a:pt x="22" y="15"/>
                      <a:pt x="22" y="15"/>
                    </a:cubicBezTo>
                    <a:cubicBezTo>
                      <a:pt x="21" y="14"/>
                      <a:pt x="21" y="13"/>
                      <a:pt x="19" y="13"/>
                    </a:cubicBezTo>
                    <a:cubicBezTo>
                      <a:pt x="19" y="14"/>
                      <a:pt x="20" y="14"/>
                      <a:pt x="20" y="16"/>
                    </a:cubicBezTo>
                    <a:cubicBezTo>
                      <a:pt x="18" y="15"/>
                      <a:pt x="18" y="15"/>
                      <a:pt x="17" y="16"/>
                    </a:cubicBezTo>
                    <a:cubicBezTo>
                      <a:pt x="16" y="15"/>
                      <a:pt x="17" y="14"/>
                      <a:pt x="16" y="13"/>
                    </a:cubicBezTo>
                    <a:cubicBezTo>
                      <a:pt x="15" y="13"/>
                      <a:pt x="16" y="15"/>
                      <a:pt x="15" y="15"/>
                    </a:cubicBezTo>
                    <a:cubicBezTo>
                      <a:pt x="13" y="13"/>
                      <a:pt x="9" y="14"/>
                      <a:pt x="8" y="11"/>
                    </a:cubicBezTo>
                    <a:cubicBezTo>
                      <a:pt x="7" y="11"/>
                      <a:pt x="7" y="11"/>
                      <a:pt x="6" y="12"/>
                    </a:cubicBezTo>
                    <a:cubicBezTo>
                      <a:pt x="5" y="12"/>
                      <a:pt x="5" y="11"/>
                      <a:pt x="4" y="10"/>
                    </a:cubicBezTo>
                    <a:cubicBezTo>
                      <a:pt x="4" y="11"/>
                      <a:pt x="3" y="11"/>
                      <a:pt x="2" y="11"/>
                    </a:cubicBezTo>
                    <a:cubicBezTo>
                      <a:pt x="1" y="11"/>
                      <a:pt x="2" y="13"/>
                      <a:pt x="0" y="13"/>
                    </a:cubicBezTo>
                    <a:cubicBezTo>
                      <a:pt x="1" y="9"/>
                      <a:pt x="0" y="5"/>
                      <a:pt x="0"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66" name="Freeform 901"/>
              <p:cNvSpPr/>
              <p:nvPr/>
            </p:nvSpPr>
            <p:spPr bwMode="auto">
              <a:xfrm>
                <a:off x="414469" y="5406486"/>
                <a:ext cx="3317" cy="9948"/>
              </a:xfrm>
              <a:custGeom>
                <a:avLst/>
                <a:gdLst>
                  <a:gd name="T0" fmla="*/ 1 w 1"/>
                  <a:gd name="T1" fmla="*/ 1 h 2"/>
                  <a:gd name="T2" fmla="*/ 0 w 1"/>
                  <a:gd name="T3" fmla="*/ 2 h 2"/>
                  <a:gd name="T4" fmla="*/ 1 w 1"/>
                  <a:gd name="T5" fmla="*/ 1 h 2"/>
                </a:gdLst>
                <a:ahLst/>
                <a:cxnLst>
                  <a:cxn ang="0">
                    <a:pos x="T0" y="T1"/>
                  </a:cxn>
                  <a:cxn ang="0">
                    <a:pos x="T2" y="T3"/>
                  </a:cxn>
                  <a:cxn ang="0">
                    <a:pos x="T4" y="T5"/>
                  </a:cxn>
                </a:cxnLst>
                <a:rect l="0" t="0" r="r" b="b"/>
                <a:pathLst>
                  <a:path w="1" h="2">
                    <a:moveTo>
                      <a:pt x="1" y="1"/>
                    </a:moveTo>
                    <a:cubicBezTo>
                      <a:pt x="1" y="2"/>
                      <a:pt x="1" y="2"/>
                      <a:pt x="0" y="2"/>
                    </a:cubicBezTo>
                    <a:cubicBezTo>
                      <a:pt x="0" y="1"/>
                      <a:pt x="0" y="0"/>
                      <a:pt x="1" y="1"/>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67" name="Freeform 902"/>
              <p:cNvSpPr/>
              <p:nvPr/>
            </p:nvSpPr>
            <p:spPr bwMode="auto">
              <a:xfrm>
                <a:off x="520573" y="5406486"/>
                <a:ext cx="9948" cy="16580"/>
              </a:xfrm>
              <a:custGeom>
                <a:avLst/>
                <a:gdLst>
                  <a:gd name="T0" fmla="*/ 3 w 3"/>
                  <a:gd name="T1" fmla="*/ 0 h 4"/>
                  <a:gd name="T2" fmla="*/ 1 w 3"/>
                  <a:gd name="T3" fmla="*/ 4 h 4"/>
                  <a:gd name="T4" fmla="*/ 3 w 3"/>
                  <a:gd name="T5" fmla="*/ 0 h 4"/>
                </a:gdLst>
                <a:ahLst/>
                <a:cxnLst>
                  <a:cxn ang="0">
                    <a:pos x="T0" y="T1"/>
                  </a:cxn>
                  <a:cxn ang="0">
                    <a:pos x="T2" y="T3"/>
                  </a:cxn>
                  <a:cxn ang="0">
                    <a:pos x="T4" y="T5"/>
                  </a:cxn>
                </a:cxnLst>
                <a:rect l="0" t="0" r="r" b="b"/>
                <a:pathLst>
                  <a:path w="3" h="4">
                    <a:moveTo>
                      <a:pt x="3" y="0"/>
                    </a:moveTo>
                    <a:cubicBezTo>
                      <a:pt x="3" y="2"/>
                      <a:pt x="3" y="4"/>
                      <a:pt x="1" y="4"/>
                    </a:cubicBezTo>
                    <a:cubicBezTo>
                      <a:pt x="1" y="3"/>
                      <a:pt x="0" y="0"/>
                      <a:pt x="3"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68" name="Freeform 903"/>
              <p:cNvSpPr/>
              <p:nvPr/>
            </p:nvSpPr>
            <p:spPr bwMode="auto">
              <a:xfrm>
                <a:off x="447627" y="5409801"/>
                <a:ext cx="6631" cy="9948"/>
              </a:xfrm>
              <a:custGeom>
                <a:avLst/>
                <a:gdLst>
                  <a:gd name="T0" fmla="*/ 1 w 2"/>
                  <a:gd name="T1" fmla="*/ 0 h 2"/>
                  <a:gd name="T2" fmla="*/ 0 w 2"/>
                  <a:gd name="T3" fmla="*/ 2 h 2"/>
                  <a:gd name="T4" fmla="*/ 1 w 2"/>
                  <a:gd name="T5" fmla="*/ 0 h 2"/>
                </a:gdLst>
                <a:ahLst/>
                <a:cxnLst>
                  <a:cxn ang="0">
                    <a:pos x="T0" y="T1"/>
                  </a:cxn>
                  <a:cxn ang="0">
                    <a:pos x="T2" y="T3"/>
                  </a:cxn>
                  <a:cxn ang="0">
                    <a:pos x="T4" y="T5"/>
                  </a:cxn>
                </a:cxnLst>
                <a:rect l="0" t="0" r="r" b="b"/>
                <a:pathLst>
                  <a:path w="2" h="2">
                    <a:moveTo>
                      <a:pt x="1" y="0"/>
                    </a:moveTo>
                    <a:cubicBezTo>
                      <a:pt x="2" y="1"/>
                      <a:pt x="1" y="2"/>
                      <a:pt x="0" y="2"/>
                    </a:cubicBezTo>
                    <a:cubicBezTo>
                      <a:pt x="0" y="1"/>
                      <a:pt x="1" y="1"/>
                      <a:pt x="1"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69" name="Freeform 904"/>
              <p:cNvSpPr/>
              <p:nvPr/>
            </p:nvSpPr>
            <p:spPr bwMode="auto">
              <a:xfrm>
                <a:off x="404521" y="5416432"/>
                <a:ext cx="6631" cy="6631"/>
              </a:xfrm>
              <a:custGeom>
                <a:avLst/>
                <a:gdLst>
                  <a:gd name="T0" fmla="*/ 0 w 2"/>
                  <a:gd name="T1" fmla="*/ 0 h 2"/>
                  <a:gd name="T2" fmla="*/ 0 w 2"/>
                  <a:gd name="T3" fmla="*/ 1 h 2"/>
                  <a:gd name="T4" fmla="*/ 0 w 2"/>
                  <a:gd name="T5" fmla="*/ 0 h 2"/>
                </a:gdLst>
                <a:ahLst/>
                <a:cxnLst>
                  <a:cxn ang="0">
                    <a:pos x="T0" y="T1"/>
                  </a:cxn>
                  <a:cxn ang="0">
                    <a:pos x="T2" y="T3"/>
                  </a:cxn>
                  <a:cxn ang="0">
                    <a:pos x="T4" y="T5"/>
                  </a:cxn>
                </a:cxnLst>
                <a:rect l="0" t="0" r="r" b="b"/>
                <a:pathLst>
                  <a:path w="2" h="2">
                    <a:moveTo>
                      <a:pt x="0" y="0"/>
                    </a:moveTo>
                    <a:cubicBezTo>
                      <a:pt x="2" y="0"/>
                      <a:pt x="2" y="2"/>
                      <a:pt x="0" y="1"/>
                    </a:cubicBezTo>
                    <a:lnTo>
                      <a:pt x="0" y="0"/>
                    </a:lnTo>
                    <a:close/>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70" name="Freeform 905"/>
              <p:cNvSpPr/>
              <p:nvPr/>
            </p:nvSpPr>
            <p:spPr bwMode="auto">
              <a:xfrm>
                <a:off x="437679" y="5416432"/>
                <a:ext cx="9948" cy="6631"/>
              </a:xfrm>
              <a:custGeom>
                <a:avLst/>
                <a:gdLst>
                  <a:gd name="T0" fmla="*/ 1 w 2"/>
                  <a:gd name="T1" fmla="*/ 0 h 2"/>
                  <a:gd name="T2" fmla="*/ 2 w 2"/>
                  <a:gd name="T3" fmla="*/ 0 h 2"/>
                  <a:gd name="T4" fmla="*/ 0 w 2"/>
                  <a:gd name="T5" fmla="*/ 2 h 2"/>
                  <a:gd name="T6" fmla="*/ 1 w 2"/>
                  <a:gd name="T7" fmla="*/ 0 h 2"/>
                </a:gdLst>
                <a:ahLst/>
                <a:cxnLst>
                  <a:cxn ang="0">
                    <a:pos x="T0" y="T1"/>
                  </a:cxn>
                  <a:cxn ang="0">
                    <a:pos x="T2" y="T3"/>
                  </a:cxn>
                  <a:cxn ang="0">
                    <a:pos x="T4" y="T5"/>
                  </a:cxn>
                  <a:cxn ang="0">
                    <a:pos x="T6" y="T7"/>
                  </a:cxn>
                </a:cxnLst>
                <a:rect l="0" t="0" r="r" b="b"/>
                <a:pathLst>
                  <a:path w="2" h="2">
                    <a:moveTo>
                      <a:pt x="1" y="0"/>
                    </a:moveTo>
                    <a:cubicBezTo>
                      <a:pt x="2" y="0"/>
                      <a:pt x="2" y="0"/>
                      <a:pt x="2" y="0"/>
                    </a:cubicBezTo>
                    <a:cubicBezTo>
                      <a:pt x="2" y="1"/>
                      <a:pt x="1" y="2"/>
                      <a:pt x="0" y="2"/>
                    </a:cubicBezTo>
                    <a:cubicBezTo>
                      <a:pt x="0" y="1"/>
                      <a:pt x="0" y="1"/>
                      <a:pt x="1"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71" name="Freeform 906"/>
              <p:cNvSpPr/>
              <p:nvPr/>
            </p:nvSpPr>
            <p:spPr bwMode="auto">
              <a:xfrm>
                <a:off x="464204" y="5416432"/>
                <a:ext cx="6631" cy="3317"/>
              </a:xfrm>
              <a:custGeom>
                <a:avLst/>
                <a:gdLst>
                  <a:gd name="T0" fmla="*/ 1 w 2"/>
                  <a:gd name="T1" fmla="*/ 0 h 1"/>
                  <a:gd name="T2" fmla="*/ 1 w 2"/>
                  <a:gd name="T3" fmla="*/ 0 h 1"/>
                  <a:gd name="T4" fmla="*/ 0 w 2"/>
                  <a:gd name="T5" fmla="*/ 1 h 1"/>
                  <a:gd name="T6" fmla="*/ 1 w 2"/>
                  <a:gd name="T7" fmla="*/ 0 h 1"/>
                </a:gdLst>
                <a:ahLst/>
                <a:cxnLst>
                  <a:cxn ang="0">
                    <a:pos x="T0" y="T1"/>
                  </a:cxn>
                  <a:cxn ang="0">
                    <a:pos x="T2" y="T3"/>
                  </a:cxn>
                  <a:cxn ang="0">
                    <a:pos x="T4" y="T5"/>
                  </a:cxn>
                  <a:cxn ang="0">
                    <a:pos x="T6" y="T7"/>
                  </a:cxn>
                </a:cxnLst>
                <a:rect l="0" t="0" r="r" b="b"/>
                <a:pathLst>
                  <a:path w="2" h="1">
                    <a:moveTo>
                      <a:pt x="1" y="0"/>
                    </a:moveTo>
                    <a:cubicBezTo>
                      <a:pt x="1" y="0"/>
                      <a:pt x="1" y="0"/>
                      <a:pt x="1" y="0"/>
                    </a:cubicBezTo>
                    <a:cubicBezTo>
                      <a:pt x="2" y="1"/>
                      <a:pt x="1" y="1"/>
                      <a:pt x="0" y="1"/>
                    </a:cubicBezTo>
                    <a:cubicBezTo>
                      <a:pt x="0" y="1"/>
                      <a:pt x="0" y="0"/>
                      <a:pt x="1"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72" name="Freeform 907"/>
              <p:cNvSpPr/>
              <p:nvPr/>
            </p:nvSpPr>
            <p:spPr bwMode="auto">
              <a:xfrm>
                <a:off x="414469" y="5419749"/>
                <a:ext cx="3317" cy="0"/>
              </a:xfrm>
              <a:custGeom>
                <a:avLst/>
                <a:gdLst>
                  <a:gd name="T0" fmla="*/ 0 w 1"/>
                  <a:gd name="T1" fmla="*/ 1 w 1"/>
                  <a:gd name="T2" fmla="*/ 1 w 1"/>
                  <a:gd name="T3" fmla="*/ 0 w 1"/>
                </a:gdLst>
                <a:ahLst/>
                <a:cxnLst>
                  <a:cxn ang="0">
                    <a:pos x="T0" y="0"/>
                  </a:cxn>
                  <a:cxn ang="0">
                    <a:pos x="T1" y="0"/>
                  </a:cxn>
                  <a:cxn ang="0">
                    <a:pos x="T2" y="0"/>
                  </a:cxn>
                  <a:cxn ang="0">
                    <a:pos x="T3" y="0"/>
                  </a:cxn>
                </a:cxnLst>
                <a:rect l="0" t="0" r="r" b="b"/>
                <a:pathLst>
                  <a:path w="1">
                    <a:moveTo>
                      <a:pt x="0" y="0"/>
                    </a:moveTo>
                    <a:cubicBezTo>
                      <a:pt x="1" y="0"/>
                      <a:pt x="1" y="0"/>
                      <a:pt x="1" y="0"/>
                    </a:cubicBezTo>
                    <a:cubicBezTo>
                      <a:pt x="1" y="0"/>
                      <a:pt x="0" y="0"/>
                      <a:pt x="1" y="0"/>
                    </a:cubicBezTo>
                    <a:cubicBezTo>
                      <a:pt x="0" y="0"/>
                      <a:pt x="0" y="0"/>
                      <a:pt x="0"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73" name="Freeform 908"/>
              <p:cNvSpPr/>
              <p:nvPr/>
            </p:nvSpPr>
            <p:spPr bwMode="auto">
              <a:xfrm>
                <a:off x="470836" y="5416432"/>
                <a:ext cx="13263" cy="29843"/>
              </a:xfrm>
              <a:custGeom>
                <a:avLst/>
                <a:gdLst>
                  <a:gd name="T0" fmla="*/ 1 w 3"/>
                  <a:gd name="T1" fmla="*/ 0 h 8"/>
                  <a:gd name="T2" fmla="*/ 2 w 3"/>
                  <a:gd name="T3" fmla="*/ 0 h 8"/>
                  <a:gd name="T4" fmla="*/ 2 w 3"/>
                  <a:gd name="T5" fmla="*/ 4 h 8"/>
                  <a:gd name="T6" fmla="*/ 0 w 3"/>
                  <a:gd name="T7" fmla="*/ 8 h 8"/>
                  <a:gd name="T8" fmla="*/ 0 w 3"/>
                  <a:gd name="T9" fmla="*/ 4 h 8"/>
                  <a:gd name="T10" fmla="*/ 1 w 3"/>
                  <a:gd name="T11" fmla="*/ 0 h 8"/>
                </a:gdLst>
                <a:ahLst/>
                <a:cxnLst>
                  <a:cxn ang="0">
                    <a:pos x="T0" y="T1"/>
                  </a:cxn>
                  <a:cxn ang="0">
                    <a:pos x="T2" y="T3"/>
                  </a:cxn>
                  <a:cxn ang="0">
                    <a:pos x="T4" y="T5"/>
                  </a:cxn>
                  <a:cxn ang="0">
                    <a:pos x="T6" y="T7"/>
                  </a:cxn>
                  <a:cxn ang="0">
                    <a:pos x="T8" y="T9"/>
                  </a:cxn>
                  <a:cxn ang="0">
                    <a:pos x="T10" y="T11"/>
                  </a:cxn>
                </a:cxnLst>
                <a:rect l="0" t="0" r="r" b="b"/>
                <a:pathLst>
                  <a:path w="3" h="8">
                    <a:moveTo>
                      <a:pt x="1" y="0"/>
                    </a:moveTo>
                    <a:cubicBezTo>
                      <a:pt x="2" y="0"/>
                      <a:pt x="2" y="0"/>
                      <a:pt x="2" y="0"/>
                    </a:cubicBezTo>
                    <a:cubicBezTo>
                      <a:pt x="3" y="2"/>
                      <a:pt x="2" y="3"/>
                      <a:pt x="2" y="4"/>
                    </a:cubicBezTo>
                    <a:cubicBezTo>
                      <a:pt x="3" y="4"/>
                      <a:pt x="2" y="8"/>
                      <a:pt x="0" y="8"/>
                    </a:cubicBezTo>
                    <a:cubicBezTo>
                      <a:pt x="0" y="7"/>
                      <a:pt x="2" y="4"/>
                      <a:pt x="0" y="4"/>
                    </a:cubicBezTo>
                    <a:cubicBezTo>
                      <a:pt x="0" y="2"/>
                      <a:pt x="2" y="2"/>
                      <a:pt x="1"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74" name="Freeform 909"/>
              <p:cNvSpPr/>
              <p:nvPr/>
            </p:nvSpPr>
            <p:spPr bwMode="auto">
              <a:xfrm>
                <a:off x="540468" y="5416432"/>
                <a:ext cx="3317" cy="6631"/>
              </a:xfrm>
              <a:custGeom>
                <a:avLst/>
                <a:gdLst>
                  <a:gd name="T0" fmla="*/ 1 w 1"/>
                  <a:gd name="T1" fmla="*/ 0 h 2"/>
                  <a:gd name="T2" fmla="*/ 1 w 1"/>
                  <a:gd name="T3" fmla="*/ 2 h 2"/>
                  <a:gd name="T4" fmla="*/ 0 w 1"/>
                  <a:gd name="T5" fmla="*/ 2 h 2"/>
                  <a:gd name="T6" fmla="*/ 1 w 1"/>
                  <a:gd name="T7" fmla="*/ 0 h 2"/>
                </a:gdLst>
                <a:ahLst/>
                <a:cxnLst>
                  <a:cxn ang="0">
                    <a:pos x="T0" y="T1"/>
                  </a:cxn>
                  <a:cxn ang="0">
                    <a:pos x="T2" y="T3"/>
                  </a:cxn>
                  <a:cxn ang="0">
                    <a:pos x="T4" y="T5"/>
                  </a:cxn>
                  <a:cxn ang="0">
                    <a:pos x="T6" y="T7"/>
                  </a:cxn>
                </a:cxnLst>
                <a:rect l="0" t="0" r="r" b="b"/>
                <a:pathLst>
                  <a:path w="1" h="2">
                    <a:moveTo>
                      <a:pt x="1" y="0"/>
                    </a:moveTo>
                    <a:cubicBezTo>
                      <a:pt x="1" y="2"/>
                      <a:pt x="1" y="2"/>
                      <a:pt x="1" y="2"/>
                    </a:cubicBezTo>
                    <a:cubicBezTo>
                      <a:pt x="0" y="2"/>
                      <a:pt x="0" y="2"/>
                      <a:pt x="0" y="2"/>
                    </a:cubicBezTo>
                    <a:cubicBezTo>
                      <a:pt x="0" y="1"/>
                      <a:pt x="0" y="0"/>
                      <a:pt x="1"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75" name="Freeform 910"/>
              <p:cNvSpPr/>
              <p:nvPr/>
            </p:nvSpPr>
            <p:spPr bwMode="auto">
              <a:xfrm>
                <a:off x="450941" y="5426381"/>
                <a:ext cx="3317" cy="3317"/>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1" y="1"/>
                      <a:pt x="1" y="1"/>
                      <a:pt x="0" y="1"/>
                    </a:cubicBezTo>
                    <a:cubicBezTo>
                      <a:pt x="0" y="0"/>
                      <a:pt x="0" y="0"/>
                      <a:pt x="1"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76" name="Freeform 911"/>
              <p:cNvSpPr/>
              <p:nvPr/>
            </p:nvSpPr>
            <p:spPr bwMode="auto">
              <a:xfrm>
                <a:off x="464204" y="5426381"/>
                <a:ext cx="6631" cy="9948"/>
              </a:xfrm>
              <a:custGeom>
                <a:avLst/>
                <a:gdLst>
                  <a:gd name="T0" fmla="*/ 0 w 2"/>
                  <a:gd name="T1" fmla="*/ 0 h 2"/>
                  <a:gd name="T2" fmla="*/ 2 w 2"/>
                  <a:gd name="T3" fmla="*/ 0 h 2"/>
                  <a:gd name="T4" fmla="*/ 1 w 2"/>
                  <a:gd name="T5" fmla="*/ 2 h 2"/>
                  <a:gd name="T6" fmla="*/ 0 w 2"/>
                  <a:gd name="T7" fmla="*/ 2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2" y="0"/>
                      <a:pt x="2" y="0"/>
                      <a:pt x="2" y="0"/>
                    </a:cubicBezTo>
                    <a:cubicBezTo>
                      <a:pt x="2" y="1"/>
                      <a:pt x="1" y="1"/>
                      <a:pt x="1" y="2"/>
                    </a:cubicBezTo>
                    <a:cubicBezTo>
                      <a:pt x="0" y="2"/>
                      <a:pt x="0" y="2"/>
                      <a:pt x="0" y="2"/>
                    </a:cubicBezTo>
                    <a:cubicBezTo>
                      <a:pt x="0" y="1"/>
                      <a:pt x="0" y="1"/>
                      <a:pt x="0"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77" name="Freeform 912"/>
              <p:cNvSpPr/>
              <p:nvPr/>
            </p:nvSpPr>
            <p:spPr bwMode="auto">
              <a:xfrm>
                <a:off x="507310" y="5426381"/>
                <a:ext cx="3317" cy="3317"/>
              </a:xfrm>
              <a:custGeom>
                <a:avLst/>
                <a:gdLst>
                  <a:gd name="T0" fmla="*/ 0 w 1"/>
                  <a:gd name="T1" fmla="*/ 0 h 1"/>
                  <a:gd name="T2" fmla="*/ 1 w 1"/>
                  <a:gd name="T3" fmla="*/ 0 h 1"/>
                  <a:gd name="T4" fmla="*/ 0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1" y="0"/>
                      <a:pt x="1" y="0"/>
                      <a:pt x="1" y="0"/>
                    </a:cubicBezTo>
                    <a:cubicBezTo>
                      <a:pt x="1" y="1"/>
                      <a:pt x="1" y="1"/>
                      <a:pt x="0" y="1"/>
                    </a:cubicBezTo>
                    <a:cubicBezTo>
                      <a:pt x="0" y="1"/>
                      <a:pt x="0" y="0"/>
                      <a:pt x="0"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78" name="Freeform 913"/>
              <p:cNvSpPr/>
              <p:nvPr/>
            </p:nvSpPr>
            <p:spPr bwMode="auto">
              <a:xfrm>
                <a:off x="500679" y="5426381"/>
                <a:ext cx="23211" cy="39789"/>
              </a:xfrm>
              <a:custGeom>
                <a:avLst/>
                <a:gdLst>
                  <a:gd name="T0" fmla="*/ 5 w 6"/>
                  <a:gd name="T1" fmla="*/ 0 h 10"/>
                  <a:gd name="T2" fmla="*/ 6 w 6"/>
                  <a:gd name="T3" fmla="*/ 0 h 10"/>
                  <a:gd name="T4" fmla="*/ 2 w 6"/>
                  <a:gd name="T5" fmla="*/ 7 h 10"/>
                  <a:gd name="T6" fmla="*/ 2 w 6"/>
                  <a:gd name="T7" fmla="*/ 9 h 10"/>
                  <a:gd name="T8" fmla="*/ 0 w 6"/>
                  <a:gd name="T9" fmla="*/ 10 h 10"/>
                  <a:gd name="T10" fmla="*/ 1 w 6"/>
                  <a:gd name="T11" fmla="*/ 5 h 10"/>
                  <a:gd name="T12" fmla="*/ 0 w 6"/>
                  <a:gd name="T13" fmla="*/ 5 h 10"/>
                  <a:gd name="T14" fmla="*/ 2 w 6"/>
                  <a:gd name="T15" fmla="*/ 2 h 10"/>
                  <a:gd name="T16" fmla="*/ 1 w 6"/>
                  <a:gd name="T17" fmla="*/ 5 h 10"/>
                  <a:gd name="T18" fmla="*/ 2 w 6"/>
                  <a:gd name="T19" fmla="*/ 6 h 10"/>
                  <a:gd name="T20" fmla="*/ 3 w 6"/>
                  <a:gd name="T21" fmla="*/ 3 h 10"/>
                  <a:gd name="T22" fmla="*/ 5 w 6"/>
                  <a:gd name="T23"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 h="10">
                    <a:moveTo>
                      <a:pt x="5" y="0"/>
                    </a:moveTo>
                    <a:cubicBezTo>
                      <a:pt x="6" y="0"/>
                      <a:pt x="6" y="0"/>
                      <a:pt x="6" y="0"/>
                    </a:cubicBezTo>
                    <a:cubicBezTo>
                      <a:pt x="6" y="3"/>
                      <a:pt x="4" y="6"/>
                      <a:pt x="2" y="7"/>
                    </a:cubicBezTo>
                    <a:cubicBezTo>
                      <a:pt x="2" y="9"/>
                      <a:pt x="2" y="9"/>
                      <a:pt x="2" y="9"/>
                    </a:cubicBezTo>
                    <a:cubicBezTo>
                      <a:pt x="1" y="8"/>
                      <a:pt x="1" y="10"/>
                      <a:pt x="0" y="10"/>
                    </a:cubicBezTo>
                    <a:cubicBezTo>
                      <a:pt x="1" y="9"/>
                      <a:pt x="1" y="7"/>
                      <a:pt x="1" y="5"/>
                    </a:cubicBezTo>
                    <a:cubicBezTo>
                      <a:pt x="1" y="4"/>
                      <a:pt x="0" y="5"/>
                      <a:pt x="0" y="5"/>
                    </a:cubicBezTo>
                    <a:cubicBezTo>
                      <a:pt x="0" y="4"/>
                      <a:pt x="0" y="2"/>
                      <a:pt x="2" y="2"/>
                    </a:cubicBezTo>
                    <a:cubicBezTo>
                      <a:pt x="2" y="3"/>
                      <a:pt x="1" y="4"/>
                      <a:pt x="1" y="5"/>
                    </a:cubicBezTo>
                    <a:cubicBezTo>
                      <a:pt x="1" y="5"/>
                      <a:pt x="2" y="5"/>
                      <a:pt x="2" y="6"/>
                    </a:cubicBezTo>
                    <a:cubicBezTo>
                      <a:pt x="3" y="5"/>
                      <a:pt x="4" y="4"/>
                      <a:pt x="3" y="3"/>
                    </a:cubicBezTo>
                    <a:cubicBezTo>
                      <a:pt x="5" y="3"/>
                      <a:pt x="5" y="1"/>
                      <a:pt x="5"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79" name="Freeform 914"/>
              <p:cNvSpPr/>
              <p:nvPr/>
            </p:nvSpPr>
            <p:spPr bwMode="auto">
              <a:xfrm>
                <a:off x="447627" y="5436327"/>
                <a:ext cx="6631" cy="3317"/>
              </a:xfrm>
              <a:custGeom>
                <a:avLst/>
                <a:gdLst>
                  <a:gd name="T0" fmla="*/ 1 w 2"/>
                  <a:gd name="T1" fmla="*/ 0 h 1"/>
                  <a:gd name="T2" fmla="*/ 2 w 2"/>
                  <a:gd name="T3" fmla="*/ 0 h 1"/>
                  <a:gd name="T4" fmla="*/ 2 w 2"/>
                  <a:gd name="T5" fmla="*/ 1 h 1"/>
                  <a:gd name="T6" fmla="*/ 1 w 2"/>
                  <a:gd name="T7" fmla="*/ 0 h 1"/>
                </a:gdLst>
                <a:ahLst/>
                <a:cxnLst>
                  <a:cxn ang="0">
                    <a:pos x="T0" y="T1"/>
                  </a:cxn>
                  <a:cxn ang="0">
                    <a:pos x="T2" y="T3"/>
                  </a:cxn>
                  <a:cxn ang="0">
                    <a:pos x="T4" y="T5"/>
                  </a:cxn>
                  <a:cxn ang="0">
                    <a:pos x="T6" y="T7"/>
                  </a:cxn>
                </a:cxnLst>
                <a:rect l="0" t="0" r="r" b="b"/>
                <a:pathLst>
                  <a:path w="2" h="1">
                    <a:moveTo>
                      <a:pt x="1" y="0"/>
                    </a:moveTo>
                    <a:cubicBezTo>
                      <a:pt x="2" y="0"/>
                      <a:pt x="2" y="0"/>
                      <a:pt x="2" y="0"/>
                    </a:cubicBezTo>
                    <a:cubicBezTo>
                      <a:pt x="2" y="1"/>
                      <a:pt x="2" y="1"/>
                      <a:pt x="2" y="1"/>
                    </a:cubicBezTo>
                    <a:cubicBezTo>
                      <a:pt x="1" y="1"/>
                      <a:pt x="0" y="1"/>
                      <a:pt x="1"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80" name="Freeform 915"/>
              <p:cNvSpPr/>
              <p:nvPr/>
            </p:nvSpPr>
            <p:spPr bwMode="auto">
              <a:xfrm>
                <a:off x="527205" y="5429695"/>
                <a:ext cx="9948" cy="9948"/>
              </a:xfrm>
              <a:custGeom>
                <a:avLst/>
                <a:gdLst>
                  <a:gd name="T0" fmla="*/ 2 w 2"/>
                  <a:gd name="T1" fmla="*/ 1 h 2"/>
                  <a:gd name="T2" fmla="*/ 0 w 2"/>
                  <a:gd name="T3" fmla="*/ 2 h 2"/>
                  <a:gd name="T4" fmla="*/ 2 w 2"/>
                  <a:gd name="T5" fmla="*/ 1 h 2"/>
                </a:gdLst>
                <a:ahLst/>
                <a:cxnLst>
                  <a:cxn ang="0">
                    <a:pos x="T0" y="T1"/>
                  </a:cxn>
                  <a:cxn ang="0">
                    <a:pos x="T2" y="T3"/>
                  </a:cxn>
                  <a:cxn ang="0">
                    <a:pos x="T4" y="T5"/>
                  </a:cxn>
                </a:cxnLst>
                <a:rect l="0" t="0" r="r" b="b"/>
                <a:pathLst>
                  <a:path w="2" h="2">
                    <a:moveTo>
                      <a:pt x="2" y="1"/>
                    </a:moveTo>
                    <a:cubicBezTo>
                      <a:pt x="2" y="1"/>
                      <a:pt x="2" y="2"/>
                      <a:pt x="0" y="2"/>
                    </a:cubicBezTo>
                    <a:cubicBezTo>
                      <a:pt x="0" y="1"/>
                      <a:pt x="1" y="0"/>
                      <a:pt x="2" y="1"/>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81" name="Freeform 916"/>
              <p:cNvSpPr/>
              <p:nvPr/>
            </p:nvSpPr>
            <p:spPr bwMode="auto">
              <a:xfrm>
                <a:off x="434364" y="5439644"/>
                <a:ext cx="3317" cy="6631"/>
              </a:xfrm>
              <a:custGeom>
                <a:avLst/>
                <a:gdLst>
                  <a:gd name="T0" fmla="*/ 0 w 1"/>
                  <a:gd name="T1" fmla="*/ 0 h 2"/>
                  <a:gd name="T2" fmla="*/ 1 w 1"/>
                  <a:gd name="T3" fmla="*/ 0 h 2"/>
                  <a:gd name="T4" fmla="*/ 1 w 1"/>
                  <a:gd name="T5" fmla="*/ 2 h 2"/>
                  <a:gd name="T6" fmla="*/ 0 w 1"/>
                  <a:gd name="T7" fmla="*/ 2 h 2"/>
                  <a:gd name="T8" fmla="*/ 0 w 1"/>
                  <a:gd name="T9" fmla="*/ 0 h 2"/>
                </a:gdLst>
                <a:ahLst/>
                <a:cxnLst>
                  <a:cxn ang="0">
                    <a:pos x="T0" y="T1"/>
                  </a:cxn>
                  <a:cxn ang="0">
                    <a:pos x="T2" y="T3"/>
                  </a:cxn>
                  <a:cxn ang="0">
                    <a:pos x="T4" y="T5"/>
                  </a:cxn>
                  <a:cxn ang="0">
                    <a:pos x="T6" y="T7"/>
                  </a:cxn>
                  <a:cxn ang="0">
                    <a:pos x="T8" y="T9"/>
                  </a:cxn>
                </a:cxnLst>
                <a:rect l="0" t="0" r="r" b="b"/>
                <a:pathLst>
                  <a:path w="1" h="2">
                    <a:moveTo>
                      <a:pt x="0" y="0"/>
                    </a:moveTo>
                    <a:cubicBezTo>
                      <a:pt x="1" y="0"/>
                      <a:pt x="1" y="0"/>
                      <a:pt x="1" y="0"/>
                    </a:cubicBezTo>
                    <a:cubicBezTo>
                      <a:pt x="1" y="1"/>
                      <a:pt x="1" y="1"/>
                      <a:pt x="1" y="2"/>
                    </a:cubicBezTo>
                    <a:cubicBezTo>
                      <a:pt x="0" y="2"/>
                      <a:pt x="0" y="2"/>
                      <a:pt x="0" y="2"/>
                    </a:cubicBezTo>
                    <a:lnTo>
                      <a:pt x="0" y="0"/>
                    </a:lnTo>
                    <a:close/>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82" name="Freeform 917"/>
              <p:cNvSpPr/>
              <p:nvPr/>
            </p:nvSpPr>
            <p:spPr bwMode="auto">
              <a:xfrm>
                <a:off x="487416" y="5439644"/>
                <a:ext cx="9948" cy="19894"/>
              </a:xfrm>
              <a:custGeom>
                <a:avLst/>
                <a:gdLst>
                  <a:gd name="T0" fmla="*/ 1 w 2"/>
                  <a:gd name="T1" fmla="*/ 0 h 5"/>
                  <a:gd name="T2" fmla="*/ 2 w 2"/>
                  <a:gd name="T3" fmla="*/ 1 h 5"/>
                  <a:gd name="T4" fmla="*/ 0 w 2"/>
                  <a:gd name="T5" fmla="*/ 5 h 5"/>
                  <a:gd name="T6" fmla="*/ 1 w 2"/>
                  <a:gd name="T7" fmla="*/ 0 h 5"/>
                </a:gdLst>
                <a:ahLst/>
                <a:cxnLst>
                  <a:cxn ang="0">
                    <a:pos x="T0" y="T1"/>
                  </a:cxn>
                  <a:cxn ang="0">
                    <a:pos x="T2" y="T3"/>
                  </a:cxn>
                  <a:cxn ang="0">
                    <a:pos x="T4" y="T5"/>
                  </a:cxn>
                  <a:cxn ang="0">
                    <a:pos x="T6" y="T7"/>
                  </a:cxn>
                </a:cxnLst>
                <a:rect l="0" t="0" r="r" b="b"/>
                <a:pathLst>
                  <a:path w="2" h="5">
                    <a:moveTo>
                      <a:pt x="1" y="0"/>
                    </a:moveTo>
                    <a:cubicBezTo>
                      <a:pt x="2" y="0"/>
                      <a:pt x="2" y="0"/>
                      <a:pt x="2" y="1"/>
                    </a:cubicBezTo>
                    <a:cubicBezTo>
                      <a:pt x="1" y="2"/>
                      <a:pt x="2" y="5"/>
                      <a:pt x="0" y="5"/>
                    </a:cubicBezTo>
                    <a:cubicBezTo>
                      <a:pt x="0" y="3"/>
                      <a:pt x="1" y="3"/>
                      <a:pt x="1"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83" name="Freeform 918"/>
              <p:cNvSpPr/>
              <p:nvPr/>
            </p:nvSpPr>
            <p:spPr bwMode="auto">
              <a:xfrm>
                <a:off x="543782" y="5439644"/>
                <a:ext cx="3317" cy="3317"/>
              </a:xfrm>
              <a:custGeom>
                <a:avLst/>
                <a:gdLst>
                  <a:gd name="T0" fmla="*/ 1 w 1"/>
                  <a:gd name="T1" fmla="*/ 0 h 1"/>
                  <a:gd name="T2" fmla="*/ 1 w 1"/>
                  <a:gd name="T3" fmla="*/ 1 h 1"/>
                  <a:gd name="T4" fmla="*/ 0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1" y="0"/>
                      <a:pt x="1" y="0"/>
                      <a:pt x="1" y="1"/>
                    </a:cubicBezTo>
                    <a:cubicBezTo>
                      <a:pt x="0" y="1"/>
                      <a:pt x="0" y="1"/>
                      <a:pt x="0" y="1"/>
                    </a:cubicBezTo>
                    <a:cubicBezTo>
                      <a:pt x="0" y="0"/>
                      <a:pt x="0" y="0"/>
                      <a:pt x="1"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84" name="Freeform 919"/>
              <p:cNvSpPr/>
              <p:nvPr/>
            </p:nvSpPr>
            <p:spPr bwMode="auto">
              <a:xfrm>
                <a:off x="460890" y="5442958"/>
                <a:ext cx="6631" cy="13263"/>
              </a:xfrm>
              <a:custGeom>
                <a:avLst/>
                <a:gdLst>
                  <a:gd name="T0" fmla="*/ 1 w 2"/>
                  <a:gd name="T1" fmla="*/ 0 h 3"/>
                  <a:gd name="T2" fmla="*/ 2 w 2"/>
                  <a:gd name="T3" fmla="*/ 0 h 3"/>
                  <a:gd name="T4" fmla="*/ 1 w 2"/>
                  <a:gd name="T5" fmla="*/ 3 h 3"/>
                  <a:gd name="T6" fmla="*/ 1 w 2"/>
                  <a:gd name="T7" fmla="*/ 0 h 3"/>
                </a:gdLst>
                <a:ahLst/>
                <a:cxnLst>
                  <a:cxn ang="0">
                    <a:pos x="T0" y="T1"/>
                  </a:cxn>
                  <a:cxn ang="0">
                    <a:pos x="T2" y="T3"/>
                  </a:cxn>
                  <a:cxn ang="0">
                    <a:pos x="T4" y="T5"/>
                  </a:cxn>
                  <a:cxn ang="0">
                    <a:pos x="T6" y="T7"/>
                  </a:cxn>
                </a:cxnLst>
                <a:rect l="0" t="0" r="r" b="b"/>
                <a:pathLst>
                  <a:path w="2" h="3">
                    <a:moveTo>
                      <a:pt x="1" y="0"/>
                    </a:moveTo>
                    <a:cubicBezTo>
                      <a:pt x="2" y="0"/>
                      <a:pt x="2" y="0"/>
                      <a:pt x="2" y="0"/>
                    </a:cubicBezTo>
                    <a:cubicBezTo>
                      <a:pt x="2" y="1"/>
                      <a:pt x="1" y="2"/>
                      <a:pt x="1" y="3"/>
                    </a:cubicBezTo>
                    <a:cubicBezTo>
                      <a:pt x="0" y="3"/>
                      <a:pt x="1" y="2"/>
                      <a:pt x="1"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85" name="Freeform 920"/>
              <p:cNvSpPr/>
              <p:nvPr/>
            </p:nvSpPr>
            <p:spPr bwMode="auto">
              <a:xfrm>
                <a:off x="540468" y="5446275"/>
                <a:ext cx="3317" cy="6631"/>
              </a:xfrm>
              <a:custGeom>
                <a:avLst/>
                <a:gdLst>
                  <a:gd name="T0" fmla="*/ 0 w 1"/>
                  <a:gd name="T1" fmla="*/ 0 h 1"/>
                  <a:gd name="T2" fmla="*/ 1 w 1"/>
                  <a:gd name="T3" fmla="*/ 0 h 1"/>
                  <a:gd name="T4" fmla="*/ 0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1" y="0"/>
                      <a:pt x="1" y="0"/>
                      <a:pt x="1" y="0"/>
                    </a:cubicBezTo>
                    <a:cubicBezTo>
                      <a:pt x="1" y="1"/>
                      <a:pt x="1" y="1"/>
                      <a:pt x="0" y="1"/>
                    </a:cubicBezTo>
                    <a:lnTo>
                      <a:pt x="0" y="0"/>
                    </a:lnTo>
                    <a:close/>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86" name="Freeform 921"/>
              <p:cNvSpPr/>
              <p:nvPr/>
            </p:nvSpPr>
            <p:spPr bwMode="auto">
              <a:xfrm>
                <a:off x="474153" y="5452907"/>
                <a:ext cx="9948" cy="3317"/>
              </a:xfrm>
              <a:custGeom>
                <a:avLst/>
                <a:gdLst>
                  <a:gd name="T0" fmla="*/ 1 w 2"/>
                  <a:gd name="T1" fmla="*/ 0 h 1"/>
                  <a:gd name="T2" fmla="*/ 2 w 2"/>
                  <a:gd name="T3" fmla="*/ 0 h 1"/>
                  <a:gd name="T4" fmla="*/ 2 w 2"/>
                  <a:gd name="T5" fmla="*/ 1 h 1"/>
                  <a:gd name="T6" fmla="*/ 1 w 2"/>
                  <a:gd name="T7" fmla="*/ 0 h 1"/>
                </a:gdLst>
                <a:ahLst/>
                <a:cxnLst>
                  <a:cxn ang="0">
                    <a:pos x="T0" y="T1"/>
                  </a:cxn>
                  <a:cxn ang="0">
                    <a:pos x="T2" y="T3"/>
                  </a:cxn>
                  <a:cxn ang="0">
                    <a:pos x="T4" y="T5"/>
                  </a:cxn>
                  <a:cxn ang="0">
                    <a:pos x="T6" y="T7"/>
                  </a:cxn>
                </a:cxnLst>
                <a:rect l="0" t="0" r="r" b="b"/>
                <a:pathLst>
                  <a:path w="2" h="1">
                    <a:moveTo>
                      <a:pt x="1" y="0"/>
                    </a:moveTo>
                    <a:cubicBezTo>
                      <a:pt x="2" y="0"/>
                      <a:pt x="2" y="0"/>
                      <a:pt x="2" y="0"/>
                    </a:cubicBezTo>
                    <a:cubicBezTo>
                      <a:pt x="2" y="1"/>
                      <a:pt x="2" y="1"/>
                      <a:pt x="2" y="1"/>
                    </a:cubicBezTo>
                    <a:cubicBezTo>
                      <a:pt x="1" y="1"/>
                      <a:pt x="0" y="1"/>
                      <a:pt x="1"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87" name="Freeform 922"/>
              <p:cNvSpPr/>
              <p:nvPr/>
            </p:nvSpPr>
            <p:spPr bwMode="auto">
              <a:xfrm>
                <a:off x="411153" y="5456221"/>
                <a:ext cx="6631" cy="6631"/>
              </a:xfrm>
              <a:custGeom>
                <a:avLst/>
                <a:gdLst>
                  <a:gd name="T0" fmla="*/ 2 w 2"/>
                  <a:gd name="T1" fmla="*/ 0 h 2"/>
                  <a:gd name="T2" fmla="*/ 1 w 2"/>
                  <a:gd name="T3" fmla="*/ 2 h 2"/>
                  <a:gd name="T4" fmla="*/ 2 w 2"/>
                  <a:gd name="T5" fmla="*/ 0 h 2"/>
                </a:gdLst>
                <a:ahLst/>
                <a:cxnLst>
                  <a:cxn ang="0">
                    <a:pos x="T0" y="T1"/>
                  </a:cxn>
                  <a:cxn ang="0">
                    <a:pos x="T2" y="T3"/>
                  </a:cxn>
                  <a:cxn ang="0">
                    <a:pos x="T4" y="T5"/>
                  </a:cxn>
                </a:cxnLst>
                <a:rect l="0" t="0" r="r" b="b"/>
                <a:pathLst>
                  <a:path w="2" h="2">
                    <a:moveTo>
                      <a:pt x="2" y="0"/>
                    </a:moveTo>
                    <a:cubicBezTo>
                      <a:pt x="2" y="1"/>
                      <a:pt x="2" y="2"/>
                      <a:pt x="1" y="2"/>
                    </a:cubicBezTo>
                    <a:cubicBezTo>
                      <a:pt x="1" y="1"/>
                      <a:pt x="0" y="0"/>
                      <a:pt x="2"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88" name="Freeform 923"/>
              <p:cNvSpPr/>
              <p:nvPr/>
            </p:nvSpPr>
            <p:spPr bwMode="auto">
              <a:xfrm>
                <a:off x="553731" y="5452907"/>
                <a:ext cx="3317" cy="3317"/>
              </a:xfrm>
              <a:custGeom>
                <a:avLst/>
                <a:gdLst>
                  <a:gd name="T0" fmla="*/ 1 w 1"/>
                  <a:gd name="T1" fmla="*/ 0 h 1"/>
                  <a:gd name="T2" fmla="*/ 1 w 1"/>
                  <a:gd name="T3" fmla="*/ 1 h 1"/>
                  <a:gd name="T4" fmla="*/ 0 w 1"/>
                  <a:gd name="T5" fmla="*/ 0 h 1"/>
                  <a:gd name="T6" fmla="*/ 1 w 1"/>
                  <a:gd name="T7" fmla="*/ 0 h 1"/>
                </a:gdLst>
                <a:ahLst/>
                <a:cxnLst>
                  <a:cxn ang="0">
                    <a:pos x="T0" y="T1"/>
                  </a:cxn>
                  <a:cxn ang="0">
                    <a:pos x="T2" y="T3"/>
                  </a:cxn>
                  <a:cxn ang="0">
                    <a:pos x="T4" y="T5"/>
                  </a:cxn>
                  <a:cxn ang="0">
                    <a:pos x="T6" y="T7"/>
                  </a:cxn>
                </a:cxnLst>
                <a:rect l="0" t="0" r="r" b="b"/>
                <a:pathLst>
                  <a:path w="1" h="1">
                    <a:moveTo>
                      <a:pt x="1" y="0"/>
                    </a:moveTo>
                    <a:cubicBezTo>
                      <a:pt x="1" y="1"/>
                      <a:pt x="1" y="1"/>
                      <a:pt x="1" y="1"/>
                    </a:cubicBezTo>
                    <a:cubicBezTo>
                      <a:pt x="1" y="1"/>
                      <a:pt x="0" y="1"/>
                      <a:pt x="0" y="0"/>
                    </a:cubicBezTo>
                    <a:cubicBezTo>
                      <a:pt x="1" y="0"/>
                      <a:pt x="1" y="0"/>
                      <a:pt x="1"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89" name="Freeform 924"/>
              <p:cNvSpPr/>
              <p:nvPr/>
            </p:nvSpPr>
            <p:spPr bwMode="auto">
              <a:xfrm>
                <a:off x="537151" y="5452907"/>
                <a:ext cx="3317" cy="6631"/>
              </a:xfrm>
              <a:custGeom>
                <a:avLst/>
                <a:gdLst>
                  <a:gd name="T0" fmla="*/ 1 w 1"/>
                  <a:gd name="T1" fmla="*/ 0 h 2"/>
                  <a:gd name="T2" fmla="*/ 0 w 1"/>
                  <a:gd name="T3" fmla="*/ 2 h 2"/>
                  <a:gd name="T4" fmla="*/ 0 w 1"/>
                  <a:gd name="T5" fmla="*/ 1 h 2"/>
                  <a:gd name="T6" fmla="*/ 1 w 1"/>
                  <a:gd name="T7" fmla="*/ 0 h 2"/>
                </a:gdLst>
                <a:ahLst/>
                <a:cxnLst>
                  <a:cxn ang="0">
                    <a:pos x="T0" y="T1"/>
                  </a:cxn>
                  <a:cxn ang="0">
                    <a:pos x="T2" y="T3"/>
                  </a:cxn>
                  <a:cxn ang="0">
                    <a:pos x="T4" y="T5"/>
                  </a:cxn>
                  <a:cxn ang="0">
                    <a:pos x="T6" y="T7"/>
                  </a:cxn>
                </a:cxnLst>
                <a:rect l="0" t="0" r="r" b="b"/>
                <a:pathLst>
                  <a:path w="1" h="2">
                    <a:moveTo>
                      <a:pt x="1" y="0"/>
                    </a:moveTo>
                    <a:cubicBezTo>
                      <a:pt x="1" y="1"/>
                      <a:pt x="1" y="2"/>
                      <a:pt x="0" y="2"/>
                    </a:cubicBezTo>
                    <a:cubicBezTo>
                      <a:pt x="0" y="1"/>
                      <a:pt x="0" y="1"/>
                      <a:pt x="0" y="1"/>
                    </a:cubicBezTo>
                    <a:cubicBezTo>
                      <a:pt x="0" y="0"/>
                      <a:pt x="0" y="0"/>
                      <a:pt x="1"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90" name="Freeform 925"/>
              <p:cNvSpPr/>
              <p:nvPr/>
            </p:nvSpPr>
            <p:spPr bwMode="auto">
              <a:xfrm>
                <a:off x="543782" y="5459538"/>
                <a:ext cx="9948" cy="3317"/>
              </a:xfrm>
              <a:custGeom>
                <a:avLst/>
                <a:gdLst>
                  <a:gd name="T0" fmla="*/ 0 w 2"/>
                  <a:gd name="T1" fmla="*/ 0 h 1"/>
                  <a:gd name="T2" fmla="*/ 2 w 2"/>
                  <a:gd name="T3" fmla="*/ 0 h 1"/>
                  <a:gd name="T4" fmla="*/ 2 w 2"/>
                  <a:gd name="T5" fmla="*/ 1 h 1"/>
                  <a:gd name="T6" fmla="*/ 1 w 2"/>
                  <a:gd name="T7" fmla="*/ 1 h 1"/>
                  <a:gd name="T8" fmla="*/ 0 w 2"/>
                  <a:gd name="T9" fmla="*/ 0 h 1"/>
                </a:gdLst>
                <a:ahLst/>
                <a:cxnLst>
                  <a:cxn ang="0">
                    <a:pos x="T0" y="T1"/>
                  </a:cxn>
                  <a:cxn ang="0">
                    <a:pos x="T2" y="T3"/>
                  </a:cxn>
                  <a:cxn ang="0">
                    <a:pos x="T4" y="T5"/>
                  </a:cxn>
                  <a:cxn ang="0">
                    <a:pos x="T6" y="T7"/>
                  </a:cxn>
                  <a:cxn ang="0">
                    <a:pos x="T8" y="T9"/>
                  </a:cxn>
                </a:cxnLst>
                <a:rect l="0" t="0" r="r" b="b"/>
                <a:pathLst>
                  <a:path w="2" h="1">
                    <a:moveTo>
                      <a:pt x="0" y="0"/>
                    </a:moveTo>
                    <a:cubicBezTo>
                      <a:pt x="1" y="0"/>
                      <a:pt x="1" y="0"/>
                      <a:pt x="2" y="0"/>
                    </a:cubicBezTo>
                    <a:cubicBezTo>
                      <a:pt x="2" y="1"/>
                      <a:pt x="2" y="1"/>
                      <a:pt x="2" y="1"/>
                    </a:cubicBezTo>
                    <a:cubicBezTo>
                      <a:pt x="1" y="1"/>
                      <a:pt x="1" y="1"/>
                      <a:pt x="1" y="1"/>
                    </a:cubicBezTo>
                    <a:lnTo>
                      <a:pt x="0" y="0"/>
                    </a:lnTo>
                    <a:close/>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91" name="Freeform 926"/>
              <p:cNvSpPr/>
              <p:nvPr/>
            </p:nvSpPr>
            <p:spPr bwMode="auto">
              <a:xfrm>
                <a:off x="553731" y="5456221"/>
                <a:ext cx="13263" cy="19894"/>
              </a:xfrm>
              <a:custGeom>
                <a:avLst/>
                <a:gdLst>
                  <a:gd name="T0" fmla="*/ 3 w 4"/>
                  <a:gd name="T1" fmla="*/ 0 h 5"/>
                  <a:gd name="T2" fmla="*/ 0 w 4"/>
                  <a:gd name="T3" fmla="*/ 5 h 5"/>
                  <a:gd name="T4" fmla="*/ 3 w 4"/>
                  <a:gd name="T5" fmla="*/ 0 h 5"/>
                </a:gdLst>
                <a:ahLst/>
                <a:cxnLst>
                  <a:cxn ang="0">
                    <a:pos x="T0" y="T1"/>
                  </a:cxn>
                  <a:cxn ang="0">
                    <a:pos x="T2" y="T3"/>
                  </a:cxn>
                  <a:cxn ang="0">
                    <a:pos x="T4" y="T5"/>
                  </a:cxn>
                </a:cxnLst>
                <a:rect l="0" t="0" r="r" b="b"/>
                <a:pathLst>
                  <a:path w="4" h="5">
                    <a:moveTo>
                      <a:pt x="3" y="0"/>
                    </a:moveTo>
                    <a:cubicBezTo>
                      <a:pt x="4" y="3"/>
                      <a:pt x="2" y="4"/>
                      <a:pt x="0" y="5"/>
                    </a:cubicBezTo>
                    <a:cubicBezTo>
                      <a:pt x="0" y="3"/>
                      <a:pt x="2" y="3"/>
                      <a:pt x="3"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92" name="Freeform 927"/>
              <p:cNvSpPr/>
              <p:nvPr/>
            </p:nvSpPr>
            <p:spPr bwMode="auto">
              <a:xfrm>
                <a:off x="523888" y="5462853"/>
                <a:ext cx="13263" cy="16580"/>
              </a:xfrm>
              <a:custGeom>
                <a:avLst/>
                <a:gdLst>
                  <a:gd name="T0" fmla="*/ 2 w 3"/>
                  <a:gd name="T1" fmla="*/ 0 h 4"/>
                  <a:gd name="T2" fmla="*/ 1 w 3"/>
                  <a:gd name="T3" fmla="*/ 4 h 4"/>
                  <a:gd name="T4" fmla="*/ 1 w 3"/>
                  <a:gd name="T5" fmla="*/ 0 h 4"/>
                  <a:gd name="T6" fmla="*/ 2 w 3"/>
                  <a:gd name="T7" fmla="*/ 0 h 4"/>
                </a:gdLst>
                <a:ahLst/>
                <a:cxnLst>
                  <a:cxn ang="0">
                    <a:pos x="T0" y="T1"/>
                  </a:cxn>
                  <a:cxn ang="0">
                    <a:pos x="T2" y="T3"/>
                  </a:cxn>
                  <a:cxn ang="0">
                    <a:pos x="T4" y="T5"/>
                  </a:cxn>
                  <a:cxn ang="0">
                    <a:pos x="T6" y="T7"/>
                  </a:cxn>
                </a:cxnLst>
                <a:rect l="0" t="0" r="r" b="b"/>
                <a:pathLst>
                  <a:path w="3" h="4">
                    <a:moveTo>
                      <a:pt x="2" y="0"/>
                    </a:moveTo>
                    <a:cubicBezTo>
                      <a:pt x="3" y="1"/>
                      <a:pt x="1" y="2"/>
                      <a:pt x="1" y="4"/>
                    </a:cubicBezTo>
                    <a:cubicBezTo>
                      <a:pt x="0" y="3"/>
                      <a:pt x="1" y="1"/>
                      <a:pt x="1" y="0"/>
                    </a:cubicBezTo>
                    <a:cubicBezTo>
                      <a:pt x="1" y="0"/>
                      <a:pt x="2" y="0"/>
                      <a:pt x="2"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93" name="Freeform 928"/>
              <p:cNvSpPr/>
              <p:nvPr/>
            </p:nvSpPr>
            <p:spPr bwMode="auto">
              <a:xfrm>
                <a:off x="530519" y="5466170"/>
                <a:ext cx="13263" cy="16580"/>
              </a:xfrm>
              <a:custGeom>
                <a:avLst/>
                <a:gdLst>
                  <a:gd name="T0" fmla="*/ 3 w 3"/>
                  <a:gd name="T1" fmla="*/ 0 h 4"/>
                  <a:gd name="T2" fmla="*/ 0 w 3"/>
                  <a:gd name="T3" fmla="*/ 4 h 4"/>
                  <a:gd name="T4" fmla="*/ 3 w 3"/>
                  <a:gd name="T5" fmla="*/ 0 h 4"/>
                </a:gdLst>
                <a:ahLst/>
                <a:cxnLst>
                  <a:cxn ang="0">
                    <a:pos x="T0" y="T1"/>
                  </a:cxn>
                  <a:cxn ang="0">
                    <a:pos x="T2" y="T3"/>
                  </a:cxn>
                  <a:cxn ang="0">
                    <a:pos x="T4" y="T5"/>
                  </a:cxn>
                </a:cxnLst>
                <a:rect l="0" t="0" r="r" b="b"/>
                <a:pathLst>
                  <a:path w="3" h="4">
                    <a:moveTo>
                      <a:pt x="3" y="0"/>
                    </a:moveTo>
                    <a:cubicBezTo>
                      <a:pt x="2" y="2"/>
                      <a:pt x="2" y="3"/>
                      <a:pt x="0" y="4"/>
                    </a:cubicBezTo>
                    <a:cubicBezTo>
                      <a:pt x="1" y="2"/>
                      <a:pt x="1" y="0"/>
                      <a:pt x="3"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94" name="Freeform 929"/>
              <p:cNvSpPr/>
              <p:nvPr/>
            </p:nvSpPr>
            <p:spPr bwMode="auto">
              <a:xfrm>
                <a:off x="424416" y="5476116"/>
                <a:ext cx="13263" cy="23211"/>
              </a:xfrm>
              <a:custGeom>
                <a:avLst/>
                <a:gdLst>
                  <a:gd name="T0" fmla="*/ 0 w 4"/>
                  <a:gd name="T1" fmla="*/ 0 h 6"/>
                  <a:gd name="T2" fmla="*/ 3 w 4"/>
                  <a:gd name="T3" fmla="*/ 1 h 6"/>
                  <a:gd name="T4" fmla="*/ 4 w 4"/>
                  <a:gd name="T5" fmla="*/ 5 h 6"/>
                  <a:gd name="T6" fmla="*/ 3 w 4"/>
                  <a:gd name="T7" fmla="*/ 6 h 6"/>
                  <a:gd name="T8" fmla="*/ 2 w 4"/>
                  <a:gd name="T9" fmla="*/ 6 h 6"/>
                  <a:gd name="T10" fmla="*/ 0 w 4"/>
                  <a:gd name="T11" fmla="*/ 0 h 6"/>
                </a:gdLst>
                <a:ahLst/>
                <a:cxnLst>
                  <a:cxn ang="0">
                    <a:pos x="T0" y="T1"/>
                  </a:cxn>
                  <a:cxn ang="0">
                    <a:pos x="T2" y="T3"/>
                  </a:cxn>
                  <a:cxn ang="0">
                    <a:pos x="T4" y="T5"/>
                  </a:cxn>
                  <a:cxn ang="0">
                    <a:pos x="T6" y="T7"/>
                  </a:cxn>
                  <a:cxn ang="0">
                    <a:pos x="T8" y="T9"/>
                  </a:cxn>
                  <a:cxn ang="0">
                    <a:pos x="T10" y="T11"/>
                  </a:cxn>
                </a:cxnLst>
                <a:rect l="0" t="0" r="r" b="b"/>
                <a:pathLst>
                  <a:path w="4" h="6">
                    <a:moveTo>
                      <a:pt x="0" y="0"/>
                    </a:moveTo>
                    <a:cubicBezTo>
                      <a:pt x="1" y="0"/>
                      <a:pt x="1" y="1"/>
                      <a:pt x="3" y="1"/>
                    </a:cubicBezTo>
                    <a:cubicBezTo>
                      <a:pt x="3" y="3"/>
                      <a:pt x="3" y="3"/>
                      <a:pt x="4" y="5"/>
                    </a:cubicBezTo>
                    <a:cubicBezTo>
                      <a:pt x="3" y="4"/>
                      <a:pt x="3" y="5"/>
                      <a:pt x="3" y="6"/>
                    </a:cubicBezTo>
                    <a:cubicBezTo>
                      <a:pt x="2" y="6"/>
                      <a:pt x="2" y="6"/>
                      <a:pt x="2" y="6"/>
                    </a:cubicBezTo>
                    <a:cubicBezTo>
                      <a:pt x="3" y="3"/>
                      <a:pt x="1" y="2"/>
                      <a:pt x="0"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95" name="Freeform 930"/>
              <p:cNvSpPr/>
              <p:nvPr/>
            </p:nvSpPr>
            <p:spPr bwMode="auto">
              <a:xfrm>
                <a:off x="470836" y="5476116"/>
                <a:ext cx="19894" cy="26526"/>
              </a:xfrm>
              <a:custGeom>
                <a:avLst/>
                <a:gdLst>
                  <a:gd name="T0" fmla="*/ 0 w 5"/>
                  <a:gd name="T1" fmla="*/ 0 h 7"/>
                  <a:gd name="T2" fmla="*/ 2 w 5"/>
                  <a:gd name="T3" fmla="*/ 0 h 7"/>
                  <a:gd name="T4" fmla="*/ 2 w 5"/>
                  <a:gd name="T5" fmla="*/ 1 h 7"/>
                  <a:gd name="T6" fmla="*/ 5 w 5"/>
                  <a:gd name="T7" fmla="*/ 1 h 7"/>
                  <a:gd name="T8" fmla="*/ 4 w 5"/>
                  <a:gd name="T9" fmla="*/ 6 h 7"/>
                  <a:gd name="T10" fmla="*/ 3 w 5"/>
                  <a:gd name="T11" fmla="*/ 7 h 7"/>
                  <a:gd name="T12" fmla="*/ 2 w 5"/>
                  <a:gd name="T13" fmla="*/ 7 h 7"/>
                  <a:gd name="T14" fmla="*/ 3 w 5"/>
                  <a:gd name="T15" fmla="*/ 6 h 7"/>
                  <a:gd name="T16" fmla="*/ 0 w 5"/>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7">
                    <a:moveTo>
                      <a:pt x="0" y="0"/>
                    </a:moveTo>
                    <a:cubicBezTo>
                      <a:pt x="2" y="0"/>
                      <a:pt x="2" y="0"/>
                      <a:pt x="2" y="0"/>
                    </a:cubicBezTo>
                    <a:cubicBezTo>
                      <a:pt x="2" y="1"/>
                      <a:pt x="2" y="1"/>
                      <a:pt x="2" y="1"/>
                    </a:cubicBezTo>
                    <a:cubicBezTo>
                      <a:pt x="3" y="1"/>
                      <a:pt x="4" y="0"/>
                      <a:pt x="5" y="1"/>
                    </a:cubicBezTo>
                    <a:cubicBezTo>
                      <a:pt x="3" y="2"/>
                      <a:pt x="4" y="4"/>
                      <a:pt x="4" y="6"/>
                    </a:cubicBezTo>
                    <a:cubicBezTo>
                      <a:pt x="3" y="5"/>
                      <a:pt x="3" y="6"/>
                      <a:pt x="3" y="7"/>
                    </a:cubicBezTo>
                    <a:cubicBezTo>
                      <a:pt x="3" y="7"/>
                      <a:pt x="2" y="7"/>
                      <a:pt x="2" y="7"/>
                    </a:cubicBezTo>
                    <a:cubicBezTo>
                      <a:pt x="1" y="6"/>
                      <a:pt x="2" y="6"/>
                      <a:pt x="3" y="6"/>
                    </a:cubicBezTo>
                    <a:cubicBezTo>
                      <a:pt x="3" y="3"/>
                      <a:pt x="1" y="3"/>
                      <a:pt x="0"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96" name="Freeform 932"/>
              <p:cNvSpPr/>
              <p:nvPr/>
            </p:nvSpPr>
            <p:spPr bwMode="auto">
              <a:xfrm>
                <a:off x="530519" y="5476116"/>
                <a:ext cx="36474" cy="23211"/>
              </a:xfrm>
              <a:custGeom>
                <a:avLst/>
                <a:gdLst>
                  <a:gd name="T0" fmla="*/ 7 w 9"/>
                  <a:gd name="T1" fmla="*/ 0 h 6"/>
                  <a:gd name="T2" fmla="*/ 8 w 9"/>
                  <a:gd name="T3" fmla="*/ 0 h 6"/>
                  <a:gd name="T4" fmla="*/ 4 w 9"/>
                  <a:gd name="T5" fmla="*/ 5 h 6"/>
                  <a:gd name="T6" fmla="*/ 3 w 9"/>
                  <a:gd name="T7" fmla="*/ 4 h 6"/>
                  <a:gd name="T8" fmla="*/ 2 w 9"/>
                  <a:gd name="T9" fmla="*/ 5 h 6"/>
                  <a:gd name="T10" fmla="*/ 0 w 9"/>
                  <a:gd name="T11" fmla="*/ 6 h 6"/>
                  <a:gd name="T12" fmla="*/ 2 w 9"/>
                  <a:gd name="T13" fmla="*/ 4 h 6"/>
                  <a:gd name="T14" fmla="*/ 4 w 9"/>
                  <a:gd name="T15" fmla="*/ 4 h 6"/>
                  <a:gd name="T16" fmla="*/ 7 w 9"/>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6">
                    <a:moveTo>
                      <a:pt x="7" y="0"/>
                    </a:moveTo>
                    <a:cubicBezTo>
                      <a:pt x="8" y="0"/>
                      <a:pt x="8" y="0"/>
                      <a:pt x="8" y="0"/>
                    </a:cubicBezTo>
                    <a:cubicBezTo>
                      <a:pt x="9" y="4"/>
                      <a:pt x="6" y="4"/>
                      <a:pt x="4" y="5"/>
                    </a:cubicBezTo>
                    <a:cubicBezTo>
                      <a:pt x="3" y="6"/>
                      <a:pt x="4" y="4"/>
                      <a:pt x="3" y="4"/>
                    </a:cubicBezTo>
                    <a:cubicBezTo>
                      <a:pt x="2" y="4"/>
                      <a:pt x="2" y="5"/>
                      <a:pt x="2" y="5"/>
                    </a:cubicBezTo>
                    <a:cubicBezTo>
                      <a:pt x="0" y="6"/>
                      <a:pt x="0" y="6"/>
                      <a:pt x="0" y="6"/>
                    </a:cubicBezTo>
                    <a:cubicBezTo>
                      <a:pt x="0" y="4"/>
                      <a:pt x="2" y="5"/>
                      <a:pt x="2" y="4"/>
                    </a:cubicBezTo>
                    <a:cubicBezTo>
                      <a:pt x="3" y="3"/>
                      <a:pt x="3" y="4"/>
                      <a:pt x="4" y="4"/>
                    </a:cubicBezTo>
                    <a:cubicBezTo>
                      <a:pt x="5" y="2"/>
                      <a:pt x="8" y="3"/>
                      <a:pt x="7"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97" name="Freeform 933"/>
              <p:cNvSpPr/>
              <p:nvPr/>
            </p:nvSpPr>
            <p:spPr bwMode="auto">
              <a:xfrm>
                <a:off x="523888" y="5479430"/>
                <a:ext cx="6631" cy="3317"/>
              </a:xfrm>
              <a:custGeom>
                <a:avLst/>
                <a:gdLst>
                  <a:gd name="T0" fmla="*/ 0 w 2"/>
                  <a:gd name="T1" fmla="*/ 0 h 1"/>
                  <a:gd name="T2" fmla="*/ 1 w 2"/>
                  <a:gd name="T3" fmla="*/ 0 h 1"/>
                  <a:gd name="T4" fmla="*/ 0 w 2"/>
                  <a:gd name="T5" fmla="*/ 0 h 1"/>
                </a:gdLst>
                <a:ahLst/>
                <a:cxnLst>
                  <a:cxn ang="0">
                    <a:pos x="T0" y="T1"/>
                  </a:cxn>
                  <a:cxn ang="0">
                    <a:pos x="T2" y="T3"/>
                  </a:cxn>
                  <a:cxn ang="0">
                    <a:pos x="T4" y="T5"/>
                  </a:cxn>
                </a:cxnLst>
                <a:rect l="0" t="0" r="r" b="b"/>
                <a:pathLst>
                  <a:path w="2" h="1">
                    <a:moveTo>
                      <a:pt x="0" y="0"/>
                    </a:moveTo>
                    <a:cubicBezTo>
                      <a:pt x="1" y="0"/>
                      <a:pt x="1" y="0"/>
                      <a:pt x="1" y="0"/>
                    </a:cubicBezTo>
                    <a:cubicBezTo>
                      <a:pt x="2" y="1"/>
                      <a:pt x="0" y="1"/>
                      <a:pt x="0"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98" name="Freeform 934"/>
              <p:cNvSpPr/>
              <p:nvPr/>
            </p:nvSpPr>
            <p:spPr bwMode="auto">
              <a:xfrm>
                <a:off x="523888" y="5482747"/>
                <a:ext cx="13263" cy="16580"/>
              </a:xfrm>
              <a:custGeom>
                <a:avLst/>
                <a:gdLst>
                  <a:gd name="T0" fmla="*/ 3 w 3"/>
                  <a:gd name="T1" fmla="*/ 1 h 4"/>
                  <a:gd name="T2" fmla="*/ 0 w 3"/>
                  <a:gd name="T3" fmla="*/ 4 h 4"/>
                  <a:gd name="T4" fmla="*/ 0 w 3"/>
                  <a:gd name="T5" fmla="*/ 1 h 4"/>
                  <a:gd name="T6" fmla="*/ 3 w 3"/>
                  <a:gd name="T7" fmla="*/ 1 h 4"/>
                </a:gdLst>
                <a:ahLst/>
                <a:cxnLst>
                  <a:cxn ang="0">
                    <a:pos x="T0" y="T1"/>
                  </a:cxn>
                  <a:cxn ang="0">
                    <a:pos x="T2" y="T3"/>
                  </a:cxn>
                  <a:cxn ang="0">
                    <a:pos x="T4" y="T5"/>
                  </a:cxn>
                  <a:cxn ang="0">
                    <a:pos x="T6" y="T7"/>
                  </a:cxn>
                </a:cxnLst>
                <a:rect l="0" t="0" r="r" b="b"/>
                <a:pathLst>
                  <a:path w="3" h="4">
                    <a:moveTo>
                      <a:pt x="3" y="1"/>
                    </a:moveTo>
                    <a:cubicBezTo>
                      <a:pt x="2" y="2"/>
                      <a:pt x="2" y="3"/>
                      <a:pt x="0" y="4"/>
                    </a:cubicBezTo>
                    <a:cubicBezTo>
                      <a:pt x="0" y="3"/>
                      <a:pt x="0" y="2"/>
                      <a:pt x="0" y="1"/>
                    </a:cubicBezTo>
                    <a:cubicBezTo>
                      <a:pt x="2" y="2"/>
                      <a:pt x="2" y="0"/>
                      <a:pt x="3" y="1"/>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99" name="Freeform 935"/>
              <p:cNvSpPr/>
              <p:nvPr/>
            </p:nvSpPr>
            <p:spPr bwMode="auto">
              <a:xfrm>
                <a:off x="437679" y="5492693"/>
                <a:ext cx="9948" cy="6631"/>
              </a:xfrm>
              <a:custGeom>
                <a:avLst/>
                <a:gdLst>
                  <a:gd name="T0" fmla="*/ 2 w 2"/>
                  <a:gd name="T1" fmla="*/ 0 h 2"/>
                  <a:gd name="T2" fmla="*/ 2 w 2"/>
                  <a:gd name="T3" fmla="*/ 2 h 2"/>
                  <a:gd name="T4" fmla="*/ 2 w 2"/>
                  <a:gd name="T5" fmla="*/ 0 h 2"/>
                </a:gdLst>
                <a:ahLst/>
                <a:cxnLst>
                  <a:cxn ang="0">
                    <a:pos x="T0" y="T1"/>
                  </a:cxn>
                  <a:cxn ang="0">
                    <a:pos x="T2" y="T3"/>
                  </a:cxn>
                  <a:cxn ang="0">
                    <a:pos x="T4" y="T5"/>
                  </a:cxn>
                </a:cxnLst>
                <a:rect l="0" t="0" r="r" b="b"/>
                <a:pathLst>
                  <a:path w="2" h="2">
                    <a:moveTo>
                      <a:pt x="2" y="0"/>
                    </a:moveTo>
                    <a:cubicBezTo>
                      <a:pt x="2" y="2"/>
                      <a:pt x="2" y="2"/>
                      <a:pt x="2" y="2"/>
                    </a:cubicBezTo>
                    <a:cubicBezTo>
                      <a:pt x="0" y="2"/>
                      <a:pt x="0" y="0"/>
                      <a:pt x="2"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00" name="Freeform 936"/>
              <p:cNvSpPr/>
              <p:nvPr/>
            </p:nvSpPr>
            <p:spPr bwMode="auto">
              <a:xfrm>
                <a:off x="470836" y="5496010"/>
                <a:ext cx="9948" cy="3317"/>
              </a:xfrm>
              <a:custGeom>
                <a:avLst/>
                <a:gdLst>
                  <a:gd name="T0" fmla="*/ 2 w 2"/>
                  <a:gd name="T1" fmla="*/ 0 h 1"/>
                  <a:gd name="T2" fmla="*/ 1 w 2"/>
                  <a:gd name="T3" fmla="*/ 1 h 1"/>
                  <a:gd name="T4" fmla="*/ 0 w 2"/>
                  <a:gd name="T5" fmla="*/ 0 h 1"/>
                  <a:gd name="T6" fmla="*/ 2 w 2"/>
                  <a:gd name="T7" fmla="*/ 0 h 1"/>
                </a:gdLst>
                <a:ahLst/>
                <a:cxnLst>
                  <a:cxn ang="0">
                    <a:pos x="T0" y="T1"/>
                  </a:cxn>
                  <a:cxn ang="0">
                    <a:pos x="T2" y="T3"/>
                  </a:cxn>
                  <a:cxn ang="0">
                    <a:pos x="T4" y="T5"/>
                  </a:cxn>
                  <a:cxn ang="0">
                    <a:pos x="T6" y="T7"/>
                  </a:cxn>
                </a:cxnLst>
                <a:rect l="0" t="0" r="r" b="b"/>
                <a:pathLst>
                  <a:path w="2" h="1">
                    <a:moveTo>
                      <a:pt x="2" y="0"/>
                    </a:moveTo>
                    <a:cubicBezTo>
                      <a:pt x="2" y="0"/>
                      <a:pt x="2" y="1"/>
                      <a:pt x="1" y="1"/>
                    </a:cubicBezTo>
                    <a:cubicBezTo>
                      <a:pt x="1" y="1"/>
                      <a:pt x="0" y="1"/>
                      <a:pt x="0" y="0"/>
                    </a:cubicBezTo>
                    <a:cubicBezTo>
                      <a:pt x="1" y="0"/>
                      <a:pt x="1" y="0"/>
                      <a:pt x="2"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01" name="Freeform 937"/>
              <p:cNvSpPr/>
              <p:nvPr/>
            </p:nvSpPr>
            <p:spPr bwMode="auto">
              <a:xfrm>
                <a:off x="464204" y="5496010"/>
                <a:ext cx="6631" cy="6631"/>
              </a:xfrm>
              <a:custGeom>
                <a:avLst/>
                <a:gdLst>
                  <a:gd name="T0" fmla="*/ 0 w 2"/>
                  <a:gd name="T1" fmla="*/ 0 h 2"/>
                  <a:gd name="T2" fmla="*/ 1 w 2"/>
                  <a:gd name="T3" fmla="*/ 1 h 2"/>
                  <a:gd name="T4" fmla="*/ 1 w 2"/>
                  <a:gd name="T5" fmla="*/ 1 h 2"/>
                  <a:gd name="T6" fmla="*/ 1 w 2"/>
                  <a:gd name="T7" fmla="*/ 1 h 2"/>
                  <a:gd name="T8" fmla="*/ 1 w 2"/>
                  <a:gd name="T9" fmla="*/ 2 h 2"/>
                  <a:gd name="T10" fmla="*/ 0 w 2"/>
                  <a:gd name="T11" fmla="*/ 2 h 2"/>
                  <a:gd name="T12" fmla="*/ 0 w 2"/>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2" h="2">
                    <a:moveTo>
                      <a:pt x="0" y="0"/>
                    </a:moveTo>
                    <a:cubicBezTo>
                      <a:pt x="1" y="0"/>
                      <a:pt x="1" y="0"/>
                      <a:pt x="1" y="1"/>
                    </a:cubicBezTo>
                    <a:cubicBezTo>
                      <a:pt x="1" y="1"/>
                      <a:pt x="1" y="1"/>
                      <a:pt x="1" y="1"/>
                    </a:cubicBezTo>
                    <a:cubicBezTo>
                      <a:pt x="2" y="1"/>
                      <a:pt x="1" y="1"/>
                      <a:pt x="1" y="1"/>
                    </a:cubicBezTo>
                    <a:cubicBezTo>
                      <a:pt x="1" y="2"/>
                      <a:pt x="2" y="1"/>
                      <a:pt x="1" y="2"/>
                    </a:cubicBezTo>
                    <a:cubicBezTo>
                      <a:pt x="0" y="2"/>
                      <a:pt x="0" y="2"/>
                      <a:pt x="0" y="2"/>
                    </a:cubicBezTo>
                    <a:lnTo>
                      <a:pt x="0" y="0"/>
                    </a:lnTo>
                    <a:close/>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02" name="Freeform 938"/>
              <p:cNvSpPr/>
              <p:nvPr/>
            </p:nvSpPr>
            <p:spPr bwMode="auto">
              <a:xfrm>
                <a:off x="553729" y="5492693"/>
                <a:ext cx="13263" cy="13263"/>
              </a:xfrm>
              <a:custGeom>
                <a:avLst/>
                <a:gdLst>
                  <a:gd name="T0" fmla="*/ 3 w 4"/>
                  <a:gd name="T1" fmla="*/ 0 h 4"/>
                  <a:gd name="T2" fmla="*/ 4 w 4"/>
                  <a:gd name="T3" fmla="*/ 3 h 4"/>
                  <a:gd name="T4" fmla="*/ 1 w 4"/>
                  <a:gd name="T5" fmla="*/ 4 h 4"/>
                  <a:gd name="T6" fmla="*/ 0 w 4"/>
                  <a:gd name="T7" fmla="*/ 3 h 4"/>
                  <a:gd name="T8" fmla="*/ 3 w 4"/>
                  <a:gd name="T9" fmla="*/ 0 h 4"/>
                </a:gdLst>
                <a:ahLst/>
                <a:cxnLst>
                  <a:cxn ang="0">
                    <a:pos x="T0" y="T1"/>
                  </a:cxn>
                  <a:cxn ang="0">
                    <a:pos x="T2" y="T3"/>
                  </a:cxn>
                  <a:cxn ang="0">
                    <a:pos x="T4" y="T5"/>
                  </a:cxn>
                  <a:cxn ang="0">
                    <a:pos x="T6" y="T7"/>
                  </a:cxn>
                  <a:cxn ang="0">
                    <a:pos x="T8" y="T9"/>
                  </a:cxn>
                </a:cxnLst>
                <a:rect l="0" t="0" r="r" b="b"/>
                <a:pathLst>
                  <a:path w="4" h="4">
                    <a:moveTo>
                      <a:pt x="3" y="0"/>
                    </a:moveTo>
                    <a:cubicBezTo>
                      <a:pt x="4" y="0"/>
                      <a:pt x="3" y="2"/>
                      <a:pt x="4" y="3"/>
                    </a:cubicBezTo>
                    <a:cubicBezTo>
                      <a:pt x="2" y="3"/>
                      <a:pt x="1" y="3"/>
                      <a:pt x="1" y="4"/>
                    </a:cubicBezTo>
                    <a:cubicBezTo>
                      <a:pt x="0" y="4"/>
                      <a:pt x="0" y="3"/>
                      <a:pt x="0" y="3"/>
                    </a:cubicBezTo>
                    <a:cubicBezTo>
                      <a:pt x="1" y="2"/>
                      <a:pt x="2" y="2"/>
                      <a:pt x="3"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03" name="Freeform 939"/>
              <p:cNvSpPr/>
              <p:nvPr/>
            </p:nvSpPr>
            <p:spPr bwMode="auto">
              <a:xfrm>
                <a:off x="527203" y="5499325"/>
                <a:ext cx="9948" cy="6631"/>
              </a:xfrm>
              <a:custGeom>
                <a:avLst/>
                <a:gdLst>
                  <a:gd name="T0" fmla="*/ 1 w 2"/>
                  <a:gd name="T1" fmla="*/ 0 h 2"/>
                  <a:gd name="T2" fmla="*/ 2 w 2"/>
                  <a:gd name="T3" fmla="*/ 1 h 2"/>
                  <a:gd name="T4" fmla="*/ 0 w 2"/>
                  <a:gd name="T5" fmla="*/ 2 h 2"/>
                  <a:gd name="T6" fmla="*/ 0 w 2"/>
                  <a:gd name="T7" fmla="*/ 1 h 2"/>
                  <a:gd name="T8" fmla="*/ 1 w 2"/>
                  <a:gd name="T9" fmla="*/ 0 h 2"/>
                </a:gdLst>
                <a:ahLst/>
                <a:cxnLst>
                  <a:cxn ang="0">
                    <a:pos x="T0" y="T1"/>
                  </a:cxn>
                  <a:cxn ang="0">
                    <a:pos x="T2" y="T3"/>
                  </a:cxn>
                  <a:cxn ang="0">
                    <a:pos x="T4" y="T5"/>
                  </a:cxn>
                  <a:cxn ang="0">
                    <a:pos x="T6" y="T7"/>
                  </a:cxn>
                  <a:cxn ang="0">
                    <a:pos x="T8" y="T9"/>
                  </a:cxn>
                </a:cxnLst>
                <a:rect l="0" t="0" r="r" b="b"/>
                <a:pathLst>
                  <a:path w="2" h="2">
                    <a:moveTo>
                      <a:pt x="1" y="0"/>
                    </a:moveTo>
                    <a:cubicBezTo>
                      <a:pt x="2" y="0"/>
                      <a:pt x="2" y="1"/>
                      <a:pt x="2" y="1"/>
                    </a:cubicBezTo>
                    <a:cubicBezTo>
                      <a:pt x="1" y="2"/>
                      <a:pt x="1" y="2"/>
                      <a:pt x="0" y="2"/>
                    </a:cubicBezTo>
                    <a:cubicBezTo>
                      <a:pt x="1" y="1"/>
                      <a:pt x="0" y="1"/>
                      <a:pt x="0" y="1"/>
                    </a:cubicBezTo>
                    <a:cubicBezTo>
                      <a:pt x="1" y="1"/>
                      <a:pt x="1" y="1"/>
                      <a:pt x="1"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04" name="Freeform 940"/>
              <p:cNvSpPr/>
              <p:nvPr/>
            </p:nvSpPr>
            <p:spPr bwMode="auto">
              <a:xfrm>
                <a:off x="540466" y="5499325"/>
                <a:ext cx="6631" cy="6631"/>
              </a:xfrm>
              <a:custGeom>
                <a:avLst/>
                <a:gdLst>
                  <a:gd name="T0" fmla="*/ 2 w 2"/>
                  <a:gd name="T1" fmla="*/ 0 h 2"/>
                  <a:gd name="T2" fmla="*/ 0 w 2"/>
                  <a:gd name="T3" fmla="*/ 1 h 2"/>
                  <a:gd name="T4" fmla="*/ 2 w 2"/>
                  <a:gd name="T5" fmla="*/ 0 h 2"/>
                </a:gdLst>
                <a:ahLst/>
                <a:cxnLst>
                  <a:cxn ang="0">
                    <a:pos x="T0" y="T1"/>
                  </a:cxn>
                  <a:cxn ang="0">
                    <a:pos x="T2" y="T3"/>
                  </a:cxn>
                  <a:cxn ang="0">
                    <a:pos x="T4" y="T5"/>
                  </a:cxn>
                </a:cxnLst>
                <a:rect l="0" t="0" r="r" b="b"/>
                <a:pathLst>
                  <a:path w="2" h="2">
                    <a:moveTo>
                      <a:pt x="2" y="0"/>
                    </a:moveTo>
                    <a:cubicBezTo>
                      <a:pt x="2" y="1"/>
                      <a:pt x="1" y="2"/>
                      <a:pt x="0" y="1"/>
                    </a:cubicBezTo>
                    <a:cubicBezTo>
                      <a:pt x="0" y="0"/>
                      <a:pt x="1" y="0"/>
                      <a:pt x="2"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05" name="Freeform 941"/>
              <p:cNvSpPr/>
              <p:nvPr/>
            </p:nvSpPr>
            <p:spPr bwMode="auto">
              <a:xfrm>
                <a:off x="480782" y="5502642"/>
                <a:ext cx="19894" cy="26526"/>
              </a:xfrm>
              <a:custGeom>
                <a:avLst/>
                <a:gdLst>
                  <a:gd name="T0" fmla="*/ 4 w 5"/>
                  <a:gd name="T1" fmla="*/ 0 h 6"/>
                  <a:gd name="T2" fmla="*/ 3 w 5"/>
                  <a:gd name="T3" fmla="*/ 4 h 6"/>
                  <a:gd name="T4" fmla="*/ 3 w 5"/>
                  <a:gd name="T5" fmla="*/ 2 h 6"/>
                  <a:gd name="T6" fmla="*/ 0 w 5"/>
                  <a:gd name="T7" fmla="*/ 6 h 6"/>
                  <a:gd name="T8" fmla="*/ 0 w 5"/>
                  <a:gd name="T9" fmla="*/ 3 h 6"/>
                  <a:gd name="T10" fmla="*/ 1 w 5"/>
                  <a:gd name="T11" fmla="*/ 3 h 6"/>
                  <a:gd name="T12" fmla="*/ 4 w 5"/>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5" h="6">
                    <a:moveTo>
                      <a:pt x="4" y="0"/>
                    </a:moveTo>
                    <a:cubicBezTo>
                      <a:pt x="4" y="1"/>
                      <a:pt x="5" y="4"/>
                      <a:pt x="3" y="4"/>
                    </a:cubicBezTo>
                    <a:cubicBezTo>
                      <a:pt x="3" y="3"/>
                      <a:pt x="3" y="3"/>
                      <a:pt x="3" y="2"/>
                    </a:cubicBezTo>
                    <a:cubicBezTo>
                      <a:pt x="1" y="3"/>
                      <a:pt x="2" y="5"/>
                      <a:pt x="0" y="6"/>
                    </a:cubicBezTo>
                    <a:cubicBezTo>
                      <a:pt x="0" y="5"/>
                      <a:pt x="0" y="4"/>
                      <a:pt x="0" y="3"/>
                    </a:cubicBezTo>
                    <a:cubicBezTo>
                      <a:pt x="0" y="3"/>
                      <a:pt x="0" y="3"/>
                      <a:pt x="1" y="3"/>
                    </a:cubicBezTo>
                    <a:cubicBezTo>
                      <a:pt x="0" y="1"/>
                      <a:pt x="2" y="0"/>
                      <a:pt x="4"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06" name="Freeform 942"/>
              <p:cNvSpPr/>
              <p:nvPr/>
            </p:nvSpPr>
            <p:spPr bwMode="auto">
              <a:xfrm>
                <a:off x="517256" y="5505956"/>
                <a:ext cx="23211" cy="36474"/>
              </a:xfrm>
              <a:custGeom>
                <a:avLst/>
                <a:gdLst>
                  <a:gd name="T0" fmla="*/ 2 w 6"/>
                  <a:gd name="T1" fmla="*/ 0 h 9"/>
                  <a:gd name="T2" fmla="*/ 3 w 6"/>
                  <a:gd name="T3" fmla="*/ 0 h 9"/>
                  <a:gd name="T4" fmla="*/ 6 w 6"/>
                  <a:gd name="T5" fmla="*/ 7 h 9"/>
                  <a:gd name="T6" fmla="*/ 4 w 6"/>
                  <a:gd name="T7" fmla="*/ 9 h 9"/>
                  <a:gd name="T8" fmla="*/ 3 w 6"/>
                  <a:gd name="T9" fmla="*/ 4 h 9"/>
                  <a:gd name="T10" fmla="*/ 2 w 6"/>
                  <a:gd name="T11" fmla="*/ 3 h 9"/>
                  <a:gd name="T12" fmla="*/ 2 w 6"/>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6" h="9">
                    <a:moveTo>
                      <a:pt x="2" y="0"/>
                    </a:moveTo>
                    <a:cubicBezTo>
                      <a:pt x="3" y="0"/>
                      <a:pt x="3" y="0"/>
                      <a:pt x="3" y="0"/>
                    </a:cubicBezTo>
                    <a:cubicBezTo>
                      <a:pt x="4" y="3"/>
                      <a:pt x="3" y="6"/>
                      <a:pt x="6" y="7"/>
                    </a:cubicBezTo>
                    <a:cubicBezTo>
                      <a:pt x="6" y="8"/>
                      <a:pt x="5" y="8"/>
                      <a:pt x="4" y="9"/>
                    </a:cubicBezTo>
                    <a:cubicBezTo>
                      <a:pt x="6" y="7"/>
                      <a:pt x="0" y="5"/>
                      <a:pt x="3" y="4"/>
                    </a:cubicBezTo>
                    <a:cubicBezTo>
                      <a:pt x="3" y="3"/>
                      <a:pt x="2" y="3"/>
                      <a:pt x="2" y="3"/>
                    </a:cubicBezTo>
                    <a:cubicBezTo>
                      <a:pt x="2" y="2"/>
                      <a:pt x="2" y="1"/>
                      <a:pt x="2"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07" name="Freeform 943"/>
              <p:cNvSpPr/>
              <p:nvPr/>
            </p:nvSpPr>
            <p:spPr bwMode="auto">
              <a:xfrm>
                <a:off x="530519" y="5512588"/>
                <a:ext cx="16580" cy="6631"/>
              </a:xfrm>
              <a:custGeom>
                <a:avLst/>
                <a:gdLst>
                  <a:gd name="T0" fmla="*/ 0 w 4"/>
                  <a:gd name="T1" fmla="*/ 0 h 2"/>
                  <a:gd name="T2" fmla="*/ 4 w 4"/>
                  <a:gd name="T3" fmla="*/ 0 h 2"/>
                  <a:gd name="T4" fmla="*/ 0 w 4"/>
                  <a:gd name="T5" fmla="*/ 2 h 2"/>
                  <a:gd name="T6" fmla="*/ 0 w 4"/>
                  <a:gd name="T7" fmla="*/ 0 h 2"/>
                </a:gdLst>
                <a:ahLst/>
                <a:cxnLst>
                  <a:cxn ang="0">
                    <a:pos x="T0" y="T1"/>
                  </a:cxn>
                  <a:cxn ang="0">
                    <a:pos x="T2" y="T3"/>
                  </a:cxn>
                  <a:cxn ang="0">
                    <a:pos x="T4" y="T5"/>
                  </a:cxn>
                  <a:cxn ang="0">
                    <a:pos x="T6" y="T7"/>
                  </a:cxn>
                </a:cxnLst>
                <a:rect l="0" t="0" r="r" b="b"/>
                <a:pathLst>
                  <a:path w="4" h="2">
                    <a:moveTo>
                      <a:pt x="0" y="0"/>
                    </a:moveTo>
                    <a:cubicBezTo>
                      <a:pt x="1" y="0"/>
                      <a:pt x="3" y="1"/>
                      <a:pt x="4" y="0"/>
                    </a:cubicBezTo>
                    <a:cubicBezTo>
                      <a:pt x="4" y="2"/>
                      <a:pt x="2" y="1"/>
                      <a:pt x="0" y="2"/>
                    </a:cubicBezTo>
                    <a:cubicBezTo>
                      <a:pt x="0" y="1"/>
                      <a:pt x="0" y="0"/>
                      <a:pt x="0"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08" name="Freeform 944"/>
              <p:cNvSpPr/>
              <p:nvPr/>
            </p:nvSpPr>
            <p:spPr bwMode="auto">
              <a:xfrm>
                <a:off x="557045" y="5505956"/>
                <a:ext cx="9948" cy="16580"/>
              </a:xfrm>
              <a:custGeom>
                <a:avLst/>
                <a:gdLst>
                  <a:gd name="T0" fmla="*/ 2 w 3"/>
                  <a:gd name="T1" fmla="*/ 1 h 4"/>
                  <a:gd name="T2" fmla="*/ 3 w 3"/>
                  <a:gd name="T3" fmla="*/ 3 h 4"/>
                  <a:gd name="T4" fmla="*/ 1 w 3"/>
                  <a:gd name="T5" fmla="*/ 3 h 4"/>
                  <a:gd name="T6" fmla="*/ 2 w 3"/>
                  <a:gd name="T7" fmla="*/ 1 h 4"/>
                </a:gdLst>
                <a:ahLst/>
                <a:cxnLst>
                  <a:cxn ang="0">
                    <a:pos x="T0" y="T1"/>
                  </a:cxn>
                  <a:cxn ang="0">
                    <a:pos x="T2" y="T3"/>
                  </a:cxn>
                  <a:cxn ang="0">
                    <a:pos x="T4" y="T5"/>
                  </a:cxn>
                  <a:cxn ang="0">
                    <a:pos x="T6" y="T7"/>
                  </a:cxn>
                </a:cxnLst>
                <a:rect l="0" t="0" r="r" b="b"/>
                <a:pathLst>
                  <a:path w="3" h="4">
                    <a:moveTo>
                      <a:pt x="2" y="1"/>
                    </a:moveTo>
                    <a:cubicBezTo>
                      <a:pt x="3" y="0"/>
                      <a:pt x="3" y="2"/>
                      <a:pt x="3" y="3"/>
                    </a:cubicBezTo>
                    <a:cubicBezTo>
                      <a:pt x="2" y="3"/>
                      <a:pt x="1" y="4"/>
                      <a:pt x="1" y="3"/>
                    </a:cubicBezTo>
                    <a:cubicBezTo>
                      <a:pt x="0" y="2"/>
                      <a:pt x="2" y="2"/>
                      <a:pt x="2" y="1"/>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09" name="Freeform 945"/>
              <p:cNvSpPr/>
              <p:nvPr/>
            </p:nvSpPr>
            <p:spPr bwMode="auto">
              <a:xfrm>
                <a:off x="470836" y="5522536"/>
                <a:ext cx="3317" cy="6631"/>
              </a:xfrm>
              <a:custGeom>
                <a:avLst/>
                <a:gdLst>
                  <a:gd name="T0" fmla="*/ 1 w 1"/>
                  <a:gd name="T1" fmla="*/ 0 h 1"/>
                  <a:gd name="T2" fmla="*/ 1 w 1"/>
                  <a:gd name="T3" fmla="*/ 1 h 1"/>
                  <a:gd name="T4" fmla="*/ 0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1" y="1"/>
                      <a:pt x="1" y="1"/>
                      <a:pt x="1" y="1"/>
                    </a:cubicBezTo>
                    <a:cubicBezTo>
                      <a:pt x="1" y="1"/>
                      <a:pt x="0" y="1"/>
                      <a:pt x="0" y="1"/>
                    </a:cubicBezTo>
                    <a:cubicBezTo>
                      <a:pt x="0" y="0"/>
                      <a:pt x="0" y="0"/>
                      <a:pt x="1"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10" name="Freeform 946"/>
              <p:cNvSpPr/>
              <p:nvPr/>
            </p:nvSpPr>
            <p:spPr bwMode="auto">
              <a:xfrm>
                <a:off x="497362" y="5522536"/>
                <a:ext cx="9948" cy="29843"/>
              </a:xfrm>
              <a:custGeom>
                <a:avLst/>
                <a:gdLst>
                  <a:gd name="T0" fmla="*/ 0 w 3"/>
                  <a:gd name="T1" fmla="*/ 0 h 7"/>
                  <a:gd name="T2" fmla="*/ 1 w 3"/>
                  <a:gd name="T3" fmla="*/ 1 h 7"/>
                  <a:gd name="T4" fmla="*/ 2 w 3"/>
                  <a:gd name="T5" fmla="*/ 1 h 7"/>
                  <a:gd name="T6" fmla="*/ 1 w 3"/>
                  <a:gd name="T7" fmla="*/ 7 h 7"/>
                  <a:gd name="T8" fmla="*/ 0 w 3"/>
                  <a:gd name="T9" fmla="*/ 0 h 7"/>
                </a:gdLst>
                <a:ahLst/>
                <a:cxnLst>
                  <a:cxn ang="0">
                    <a:pos x="T0" y="T1"/>
                  </a:cxn>
                  <a:cxn ang="0">
                    <a:pos x="T2" y="T3"/>
                  </a:cxn>
                  <a:cxn ang="0">
                    <a:pos x="T4" y="T5"/>
                  </a:cxn>
                  <a:cxn ang="0">
                    <a:pos x="T6" y="T7"/>
                  </a:cxn>
                  <a:cxn ang="0">
                    <a:pos x="T8" y="T9"/>
                  </a:cxn>
                </a:cxnLst>
                <a:rect l="0" t="0" r="r" b="b"/>
                <a:pathLst>
                  <a:path w="3" h="7">
                    <a:moveTo>
                      <a:pt x="0" y="0"/>
                    </a:moveTo>
                    <a:cubicBezTo>
                      <a:pt x="1" y="0"/>
                      <a:pt x="1" y="0"/>
                      <a:pt x="1" y="1"/>
                    </a:cubicBezTo>
                    <a:cubicBezTo>
                      <a:pt x="1" y="1"/>
                      <a:pt x="1" y="1"/>
                      <a:pt x="2" y="1"/>
                    </a:cubicBezTo>
                    <a:cubicBezTo>
                      <a:pt x="1" y="3"/>
                      <a:pt x="3" y="6"/>
                      <a:pt x="1" y="7"/>
                    </a:cubicBezTo>
                    <a:cubicBezTo>
                      <a:pt x="0" y="4"/>
                      <a:pt x="1" y="3"/>
                      <a:pt x="0"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11" name="Freeform 947"/>
              <p:cNvSpPr/>
              <p:nvPr/>
            </p:nvSpPr>
            <p:spPr bwMode="auto">
              <a:xfrm>
                <a:off x="537151" y="5519219"/>
                <a:ext cx="9948" cy="13263"/>
              </a:xfrm>
              <a:custGeom>
                <a:avLst/>
                <a:gdLst>
                  <a:gd name="T0" fmla="*/ 0 w 3"/>
                  <a:gd name="T1" fmla="*/ 1 h 3"/>
                  <a:gd name="T2" fmla="*/ 1 w 3"/>
                  <a:gd name="T3" fmla="*/ 0 h 3"/>
                  <a:gd name="T4" fmla="*/ 3 w 3"/>
                  <a:gd name="T5" fmla="*/ 1 h 3"/>
                  <a:gd name="T6" fmla="*/ 2 w 3"/>
                  <a:gd name="T7" fmla="*/ 3 h 3"/>
                  <a:gd name="T8" fmla="*/ 0 w 3"/>
                  <a:gd name="T9" fmla="*/ 2 h 3"/>
                  <a:gd name="T10" fmla="*/ 0 w 3"/>
                  <a:gd name="T11" fmla="*/ 1 h 3"/>
                </a:gdLst>
                <a:ahLst/>
                <a:cxnLst>
                  <a:cxn ang="0">
                    <a:pos x="T0" y="T1"/>
                  </a:cxn>
                  <a:cxn ang="0">
                    <a:pos x="T2" y="T3"/>
                  </a:cxn>
                  <a:cxn ang="0">
                    <a:pos x="T4" y="T5"/>
                  </a:cxn>
                  <a:cxn ang="0">
                    <a:pos x="T6" y="T7"/>
                  </a:cxn>
                  <a:cxn ang="0">
                    <a:pos x="T8" y="T9"/>
                  </a:cxn>
                  <a:cxn ang="0">
                    <a:pos x="T10" y="T11"/>
                  </a:cxn>
                </a:cxnLst>
                <a:rect l="0" t="0" r="r" b="b"/>
                <a:pathLst>
                  <a:path w="3" h="3">
                    <a:moveTo>
                      <a:pt x="0" y="1"/>
                    </a:moveTo>
                    <a:cubicBezTo>
                      <a:pt x="1" y="0"/>
                      <a:pt x="1" y="0"/>
                      <a:pt x="1" y="0"/>
                    </a:cubicBezTo>
                    <a:cubicBezTo>
                      <a:pt x="1" y="2"/>
                      <a:pt x="2" y="2"/>
                      <a:pt x="3" y="1"/>
                    </a:cubicBezTo>
                    <a:cubicBezTo>
                      <a:pt x="3" y="2"/>
                      <a:pt x="3" y="3"/>
                      <a:pt x="2" y="3"/>
                    </a:cubicBezTo>
                    <a:cubicBezTo>
                      <a:pt x="1" y="2"/>
                      <a:pt x="1" y="1"/>
                      <a:pt x="0" y="2"/>
                    </a:cubicBezTo>
                    <a:cubicBezTo>
                      <a:pt x="0" y="1"/>
                      <a:pt x="0" y="1"/>
                      <a:pt x="0" y="1"/>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12" name="Freeform 948"/>
              <p:cNvSpPr/>
              <p:nvPr/>
            </p:nvSpPr>
            <p:spPr bwMode="auto">
              <a:xfrm>
                <a:off x="553729" y="5519219"/>
                <a:ext cx="6631" cy="9948"/>
              </a:xfrm>
              <a:custGeom>
                <a:avLst/>
                <a:gdLst>
                  <a:gd name="T0" fmla="*/ 2 w 2"/>
                  <a:gd name="T1" fmla="*/ 0 h 2"/>
                  <a:gd name="T2" fmla="*/ 2 w 2"/>
                  <a:gd name="T3" fmla="*/ 2 h 2"/>
                  <a:gd name="T4" fmla="*/ 0 w 2"/>
                  <a:gd name="T5" fmla="*/ 2 h 2"/>
                  <a:gd name="T6" fmla="*/ 0 w 2"/>
                  <a:gd name="T7" fmla="*/ 1 h 2"/>
                  <a:gd name="T8" fmla="*/ 2 w 2"/>
                  <a:gd name="T9" fmla="*/ 0 h 2"/>
                </a:gdLst>
                <a:ahLst/>
                <a:cxnLst>
                  <a:cxn ang="0">
                    <a:pos x="T0" y="T1"/>
                  </a:cxn>
                  <a:cxn ang="0">
                    <a:pos x="T2" y="T3"/>
                  </a:cxn>
                  <a:cxn ang="0">
                    <a:pos x="T4" y="T5"/>
                  </a:cxn>
                  <a:cxn ang="0">
                    <a:pos x="T6" y="T7"/>
                  </a:cxn>
                  <a:cxn ang="0">
                    <a:pos x="T8" y="T9"/>
                  </a:cxn>
                </a:cxnLst>
                <a:rect l="0" t="0" r="r" b="b"/>
                <a:pathLst>
                  <a:path w="2" h="2">
                    <a:moveTo>
                      <a:pt x="2" y="0"/>
                    </a:moveTo>
                    <a:cubicBezTo>
                      <a:pt x="2" y="2"/>
                      <a:pt x="2" y="2"/>
                      <a:pt x="2" y="2"/>
                    </a:cubicBezTo>
                    <a:cubicBezTo>
                      <a:pt x="0" y="2"/>
                      <a:pt x="0" y="2"/>
                      <a:pt x="0" y="2"/>
                    </a:cubicBezTo>
                    <a:cubicBezTo>
                      <a:pt x="0" y="1"/>
                      <a:pt x="0" y="1"/>
                      <a:pt x="0" y="1"/>
                    </a:cubicBezTo>
                    <a:cubicBezTo>
                      <a:pt x="1" y="1"/>
                      <a:pt x="1" y="0"/>
                      <a:pt x="2"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13" name="Freeform 949"/>
              <p:cNvSpPr/>
              <p:nvPr/>
            </p:nvSpPr>
            <p:spPr bwMode="auto">
              <a:xfrm>
                <a:off x="557045" y="5522536"/>
                <a:ext cx="9948" cy="16580"/>
              </a:xfrm>
              <a:custGeom>
                <a:avLst/>
                <a:gdLst>
                  <a:gd name="T0" fmla="*/ 2 w 3"/>
                  <a:gd name="T1" fmla="*/ 0 h 4"/>
                  <a:gd name="T2" fmla="*/ 3 w 3"/>
                  <a:gd name="T3" fmla="*/ 3 h 4"/>
                  <a:gd name="T4" fmla="*/ 0 w 3"/>
                  <a:gd name="T5" fmla="*/ 4 h 4"/>
                  <a:gd name="T6" fmla="*/ 1 w 3"/>
                  <a:gd name="T7" fmla="*/ 3 h 4"/>
                  <a:gd name="T8" fmla="*/ 2 w 3"/>
                  <a:gd name="T9" fmla="*/ 0 h 4"/>
                </a:gdLst>
                <a:ahLst/>
                <a:cxnLst>
                  <a:cxn ang="0">
                    <a:pos x="T0" y="T1"/>
                  </a:cxn>
                  <a:cxn ang="0">
                    <a:pos x="T2" y="T3"/>
                  </a:cxn>
                  <a:cxn ang="0">
                    <a:pos x="T4" y="T5"/>
                  </a:cxn>
                  <a:cxn ang="0">
                    <a:pos x="T6" y="T7"/>
                  </a:cxn>
                  <a:cxn ang="0">
                    <a:pos x="T8" y="T9"/>
                  </a:cxn>
                </a:cxnLst>
                <a:rect l="0" t="0" r="r" b="b"/>
                <a:pathLst>
                  <a:path w="3" h="4">
                    <a:moveTo>
                      <a:pt x="2" y="0"/>
                    </a:moveTo>
                    <a:cubicBezTo>
                      <a:pt x="3" y="0"/>
                      <a:pt x="3" y="2"/>
                      <a:pt x="3" y="3"/>
                    </a:cubicBezTo>
                    <a:cubicBezTo>
                      <a:pt x="2" y="3"/>
                      <a:pt x="2" y="4"/>
                      <a:pt x="0" y="4"/>
                    </a:cubicBezTo>
                    <a:cubicBezTo>
                      <a:pt x="0" y="3"/>
                      <a:pt x="0" y="3"/>
                      <a:pt x="1" y="3"/>
                    </a:cubicBezTo>
                    <a:cubicBezTo>
                      <a:pt x="1" y="1"/>
                      <a:pt x="2" y="1"/>
                      <a:pt x="2"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14" name="Freeform 950"/>
              <p:cNvSpPr/>
              <p:nvPr/>
            </p:nvSpPr>
            <p:spPr bwMode="auto">
              <a:xfrm>
                <a:off x="540466" y="5532482"/>
                <a:ext cx="6631" cy="6631"/>
              </a:xfrm>
              <a:custGeom>
                <a:avLst/>
                <a:gdLst>
                  <a:gd name="T0" fmla="*/ 2 w 2"/>
                  <a:gd name="T1" fmla="*/ 0 h 2"/>
                  <a:gd name="T2" fmla="*/ 2 w 2"/>
                  <a:gd name="T3" fmla="*/ 2 h 2"/>
                  <a:gd name="T4" fmla="*/ 1 w 2"/>
                  <a:gd name="T5" fmla="*/ 2 h 2"/>
                  <a:gd name="T6" fmla="*/ 2 w 2"/>
                  <a:gd name="T7" fmla="*/ 0 h 2"/>
                </a:gdLst>
                <a:ahLst/>
                <a:cxnLst>
                  <a:cxn ang="0">
                    <a:pos x="T0" y="T1"/>
                  </a:cxn>
                  <a:cxn ang="0">
                    <a:pos x="T2" y="T3"/>
                  </a:cxn>
                  <a:cxn ang="0">
                    <a:pos x="T4" y="T5"/>
                  </a:cxn>
                  <a:cxn ang="0">
                    <a:pos x="T6" y="T7"/>
                  </a:cxn>
                </a:cxnLst>
                <a:rect l="0" t="0" r="r" b="b"/>
                <a:pathLst>
                  <a:path w="2" h="2">
                    <a:moveTo>
                      <a:pt x="2" y="0"/>
                    </a:moveTo>
                    <a:cubicBezTo>
                      <a:pt x="2" y="1"/>
                      <a:pt x="2" y="1"/>
                      <a:pt x="2" y="2"/>
                    </a:cubicBezTo>
                    <a:cubicBezTo>
                      <a:pt x="1" y="2"/>
                      <a:pt x="1" y="2"/>
                      <a:pt x="1" y="2"/>
                    </a:cubicBezTo>
                    <a:cubicBezTo>
                      <a:pt x="0" y="1"/>
                      <a:pt x="0" y="0"/>
                      <a:pt x="2"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15" name="Freeform 951"/>
              <p:cNvSpPr/>
              <p:nvPr/>
            </p:nvSpPr>
            <p:spPr bwMode="auto">
              <a:xfrm>
                <a:off x="470836" y="5535799"/>
                <a:ext cx="9948" cy="6631"/>
              </a:xfrm>
              <a:custGeom>
                <a:avLst/>
                <a:gdLst>
                  <a:gd name="T0" fmla="*/ 1 w 2"/>
                  <a:gd name="T1" fmla="*/ 2 h 2"/>
                  <a:gd name="T2" fmla="*/ 0 w 2"/>
                  <a:gd name="T3" fmla="*/ 1 h 2"/>
                  <a:gd name="T4" fmla="*/ 1 w 2"/>
                  <a:gd name="T5" fmla="*/ 2 h 2"/>
                </a:gdLst>
                <a:ahLst/>
                <a:cxnLst>
                  <a:cxn ang="0">
                    <a:pos x="T0" y="T1"/>
                  </a:cxn>
                  <a:cxn ang="0">
                    <a:pos x="T2" y="T3"/>
                  </a:cxn>
                  <a:cxn ang="0">
                    <a:pos x="T4" y="T5"/>
                  </a:cxn>
                </a:cxnLst>
                <a:rect l="0" t="0" r="r" b="b"/>
                <a:pathLst>
                  <a:path w="2" h="2">
                    <a:moveTo>
                      <a:pt x="1" y="2"/>
                    </a:moveTo>
                    <a:cubicBezTo>
                      <a:pt x="0" y="2"/>
                      <a:pt x="0" y="1"/>
                      <a:pt x="0" y="1"/>
                    </a:cubicBezTo>
                    <a:cubicBezTo>
                      <a:pt x="1" y="0"/>
                      <a:pt x="2" y="1"/>
                      <a:pt x="1" y="2"/>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16" name="Freeform 952"/>
              <p:cNvSpPr/>
              <p:nvPr/>
            </p:nvSpPr>
            <p:spPr bwMode="auto">
              <a:xfrm>
                <a:off x="560360" y="5539114"/>
                <a:ext cx="13263" cy="13263"/>
              </a:xfrm>
              <a:custGeom>
                <a:avLst/>
                <a:gdLst>
                  <a:gd name="T0" fmla="*/ 1 w 3"/>
                  <a:gd name="T1" fmla="*/ 0 h 3"/>
                  <a:gd name="T2" fmla="*/ 2 w 3"/>
                  <a:gd name="T3" fmla="*/ 3 h 3"/>
                  <a:gd name="T4" fmla="*/ 0 w 3"/>
                  <a:gd name="T5" fmla="*/ 3 h 3"/>
                  <a:gd name="T6" fmla="*/ 1 w 3"/>
                  <a:gd name="T7" fmla="*/ 0 h 3"/>
                </a:gdLst>
                <a:ahLst/>
                <a:cxnLst>
                  <a:cxn ang="0">
                    <a:pos x="T0" y="T1"/>
                  </a:cxn>
                  <a:cxn ang="0">
                    <a:pos x="T2" y="T3"/>
                  </a:cxn>
                  <a:cxn ang="0">
                    <a:pos x="T4" y="T5"/>
                  </a:cxn>
                  <a:cxn ang="0">
                    <a:pos x="T6" y="T7"/>
                  </a:cxn>
                </a:cxnLst>
                <a:rect l="0" t="0" r="r" b="b"/>
                <a:pathLst>
                  <a:path w="3" h="3">
                    <a:moveTo>
                      <a:pt x="1" y="0"/>
                    </a:moveTo>
                    <a:cubicBezTo>
                      <a:pt x="3" y="0"/>
                      <a:pt x="2" y="2"/>
                      <a:pt x="2" y="3"/>
                    </a:cubicBezTo>
                    <a:cubicBezTo>
                      <a:pt x="1" y="3"/>
                      <a:pt x="1" y="3"/>
                      <a:pt x="0" y="3"/>
                    </a:cubicBezTo>
                    <a:cubicBezTo>
                      <a:pt x="0" y="1"/>
                      <a:pt x="1" y="1"/>
                      <a:pt x="1"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17" name="Freeform 953"/>
              <p:cNvSpPr/>
              <p:nvPr/>
            </p:nvSpPr>
            <p:spPr bwMode="auto">
              <a:xfrm>
                <a:off x="527203" y="5542431"/>
                <a:ext cx="26526" cy="9948"/>
              </a:xfrm>
              <a:custGeom>
                <a:avLst/>
                <a:gdLst>
                  <a:gd name="T0" fmla="*/ 2 w 6"/>
                  <a:gd name="T1" fmla="*/ 0 h 2"/>
                  <a:gd name="T2" fmla="*/ 5 w 6"/>
                  <a:gd name="T3" fmla="*/ 2 h 2"/>
                  <a:gd name="T4" fmla="*/ 2 w 6"/>
                  <a:gd name="T5" fmla="*/ 1 h 2"/>
                  <a:gd name="T6" fmla="*/ 0 w 6"/>
                  <a:gd name="T7" fmla="*/ 1 h 2"/>
                  <a:gd name="T8" fmla="*/ 2 w 6"/>
                  <a:gd name="T9" fmla="*/ 0 h 2"/>
                </a:gdLst>
                <a:ahLst/>
                <a:cxnLst>
                  <a:cxn ang="0">
                    <a:pos x="T0" y="T1"/>
                  </a:cxn>
                  <a:cxn ang="0">
                    <a:pos x="T2" y="T3"/>
                  </a:cxn>
                  <a:cxn ang="0">
                    <a:pos x="T4" y="T5"/>
                  </a:cxn>
                  <a:cxn ang="0">
                    <a:pos x="T6" y="T7"/>
                  </a:cxn>
                  <a:cxn ang="0">
                    <a:pos x="T8" y="T9"/>
                  </a:cxn>
                </a:cxnLst>
                <a:rect l="0" t="0" r="r" b="b"/>
                <a:pathLst>
                  <a:path w="6" h="2">
                    <a:moveTo>
                      <a:pt x="2" y="0"/>
                    </a:moveTo>
                    <a:cubicBezTo>
                      <a:pt x="2" y="2"/>
                      <a:pt x="6" y="0"/>
                      <a:pt x="5" y="2"/>
                    </a:cubicBezTo>
                    <a:cubicBezTo>
                      <a:pt x="4" y="2"/>
                      <a:pt x="2" y="2"/>
                      <a:pt x="2" y="1"/>
                    </a:cubicBezTo>
                    <a:cubicBezTo>
                      <a:pt x="1" y="1"/>
                      <a:pt x="1" y="1"/>
                      <a:pt x="0" y="1"/>
                    </a:cubicBezTo>
                    <a:cubicBezTo>
                      <a:pt x="0" y="0"/>
                      <a:pt x="1" y="0"/>
                      <a:pt x="2"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18" name="Freeform 954"/>
              <p:cNvSpPr/>
              <p:nvPr/>
            </p:nvSpPr>
            <p:spPr bwMode="auto">
              <a:xfrm>
                <a:off x="470836" y="5549062"/>
                <a:ext cx="3317" cy="6631"/>
              </a:xfrm>
              <a:custGeom>
                <a:avLst/>
                <a:gdLst>
                  <a:gd name="T0" fmla="*/ 0 w 1"/>
                  <a:gd name="T1" fmla="*/ 0 h 2"/>
                  <a:gd name="T2" fmla="*/ 1 w 1"/>
                  <a:gd name="T3" fmla="*/ 0 h 2"/>
                  <a:gd name="T4" fmla="*/ 1 w 1"/>
                  <a:gd name="T5" fmla="*/ 1 h 2"/>
                  <a:gd name="T6" fmla="*/ 0 w 1"/>
                  <a:gd name="T7" fmla="*/ 0 h 2"/>
                </a:gdLst>
                <a:ahLst/>
                <a:cxnLst>
                  <a:cxn ang="0">
                    <a:pos x="T0" y="T1"/>
                  </a:cxn>
                  <a:cxn ang="0">
                    <a:pos x="T2" y="T3"/>
                  </a:cxn>
                  <a:cxn ang="0">
                    <a:pos x="T4" y="T5"/>
                  </a:cxn>
                  <a:cxn ang="0">
                    <a:pos x="T6" y="T7"/>
                  </a:cxn>
                </a:cxnLst>
                <a:rect l="0" t="0" r="r" b="b"/>
                <a:pathLst>
                  <a:path w="1" h="2">
                    <a:moveTo>
                      <a:pt x="0" y="0"/>
                    </a:moveTo>
                    <a:cubicBezTo>
                      <a:pt x="1" y="0"/>
                      <a:pt x="1" y="0"/>
                      <a:pt x="1" y="0"/>
                    </a:cubicBezTo>
                    <a:cubicBezTo>
                      <a:pt x="1" y="1"/>
                      <a:pt x="1" y="1"/>
                      <a:pt x="1" y="1"/>
                    </a:cubicBezTo>
                    <a:cubicBezTo>
                      <a:pt x="0" y="2"/>
                      <a:pt x="0" y="1"/>
                      <a:pt x="0"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19" name="Freeform 955"/>
              <p:cNvSpPr/>
              <p:nvPr/>
            </p:nvSpPr>
            <p:spPr bwMode="auto">
              <a:xfrm>
                <a:off x="437679" y="5559008"/>
                <a:ext cx="13263" cy="16580"/>
              </a:xfrm>
              <a:custGeom>
                <a:avLst/>
                <a:gdLst>
                  <a:gd name="T0" fmla="*/ 2 w 3"/>
                  <a:gd name="T1" fmla="*/ 1 h 4"/>
                  <a:gd name="T2" fmla="*/ 2 w 3"/>
                  <a:gd name="T3" fmla="*/ 4 h 4"/>
                  <a:gd name="T4" fmla="*/ 2 w 3"/>
                  <a:gd name="T5" fmla="*/ 1 h 4"/>
                </a:gdLst>
                <a:ahLst/>
                <a:cxnLst>
                  <a:cxn ang="0">
                    <a:pos x="T0" y="T1"/>
                  </a:cxn>
                  <a:cxn ang="0">
                    <a:pos x="T2" y="T3"/>
                  </a:cxn>
                  <a:cxn ang="0">
                    <a:pos x="T4" y="T5"/>
                  </a:cxn>
                </a:cxnLst>
                <a:rect l="0" t="0" r="r" b="b"/>
                <a:pathLst>
                  <a:path w="3" h="4">
                    <a:moveTo>
                      <a:pt x="2" y="1"/>
                    </a:moveTo>
                    <a:cubicBezTo>
                      <a:pt x="2" y="2"/>
                      <a:pt x="3" y="4"/>
                      <a:pt x="2" y="4"/>
                    </a:cubicBezTo>
                    <a:cubicBezTo>
                      <a:pt x="0" y="4"/>
                      <a:pt x="1" y="0"/>
                      <a:pt x="2" y="1"/>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20" name="Freeform 956"/>
              <p:cNvSpPr/>
              <p:nvPr/>
            </p:nvSpPr>
            <p:spPr bwMode="auto">
              <a:xfrm>
                <a:off x="484099" y="5568957"/>
                <a:ext cx="3317" cy="6631"/>
              </a:xfrm>
              <a:custGeom>
                <a:avLst/>
                <a:gdLst>
                  <a:gd name="T0" fmla="*/ 0 w 1"/>
                  <a:gd name="T1" fmla="*/ 1 h 2"/>
                  <a:gd name="T2" fmla="*/ 1 w 1"/>
                  <a:gd name="T3" fmla="*/ 2 h 2"/>
                  <a:gd name="T4" fmla="*/ 0 w 1"/>
                  <a:gd name="T5" fmla="*/ 2 h 2"/>
                  <a:gd name="T6" fmla="*/ 0 w 1"/>
                  <a:gd name="T7" fmla="*/ 1 h 2"/>
                </a:gdLst>
                <a:ahLst/>
                <a:cxnLst>
                  <a:cxn ang="0">
                    <a:pos x="T0" y="T1"/>
                  </a:cxn>
                  <a:cxn ang="0">
                    <a:pos x="T2" y="T3"/>
                  </a:cxn>
                  <a:cxn ang="0">
                    <a:pos x="T4" y="T5"/>
                  </a:cxn>
                  <a:cxn ang="0">
                    <a:pos x="T6" y="T7"/>
                  </a:cxn>
                </a:cxnLst>
                <a:rect l="0" t="0" r="r" b="b"/>
                <a:pathLst>
                  <a:path w="1" h="2">
                    <a:moveTo>
                      <a:pt x="0" y="1"/>
                    </a:moveTo>
                    <a:cubicBezTo>
                      <a:pt x="1" y="0"/>
                      <a:pt x="1" y="1"/>
                      <a:pt x="1" y="2"/>
                    </a:cubicBezTo>
                    <a:cubicBezTo>
                      <a:pt x="0" y="2"/>
                      <a:pt x="0" y="2"/>
                      <a:pt x="0" y="2"/>
                    </a:cubicBezTo>
                    <a:cubicBezTo>
                      <a:pt x="0" y="1"/>
                      <a:pt x="0" y="1"/>
                      <a:pt x="0" y="1"/>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21" name="Freeform 957"/>
              <p:cNvSpPr>
                <a:spLocks noEditPoints="1"/>
              </p:cNvSpPr>
              <p:nvPr/>
            </p:nvSpPr>
            <p:spPr bwMode="auto">
              <a:xfrm>
                <a:off x="354784" y="5316960"/>
                <a:ext cx="182367" cy="205576"/>
              </a:xfrm>
              <a:custGeom>
                <a:avLst/>
                <a:gdLst>
                  <a:gd name="T0" fmla="*/ 18 w 45"/>
                  <a:gd name="T1" fmla="*/ 30 h 51"/>
                  <a:gd name="T2" fmla="*/ 17 w 45"/>
                  <a:gd name="T3" fmla="*/ 32 h 51"/>
                  <a:gd name="T4" fmla="*/ 19 w 45"/>
                  <a:gd name="T5" fmla="*/ 34 h 51"/>
                  <a:gd name="T6" fmla="*/ 28 w 45"/>
                  <a:gd name="T7" fmla="*/ 35 h 51"/>
                  <a:gd name="T8" fmla="*/ 35 w 45"/>
                  <a:gd name="T9" fmla="*/ 37 h 51"/>
                  <a:gd name="T10" fmla="*/ 39 w 45"/>
                  <a:gd name="T11" fmla="*/ 38 h 51"/>
                  <a:gd name="T12" fmla="*/ 40 w 45"/>
                  <a:gd name="T13" fmla="*/ 34 h 51"/>
                  <a:gd name="T14" fmla="*/ 41 w 45"/>
                  <a:gd name="T15" fmla="*/ 34 h 51"/>
                  <a:gd name="T16" fmla="*/ 42 w 45"/>
                  <a:gd name="T17" fmla="*/ 31 h 51"/>
                  <a:gd name="T18" fmla="*/ 43 w 45"/>
                  <a:gd name="T19" fmla="*/ 30 h 51"/>
                  <a:gd name="T20" fmla="*/ 39 w 45"/>
                  <a:gd name="T21" fmla="*/ 39 h 51"/>
                  <a:gd name="T22" fmla="*/ 41 w 45"/>
                  <a:gd name="T23" fmla="*/ 40 h 51"/>
                  <a:gd name="T24" fmla="*/ 38 w 45"/>
                  <a:gd name="T25" fmla="*/ 41 h 51"/>
                  <a:gd name="T26" fmla="*/ 37 w 45"/>
                  <a:gd name="T27" fmla="*/ 43 h 51"/>
                  <a:gd name="T28" fmla="*/ 39 w 45"/>
                  <a:gd name="T29" fmla="*/ 42 h 51"/>
                  <a:gd name="T30" fmla="*/ 39 w 45"/>
                  <a:gd name="T31" fmla="*/ 45 h 51"/>
                  <a:gd name="T32" fmla="*/ 41 w 45"/>
                  <a:gd name="T33" fmla="*/ 44 h 51"/>
                  <a:gd name="T34" fmla="*/ 38 w 45"/>
                  <a:gd name="T35" fmla="*/ 51 h 51"/>
                  <a:gd name="T36" fmla="*/ 36 w 45"/>
                  <a:gd name="T37" fmla="*/ 45 h 51"/>
                  <a:gd name="T38" fmla="*/ 35 w 45"/>
                  <a:gd name="T39" fmla="*/ 45 h 51"/>
                  <a:gd name="T40" fmla="*/ 35 w 45"/>
                  <a:gd name="T41" fmla="*/ 44 h 51"/>
                  <a:gd name="T42" fmla="*/ 35 w 45"/>
                  <a:gd name="T43" fmla="*/ 42 h 51"/>
                  <a:gd name="T44" fmla="*/ 30 w 45"/>
                  <a:gd name="T45" fmla="*/ 37 h 51"/>
                  <a:gd name="T46" fmla="*/ 27 w 45"/>
                  <a:gd name="T47" fmla="*/ 38 h 51"/>
                  <a:gd name="T48" fmla="*/ 27 w 45"/>
                  <a:gd name="T49" fmla="*/ 40 h 51"/>
                  <a:gd name="T50" fmla="*/ 25 w 45"/>
                  <a:gd name="T51" fmla="*/ 40 h 51"/>
                  <a:gd name="T52" fmla="*/ 29 w 45"/>
                  <a:gd name="T53" fmla="*/ 40 h 51"/>
                  <a:gd name="T54" fmla="*/ 29 w 45"/>
                  <a:gd name="T55" fmla="*/ 42 h 51"/>
                  <a:gd name="T56" fmla="*/ 26 w 45"/>
                  <a:gd name="T57" fmla="*/ 43 h 51"/>
                  <a:gd name="T58" fmla="*/ 27 w 45"/>
                  <a:gd name="T59" fmla="*/ 45 h 51"/>
                  <a:gd name="T60" fmla="*/ 25 w 45"/>
                  <a:gd name="T61" fmla="*/ 44 h 51"/>
                  <a:gd name="T62" fmla="*/ 23 w 45"/>
                  <a:gd name="T63" fmla="*/ 40 h 51"/>
                  <a:gd name="T64" fmla="*/ 25 w 45"/>
                  <a:gd name="T65" fmla="*/ 38 h 51"/>
                  <a:gd name="T66" fmla="*/ 26 w 45"/>
                  <a:gd name="T67" fmla="*/ 39 h 51"/>
                  <a:gd name="T68" fmla="*/ 26 w 45"/>
                  <a:gd name="T69" fmla="*/ 36 h 51"/>
                  <a:gd name="T70" fmla="*/ 25 w 45"/>
                  <a:gd name="T71" fmla="*/ 37 h 51"/>
                  <a:gd name="T72" fmla="*/ 23 w 45"/>
                  <a:gd name="T73" fmla="*/ 36 h 51"/>
                  <a:gd name="T74" fmla="*/ 20 w 45"/>
                  <a:gd name="T75" fmla="*/ 34 h 51"/>
                  <a:gd name="T76" fmla="*/ 3 w 45"/>
                  <a:gd name="T77" fmla="*/ 8 h 51"/>
                  <a:gd name="T78" fmla="*/ 2 w 45"/>
                  <a:gd name="T79" fmla="*/ 6 h 51"/>
                  <a:gd name="T80" fmla="*/ 6 w 45"/>
                  <a:gd name="T81" fmla="*/ 0 h 51"/>
                  <a:gd name="T82" fmla="*/ 4 w 45"/>
                  <a:gd name="T83" fmla="*/ 15 h 51"/>
                  <a:gd name="T84" fmla="*/ 4 w 45"/>
                  <a:gd name="T85" fmla="*/ 17 h 51"/>
                  <a:gd name="T86" fmla="*/ 5 w 45"/>
                  <a:gd name="T87" fmla="*/ 21 h 51"/>
                  <a:gd name="T88" fmla="*/ 17 w 45"/>
                  <a:gd name="T89" fmla="*/ 32 h 51"/>
                  <a:gd name="T90" fmla="*/ 18 w 45"/>
                  <a:gd name="T91" fmla="*/ 30 h 51"/>
                  <a:gd name="T92" fmla="*/ 36 w 45"/>
                  <a:gd name="T93" fmla="*/ 41 h 51"/>
                  <a:gd name="T94" fmla="*/ 36 w 45"/>
                  <a:gd name="T95" fmla="*/ 40 h 51"/>
                  <a:gd name="T96" fmla="*/ 36 w 45"/>
                  <a:gd name="T97" fmla="*/ 41 h 51"/>
                  <a:gd name="T98" fmla="*/ 37 w 45"/>
                  <a:gd name="T99" fmla="*/ 46 h 51"/>
                  <a:gd name="T100" fmla="*/ 38 w 45"/>
                  <a:gd name="T101" fmla="*/ 46 h 51"/>
                  <a:gd name="T102" fmla="*/ 38 w 45"/>
                  <a:gd name="T103" fmla="*/ 45 h 51"/>
                  <a:gd name="T104" fmla="*/ 37 w 45"/>
                  <a:gd name="T105" fmla="*/ 46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5" h="51">
                    <a:moveTo>
                      <a:pt x="18" y="30"/>
                    </a:moveTo>
                    <a:cubicBezTo>
                      <a:pt x="18" y="31"/>
                      <a:pt x="17" y="31"/>
                      <a:pt x="17" y="32"/>
                    </a:cubicBezTo>
                    <a:cubicBezTo>
                      <a:pt x="17" y="33"/>
                      <a:pt x="19" y="32"/>
                      <a:pt x="19" y="34"/>
                    </a:cubicBezTo>
                    <a:cubicBezTo>
                      <a:pt x="23" y="33"/>
                      <a:pt x="25" y="36"/>
                      <a:pt x="28" y="35"/>
                    </a:cubicBezTo>
                    <a:cubicBezTo>
                      <a:pt x="30" y="36"/>
                      <a:pt x="32" y="36"/>
                      <a:pt x="35" y="37"/>
                    </a:cubicBezTo>
                    <a:cubicBezTo>
                      <a:pt x="35" y="38"/>
                      <a:pt x="38" y="38"/>
                      <a:pt x="39" y="38"/>
                    </a:cubicBezTo>
                    <a:cubicBezTo>
                      <a:pt x="40" y="37"/>
                      <a:pt x="40" y="35"/>
                      <a:pt x="40" y="34"/>
                    </a:cubicBezTo>
                    <a:cubicBezTo>
                      <a:pt x="41" y="34"/>
                      <a:pt x="41" y="34"/>
                      <a:pt x="41" y="34"/>
                    </a:cubicBezTo>
                    <a:cubicBezTo>
                      <a:pt x="42" y="33"/>
                      <a:pt x="42" y="32"/>
                      <a:pt x="42" y="31"/>
                    </a:cubicBezTo>
                    <a:cubicBezTo>
                      <a:pt x="43" y="30"/>
                      <a:pt x="43" y="31"/>
                      <a:pt x="43" y="30"/>
                    </a:cubicBezTo>
                    <a:cubicBezTo>
                      <a:pt x="45" y="34"/>
                      <a:pt x="40" y="36"/>
                      <a:pt x="39" y="39"/>
                    </a:cubicBezTo>
                    <a:cubicBezTo>
                      <a:pt x="40" y="40"/>
                      <a:pt x="41" y="39"/>
                      <a:pt x="41" y="40"/>
                    </a:cubicBezTo>
                    <a:cubicBezTo>
                      <a:pt x="38" y="41"/>
                      <a:pt x="38" y="41"/>
                      <a:pt x="38" y="41"/>
                    </a:cubicBezTo>
                    <a:cubicBezTo>
                      <a:pt x="38" y="42"/>
                      <a:pt x="37" y="42"/>
                      <a:pt x="37" y="43"/>
                    </a:cubicBezTo>
                    <a:cubicBezTo>
                      <a:pt x="38" y="43"/>
                      <a:pt x="38" y="42"/>
                      <a:pt x="39" y="42"/>
                    </a:cubicBezTo>
                    <a:cubicBezTo>
                      <a:pt x="40" y="43"/>
                      <a:pt x="39" y="44"/>
                      <a:pt x="39" y="45"/>
                    </a:cubicBezTo>
                    <a:cubicBezTo>
                      <a:pt x="40" y="45"/>
                      <a:pt x="40" y="44"/>
                      <a:pt x="41" y="44"/>
                    </a:cubicBezTo>
                    <a:cubicBezTo>
                      <a:pt x="41" y="47"/>
                      <a:pt x="41" y="51"/>
                      <a:pt x="38" y="51"/>
                    </a:cubicBezTo>
                    <a:cubicBezTo>
                      <a:pt x="38" y="49"/>
                      <a:pt x="36" y="46"/>
                      <a:pt x="36" y="45"/>
                    </a:cubicBezTo>
                    <a:cubicBezTo>
                      <a:pt x="36" y="45"/>
                      <a:pt x="35" y="45"/>
                      <a:pt x="35" y="45"/>
                    </a:cubicBezTo>
                    <a:cubicBezTo>
                      <a:pt x="35" y="44"/>
                      <a:pt x="35" y="44"/>
                      <a:pt x="35" y="44"/>
                    </a:cubicBezTo>
                    <a:cubicBezTo>
                      <a:pt x="35" y="43"/>
                      <a:pt x="35" y="42"/>
                      <a:pt x="35" y="42"/>
                    </a:cubicBezTo>
                    <a:cubicBezTo>
                      <a:pt x="36" y="38"/>
                      <a:pt x="31" y="39"/>
                      <a:pt x="30" y="37"/>
                    </a:cubicBezTo>
                    <a:cubicBezTo>
                      <a:pt x="28" y="37"/>
                      <a:pt x="28" y="38"/>
                      <a:pt x="27" y="38"/>
                    </a:cubicBezTo>
                    <a:cubicBezTo>
                      <a:pt x="27" y="39"/>
                      <a:pt x="28" y="39"/>
                      <a:pt x="27" y="40"/>
                    </a:cubicBezTo>
                    <a:cubicBezTo>
                      <a:pt x="26" y="40"/>
                      <a:pt x="25" y="40"/>
                      <a:pt x="25" y="40"/>
                    </a:cubicBezTo>
                    <a:cubicBezTo>
                      <a:pt x="25" y="42"/>
                      <a:pt x="28" y="40"/>
                      <a:pt x="29" y="40"/>
                    </a:cubicBezTo>
                    <a:cubicBezTo>
                      <a:pt x="29" y="41"/>
                      <a:pt x="29" y="42"/>
                      <a:pt x="29" y="42"/>
                    </a:cubicBezTo>
                    <a:cubicBezTo>
                      <a:pt x="26" y="43"/>
                      <a:pt x="26" y="43"/>
                      <a:pt x="26" y="43"/>
                    </a:cubicBezTo>
                    <a:cubicBezTo>
                      <a:pt x="26" y="44"/>
                      <a:pt x="27" y="43"/>
                      <a:pt x="27" y="45"/>
                    </a:cubicBezTo>
                    <a:cubicBezTo>
                      <a:pt x="26" y="45"/>
                      <a:pt x="26" y="44"/>
                      <a:pt x="25" y="44"/>
                    </a:cubicBezTo>
                    <a:cubicBezTo>
                      <a:pt x="26" y="42"/>
                      <a:pt x="24" y="41"/>
                      <a:pt x="23" y="40"/>
                    </a:cubicBezTo>
                    <a:cubicBezTo>
                      <a:pt x="23" y="39"/>
                      <a:pt x="25" y="39"/>
                      <a:pt x="25" y="38"/>
                    </a:cubicBezTo>
                    <a:cubicBezTo>
                      <a:pt x="26" y="38"/>
                      <a:pt x="26" y="38"/>
                      <a:pt x="26" y="39"/>
                    </a:cubicBezTo>
                    <a:cubicBezTo>
                      <a:pt x="26" y="38"/>
                      <a:pt x="27" y="37"/>
                      <a:pt x="26" y="36"/>
                    </a:cubicBezTo>
                    <a:cubicBezTo>
                      <a:pt x="25" y="36"/>
                      <a:pt x="25" y="37"/>
                      <a:pt x="25" y="37"/>
                    </a:cubicBezTo>
                    <a:cubicBezTo>
                      <a:pt x="24" y="37"/>
                      <a:pt x="24" y="36"/>
                      <a:pt x="23" y="36"/>
                    </a:cubicBezTo>
                    <a:cubicBezTo>
                      <a:pt x="21" y="36"/>
                      <a:pt x="20" y="36"/>
                      <a:pt x="20" y="34"/>
                    </a:cubicBezTo>
                    <a:cubicBezTo>
                      <a:pt x="8" y="34"/>
                      <a:pt x="0" y="21"/>
                      <a:pt x="3" y="8"/>
                    </a:cubicBezTo>
                    <a:cubicBezTo>
                      <a:pt x="3" y="7"/>
                      <a:pt x="2" y="7"/>
                      <a:pt x="2" y="6"/>
                    </a:cubicBezTo>
                    <a:cubicBezTo>
                      <a:pt x="6" y="5"/>
                      <a:pt x="3" y="1"/>
                      <a:pt x="6" y="0"/>
                    </a:cubicBezTo>
                    <a:cubicBezTo>
                      <a:pt x="6" y="5"/>
                      <a:pt x="3" y="9"/>
                      <a:pt x="4" y="15"/>
                    </a:cubicBezTo>
                    <a:cubicBezTo>
                      <a:pt x="5" y="15"/>
                      <a:pt x="6" y="16"/>
                      <a:pt x="4" y="17"/>
                    </a:cubicBezTo>
                    <a:cubicBezTo>
                      <a:pt x="6" y="18"/>
                      <a:pt x="5" y="19"/>
                      <a:pt x="5" y="21"/>
                    </a:cubicBezTo>
                    <a:cubicBezTo>
                      <a:pt x="7" y="27"/>
                      <a:pt x="11" y="30"/>
                      <a:pt x="17" y="32"/>
                    </a:cubicBezTo>
                    <a:cubicBezTo>
                      <a:pt x="17" y="31"/>
                      <a:pt x="17" y="30"/>
                      <a:pt x="18" y="30"/>
                    </a:cubicBezTo>
                    <a:moveTo>
                      <a:pt x="36" y="41"/>
                    </a:moveTo>
                    <a:cubicBezTo>
                      <a:pt x="36" y="41"/>
                      <a:pt x="37" y="39"/>
                      <a:pt x="36" y="40"/>
                    </a:cubicBezTo>
                    <a:cubicBezTo>
                      <a:pt x="36" y="40"/>
                      <a:pt x="36" y="41"/>
                      <a:pt x="36" y="41"/>
                    </a:cubicBezTo>
                    <a:moveTo>
                      <a:pt x="37" y="46"/>
                    </a:moveTo>
                    <a:cubicBezTo>
                      <a:pt x="37" y="46"/>
                      <a:pt x="38" y="46"/>
                      <a:pt x="38" y="46"/>
                    </a:cubicBezTo>
                    <a:cubicBezTo>
                      <a:pt x="38" y="46"/>
                      <a:pt x="38" y="46"/>
                      <a:pt x="38" y="45"/>
                    </a:cubicBezTo>
                    <a:cubicBezTo>
                      <a:pt x="38" y="45"/>
                      <a:pt x="37" y="45"/>
                      <a:pt x="37" y="46"/>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22" name="Freeform 958"/>
              <p:cNvSpPr/>
              <p:nvPr/>
            </p:nvSpPr>
            <p:spPr bwMode="auto">
              <a:xfrm>
                <a:off x="510625" y="5403169"/>
                <a:ext cx="13263" cy="19894"/>
              </a:xfrm>
              <a:custGeom>
                <a:avLst/>
                <a:gdLst>
                  <a:gd name="T0" fmla="*/ 1 w 3"/>
                  <a:gd name="T1" fmla="*/ 0 h 5"/>
                  <a:gd name="T2" fmla="*/ 0 w 3"/>
                  <a:gd name="T3" fmla="*/ 5 h 5"/>
                  <a:gd name="T4" fmla="*/ 1 w 3"/>
                  <a:gd name="T5" fmla="*/ 0 h 5"/>
                </a:gdLst>
                <a:ahLst/>
                <a:cxnLst>
                  <a:cxn ang="0">
                    <a:pos x="T0" y="T1"/>
                  </a:cxn>
                  <a:cxn ang="0">
                    <a:pos x="T2" y="T3"/>
                  </a:cxn>
                  <a:cxn ang="0">
                    <a:pos x="T4" y="T5"/>
                  </a:cxn>
                </a:cxnLst>
                <a:rect l="0" t="0" r="r" b="b"/>
                <a:pathLst>
                  <a:path w="3" h="5">
                    <a:moveTo>
                      <a:pt x="1" y="0"/>
                    </a:moveTo>
                    <a:cubicBezTo>
                      <a:pt x="3" y="2"/>
                      <a:pt x="1" y="4"/>
                      <a:pt x="0" y="5"/>
                    </a:cubicBezTo>
                    <a:cubicBezTo>
                      <a:pt x="1" y="4"/>
                      <a:pt x="0" y="1"/>
                      <a:pt x="1"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23" name="Freeform 959"/>
              <p:cNvSpPr/>
              <p:nvPr/>
            </p:nvSpPr>
            <p:spPr bwMode="auto">
              <a:xfrm>
                <a:off x="487414" y="5416432"/>
                <a:ext cx="16580" cy="19894"/>
              </a:xfrm>
              <a:custGeom>
                <a:avLst/>
                <a:gdLst>
                  <a:gd name="T0" fmla="*/ 3 w 4"/>
                  <a:gd name="T1" fmla="*/ 3 h 5"/>
                  <a:gd name="T2" fmla="*/ 0 w 4"/>
                  <a:gd name="T3" fmla="*/ 5 h 5"/>
                  <a:gd name="T4" fmla="*/ 0 w 4"/>
                  <a:gd name="T5" fmla="*/ 0 h 5"/>
                  <a:gd name="T6" fmla="*/ 1 w 4"/>
                  <a:gd name="T7" fmla="*/ 1 h 5"/>
                  <a:gd name="T8" fmla="*/ 2 w 4"/>
                  <a:gd name="T9" fmla="*/ 3 h 5"/>
                  <a:gd name="T10" fmla="*/ 3 w 4"/>
                  <a:gd name="T11" fmla="*/ 0 h 5"/>
                  <a:gd name="T12" fmla="*/ 3 w 4"/>
                  <a:gd name="T13" fmla="*/ 0 h 5"/>
                  <a:gd name="T14" fmla="*/ 4 w 4"/>
                  <a:gd name="T15" fmla="*/ 3 h 5"/>
                  <a:gd name="T16" fmla="*/ 4 w 4"/>
                  <a:gd name="T17" fmla="*/ 4 h 5"/>
                  <a:gd name="T18" fmla="*/ 4 w 4"/>
                  <a:gd name="T19" fmla="*/ 4 h 5"/>
                  <a:gd name="T20" fmla="*/ 3 w 4"/>
                  <a:gd name="T21"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5">
                    <a:moveTo>
                      <a:pt x="3" y="3"/>
                    </a:moveTo>
                    <a:cubicBezTo>
                      <a:pt x="2" y="2"/>
                      <a:pt x="2" y="5"/>
                      <a:pt x="0" y="5"/>
                    </a:cubicBezTo>
                    <a:cubicBezTo>
                      <a:pt x="1" y="3"/>
                      <a:pt x="0" y="2"/>
                      <a:pt x="0" y="0"/>
                    </a:cubicBezTo>
                    <a:cubicBezTo>
                      <a:pt x="1" y="1"/>
                      <a:pt x="1" y="1"/>
                      <a:pt x="1" y="1"/>
                    </a:cubicBezTo>
                    <a:cubicBezTo>
                      <a:pt x="2" y="1"/>
                      <a:pt x="2" y="2"/>
                      <a:pt x="2" y="3"/>
                    </a:cubicBezTo>
                    <a:cubicBezTo>
                      <a:pt x="2" y="2"/>
                      <a:pt x="2" y="1"/>
                      <a:pt x="3" y="0"/>
                    </a:cubicBezTo>
                    <a:cubicBezTo>
                      <a:pt x="3" y="0"/>
                      <a:pt x="3" y="0"/>
                      <a:pt x="3" y="0"/>
                    </a:cubicBezTo>
                    <a:cubicBezTo>
                      <a:pt x="4" y="1"/>
                      <a:pt x="2" y="3"/>
                      <a:pt x="4" y="3"/>
                    </a:cubicBezTo>
                    <a:cubicBezTo>
                      <a:pt x="4" y="4"/>
                      <a:pt x="4" y="4"/>
                      <a:pt x="4" y="4"/>
                    </a:cubicBezTo>
                    <a:cubicBezTo>
                      <a:pt x="4" y="4"/>
                      <a:pt x="4" y="4"/>
                      <a:pt x="4" y="4"/>
                    </a:cubicBezTo>
                    <a:cubicBezTo>
                      <a:pt x="3" y="4"/>
                      <a:pt x="4" y="3"/>
                      <a:pt x="3" y="3"/>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24" name="Freeform 960"/>
              <p:cNvSpPr/>
              <p:nvPr/>
            </p:nvSpPr>
            <p:spPr bwMode="auto">
              <a:xfrm>
                <a:off x="503993" y="5519219"/>
                <a:ext cx="26526" cy="56369"/>
              </a:xfrm>
              <a:custGeom>
                <a:avLst/>
                <a:gdLst>
                  <a:gd name="T0" fmla="*/ 3 w 7"/>
                  <a:gd name="T1" fmla="*/ 9 h 14"/>
                  <a:gd name="T2" fmla="*/ 1 w 7"/>
                  <a:gd name="T3" fmla="*/ 5 h 14"/>
                  <a:gd name="T4" fmla="*/ 2 w 7"/>
                  <a:gd name="T5" fmla="*/ 2 h 14"/>
                  <a:gd name="T6" fmla="*/ 2 w 7"/>
                  <a:gd name="T7" fmla="*/ 4 h 14"/>
                  <a:gd name="T8" fmla="*/ 3 w 7"/>
                  <a:gd name="T9" fmla="*/ 4 h 14"/>
                  <a:gd name="T10" fmla="*/ 4 w 7"/>
                  <a:gd name="T11" fmla="*/ 0 h 14"/>
                  <a:gd name="T12" fmla="*/ 5 w 7"/>
                  <a:gd name="T13" fmla="*/ 6 h 14"/>
                  <a:gd name="T14" fmla="*/ 4 w 7"/>
                  <a:gd name="T15" fmla="*/ 5 h 14"/>
                  <a:gd name="T16" fmla="*/ 4 w 7"/>
                  <a:gd name="T17" fmla="*/ 8 h 14"/>
                  <a:gd name="T18" fmla="*/ 5 w 7"/>
                  <a:gd name="T19" fmla="*/ 8 h 14"/>
                  <a:gd name="T20" fmla="*/ 7 w 7"/>
                  <a:gd name="T21" fmla="*/ 12 h 14"/>
                  <a:gd name="T22" fmla="*/ 5 w 7"/>
                  <a:gd name="T23" fmla="*/ 14 h 14"/>
                  <a:gd name="T24" fmla="*/ 1 w 7"/>
                  <a:gd name="T25" fmla="*/ 11 h 14"/>
                  <a:gd name="T26" fmla="*/ 1 w 7"/>
                  <a:gd name="T27" fmla="*/ 8 h 14"/>
                  <a:gd name="T28" fmla="*/ 4 w 7"/>
                  <a:gd name="T29" fmla="*/ 10 h 14"/>
                  <a:gd name="T30" fmla="*/ 4 w 7"/>
                  <a:gd name="T31" fmla="*/ 12 h 14"/>
                  <a:gd name="T32" fmla="*/ 5 w 7"/>
                  <a:gd name="T33" fmla="*/ 13 h 14"/>
                  <a:gd name="T34" fmla="*/ 3 w 7"/>
                  <a:gd name="T35"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 h="14">
                    <a:moveTo>
                      <a:pt x="3" y="9"/>
                    </a:moveTo>
                    <a:cubicBezTo>
                      <a:pt x="2" y="8"/>
                      <a:pt x="3" y="5"/>
                      <a:pt x="1" y="5"/>
                    </a:cubicBezTo>
                    <a:cubicBezTo>
                      <a:pt x="1" y="3"/>
                      <a:pt x="0" y="2"/>
                      <a:pt x="2" y="2"/>
                    </a:cubicBezTo>
                    <a:cubicBezTo>
                      <a:pt x="2" y="4"/>
                      <a:pt x="2" y="4"/>
                      <a:pt x="2" y="4"/>
                    </a:cubicBezTo>
                    <a:cubicBezTo>
                      <a:pt x="3" y="4"/>
                      <a:pt x="3" y="4"/>
                      <a:pt x="3" y="4"/>
                    </a:cubicBezTo>
                    <a:cubicBezTo>
                      <a:pt x="3" y="3"/>
                      <a:pt x="3" y="1"/>
                      <a:pt x="4" y="0"/>
                    </a:cubicBezTo>
                    <a:cubicBezTo>
                      <a:pt x="5" y="2"/>
                      <a:pt x="4" y="4"/>
                      <a:pt x="5" y="6"/>
                    </a:cubicBezTo>
                    <a:cubicBezTo>
                      <a:pt x="4" y="6"/>
                      <a:pt x="4" y="6"/>
                      <a:pt x="4" y="5"/>
                    </a:cubicBezTo>
                    <a:cubicBezTo>
                      <a:pt x="3" y="6"/>
                      <a:pt x="4" y="7"/>
                      <a:pt x="4" y="8"/>
                    </a:cubicBezTo>
                    <a:cubicBezTo>
                      <a:pt x="5" y="8"/>
                      <a:pt x="5" y="8"/>
                      <a:pt x="5" y="8"/>
                    </a:cubicBezTo>
                    <a:cubicBezTo>
                      <a:pt x="6" y="9"/>
                      <a:pt x="7" y="10"/>
                      <a:pt x="7" y="12"/>
                    </a:cubicBezTo>
                    <a:cubicBezTo>
                      <a:pt x="5" y="12"/>
                      <a:pt x="6" y="13"/>
                      <a:pt x="5" y="14"/>
                    </a:cubicBezTo>
                    <a:cubicBezTo>
                      <a:pt x="3" y="14"/>
                      <a:pt x="4" y="11"/>
                      <a:pt x="1" y="11"/>
                    </a:cubicBezTo>
                    <a:cubicBezTo>
                      <a:pt x="1" y="10"/>
                      <a:pt x="1" y="9"/>
                      <a:pt x="1" y="8"/>
                    </a:cubicBezTo>
                    <a:cubicBezTo>
                      <a:pt x="3" y="8"/>
                      <a:pt x="2" y="11"/>
                      <a:pt x="4" y="10"/>
                    </a:cubicBezTo>
                    <a:cubicBezTo>
                      <a:pt x="4" y="11"/>
                      <a:pt x="4" y="11"/>
                      <a:pt x="4" y="12"/>
                    </a:cubicBezTo>
                    <a:cubicBezTo>
                      <a:pt x="4" y="13"/>
                      <a:pt x="4" y="12"/>
                      <a:pt x="5" y="13"/>
                    </a:cubicBezTo>
                    <a:cubicBezTo>
                      <a:pt x="5" y="11"/>
                      <a:pt x="5" y="9"/>
                      <a:pt x="3" y="9"/>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25" name="Freeform 961"/>
              <p:cNvSpPr/>
              <p:nvPr/>
            </p:nvSpPr>
            <p:spPr bwMode="auto">
              <a:xfrm>
                <a:off x="341521" y="5207539"/>
                <a:ext cx="9948" cy="3317"/>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2" y="1"/>
                      <a:pt x="1" y="1"/>
                      <a:pt x="0" y="1"/>
                    </a:cubicBezTo>
                    <a:cubicBezTo>
                      <a:pt x="0" y="0"/>
                      <a:pt x="1" y="0"/>
                      <a:pt x="2"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26" name="Freeform 962"/>
              <p:cNvSpPr/>
              <p:nvPr/>
            </p:nvSpPr>
            <p:spPr bwMode="auto">
              <a:xfrm>
                <a:off x="334889" y="5210856"/>
                <a:ext cx="46420" cy="39789"/>
              </a:xfrm>
              <a:custGeom>
                <a:avLst/>
                <a:gdLst>
                  <a:gd name="T0" fmla="*/ 0 w 12"/>
                  <a:gd name="T1" fmla="*/ 0 h 10"/>
                  <a:gd name="T2" fmla="*/ 1 w 12"/>
                  <a:gd name="T3" fmla="*/ 0 h 10"/>
                  <a:gd name="T4" fmla="*/ 4 w 12"/>
                  <a:gd name="T5" fmla="*/ 5 h 10"/>
                  <a:gd name="T6" fmla="*/ 12 w 12"/>
                  <a:gd name="T7" fmla="*/ 7 h 10"/>
                  <a:gd name="T8" fmla="*/ 0 w 12"/>
                  <a:gd name="T9" fmla="*/ 0 h 10"/>
                </a:gdLst>
                <a:ahLst/>
                <a:cxnLst>
                  <a:cxn ang="0">
                    <a:pos x="T0" y="T1"/>
                  </a:cxn>
                  <a:cxn ang="0">
                    <a:pos x="T2" y="T3"/>
                  </a:cxn>
                  <a:cxn ang="0">
                    <a:pos x="T4" y="T5"/>
                  </a:cxn>
                  <a:cxn ang="0">
                    <a:pos x="T6" y="T7"/>
                  </a:cxn>
                  <a:cxn ang="0">
                    <a:pos x="T8" y="T9"/>
                  </a:cxn>
                </a:cxnLst>
                <a:rect l="0" t="0" r="r" b="b"/>
                <a:pathLst>
                  <a:path w="12" h="10">
                    <a:moveTo>
                      <a:pt x="0" y="0"/>
                    </a:moveTo>
                    <a:cubicBezTo>
                      <a:pt x="1" y="0"/>
                      <a:pt x="1" y="0"/>
                      <a:pt x="1" y="0"/>
                    </a:cubicBezTo>
                    <a:cubicBezTo>
                      <a:pt x="2" y="2"/>
                      <a:pt x="2" y="4"/>
                      <a:pt x="4" y="5"/>
                    </a:cubicBezTo>
                    <a:cubicBezTo>
                      <a:pt x="6" y="6"/>
                      <a:pt x="10" y="5"/>
                      <a:pt x="12" y="7"/>
                    </a:cubicBezTo>
                    <a:cubicBezTo>
                      <a:pt x="7" y="10"/>
                      <a:pt x="0" y="7"/>
                      <a:pt x="0"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27" name="Freeform 963"/>
              <p:cNvSpPr/>
              <p:nvPr/>
            </p:nvSpPr>
            <p:spPr bwMode="auto">
              <a:xfrm>
                <a:off x="374678" y="5220802"/>
                <a:ext cx="6631" cy="9948"/>
              </a:xfrm>
              <a:custGeom>
                <a:avLst/>
                <a:gdLst>
                  <a:gd name="T0" fmla="*/ 2 w 2"/>
                  <a:gd name="T1" fmla="*/ 1 h 2"/>
                  <a:gd name="T2" fmla="*/ 0 w 2"/>
                  <a:gd name="T3" fmla="*/ 2 h 2"/>
                  <a:gd name="T4" fmla="*/ 2 w 2"/>
                  <a:gd name="T5" fmla="*/ 1 h 2"/>
                </a:gdLst>
                <a:ahLst/>
                <a:cxnLst>
                  <a:cxn ang="0">
                    <a:pos x="T0" y="T1"/>
                  </a:cxn>
                  <a:cxn ang="0">
                    <a:pos x="T2" y="T3"/>
                  </a:cxn>
                  <a:cxn ang="0">
                    <a:pos x="T4" y="T5"/>
                  </a:cxn>
                </a:cxnLst>
                <a:rect l="0" t="0" r="r" b="b"/>
                <a:pathLst>
                  <a:path w="2" h="2">
                    <a:moveTo>
                      <a:pt x="2" y="1"/>
                    </a:moveTo>
                    <a:cubicBezTo>
                      <a:pt x="2" y="2"/>
                      <a:pt x="1" y="2"/>
                      <a:pt x="0" y="2"/>
                    </a:cubicBezTo>
                    <a:cubicBezTo>
                      <a:pt x="0" y="1"/>
                      <a:pt x="1" y="0"/>
                      <a:pt x="2" y="1"/>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28" name="Freeform 964"/>
              <p:cNvSpPr/>
              <p:nvPr/>
            </p:nvSpPr>
            <p:spPr bwMode="auto">
              <a:xfrm>
                <a:off x="361415" y="5227434"/>
                <a:ext cx="122684" cy="29843"/>
              </a:xfrm>
              <a:custGeom>
                <a:avLst/>
                <a:gdLst>
                  <a:gd name="T0" fmla="*/ 30 w 30"/>
                  <a:gd name="T1" fmla="*/ 5 h 8"/>
                  <a:gd name="T2" fmla="*/ 29 w 30"/>
                  <a:gd name="T3" fmla="*/ 7 h 8"/>
                  <a:gd name="T4" fmla="*/ 28 w 30"/>
                  <a:gd name="T5" fmla="*/ 5 h 8"/>
                  <a:gd name="T6" fmla="*/ 27 w 30"/>
                  <a:gd name="T7" fmla="*/ 3 h 8"/>
                  <a:gd name="T8" fmla="*/ 4 w 30"/>
                  <a:gd name="T9" fmla="*/ 8 h 8"/>
                  <a:gd name="T10" fmla="*/ 0 w 30"/>
                  <a:gd name="T11" fmla="*/ 6 h 8"/>
                  <a:gd name="T12" fmla="*/ 3 w 30"/>
                  <a:gd name="T13" fmla="*/ 6 h 8"/>
                  <a:gd name="T14" fmla="*/ 26 w 30"/>
                  <a:gd name="T15" fmla="*/ 1 h 8"/>
                  <a:gd name="T16" fmla="*/ 30 w 30"/>
                  <a:gd name="T1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8">
                    <a:moveTo>
                      <a:pt x="30" y="5"/>
                    </a:moveTo>
                    <a:cubicBezTo>
                      <a:pt x="30" y="6"/>
                      <a:pt x="30" y="7"/>
                      <a:pt x="29" y="7"/>
                    </a:cubicBezTo>
                    <a:cubicBezTo>
                      <a:pt x="28" y="7"/>
                      <a:pt x="29" y="5"/>
                      <a:pt x="28" y="5"/>
                    </a:cubicBezTo>
                    <a:cubicBezTo>
                      <a:pt x="28" y="4"/>
                      <a:pt x="27" y="4"/>
                      <a:pt x="27" y="3"/>
                    </a:cubicBezTo>
                    <a:cubicBezTo>
                      <a:pt x="19" y="2"/>
                      <a:pt x="8" y="4"/>
                      <a:pt x="4" y="8"/>
                    </a:cubicBezTo>
                    <a:cubicBezTo>
                      <a:pt x="2" y="8"/>
                      <a:pt x="0" y="8"/>
                      <a:pt x="0" y="6"/>
                    </a:cubicBezTo>
                    <a:cubicBezTo>
                      <a:pt x="1" y="6"/>
                      <a:pt x="2" y="6"/>
                      <a:pt x="3" y="6"/>
                    </a:cubicBezTo>
                    <a:cubicBezTo>
                      <a:pt x="9" y="2"/>
                      <a:pt x="18" y="0"/>
                      <a:pt x="26" y="1"/>
                    </a:cubicBezTo>
                    <a:cubicBezTo>
                      <a:pt x="27" y="3"/>
                      <a:pt x="28" y="4"/>
                      <a:pt x="30" y="5"/>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29" name="Freeform 965"/>
              <p:cNvSpPr/>
              <p:nvPr/>
            </p:nvSpPr>
            <p:spPr bwMode="auto">
              <a:xfrm>
                <a:off x="321626" y="5240697"/>
                <a:ext cx="3317" cy="6631"/>
              </a:xfrm>
              <a:custGeom>
                <a:avLst/>
                <a:gdLst>
                  <a:gd name="T0" fmla="*/ 0 w 1"/>
                  <a:gd name="T1" fmla="*/ 0 h 1"/>
                  <a:gd name="T2" fmla="*/ 1 w 1"/>
                  <a:gd name="T3" fmla="*/ 0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1" y="0"/>
                      <a:pt x="1" y="0"/>
                      <a:pt x="1" y="0"/>
                    </a:cubicBezTo>
                    <a:cubicBezTo>
                      <a:pt x="1" y="1"/>
                      <a:pt x="1" y="1"/>
                      <a:pt x="1" y="1"/>
                    </a:cubicBezTo>
                    <a:cubicBezTo>
                      <a:pt x="1" y="1"/>
                      <a:pt x="0" y="1"/>
                      <a:pt x="0"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30" name="Freeform 966"/>
              <p:cNvSpPr/>
              <p:nvPr/>
            </p:nvSpPr>
            <p:spPr bwMode="auto">
              <a:xfrm>
                <a:off x="444310" y="5237382"/>
                <a:ext cx="6631" cy="16580"/>
              </a:xfrm>
              <a:custGeom>
                <a:avLst/>
                <a:gdLst>
                  <a:gd name="T0" fmla="*/ 1 w 2"/>
                  <a:gd name="T1" fmla="*/ 1 h 4"/>
                  <a:gd name="T2" fmla="*/ 2 w 2"/>
                  <a:gd name="T3" fmla="*/ 1 h 4"/>
                  <a:gd name="T4" fmla="*/ 2 w 2"/>
                  <a:gd name="T5" fmla="*/ 2 h 4"/>
                  <a:gd name="T6" fmla="*/ 2 w 2"/>
                  <a:gd name="T7" fmla="*/ 4 h 4"/>
                  <a:gd name="T8" fmla="*/ 0 w 2"/>
                  <a:gd name="T9" fmla="*/ 4 h 4"/>
                  <a:gd name="T10" fmla="*/ 0 w 2"/>
                  <a:gd name="T11" fmla="*/ 1 h 4"/>
                  <a:gd name="T12" fmla="*/ 1 w 2"/>
                  <a:gd name="T13" fmla="*/ 1 h 4"/>
                </a:gdLst>
                <a:ahLst/>
                <a:cxnLst>
                  <a:cxn ang="0">
                    <a:pos x="T0" y="T1"/>
                  </a:cxn>
                  <a:cxn ang="0">
                    <a:pos x="T2" y="T3"/>
                  </a:cxn>
                  <a:cxn ang="0">
                    <a:pos x="T4" y="T5"/>
                  </a:cxn>
                  <a:cxn ang="0">
                    <a:pos x="T6" y="T7"/>
                  </a:cxn>
                  <a:cxn ang="0">
                    <a:pos x="T8" y="T9"/>
                  </a:cxn>
                  <a:cxn ang="0">
                    <a:pos x="T10" y="T11"/>
                  </a:cxn>
                  <a:cxn ang="0">
                    <a:pos x="T12" y="T13"/>
                  </a:cxn>
                </a:cxnLst>
                <a:rect l="0" t="0" r="r" b="b"/>
                <a:pathLst>
                  <a:path w="2" h="4">
                    <a:moveTo>
                      <a:pt x="1" y="1"/>
                    </a:moveTo>
                    <a:cubicBezTo>
                      <a:pt x="2" y="0"/>
                      <a:pt x="1" y="1"/>
                      <a:pt x="2" y="1"/>
                    </a:cubicBezTo>
                    <a:cubicBezTo>
                      <a:pt x="2" y="2"/>
                      <a:pt x="2" y="2"/>
                      <a:pt x="2" y="2"/>
                    </a:cubicBezTo>
                    <a:cubicBezTo>
                      <a:pt x="1" y="2"/>
                      <a:pt x="2" y="3"/>
                      <a:pt x="2" y="4"/>
                    </a:cubicBezTo>
                    <a:cubicBezTo>
                      <a:pt x="1" y="4"/>
                      <a:pt x="2" y="3"/>
                      <a:pt x="0" y="4"/>
                    </a:cubicBezTo>
                    <a:cubicBezTo>
                      <a:pt x="0" y="3"/>
                      <a:pt x="0" y="2"/>
                      <a:pt x="0" y="1"/>
                    </a:cubicBezTo>
                    <a:cubicBezTo>
                      <a:pt x="1" y="2"/>
                      <a:pt x="1" y="1"/>
                      <a:pt x="1" y="1"/>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31" name="Freeform 967"/>
              <p:cNvSpPr/>
              <p:nvPr/>
            </p:nvSpPr>
            <p:spPr bwMode="auto">
              <a:xfrm>
                <a:off x="417784" y="5247328"/>
                <a:ext cx="13263" cy="13263"/>
              </a:xfrm>
              <a:custGeom>
                <a:avLst/>
                <a:gdLst>
                  <a:gd name="T0" fmla="*/ 1 w 3"/>
                  <a:gd name="T1" fmla="*/ 0 h 4"/>
                  <a:gd name="T2" fmla="*/ 2 w 3"/>
                  <a:gd name="T3" fmla="*/ 0 h 4"/>
                  <a:gd name="T4" fmla="*/ 3 w 3"/>
                  <a:gd name="T5" fmla="*/ 4 h 4"/>
                  <a:gd name="T6" fmla="*/ 0 w 3"/>
                  <a:gd name="T7" fmla="*/ 3 h 4"/>
                  <a:gd name="T8" fmla="*/ 1 w 3"/>
                  <a:gd name="T9" fmla="*/ 0 h 4"/>
                </a:gdLst>
                <a:ahLst/>
                <a:cxnLst>
                  <a:cxn ang="0">
                    <a:pos x="T0" y="T1"/>
                  </a:cxn>
                  <a:cxn ang="0">
                    <a:pos x="T2" y="T3"/>
                  </a:cxn>
                  <a:cxn ang="0">
                    <a:pos x="T4" y="T5"/>
                  </a:cxn>
                  <a:cxn ang="0">
                    <a:pos x="T6" y="T7"/>
                  </a:cxn>
                  <a:cxn ang="0">
                    <a:pos x="T8" y="T9"/>
                  </a:cxn>
                </a:cxnLst>
                <a:rect l="0" t="0" r="r" b="b"/>
                <a:pathLst>
                  <a:path w="3" h="4">
                    <a:moveTo>
                      <a:pt x="1" y="0"/>
                    </a:moveTo>
                    <a:cubicBezTo>
                      <a:pt x="2" y="0"/>
                      <a:pt x="2" y="0"/>
                      <a:pt x="2" y="0"/>
                    </a:cubicBezTo>
                    <a:cubicBezTo>
                      <a:pt x="2" y="1"/>
                      <a:pt x="2" y="2"/>
                      <a:pt x="3" y="4"/>
                    </a:cubicBezTo>
                    <a:cubicBezTo>
                      <a:pt x="2" y="3"/>
                      <a:pt x="1" y="3"/>
                      <a:pt x="0" y="3"/>
                    </a:cubicBezTo>
                    <a:cubicBezTo>
                      <a:pt x="1" y="2"/>
                      <a:pt x="1" y="1"/>
                      <a:pt x="1"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32" name="Freeform 968"/>
              <p:cNvSpPr/>
              <p:nvPr/>
            </p:nvSpPr>
            <p:spPr bwMode="auto">
              <a:xfrm>
                <a:off x="427730" y="5247328"/>
                <a:ext cx="6631" cy="9948"/>
              </a:xfrm>
              <a:custGeom>
                <a:avLst/>
                <a:gdLst>
                  <a:gd name="T0" fmla="*/ 0 w 2"/>
                  <a:gd name="T1" fmla="*/ 0 h 3"/>
                  <a:gd name="T2" fmla="*/ 2 w 2"/>
                  <a:gd name="T3" fmla="*/ 0 h 3"/>
                  <a:gd name="T4" fmla="*/ 1 w 2"/>
                  <a:gd name="T5" fmla="*/ 3 h 3"/>
                  <a:gd name="T6" fmla="*/ 0 w 2"/>
                  <a:gd name="T7" fmla="*/ 0 h 3"/>
                </a:gdLst>
                <a:ahLst/>
                <a:cxnLst>
                  <a:cxn ang="0">
                    <a:pos x="T0" y="T1"/>
                  </a:cxn>
                  <a:cxn ang="0">
                    <a:pos x="T2" y="T3"/>
                  </a:cxn>
                  <a:cxn ang="0">
                    <a:pos x="T4" y="T5"/>
                  </a:cxn>
                  <a:cxn ang="0">
                    <a:pos x="T6" y="T7"/>
                  </a:cxn>
                </a:cxnLst>
                <a:rect l="0" t="0" r="r" b="b"/>
                <a:pathLst>
                  <a:path w="2" h="3">
                    <a:moveTo>
                      <a:pt x="0" y="0"/>
                    </a:moveTo>
                    <a:cubicBezTo>
                      <a:pt x="2" y="0"/>
                      <a:pt x="2" y="0"/>
                      <a:pt x="2" y="0"/>
                    </a:cubicBezTo>
                    <a:cubicBezTo>
                      <a:pt x="2" y="1"/>
                      <a:pt x="2" y="2"/>
                      <a:pt x="1" y="3"/>
                    </a:cubicBezTo>
                    <a:cubicBezTo>
                      <a:pt x="1" y="2"/>
                      <a:pt x="1" y="1"/>
                      <a:pt x="0"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33" name="Freeform 969"/>
              <p:cNvSpPr/>
              <p:nvPr/>
            </p:nvSpPr>
            <p:spPr bwMode="auto">
              <a:xfrm>
                <a:off x="411153" y="5253960"/>
                <a:ext cx="3317" cy="13263"/>
              </a:xfrm>
              <a:custGeom>
                <a:avLst/>
                <a:gdLst>
                  <a:gd name="T0" fmla="*/ 0 w 1"/>
                  <a:gd name="T1" fmla="*/ 0 h 3"/>
                  <a:gd name="T2" fmla="*/ 1 w 1"/>
                  <a:gd name="T3" fmla="*/ 0 h 3"/>
                  <a:gd name="T4" fmla="*/ 1 w 1"/>
                  <a:gd name="T5" fmla="*/ 3 h 3"/>
                  <a:gd name="T6" fmla="*/ 0 w 1"/>
                  <a:gd name="T7" fmla="*/ 3 h 3"/>
                  <a:gd name="T8" fmla="*/ 0 w 1"/>
                  <a:gd name="T9" fmla="*/ 0 h 3"/>
                </a:gdLst>
                <a:ahLst/>
                <a:cxnLst>
                  <a:cxn ang="0">
                    <a:pos x="T0" y="T1"/>
                  </a:cxn>
                  <a:cxn ang="0">
                    <a:pos x="T2" y="T3"/>
                  </a:cxn>
                  <a:cxn ang="0">
                    <a:pos x="T4" y="T5"/>
                  </a:cxn>
                  <a:cxn ang="0">
                    <a:pos x="T6" y="T7"/>
                  </a:cxn>
                  <a:cxn ang="0">
                    <a:pos x="T8" y="T9"/>
                  </a:cxn>
                </a:cxnLst>
                <a:rect l="0" t="0" r="r" b="b"/>
                <a:pathLst>
                  <a:path w="1" h="3">
                    <a:moveTo>
                      <a:pt x="0" y="0"/>
                    </a:moveTo>
                    <a:cubicBezTo>
                      <a:pt x="1" y="0"/>
                      <a:pt x="1" y="0"/>
                      <a:pt x="1" y="0"/>
                    </a:cubicBezTo>
                    <a:cubicBezTo>
                      <a:pt x="1" y="1"/>
                      <a:pt x="1" y="2"/>
                      <a:pt x="1" y="3"/>
                    </a:cubicBezTo>
                    <a:cubicBezTo>
                      <a:pt x="0" y="3"/>
                      <a:pt x="0" y="3"/>
                      <a:pt x="0" y="3"/>
                    </a:cubicBezTo>
                    <a:cubicBezTo>
                      <a:pt x="0" y="2"/>
                      <a:pt x="0" y="1"/>
                      <a:pt x="0"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34" name="Freeform 970"/>
              <p:cNvSpPr/>
              <p:nvPr/>
            </p:nvSpPr>
            <p:spPr bwMode="auto">
              <a:xfrm>
                <a:off x="470836" y="5257277"/>
                <a:ext cx="16580" cy="13263"/>
              </a:xfrm>
              <a:custGeom>
                <a:avLst/>
                <a:gdLst>
                  <a:gd name="T0" fmla="*/ 4 w 4"/>
                  <a:gd name="T1" fmla="*/ 0 h 3"/>
                  <a:gd name="T2" fmla="*/ 4 w 4"/>
                  <a:gd name="T3" fmla="*/ 2 h 3"/>
                  <a:gd name="T4" fmla="*/ 0 w 4"/>
                  <a:gd name="T5" fmla="*/ 2 h 3"/>
                  <a:gd name="T6" fmla="*/ 0 w 4"/>
                  <a:gd name="T7" fmla="*/ 1 h 3"/>
                  <a:gd name="T8" fmla="*/ 4 w 4"/>
                  <a:gd name="T9" fmla="*/ 0 h 3"/>
                </a:gdLst>
                <a:ahLst/>
                <a:cxnLst>
                  <a:cxn ang="0">
                    <a:pos x="T0" y="T1"/>
                  </a:cxn>
                  <a:cxn ang="0">
                    <a:pos x="T2" y="T3"/>
                  </a:cxn>
                  <a:cxn ang="0">
                    <a:pos x="T4" y="T5"/>
                  </a:cxn>
                  <a:cxn ang="0">
                    <a:pos x="T6" y="T7"/>
                  </a:cxn>
                  <a:cxn ang="0">
                    <a:pos x="T8" y="T9"/>
                  </a:cxn>
                </a:cxnLst>
                <a:rect l="0" t="0" r="r" b="b"/>
                <a:pathLst>
                  <a:path w="4" h="3">
                    <a:moveTo>
                      <a:pt x="4" y="0"/>
                    </a:moveTo>
                    <a:cubicBezTo>
                      <a:pt x="4" y="2"/>
                      <a:pt x="4" y="2"/>
                      <a:pt x="4" y="2"/>
                    </a:cubicBezTo>
                    <a:cubicBezTo>
                      <a:pt x="2" y="1"/>
                      <a:pt x="1" y="3"/>
                      <a:pt x="0" y="2"/>
                    </a:cubicBezTo>
                    <a:cubicBezTo>
                      <a:pt x="0" y="1"/>
                      <a:pt x="0" y="1"/>
                      <a:pt x="0" y="1"/>
                    </a:cubicBezTo>
                    <a:cubicBezTo>
                      <a:pt x="0" y="0"/>
                      <a:pt x="2" y="1"/>
                      <a:pt x="4"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35" name="Freeform 971"/>
              <p:cNvSpPr/>
              <p:nvPr/>
            </p:nvSpPr>
            <p:spPr bwMode="auto">
              <a:xfrm>
                <a:off x="377995" y="5267223"/>
                <a:ext cx="9948" cy="6631"/>
              </a:xfrm>
              <a:custGeom>
                <a:avLst/>
                <a:gdLst>
                  <a:gd name="T0" fmla="*/ 0 w 2"/>
                  <a:gd name="T1" fmla="*/ 0 h 2"/>
                  <a:gd name="T2" fmla="*/ 1 w 2"/>
                  <a:gd name="T3" fmla="*/ 0 h 2"/>
                  <a:gd name="T4" fmla="*/ 1 w 2"/>
                  <a:gd name="T5" fmla="*/ 2 h 2"/>
                  <a:gd name="T6" fmla="*/ 0 w 2"/>
                  <a:gd name="T7" fmla="*/ 0 h 2"/>
                </a:gdLst>
                <a:ahLst/>
                <a:cxnLst>
                  <a:cxn ang="0">
                    <a:pos x="T0" y="T1"/>
                  </a:cxn>
                  <a:cxn ang="0">
                    <a:pos x="T2" y="T3"/>
                  </a:cxn>
                  <a:cxn ang="0">
                    <a:pos x="T4" y="T5"/>
                  </a:cxn>
                  <a:cxn ang="0">
                    <a:pos x="T6" y="T7"/>
                  </a:cxn>
                </a:cxnLst>
                <a:rect l="0" t="0" r="r" b="b"/>
                <a:pathLst>
                  <a:path w="2" h="2">
                    <a:moveTo>
                      <a:pt x="0" y="0"/>
                    </a:moveTo>
                    <a:cubicBezTo>
                      <a:pt x="1" y="0"/>
                      <a:pt x="1" y="0"/>
                      <a:pt x="1" y="0"/>
                    </a:cubicBezTo>
                    <a:cubicBezTo>
                      <a:pt x="1" y="1"/>
                      <a:pt x="2" y="2"/>
                      <a:pt x="1" y="2"/>
                    </a:cubicBezTo>
                    <a:cubicBezTo>
                      <a:pt x="0" y="2"/>
                      <a:pt x="0" y="0"/>
                      <a:pt x="0"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36" name="Freeform 972"/>
              <p:cNvSpPr/>
              <p:nvPr/>
            </p:nvSpPr>
            <p:spPr bwMode="auto">
              <a:xfrm>
                <a:off x="371364" y="5273854"/>
                <a:ext cx="6631" cy="3317"/>
              </a:xfrm>
              <a:custGeom>
                <a:avLst/>
                <a:gdLst>
                  <a:gd name="T0" fmla="*/ 0 w 2"/>
                  <a:gd name="T1" fmla="*/ 0 h 1"/>
                  <a:gd name="T2" fmla="*/ 2 w 2"/>
                  <a:gd name="T3" fmla="*/ 0 h 1"/>
                  <a:gd name="T4" fmla="*/ 2 w 2"/>
                  <a:gd name="T5" fmla="*/ 1 h 1"/>
                  <a:gd name="T6" fmla="*/ 0 w 2"/>
                  <a:gd name="T7" fmla="*/ 0 h 1"/>
                </a:gdLst>
                <a:ahLst/>
                <a:cxnLst>
                  <a:cxn ang="0">
                    <a:pos x="T0" y="T1"/>
                  </a:cxn>
                  <a:cxn ang="0">
                    <a:pos x="T2" y="T3"/>
                  </a:cxn>
                  <a:cxn ang="0">
                    <a:pos x="T4" y="T5"/>
                  </a:cxn>
                  <a:cxn ang="0">
                    <a:pos x="T6" y="T7"/>
                  </a:cxn>
                </a:cxnLst>
                <a:rect l="0" t="0" r="r" b="b"/>
                <a:pathLst>
                  <a:path w="2" h="1">
                    <a:moveTo>
                      <a:pt x="0" y="0"/>
                    </a:moveTo>
                    <a:cubicBezTo>
                      <a:pt x="2" y="0"/>
                      <a:pt x="2" y="0"/>
                      <a:pt x="2" y="0"/>
                    </a:cubicBezTo>
                    <a:cubicBezTo>
                      <a:pt x="2" y="1"/>
                      <a:pt x="2" y="1"/>
                      <a:pt x="2" y="1"/>
                    </a:cubicBezTo>
                    <a:cubicBezTo>
                      <a:pt x="1" y="1"/>
                      <a:pt x="1" y="1"/>
                      <a:pt x="0"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37" name="Freeform 973"/>
              <p:cNvSpPr/>
              <p:nvPr/>
            </p:nvSpPr>
            <p:spPr bwMode="auto">
              <a:xfrm>
                <a:off x="414467" y="5273854"/>
                <a:ext cx="9948" cy="9948"/>
              </a:xfrm>
              <a:custGeom>
                <a:avLst/>
                <a:gdLst>
                  <a:gd name="T0" fmla="*/ 2 w 2"/>
                  <a:gd name="T1" fmla="*/ 0 h 2"/>
                  <a:gd name="T2" fmla="*/ 1 w 2"/>
                  <a:gd name="T3" fmla="*/ 2 h 2"/>
                  <a:gd name="T4" fmla="*/ 2 w 2"/>
                  <a:gd name="T5" fmla="*/ 0 h 2"/>
                </a:gdLst>
                <a:ahLst/>
                <a:cxnLst>
                  <a:cxn ang="0">
                    <a:pos x="T0" y="T1"/>
                  </a:cxn>
                  <a:cxn ang="0">
                    <a:pos x="T2" y="T3"/>
                  </a:cxn>
                  <a:cxn ang="0">
                    <a:pos x="T4" y="T5"/>
                  </a:cxn>
                </a:cxnLst>
                <a:rect l="0" t="0" r="r" b="b"/>
                <a:pathLst>
                  <a:path w="2" h="2">
                    <a:moveTo>
                      <a:pt x="2" y="0"/>
                    </a:moveTo>
                    <a:cubicBezTo>
                      <a:pt x="2" y="1"/>
                      <a:pt x="2" y="2"/>
                      <a:pt x="1" y="2"/>
                    </a:cubicBezTo>
                    <a:cubicBezTo>
                      <a:pt x="0" y="0"/>
                      <a:pt x="2" y="0"/>
                      <a:pt x="2"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38" name="Freeform 974"/>
              <p:cNvSpPr/>
              <p:nvPr/>
            </p:nvSpPr>
            <p:spPr bwMode="auto">
              <a:xfrm>
                <a:off x="334889" y="5277171"/>
                <a:ext cx="53052" cy="36474"/>
              </a:xfrm>
              <a:custGeom>
                <a:avLst/>
                <a:gdLst>
                  <a:gd name="T0" fmla="*/ 11 w 13"/>
                  <a:gd name="T1" fmla="*/ 0 h 9"/>
                  <a:gd name="T2" fmla="*/ 4 w 13"/>
                  <a:gd name="T3" fmla="*/ 9 h 9"/>
                  <a:gd name="T4" fmla="*/ 3 w 13"/>
                  <a:gd name="T5" fmla="*/ 6 h 9"/>
                  <a:gd name="T6" fmla="*/ 0 w 13"/>
                  <a:gd name="T7" fmla="*/ 6 h 9"/>
                  <a:gd name="T8" fmla="*/ 2 w 13"/>
                  <a:gd name="T9" fmla="*/ 5 h 9"/>
                  <a:gd name="T10" fmla="*/ 1 w 13"/>
                  <a:gd name="T11" fmla="*/ 3 h 9"/>
                  <a:gd name="T12" fmla="*/ 4 w 13"/>
                  <a:gd name="T13" fmla="*/ 7 h 9"/>
                  <a:gd name="T14" fmla="*/ 10 w 13"/>
                  <a:gd name="T15" fmla="*/ 1 h 9"/>
                  <a:gd name="T16" fmla="*/ 11 w 13"/>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9">
                    <a:moveTo>
                      <a:pt x="11" y="0"/>
                    </a:moveTo>
                    <a:cubicBezTo>
                      <a:pt x="13" y="5"/>
                      <a:pt x="9" y="9"/>
                      <a:pt x="4" y="9"/>
                    </a:cubicBezTo>
                    <a:cubicBezTo>
                      <a:pt x="3" y="8"/>
                      <a:pt x="3" y="7"/>
                      <a:pt x="3" y="6"/>
                    </a:cubicBezTo>
                    <a:cubicBezTo>
                      <a:pt x="2" y="7"/>
                      <a:pt x="0" y="7"/>
                      <a:pt x="0" y="6"/>
                    </a:cubicBezTo>
                    <a:cubicBezTo>
                      <a:pt x="1" y="5"/>
                      <a:pt x="1" y="5"/>
                      <a:pt x="2" y="5"/>
                    </a:cubicBezTo>
                    <a:cubicBezTo>
                      <a:pt x="3" y="4"/>
                      <a:pt x="1" y="5"/>
                      <a:pt x="1" y="3"/>
                    </a:cubicBezTo>
                    <a:cubicBezTo>
                      <a:pt x="3" y="3"/>
                      <a:pt x="4" y="5"/>
                      <a:pt x="4" y="7"/>
                    </a:cubicBezTo>
                    <a:cubicBezTo>
                      <a:pt x="9" y="7"/>
                      <a:pt x="10" y="4"/>
                      <a:pt x="10" y="1"/>
                    </a:cubicBezTo>
                    <a:cubicBezTo>
                      <a:pt x="11" y="1"/>
                      <a:pt x="11" y="1"/>
                      <a:pt x="11"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39" name="Freeform 975"/>
              <p:cNvSpPr/>
              <p:nvPr/>
            </p:nvSpPr>
            <p:spPr bwMode="auto">
              <a:xfrm>
                <a:off x="324943" y="5283802"/>
                <a:ext cx="13263" cy="6631"/>
              </a:xfrm>
              <a:custGeom>
                <a:avLst/>
                <a:gdLst>
                  <a:gd name="T0" fmla="*/ 2 w 3"/>
                  <a:gd name="T1" fmla="*/ 1 h 2"/>
                  <a:gd name="T2" fmla="*/ 1 w 3"/>
                  <a:gd name="T3" fmla="*/ 1 h 2"/>
                  <a:gd name="T4" fmla="*/ 2 w 3"/>
                  <a:gd name="T5" fmla="*/ 1 h 2"/>
                </a:gdLst>
                <a:ahLst/>
                <a:cxnLst>
                  <a:cxn ang="0">
                    <a:pos x="T0" y="T1"/>
                  </a:cxn>
                  <a:cxn ang="0">
                    <a:pos x="T2" y="T3"/>
                  </a:cxn>
                  <a:cxn ang="0">
                    <a:pos x="T4" y="T5"/>
                  </a:cxn>
                </a:cxnLst>
                <a:rect l="0" t="0" r="r" b="b"/>
                <a:pathLst>
                  <a:path w="3" h="2">
                    <a:moveTo>
                      <a:pt x="2" y="1"/>
                    </a:moveTo>
                    <a:cubicBezTo>
                      <a:pt x="3" y="2"/>
                      <a:pt x="0" y="2"/>
                      <a:pt x="1" y="1"/>
                    </a:cubicBezTo>
                    <a:cubicBezTo>
                      <a:pt x="1" y="1"/>
                      <a:pt x="2" y="0"/>
                      <a:pt x="2" y="1"/>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40" name="Freeform 976"/>
              <p:cNvSpPr/>
              <p:nvPr/>
            </p:nvSpPr>
            <p:spPr bwMode="auto">
              <a:xfrm>
                <a:off x="474151" y="5273854"/>
                <a:ext cx="13263" cy="16580"/>
              </a:xfrm>
              <a:custGeom>
                <a:avLst/>
                <a:gdLst>
                  <a:gd name="T0" fmla="*/ 2 w 3"/>
                  <a:gd name="T1" fmla="*/ 1 h 4"/>
                  <a:gd name="T2" fmla="*/ 1 w 3"/>
                  <a:gd name="T3" fmla="*/ 4 h 4"/>
                  <a:gd name="T4" fmla="*/ 2 w 3"/>
                  <a:gd name="T5" fmla="*/ 1 h 4"/>
                </a:gdLst>
                <a:ahLst/>
                <a:cxnLst>
                  <a:cxn ang="0">
                    <a:pos x="T0" y="T1"/>
                  </a:cxn>
                  <a:cxn ang="0">
                    <a:pos x="T2" y="T3"/>
                  </a:cxn>
                  <a:cxn ang="0">
                    <a:pos x="T4" y="T5"/>
                  </a:cxn>
                </a:cxnLst>
                <a:rect l="0" t="0" r="r" b="b"/>
                <a:pathLst>
                  <a:path w="3" h="4">
                    <a:moveTo>
                      <a:pt x="2" y="1"/>
                    </a:moveTo>
                    <a:cubicBezTo>
                      <a:pt x="3" y="3"/>
                      <a:pt x="2" y="4"/>
                      <a:pt x="1" y="4"/>
                    </a:cubicBezTo>
                    <a:cubicBezTo>
                      <a:pt x="0" y="3"/>
                      <a:pt x="1" y="0"/>
                      <a:pt x="2" y="1"/>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41" name="Freeform 977"/>
              <p:cNvSpPr/>
              <p:nvPr/>
            </p:nvSpPr>
            <p:spPr bwMode="auto">
              <a:xfrm>
                <a:off x="354784" y="5287117"/>
                <a:ext cx="6631" cy="6631"/>
              </a:xfrm>
              <a:custGeom>
                <a:avLst/>
                <a:gdLst>
                  <a:gd name="T0" fmla="*/ 1 w 2"/>
                  <a:gd name="T1" fmla="*/ 0 h 2"/>
                  <a:gd name="T2" fmla="*/ 0 w 2"/>
                  <a:gd name="T3" fmla="*/ 2 h 2"/>
                  <a:gd name="T4" fmla="*/ 1 w 2"/>
                  <a:gd name="T5" fmla="*/ 0 h 2"/>
                </a:gdLst>
                <a:ahLst/>
                <a:cxnLst>
                  <a:cxn ang="0">
                    <a:pos x="T0" y="T1"/>
                  </a:cxn>
                  <a:cxn ang="0">
                    <a:pos x="T2" y="T3"/>
                  </a:cxn>
                  <a:cxn ang="0">
                    <a:pos x="T4" y="T5"/>
                  </a:cxn>
                </a:cxnLst>
                <a:rect l="0" t="0" r="r" b="b"/>
                <a:pathLst>
                  <a:path w="2" h="2">
                    <a:moveTo>
                      <a:pt x="1" y="0"/>
                    </a:moveTo>
                    <a:cubicBezTo>
                      <a:pt x="2" y="2"/>
                      <a:pt x="0" y="2"/>
                      <a:pt x="0" y="2"/>
                    </a:cubicBezTo>
                    <a:cubicBezTo>
                      <a:pt x="0" y="1"/>
                      <a:pt x="0" y="0"/>
                      <a:pt x="1"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42" name="Freeform 978"/>
              <p:cNvSpPr/>
              <p:nvPr/>
            </p:nvSpPr>
            <p:spPr bwMode="auto">
              <a:xfrm>
                <a:off x="381310" y="5287117"/>
                <a:ext cx="16580" cy="19894"/>
              </a:xfrm>
              <a:custGeom>
                <a:avLst/>
                <a:gdLst>
                  <a:gd name="T0" fmla="*/ 1 w 4"/>
                  <a:gd name="T1" fmla="*/ 0 h 5"/>
                  <a:gd name="T2" fmla="*/ 1 w 4"/>
                  <a:gd name="T3" fmla="*/ 1 h 5"/>
                  <a:gd name="T4" fmla="*/ 4 w 4"/>
                  <a:gd name="T5" fmla="*/ 3 h 5"/>
                  <a:gd name="T6" fmla="*/ 1 w 4"/>
                  <a:gd name="T7" fmla="*/ 5 h 5"/>
                  <a:gd name="T8" fmla="*/ 0 w 4"/>
                  <a:gd name="T9" fmla="*/ 2 h 5"/>
                  <a:gd name="T10" fmla="*/ 1 w 4"/>
                  <a:gd name="T11" fmla="*/ 0 h 5"/>
                </a:gdLst>
                <a:ahLst/>
                <a:cxnLst>
                  <a:cxn ang="0">
                    <a:pos x="T0" y="T1"/>
                  </a:cxn>
                  <a:cxn ang="0">
                    <a:pos x="T2" y="T3"/>
                  </a:cxn>
                  <a:cxn ang="0">
                    <a:pos x="T4" y="T5"/>
                  </a:cxn>
                  <a:cxn ang="0">
                    <a:pos x="T6" y="T7"/>
                  </a:cxn>
                  <a:cxn ang="0">
                    <a:pos x="T8" y="T9"/>
                  </a:cxn>
                  <a:cxn ang="0">
                    <a:pos x="T10" y="T11"/>
                  </a:cxn>
                </a:cxnLst>
                <a:rect l="0" t="0" r="r" b="b"/>
                <a:pathLst>
                  <a:path w="4" h="5">
                    <a:moveTo>
                      <a:pt x="1" y="0"/>
                    </a:moveTo>
                    <a:cubicBezTo>
                      <a:pt x="1" y="0"/>
                      <a:pt x="2" y="1"/>
                      <a:pt x="1" y="1"/>
                    </a:cubicBezTo>
                    <a:cubicBezTo>
                      <a:pt x="3" y="0"/>
                      <a:pt x="2" y="4"/>
                      <a:pt x="4" y="3"/>
                    </a:cubicBezTo>
                    <a:cubicBezTo>
                      <a:pt x="4" y="4"/>
                      <a:pt x="3" y="5"/>
                      <a:pt x="1" y="5"/>
                    </a:cubicBezTo>
                    <a:cubicBezTo>
                      <a:pt x="2" y="4"/>
                      <a:pt x="2" y="2"/>
                      <a:pt x="0" y="2"/>
                    </a:cubicBezTo>
                    <a:cubicBezTo>
                      <a:pt x="0" y="1"/>
                      <a:pt x="0" y="0"/>
                      <a:pt x="1"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43" name="Freeform 979"/>
              <p:cNvSpPr/>
              <p:nvPr/>
            </p:nvSpPr>
            <p:spPr bwMode="auto">
              <a:xfrm>
                <a:off x="361415" y="5287117"/>
                <a:ext cx="9948" cy="6631"/>
              </a:xfrm>
              <a:custGeom>
                <a:avLst/>
                <a:gdLst>
                  <a:gd name="T0" fmla="*/ 0 w 2"/>
                  <a:gd name="T1" fmla="*/ 1 h 2"/>
                  <a:gd name="T2" fmla="*/ 1 w 2"/>
                  <a:gd name="T3" fmla="*/ 1 h 2"/>
                  <a:gd name="T4" fmla="*/ 0 w 2"/>
                  <a:gd name="T5" fmla="*/ 1 h 2"/>
                </a:gdLst>
                <a:ahLst/>
                <a:cxnLst>
                  <a:cxn ang="0">
                    <a:pos x="T0" y="T1"/>
                  </a:cxn>
                  <a:cxn ang="0">
                    <a:pos x="T2" y="T3"/>
                  </a:cxn>
                  <a:cxn ang="0">
                    <a:pos x="T4" y="T5"/>
                  </a:cxn>
                </a:cxnLst>
                <a:rect l="0" t="0" r="r" b="b"/>
                <a:pathLst>
                  <a:path w="2" h="2">
                    <a:moveTo>
                      <a:pt x="0" y="1"/>
                    </a:moveTo>
                    <a:cubicBezTo>
                      <a:pt x="1" y="1"/>
                      <a:pt x="1" y="0"/>
                      <a:pt x="1" y="1"/>
                    </a:cubicBezTo>
                    <a:cubicBezTo>
                      <a:pt x="2" y="2"/>
                      <a:pt x="0" y="2"/>
                      <a:pt x="0" y="1"/>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44" name="Freeform 980"/>
              <p:cNvSpPr/>
              <p:nvPr/>
            </p:nvSpPr>
            <p:spPr bwMode="auto">
              <a:xfrm>
                <a:off x="447625" y="5287117"/>
                <a:ext cx="3317" cy="3317"/>
              </a:xfrm>
              <a:custGeom>
                <a:avLst/>
                <a:gdLst>
                  <a:gd name="T0" fmla="*/ 0 w 1"/>
                  <a:gd name="T1" fmla="*/ 0 h 1"/>
                  <a:gd name="T2" fmla="*/ 1 w 1"/>
                  <a:gd name="T3" fmla="*/ 0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1" y="0"/>
                      <a:pt x="1" y="0"/>
                      <a:pt x="1" y="0"/>
                    </a:cubicBezTo>
                    <a:cubicBezTo>
                      <a:pt x="1" y="1"/>
                      <a:pt x="1" y="1"/>
                      <a:pt x="1" y="1"/>
                    </a:cubicBezTo>
                    <a:cubicBezTo>
                      <a:pt x="0" y="1"/>
                      <a:pt x="0" y="1"/>
                      <a:pt x="0"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45" name="Freeform 981"/>
              <p:cNvSpPr/>
              <p:nvPr/>
            </p:nvSpPr>
            <p:spPr bwMode="auto">
              <a:xfrm>
                <a:off x="354784" y="5293749"/>
                <a:ext cx="13263" cy="13263"/>
              </a:xfrm>
              <a:custGeom>
                <a:avLst/>
                <a:gdLst>
                  <a:gd name="T0" fmla="*/ 3 w 3"/>
                  <a:gd name="T1" fmla="*/ 0 h 3"/>
                  <a:gd name="T2" fmla="*/ 0 w 3"/>
                  <a:gd name="T3" fmla="*/ 1 h 3"/>
                  <a:gd name="T4" fmla="*/ 3 w 3"/>
                  <a:gd name="T5" fmla="*/ 0 h 3"/>
                </a:gdLst>
                <a:ahLst/>
                <a:cxnLst>
                  <a:cxn ang="0">
                    <a:pos x="T0" y="T1"/>
                  </a:cxn>
                  <a:cxn ang="0">
                    <a:pos x="T2" y="T3"/>
                  </a:cxn>
                  <a:cxn ang="0">
                    <a:pos x="T4" y="T5"/>
                  </a:cxn>
                </a:cxnLst>
                <a:rect l="0" t="0" r="r" b="b"/>
                <a:pathLst>
                  <a:path w="3" h="3">
                    <a:moveTo>
                      <a:pt x="3" y="0"/>
                    </a:moveTo>
                    <a:cubicBezTo>
                      <a:pt x="3" y="2"/>
                      <a:pt x="0" y="3"/>
                      <a:pt x="0" y="1"/>
                    </a:cubicBezTo>
                    <a:cubicBezTo>
                      <a:pt x="1" y="0"/>
                      <a:pt x="2" y="0"/>
                      <a:pt x="3"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46" name="Freeform 982"/>
              <p:cNvSpPr/>
              <p:nvPr/>
            </p:nvSpPr>
            <p:spPr bwMode="auto">
              <a:xfrm>
                <a:off x="411153" y="5293749"/>
                <a:ext cx="6631" cy="3317"/>
              </a:xfrm>
              <a:custGeom>
                <a:avLst/>
                <a:gdLst>
                  <a:gd name="T0" fmla="*/ 1 w 2"/>
                  <a:gd name="T1" fmla="*/ 0 h 1"/>
                  <a:gd name="T2" fmla="*/ 2 w 2"/>
                  <a:gd name="T3" fmla="*/ 0 h 1"/>
                  <a:gd name="T4" fmla="*/ 1 w 2"/>
                  <a:gd name="T5" fmla="*/ 0 h 1"/>
                </a:gdLst>
                <a:ahLst/>
                <a:cxnLst>
                  <a:cxn ang="0">
                    <a:pos x="T0" y="T1"/>
                  </a:cxn>
                  <a:cxn ang="0">
                    <a:pos x="T2" y="T3"/>
                  </a:cxn>
                  <a:cxn ang="0">
                    <a:pos x="T4" y="T5"/>
                  </a:cxn>
                </a:cxnLst>
                <a:rect l="0" t="0" r="r" b="b"/>
                <a:pathLst>
                  <a:path w="2" h="1">
                    <a:moveTo>
                      <a:pt x="1" y="0"/>
                    </a:moveTo>
                    <a:cubicBezTo>
                      <a:pt x="1" y="0"/>
                      <a:pt x="2" y="0"/>
                      <a:pt x="2" y="0"/>
                    </a:cubicBezTo>
                    <a:cubicBezTo>
                      <a:pt x="2" y="1"/>
                      <a:pt x="0" y="1"/>
                      <a:pt x="1"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47" name="Freeform 983"/>
              <p:cNvSpPr/>
              <p:nvPr/>
            </p:nvSpPr>
            <p:spPr bwMode="auto">
              <a:xfrm>
                <a:off x="434362" y="5293749"/>
                <a:ext cx="9948" cy="3317"/>
              </a:xfrm>
              <a:custGeom>
                <a:avLst/>
                <a:gdLst>
                  <a:gd name="T0" fmla="*/ 0 w 2"/>
                  <a:gd name="T1" fmla="*/ 0 h 1"/>
                  <a:gd name="T2" fmla="*/ 2 w 2"/>
                  <a:gd name="T3" fmla="*/ 0 h 1"/>
                  <a:gd name="T4" fmla="*/ 0 w 2"/>
                  <a:gd name="T5" fmla="*/ 0 h 1"/>
                </a:gdLst>
                <a:ahLst/>
                <a:cxnLst>
                  <a:cxn ang="0">
                    <a:pos x="T0" y="T1"/>
                  </a:cxn>
                  <a:cxn ang="0">
                    <a:pos x="T2" y="T3"/>
                  </a:cxn>
                  <a:cxn ang="0">
                    <a:pos x="T4" y="T5"/>
                  </a:cxn>
                </a:cxnLst>
                <a:rect l="0" t="0" r="r" b="b"/>
                <a:pathLst>
                  <a:path w="2" h="1">
                    <a:moveTo>
                      <a:pt x="0" y="0"/>
                    </a:moveTo>
                    <a:cubicBezTo>
                      <a:pt x="2" y="0"/>
                      <a:pt x="2" y="0"/>
                      <a:pt x="2" y="0"/>
                    </a:cubicBezTo>
                    <a:cubicBezTo>
                      <a:pt x="2" y="1"/>
                      <a:pt x="0" y="1"/>
                      <a:pt x="0"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48" name="Freeform 984"/>
              <p:cNvSpPr/>
              <p:nvPr/>
            </p:nvSpPr>
            <p:spPr bwMode="auto">
              <a:xfrm>
                <a:off x="450941" y="5297065"/>
                <a:ext cx="3317" cy="6631"/>
              </a:xfrm>
              <a:custGeom>
                <a:avLst/>
                <a:gdLst>
                  <a:gd name="T0" fmla="*/ 1 w 1"/>
                  <a:gd name="T1" fmla="*/ 0 h 1"/>
                  <a:gd name="T2" fmla="*/ 1 w 1"/>
                  <a:gd name="T3" fmla="*/ 1 h 1"/>
                  <a:gd name="T4" fmla="*/ 0 w 1"/>
                  <a:gd name="T5" fmla="*/ 0 h 1"/>
                  <a:gd name="T6" fmla="*/ 1 w 1"/>
                  <a:gd name="T7" fmla="*/ 0 h 1"/>
                </a:gdLst>
                <a:ahLst/>
                <a:cxnLst>
                  <a:cxn ang="0">
                    <a:pos x="T0" y="T1"/>
                  </a:cxn>
                  <a:cxn ang="0">
                    <a:pos x="T2" y="T3"/>
                  </a:cxn>
                  <a:cxn ang="0">
                    <a:pos x="T4" y="T5"/>
                  </a:cxn>
                  <a:cxn ang="0">
                    <a:pos x="T6" y="T7"/>
                  </a:cxn>
                </a:cxnLst>
                <a:rect l="0" t="0" r="r" b="b"/>
                <a:pathLst>
                  <a:path w="1" h="1">
                    <a:moveTo>
                      <a:pt x="1" y="0"/>
                    </a:moveTo>
                    <a:cubicBezTo>
                      <a:pt x="1" y="1"/>
                      <a:pt x="1" y="1"/>
                      <a:pt x="1" y="1"/>
                    </a:cubicBezTo>
                    <a:cubicBezTo>
                      <a:pt x="1" y="1"/>
                      <a:pt x="0" y="1"/>
                      <a:pt x="0" y="0"/>
                    </a:cubicBezTo>
                    <a:cubicBezTo>
                      <a:pt x="0" y="0"/>
                      <a:pt x="1" y="0"/>
                      <a:pt x="1"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49" name="Freeform 985"/>
              <p:cNvSpPr/>
              <p:nvPr/>
            </p:nvSpPr>
            <p:spPr bwMode="auto">
              <a:xfrm>
                <a:off x="331575" y="5270539"/>
                <a:ext cx="43106" cy="19894"/>
              </a:xfrm>
              <a:custGeom>
                <a:avLst/>
                <a:gdLst>
                  <a:gd name="T0" fmla="*/ 5 w 11"/>
                  <a:gd name="T1" fmla="*/ 0 h 5"/>
                  <a:gd name="T2" fmla="*/ 11 w 11"/>
                  <a:gd name="T3" fmla="*/ 4 h 5"/>
                  <a:gd name="T4" fmla="*/ 4 w 11"/>
                  <a:gd name="T5" fmla="*/ 2 h 5"/>
                  <a:gd name="T6" fmla="*/ 2 w 11"/>
                  <a:gd name="T7" fmla="*/ 4 h 5"/>
                  <a:gd name="T8" fmla="*/ 5 w 11"/>
                  <a:gd name="T9" fmla="*/ 0 h 5"/>
                </a:gdLst>
                <a:ahLst/>
                <a:cxnLst>
                  <a:cxn ang="0">
                    <a:pos x="T0" y="T1"/>
                  </a:cxn>
                  <a:cxn ang="0">
                    <a:pos x="T2" y="T3"/>
                  </a:cxn>
                  <a:cxn ang="0">
                    <a:pos x="T4" y="T5"/>
                  </a:cxn>
                  <a:cxn ang="0">
                    <a:pos x="T6" y="T7"/>
                  </a:cxn>
                  <a:cxn ang="0">
                    <a:pos x="T8" y="T9"/>
                  </a:cxn>
                </a:cxnLst>
                <a:rect l="0" t="0" r="r" b="b"/>
                <a:pathLst>
                  <a:path w="11" h="5">
                    <a:moveTo>
                      <a:pt x="5" y="0"/>
                    </a:moveTo>
                    <a:cubicBezTo>
                      <a:pt x="7" y="1"/>
                      <a:pt x="10" y="1"/>
                      <a:pt x="11" y="4"/>
                    </a:cubicBezTo>
                    <a:cubicBezTo>
                      <a:pt x="8" y="5"/>
                      <a:pt x="7" y="2"/>
                      <a:pt x="4" y="2"/>
                    </a:cubicBezTo>
                    <a:cubicBezTo>
                      <a:pt x="3" y="2"/>
                      <a:pt x="4" y="5"/>
                      <a:pt x="2" y="4"/>
                    </a:cubicBezTo>
                    <a:cubicBezTo>
                      <a:pt x="0" y="2"/>
                      <a:pt x="4" y="2"/>
                      <a:pt x="5"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50" name="Freeform 986"/>
              <p:cNvSpPr/>
              <p:nvPr/>
            </p:nvSpPr>
            <p:spPr bwMode="auto">
              <a:xfrm>
                <a:off x="417784" y="5151173"/>
                <a:ext cx="9948" cy="6631"/>
              </a:xfrm>
              <a:custGeom>
                <a:avLst/>
                <a:gdLst>
                  <a:gd name="T0" fmla="*/ 0 w 2"/>
                  <a:gd name="T1" fmla="*/ 0 h 2"/>
                  <a:gd name="T2" fmla="*/ 2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2" y="2"/>
                    </a:cubicBezTo>
                    <a:cubicBezTo>
                      <a:pt x="1" y="2"/>
                      <a:pt x="0" y="2"/>
                      <a:pt x="0"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51" name="Freeform 987"/>
              <p:cNvSpPr/>
              <p:nvPr/>
            </p:nvSpPr>
            <p:spPr bwMode="auto">
              <a:xfrm>
                <a:off x="394573" y="5161119"/>
                <a:ext cx="9948" cy="3317"/>
              </a:xfrm>
              <a:custGeom>
                <a:avLst/>
                <a:gdLst>
                  <a:gd name="T0" fmla="*/ 1 w 2"/>
                  <a:gd name="T1" fmla="*/ 0 h 1"/>
                  <a:gd name="T2" fmla="*/ 2 w 2"/>
                  <a:gd name="T3" fmla="*/ 1 h 1"/>
                  <a:gd name="T4" fmla="*/ 0 w 2"/>
                  <a:gd name="T5" fmla="*/ 1 h 1"/>
                  <a:gd name="T6" fmla="*/ 1 w 2"/>
                  <a:gd name="T7" fmla="*/ 0 h 1"/>
                </a:gdLst>
                <a:ahLst/>
                <a:cxnLst>
                  <a:cxn ang="0">
                    <a:pos x="T0" y="T1"/>
                  </a:cxn>
                  <a:cxn ang="0">
                    <a:pos x="T2" y="T3"/>
                  </a:cxn>
                  <a:cxn ang="0">
                    <a:pos x="T4" y="T5"/>
                  </a:cxn>
                  <a:cxn ang="0">
                    <a:pos x="T6" y="T7"/>
                  </a:cxn>
                </a:cxnLst>
                <a:rect l="0" t="0" r="r" b="b"/>
                <a:pathLst>
                  <a:path w="2" h="1">
                    <a:moveTo>
                      <a:pt x="1" y="0"/>
                    </a:moveTo>
                    <a:cubicBezTo>
                      <a:pt x="1" y="0"/>
                      <a:pt x="2" y="0"/>
                      <a:pt x="2" y="1"/>
                    </a:cubicBezTo>
                    <a:cubicBezTo>
                      <a:pt x="1" y="1"/>
                      <a:pt x="1" y="1"/>
                      <a:pt x="0" y="1"/>
                    </a:cubicBezTo>
                    <a:cubicBezTo>
                      <a:pt x="0" y="1"/>
                      <a:pt x="0" y="0"/>
                      <a:pt x="1"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52" name="Freeform 988"/>
              <p:cNvSpPr/>
              <p:nvPr/>
            </p:nvSpPr>
            <p:spPr bwMode="auto">
              <a:xfrm>
                <a:off x="414467" y="5161119"/>
                <a:ext cx="23211" cy="13263"/>
              </a:xfrm>
              <a:custGeom>
                <a:avLst/>
                <a:gdLst>
                  <a:gd name="T0" fmla="*/ 6 w 6"/>
                  <a:gd name="T1" fmla="*/ 0 h 3"/>
                  <a:gd name="T2" fmla="*/ 0 w 6"/>
                  <a:gd name="T3" fmla="*/ 3 h 3"/>
                  <a:gd name="T4" fmla="*/ 6 w 6"/>
                  <a:gd name="T5" fmla="*/ 0 h 3"/>
                </a:gdLst>
                <a:ahLst/>
                <a:cxnLst>
                  <a:cxn ang="0">
                    <a:pos x="T0" y="T1"/>
                  </a:cxn>
                  <a:cxn ang="0">
                    <a:pos x="T2" y="T3"/>
                  </a:cxn>
                  <a:cxn ang="0">
                    <a:pos x="T4" y="T5"/>
                  </a:cxn>
                </a:cxnLst>
                <a:rect l="0" t="0" r="r" b="b"/>
                <a:pathLst>
                  <a:path w="6" h="3">
                    <a:moveTo>
                      <a:pt x="6" y="0"/>
                    </a:moveTo>
                    <a:cubicBezTo>
                      <a:pt x="5" y="2"/>
                      <a:pt x="1" y="1"/>
                      <a:pt x="0" y="3"/>
                    </a:cubicBezTo>
                    <a:cubicBezTo>
                      <a:pt x="0" y="1"/>
                      <a:pt x="3" y="0"/>
                      <a:pt x="6"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53" name="Freeform 989"/>
              <p:cNvSpPr/>
              <p:nvPr/>
            </p:nvSpPr>
            <p:spPr bwMode="auto">
              <a:xfrm>
                <a:off x="411153" y="5164436"/>
                <a:ext cx="39789" cy="33157"/>
              </a:xfrm>
              <a:custGeom>
                <a:avLst/>
                <a:gdLst>
                  <a:gd name="T0" fmla="*/ 7 w 10"/>
                  <a:gd name="T1" fmla="*/ 0 h 8"/>
                  <a:gd name="T2" fmla="*/ 8 w 10"/>
                  <a:gd name="T3" fmla="*/ 0 h 8"/>
                  <a:gd name="T4" fmla="*/ 10 w 10"/>
                  <a:gd name="T5" fmla="*/ 2 h 8"/>
                  <a:gd name="T6" fmla="*/ 5 w 10"/>
                  <a:gd name="T7" fmla="*/ 6 h 8"/>
                  <a:gd name="T8" fmla="*/ 2 w 10"/>
                  <a:gd name="T9" fmla="*/ 8 h 8"/>
                  <a:gd name="T10" fmla="*/ 8 w 10"/>
                  <a:gd name="T11" fmla="*/ 2 h 8"/>
                  <a:gd name="T12" fmla="*/ 7 w 10"/>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10" h="8">
                    <a:moveTo>
                      <a:pt x="7" y="0"/>
                    </a:moveTo>
                    <a:cubicBezTo>
                      <a:pt x="8" y="0"/>
                      <a:pt x="8" y="0"/>
                      <a:pt x="8" y="0"/>
                    </a:cubicBezTo>
                    <a:cubicBezTo>
                      <a:pt x="8" y="2"/>
                      <a:pt x="9" y="2"/>
                      <a:pt x="10" y="2"/>
                    </a:cubicBezTo>
                    <a:cubicBezTo>
                      <a:pt x="9" y="4"/>
                      <a:pt x="6" y="4"/>
                      <a:pt x="5" y="6"/>
                    </a:cubicBezTo>
                    <a:cubicBezTo>
                      <a:pt x="4" y="6"/>
                      <a:pt x="3" y="8"/>
                      <a:pt x="2" y="8"/>
                    </a:cubicBezTo>
                    <a:cubicBezTo>
                      <a:pt x="0" y="4"/>
                      <a:pt x="5" y="4"/>
                      <a:pt x="8" y="2"/>
                    </a:cubicBezTo>
                    <a:cubicBezTo>
                      <a:pt x="8" y="1"/>
                      <a:pt x="6" y="1"/>
                      <a:pt x="7"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54" name="Freeform 990"/>
              <p:cNvSpPr/>
              <p:nvPr/>
            </p:nvSpPr>
            <p:spPr bwMode="auto">
              <a:xfrm>
                <a:off x="460888" y="5164436"/>
                <a:ext cx="6631" cy="9948"/>
              </a:xfrm>
              <a:custGeom>
                <a:avLst/>
                <a:gdLst>
                  <a:gd name="T0" fmla="*/ 1 w 2"/>
                  <a:gd name="T1" fmla="*/ 0 h 2"/>
                  <a:gd name="T2" fmla="*/ 2 w 2"/>
                  <a:gd name="T3" fmla="*/ 0 h 2"/>
                  <a:gd name="T4" fmla="*/ 0 w 2"/>
                  <a:gd name="T5" fmla="*/ 2 h 2"/>
                  <a:gd name="T6" fmla="*/ 1 w 2"/>
                  <a:gd name="T7" fmla="*/ 0 h 2"/>
                </a:gdLst>
                <a:ahLst/>
                <a:cxnLst>
                  <a:cxn ang="0">
                    <a:pos x="T0" y="T1"/>
                  </a:cxn>
                  <a:cxn ang="0">
                    <a:pos x="T2" y="T3"/>
                  </a:cxn>
                  <a:cxn ang="0">
                    <a:pos x="T4" y="T5"/>
                  </a:cxn>
                  <a:cxn ang="0">
                    <a:pos x="T6" y="T7"/>
                  </a:cxn>
                </a:cxnLst>
                <a:rect l="0" t="0" r="r" b="b"/>
                <a:pathLst>
                  <a:path w="2" h="2">
                    <a:moveTo>
                      <a:pt x="1" y="0"/>
                    </a:moveTo>
                    <a:cubicBezTo>
                      <a:pt x="2" y="0"/>
                      <a:pt x="2" y="0"/>
                      <a:pt x="2" y="0"/>
                    </a:cubicBezTo>
                    <a:cubicBezTo>
                      <a:pt x="2" y="1"/>
                      <a:pt x="2" y="2"/>
                      <a:pt x="0" y="2"/>
                    </a:cubicBezTo>
                    <a:cubicBezTo>
                      <a:pt x="1" y="1"/>
                      <a:pt x="1" y="1"/>
                      <a:pt x="1"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55" name="Freeform 991"/>
              <p:cNvSpPr/>
              <p:nvPr/>
            </p:nvSpPr>
            <p:spPr bwMode="auto">
              <a:xfrm>
                <a:off x="377995" y="5171067"/>
                <a:ext cx="16580" cy="13263"/>
              </a:xfrm>
              <a:custGeom>
                <a:avLst/>
                <a:gdLst>
                  <a:gd name="T0" fmla="*/ 3 w 4"/>
                  <a:gd name="T1" fmla="*/ 0 h 4"/>
                  <a:gd name="T2" fmla="*/ 0 w 4"/>
                  <a:gd name="T3" fmla="*/ 2 h 4"/>
                  <a:gd name="T4" fmla="*/ 3 w 4"/>
                  <a:gd name="T5" fmla="*/ 0 h 4"/>
                </a:gdLst>
                <a:ahLst/>
                <a:cxnLst>
                  <a:cxn ang="0">
                    <a:pos x="T0" y="T1"/>
                  </a:cxn>
                  <a:cxn ang="0">
                    <a:pos x="T2" y="T3"/>
                  </a:cxn>
                  <a:cxn ang="0">
                    <a:pos x="T4" y="T5"/>
                  </a:cxn>
                </a:cxnLst>
                <a:rect l="0" t="0" r="r" b="b"/>
                <a:pathLst>
                  <a:path w="4" h="4">
                    <a:moveTo>
                      <a:pt x="3" y="0"/>
                    </a:moveTo>
                    <a:cubicBezTo>
                      <a:pt x="4" y="2"/>
                      <a:pt x="0" y="4"/>
                      <a:pt x="0" y="2"/>
                    </a:cubicBezTo>
                    <a:cubicBezTo>
                      <a:pt x="1" y="1"/>
                      <a:pt x="2" y="1"/>
                      <a:pt x="3"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56" name="Freeform 992"/>
              <p:cNvSpPr/>
              <p:nvPr/>
            </p:nvSpPr>
            <p:spPr bwMode="auto">
              <a:xfrm>
                <a:off x="450941" y="5171067"/>
                <a:ext cx="9948" cy="3317"/>
              </a:xfrm>
              <a:custGeom>
                <a:avLst/>
                <a:gdLst>
                  <a:gd name="T0" fmla="*/ 1 w 2"/>
                  <a:gd name="T1" fmla="*/ 0 h 1"/>
                  <a:gd name="T2" fmla="*/ 1 w 2"/>
                  <a:gd name="T3" fmla="*/ 1 h 1"/>
                  <a:gd name="T4" fmla="*/ 0 w 2"/>
                  <a:gd name="T5" fmla="*/ 1 h 1"/>
                  <a:gd name="T6" fmla="*/ 1 w 2"/>
                  <a:gd name="T7" fmla="*/ 0 h 1"/>
                </a:gdLst>
                <a:ahLst/>
                <a:cxnLst>
                  <a:cxn ang="0">
                    <a:pos x="T0" y="T1"/>
                  </a:cxn>
                  <a:cxn ang="0">
                    <a:pos x="T2" y="T3"/>
                  </a:cxn>
                  <a:cxn ang="0">
                    <a:pos x="T4" y="T5"/>
                  </a:cxn>
                  <a:cxn ang="0">
                    <a:pos x="T6" y="T7"/>
                  </a:cxn>
                </a:cxnLst>
                <a:rect l="0" t="0" r="r" b="b"/>
                <a:pathLst>
                  <a:path w="2" h="1">
                    <a:moveTo>
                      <a:pt x="1" y="0"/>
                    </a:moveTo>
                    <a:cubicBezTo>
                      <a:pt x="2" y="0"/>
                      <a:pt x="2" y="1"/>
                      <a:pt x="1" y="1"/>
                    </a:cubicBezTo>
                    <a:cubicBezTo>
                      <a:pt x="0" y="1"/>
                      <a:pt x="0" y="1"/>
                      <a:pt x="0" y="1"/>
                    </a:cubicBezTo>
                    <a:cubicBezTo>
                      <a:pt x="0" y="0"/>
                      <a:pt x="1" y="1"/>
                      <a:pt x="1"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57" name="Freeform 993"/>
              <p:cNvSpPr/>
              <p:nvPr/>
            </p:nvSpPr>
            <p:spPr bwMode="auto">
              <a:xfrm>
                <a:off x="520571" y="5174382"/>
                <a:ext cx="6631" cy="3317"/>
              </a:xfrm>
              <a:custGeom>
                <a:avLst/>
                <a:gdLst>
                  <a:gd name="T0" fmla="*/ 0 w 2"/>
                  <a:gd name="T1" fmla="*/ 0 h 1"/>
                  <a:gd name="T2" fmla="*/ 2 w 2"/>
                  <a:gd name="T3" fmla="*/ 1 h 1"/>
                  <a:gd name="T4" fmla="*/ 0 w 2"/>
                  <a:gd name="T5" fmla="*/ 0 h 1"/>
                </a:gdLst>
                <a:ahLst/>
                <a:cxnLst>
                  <a:cxn ang="0">
                    <a:pos x="T0" y="T1"/>
                  </a:cxn>
                  <a:cxn ang="0">
                    <a:pos x="T2" y="T3"/>
                  </a:cxn>
                  <a:cxn ang="0">
                    <a:pos x="T4" y="T5"/>
                  </a:cxn>
                </a:cxnLst>
                <a:rect l="0" t="0" r="r" b="b"/>
                <a:pathLst>
                  <a:path w="2" h="1">
                    <a:moveTo>
                      <a:pt x="0" y="0"/>
                    </a:moveTo>
                    <a:cubicBezTo>
                      <a:pt x="1" y="0"/>
                      <a:pt x="2" y="0"/>
                      <a:pt x="2" y="1"/>
                    </a:cubicBezTo>
                    <a:cubicBezTo>
                      <a:pt x="1" y="1"/>
                      <a:pt x="0" y="0"/>
                      <a:pt x="0"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58" name="Freeform 994"/>
              <p:cNvSpPr/>
              <p:nvPr/>
            </p:nvSpPr>
            <p:spPr bwMode="auto">
              <a:xfrm>
                <a:off x="391258" y="5181013"/>
                <a:ext cx="16580" cy="29843"/>
              </a:xfrm>
              <a:custGeom>
                <a:avLst/>
                <a:gdLst>
                  <a:gd name="T0" fmla="*/ 2 w 4"/>
                  <a:gd name="T1" fmla="*/ 0 h 7"/>
                  <a:gd name="T2" fmla="*/ 3 w 4"/>
                  <a:gd name="T3" fmla="*/ 0 h 7"/>
                  <a:gd name="T4" fmla="*/ 4 w 4"/>
                  <a:gd name="T5" fmla="*/ 1 h 7"/>
                  <a:gd name="T6" fmla="*/ 3 w 4"/>
                  <a:gd name="T7" fmla="*/ 4 h 7"/>
                  <a:gd name="T8" fmla="*/ 2 w 4"/>
                  <a:gd name="T9" fmla="*/ 7 h 7"/>
                  <a:gd name="T10" fmla="*/ 1 w 4"/>
                  <a:gd name="T11" fmla="*/ 6 h 7"/>
                  <a:gd name="T12" fmla="*/ 2 w 4"/>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4" h="7">
                    <a:moveTo>
                      <a:pt x="2" y="0"/>
                    </a:moveTo>
                    <a:cubicBezTo>
                      <a:pt x="3" y="0"/>
                      <a:pt x="3" y="0"/>
                      <a:pt x="3" y="0"/>
                    </a:cubicBezTo>
                    <a:cubicBezTo>
                      <a:pt x="3" y="1"/>
                      <a:pt x="3" y="0"/>
                      <a:pt x="4" y="1"/>
                    </a:cubicBezTo>
                    <a:cubicBezTo>
                      <a:pt x="4" y="2"/>
                      <a:pt x="3" y="3"/>
                      <a:pt x="3" y="4"/>
                    </a:cubicBezTo>
                    <a:cubicBezTo>
                      <a:pt x="3" y="2"/>
                      <a:pt x="2" y="5"/>
                      <a:pt x="2" y="7"/>
                    </a:cubicBezTo>
                    <a:cubicBezTo>
                      <a:pt x="1" y="7"/>
                      <a:pt x="1" y="5"/>
                      <a:pt x="1" y="6"/>
                    </a:cubicBezTo>
                    <a:cubicBezTo>
                      <a:pt x="0" y="4"/>
                      <a:pt x="3" y="2"/>
                      <a:pt x="2"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59" name="Freeform 995"/>
              <p:cNvSpPr/>
              <p:nvPr/>
            </p:nvSpPr>
            <p:spPr bwMode="auto">
              <a:xfrm>
                <a:off x="520571" y="5181013"/>
                <a:ext cx="3317" cy="9948"/>
              </a:xfrm>
              <a:custGeom>
                <a:avLst/>
                <a:gdLst>
                  <a:gd name="T0" fmla="*/ 1 w 1"/>
                  <a:gd name="T1" fmla="*/ 0 h 2"/>
                  <a:gd name="T2" fmla="*/ 1 w 1"/>
                  <a:gd name="T3" fmla="*/ 1 h 2"/>
                  <a:gd name="T4" fmla="*/ 0 w 1"/>
                  <a:gd name="T5" fmla="*/ 1 h 2"/>
                  <a:gd name="T6" fmla="*/ 1 w 1"/>
                  <a:gd name="T7" fmla="*/ 0 h 2"/>
                </a:gdLst>
                <a:ahLst/>
                <a:cxnLst>
                  <a:cxn ang="0">
                    <a:pos x="T0" y="T1"/>
                  </a:cxn>
                  <a:cxn ang="0">
                    <a:pos x="T2" y="T3"/>
                  </a:cxn>
                  <a:cxn ang="0">
                    <a:pos x="T4" y="T5"/>
                  </a:cxn>
                  <a:cxn ang="0">
                    <a:pos x="T6" y="T7"/>
                  </a:cxn>
                </a:cxnLst>
                <a:rect l="0" t="0" r="r" b="b"/>
                <a:pathLst>
                  <a:path w="1" h="2">
                    <a:moveTo>
                      <a:pt x="1" y="0"/>
                    </a:moveTo>
                    <a:cubicBezTo>
                      <a:pt x="1" y="0"/>
                      <a:pt x="1" y="1"/>
                      <a:pt x="1" y="1"/>
                    </a:cubicBezTo>
                    <a:cubicBezTo>
                      <a:pt x="0" y="2"/>
                      <a:pt x="0" y="1"/>
                      <a:pt x="0" y="1"/>
                    </a:cubicBezTo>
                    <a:cubicBezTo>
                      <a:pt x="0" y="0"/>
                      <a:pt x="0" y="0"/>
                      <a:pt x="1"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60" name="Freeform 996"/>
              <p:cNvSpPr/>
              <p:nvPr/>
            </p:nvSpPr>
            <p:spPr bwMode="auto">
              <a:xfrm>
                <a:off x="407836" y="5207539"/>
                <a:ext cx="6631" cy="6631"/>
              </a:xfrm>
              <a:custGeom>
                <a:avLst/>
                <a:gdLst>
                  <a:gd name="T0" fmla="*/ 1 w 2"/>
                  <a:gd name="T1" fmla="*/ 0 h 2"/>
                  <a:gd name="T2" fmla="*/ 2 w 2"/>
                  <a:gd name="T3" fmla="*/ 2 h 2"/>
                  <a:gd name="T4" fmla="*/ 0 w 2"/>
                  <a:gd name="T5" fmla="*/ 2 h 2"/>
                  <a:gd name="T6" fmla="*/ 1 w 2"/>
                  <a:gd name="T7" fmla="*/ 0 h 2"/>
                </a:gdLst>
                <a:ahLst/>
                <a:cxnLst>
                  <a:cxn ang="0">
                    <a:pos x="T0" y="T1"/>
                  </a:cxn>
                  <a:cxn ang="0">
                    <a:pos x="T2" y="T3"/>
                  </a:cxn>
                  <a:cxn ang="0">
                    <a:pos x="T4" y="T5"/>
                  </a:cxn>
                  <a:cxn ang="0">
                    <a:pos x="T6" y="T7"/>
                  </a:cxn>
                </a:cxnLst>
                <a:rect l="0" t="0" r="r" b="b"/>
                <a:pathLst>
                  <a:path w="2" h="2">
                    <a:moveTo>
                      <a:pt x="1" y="0"/>
                    </a:moveTo>
                    <a:cubicBezTo>
                      <a:pt x="1" y="0"/>
                      <a:pt x="2" y="1"/>
                      <a:pt x="2" y="2"/>
                    </a:cubicBezTo>
                    <a:cubicBezTo>
                      <a:pt x="1" y="2"/>
                      <a:pt x="1" y="2"/>
                      <a:pt x="0" y="2"/>
                    </a:cubicBezTo>
                    <a:cubicBezTo>
                      <a:pt x="0" y="1"/>
                      <a:pt x="1" y="1"/>
                      <a:pt x="1"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61" name="Freeform 997"/>
              <p:cNvSpPr/>
              <p:nvPr/>
            </p:nvSpPr>
            <p:spPr bwMode="auto">
              <a:xfrm>
                <a:off x="391258" y="5210856"/>
                <a:ext cx="6631" cy="19894"/>
              </a:xfrm>
              <a:custGeom>
                <a:avLst/>
                <a:gdLst>
                  <a:gd name="T0" fmla="*/ 0 w 2"/>
                  <a:gd name="T1" fmla="*/ 0 h 5"/>
                  <a:gd name="T2" fmla="*/ 2 w 2"/>
                  <a:gd name="T3" fmla="*/ 1 h 5"/>
                  <a:gd name="T4" fmla="*/ 1 w 2"/>
                  <a:gd name="T5" fmla="*/ 5 h 5"/>
                  <a:gd name="T6" fmla="*/ 0 w 2"/>
                  <a:gd name="T7" fmla="*/ 0 h 5"/>
                </a:gdLst>
                <a:ahLst/>
                <a:cxnLst>
                  <a:cxn ang="0">
                    <a:pos x="T0" y="T1"/>
                  </a:cxn>
                  <a:cxn ang="0">
                    <a:pos x="T2" y="T3"/>
                  </a:cxn>
                  <a:cxn ang="0">
                    <a:pos x="T4" y="T5"/>
                  </a:cxn>
                  <a:cxn ang="0">
                    <a:pos x="T6" y="T7"/>
                  </a:cxn>
                </a:cxnLst>
                <a:rect l="0" t="0" r="r" b="b"/>
                <a:pathLst>
                  <a:path w="2" h="5">
                    <a:moveTo>
                      <a:pt x="0" y="0"/>
                    </a:moveTo>
                    <a:cubicBezTo>
                      <a:pt x="1" y="0"/>
                      <a:pt x="1" y="1"/>
                      <a:pt x="2" y="1"/>
                    </a:cubicBezTo>
                    <a:cubicBezTo>
                      <a:pt x="1" y="2"/>
                      <a:pt x="2" y="4"/>
                      <a:pt x="1" y="5"/>
                    </a:cubicBezTo>
                    <a:cubicBezTo>
                      <a:pt x="0" y="4"/>
                      <a:pt x="1" y="2"/>
                      <a:pt x="0"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62" name="Freeform 998"/>
              <p:cNvSpPr/>
              <p:nvPr/>
            </p:nvSpPr>
            <p:spPr bwMode="auto">
              <a:xfrm>
                <a:off x="411153" y="5210856"/>
                <a:ext cx="6631" cy="9948"/>
              </a:xfrm>
              <a:custGeom>
                <a:avLst/>
                <a:gdLst>
                  <a:gd name="T0" fmla="*/ 1 w 2"/>
                  <a:gd name="T1" fmla="*/ 0 h 3"/>
                  <a:gd name="T2" fmla="*/ 2 w 2"/>
                  <a:gd name="T3" fmla="*/ 0 h 3"/>
                  <a:gd name="T4" fmla="*/ 2 w 2"/>
                  <a:gd name="T5" fmla="*/ 1 h 3"/>
                  <a:gd name="T6" fmla="*/ 1 w 2"/>
                  <a:gd name="T7" fmla="*/ 3 h 3"/>
                  <a:gd name="T8" fmla="*/ 0 w 2"/>
                  <a:gd name="T9" fmla="*/ 3 h 3"/>
                  <a:gd name="T10" fmla="*/ 0 w 2"/>
                  <a:gd name="T11" fmla="*/ 1 h 3"/>
                  <a:gd name="T12" fmla="*/ 1 w 2"/>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2" h="3">
                    <a:moveTo>
                      <a:pt x="1" y="0"/>
                    </a:moveTo>
                    <a:cubicBezTo>
                      <a:pt x="2" y="0"/>
                      <a:pt x="2" y="0"/>
                      <a:pt x="2" y="0"/>
                    </a:cubicBezTo>
                    <a:cubicBezTo>
                      <a:pt x="2" y="1"/>
                      <a:pt x="2" y="1"/>
                      <a:pt x="2" y="1"/>
                    </a:cubicBezTo>
                    <a:cubicBezTo>
                      <a:pt x="1" y="1"/>
                      <a:pt x="1" y="2"/>
                      <a:pt x="1" y="3"/>
                    </a:cubicBezTo>
                    <a:cubicBezTo>
                      <a:pt x="1" y="2"/>
                      <a:pt x="1" y="3"/>
                      <a:pt x="0" y="3"/>
                    </a:cubicBezTo>
                    <a:cubicBezTo>
                      <a:pt x="0" y="2"/>
                      <a:pt x="0" y="2"/>
                      <a:pt x="0" y="1"/>
                    </a:cubicBezTo>
                    <a:cubicBezTo>
                      <a:pt x="1" y="2"/>
                      <a:pt x="1" y="1"/>
                      <a:pt x="1"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63" name="Freeform 999"/>
              <p:cNvSpPr/>
              <p:nvPr/>
            </p:nvSpPr>
            <p:spPr bwMode="auto">
              <a:xfrm>
                <a:off x="431047" y="5217488"/>
                <a:ext cx="3317" cy="3317"/>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1" y="0"/>
                      <a:pt x="1" y="0"/>
                      <a:pt x="1" y="1"/>
                    </a:cubicBezTo>
                    <a:cubicBezTo>
                      <a:pt x="1" y="1"/>
                      <a:pt x="0" y="1"/>
                      <a:pt x="0"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64" name="Freeform 1000"/>
              <p:cNvSpPr/>
              <p:nvPr/>
            </p:nvSpPr>
            <p:spPr bwMode="auto">
              <a:xfrm>
                <a:off x="467519" y="5220802"/>
                <a:ext cx="6631" cy="9948"/>
              </a:xfrm>
              <a:custGeom>
                <a:avLst/>
                <a:gdLst>
                  <a:gd name="T0" fmla="*/ 1 w 2"/>
                  <a:gd name="T1" fmla="*/ 0 h 2"/>
                  <a:gd name="T2" fmla="*/ 2 w 2"/>
                  <a:gd name="T3" fmla="*/ 1 h 2"/>
                  <a:gd name="T4" fmla="*/ 2 w 2"/>
                  <a:gd name="T5" fmla="*/ 2 h 2"/>
                  <a:gd name="T6" fmla="*/ 1 w 2"/>
                  <a:gd name="T7" fmla="*/ 0 h 2"/>
                </a:gdLst>
                <a:ahLst/>
                <a:cxnLst>
                  <a:cxn ang="0">
                    <a:pos x="T0" y="T1"/>
                  </a:cxn>
                  <a:cxn ang="0">
                    <a:pos x="T2" y="T3"/>
                  </a:cxn>
                  <a:cxn ang="0">
                    <a:pos x="T4" y="T5"/>
                  </a:cxn>
                  <a:cxn ang="0">
                    <a:pos x="T6" y="T7"/>
                  </a:cxn>
                </a:cxnLst>
                <a:rect l="0" t="0" r="r" b="b"/>
                <a:pathLst>
                  <a:path w="2" h="2">
                    <a:moveTo>
                      <a:pt x="1" y="0"/>
                    </a:moveTo>
                    <a:cubicBezTo>
                      <a:pt x="1" y="1"/>
                      <a:pt x="1" y="1"/>
                      <a:pt x="2" y="1"/>
                    </a:cubicBezTo>
                    <a:cubicBezTo>
                      <a:pt x="2" y="1"/>
                      <a:pt x="2" y="1"/>
                      <a:pt x="2" y="2"/>
                    </a:cubicBezTo>
                    <a:cubicBezTo>
                      <a:pt x="1" y="2"/>
                      <a:pt x="0" y="1"/>
                      <a:pt x="1"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65" name="Freeform 1001"/>
              <p:cNvSpPr/>
              <p:nvPr/>
            </p:nvSpPr>
            <p:spPr bwMode="auto">
              <a:xfrm>
                <a:off x="669781" y="4929017"/>
                <a:ext cx="63000" cy="79578"/>
              </a:xfrm>
              <a:custGeom>
                <a:avLst/>
                <a:gdLst>
                  <a:gd name="T0" fmla="*/ 5 w 16"/>
                  <a:gd name="T1" fmla="*/ 16 h 20"/>
                  <a:gd name="T2" fmla="*/ 9 w 16"/>
                  <a:gd name="T3" fmla="*/ 16 h 20"/>
                  <a:gd name="T4" fmla="*/ 10 w 16"/>
                  <a:gd name="T5" fmla="*/ 14 h 20"/>
                  <a:gd name="T6" fmla="*/ 11 w 16"/>
                  <a:gd name="T7" fmla="*/ 14 h 20"/>
                  <a:gd name="T8" fmla="*/ 11 w 16"/>
                  <a:gd name="T9" fmla="*/ 18 h 20"/>
                  <a:gd name="T10" fmla="*/ 5 w 16"/>
                  <a:gd name="T11" fmla="*/ 17 h 20"/>
                  <a:gd name="T12" fmla="*/ 5 w 16"/>
                  <a:gd name="T13" fmla="*/ 16 h 20"/>
                  <a:gd name="T14" fmla="*/ 0 w 16"/>
                  <a:gd name="T15" fmla="*/ 9 h 20"/>
                  <a:gd name="T16" fmla="*/ 2 w 16"/>
                  <a:gd name="T17" fmla="*/ 6 h 20"/>
                  <a:gd name="T18" fmla="*/ 2 w 16"/>
                  <a:gd name="T19" fmla="*/ 4 h 20"/>
                  <a:gd name="T20" fmla="*/ 3 w 16"/>
                  <a:gd name="T21" fmla="*/ 5 h 20"/>
                  <a:gd name="T22" fmla="*/ 4 w 16"/>
                  <a:gd name="T23" fmla="*/ 2 h 20"/>
                  <a:gd name="T24" fmla="*/ 16 w 16"/>
                  <a:gd name="T25" fmla="*/ 5 h 20"/>
                  <a:gd name="T26" fmla="*/ 13 w 16"/>
                  <a:gd name="T27" fmla="*/ 3 h 20"/>
                  <a:gd name="T28" fmla="*/ 7 w 16"/>
                  <a:gd name="T29" fmla="*/ 5 h 20"/>
                  <a:gd name="T30" fmla="*/ 3 w 16"/>
                  <a:gd name="T31" fmla="*/ 12 h 20"/>
                  <a:gd name="T32" fmla="*/ 5 w 16"/>
                  <a:gd name="T33" fmla="*/ 16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 h="20">
                    <a:moveTo>
                      <a:pt x="5" y="16"/>
                    </a:moveTo>
                    <a:cubicBezTo>
                      <a:pt x="7" y="15"/>
                      <a:pt x="7" y="17"/>
                      <a:pt x="9" y="16"/>
                    </a:cubicBezTo>
                    <a:cubicBezTo>
                      <a:pt x="10" y="16"/>
                      <a:pt x="9" y="15"/>
                      <a:pt x="10" y="14"/>
                    </a:cubicBezTo>
                    <a:cubicBezTo>
                      <a:pt x="11" y="14"/>
                      <a:pt x="11" y="14"/>
                      <a:pt x="11" y="14"/>
                    </a:cubicBezTo>
                    <a:cubicBezTo>
                      <a:pt x="11" y="16"/>
                      <a:pt x="11" y="17"/>
                      <a:pt x="11" y="18"/>
                    </a:cubicBezTo>
                    <a:cubicBezTo>
                      <a:pt x="9" y="20"/>
                      <a:pt x="7" y="18"/>
                      <a:pt x="5" y="17"/>
                    </a:cubicBezTo>
                    <a:cubicBezTo>
                      <a:pt x="5" y="17"/>
                      <a:pt x="5" y="16"/>
                      <a:pt x="5" y="16"/>
                    </a:cubicBezTo>
                    <a:cubicBezTo>
                      <a:pt x="2" y="16"/>
                      <a:pt x="2" y="11"/>
                      <a:pt x="0" y="9"/>
                    </a:cubicBezTo>
                    <a:cubicBezTo>
                      <a:pt x="0" y="7"/>
                      <a:pt x="2" y="8"/>
                      <a:pt x="2" y="6"/>
                    </a:cubicBezTo>
                    <a:cubicBezTo>
                      <a:pt x="2" y="5"/>
                      <a:pt x="1" y="4"/>
                      <a:pt x="2" y="4"/>
                    </a:cubicBezTo>
                    <a:cubicBezTo>
                      <a:pt x="4" y="4"/>
                      <a:pt x="2" y="5"/>
                      <a:pt x="3" y="5"/>
                    </a:cubicBezTo>
                    <a:cubicBezTo>
                      <a:pt x="4" y="5"/>
                      <a:pt x="3" y="3"/>
                      <a:pt x="4" y="2"/>
                    </a:cubicBezTo>
                    <a:cubicBezTo>
                      <a:pt x="9" y="0"/>
                      <a:pt x="14" y="0"/>
                      <a:pt x="16" y="5"/>
                    </a:cubicBezTo>
                    <a:cubicBezTo>
                      <a:pt x="14" y="6"/>
                      <a:pt x="13" y="4"/>
                      <a:pt x="13" y="3"/>
                    </a:cubicBezTo>
                    <a:cubicBezTo>
                      <a:pt x="10" y="3"/>
                      <a:pt x="8" y="4"/>
                      <a:pt x="7" y="5"/>
                    </a:cubicBezTo>
                    <a:cubicBezTo>
                      <a:pt x="5" y="6"/>
                      <a:pt x="3" y="9"/>
                      <a:pt x="3" y="12"/>
                    </a:cubicBezTo>
                    <a:cubicBezTo>
                      <a:pt x="4" y="12"/>
                      <a:pt x="8" y="14"/>
                      <a:pt x="5" y="16"/>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66" name="Freeform 1002"/>
              <p:cNvSpPr/>
              <p:nvPr/>
            </p:nvSpPr>
            <p:spPr bwMode="auto">
              <a:xfrm>
                <a:off x="702938" y="4938965"/>
                <a:ext cx="19894" cy="23211"/>
              </a:xfrm>
              <a:custGeom>
                <a:avLst/>
                <a:gdLst>
                  <a:gd name="T0" fmla="*/ 4 w 5"/>
                  <a:gd name="T1" fmla="*/ 1 h 5"/>
                  <a:gd name="T2" fmla="*/ 5 w 5"/>
                  <a:gd name="T3" fmla="*/ 3 h 5"/>
                  <a:gd name="T4" fmla="*/ 1 w 5"/>
                  <a:gd name="T5" fmla="*/ 5 h 5"/>
                  <a:gd name="T6" fmla="*/ 0 w 5"/>
                  <a:gd name="T7" fmla="*/ 3 h 5"/>
                  <a:gd name="T8" fmla="*/ 4 w 5"/>
                  <a:gd name="T9" fmla="*/ 1 h 5"/>
                </a:gdLst>
                <a:ahLst/>
                <a:cxnLst>
                  <a:cxn ang="0">
                    <a:pos x="T0" y="T1"/>
                  </a:cxn>
                  <a:cxn ang="0">
                    <a:pos x="T2" y="T3"/>
                  </a:cxn>
                  <a:cxn ang="0">
                    <a:pos x="T4" y="T5"/>
                  </a:cxn>
                  <a:cxn ang="0">
                    <a:pos x="T6" y="T7"/>
                  </a:cxn>
                  <a:cxn ang="0">
                    <a:pos x="T8" y="T9"/>
                  </a:cxn>
                </a:cxnLst>
                <a:rect l="0" t="0" r="r" b="b"/>
                <a:pathLst>
                  <a:path w="5" h="5">
                    <a:moveTo>
                      <a:pt x="4" y="1"/>
                    </a:moveTo>
                    <a:cubicBezTo>
                      <a:pt x="4" y="2"/>
                      <a:pt x="5" y="2"/>
                      <a:pt x="5" y="3"/>
                    </a:cubicBezTo>
                    <a:cubicBezTo>
                      <a:pt x="3" y="4"/>
                      <a:pt x="2" y="4"/>
                      <a:pt x="1" y="5"/>
                    </a:cubicBezTo>
                    <a:cubicBezTo>
                      <a:pt x="0" y="5"/>
                      <a:pt x="0" y="4"/>
                      <a:pt x="0" y="3"/>
                    </a:cubicBezTo>
                    <a:cubicBezTo>
                      <a:pt x="1" y="2"/>
                      <a:pt x="2" y="0"/>
                      <a:pt x="4" y="1"/>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67" name="Freeform 1003"/>
              <p:cNvSpPr/>
              <p:nvPr/>
            </p:nvSpPr>
            <p:spPr bwMode="auto">
              <a:xfrm>
                <a:off x="729464" y="4945596"/>
                <a:ext cx="16580" cy="19894"/>
              </a:xfrm>
              <a:custGeom>
                <a:avLst/>
                <a:gdLst>
                  <a:gd name="T0" fmla="*/ 3 w 4"/>
                  <a:gd name="T1" fmla="*/ 1 h 5"/>
                  <a:gd name="T2" fmla="*/ 2 w 4"/>
                  <a:gd name="T3" fmla="*/ 5 h 5"/>
                  <a:gd name="T4" fmla="*/ 0 w 4"/>
                  <a:gd name="T5" fmla="*/ 2 h 5"/>
                  <a:gd name="T6" fmla="*/ 3 w 4"/>
                  <a:gd name="T7" fmla="*/ 1 h 5"/>
                </a:gdLst>
                <a:ahLst/>
                <a:cxnLst>
                  <a:cxn ang="0">
                    <a:pos x="T0" y="T1"/>
                  </a:cxn>
                  <a:cxn ang="0">
                    <a:pos x="T2" y="T3"/>
                  </a:cxn>
                  <a:cxn ang="0">
                    <a:pos x="T4" y="T5"/>
                  </a:cxn>
                  <a:cxn ang="0">
                    <a:pos x="T6" y="T7"/>
                  </a:cxn>
                </a:cxnLst>
                <a:rect l="0" t="0" r="r" b="b"/>
                <a:pathLst>
                  <a:path w="4" h="5">
                    <a:moveTo>
                      <a:pt x="3" y="1"/>
                    </a:moveTo>
                    <a:cubicBezTo>
                      <a:pt x="4" y="2"/>
                      <a:pt x="4" y="5"/>
                      <a:pt x="2" y="5"/>
                    </a:cubicBezTo>
                    <a:cubicBezTo>
                      <a:pt x="1" y="4"/>
                      <a:pt x="1" y="3"/>
                      <a:pt x="0" y="2"/>
                    </a:cubicBezTo>
                    <a:cubicBezTo>
                      <a:pt x="1" y="3"/>
                      <a:pt x="1" y="0"/>
                      <a:pt x="3" y="1"/>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68" name="Freeform 1004"/>
              <p:cNvSpPr/>
              <p:nvPr/>
            </p:nvSpPr>
            <p:spPr bwMode="auto">
              <a:xfrm>
                <a:off x="646569" y="4955543"/>
                <a:ext cx="9948" cy="16580"/>
              </a:xfrm>
              <a:custGeom>
                <a:avLst/>
                <a:gdLst>
                  <a:gd name="T0" fmla="*/ 3 w 3"/>
                  <a:gd name="T1" fmla="*/ 1 h 4"/>
                  <a:gd name="T2" fmla="*/ 2 w 3"/>
                  <a:gd name="T3" fmla="*/ 4 h 4"/>
                  <a:gd name="T4" fmla="*/ 3 w 3"/>
                  <a:gd name="T5" fmla="*/ 1 h 4"/>
                </a:gdLst>
                <a:ahLst/>
                <a:cxnLst>
                  <a:cxn ang="0">
                    <a:pos x="T0" y="T1"/>
                  </a:cxn>
                  <a:cxn ang="0">
                    <a:pos x="T2" y="T3"/>
                  </a:cxn>
                  <a:cxn ang="0">
                    <a:pos x="T4" y="T5"/>
                  </a:cxn>
                </a:cxnLst>
                <a:rect l="0" t="0" r="r" b="b"/>
                <a:pathLst>
                  <a:path w="3" h="4">
                    <a:moveTo>
                      <a:pt x="3" y="1"/>
                    </a:moveTo>
                    <a:cubicBezTo>
                      <a:pt x="3" y="1"/>
                      <a:pt x="3" y="4"/>
                      <a:pt x="2" y="4"/>
                    </a:cubicBezTo>
                    <a:cubicBezTo>
                      <a:pt x="0" y="4"/>
                      <a:pt x="0" y="0"/>
                      <a:pt x="3" y="1"/>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69" name="Freeform 1005"/>
              <p:cNvSpPr/>
              <p:nvPr/>
            </p:nvSpPr>
            <p:spPr bwMode="auto">
              <a:xfrm>
                <a:off x="689675" y="4955543"/>
                <a:ext cx="36474" cy="36474"/>
              </a:xfrm>
              <a:custGeom>
                <a:avLst/>
                <a:gdLst>
                  <a:gd name="T0" fmla="*/ 6 w 9"/>
                  <a:gd name="T1" fmla="*/ 0 h 9"/>
                  <a:gd name="T2" fmla="*/ 9 w 9"/>
                  <a:gd name="T3" fmla="*/ 2 h 9"/>
                  <a:gd name="T4" fmla="*/ 8 w 9"/>
                  <a:gd name="T5" fmla="*/ 4 h 9"/>
                  <a:gd name="T6" fmla="*/ 7 w 9"/>
                  <a:gd name="T7" fmla="*/ 3 h 9"/>
                  <a:gd name="T8" fmla="*/ 6 w 9"/>
                  <a:gd name="T9" fmla="*/ 6 h 9"/>
                  <a:gd name="T10" fmla="*/ 5 w 9"/>
                  <a:gd name="T11" fmla="*/ 6 h 9"/>
                  <a:gd name="T12" fmla="*/ 1 w 9"/>
                  <a:gd name="T13" fmla="*/ 6 h 9"/>
                  <a:gd name="T14" fmla="*/ 5 w 9"/>
                  <a:gd name="T15" fmla="*/ 5 h 9"/>
                  <a:gd name="T16" fmla="*/ 1 w 9"/>
                  <a:gd name="T17" fmla="*/ 5 h 9"/>
                  <a:gd name="T18" fmla="*/ 2 w 9"/>
                  <a:gd name="T19" fmla="*/ 1 h 9"/>
                  <a:gd name="T20" fmla="*/ 5 w 9"/>
                  <a:gd name="T21" fmla="*/ 4 h 9"/>
                  <a:gd name="T22" fmla="*/ 6 w 9"/>
                  <a:gd name="T23" fmla="*/ 4 h 9"/>
                  <a:gd name="T24" fmla="*/ 6 w 9"/>
                  <a:gd name="T25"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9">
                    <a:moveTo>
                      <a:pt x="6" y="0"/>
                    </a:moveTo>
                    <a:cubicBezTo>
                      <a:pt x="7" y="0"/>
                      <a:pt x="8" y="2"/>
                      <a:pt x="9" y="2"/>
                    </a:cubicBezTo>
                    <a:cubicBezTo>
                      <a:pt x="9" y="3"/>
                      <a:pt x="9" y="3"/>
                      <a:pt x="8" y="4"/>
                    </a:cubicBezTo>
                    <a:cubicBezTo>
                      <a:pt x="8" y="4"/>
                      <a:pt x="7" y="4"/>
                      <a:pt x="7" y="3"/>
                    </a:cubicBezTo>
                    <a:cubicBezTo>
                      <a:pt x="7" y="5"/>
                      <a:pt x="7" y="6"/>
                      <a:pt x="6" y="6"/>
                    </a:cubicBezTo>
                    <a:cubicBezTo>
                      <a:pt x="5" y="7"/>
                      <a:pt x="5" y="6"/>
                      <a:pt x="5" y="6"/>
                    </a:cubicBezTo>
                    <a:cubicBezTo>
                      <a:pt x="5" y="8"/>
                      <a:pt x="1" y="9"/>
                      <a:pt x="1" y="6"/>
                    </a:cubicBezTo>
                    <a:cubicBezTo>
                      <a:pt x="2" y="6"/>
                      <a:pt x="4" y="6"/>
                      <a:pt x="5" y="5"/>
                    </a:cubicBezTo>
                    <a:cubicBezTo>
                      <a:pt x="3" y="4"/>
                      <a:pt x="2" y="5"/>
                      <a:pt x="1" y="5"/>
                    </a:cubicBezTo>
                    <a:cubicBezTo>
                      <a:pt x="0" y="3"/>
                      <a:pt x="1" y="2"/>
                      <a:pt x="2" y="1"/>
                    </a:cubicBezTo>
                    <a:cubicBezTo>
                      <a:pt x="3" y="2"/>
                      <a:pt x="5" y="2"/>
                      <a:pt x="5" y="4"/>
                    </a:cubicBezTo>
                    <a:cubicBezTo>
                      <a:pt x="6" y="4"/>
                      <a:pt x="5" y="3"/>
                      <a:pt x="6" y="4"/>
                    </a:cubicBezTo>
                    <a:cubicBezTo>
                      <a:pt x="5" y="3"/>
                      <a:pt x="6" y="1"/>
                      <a:pt x="6"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70" name="Freeform 1006"/>
              <p:cNvSpPr/>
              <p:nvPr/>
            </p:nvSpPr>
            <p:spPr bwMode="auto">
              <a:xfrm>
                <a:off x="653201" y="4972122"/>
                <a:ext cx="13263" cy="16580"/>
              </a:xfrm>
              <a:custGeom>
                <a:avLst/>
                <a:gdLst>
                  <a:gd name="T0" fmla="*/ 3 w 3"/>
                  <a:gd name="T1" fmla="*/ 0 h 4"/>
                  <a:gd name="T2" fmla="*/ 3 w 3"/>
                  <a:gd name="T3" fmla="*/ 2 h 4"/>
                  <a:gd name="T4" fmla="*/ 0 w 3"/>
                  <a:gd name="T5" fmla="*/ 2 h 4"/>
                  <a:gd name="T6" fmla="*/ 3 w 3"/>
                  <a:gd name="T7" fmla="*/ 0 h 4"/>
                </a:gdLst>
                <a:ahLst/>
                <a:cxnLst>
                  <a:cxn ang="0">
                    <a:pos x="T0" y="T1"/>
                  </a:cxn>
                  <a:cxn ang="0">
                    <a:pos x="T2" y="T3"/>
                  </a:cxn>
                  <a:cxn ang="0">
                    <a:pos x="T4" y="T5"/>
                  </a:cxn>
                  <a:cxn ang="0">
                    <a:pos x="T6" y="T7"/>
                  </a:cxn>
                </a:cxnLst>
                <a:rect l="0" t="0" r="r" b="b"/>
                <a:pathLst>
                  <a:path w="3" h="4">
                    <a:moveTo>
                      <a:pt x="3" y="0"/>
                    </a:moveTo>
                    <a:cubicBezTo>
                      <a:pt x="3" y="1"/>
                      <a:pt x="3" y="1"/>
                      <a:pt x="3" y="2"/>
                    </a:cubicBezTo>
                    <a:cubicBezTo>
                      <a:pt x="3" y="3"/>
                      <a:pt x="0" y="4"/>
                      <a:pt x="0" y="2"/>
                    </a:cubicBezTo>
                    <a:cubicBezTo>
                      <a:pt x="1" y="2"/>
                      <a:pt x="1" y="0"/>
                      <a:pt x="3"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71" name="Freeform 1007"/>
              <p:cNvSpPr/>
              <p:nvPr/>
            </p:nvSpPr>
            <p:spPr bwMode="auto">
              <a:xfrm>
                <a:off x="732779" y="4985385"/>
                <a:ext cx="16580" cy="19894"/>
              </a:xfrm>
              <a:custGeom>
                <a:avLst/>
                <a:gdLst>
                  <a:gd name="T0" fmla="*/ 2 w 4"/>
                  <a:gd name="T1" fmla="*/ 1 h 5"/>
                  <a:gd name="T2" fmla="*/ 2 w 4"/>
                  <a:gd name="T3" fmla="*/ 2 h 5"/>
                  <a:gd name="T4" fmla="*/ 3 w 4"/>
                  <a:gd name="T5" fmla="*/ 3 h 5"/>
                  <a:gd name="T6" fmla="*/ 3 w 4"/>
                  <a:gd name="T7" fmla="*/ 5 h 5"/>
                  <a:gd name="T8" fmla="*/ 0 w 4"/>
                  <a:gd name="T9" fmla="*/ 2 h 5"/>
                  <a:gd name="T10" fmla="*/ 2 w 4"/>
                  <a:gd name="T11" fmla="*/ 1 h 5"/>
                </a:gdLst>
                <a:ahLst/>
                <a:cxnLst>
                  <a:cxn ang="0">
                    <a:pos x="T0" y="T1"/>
                  </a:cxn>
                  <a:cxn ang="0">
                    <a:pos x="T2" y="T3"/>
                  </a:cxn>
                  <a:cxn ang="0">
                    <a:pos x="T4" y="T5"/>
                  </a:cxn>
                  <a:cxn ang="0">
                    <a:pos x="T6" y="T7"/>
                  </a:cxn>
                  <a:cxn ang="0">
                    <a:pos x="T8" y="T9"/>
                  </a:cxn>
                  <a:cxn ang="0">
                    <a:pos x="T10" y="T11"/>
                  </a:cxn>
                </a:cxnLst>
                <a:rect l="0" t="0" r="r" b="b"/>
                <a:pathLst>
                  <a:path w="4" h="5">
                    <a:moveTo>
                      <a:pt x="2" y="1"/>
                    </a:moveTo>
                    <a:cubicBezTo>
                      <a:pt x="2" y="1"/>
                      <a:pt x="2" y="2"/>
                      <a:pt x="2" y="2"/>
                    </a:cubicBezTo>
                    <a:cubicBezTo>
                      <a:pt x="2" y="3"/>
                      <a:pt x="3" y="2"/>
                      <a:pt x="3" y="3"/>
                    </a:cubicBezTo>
                    <a:cubicBezTo>
                      <a:pt x="4" y="3"/>
                      <a:pt x="4" y="4"/>
                      <a:pt x="3" y="5"/>
                    </a:cubicBezTo>
                    <a:cubicBezTo>
                      <a:pt x="1" y="5"/>
                      <a:pt x="1" y="3"/>
                      <a:pt x="0" y="2"/>
                    </a:cubicBezTo>
                    <a:cubicBezTo>
                      <a:pt x="0" y="2"/>
                      <a:pt x="0" y="0"/>
                      <a:pt x="2" y="1"/>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72" name="Freeform 1008"/>
              <p:cNvSpPr/>
              <p:nvPr/>
            </p:nvSpPr>
            <p:spPr bwMode="auto">
              <a:xfrm>
                <a:off x="610097" y="5008594"/>
                <a:ext cx="26526" cy="19894"/>
              </a:xfrm>
              <a:custGeom>
                <a:avLst/>
                <a:gdLst>
                  <a:gd name="T0" fmla="*/ 6 w 7"/>
                  <a:gd name="T1" fmla="*/ 0 h 5"/>
                  <a:gd name="T2" fmla="*/ 5 w 7"/>
                  <a:gd name="T3" fmla="*/ 4 h 5"/>
                  <a:gd name="T4" fmla="*/ 0 w 7"/>
                  <a:gd name="T5" fmla="*/ 1 h 5"/>
                  <a:gd name="T6" fmla="*/ 4 w 7"/>
                  <a:gd name="T7" fmla="*/ 2 h 5"/>
                  <a:gd name="T8" fmla="*/ 5 w 7"/>
                  <a:gd name="T9" fmla="*/ 0 h 5"/>
                  <a:gd name="T10" fmla="*/ 6 w 7"/>
                  <a:gd name="T11" fmla="*/ 0 h 5"/>
                </a:gdLst>
                <a:ahLst/>
                <a:cxnLst>
                  <a:cxn ang="0">
                    <a:pos x="T0" y="T1"/>
                  </a:cxn>
                  <a:cxn ang="0">
                    <a:pos x="T2" y="T3"/>
                  </a:cxn>
                  <a:cxn ang="0">
                    <a:pos x="T4" y="T5"/>
                  </a:cxn>
                  <a:cxn ang="0">
                    <a:pos x="T6" y="T7"/>
                  </a:cxn>
                  <a:cxn ang="0">
                    <a:pos x="T8" y="T9"/>
                  </a:cxn>
                  <a:cxn ang="0">
                    <a:pos x="T10" y="T11"/>
                  </a:cxn>
                </a:cxnLst>
                <a:rect l="0" t="0" r="r" b="b"/>
                <a:pathLst>
                  <a:path w="7" h="5">
                    <a:moveTo>
                      <a:pt x="6" y="0"/>
                    </a:moveTo>
                    <a:cubicBezTo>
                      <a:pt x="7" y="1"/>
                      <a:pt x="6" y="3"/>
                      <a:pt x="5" y="4"/>
                    </a:cubicBezTo>
                    <a:cubicBezTo>
                      <a:pt x="3" y="5"/>
                      <a:pt x="0" y="4"/>
                      <a:pt x="0" y="1"/>
                    </a:cubicBezTo>
                    <a:cubicBezTo>
                      <a:pt x="2" y="0"/>
                      <a:pt x="2" y="3"/>
                      <a:pt x="4" y="2"/>
                    </a:cubicBezTo>
                    <a:cubicBezTo>
                      <a:pt x="5" y="2"/>
                      <a:pt x="5" y="1"/>
                      <a:pt x="5" y="0"/>
                    </a:cubicBezTo>
                    <a:cubicBezTo>
                      <a:pt x="5" y="0"/>
                      <a:pt x="6" y="0"/>
                      <a:pt x="6"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73" name="Freeform 1009"/>
              <p:cNvSpPr/>
              <p:nvPr/>
            </p:nvSpPr>
            <p:spPr bwMode="auto">
              <a:xfrm>
                <a:off x="706253" y="5021857"/>
                <a:ext cx="9948" cy="9948"/>
              </a:xfrm>
              <a:custGeom>
                <a:avLst/>
                <a:gdLst>
                  <a:gd name="T0" fmla="*/ 2 w 3"/>
                  <a:gd name="T1" fmla="*/ 0 h 3"/>
                  <a:gd name="T2" fmla="*/ 2 w 3"/>
                  <a:gd name="T3" fmla="*/ 3 h 3"/>
                  <a:gd name="T4" fmla="*/ 2 w 3"/>
                  <a:gd name="T5" fmla="*/ 0 h 3"/>
                </a:gdLst>
                <a:ahLst/>
                <a:cxnLst>
                  <a:cxn ang="0">
                    <a:pos x="T0" y="T1"/>
                  </a:cxn>
                  <a:cxn ang="0">
                    <a:pos x="T2" y="T3"/>
                  </a:cxn>
                  <a:cxn ang="0">
                    <a:pos x="T4" y="T5"/>
                  </a:cxn>
                </a:cxnLst>
                <a:rect l="0" t="0" r="r" b="b"/>
                <a:pathLst>
                  <a:path w="3" h="3">
                    <a:moveTo>
                      <a:pt x="2" y="0"/>
                    </a:moveTo>
                    <a:cubicBezTo>
                      <a:pt x="2" y="1"/>
                      <a:pt x="3" y="2"/>
                      <a:pt x="2" y="3"/>
                    </a:cubicBezTo>
                    <a:cubicBezTo>
                      <a:pt x="0" y="3"/>
                      <a:pt x="0" y="0"/>
                      <a:pt x="2"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74" name="Freeform 1010"/>
              <p:cNvSpPr/>
              <p:nvPr/>
            </p:nvSpPr>
            <p:spPr bwMode="auto">
              <a:xfrm>
                <a:off x="696307" y="5028489"/>
                <a:ext cx="9948" cy="13263"/>
              </a:xfrm>
              <a:custGeom>
                <a:avLst/>
                <a:gdLst>
                  <a:gd name="T0" fmla="*/ 2 w 2"/>
                  <a:gd name="T1" fmla="*/ 0 h 3"/>
                  <a:gd name="T2" fmla="*/ 2 w 2"/>
                  <a:gd name="T3" fmla="*/ 3 h 3"/>
                  <a:gd name="T4" fmla="*/ 2 w 2"/>
                  <a:gd name="T5" fmla="*/ 0 h 3"/>
                </a:gdLst>
                <a:ahLst/>
                <a:cxnLst>
                  <a:cxn ang="0">
                    <a:pos x="T0" y="T1"/>
                  </a:cxn>
                  <a:cxn ang="0">
                    <a:pos x="T2" y="T3"/>
                  </a:cxn>
                  <a:cxn ang="0">
                    <a:pos x="T4" y="T5"/>
                  </a:cxn>
                </a:cxnLst>
                <a:rect l="0" t="0" r="r" b="b"/>
                <a:pathLst>
                  <a:path w="2" h="3">
                    <a:moveTo>
                      <a:pt x="2" y="0"/>
                    </a:moveTo>
                    <a:cubicBezTo>
                      <a:pt x="2" y="1"/>
                      <a:pt x="2" y="3"/>
                      <a:pt x="2" y="3"/>
                    </a:cubicBezTo>
                    <a:cubicBezTo>
                      <a:pt x="0" y="3"/>
                      <a:pt x="1" y="0"/>
                      <a:pt x="2"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75" name="Freeform 1011"/>
              <p:cNvSpPr/>
              <p:nvPr/>
            </p:nvSpPr>
            <p:spPr bwMode="auto">
              <a:xfrm>
                <a:off x="669781" y="5031806"/>
                <a:ext cx="63000" cy="39789"/>
              </a:xfrm>
              <a:custGeom>
                <a:avLst/>
                <a:gdLst>
                  <a:gd name="T0" fmla="*/ 15 w 16"/>
                  <a:gd name="T1" fmla="*/ 6 h 10"/>
                  <a:gd name="T2" fmla="*/ 12 w 16"/>
                  <a:gd name="T3" fmla="*/ 4 h 10"/>
                  <a:gd name="T4" fmla="*/ 4 w 16"/>
                  <a:gd name="T5" fmla="*/ 8 h 10"/>
                  <a:gd name="T6" fmla="*/ 2 w 16"/>
                  <a:gd name="T7" fmla="*/ 10 h 10"/>
                  <a:gd name="T8" fmla="*/ 5 w 16"/>
                  <a:gd name="T9" fmla="*/ 4 h 10"/>
                  <a:gd name="T10" fmla="*/ 15 w 16"/>
                  <a:gd name="T11" fmla="*/ 6 h 10"/>
                </a:gdLst>
                <a:ahLst/>
                <a:cxnLst>
                  <a:cxn ang="0">
                    <a:pos x="T0" y="T1"/>
                  </a:cxn>
                  <a:cxn ang="0">
                    <a:pos x="T2" y="T3"/>
                  </a:cxn>
                  <a:cxn ang="0">
                    <a:pos x="T4" y="T5"/>
                  </a:cxn>
                  <a:cxn ang="0">
                    <a:pos x="T6" y="T7"/>
                  </a:cxn>
                  <a:cxn ang="0">
                    <a:pos x="T8" y="T9"/>
                  </a:cxn>
                  <a:cxn ang="0">
                    <a:pos x="T10" y="T11"/>
                  </a:cxn>
                </a:cxnLst>
                <a:rect l="0" t="0" r="r" b="b"/>
                <a:pathLst>
                  <a:path w="16" h="10">
                    <a:moveTo>
                      <a:pt x="15" y="6"/>
                    </a:moveTo>
                    <a:cubicBezTo>
                      <a:pt x="14" y="6"/>
                      <a:pt x="13" y="4"/>
                      <a:pt x="12" y="4"/>
                    </a:cubicBezTo>
                    <a:cubicBezTo>
                      <a:pt x="9" y="4"/>
                      <a:pt x="7" y="8"/>
                      <a:pt x="4" y="8"/>
                    </a:cubicBezTo>
                    <a:cubicBezTo>
                      <a:pt x="3" y="8"/>
                      <a:pt x="3" y="10"/>
                      <a:pt x="2" y="10"/>
                    </a:cubicBezTo>
                    <a:cubicBezTo>
                      <a:pt x="0" y="8"/>
                      <a:pt x="2" y="4"/>
                      <a:pt x="5" y="4"/>
                    </a:cubicBezTo>
                    <a:cubicBezTo>
                      <a:pt x="7" y="1"/>
                      <a:pt x="16" y="0"/>
                      <a:pt x="15" y="6"/>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76" name="Freeform 1012"/>
              <p:cNvSpPr/>
              <p:nvPr/>
            </p:nvSpPr>
            <p:spPr bwMode="auto">
              <a:xfrm>
                <a:off x="752673" y="5045069"/>
                <a:ext cx="9948" cy="19894"/>
              </a:xfrm>
              <a:custGeom>
                <a:avLst/>
                <a:gdLst>
                  <a:gd name="T0" fmla="*/ 0 w 2"/>
                  <a:gd name="T1" fmla="*/ 0 h 5"/>
                  <a:gd name="T2" fmla="*/ 1 w 2"/>
                  <a:gd name="T3" fmla="*/ 0 h 5"/>
                  <a:gd name="T4" fmla="*/ 0 w 2"/>
                  <a:gd name="T5" fmla="*/ 5 h 5"/>
                  <a:gd name="T6" fmla="*/ 0 w 2"/>
                  <a:gd name="T7" fmla="*/ 0 h 5"/>
                </a:gdLst>
                <a:ahLst/>
                <a:cxnLst>
                  <a:cxn ang="0">
                    <a:pos x="T0" y="T1"/>
                  </a:cxn>
                  <a:cxn ang="0">
                    <a:pos x="T2" y="T3"/>
                  </a:cxn>
                  <a:cxn ang="0">
                    <a:pos x="T4" y="T5"/>
                  </a:cxn>
                  <a:cxn ang="0">
                    <a:pos x="T6" y="T7"/>
                  </a:cxn>
                </a:cxnLst>
                <a:rect l="0" t="0" r="r" b="b"/>
                <a:pathLst>
                  <a:path w="2" h="5">
                    <a:moveTo>
                      <a:pt x="0" y="0"/>
                    </a:moveTo>
                    <a:cubicBezTo>
                      <a:pt x="1" y="0"/>
                      <a:pt x="1" y="0"/>
                      <a:pt x="1" y="0"/>
                    </a:cubicBezTo>
                    <a:cubicBezTo>
                      <a:pt x="2" y="2"/>
                      <a:pt x="2" y="5"/>
                      <a:pt x="0" y="5"/>
                    </a:cubicBezTo>
                    <a:cubicBezTo>
                      <a:pt x="0" y="4"/>
                      <a:pt x="1" y="1"/>
                      <a:pt x="0"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77" name="Freeform 1013"/>
              <p:cNvSpPr/>
              <p:nvPr/>
            </p:nvSpPr>
            <p:spPr bwMode="auto">
              <a:xfrm>
                <a:off x="706253" y="5048383"/>
                <a:ext cx="19894" cy="19894"/>
              </a:xfrm>
              <a:custGeom>
                <a:avLst/>
                <a:gdLst>
                  <a:gd name="T0" fmla="*/ 4 w 5"/>
                  <a:gd name="T1" fmla="*/ 2 h 5"/>
                  <a:gd name="T2" fmla="*/ 5 w 5"/>
                  <a:gd name="T3" fmla="*/ 4 h 5"/>
                  <a:gd name="T4" fmla="*/ 4 w 5"/>
                  <a:gd name="T5" fmla="*/ 3 h 5"/>
                  <a:gd name="T6" fmla="*/ 1 w 5"/>
                  <a:gd name="T7" fmla="*/ 5 h 5"/>
                  <a:gd name="T8" fmla="*/ 4 w 5"/>
                  <a:gd name="T9" fmla="*/ 2 h 5"/>
                </a:gdLst>
                <a:ahLst/>
                <a:cxnLst>
                  <a:cxn ang="0">
                    <a:pos x="T0" y="T1"/>
                  </a:cxn>
                  <a:cxn ang="0">
                    <a:pos x="T2" y="T3"/>
                  </a:cxn>
                  <a:cxn ang="0">
                    <a:pos x="T4" y="T5"/>
                  </a:cxn>
                  <a:cxn ang="0">
                    <a:pos x="T6" y="T7"/>
                  </a:cxn>
                  <a:cxn ang="0">
                    <a:pos x="T8" y="T9"/>
                  </a:cxn>
                </a:cxnLst>
                <a:rect l="0" t="0" r="r" b="b"/>
                <a:pathLst>
                  <a:path w="5" h="5">
                    <a:moveTo>
                      <a:pt x="4" y="2"/>
                    </a:moveTo>
                    <a:cubicBezTo>
                      <a:pt x="3" y="3"/>
                      <a:pt x="5" y="3"/>
                      <a:pt x="5" y="4"/>
                    </a:cubicBezTo>
                    <a:cubicBezTo>
                      <a:pt x="4" y="4"/>
                      <a:pt x="4" y="4"/>
                      <a:pt x="4" y="3"/>
                    </a:cubicBezTo>
                    <a:cubicBezTo>
                      <a:pt x="3" y="4"/>
                      <a:pt x="2" y="5"/>
                      <a:pt x="1" y="5"/>
                    </a:cubicBezTo>
                    <a:cubicBezTo>
                      <a:pt x="0" y="3"/>
                      <a:pt x="1" y="0"/>
                      <a:pt x="4" y="2"/>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78" name="Freeform 1014"/>
              <p:cNvSpPr/>
              <p:nvPr/>
            </p:nvSpPr>
            <p:spPr bwMode="auto">
              <a:xfrm>
                <a:off x="583571" y="5051700"/>
                <a:ext cx="72946" cy="66315"/>
              </a:xfrm>
              <a:custGeom>
                <a:avLst/>
                <a:gdLst>
                  <a:gd name="T0" fmla="*/ 18 w 18"/>
                  <a:gd name="T1" fmla="*/ 6 h 16"/>
                  <a:gd name="T2" fmla="*/ 17 w 18"/>
                  <a:gd name="T3" fmla="*/ 9 h 16"/>
                  <a:gd name="T4" fmla="*/ 10 w 18"/>
                  <a:gd name="T5" fmla="*/ 5 h 16"/>
                  <a:gd name="T6" fmla="*/ 2 w 18"/>
                  <a:gd name="T7" fmla="*/ 13 h 16"/>
                  <a:gd name="T8" fmla="*/ 2 w 18"/>
                  <a:gd name="T9" fmla="*/ 16 h 16"/>
                  <a:gd name="T10" fmla="*/ 0 w 18"/>
                  <a:gd name="T11" fmla="*/ 10 h 16"/>
                  <a:gd name="T12" fmla="*/ 5 w 18"/>
                  <a:gd name="T13" fmla="*/ 2 h 16"/>
                  <a:gd name="T14" fmla="*/ 7 w 18"/>
                  <a:gd name="T15" fmla="*/ 3 h 16"/>
                  <a:gd name="T16" fmla="*/ 16 w 18"/>
                  <a:gd name="T17" fmla="*/ 6 h 16"/>
                  <a:gd name="T18" fmla="*/ 18 w 18"/>
                  <a:gd name="T19" fmla="*/ 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16">
                    <a:moveTo>
                      <a:pt x="18" y="6"/>
                    </a:moveTo>
                    <a:cubicBezTo>
                      <a:pt x="18" y="7"/>
                      <a:pt x="18" y="9"/>
                      <a:pt x="17" y="9"/>
                    </a:cubicBezTo>
                    <a:cubicBezTo>
                      <a:pt x="14" y="7"/>
                      <a:pt x="13" y="4"/>
                      <a:pt x="10" y="5"/>
                    </a:cubicBezTo>
                    <a:cubicBezTo>
                      <a:pt x="5" y="5"/>
                      <a:pt x="4" y="10"/>
                      <a:pt x="2" y="13"/>
                    </a:cubicBezTo>
                    <a:cubicBezTo>
                      <a:pt x="1" y="14"/>
                      <a:pt x="3" y="15"/>
                      <a:pt x="2" y="16"/>
                    </a:cubicBezTo>
                    <a:cubicBezTo>
                      <a:pt x="0" y="15"/>
                      <a:pt x="1" y="12"/>
                      <a:pt x="0" y="10"/>
                    </a:cubicBezTo>
                    <a:cubicBezTo>
                      <a:pt x="2" y="8"/>
                      <a:pt x="4" y="5"/>
                      <a:pt x="5" y="2"/>
                    </a:cubicBezTo>
                    <a:cubicBezTo>
                      <a:pt x="6" y="2"/>
                      <a:pt x="6" y="3"/>
                      <a:pt x="7" y="3"/>
                    </a:cubicBezTo>
                    <a:cubicBezTo>
                      <a:pt x="10" y="0"/>
                      <a:pt x="14" y="3"/>
                      <a:pt x="16" y="6"/>
                    </a:cubicBezTo>
                    <a:cubicBezTo>
                      <a:pt x="16" y="6"/>
                      <a:pt x="17" y="6"/>
                      <a:pt x="18" y="6"/>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79" name="Freeform 1015"/>
              <p:cNvSpPr/>
              <p:nvPr/>
            </p:nvSpPr>
            <p:spPr bwMode="auto">
              <a:xfrm>
                <a:off x="686358" y="5061646"/>
                <a:ext cx="19894" cy="19894"/>
              </a:xfrm>
              <a:custGeom>
                <a:avLst/>
                <a:gdLst>
                  <a:gd name="T0" fmla="*/ 5 w 5"/>
                  <a:gd name="T1" fmla="*/ 2 h 5"/>
                  <a:gd name="T2" fmla="*/ 5 w 5"/>
                  <a:gd name="T3" fmla="*/ 4 h 5"/>
                  <a:gd name="T4" fmla="*/ 1 w 5"/>
                  <a:gd name="T5" fmla="*/ 5 h 5"/>
                  <a:gd name="T6" fmla="*/ 5 w 5"/>
                  <a:gd name="T7" fmla="*/ 2 h 5"/>
                </a:gdLst>
                <a:ahLst/>
                <a:cxnLst>
                  <a:cxn ang="0">
                    <a:pos x="T0" y="T1"/>
                  </a:cxn>
                  <a:cxn ang="0">
                    <a:pos x="T2" y="T3"/>
                  </a:cxn>
                  <a:cxn ang="0">
                    <a:pos x="T4" y="T5"/>
                  </a:cxn>
                  <a:cxn ang="0">
                    <a:pos x="T6" y="T7"/>
                  </a:cxn>
                </a:cxnLst>
                <a:rect l="0" t="0" r="r" b="b"/>
                <a:pathLst>
                  <a:path w="5" h="5">
                    <a:moveTo>
                      <a:pt x="5" y="2"/>
                    </a:moveTo>
                    <a:cubicBezTo>
                      <a:pt x="5" y="4"/>
                      <a:pt x="5" y="4"/>
                      <a:pt x="5" y="4"/>
                    </a:cubicBezTo>
                    <a:cubicBezTo>
                      <a:pt x="4" y="4"/>
                      <a:pt x="3" y="5"/>
                      <a:pt x="1" y="5"/>
                    </a:cubicBezTo>
                    <a:cubicBezTo>
                      <a:pt x="0" y="2"/>
                      <a:pt x="3" y="0"/>
                      <a:pt x="5" y="2"/>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80" name="Freeform 1016"/>
              <p:cNvSpPr/>
              <p:nvPr/>
            </p:nvSpPr>
            <p:spPr bwMode="auto">
              <a:xfrm>
                <a:off x="712884" y="5068278"/>
                <a:ext cx="19894" cy="16580"/>
              </a:xfrm>
              <a:custGeom>
                <a:avLst/>
                <a:gdLst>
                  <a:gd name="T0" fmla="*/ 2 w 5"/>
                  <a:gd name="T1" fmla="*/ 0 h 4"/>
                  <a:gd name="T2" fmla="*/ 2 w 5"/>
                  <a:gd name="T3" fmla="*/ 1 h 4"/>
                  <a:gd name="T4" fmla="*/ 4 w 5"/>
                  <a:gd name="T5" fmla="*/ 2 h 4"/>
                  <a:gd name="T6" fmla="*/ 4 w 5"/>
                  <a:gd name="T7" fmla="*/ 4 h 4"/>
                  <a:gd name="T8" fmla="*/ 1 w 5"/>
                  <a:gd name="T9" fmla="*/ 4 h 4"/>
                  <a:gd name="T10" fmla="*/ 2 w 5"/>
                  <a:gd name="T11" fmla="*/ 0 h 4"/>
                </a:gdLst>
                <a:ahLst/>
                <a:cxnLst>
                  <a:cxn ang="0">
                    <a:pos x="T0" y="T1"/>
                  </a:cxn>
                  <a:cxn ang="0">
                    <a:pos x="T2" y="T3"/>
                  </a:cxn>
                  <a:cxn ang="0">
                    <a:pos x="T4" y="T5"/>
                  </a:cxn>
                  <a:cxn ang="0">
                    <a:pos x="T6" y="T7"/>
                  </a:cxn>
                  <a:cxn ang="0">
                    <a:pos x="T8" y="T9"/>
                  </a:cxn>
                  <a:cxn ang="0">
                    <a:pos x="T10" y="T11"/>
                  </a:cxn>
                </a:cxnLst>
                <a:rect l="0" t="0" r="r" b="b"/>
                <a:pathLst>
                  <a:path w="5" h="4">
                    <a:moveTo>
                      <a:pt x="2" y="0"/>
                    </a:moveTo>
                    <a:cubicBezTo>
                      <a:pt x="3" y="1"/>
                      <a:pt x="2" y="1"/>
                      <a:pt x="2" y="1"/>
                    </a:cubicBezTo>
                    <a:cubicBezTo>
                      <a:pt x="2" y="2"/>
                      <a:pt x="3" y="2"/>
                      <a:pt x="4" y="2"/>
                    </a:cubicBezTo>
                    <a:cubicBezTo>
                      <a:pt x="5" y="3"/>
                      <a:pt x="4" y="3"/>
                      <a:pt x="4" y="4"/>
                    </a:cubicBezTo>
                    <a:cubicBezTo>
                      <a:pt x="3" y="4"/>
                      <a:pt x="2" y="4"/>
                      <a:pt x="1" y="4"/>
                    </a:cubicBezTo>
                    <a:cubicBezTo>
                      <a:pt x="0" y="3"/>
                      <a:pt x="0" y="0"/>
                      <a:pt x="2"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81" name="Freeform 1017"/>
              <p:cNvSpPr/>
              <p:nvPr/>
            </p:nvSpPr>
            <p:spPr bwMode="auto">
              <a:xfrm>
                <a:off x="659832" y="5071595"/>
                <a:ext cx="53052" cy="49737"/>
              </a:xfrm>
              <a:custGeom>
                <a:avLst/>
                <a:gdLst>
                  <a:gd name="T0" fmla="*/ 2 w 13"/>
                  <a:gd name="T1" fmla="*/ 0 h 12"/>
                  <a:gd name="T2" fmla="*/ 5 w 13"/>
                  <a:gd name="T3" fmla="*/ 4 h 12"/>
                  <a:gd name="T4" fmla="*/ 8 w 13"/>
                  <a:gd name="T5" fmla="*/ 5 h 12"/>
                  <a:gd name="T6" fmla="*/ 9 w 13"/>
                  <a:gd name="T7" fmla="*/ 3 h 12"/>
                  <a:gd name="T8" fmla="*/ 11 w 13"/>
                  <a:gd name="T9" fmla="*/ 3 h 12"/>
                  <a:gd name="T10" fmla="*/ 11 w 13"/>
                  <a:gd name="T11" fmla="*/ 5 h 12"/>
                  <a:gd name="T12" fmla="*/ 9 w 13"/>
                  <a:gd name="T13" fmla="*/ 5 h 12"/>
                  <a:gd name="T14" fmla="*/ 10 w 13"/>
                  <a:gd name="T15" fmla="*/ 7 h 12"/>
                  <a:gd name="T16" fmla="*/ 13 w 13"/>
                  <a:gd name="T17" fmla="*/ 5 h 12"/>
                  <a:gd name="T18" fmla="*/ 6 w 13"/>
                  <a:gd name="T19" fmla="*/ 5 h 12"/>
                  <a:gd name="T20" fmla="*/ 3 w 13"/>
                  <a:gd name="T21" fmla="*/ 6 h 12"/>
                  <a:gd name="T22" fmla="*/ 0 w 13"/>
                  <a:gd name="T23" fmla="*/ 1 h 12"/>
                  <a:gd name="T24" fmla="*/ 2 w 13"/>
                  <a:gd name="T25"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12">
                    <a:moveTo>
                      <a:pt x="2" y="0"/>
                    </a:moveTo>
                    <a:cubicBezTo>
                      <a:pt x="3" y="2"/>
                      <a:pt x="4" y="3"/>
                      <a:pt x="5" y="4"/>
                    </a:cubicBezTo>
                    <a:cubicBezTo>
                      <a:pt x="6" y="2"/>
                      <a:pt x="7" y="4"/>
                      <a:pt x="8" y="5"/>
                    </a:cubicBezTo>
                    <a:cubicBezTo>
                      <a:pt x="9" y="4"/>
                      <a:pt x="9" y="4"/>
                      <a:pt x="9" y="3"/>
                    </a:cubicBezTo>
                    <a:cubicBezTo>
                      <a:pt x="11" y="3"/>
                      <a:pt x="11" y="3"/>
                      <a:pt x="11" y="3"/>
                    </a:cubicBezTo>
                    <a:cubicBezTo>
                      <a:pt x="11" y="4"/>
                      <a:pt x="11" y="4"/>
                      <a:pt x="11" y="5"/>
                    </a:cubicBezTo>
                    <a:cubicBezTo>
                      <a:pt x="11" y="5"/>
                      <a:pt x="10" y="5"/>
                      <a:pt x="9" y="5"/>
                    </a:cubicBezTo>
                    <a:cubicBezTo>
                      <a:pt x="9" y="6"/>
                      <a:pt x="10" y="7"/>
                      <a:pt x="10" y="7"/>
                    </a:cubicBezTo>
                    <a:cubicBezTo>
                      <a:pt x="12" y="7"/>
                      <a:pt x="11" y="5"/>
                      <a:pt x="13" y="5"/>
                    </a:cubicBezTo>
                    <a:cubicBezTo>
                      <a:pt x="13" y="12"/>
                      <a:pt x="6" y="8"/>
                      <a:pt x="6" y="5"/>
                    </a:cubicBezTo>
                    <a:cubicBezTo>
                      <a:pt x="5" y="6"/>
                      <a:pt x="4" y="5"/>
                      <a:pt x="3" y="6"/>
                    </a:cubicBezTo>
                    <a:cubicBezTo>
                      <a:pt x="2" y="4"/>
                      <a:pt x="1" y="3"/>
                      <a:pt x="0" y="1"/>
                    </a:cubicBezTo>
                    <a:cubicBezTo>
                      <a:pt x="0" y="0"/>
                      <a:pt x="1" y="0"/>
                      <a:pt x="2"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82" name="Freeform 1018"/>
              <p:cNvSpPr/>
              <p:nvPr/>
            </p:nvSpPr>
            <p:spPr bwMode="auto">
              <a:xfrm>
                <a:off x="613412" y="5068278"/>
                <a:ext cx="23211" cy="26526"/>
              </a:xfrm>
              <a:custGeom>
                <a:avLst/>
                <a:gdLst>
                  <a:gd name="T0" fmla="*/ 6 w 6"/>
                  <a:gd name="T1" fmla="*/ 4 h 6"/>
                  <a:gd name="T2" fmla="*/ 2 w 6"/>
                  <a:gd name="T3" fmla="*/ 6 h 6"/>
                  <a:gd name="T4" fmla="*/ 0 w 6"/>
                  <a:gd name="T5" fmla="*/ 4 h 6"/>
                  <a:gd name="T6" fmla="*/ 6 w 6"/>
                  <a:gd name="T7" fmla="*/ 4 h 6"/>
                </a:gdLst>
                <a:ahLst/>
                <a:cxnLst>
                  <a:cxn ang="0">
                    <a:pos x="T0" y="T1"/>
                  </a:cxn>
                  <a:cxn ang="0">
                    <a:pos x="T2" y="T3"/>
                  </a:cxn>
                  <a:cxn ang="0">
                    <a:pos x="T4" y="T5"/>
                  </a:cxn>
                  <a:cxn ang="0">
                    <a:pos x="T6" y="T7"/>
                  </a:cxn>
                </a:cxnLst>
                <a:rect l="0" t="0" r="r" b="b"/>
                <a:pathLst>
                  <a:path w="6" h="6">
                    <a:moveTo>
                      <a:pt x="6" y="4"/>
                    </a:moveTo>
                    <a:cubicBezTo>
                      <a:pt x="4" y="4"/>
                      <a:pt x="3" y="5"/>
                      <a:pt x="2" y="6"/>
                    </a:cubicBezTo>
                    <a:cubicBezTo>
                      <a:pt x="1" y="5"/>
                      <a:pt x="0" y="5"/>
                      <a:pt x="0" y="4"/>
                    </a:cubicBezTo>
                    <a:cubicBezTo>
                      <a:pt x="1" y="3"/>
                      <a:pt x="6" y="0"/>
                      <a:pt x="6" y="4"/>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83" name="Freeform 1019"/>
              <p:cNvSpPr/>
              <p:nvPr/>
            </p:nvSpPr>
            <p:spPr bwMode="auto">
              <a:xfrm>
                <a:off x="629992" y="5088172"/>
                <a:ext cx="6631" cy="13263"/>
              </a:xfrm>
              <a:custGeom>
                <a:avLst/>
                <a:gdLst>
                  <a:gd name="T0" fmla="*/ 0 w 2"/>
                  <a:gd name="T1" fmla="*/ 1 h 3"/>
                  <a:gd name="T2" fmla="*/ 0 w 2"/>
                  <a:gd name="T3" fmla="*/ 0 h 3"/>
                  <a:gd name="T4" fmla="*/ 0 w 2"/>
                  <a:gd name="T5" fmla="*/ 1 h 3"/>
                </a:gdLst>
                <a:ahLst/>
                <a:cxnLst>
                  <a:cxn ang="0">
                    <a:pos x="T0" y="T1"/>
                  </a:cxn>
                  <a:cxn ang="0">
                    <a:pos x="T2" y="T3"/>
                  </a:cxn>
                  <a:cxn ang="0">
                    <a:pos x="T4" y="T5"/>
                  </a:cxn>
                </a:cxnLst>
                <a:rect l="0" t="0" r="r" b="b"/>
                <a:pathLst>
                  <a:path w="2" h="3">
                    <a:moveTo>
                      <a:pt x="0" y="1"/>
                    </a:moveTo>
                    <a:cubicBezTo>
                      <a:pt x="0" y="1"/>
                      <a:pt x="0" y="0"/>
                      <a:pt x="0" y="0"/>
                    </a:cubicBezTo>
                    <a:cubicBezTo>
                      <a:pt x="2" y="0"/>
                      <a:pt x="1" y="3"/>
                      <a:pt x="0" y="1"/>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84" name="Freeform 1020"/>
              <p:cNvSpPr/>
              <p:nvPr/>
            </p:nvSpPr>
            <p:spPr bwMode="auto">
              <a:xfrm>
                <a:off x="716201" y="5081541"/>
                <a:ext cx="26526" cy="36474"/>
              </a:xfrm>
              <a:custGeom>
                <a:avLst/>
                <a:gdLst>
                  <a:gd name="T0" fmla="*/ 6 w 6"/>
                  <a:gd name="T1" fmla="*/ 2 h 9"/>
                  <a:gd name="T2" fmla="*/ 6 w 6"/>
                  <a:gd name="T3" fmla="*/ 3 h 9"/>
                  <a:gd name="T4" fmla="*/ 3 w 6"/>
                  <a:gd name="T5" fmla="*/ 9 h 9"/>
                  <a:gd name="T6" fmla="*/ 1 w 6"/>
                  <a:gd name="T7" fmla="*/ 4 h 9"/>
                  <a:gd name="T8" fmla="*/ 6 w 6"/>
                  <a:gd name="T9" fmla="*/ 2 h 9"/>
                </a:gdLst>
                <a:ahLst/>
                <a:cxnLst>
                  <a:cxn ang="0">
                    <a:pos x="T0" y="T1"/>
                  </a:cxn>
                  <a:cxn ang="0">
                    <a:pos x="T2" y="T3"/>
                  </a:cxn>
                  <a:cxn ang="0">
                    <a:pos x="T4" y="T5"/>
                  </a:cxn>
                  <a:cxn ang="0">
                    <a:pos x="T6" y="T7"/>
                  </a:cxn>
                  <a:cxn ang="0">
                    <a:pos x="T8" y="T9"/>
                  </a:cxn>
                </a:cxnLst>
                <a:rect l="0" t="0" r="r" b="b"/>
                <a:pathLst>
                  <a:path w="6" h="9">
                    <a:moveTo>
                      <a:pt x="6" y="2"/>
                    </a:moveTo>
                    <a:cubicBezTo>
                      <a:pt x="6" y="2"/>
                      <a:pt x="6" y="2"/>
                      <a:pt x="6" y="3"/>
                    </a:cubicBezTo>
                    <a:cubicBezTo>
                      <a:pt x="4" y="4"/>
                      <a:pt x="2" y="5"/>
                      <a:pt x="3" y="9"/>
                    </a:cubicBezTo>
                    <a:cubicBezTo>
                      <a:pt x="0" y="9"/>
                      <a:pt x="2" y="6"/>
                      <a:pt x="1" y="4"/>
                    </a:cubicBezTo>
                    <a:cubicBezTo>
                      <a:pt x="2" y="3"/>
                      <a:pt x="5" y="0"/>
                      <a:pt x="6" y="2"/>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85" name="Freeform 1021"/>
              <p:cNvSpPr/>
              <p:nvPr/>
            </p:nvSpPr>
            <p:spPr bwMode="auto">
              <a:xfrm>
                <a:off x="639938" y="5088172"/>
                <a:ext cx="9948" cy="9948"/>
              </a:xfrm>
              <a:custGeom>
                <a:avLst/>
                <a:gdLst>
                  <a:gd name="T0" fmla="*/ 0 w 2"/>
                  <a:gd name="T1" fmla="*/ 1 h 2"/>
                  <a:gd name="T2" fmla="*/ 1 w 2"/>
                  <a:gd name="T3" fmla="*/ 1 h 2"/>
                  <a:gd name="T4" fmla="*/ 0 w 2"/>
                  <a:gd name="T5" fmla="*/ 1 h 2"/>
                </a:gdLst>
                <a:ahLst/>
                <a:cxnLst>
                  <a:cxn ang="0">
                    <a:pos x="T0" y="T1"/>
                  </a:cxn>
                  <a:cxn ang="0">
                    <a:pos x="T2" y="T3"/>
                  </a:cxn>
                  <a:cxn ang="0">
                    <a:pos x="T4" y="T5"/>
                  </a:cxn>
                </a:cxnLst>
                <a:rect l="0" t="0" r="r" b="b"/>
                <a:pathLst>
                  <a:path w="2" h="2">
                    <a:moveTo>
                      <a:pt x="0" y="1"/>
                    </a:moveTo>
                    <a:cubicBezTo>
                      <a:pt x="1" y="1"/>
                      <a:pt x="1" y="0"/>
                      <a:pt x="1" y="1"/>
                    </a:cubicBezTo>
                    <a:cubicBezTo>
                      <a:pt x="2" y="2"/>
                      <a:pt x="0" y="2"/>
                      <a:pt x="0" y="1"/>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86" name="Freeform 1022"/>
              <p:cNvSpPr/>
              <p:nvPr/>
            </p:nvSpPr>
            <p:spPr bwMode="auto">
              <a:xfrm>
                <a:off x="590203" y="5084858"/>
                <a:ext cx="29843" cy="29843"/>
              </a:xfrm>
              <a:custGeom>
                <a:avLst/>
                <a:gdLst>
                  <a:gd name="T0" fmla="*/ 8 w 8"/>
                  <a:gd name="T1" fmla="*/ 4 h 7"/>
                  <a:gd name="T2" fmla="*/ 8 w 8"/>
                  <a:gd name="T3" fmla="*/ 5 h 7"/>
                  <a:gd name="T4" fmla="*/ 4 w 8"/>
                  <a:gd name="T5" fmla="*/ 7 h 7"/>
                  <a:gd name="T6" fmla="*/ 8 w 8"/>
                  <a:gd name="T7" fmla="*/ 4 h 7"/>
                </a:gdLst>
                <a:ahLst/>
                <a:cxnLst>
                  <a:cxn ang="0">
                    <a:pos x="T0" y="T1"/>
                  </a:cxn>
                  <a:cxn ang="0">
                    <a:pos x="T2" y="T3"/>
                  </a:cxn>
                  <a:cxn ang="0">
                    <a:pos x="T4" y="T5"/>
                  </a:cxn>
                  <a:cxn ang="0">
                    <a:pos x="T6" y="T7"/>
                  </a:cxn>
                </a:cxnLst>
                <a:rect l="0" t="0" r="r" b="b"/>
                <a:pathLst>
                  <a:path w="8" h="7">
                    <a:moveTo>
                      <a:pt x="8" y="4"/>
                    </a:moveTo>
                    <a:cubicBezTo>
                      <a:pt x="8" y="4"/>
                      <a:pt x="8" y="5"/>
                      <a:pt x="8" y="5"/>
                    </a:cubicBezTo>
                    <a:cubicBezTo>
                      <a:pt x="6" y="5"/>
                      <a:pt x="5" y="6"/>
                      <a:pt x="4" y="7"/>
                    </a:cubicBezTo>
                    <a:cubicBezTo>
                      <a:pt x="0" y="5"/>
                      <a:pt x="7" y="0"/>
                      <a:pt x="8" y="4"/>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87" name="Freeform 1023"/>
              <p:cNvSpPr/>
              <p:nvPr/>
            </p:nvSpPr>
            <p:spPr bwMode="auto">
              <a:xfrm>
                <a:off x="629992" y="5094804"/>
                <a:ext cx="16580" cy="13263"/>
              </a:xfrm>
              <a:custGeom>
                <a:avLst/>
                <a:gdLst>
                  <a:gd name="T0" fmla="*/ 1 w 4"/>
                  <a:gd name="T1" fmla="*/ 0 h 4"/>
                  <a:gd name="T2" fmla="*/ 4 w 4"/>
                  <a:gd name="T3" fmla="*/ 2 h 4"/>
                  <a:gd name="T4" fmla="*/ 3 w 4"/>
                  <a:gd name="T5" fmla="*/ 3 h 4"/>
                  <a:gd name="T6" fmla="*/ 1 w 4"/>
                  <a:gd name="T7" fmla="*/ 0 h 4"/>
                </a:gdLst>
                <a:ahLst/>
                <a:cxnLst>
                  <a:cxn ang="0">
                    <a:pos x="T0" y="T1"/>
                  </a:cxn>
                  <a:cxn ang="0">
                    <a:pos x="T2" y="T3"/>
                  </a:cxn>
                  <a:cxn ang="0">
                    <a:pos x="T4" y="T5"/>
                  </a:cxn>
                  <a:cxn ang="0">
                    <a:pos x="T6" y="T7"/>
                  </a:cxn>
                </a:cxnLst>
                <a:rect l="0" t="0" r="r" b="b"/>
                <a:pathLst>
                  <a:path w="4" h="4">
                    <a:moveTo>
                      <a:pt x="1" y="0"/>
                    </a:moveTo>
                    <a:cubicBezTo>
                      <a:pt x="3" y="0"/>
                      <a:pt x="3" y="1"/>
                      <a:pt x="4" y="2"/>
                    </a:cubicBezTo>
                    <a:cubicBezTo>
                      <a:pt x="3" y="2"/>
                      <a:pt x="3" y="3"/>
                      <a:pt x="3" y="3"/>
                    </a:cubicBezTo>
                    <a:cubicBezTo>
                      <a:pt x="0" y="4"/>
                      <a:pt x="0" y="1"/>
                      <a:pt x="1"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88" name="Freeform 1024"/>
              <p:cNvSpPr/>
              <p:nvPr/>
            </p:nvSpPr>
            <p:spPr bwMode="auto">
              <a:xfrm>
                <a:off x="722833" y="5101435"/>
                <a:ext cx="26526" cy="26526"/>
              </a:xfrm>
              <a:custGeom>
                <a:avLst/>
                <a:gdLst>
                  <a:gd name="T0" fmla="*/ 5 w 7"/>
                  <a:gd name="T1" fmla="*/ 0 h 7"/>
                  <a:gd name="T2" fmla="*/ 5 w 7"/>
                  <a:gd name="T3" fmla="*/ 2 h 7"/>
                  <a:gd name="T4" fmla="*/ 7 w 7"/>
                  <a:gd name="T5" fmla="*/ 2 h 7"/>
                  <a:gd name="T6" fmla="*/ 5 w 7"/>
                  <a:gd name="T7" fmla="*/ 0 h 7"/>
                </a:gdLst>
                <a:ahLst/>
                <a:cxnLst>
                  <a:cxn ang="0">
                    <a:pos x="T0" y="T1"/>
                  </a:cxn>
                  <a:cxn ang="0">
                    <a:pos x="T2" y="T3"/>
                  </a:cxn>
                  <a:cxn ang="0">
                    <a:pos x="T4" y="T5"/>
                  </a:cxn>
                  <a:cxn ang="0">
                    <a:pos x="T6" y="T7"/>
                  </a:cxn>
                </a:cxnLst>
                <a:rect l="0" t="0" r="r" b="b"/>
                <a:pathLst>
                  <a:path w="7" h="7">
                    <a:moveTo>
                      <a:pt x="5" y="0"/>
                    </a:moveTo>
                    <a:cubicBezTo>
                      <a:pt x="5" y="1"/>
                      <a:pt x="5" y="1"/>
                      <a:pt x="5" y="2"/>
                    </a:cubicBezTo>
                    <a:cubicBezTo>
                      <a:pt x="5" y="2"/>
                      <a:pt x="6" y="1"/>
                      <a:pt x="7" y="2"/>
                    </a:cubicBezTo>
                    <a:cubicBezTo>
                      <a:pt x="6" y="7"/>
                      <a:pt x="0" y="0"/>
                      <a:pt x="5"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89" name="Freeform 1025"/>
              <p:cNvSpPr/>
              <p:nvPr/>
            </p:nvSpPr>
            <p:spPr bwMode="auto">
              <a:xfrm>
                <a:off x="636623" y="5101435"/>
                <a:ext cx="39789" cy="49737"/>
              </a:xfrm>
              <a:custGeom>
                <a:avLst/>
                <a:gdLst>
                  <a:gd name="T0" fmla="*/ 5 w 10"/>
                  <a:gd name="T1" fmla="*/ 2 h 12"/>
                  <a:gd name="T2" fmla="*/ 2 w 10"/>
                  <a:gd name="T3" fmla="*/ 7 h 12"/>
                  <a:gd name="T4" fmla="*/ 5 w 10"/>
                  <a:gd name="T5" fmla="*/ 9 h 12"/>
                  <a:gd name="T6" fmla="*/ 8 w 10"/>
                  <a:gd name="T7" fmla="*/ 8 h 12"/>
                  <a:gd name="T8" fmla="*/ 8 w 10"/>
                  <a:gd name="T9" fmla="*/ 5 h 12"/>
                  <a:gd name="T10" fmla="*/ 10 w 10"/>
                  <a:gd name="T11" fmla="*/ 9 h 12"/>
                  <a:gd name="T12" fmla="*/ 5 w 10"/>
                  <a:gd name="T13" fmla="*/ 12 h 12"/>
                  <a:gd name="T14" fmla="*/ 2 w 10"/>
                  <a:gd name="T15" fmla="*/ 8 h 12"/>
                  <a:gd name="T16" fmla="*/ 1 w 10"/>
                  <a:gd name="T17" fmla="*/ 4 h 12"/>
                  <a:gd name="T18" fmla="*/ 5 w 10"/>
                  <a:gd name="T19" fmla="*/ 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12">
                    <a:moveTo>
                      <a:pt x="5" y="2"/>
                    </a:moveTo>
                    <a:cubicBezTo>
                      <a:pt x="4" y="4"/>
                      <a:pt x="1" y="4"/>
                      <a:pt x="2" y="7"/>
                    </a:cubicBezTo>
                    <a:cubicBezTo>
                      <a:pt x="3" y="8"/>
                      <a:pt x="5" y="8"/>
                      <a:pt x="5" y="9"/>
                    </a:cubicBezTo>
                    <a:cubicBezTo>
                      <a:pt x="6" y="9"/>
                      <a:pt x="7" y="8"/>
                      <a:pt x="8" y="8"/>
                    </a:cubicBezTo>
                    <a:cubicBezTo>
                      <a:pt x="7" y="7"/>
                      <a:pt x="8" y="5"/>
                      <a:pt x="8" y="5"/>
                    </a:cubicBezTo>
                    <a:cubicBezTo>
                      <a:pt x="10" y="5"/>
                      <a:pt x="10" y="8"/>
                      <a:pt x="10" y="9"/>
                    </a:cubicBezTo>
                    <a:cubicBezTo>
                      <a:pt x="9" y="10"/>
                      <a:pt x="7" y="12"/>
                      <a:pt x="5" y="12"/>
                    </a:cubicBezTo>
                    <a:cubicBezTo>
                      <a:pt x="4" y="11"/>
                      <a:pt x="3" y="10"/>
                      <a:pt x="2" y="8"/>
                    </a:cubicBezTo>
                    <a:cubicBezTo>
                      <a:pt x="1" y="7"/>
                      <a:pt x="0" y="6"/>
                      <a:pt x="1" y="4"/>
                    </a:cubicBezTo>
                    <a:cubicBezTo>
                      <a:pt x="1" y="3"/>
                      <a:pt x="3" y="0"/>
                      <a:pt x="5" y="2"/>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90" name="Freeform 1026"/>
              <p:cNvSpPr/>
              <p:nvPr/>
            </p:nvSpPr>
            <p:spPr bwMode="auto">
              <a:xfrm>
                <a:off x="659832" y="5108067"/>
                <a:ext cx="9948" cy="6631"/>
              </a:xfrm>
              <a:custGeom>
                <a:avLst/>
                <a:gdLst>
                  <a:gd name="T0" fmla="*/ 0 w 2"/>
                  <a:gd name="T1" fmla="*/ 0 h 1"/>
                  <a:gd name="T2" fmla="*/ 1 w 2"/>
                  <a:gd name="T3" fmla="*/ 1 h 1"/>
                  <a:gd name="T4" fmla="*/ 0 w 2"/>
                  <a:gd name="T5" fmla="*/ 1 h 1"/>
                  <a:gd name="T6" fmla="*/ 0 w 2"/>
                  <a:gd name="T7" fmla="*/ 0 h 1"/>
                </a:gdLst>
                <a:ahLst/>
                <a:cxnLst>
                  <a:cxn ang="0">
                    <a:pos x="T0" y="T1"/>
                  </a:cxn>
                  <a:cxn ang="0">
                    <a:pos x="T2" y="T3"/>
                  </a:cxn>
                  <a:cxn ang="0">
                    <a:pos x="T4" y="T5"/>
                  </a:cxn>
                  <a:cxn ang="0">
                    <a:pos x="T6" y="T7"/>
                  </a:cxn>
                </a:cxnLst>
                <a:rect l="0" t="0" r="r" b="b"/>
                <a:pathLst>
                  <a:path w="2" h="1">
                    <a:moveTo>
                      <a:pt x="0" y="0"/>
                    </a:moveTo>
                    <a:cubicBezTo>
                      <a:pt x="1" y="0"/>
                      <a:pt x="2" y="0"/>
                      <a:pt x="1" y="1"/>
                    </a:cubicBezTo>
                    <a:cubicBezTo>
                      <a:pt x="1" y="1"/>
                      <a:pt x="1" y="1"/>
                      <a:pt x="0" y="1"/>
                    </a:cubicBezTo>
                    <a:cubicBezTo>
                      <a:pt x="0" y="0"/>
                      <a:pt x="0" y="0"/>
                      <a:pt x="0"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91" name="Freeform 1027"/>
              <p:cNvSpPr/>
              <p:nvPr/>
            </p:nvSpPr>
            <p:spPr bwMode="auto">
              <a:xfrm>
                <a:off x="610097" y="5114698"/>
                <a:ext cx="9948" cy="6631"/>
              </a:xfrm>
              <a:custGeom>
                <a:avLst/>
                <a:gdLst>
                  <a:gd name="T0" fmla="*/ 3 w 3"/>
                  <a:gd name="T1" fmla="*/ 0 h 2"/>
                  <a:gd name="T2" fmla="*/ 2 w 3"/>
                  <a:gd name="T3" fmla="*/ 2 h 2"/>
                  <a:gd name="T4" fmla="*/ 0 w 3"/>
                  <a:gd name="T5" fmla="*/ 2 h 2"/>
                  <a:gd name="T6" fmla="*/ 0 w 3"/>
                  <a:gd name="T7" fmla="*/ 1 h 2"/>
                  <a:gd name="T8" fmla="*/ 3 w 3"/>
                  <a:gd name="T9" fmla="*/ 0 h 2"/>
                </a:gdLst>
                <a:ahLst/>
                <a:cxnLst>
                  <a:cxn ang="0">
                    <a:pos x="T0" y="T1"/>
                  </a:cxn>
                  <a:cxn ang="0">
                    <a:pos x="T2" y="T3"/>
                  </a:cxn>
                  <a:cxn ang="0">
                    <a:pos x="T4" y="T5"/>
                  </a:cxn>
                  <a:cxn ang="0">
                    <a:pos x="T6" y="T7"/>
                  </a:cxn>
                  <a:cxn ang="0">
                    <a:pos x="T8" y="T9"/>
                  </a:cxn>
                </a:cxnLst>
                <a:rect l="0" t="0" r="r" b="b"/>
                <a:pathLst>
                  <a:path w="3" h="2">
                    <a:moveTo>
                      <a:pt x="3" y="0"/>
                    </a:moveTo>
                    <a:cubicBezTo>
                      <a:pt x="3" y="1"/>
                      <a:pt x="2" y="1"/>
                      <a:pt x="2" y="2"/>
                    </a:cubicBezTo>
                    <a:cubicBezTo>
                      <a:pt x="1" y="2"/>
                      <a:pt x="0" y="2"/>
                      <a:pt x="0" y="2"/>
                    </a:cubicBezTo>
                    <a:cubicBezTo>
                      <a:pt x="0" y="1"/>
                      <a:pt x="0" y="1"/>
                      <a:pt x="0" y="1"/>
                    </a:cubicBezTo>
                    <a:cubicBezTo>
                      <a:pt x="1" y="0"/>
                      <a:pt x="1" y="0"/>
                      <a:pt x="3"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92" name="Freeform 1028"/>
              <p:cNvSpPr/>
              <p:nvPr/>
            </p:nvSpPr>
            <p:spPr bwMode="auto">
              <a:xfrm>
                <a:off x="649886" y="5118015"/>
                <a:ext cx="16580" cy="16580"/>
              </a:xfrm>
              <a:custGeom>
                <a:avLst/>
                <a:gdLst>
                  <a:gd name="T0" fmla="*/ 0 w 4"/>
                  <a:gd name="T1" fmla="*/ 1 h 4"/>
                  <a:gd name="T2" fmla="*/ 3 w 4"/>
                  <a:gd name="T3" fmla="*/ 0 h 4"/>
                  <a:gd name="T4" fmla="*/ 3 w 4"/>
                  <a:gd name="T5" fmla="*/ 4 h 4"/>
                  <a:gd name="T6" fmla="*/ 1 w 4"/>
                  <a:gd name="T7" fmla="*/ 3 h 4"/>
                  <a:gd name="T8" fmla="*/ 2 w 4"/>
                  <a:gd name="T9" fmla="*/ 1 h 4"/>
                  <a:gd name="T10" fmla="*/ 0 w 4"/>
                  <a:gd name="T11" fmla="*/ 2 h 4"/>
                  <a:gd name="T12" fmla="*/ 0 w 4"/>
                  <a:gd name="T13" fmla="*/ 1 h 4"/>
                </a:gdLst>
                <a:ahLst/>
                <a:cxnLst>
                  <a:cxn ang="0">
                    <a:pos x="T0" y="T1"/>
                  </a:cxn>
                  <a:cxn ang="0">
                    <a:pos x="T2" y="T3"/>
                  </a:cxn>
                  <a:cxn ang="0">
                    <a:pos x="T4" y="T5"/>
                  </a:cxn>
                  <a:cxn ang="0">
                    <a:pos x="T6" y="T7"/>
                  </a:cxn>
                  <a:cxn ang="0">
                    <a:pos x="T8" y="T9"/>
                  </a:cxn>
                  <a:cxn ang="0">
                    <a:pos x="T10" y="T11"/>
                  </a:cxn>
                  <a:cxn ang="0">
                    <a:pos x="T12" y="T13"/>
                  </a:cxn>
                </a:cxnLst>
                <a:rect l="0" t="0" r="r" b="b"/>
                <a:pathLst>
                  <a:path w="4" h="4">
                    <a:moveTo>
                      <a:pt x="0" y="1"/>
                    </a:moveTo>
                    <a:cubicBezTo>
                      <a:pt x="2" y="1"/>
                      <a:pt x="2" y="1"/>
                      <a:pt x="3" y="0"/>
                    </a:cubicBezTo>
                    <a:cubicBezTo>
                      <a:pt x="3" y="1"/>
                      <a:pt x="4" y="3"/>
                      <a:pt x="3" y="4"/>
                    </a:cubicBezTo>
                    <a:cubicBezTo>
                      <a:pt x="2" y="4"/>
                      <a:pt x="2" y="3"/>
                      <a:pt x="1" y="3"/>
                    </a:cubicBezTo>
                    <a:cubicBezTo>
                      <a:pt x="1" y="2"/>
                      <a:pt x="2" y="2"/>
                      <a:pt x="2" y="1"/>
                    </a:cubicBezTo>
                    <a:cubicBezTo>
                      <a:pt x="1" y="1"/>
                      <a:pt x="1" y="2"/>
                      <a:pt x="0" y="2"/>
                    </a:cubicBezTo>
                    <a:lnTo>
                      <a:pt x="0" y="1"/>
                    </a:lnTo>
                    <a:close/>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93" name="Freeform 1029"/>
              <p:cNvSpPr/>
              <p:nvPr/>
            </p:nvSpPr>
            <p:spPr bwMode="auto">
              <a:xfrm>
                <a:off x="523888" y="4945596"/>
                <a:ext cx="16580" cy="16580"/>
              </a:xfrm>
              <a:custGeom>
                <a:avLst/>
                <a:gdLst>
                  <a:gd name="T0" fmla="*/ 1 w 4"/>
                  <a:gd name="T1" fmla="*/ 0 h 4"/>
                  <a:gd name="T2" fmla="*/ 2 w 4"/>
                  <a:gd name="T3" fmla="*/ 0 h 4"/>
                  <a:gd name="T4" fmla="*/ 2 w 4"/>
                  <a:gd name="T5" fmla="*/ 2 h 4"/>
                  <a:gd name="T6" fmla="*/ 3 w 4"/>
                  <a:gd name="T7" fmla="*/ 2 h 4"/>
                  <a:gd name="T8" fmla="*/ 4 w 4"/>
                  <a:gd name="T9" fmla="*/ 4 h 4"/>
                  <a:gd name="T10" fmla="*/ 1 w 4"/>
                  <a:gd name="T11" fmla="*/ 4 h 4"/>
                  <a:gd name="T12" fmla="*/ 1 w 4"/>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4" h="4">
                    <a:moveTo>
                      <a:pt x="1" y="0"/>
                    </a:moveTo>
                    <a:cubicBezTo>
                      <a:pt x="2" y="0"/>
                      <a:pt x="2" y="0"/>
                      <a:pt x="2" y="0"/>
                    </a:cubicBezTo>
                    <a:cubicBezTo>
                      <a:pt x="2" y="0"/>
                      <a:pt x="2" y="1"/>
                      <a:pt x="2" y="2"/>
                    </a:cubicBezTo>
                    <a:cubicBezTo>
                      <a:pt x="2" y="3"/>
                      <a:pt x="3" y="2"/>
                      <a:pt x="3" y="2"/>
                    </a:cubicBezTo>
                    <a:cubicBezTo>
                      <a:pt x="4" y="3"/>
                      <a:pt x="4" y="3"/>
                      <a:pt x="4" y="4"/>
                    </a:cubicBezTo>
                    <a:cubicBezTo>
                      <a:pt x="3" y="4"/>
                      <a:pt x="2" y="4"/>
                      <a:pt x="1" y="4"/>
                    </a:cubicBezTo>
                    <a:cubicBezTo>
                      <a:pt x="1" y="3"/>
                      <a:pt x="0" y="1"/>
                      <a:pt x="1"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94" name="Freeform 1030"/>
              <p:cNvSpPr/>
              <p:nvPr/>
            </p:nvSpPr>
            <p:spPr bwMode="auto">
              <a:xfrm>
                <a:off x="454256" y="4962174"/>
                <a:ext cx="13263" cy="23211"/>
              </a:xfrm>
              <a:custGeom>
                <a:avLst/>
                <a:gdLst>
                  <a:gd name="T0" fmla="*/ 3 w 3"/>
                  <a:gd name="T1" fmla="*/ 3 h 6"/>
                  <a:gd name="T2" fmla="*/ 2 w 3"/>
                  <a:gd name="T3" fmla="*/ 6 h 6"/>
                  <a:gd name="T4" fmla="*/ 0 w 3"/>
                  <a:gd name="T5" fmla="*/ 2 h 6"/>
                  <a:gd name="T6" fmla="*/ 3 w 3"/>
                  <a:gd name="T7" fmla="*/ 3 h 6"/>
                </a:gdLst>
                <a:ahLst/>
                <a:cxnLst>
                  <a:cxn ang="0">
                    <a:pos x="T0" y="T1"/>
                  </a:cxn>
                  <a:cxn ang="0">
                    <a:pos x="T2" y="T3"/>
                  </a:cxn>
                  <a:cxn ang="0">
                    <a:pos x="T4" y="T5"/>
                  </a:cxn>
                  <a:cxn ang="0">
                    <a:pos x="T6" y="T7"/>
                  </a:cxn>
                </a:cxnLst>
                <a:rect l="0" t="0" r="r" b="b"/>
                <a:pathLst>
                  <a:path w="3" h="6">
                    <a:moveTo>
                      <a:pt x="3" y="3"/>
                    </a:moveTo>
                    <a:cubicBezTo>
                      <a:pt x="2" y="4"/>
                      <a:pt x="2" y="5"/>
                      <a:pt x="2" y="6"/>
                    </a:cubicBezTo>
                    <a:cubicBezTo>
                      <a:pt x="0" y="6"/>
                      <a:pt x="1" y="4"/>
                      <a:pt x="0" y="2"/>
                    </a:cubicBezTo>
                    <a:cubicBezTo>
                      <a:pt x="2" y="0"/>
                      <a:pt x="2" y="3"/>
                      <a:pt x="3" y="3"/>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95" name="Freeform 1031"/>
              <p:cNvSpPr/>
              <p:nvPr/>
            </p:nvSpPr>
            <p:spPr bwMode="auto">
              <a:xfrm>
                <a:off x="484099" y="4965491"/>
                <a:ext cx="13263" cy="16580"/>
              </a:xfrm>
              <a:custGeom>
                <a:avLst/>
                <a:gdLst>
                  <a:gd name="T0" fmla="*/ 0 w 3"/>
                  <a:gd name="T1" fmla="*/ 0 h 4"/>
                  <a:gd name="T2" fmla="*/ 2 w 3"/>
                  <a:gd name="T3" fmla="*/ 4 h 4"/>
                  <a:gd name="T4" fmla="*/ 0 w 3"/>
                  <a:gd name="T5" fmla="*/ 0 h 4"/>
                </a:gdLst>
                <a:ahLst/>
                <a:cxnLst>
                  <a:cxn ang="0">
                    <a:pos x="T0" y="T1"/>
                  </a:cxn>
                  <a:cxn ang="0">
                    <a:pos x="T2" y="T3"/>
                  </a:cxn>
                  <a:cxn ang="0">
                    <a:pos x="T4" y="T5"/>
                  </a:cxn>
                </a:cxnLst>
                <a:rect l="0" t="0" r="r" b="b"/>
                <a:pathLst>
                  <a:path w="3" h="4">
                    <a:moveTo>
                      <a:pt x="0" y="0"/>
                    </a:moveTo>
                    <a:cubicBezTo>
                      <a:pt x="2" y="0"/>
                      <a:pt x="3" y="3"/>
                      <a:pt x="2" y="4"/>
                    </a:cubicBezTo>
                    <a:cubicBezTo>
                      <a:pt x="0" y="4"/>
                      <a:pt x="0" y="2"/>
                      <a:pt x="0"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96" name="Freeform 1032"/>
              <p:cNvSpPr/>
              <p:nvPr/>
            </p:nvSpPr>
            <p:spPr bwMode="auto">
              <a:xfrm>
                <a:off x="620044" y="4955543"/>
                <a:ext cx="19894" cy="26526"/>
              </a:xfrm>
              <a:custGeom>
                <a:avLst/>
                <a:gdLst>
                  <a:gd name="T0" fmla="*/ 5 w 5"/>
                  <a:gd name="T1" fmla="*/ 2 h 6"/>
                  <a:gd name="T2" fmla="*/ 5 w 5"/>
                  <a:gd name="T3" fmla="*/ 4 h 6"/>
                  <a:gd name="T4" fmla="*/ 1 w 5"/>
                  <a:gd name="T5" fmla="*/ 6 h 6"/>
                  <a:gd name="T6" fmla="*/ 0 w 5"/>
                  <a:gd name="T7" fmla="*/ 4 h 6"/>
                  <a:gd name="T8" fmla="*/ 5 w 5"/>
                  <a:gd name="T9" fmla="*/ 2 h 6"/>
                </a:gdLst>
                <a:ahLst/>
                <a:cxnLst>
                  <a:cxn ang="0">
                    <a:pos x="T0" y="T1"/>
                  </a:cxn>
                  <a:cxn ang="0">
                    <a:pos x="T2" y="T3"/>
                  </a:cxn>
                  <a:cxn ang="0">
                    <a:pos x="T4" y="T5"/>
                  </a:cxn>
                  <a:cxn ang="0">
                    <a:pos x="T6" y="T7"/>
                  </a:cxn>
                  <a:cxn ang="0">
                    <a:pos x="T8" y="T9"/>
                  </a:cxn>
                </a:cxnLst>
                <a:rect l="0" t="0" r="r" b="b"/>
                <a:pathLst>
                  <a:path w="5" h="6">
                    <a:moveTo>
                      <a:pt x="5" y="2"/>
                    </a:moveTo>
                    <a:cubicBezTo>
                      <a:pt x="5" y="3"/>
                      <a:pt x="5" y="3"/>
                      <a:pt x="5" y="4"/>
                    </a:cubicBezTo>
                    <a:cubicBezTo>
                      <a:pt x="4" y="4"/>
                      <a:pt x="2" y="5"/>
                      <a:pt x="1" y="6"/>
                    </a:cubicBezTo>
                    <a:cubicBezTo>
                      <a:pt x="0" y="5"/>
                      <a:pt x="0" y="5"/>
                      <a:pt x="0" y="4"/>
                    </a:cubicBezTo>
                    <a:cubicBezTo>
                      <a:pt x="1" y="3"/>
                      <a:pt x="3" y="0"/>
                      <a:pt x="5" y="2"/>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97" name="Freeform 1033"/>
              <p:cNvSpPr/>
              <p:nvPr/>
            </p:nvSpPr>
            <p:spPr bwMode="auto">
              <a:xfrm>
                <a:off x="629992" y="4972122"/>
                <a:ext cx="19894" cy="29843"/>
              </a:xfrm>
              <a:custGeom>
                <a:avLst/>
                <a:gdLst>
                  <a:gd name="T0" fmla="*/ 3 w 5"/>
                  <a:gd name="T1" fmla="*/ 1 h 7"/>
                  <a:gd name="T2" fmla="*/ 2 w 5"/>
                  <a:gd name="T3" fmla="*/ 2 h 7"/>
                  <a:gd name="T4" fmla="*/ 4 w 5"/>
                  <a:gd name="T5" fmla="*/ 3 h 7"/>
                  <a:gd name="T6" fmla="*/ 5 w 5"/>
                  <a:gd name="T7" fmla="*/ 4 h 7"/>
                  <a:gd name="T8" fmla="*/ 1 w 5"/>
                  <a:gd name="T9" fmla="*/ 7 h 7"/>
                  <a:gd name="T10" fmla="*/ 1 w 5"/>
                  <a:gd name="T11" fmla="*/ 4 h 7"/>
                  <a:gd name="T12" fmla="*/ 0 w 5"/>
                  <a:gd name="T13" fmla="*/ 3 h 7"/>
                  <a:gd name="T14" fmla="*/ 3 w 5"/>
                  <a:gd name="T15" fmla="*/ 1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7">
                    <a:moveTo>
                      <a:pt x="3" y="1"/>
                    </a:moveTo>
                    <a:cubicBezTo>
                      <a:pt x="3" y="2"/>
                      <a:pt x="2" y="2"/>
                      <a:pt x="2" y="2"/>
                    </a:cubicBezTo>
                    <a:cubicBezTo>
                      <a:pt x="2" y="3"/>
                      <a:pt x="4" y="3"/>
                      <a:pt x="4" y="3"/>
                    </a:cubicBezTo>
                    <a:cubicBezTo>
                      <a:pt x="4" y="3"/>
                      <a:pt x="5" y="3"/>
                      <a:pt x="5" y="4"/>
                    </a:cubicBezTo>
                    <a:cubicBezTo>
                      <a:pt x="3" y="5"/>
                      <a:pt x="3" y="7"/>
                      <a:pt x="1" y="7"/>
                    </a:cubicBezTo>
                    <a:cubicBezTo>
                      <a:pt x="1" y="7"/>
                      <a:pt x="1" y="5"/>
                      <a:pt x="1" y="4"/>
                    </a:cubicBezTo>
                    <a:cubicBezTo>
                      <a:pt x="1" y="4"/>
                      <a:pt x="1" y="3"/>
                      <a:pt x="0" y="3"/>
                    </a:cubicBezTo>
                    <a:cubicBezTo>
                      <a:pt x="1" y="2"/>
                      <a:pt x="1" y="0"/>
                      <a:pt x="3" y="1"/>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98" name="Freeform 1034"/>
              <p:cNvSpPr/>
              <p:nvPr/>
            </p:nvSpPr>
            <p:spPr bwMode="auto">
              <a:xfrm>
                <a:off x="557045" y="4975437"/>
                <a:ext cx="16580" cy="16580"/>
              </a:xfrm>
              <a:custGeom>
                <a:avLst/>
                <a:gdLst>
                  <a:gd name="T0" fmla="*/ 4 w 4"/>
                  <a:gd name="T1" fmla="*/ 3 h 4"/>
                  <a:gd name="T2" fmla="*/ 1 w 4"/>
                  <a:gd name="T3" fmla="*/ 4 h 4"/>
                  <a:gd name="T4" fmla="*/ 4 w 4"/>
                  <a:gd name="T5" fmla="*/ 3 h 4"/>
                </a:gdLst>
                <a:ahLst/>
                <a:cxnLst>
                  <a:cxn ang="0">
                    <a:pos x="T0" y="T1"/>
                  </a:cxn>
                  <a:cxn ang="0">
                    <a:pos x="T2" y="T3"/>
                  </a:cxn>
                  <a:cxn ang="0">
                    <a:pos x="T4" y="T5"/>
                  </a:cxn>
                </a:cxnLst>
                <a:rect l="0" t="0" r="r" b="b"/>
                <a:pathLst>
                  <a:path w="4" h="4">
                    <a:moveTo>
                      <a:pt x="4" y="3"/>
                    </a:moveTo>
                    <a:cubicBezTo>
                      <a:pt x="3" y="3"/>
                      <a:pt x="2" y="4"/>
                      <a:pt x="1" y="4"/>
                    </a:cubicBezTo>
                    <a:cubicBezTo>
                      <a:pt x="0" y="1"/>
                      <a:pt x="4" y="0"/>
                      <a:pt x="4" y="3"/>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99" name="Freeform 1035"/>
              <p:cNvSpPr/>
              <p:nvPr/>
            </p:nvSpPr>
            <p:spPr bwMode="auto">
              <a:xfrm>
                <a:off x="603466" y="4982068"/>
                <a:ext cx="19894" cy="19894"/>
              </a:xfrm>
              <a:custGeom>
                <a:avLst/>
                <a:gdLst>
                  <a:gd name="T0" fmla="*/ 4 w 5"/>
                  <a:gd name="T1" fmla="*/ 0 h 5"/>
                  <a:gd name="T2" fmla="*/ 5 w 5"/>
                  <a:gd name="T3" fmla="*/ 4 h 5"/>
                  <a:gd name="T4" fmla="*/ 2 w 5"/>
                  <a:gd name="T5" fmla="*/ 5 h 5"/>
                  <a:gd name="T6" fmla="*/ 0 w 5"/>
                  <a:gd name="T7" fmla="*/ 1 h 5"/>
                  <a:gd name="T8" fmla="*/ 4 w 5"/>
                  <a:gd name="T9" fmla="*/ 0 h 5"/>
                </a:gdLst>
                <a:ahLst/>
                <a:cxnLst>
                  <a:cxn ang="0">
                    <a:pos x="T0" y="T1"/>
                  </a:cxn>
                  <a:cxn ang="0">
                    <a:pos x="T2" y="T3"/>
                  </a:cxn>
                  <a:cxn ang="0">
                    <a:pos x="T4" y="T5"/>
                  </a:cxn>
                  <a:cxn ang="0">
                    <a:pos x="T6" y="T7"/>
                  </a:cxn>
                  <a:cxn ang="0">
                    <a:pos x="T8" y="T9"/>
                  </a:cxn>
                </a:cxnLst>
                <a:rect l="0" t="0" r="r" b="b"/>
                <a:pathLst>
                  <a:path w="5" h="5">
                    <a:moveTo>
                      <a:pt x="4" y="0"/>
                    </a:moveTo>
                    <a:cubicBezTo>
                      <a:pt x="4" y="2"/>
                      <a:pt x="5" y="2"/>
                      <a:pt x="5" y="4"/>
                    </a:cubicBezTo>
                    <a:cubicBezTo>
                      <a:pt x="3" y="3"/>
                      <a:pt x="3" y="5"/>
                      <a:pt x="2" y="5"/>
                    </a:cubicBezTo>
                    <a:cubicBezTo>
                      <a:pt x="0" y="4"/>
                      <a:pt x="0" y="2"/>
                      <a:pt x="0" y="1"/>
                    </a:cubicBezTo>
                    <a:cubicBezTo>
                      <a:pt x="2" y="1"/>
                      <a:pt x="2" y="0"/>
                      <a:pt x="4"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00" name="Freeform 1036"/>
              <p:cNvSpPr/>
              <p:nvPr/>
            </p:nvSpPr>
            <p:spPr bwMode="auto">
              <a:xfrm>
                <a:off x="563677" y="4992017"/>
                <a:ext cx="9948" cy="9948"/>
              </a:xfrm>
              <a:custGeom>
                <a:avLst/>
                <a:gdLst>
                  <a:gd name="T0" fmla="*/ 0 w 2"/>
                  <a:gd name="T1" fmla="*/ 2 h 2"/>
                  <a:gd name="T2" fmla="*/ 0 w 2"/>
                  <a:gd name="T3" fmla="*/ 0 h 2"/>
                  <a:gd name="T4" fmla="*/ 2 w 2"/>
                  <a:gd name="T5" fmla="*/ 1 h 2"/>
                  <a:gd name="T6" fmla="*/ 0 w 2"/>
                  <a:gd name="T7" fmla="*/ 2 h 2"/>
                </a:gdLst>
                <a:ahLst/>
                <a:cxnLst>
                  <a:cxn ang="0">
                    <a:pos x="T0" y="T1"/>
                  </a:cxn>
                  <a:cxn ang="0">
                    <a:pos x="T2" y="T3"/>
                  </a:cxn>
                  <a:cxn ang="0">
                    <a:pos x="T4" y="T5"/>
                  </a:cxn>
                  <a:cxn ang="0">
                    <a:pos x="T6" y="T7"/>
                  </a:cxn>
                </a:cxnLst>
                <a:rect l="0" t="0" r="r" b="b"/>
                <a:pathLst>
                  <a:path w="2" h="2">
                    <a:moveTo>
                      <a:pt x="0" y="2"/>
                    </a:moveTo>
                    <a:cubicBezTo>
                      <a:pt x="0" y="1"/>
                      <a:pt x="0" y="1"/>
                      <a:pt x="0" y="0"/>
                    </a:cubicBezTo>
                    <a:cubicBezTo>
                      <a:pt x="1" y="0"/>
                      <a:pt x="2" y="1"/>
                      <a:pt x="2" y="1"/>
                    </a:cubicBezTo>
                    <a:cubicBezTo>
                      <a:pt x="2" y="2"/>
                      <a:pt x="1" y="2"/>
                      <a:pt x="0" y="2"/>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01" name="Freeform 1037"/>
              <p:cNvSpPr/>
              <p:nvPr/>
            </p:nvSpPr>
            <p:spPr bwMode="auto">
              <a:xfrm>
                <a:off x="450941" y="5005280"/>
                <a:ext cx="16580" cy="19894"/>
              </a:xfrm>
              <a:custGeom>
                <a:avLst/>
                <a:gdLst>
                  <a:gd name="T0" fmla="*/ 0 w 4"/>
                  <a:gd name="T1" fmla="*/ 0 h 5"/>
                  <a:gd name="T2" fmla="*/ 3 w 4"/>
                  <a:gd name="T3" fmla="*/ 1 h 5"/>
                  <a:gd name="T4" fmla="*/ 2 w 4"/>
                  <a:gd name="T5" fmla="*/ 2 h 5"/>
                  <a:gd name="T6" fmla="*/ 4 w 4"/>
                  <a:gd name="T7" fmla="*/ 4 h 5"/>
                  <a:gd name="T8" fmla="*/ 1 w 4"/>
                  <a:gd name="T9" fmla="*/ 3 h 5"/>
                  <a:gd name="T10" fmla="*/ 0 w 4"/>
                  <a:gd name="T11" fmla="*/ 0 h 5"/>
                </a:gdLst>
                <a:ahLst/>
                <a:cxnLst>
                  <a:cxn ang="0">
                    <a:pos x="T0" y="T1"/>
                  </a:cxn>
                  <a:cxn ang="0">
                    <a:pos x="T2" y="T3"/>
                  </a:cxn>
                  <a:cxn ang="0">
                    <a:pos x="T4" y="T5"/>
                  </a:cxn>
                  <a:cxn ang="0">
                    <a:pos x="T6" y="T7"/>
                  </a:cxn>
                  <a:cxn ang="0">
                    <a:pos x="T8" y="T9"/>
                  </a:cxn>
                  <a:cxn ang="0">
                    <a:pos x="T10" y="T11"/>
                  </a:cxn>
                </a:cxnLst>
                <a:rect l="0" t="0" r="r" b="b"/>
                <a:pathLst>
                  <a:path w="4" h="5">
                    <a:moveTo>
                      <a:pt x="0" y="0"/>
                    </a:moveTo>
                    <a:cubicBezTo>
                      <a:pt x="0" y="0"/>
                      <a:pt x="2" y="0"/>
                      <a:pt x="3" y="1"/>
                    </a:cubicBezTo>
                    <a:cubicBezTo>
                      <a:pt x="3" y="2"/>
                      <a:pt x="3" y="3"/>
                      <a:pt x="2" y="2"/>
                    </a:cubicBezTo>
                    <a:cubicBezTo>
                      <a:pt x="2" y="4"/>
                      <a:pt x="4" y="3"/>
                      <a:pt x="4" y="4"/>
                    </a:cubicBezTo>
                    <a:cubicBezTo>
                      <a:pt x="2" y="5"/>
                      <a:pt x="3" y="3"/>
                      <a:pt x="1" y="3"/>
                    </a:cubicBezTo>
                    <a:cubicBezTo>
                      <a:pt x="2" y="1"/>
                      <a:pt x="0" y="2"/>
                      <a:pt x="0"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02" name="Freeform 1038"/>
              <p:cNvSpPr/>
              <p:nvPr/>
            </p:nvSpPr>
            <p:spPr bwMode="auto">
              <a:xfrm>
                <a:off x="613412" y="5001963"/>
                <a:ext cx="16580" cy="9948"/>
              </a:xfrm>
              <a:custGeom>
                <a:avLst/>
                <a:gdLst>
                  <a:gd name="T0" fmla="*/ 2 w 4"/>
                  <a:gd name="T1" fmla="*/ 0 h 3"/>
                  <a:gd name="T2" fmla="*/ 3 w 4"/>
                  <a:gd name="T3" fmla="*/ 0 h 3"/>
                  <a:gd name="T4" fmla="*/ 3 w 4"/>
                  <a:gd name="T5" fmla="*/ 3 h 3"/>
                  <a:gd name="T6" fmla="*/ 0 w 4"/>
                  <a:gd name="T7" fmla="*/ 2 h 3"/>
                  <a:gd name="T8" fmla="*/ 2 w 4"/>
                  <a:gd name="T9" fmla="*/ 0 h 3"/>
                </a:gdLst>
                <a:ahLst/>
                <a:cxnLst>
                  <a:cxn ang="0">
                    <a:pos x="T0" y="T1"/>
                  </a:cxn>
                  <a:cxn ang="0">
                    <a:pos x="T2" y="T3"/>
                  </a:cxn>
                  <a:cxn ang="0">
                    <a:pos x="T4" y="T5"/>
                  </a:cxn>
                  <a:cxn ang="0">
                    <a:pos x="T6" y="T7"/>
                  </a:cxn>
                  <a:cxn ang="0">
                    <a:pos x="T8" y="T9"/>
                  </a:cxn>
                </a:cxnLst>
                <a:rect l="0" t="0" r="r" b="b"/>
                <a:pathLst>
                  <a:path w="4" h="3">
                    <a:moveTo>
                      <a:pt x="2" y="0"/>
                    </a:moveTo>
                    <a:cubicBezTo>
                      <a:pt x="3" y="0"/>
                      <a:pt x="3" y="0"/>
                      <a:pt x="3" y="0"/>
                    </a:cubicBezTo>
                    <a:cubicBezTo>
                      <a:pt x="4" y="1"/>
                      <a:pt x="3" y="2"/>
                      <a:pt x="3" y="3"/>
                    </a:cubicBezTo>
                    <a:cubicBezTo>
                      <a:pt x="1" y="3"/>
                      <a:pt x="0" y="3"/>
                      <a:pt x="0" y="2"/>
                    </a:cubicBezTo>
                    <a:cubicBezTo>
                      <a:pt x="1" y="0"/>
                      <a:pt x="2" y="1"/>
                      <a:pt x="2"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03" name="Freeform 1039"/>
              <p:cNvSpPr/>
              <p:nvPr/>
            </p:nvSpPr>
            <p:spPr bwMode="auto">
              <a:xfrm>
                <a:off x="490730" y="5008594"/>
                <a:ext cx="9948" cy="6631"/>
              </a:xfrm>
              <a:custGeom>
                <a:avLst/>
                <a:gdLst>
                  <a:gd name="T0" fmla="*/ 1 w 2"/>
                  <a:gd name="T1" fmla="*/ 0 h 2"/>
                  <a:gd name="T2" fmla="*/ 1 w 2"/>
                  <a:gd name="T3" fmla="*/ 2 h 2"/>
                  <a:gd name="T4" fmla="*/ 0 w 2"/>
                  <a:gd name="T5" fmla="*/ 2 h 2"/>
                  <a:gd name="T6" fmla="*/ 1 w 2"/>
                  <a:gd name="T7" fmla="*/ 0 h 2"/>
                </a:gdLst>
                <a:ahLst/>
                <a:cxnLst>
                  <a:cxn ang="0">
                    <a:pos x="T0" y="T1"/>
                  </a:cxn>
                  <a:cxn ang="0">
                    <a:pos x="T2" y="T3"/>
                  </a:cxn>
                  <a:cxn ang="0">
                    <a:pos x="T4" y="T5"/>
                  </a:cxn>
                  <a:cxn ang="0">
                    <a:pos x="T6" y="T7"/>
                  </a:cxn>
                </a:cxnLst>
                <a:rect l="0" t="0" r="r" b="b"/>
                <a:pathLst>
                  <a:path w="2" h="2">
                    <a:moveTo>
                      <a:pt x="1" y="0"/>
                    </a:moveTo>
                    <a:cubicBezTo>
                      <a:pt x="2" y="1"/>
                      <a:pt x="2" y="2"/>
                      <a:pt x="1" y="2"/>
                    </a:cubicBezTo>
                    <a:cubicBezTo>
                      <a:pt x="1" y="2"/>
                      <a:pt x="0" y="2"/>
                      <a:pt x="0" y="2"/>
                    </a:cubicBezTo>
                    <a:cubicBezTo>
                      <a:pt x="0" y="1"/>
                      <a:pt x="0" y="0"/>
                      <a:pt x="1"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04" name="Freeform 1040"/>
              <p:cNvSpPr/>
              <p:nvPr/>
            </p:nvSpPr>
            <p:spPr bwMode="auto">
              <a:xfrm>
                <a:off x="510625" y="5008594"/>
                <a:ext cx="9948" cy="6631"/>
              </a:xfrm>
              <a:custGeom>
                <a:avLst/>
                <a:gdLst>
                  <a:gd name="T0" fmla="*/ 1 w 2"/>
                  <a:gd name="T1" fmla="*/ 0 h 2"/>
                  <a:gd name="T2" fmla="*/ 2 w 2"/>
                  <a:gd name="T3" fmla="*/ 1 h 2"/>
                  <a:gd name="T4" fmla="*/ 1 w 2"/>
                  <a:gd name="T5" fmla="*/ 0 h 2"/>
                </a:gdLst>
                <a:ahLst/>
                <a:cxnLst>
                  <a:cxn ang="0">
                    <a:pos x="T0" y="T1"/>
                  </a:cxn>
                  <a:cxn ang="0">
                    <a:pos x="T2" y="T3"/>
                  </a:cxn>
                  <a:cxn ang="0">
                    <a:pos x="T4" y="T5"/>
                  </a:cxn>
                </a:cxnLst>
                <a:rect l="0" t="0" r="r" b="b"/>
                <a:pathLst>
                  <a:path w="2" h="2">
                    <a:moveTo>
                      <a:pt x="1" y="0"/>
                    </a:moveTo>
                    <a:cubicBezTo>
                      <a:pt x="1" y="0"/>
                      <a:pt x="2" y="0"/>
                      <a:pt x="2" y="1"/>
                    </a:cubicBezTo>
                    <a:cubicBezTo>
                      <a:pt x="2" y="2"/>
                      <a:pt x="0" y="1"/>
                      <a:pt x="1"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05" name="Freeform 1041"/>
              <p:cNvSpPr/>
              <p:nvPr/>
            </p:nvSpPr>
            <p:spPr bwMode="auto">
              <a:xfrm>
                <a:off x="490730" y="5011911"/>
                <a:ext cx="26526" cy="29843"/>
              </a:xfrm>
              <a:custGeom>
                <a:avLst/>
                <a:gdLst>
                  <a:gd name="T0" fmla="*/ 6 w 6"/>
                  <a:gd name="T1" fmla="*/ 1 h 7"/>
                  <a:gd name="T2" fmla="*/ 3 w 6"/>
                  <a:gd name="T3" fmla="*/ 3 h 7"/>
                  <a:gd name="T4" fmla="*/ 3 w 6"/>
                  <a:gd name="T5" fmla="*/ 6 h 7"/>
                  <a:gd name="T6" fmla="*/ 0 w 6"/>
                  <a:gd name="T7" fmla="*/ 7 h 7"/>
                  <a:gd name="T8" fmla="*/ 1 w 6"/>
                  <a:gd name="T9" fmla="*/ 6 h 7"/>
                  <a:gd name="T10" fmla="*/ 6 w 6"/>
                  <a:gd name="T11" fmla="*/ 1 h 7"/>
                </a:gdLst>
                <a:ahLst/>
                <a:cxnLst>
                  <a:cxn ang="0">
                    <a:pos x="T0" y="T1"/>
                  </a:cxn>
                  <a:cxn ang="0">
                    <a:pos x="T2" y="T3"/>
                  </a:cxn>
                  <a:cxn ang="0">
                    <a:pos x="T4" y="T5"/>
                  </a:cxn>
                  <a:cxn ang="0">
                    <a:pos x="T6" y="T7"/>
                  </a:cxn>
                  <a:cxn ang="0">
                    <a:pos x="T8" y="T9"/>
                  </a:cxn>
                  <a:cxn ang="0">
                    <a:pos x="T10" y="T11"/>
                  </a:cxn>
                </a:cxnLst>
                <a:rect l="0" t="0" r="r" b="b"/>
                <a:pathLst>
                  <a:path w="6" h="7">
                    <a:moveTo>
                      <a:pt x="6" y="1"/>
                    </a:moveTo>
                    <a:cubicBezTo>
                      <a:pt x="6" y="3"/>
                      <a:pt x="5" y="4"/>
                      <a:pt x="3" y="3"/>
                    </a:cubicBezTo>
                    <a:cubicBezTo>
                      <a:pt x="3" y="6"/>
                      <a:pt x="3" y="6"/>
                      <a:pt x="3" y="6"/>
                    </a:cubicBezTo>
                    <a:cubicBezTo>
                      <a:pt x="2" y="6"/>
                      <a:pt x="1" y="7"/>
                      <a:pt x="0" y="7"/>
                    </a:cubicBezTo>
                    <a:cubicBezTo>
                      <a:pt x="0" y="6"/>
                      <a:pt x="0" y="5"/>
                      <a:pt x="1" y="6"/>
                    </a:cubicBezTo>
                    <a:cubicBezTo>
                      <a:pt x="0" y="2"/>
                      <a:pt x="3" y="0"/>
                      <a:pt x="6" y="1"/>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06" name="Freeform 1042"/>
              <p:cNvSpPr/>
              <p:nvPr/>
            </p:nvSpPr>
            <p:spPr bwMode="auto">
              <a:xfrm>
                <a:off x="450941" y="5025174"/>
                <a:ext cx="9948" cy="3317"/>
              </a:xfrm>
              <a:custGeom>
                <a:avLst/>
                <a:gdLst>
                  <a:gd name="T0" fmla="*/ 1 w 2"/>
                  <a:gd name="T1" fmla="*/ 1 h 1"/>
                  <a:gd name="T2" fmla="*/ 0 w 2"/>
                  <a:gd name="T3" fmla="*/ 0 h 1"/>
                  <a:gd name="T4" fmla="*/ 1 w 2"/>
                  <a:gd name="T5" fmla="*/ 1 h 1"/>
                </a:gdLst>
                <a:ahLst/>
                <a:cxnLst>
                  <a:cxn ang="0">
                    <a:pos x="T0" y="T1"/>
                  </a:cxn>
                  <a:cxn ang="0">
                    <a:pos x="T2" y="T3"/>
                  </a:cxn>
                  <a:cxn ang="0">
                    <a:pos x="T4" y="T5"/>
                  </a:cxn>
                </a:cxnLst>
                <a:rect l="0" t="0" r="r" b="b"/>
                <a:pathLst>
                  <a:path w="2" h="1">
                    <a:moveTo>
                      <a:pt x="1" y="1"/>
                    </a:moveTo>
                    <a:cubicBezTo>
                      <a:pt x="0" y="1"/>
                      <a:pt x="0" y="1"/>
                      <a:pt x="0" y="0"/>
                    </a:cubicBezTo>
                    <a:cubicBezTo>
                      <a:pt x="0" y="0"/>
                      <a:pt x="2" y="0"/>
                      <a:pt x="1" y="1"/>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07" name="Freeform 1043"/>
              <p:cNvSpPr/>
              <p:nvPr/>
            </p:nvSpPr>
            <p:spPr bwMode="auto">
              <a:xfrm>
                <a:off x="470836" y="5031806"/>
                <a:ext cx="9948" cy="13263"/>
              </a:xfrm>
              <a:custGeom>
                <a:avLst/>
                <a:gdLst>
                  <a:gd name="T0" fmla="*/ 1 w 2"/>
                  <a:gd name="T1" fmla="*/ 0 h 3"/>
                  <a:gd name="T2" fmla="*/ 2 w 2"/>
                  <a:gd name="T3" fmla="*/ 0 h 3"/>
                  <a:gd name="T4" fmla="*/ 1 w 2"/>
                  <a:gd name="T5" fmla="*/ 2 h 3"/>
                  <a:gd name="T6" fmla="*/ 1 w 2"/>
                  <a:gd name="T7" fmla="*/ 0 h 3"/>
                </a:gdLst>
                <a:ahLst/>
                <a:cxnLst>
                  <a:cxn ang="0">
                    <a:pos x="T0" y="T1"/>
                  </a:cxn>
                  <a:cxn ang="0">
                    <a:pos x="T2" y="T3"/>
                  </a:cxn>
                  <a:cxn ang="0">
                    <a:pos x="T4" y="T5"/>
                  </a:cxn>
                  <a:cxn ang="0">
                    <a:pos x="T6" y="T7"/>
                  </a:cxn>
                </a:cxnLst>
                <a:rect l="0" t="0" r="r" b="b"/>
                <a:pathLst>
                  <a:path w="2" h="3">
                    <a:moveTo>
                      <a:pt x="1" y="0"/>
                    </a:moveTo>
                    <a:cubicBezTo>
                      <a:pt x="2" y="0"/>
                      <a:pt x="2" y="0"/>
                      <a:pt x="2" y="0"/>
                    </a:cubicBezTo>
                    <a:cubicBezTo>
                      <a:pt x="2" y="1"/>
                      <a:pt x="2" y="3"/>
                      <a:pt x="1" y="2"/>
                    </a:cubicBezTo>
                    <a:cubicBezTo>
                      <a:pt x="0" y="2"/>
                      <a:pt x="1" y="1"/>
                      <a:pt x="1"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08" name="Freeform 1044"/>
              <p:cNvSpPr/>
              <p:nvPr/>
            </p:nvSpPr>
            <p:spPr bwMode="auto">
              <a:xfrm>
                <a:off x="487414" y="5028489"/>
                <a:ext cx="49737" cy="43106"/>
              </a:xfrm>
              <a:custGeom>
                <a:avLst/>
                <a:gdLst>
                  <a:gd name="T0" fmla="*/ 9 w 12"/>
                  <a:gd name="T1" fmla="*/ 4 h 11"/>
                  <a:gd name="T2" fmla="*/ 5 w 12"/>
                  <a:gd name="T3" fmla="*/ 5 h 11"/>
                  <a:gd name="T4" fmla="*/ 4 w 12"/>
                  <a:gd name="T5" fmla="*/ 8 h 11"/>
                  <a:gd name="T6" fmla="*/ 5 w 12"/>
                  <a:gd name="T7" fmla="*/ 6 h 11"/>
                  <a:gd name="T8" fmla="*/ 9 w 12"/>
                  <a:gd name="T9" fmla="*/ 4 h 11"/>
                  <a:gd name="T10" fmla="*/ 8 w 12"/>
                  <a:gd name="T11" fmla="*/ 8 h 11"/>
                  <a:gd name="T12" fmla="*/ 8 w 12"/>
                  <a:gd name="T13" fmla="*/ 10 h 11"/>
                  <a:gd name="T14" fmla="*/ 6 w 12"/>
                  <a:gd name="T15" fmla="*/ 10 h 11"/>
                  <a:gd name="T16" fmla="*/ 7 w 12"/>
                  <a:gd name="T17" fmla="*/ 8 h 11"/>
                  <a:gd name="T18" fmla="*/ 6 w 12"/>
                  <a:gd name="T19" fmla="*/ 7 h 11"/>
                  <a:gd name="T20" fmla="*/ 5 w 12"/>
                  <a:gd name="T21" fmla="*/ 9 h 11"/>
                  <a:gd name="T22" fmla="*/ 5 w 12"/>
                  <a:gd name="T23" fmla="*/ 11 h 11"/>
                  <a:gd name="T24" fmla="*/ 2 w 12"/>
                  <a:gd name="T25" fmla="*/ 10 h 11"/>
                  <a:gd name="T26" fmla="*/ 3 w 12"/>
                  <a:gd name="T27" fmla="*/ 9 h 11"/>
                  <a:gd name="T28" fmla="*/ 9 w 12"/>
                  <a:gd name="T29" fmla="*/ 4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 h="11">
                    <a:moveTo>
                      <a:pt x="9" y="4"/>
                    </a:moveTo>
                    <a:cubicBezTo>
                      <a:pt x="7" y="4"/>
                      <a:pt x="7" y="6"/>
                      <a:pt x="5" y="5"/>
                    </a:cubicBezTo>
                    <a:cubicBezTo>
                      <a:pt x="4" y="6"/>
                      <a:pt x="4" y="7"/>
                      <a:pt x="4" y="8"/>
                    </a:cubicBezTo>
                    <a:cubicBezTo>
                      <a:pt x="5" y="8"/>
                      <a:pt x="4" y="7"/>
                      <a:pt x="5" y="6"/>
                    </a:cubicBezTo>
                    <a:cubicBezTo>
                      <a:pt x="7" y="6"/>
                      <a:pt x="8" y="5"/>
                      <a:pt x="9" y="4"/>
                    </a:cubicBezTo>
                    <a:cubicBezTo>
                      <a:pt x="12" y="5"/>
                      <a:pt x="10" y="8"/>
                      <a:pt x="8" y="8"/>
                    </a:cubicBezTo>
                    <a:cubicBezTo>
                      <a:pt x="8" y="9"/>
                      <a:pt x="8" y="9"/>
                      <a:pt x="8" y="10"/>
                    </a:cubicBezTo>
                    <a:cubicBezTo>
                      <a:pt x="8" y="10"/>
                      <a:pt x="7" y="10"/>
                      <a:pt x="6" y="10"/>
                    </a:cubicBezTo>
                    <a:cubicBezTo>
                      <a:pt x="6" y="9"/>
                      <a:pt x="7" y="9"/>
                      <a:pt x="7" y="8"/>
                    </a:cubicBezTo>
                    <a:cubicBezTo>
                      <a:pt x="7" y="7"/>
                      <a:pt x="7" y="8"/>
                      <a:pt x="6" y="7"/>
                    </a:cubicBezTo>
                    <a:cubicBezTo>
                      <a:pt x="5" y="7"/>
                      <a:pt x="6" y="10"/>
                      <a:pt x="5" y="9"/>
                    </a:cubicBezTo>
                    <a:cubicBezTo>
                      <a:pt x="5" y="10"/>
                      <a:pt x="5" y="10"/>
                      <a:pt x="5" y="11"/>
                    </a:cubicBezTo>
                    <a:cubicBezTo>
                      <a:pt x="4" y="11"/>
                      <a:pt x="3" y="11"/>
                      <a:pt x="2" y="10"/>
                    </a:cubicBezTo>
                    <a:cubicBezTo>
                      <a:pt x="2" y="9"/>
                      <a:pt x="3" y="9"/>
                      <a:pt x="3" y="9"/>
                    </a:cubicBezTo>
                    <a:cubicBezTo>
                      <a:pt x="0" y="5"/>
                      <a:pt x="8" y="0"/>
                      <a:pt x="9" y="4"/>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09" name="Freeform 1045"/>
              <p:cNvSpPr/>
              <p:nvPr/>
            </p:nvSpPr>
            <p:spPr bwMode="auto">
              <a:xfrm>
                <a:off x="537151" y="5048383"/>
                <a:ext cx="9948" cy="16580"/>
              </a:xfrm>
              <a:custGeom>
                <a:avLst/>
                <a:gdLst>
                  <a:gd name="T0" fmla="*/ 0 w 3"/>
                  <a:gd name="T1" fmla="*/ 0 h 4"/>
                  <a:gd name="T2" fmla="*/ 2 w 3"/>
                  <a:gd name="T3" fmla="*/ 0 h 4"/>
                  <a:gd name="T4" fmla="*/ 3 w 3"/>
                  <a:gd name="T5" fmla="*/ 3 h 4"/>
                  <a:gd name="T6" fmla="*/ 1 w 3"/>
                  <a:gd name="T7" fmla="*/ 4 h 4"/>
                  <a:gd name="T8" fmla="*/ 0 w 3"/>
                  <a:gd name="T9" fmla="*/ 0 h 4"/>
                </a:gdLst>
                <a:ahLst/>
                <a:cxnLst>
                  <a:cxn ang="0">
                    <a:pos x="T0" y="T1"/>
                  </a:cxn>
                  <a:cxn ang="0">
                    <a:pos x="T2" y="T3"/>
                  </a:cxn>
                  <a:cxn ang="0">
                    <a:pos x="T4" y="T5"/>
                  </a:cxn>
                  <a:cxn ang="0">
                    <a:pos x="T6" y="T7"/>
                  </a:cxn>
                  <a:cxn ang="0">
                    <a:pos x="T8" y="T9"/>
                  </a:cxn>
                </a:cxnLst>
                <a:rect l="0" t="0" r="r" b="b"/>
                <a:pathLst>
                  <a:path w="3" h="4">
                    <a:moveTo>
                      <a:pt x="0" y="0"/>
                    </a:moveTo>
                    <a:cubicBezTo>
                      <a:pt x="2" y="0"/>
                      <a:pt x="2" y="0"/>
                      <a:pt x="2" y="0"/>
                    </a:cubicBezTo>
                    <a:cubicBezTo>
                      <a:pt x="2" y="1"/>
                      <a:pt x="3" y="1"/>
                      <a:pt x="3" y="3"/>
                    </a:cubicBezTo>
                    <a:cubicBezTo>
                      <a:pt x="2" y="3"/>
                      <a:pt x="2" y="2"/>
                      <a:pt x="1" y="4"/>
                    </a:cubicBezTo>
                    <a:cubicBezTo>
                      <a:pt x="0" y="3"/>
                      <a:pt x="0" y="1"/>
                      <a:pt x="0"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10" name="Freeform 1046"/>
              <p:cNvSpPr/>
              <p:nvPr/>
            </p:nvSpPr>
            <p:spPr bwMode="auto">
              <a:xfrm>
                <a:off x="520571" y="5058332"/>
                <a:ext cx="16580" cy="9948"/>
              </a:xfrm>
              <a:custGeom>
                <a:avLst/>
                <a:gdLst>
                  <a:gd name="T0" fmla="*/ 4 w 4"/>
                  <a:gd name="T1" fmla="*/ 1 h 3"/>
                  <a:gd name="T2" fmla="*/ 2 w 4"/>
                  <a:gd name="T3" fmla="*/ 3 h 3"/>
                  <a:gd name="T4" fmla="*/ 1 w 4"/>
                  <a:gd name="T5" fmla="*/ 3 h 3"/>
                  <a:gd name="T6" fmla="*/ 4 w 4"/>
                  <a:gd name="T7" fmla="*/ 1 h 3"/>
                </a:gdLst>
                <a:ahLst/>
                <a:cxnLst>
                  <a:cxn ang="0">
                    <a:pos x="T0" y="T1"/>
                  </a:cxn>
                  <a:cxn ang="0">
                    <a:pos x="T2" y="T3"/>
                  </a:cxn>
                  <a:cxn ang="0">
                    <a:pos x="T4" y="T5"/>
                  </a:cxn>
                  <a:cxn ang="0">
                    <a:pos x="T6" y="T7"/>
                  </a:cxn>
                </a:cxnLst>
                <a:rect l="0" t="0" r="r" b="b"/>
                <a:pathLst>
                  <a:path w="4" h="3">
                    <a:moveTo>
                      <a:pt x="4" y="1"/>
                    </a:moveTo>
                    <a:cubicBezTo>
                      <a:pt x="4" y="2"/>
                      <a:pt x="2" y="1"/>
                      <a:pt x="2" y="3"/>
                    </a:cubicBezTo>
                    <a:cubicBezTo>
                      <a:pt x="1" y="3"/>
                      <a:pt x="1" y="3"/>
                      <a:pt x="1" y="3"/>
                    </a:cubicBezTo>
                    <a:cubicBezTo>
                      <a:pt x="0" y="1"/>
                      <a:pt x="3" y="0"/>
                      <a:pt x="4" y="1"/>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11" name="Freeform 1047"/>
              <p:cNvSpPr/>
              <p:nvPr/>
            </p:nvSpPr>
            <p:spPr bwMode="auto">
              <a:xfrm>
                <a:off x="497362" y="5071595"/>
                <a:ext cx="13263" cy="23211"/>
              </a:xfrm>
              <a:custGeom>
                <a:avLst/>
                <a:gdLst>
                  <a:gd name="T0" fmla="*/ 4 w 4"/>
                  <a:gd name="T1" fmla="*/ 0 h 5"/>
                  <a:gd name="T2" fmla="*/ 0 w 4"/>
                  <a:gd name="T3" fmla="*/ 5 h 5"/>
                  <a:gd name="T4" fmla="*/ 4 w 4"/>
                  <a:gd name="T5" fmla="*/ 0 h 5"/>
                </a:gdLst>
                <a:ahLst/>
                <a:cxnLst>
                  <a:cxn ang="0">
                    <a:pos x="T0" y="T1"/>
                  </a:cxn>
                  <a:cxn ang="0">
                    <a:pos x="T2" y="T3"/>
                  </a:cxn>
                  <a:cxn ang="0">
                    <a:pos x="T4" y="T5"/>
                  </a:cxn>
                </a:cxnLst>
                <a:rect l="0" t="0" r="r" b="b"/>
                <a:pathLst>
                  <a:path w="4" h="5">
                    <a:moveTo>
                      <a:pt x="4" y="0"/>
                    </a:moveTo>
                    <a:cubicBezTo>
                      <a:pt x="4" y="2"/>
                      <a:pt x="2" y="3"/>
                      <a:pt x="0" y="5"/>
                    </a:cubicBezTo>
                    <a:cubicBezTo>
                      <a:pt x="0" y="3"/>
                      <a:pt x="2" y="0"/>
                      <a:pt x="4"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12" name="Freeform 1048"/>
              <p:cNvSpPr/>
              <p:nvPr/>
            </p:nvSpPr>
            <p:spPr bwMode="auto">
              <a:xfrm>
                <a:off x="480782" y="5071595"/>
                <a:ext cx="43106" cy="49737"/>
              </a:xfrm>
              <a:custGeom>
                <a:avLst/>
                <a:gdLst>
                  <a:gd name="T0" fmla="*/ 11 w 11"/>
                  <a:gd name="T1" fmla="*/ 0 h 12"/>
                  <a:gd name="T2" fmla="*/ 7 w 11"/>
                  <a:gd name="T3" fmla="*/ 7 h 12"/>
                  <a:gd name="T4" fmla="*/ 4 w 11"/>
                  <a:gd name="T5" fmla="*/ 9 h 12"/>
                  <a:gd name="T6" fmla="*/ 2 w 11"/>
                  <a:gd name="T7" fmla="*/ 12 h 12"/>
                  <a:gd name="T8" fmla="*/ 2 w 11"/>
                  <a:gd name="T9" fmla="*/ 9 h 12"/>
                  <a:gd name="T10" fmla="*/ 11 w 11"/>
                  <a:gd name="T11" fmla="*/ 0 h 12"/>
                </a:gdLst>
                <a:ahLst/>
                <a:cxnLst>
                  <a:cxn ang="0">
                    <a:pos x="T0" y="T1"/>
                  </a:cxn>
                  <a:cxn ang="0">
                    <a:pos x="T2" y="T3"/>
                  </a:cxn>
                  <a:cxn ang="0">
                    <a:pos x="T4" y="T5"/>
                  </a:cxn>
                  <a:cxn ang="0">
                    <a:pos x="T6" y="T7"/>
                  </a:cxn>
                  <a:cxn ang="0">
                    <a:pos x="T8" y="T9"/>
                  </a:cxn>
                  <a:cxn ang="0">
                    <a:pos x="T10" y="T11"/>
                  </a:cxn>
                </a:cxnLst>
                <a:rect l="0" t="0" r="r" b="b"/>
                <a:pathLst>
                  <a:path w="11" h="12">
                    <a:moveTo>
                      <a:pt x="11" y="0"/>
                    </a:moveTo>
                    <a:cubicBezTo>
                      <a:pt x="11" y="3"/>
                      <a:pt x="7" y="3"/>
                      <a:pt x="7" y="7"/>
                    </a:cubicBezTo>
                    <a:cubicBezTo>
                      <a:pt x="6" y="8"/>
                      <a:pt x="5" y="8"/>
                      <a:pt x="4" y="9"/>
                    </a:cubicBezTo>
                    <a:cubicBezTo>
                      <a:pt x="3" y="9"/>
                      <a:pt x="3" y="11"/>
                      <a:pt x="2" y="12"/>
                    </a:cubicBezTo>
                    <a:cubicBezTo>
                      <a:pt x="0" y="12"/>
                      <a:pt x="2" y="9"/>
                      <a:pt x="2" y="9"/>
                    </a:cubicBezTo>
                    <a:cubicBezTo>
                      <a:pt x="6" y="8"/>
                      <a:pt x="6" y="1"/>
                      <a:pt x="11"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13" name="Freeform 1049"/>
              <p:cNvSpPr/>
              <p:nvPr/>
            </p:nvSpPr>
            <p:spPr bwMode="auto">
              <a:xfrm>
                <a:off x="377995" y="5101435"/>
                <a:ext cx="13263" cy="6631"/>
              </a:xfrm>
              <a:custGeom>
                <a:avLst/>
                <a:gdLst>
                  <a:gd name="T0" fmla="*/ 2 w 3"/>
                  <a:gd name="T1" fmla="*/ 0 h 2"/>
                  <a:gd name="T2" fmla="*/ 0 w 3"/>
                  <a:gd name="T3" fmla="*/ 2 h 2"/>
                  <a:gd name="T4" fmla="*/ 0 w 3"/>
                  <a:gd name="T5" fmla="*/ 0 h 2"/>
                  <a:gd name="T6" fmla="*/ 2 w 3"/>
                  <a:gd name="T7" fmla="*/ 0 h 2"/>
                </a:gdLst>
                <a:ahLst/>
                <a:cxnLst>
                  <a:cxn ang="0">
                    <a:pos x="T0" y="T1"/>
                  </a:cxn>
                  <a:cxn ang="0">
                    <a:pos x="T2" y="T3"/>
                  </a:cxn>
                  <a:cxn ang="0">
                    <a:pos x="T4" y="T5"/>
                  </a:cxn>
                  <a:cxn ang="0">
                    <a:pos x="T6" y="T7"/>
                  </a:cxn>
                </a:cxnLst>
                <a:rect l="0" t="0" r="r" b="b"/>
                <a:pathLst>
                  <a:path w="3" h="2">
                    <a:moveTo>
                      <a:pt x="2" y="0"/>
                    </a:moveTo>
                    <a:cubicBezTo>
                      <a:pt x="3" y="2"/>
                      <a:pt x="1" y="2"/>
                      <a:pt x="0" y="2"/>
                    </a:cubicBezTo>
                    <a:cubicBezTo>
                      <a:pt x="0" y="0"/>
                      <a:pt x="0" y="0"/>
                      <a:pt x="0" y="0"/>
                    </a:cubicBezTo>
                    <a:cubicBezTo>
                      <a:pt x="1" y="0"/>
                      <a:pt x="1" y="0"/>
                      <a:pt x="2"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14" name="Freeform 1050"/>
              <p:cNvSpPr/>
              <p:nvPr/>
            </p:nvSpPr>
            <p:spPr bwMode="auto">
              <a:xfrm>
                <a:off x="371364" y="5108067"/>
                <a:ext cx="26526" cy="29843"/>
              </a:xfrm>
              <a:custGeom>
                <a:avLst/>
                <a:gdLst>
                  <a:gd name="T0" fmla="*/ 3 w 7"/>
                  <a:gd name="T1" fmla="*/ 0 h 7"/>
                  <a:gd name="T2" fmla="*/ 5 w 7"/>
                  <a:gd name="T3" fmla="*/ 0 h 7"/>
                  <a:gd name="T4" fmla="*/ 1 w 7"/>
                  <a:gd name="T5" fmla="*/ 6 h 7"/>
                  <a:gd name="T6" fmla="*/ 0 w 7"/>
                  <a:gd name="T7" fmla="*/ 7 h 7"/>
                  <a:gd name="T8" fmla="*/ 1 w 7"/>
                  <a:gd name="T9" fmla="*/ 5 h 7"/>
                  <a:gd name="T10" fmla="*/ 4 w 7"/>
                  <a:gd name="T11" fmla="*/ 2 h 7"/>
                  <a:gd name="T12" fmla="*/ 3 w 7"/>
                  <a:gd name="T13" fmla="*/ 1 h 7"/>
                  <a:gd name="T14" fmla="*/ 3 w 7"/>
                  <a:gd name="T15" fmla="*/ 0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7">
                    <a:moveTo>
                      <a:pt x="3" y="0"/>
                    </a:moveTo>
                    <a:cubicBezTo>
                      <a:pt x="4" y="0"/>
                      <a:pt x="4" y="0"/>
                      <a:pt x="5" y="0"/>
                    </a:cubicBezTo>
                    <a:cubicBezTo>
                      <a:pt x="7" y="4"/>
                      <a:pt x="4" y="7"/>
                      <a:pt x="1" y="6"/>
                    </a:cubicBezTo>
                    <a:cubicBezTo>
                      <a:pt x="0" y="6"/>
                      <a:pt x="1" y="7"/>
                      <a:pt x="0" y="7"/>
                    </a:cubicBezTo>
                    <a:cubicBezTo>
                      <a:pt x="0" y="6"/>
                      <a:pt x="1" y="5"/>
                      <a:pt x="1" y="5"/>
                    </a:cubicBezTo>
                    <a:cubicBezTo>
                      <a:pt x="3" y="5"/>
                      <a:pt x="5" y="5"/>
                      <a:pt x="4" y="2"/>
                    </a:cubicBezTo>
                    <a:cubicBezTo>
                      <a:pt x="4" y="1"/>
                      <a:pt x="3" y="2"/>
                      <a:pt x="3" y="1"/>
                    </a:cubicBezTo>
                    <a:lnTo>
                      <a:pt x="3" y="0"/>
                    </a:lnTo>
                    <a:close/>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15" name="Freeform 1051"/>
              <p:cNvSpPr/>
              <p:nvPr/>
            </p:nvSpPr>
            <p:spPr bwMode="auto">
              <a:xfrm>
                <a:off x="470836" y="5104752"/>
                <a:ext cx="9948" cy="16580"/>
              </a:xfrm>
              <a:custGeom>
                <a:avLst/>
                <a:gdLst>
                  <a:gd name="T0" fmla="*/ 2 w 2"/>
                  <a:gd name="T1" fmla="*/ 0 h 4"/>
                  <a:gd name="T2" fmla="*/ 0 w 2"/>
                  <a:gd name="T3" fmla="*/ 4 h 4"/>
                  <a:gd name="T4" fmla="*/ 2 w 2"/>
                  <a:gd name="T5" fmla="*/ 0 h 4"/>
                </a:gdLst>
                <a:ahLst/>
                <a:cxnLst>
                  <a:cxn ang="0">
                    <a:pos x="T0" y="T1"/>
                  </a:cxn>
                  <a:cxn ang="0">
                    <a:pos x="T2" y="T3"/>
                  </a:cxn>
                  <a:cxn ang="0">
                    <a:pos x="T4" y="T5"/>
                  </a:cxn>
                </a:cxnLst>
                <a:rect l="0" t="0" r="r" b="b"/>
                <a:pathLst>
                  <a:path w="2" h="4">
                    <a:moveTo>
                      <a:pt x="2" y="0"/>
                    </a:moveTo>
                    <a:cubicBezTo>
                      <a:pt x="1" y="2"/>
                      <a:pt x="2" y="4"/>
                      <a:pt x="0" y="4"/>
                    </a:cubicBezTo>
                    <a:cubicBezTo>
                      <a:pt x="0" y="2"/>
                      <a:pt x="0" y="0"/>
                      <a:pt x="2"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16" name="Freeform 1052"/>
              <p:cNvSpPr/>
              <p:nvPr/>
            </p:nvSpPr>
            <p:spPr bwMode="auto">
              <a:xfrm>
                <a:off x="480782" y="5124647"/>
                <a:ext cx="6631" cy="9948"/>
              </a:xfrm>
              <a:custGeom>
                <a:avLst/>
                <a:gdLst>
                  <a:gd name="T0" fmla="*/ 2 w 2"/>
                  <a:gd name="T1" fmla="*/ 0 h 2"/>
                  <a:gd name="T2" fmla="*/ 0 w 2"/>
                  <a:gd name="T3" fmla="*/ 2 h 2"/>
                  <a:gd name="T4" fmla="*/ 2 w 2"/>
                  <a:gd name="T5" fmla="*/ 0 h 2"/>
                </a:gdLst>
                <a:ahLst/>
                <a:cxnLst>
                  <a:cxn ang="0">
                    <a:pos x="T0" y="T1"/>
                  </a:cxn>
                  <a:cxn ang="0">
                    <a:pos x="T2" y="T3"/>
                  </a:cxn>
                  <a:cxn ang="0">
                    <a:pos x="T4" y="T5"/>
                  </a:cxn>
                </a:cxnLst>
                <a:rect l="0" t="0" r="r" b="b"/>
                <a:pathLst>
                  <a:path w="2" h="2">
                    <a:moveTo>
                      <a:pt x="2" y="0"/>
                    </a:moveTo>
                    <a:cubicBezTo>
                      <a:pt x="2" y="1"/>
                      <a:pt x="2" y="2"/>
                      <a:pt x="0" y="2"/>
                    </a:cubicBezTo>
                    <a:cubicBezTo>
                      <a:pt x="0" y="1"/>
                      <a:pt x="1" y="0"/>
                      <a:pt x="2"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17" name="Rectangle 1053"/>
              <p:cNvSpPr>
                <a:spLocks noChangeArrowheads="1"/>
              </p:cNvSpPr>
              <p:nvPr/>
            </p:nvSpPr>
            <p:spPr bwMode="auto">
              <a:xfrm>
                <a:off x="470836" y="5134593"/>
                <a:ext cx="9948" cy="6631"/>
              </a:xfrm>
              <a:prstGeom prst="rect">
                <a:avLst/>
              </a:pr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18" name="Freeform 1054"/>
              <p:cNvSpPr/>
              <p:nvPr/>
            </p:nvSpPr>
            <p:spPr bwMode="auto">
              <a:xfrm>
                <a:off x="464204" y="5137910"/>
                <a:ext cx="6631" cy="23211"/>
              </a:xfrm>
              <a:custGeom>
                <a:avLst/>
                <a:gdLst>
                  <a:gd name="T0" fmla="*/ 0 w 2"/>
                  <a:gd name="T1" fmla="*/ 0 h 6"/>
                  <a:gd name="T2" fmla="*/ 1 w 2"/>
                  <a:gd name="T3" fmla="*/ 0 h 6"/>
                  <a:gd name="T4" fmla="*/ 2 w 2"/>
                  <a:gd name="T5" fmla="*/ 6 h 6"/>
                  <a:gd name="T6" fmla="*/ 2 w 2"/>
                  <a:gd name="T7" fmla="*/ 6 h 6"/>
                  <a:gd name="T8" fmla="*/ 0 w 2"/>
                  <a:gd name="T9" fmla="*/ 5 h 6"/>
                  <a:gd name="T10" fmla="*/ 0 w 2"/>
                  <a:gd name="T11" fmla="*/ 0 h 6"/>
                </a:gdLst>
                <a:ahLst/>
                <a:cxnLst>
                  <a:cxn ang="0">
                    <a:pos x="T0" y="T1"/>
                  </a:cxn>
                  <a:cxn ang="0">
                    <a:pos x="T2" y="T3"/>
                  </a:cxn>
                  <a:cxn ang="0">
                    <a:pos x="T4" y="T5"/>
                  </a:cxn>
                  <a:cxn ang="0">
                    <a:pos x="T6" y="T7"/>
                  </a:cxn>
                  <a:cxn ang="0">
                    <a:pos x="T8" y="T9"/>
                  </a:cxn>
                  <a:cxn ang="0">
                    <a:pos x="T10" y="T11"/>
                  </a:cxn>
                </a:cxnLst>
                <a:rect l="0" t="0" r="r" b="b"/>
                <a:pathLst>
                  <a:path w="2" h="6">
                    <a:moveTo>
                      <a:pt x="0" y="0"/>
                    </a:moveTo>
                    <a:cubicBezTo>
                      <a:pt x="1" y="0"/>
                      <a:pt x="1" y="0"/>
                      <a:pt x="1" y="0"/>
                    </a:cubicBezTo>
                    <a:cubicBezTo>
                      <a:pt x="2" y="2"/>
                      <a:pt x="2" y="4"/>
                      <a:pt x="2" y="6"/>
                    </a:cubicBezTo>
                    <a:cubicBezTo>
                      <a:pt x="2" y="6"/>
                      <a:pt x="2" y="6"/>
                      <a:pt x="2" y="6"/>
                    </a:cubicBezTo>
                    <a:cubicBezTo>
                      <a:pt x="1" y="6"/>
                      <a:pt x="1" y="5"/>
                      <a:pt x="0" y="5"/>
                    </a:cubicBezTo>
                    <a:cubicBezTo>
                      <a:pt x="0" y="3"/>
                      <a:pt x="0" y="1"/>
                      <a:pt x="0"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19" name="Freeform 1055"/>
              <p:cNvSpPr/>
              <p:nvPr/>
            </p:nvSpPr>
            <p:spPr bwMode="auto">
              <a:xfrm>
                <a:off x="377995" y="4995331"/>
                <a:ext cx="102789" cy="49737"/>
              </a:xfrm>
              <a:custGeom>
                <a:avLst/>
                <a:gdLst>
                  <a:gd name="T0" fmla="*/ 20 w 25"/>
                  <a:gd name="T1" fmla="*/ 12 h 12"/>
                  <a:gd name="T2" fmla="*/ 12 w 25"/>
                  <a:gd name="T3" fmla="*/ 10 h 12"/>
                  <a:gd name="T4" fmla="*/ 1 w 25"/>
                  <a:gd name="T5" fmla="*/ 11 h 12"/>
                  <a:gd name="T6" fmla="*/ 0 w 25"/>
                  <a:gd name="T7" fmla="*/ 8 h 12"/>
                  <a:gd name="T8" fmla="*/ 2 w 25"/>
                  <a:gd name="T9" fmla="*/ 9 h 12"/>
                  <a:gd name="T10" fmla="*/ 4 w 25"/>
                  <a:gd name="T11" fmla="*/ 9 h 12"/>
                  <a:gd name="T12" fmla="*/ 6 w 25"/>
                  <a:gd name="T13" fmla="*/ 10 h 12"/>
                  <a:gd name="T14" fmla="*/ 12 w 25"/>
                  <a:gd name="T15" fmla="*/ 8 h 12"/>
                  <a:gd name="T16" fmla="*/ 18 w 25"/>
                  <a:gd name="T17" fmla="*/ 9 h 12"/>
                  <a:gd name="T18" fmla="*/ 22 w 25"/>
                  <a:gd name="T19" fmla="*/ 7 h 12"/>
                  <a:gd name="T20" fmla="*/ 23 w 25"/>
                  <a:gd name="T21" fmla="*/ 3 h 12"/>
                  <a:gd name="T22" fmla="*/ 21 w 25"/>
                  <a:gd name="T23" fmla="*/ 1 h 12"/>
                  <a:gd name="T24" fmla="*/ 25 w 25"/>
                  <a:gd name="T25" fmla="*/ 5 h 12"/>
                  <a:gd name="T26" fmla="*/ 20 w 25"/>
                  <a:gd name="T27"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 h="12">
                    <a:moveTo>
                      <a:pt x="20" y="12"/>
                    </a:moveTo>
                    <a:cubicBezTo>
                      <a:pt x="16" y="12"/>
                      <a:pt x="15" y="10"/>
                      <a:pt x="12" y="10"/>
                    </a:cubicBezTo>
                    <a:cubicBezTo>
                      <a:pt x="9" y="11"/>
                      <a:pt x="5" y="11"/>
                      <a:pt x="1" y="11"/>
                    </a:cubicBezTo>
                    <a:cubicBezTo>
                      <a:pt x="0" y="11"/>
                      <a:pt x="0" y="10"/>
                      <a:pt x="0" y="8"/>
                    </a:cubicBezTo>
                    <a:cubicBezTo>
                      <a:pt x="1" y="8"/>
                      <a:pt x="1" y="9"/>
                      <a:pt x="2" y="9"/>
                    </a:cubicBezTo>
                    <a:cubicBezTo>
                      <a:pt x="3" y="9"/>
                      <a:pt x="3" y="9"/>
                      <a:pt x="4" y="9"/>
                    </a:cubicBezTo>
                    <a:cubicBezTo>
                      <a:pt x="5" y="9"/>
                      <a:pt x="5" y="10"/>
                      <a:pt x="6" y="10"/>
                    </a:cubicBezTo>
                    <a:cubicBezTo>
                      <a:pt x="8" y="10"/>
                      <a:pt x="10" y="8"/>
                      <a:pt x="12" y="8"/>
                    </a:cubicBezTo>
                    <a:cubicBezTo>
                      <a:pt x="14" y="8"/>
                      <a:pt x="16" y="10"/>
                      <a:pt x="18" y="9"/>
                    </a:cubicBezTo>
                    <a:cubicBezTo>
                      <a:pt x="20" y="9"/>
                      <a:pt x="21" y="7"/>
                      <a:pt x="22" y="7"/>
                    </a:cubicBezTo>
                    <a:cubicBezTo>
                      <a:pt x="23" y="6"/>
                      <a:pt x="23" y="4"/>
                      <a:pt x="23" y="3"/>
                    </a:cubicBezTo>
                    <a:cubicBezTo>
                      <a:pt x="22" y="2"/>
                      <a:pt x="21" y="3"/>
                      <a:pt x="21" y="1"/>
                    </a:cubicBezTo>
                    <a:cubicBezTo>
                      <a:pt x="23" y="0"/>
                      <a:pt x="25" y="3"/>
                      <a:pt x="25" y="5"/>
                    </a:cubicBezTo>
                    <a:cubicBezTo>
                      <a:pt x="25" y="8"/>
                      <a:pt x="20" y="9"/>
                      <a:pt x="20" y="12"/>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20" name="Freeform 1056"/>
              <p:cNvSpPr/>
              <p:nvPr/>
            </p:nvSpPr>
            <p:spPr bwMode="auto">
              <a:xfrm>
                <a:off x="321626" y="5015226"/>
                <a:ext cx="23211" cy="33157"/>
              </a:xfrm>
              <a:custGeom>
                <a:avLst/>
                <a:gdLst>
                  <a:gd name="T0" fmla="*/ 5 w 6"/>
                  <a:gd name="T1" fmla="*/ 7 h 8"/>
                  <a:gd name="T2" fmla="*/ 3 w 6"/>
                  <a:gd name="T3" fmla="*/ 6 h 8"/>
                  <a:gd name="T4" fmla="*/ 4 w 6"/>
                  <a:gd name="T5" fmla="*/ 4 h 8"/>
                  <a:gd name="T6" fmla="*/ 1 w 6"/>
                  <a:gd name="T7" fmla="*/ 5 h 8"/>
                  <a:gd name="T8" fmla="*/ 5 w 6"/>
                  <a:gd name="T9" fmla="*/ 2 h 8"/>
                  <a:gd name="T10" fmla="*/ 5 w 6"/>
                  <a:gd name="T11" fmla="*/ 7 h 8"/>
                </a:gdLst>
                <a:ahLst/>
                <a:cxnLst>
                  <a:cxn ang="0">
                    <a:pos x="T0" y="T1"/>
                  </a:cxn>
                  <a:cxn ang="0">
                    <a:pos x="T2" y="T3"/>
                  </a:cxn>
                  <a:cxn ang="0">
                    <a:pos x="T4" y="T5"/>
                  </a:cxn>
                  <a:cxn ang="0">
                    <a:pos x="T6" y="T7"/>
                  </a:cxn>
                  <a:cxn ang="0">
                    <a:pos x="T8" y="T9"/>
                  </a:cxn>
                  <a:cxn ang="0">
                    <a:pos x="T10" y="T11"/>
                  </a:cxn>
                </a:cxnLst>
                <a:rect l="0" t="0" r="r" b="b"/>
                <a:pathLst>
                  <a:path w="6" h="8">
                    <a:moveTo>
                      <a:pt x="5" y="7"/>
                    </a:moveTo>
                    <a:cubicBezTo>
                      <a:pt x="4" y="8"/>
                      <a:pt x="4" y="7"/>
                      <a:pt x="3" y="6"/>
                    </a:cubicBezTo>
                    <a:cubicBezTo>
                      <a:pt x="3" y="5"/>
                      <a:pt x="4" y="6"/>
                      <a:pt x="4" y="4"/>
                    </a:cubicBezTo>
                    <a:cubicBezTo>
                      <a:pt x="3" y="3"/>
                      <a:pt x="2" y="5"/>
                      <a:pt x="1" y="5"/>
                    </a:cubicBezTo>
                    <a:cubicBezTo>
                      <a:pt x="0" y="2"/>
                      <a:pt x="3" y="0"/>
                      <a:pt x="5" y="2"/>
                    </a:cubicBezTo>
                    <a:cubicBezTo>
                      <a:pt x="5" y="3"/>
                      <a:pt x="6" y="6"/>
                      <a:pt x="5" y="7"/>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21" name="Freeform 1057"/>
              <p:cNvSpPr/>
              <p:nvPr/>
            </p:nvSpPr>
            <p:spPr bwMode="auto">
              <a:xfrm>
                <a:off x="301732" y="5025174"/>
                <a:ext cx="9948" cy="6631"/>
              </a:xfrm>
              <a:custGeom>
                <a:avLst/>
                <a:gdLst>
                  <a:gd name="T0" fmla="*/ 2 w 2"/>
                  <a:gd name="T1" fmla="*/ 0 h 2"/>
                  <a:gd name="T2" fmla="*/ 2 w 2"/>
                  <a:gd name="T3" fmla="*/ 1 h 2"/>
                  <a:gd name="T4" fmla="*/ 1 w 2"/>
                  <a:gd name="T5" fmla="*/ 1 h 2"/>
                  <a:gd name="T6" fmla="*/ 2 w 2"/>
                  <a:gd name="T7" fmla="*/ 0 h 2"/>
                </a:gdLst>
                <a:ahLst/>
                <a:cxnLst>
                  <a:cxn ang="0">
                    <a:pos x="T0" y="T1"/>
                  </a:cxn>
                  <a:cxn ang="0">
                    <a:pos x="T2" y="T3"/>
                  </a:cxn>
                  <a:cxn ang="0">
                    <a:pos x="T4" y="T5"/>
                  </a:cxn>
                  <a:cxn ang="0">
                    <a:pos x="T6" y="T7"/>
                  </a:cxn>
                </a:cxnLst>
                <a:rect l="0" t="0" r="r" b="b"/>
                <a:pathLst>
                  <a:path w="2" h="2">
                    <a:moveTo>
                      <a:pt x="2" y="0"/>
                    </a:moveTo>
                    <a:cubicBezTo>
                      <a:pt x="2" y="1"/>
                      <a:pt x="2" y="1"/>
                      <a:pt x="2" y="1"/>
                    </a:cubicBezTo>
                    <a:cubicBezTo>
                      <a:pt x="1" y="2"/>
                      <a:pt x="1" y="1"/>
                      <a:pt x="1" y="1"/>
                    </a:cubicBezTo>
                    <a:cubicBezTo>
                      <a:pt x="0" y="0"/>
                      <a:pt x="1" y="0"/>
                      <a:pt x="2"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22" name="Freeform 1058"/>
              <p:cNvSpPr/>
              <p:nvPr/>
            </p:nvSpPr>
            <p:spPr bwMode="auto">
              <a:xfrm>
                <a:off x="351469" y="5028489"/>
                <a:ext cx="6631" cy="13263"/>
              </a:xfrm>
              <a:custGeom>
                <a:avLst/>
                <a:gdLst>
                  <a:gd name="T0" fmla="*/ 0 w 2"/>
                  <a:gd name="T1" fmla="*/ 0 h 3"/>
                  <a:gd name="T2" fmla="*/ 2 w 2"/>
                  <a:gd name="T3" fmla="*/ 2 h 3"/>
                  <a:gd name="T4" fmla="*/ 0 w 2"/>
                  <a:gd name="T5" fmla="*/ 0 h 3"/>
                </a:gdLst>
                <a:ahLst/>
                <a:cxnLst>
                  <a:cxn ang="0">
                    <a:pos x="T0" y="T1"/>
                  </a:cxn>
                  <a:cxn ang="0">
                    <a:pos x="T2" y="T3"/>
                  </a:cxn>
                  <a:cxn ang="0">
                    <a:pos x="T4" y="T5"/>
                  </a:cxn>
                </a:cxnLst>
                <a:rect l="0" t="0" r="r" b="b"/>
                <a:pathLst>
                  <a:path w="2" h="3">
                    <a:moveTo>
                      <a:pt x="0" y="0"/>
                    </a:moveTo>
                    <a:cubicBezTo>
                      <a:pt x="1" y="0"/>
                      <a:pt x="1" y="1"/>
                      <a:pt x="2" y="2"/>
                    </a:cubicBezTo>
                    <a:cubicBezTo>
                      <a:pt x="1" y="3"/>
                      <a:pt x="0" y="1"/>
                      <a:pt x="0"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23" name="Freeform 1059"/>
              <p:cNvSpPr/>
              <p:nvPr/>
            </p:nvSpPr>
            <p:spPr bwMode="auto">
              <a:xfrm>
                <a:off x="324943" y="5041752"/>
                <a:ext cx="43106" cy="26526"/>
              </a:xfrm>
              <a:custGeom>
                <a:avLst/>
                <a:gdLst>
                  <a:gd name="T0" fmla="*/ 1 w 10"/>
                  <a:gd name="T1" fmla="*/ 0 h 7"/>
                  <a:gd name="T2" fmla="*/ 6 w 10"/>
                  <a:gd name="T3" fmla="*/ 3 h 7"/>
                  <a:gd name="T4" fmla="*/ 7 w 10"/>
                  <a:gd name="T5" fmla="*/ 0 h 7"/>
                  <a:gd name="T6" fmla="*/ 7 w 10"/>
                  <a:gd name="T7" fmla="*/ 5 h 7"/>
                  <a:gd name="T8" fmla="*/ 0 w 10"/>
                  <a:gd name="T9" fmla="*/ 2 h 7"/>
                  <a:gd name="T10" fmla="*/ 1 w 10"/>
                  <a:gd name="T11" fmla="*/ 0 h 7"/>
                </a:gdLst>
                <a:ahLst/>
                <a:cxnLst>
                  <a:cxn ang="0">
                    <a:pos x="T0" y="T1"/>
                  </a:cxn>
                  <a:cxn ang="0">
                    <a:pos x="T2" y="T3"/>
                  </a:cxn>
                  <a:cxn ang="0">
                    <a:pos x="T4" y="T5"/>
                  </a:cxn>
                  <a:cxn ang="0">
                    <a:pos x="T6" y="T7"/>
                  </a:cxn>
                  <a:cxn ang="0">
                    <a:pos x="T8" y="T9"/>
                  </a:cxn>
                  <a:cxn ang="0">
                    <a:pos x="T10" y="T11"/>
                  </a:cxn>
                </a:cxnLst>
                <a:rect l="0" t="0" r="r" b="b"/>
                <a:pathLst>
                  <a:path w="10" h="7">
                    <a:moveTo>
                      <a:pt x="1" y="0"/>
                    </a:moveTo>
                    <a:cubicBezTo>
                      <a:pt x="2" y="2"/>
                      <a:pt x="3" y="3"/>
                      <a:pt x="6" y="3"/>
                    </a:cubicBezTo>
                    <a:cubicBezTo>
                      <a:pt x="7" y="2"/>
                      <a:pt x="7" y="0"/>
                      <a:pt x="7" y="0"/>
                    </a:cubicBezTo>
                    <a:cubicBezTo>
                      <a:pt x="10" y="0"/>
                      <a:pt x="8" y="3"/>
                      <a:pt x="7" y="5"/>
                    </a:cubicBezTo>
                    <a:cubicBezTo>
                      <a:pt x="4" y="7"/>
                      <a:pt x="1" y="4"/>
                      <a:pt x="0" y="2"/>
                    </a:cubicBezTo>
                    <a:cubicBezTo>
                      <a:pt x="0" y="1"/>
                      <a:pt x="0" y="0"/>
                      <a:pt x="1"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24" name="Freeform 1060"/>
              <p:cNvSpPr/>
              <p:nvPr/>
            </p:nvSpPr>
            <p:spPr bwMode="auto">
              <a:xfrm>
                <a:off x="447625" y="5045069"/>
                <a:ext cx="13263" cy="6631"/>
              </a:xfrm>
              <a:custGeom>
                <a:avLst/>
                <a:gdLst>
                  <a:gd name="T0" fmla="*/ 3 w 3"/>
                  <a:gd name="T1" fmla="*/ 1 h 2"/>
                  <a:gd name="T2" fmla="*/ 3 w 3"/>
                  <a:gd name="T3" fmla="*/ 2 h 2"/>
                  <a:gd name="T4" fmla="*/ 0 w 3"/>
                  <a:gd name="T5" fmla="*/ 1 h 2"/>
                  <a:gd name="T6" fmla="*/ 3 w 3"/>
                  <a:gd name="T7" fmla="*/ 1 h 2"/>
                </a:gdLst>
                <a:ahLst/>
                <a:cxnLst>
                  <a:cxn ang="0">
                    <a:pos x="T0" y="T1"/>
                  </a:cxn>
                  <a:cxn ang="0">
                    <a:pos x="T2" y="T3"/>
                  </a:cxn>
                  <a:cxn ang="0">
                    <a:pos x="T4" y="T5"/>
                  </a:cxn>
                  <a:cxn ang="0">
                    <a:pos x="T6" y="T7"/>
                  </a:cxn>
                </a:cxnLst>
                <a:rect l="0" t="0" r="r" b="b"/>
                <a:pathLst>
                  <a:path w="3" h="2">
                    <a:moveTo>
                      <a:pt x="3" y="1"/>
                    </a:moveTo>
                    <a:cubicBezTo>
                      <a:pt x="3" y="2"/>
                      <a:pt x="3" y="2"/>
                      <a:pt x="3" y="2"/>
                    </a:cubicBezTo>
                    <a:cubicBezTo>
                      <a:pt x="2" y="2"/>
                      <a:pt x="0" y="2"/>
                      <a:pt x="0" y="1"/>
                    </a:cubicBezTo>
                    <a:cubicBezTo>
                      <a:pt x="0" y="0"/>
                      <a:pt x="2" y="1"/>
                      <a:pt x="3" y="1"/>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25" name="Freeform 1061"/>
              <p:cNvSpPr/>
              <p:nvPr/>
            </p:nvSpPr>
            <p:spPr bwMode="auto">
              <a:xfrm>
                <a:off x="467519" y="5045069"/>
                <a:ext cx="6631" cy="6631"/>
              </a:xfrm>
              <a:custGeom>
                <a:avLst/>
                <a:gdLst>
                  <a:gd name="T0" fmla="*/ 1 w 2"/>
                  <a:gd name="T1" fmla="*/ 0 h 2"/>
                  <a:gd name="T2" fmla="*/ 1 w 2"/>
                  <a:gd name="T3" fmla="*/ 0 h 2"/>
                  <a:gd name="T4" fmla="*/ 2 w 2"/>
                  <a:gd name="T5" fmla="*/ 1 h 2"/>
                  <a:gd name="T6" fmla="*/ 0 w 2"/>
                  <a:gd name="T7" fmla="*/ 2 h 2"/>
                  <a:gd name="T8" fmla="*/ 1 w 2"/>
                  <a:gd name="T9" fmla="*/ 0 h 2"/>
                </a:gdLst>
                <a:ahLst/>
                <a:cxnLst>
                  <a:cxn ang="0">
                    <a:pos x="T0" y="T1"/>
                  </a:cxn>
                  <a:cxn ang="0">
                    <a:pos x="T2" y="T3"/>
                  </a:cxn>
                  <a:cxn ang="0">
                    <a:pos x="T4" y="T5"/>
                  </a:cxn>
                  <a:cxn ang="0">
                    <a:pos x="T6" y="T7"/>
                  </a:cxn>
                  <a:cxn ang="0">
                    <a:pos x="T8" y="T9"/>
                  </a:cxn>
                </a:cxnLst>
                <a:rect l="0" t="0" r="r" b="b"/>
                <a:pathLst>
                  <a:path w="2" h="2">
                    <a:moveTo>
                      <a:pt x="1" y="0"/>
                    </a:moveTo>
                    <a:cubicBezTo>
                      <a:pt x="1" y="0"/>
                      <a:pt x="1" y="0"/>
                      <a:pt x="1" y="0"/>
                    </a:cubicBezTo>
                    <a:cubicBezTo>
                      <a:pt x="2" y="1"/>
                      <a:pt x="2" y="1"/>
                      <a:pt x="2" y="1"/>
                    </a:cubicBezTo>
                    <a:cubicBezTo>
                      <a:pt x="0" y="2"/>
                      <a:pt x="0" y="2"/>
                      <a:pt x="0" y="2"/>
                    </a:cubicBezTo>
                    <a:cubicBezTo>
                      <a:pt x="1" y="1"/>
                      <a:pt x="1" y="1"/>
                      <a:pt x="1"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26" name="Freeform 1062"/>
              <p:cNvSpPr/>
              <p:nvPr/>
            </p:nvSpPr>
            <p:spPr bwMode="auto">
              <a:xfrm>
                <a:off x="374678" y="5048383"/>
                <a:ext cx="122684" cy="36474"/>
              </a:xfrm>
              <a:custGeom>
                <a:avLst/>
                <a:gdLst>
                  <a:gd name="T0" fmla="*/ 30 w 30"/>
                  <a:gd name="T1" fmla="*/ 0 h 9"/>
                  <a:gd name="T2" fmla="*/ 29 w 30"/>
                  <a:gd name="T3" fmla="*/ 3 h 9"/>
                  <a:gd name="T4" fmla="*/ 19 w 30"/>
                  <a:gd name="T5" fmla="*/ 9 h 9"/>
                  <a:gd name="T6" fmla="*/ 11 w 30"/>
                  <a:gd name="T7" fmla="*/ 7 h 9"/>
                  <a:gd name="T8" fmla="*/ 8 w 30"/>
                  <a:gd name="T9" fmla="*/ 9 h 9"/>
                  <a:gd name="T10" fmla="*/ 1 w 30"/>
                  <a:gd name="T11" fmla="*/ 5 h 9"/>
                  <a:gd name="T12" fmla="*/ 8 w 30"/>
                  <a:gd name="T13" fmla="*/ 6 h 9"/>
                  <a:gd name="T14" fmla="*/ 11 w 30"/>
                  <a:gd name="T15" fmla="*/ 4 h 9"/>
                  <a:gd name="T16" fmla="*/ 12 w 30"/>
                  <a:gd name="T17" fmla="*/ 1 h 9"/>
                  <a:gd name="T18" fmla="*/ 12 w 30"/>
                  <a:gd name="T19" fmla="*/ 5 h 9"/>
                  <a:gd name="T20" fmla="*/ 20 w 30"/>
                  <a:gd name="T21" fmla="*/ 6 h 9"/>
                  <a:gd name="T22" fmla="*/ 30 w 30"/>
                  <a:gd name="T23"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 h="9">
                    <a:moveTo>
                      <a:pt x="30" y="0"/>
                    </a:moveTo>
                    <a:cubicBezTo>
                      <a:pt x="30" y="2"/>
                      <a:pt x="29" y="2"/>
                      <a:pt x="29" y="3"/>
                    </a:cubicBezTo>
                    <a:cubicBezTo>
                      <a:pt x="25" y="4"/>
                      <a:pt x="23" y="8"/>
                      <a:pt x="19" y="9"/>
                    </a:cubicBezTo>
                    <a:cubicBezTo>
                      <a:pt x="16" y="8"/>
                      <a:pt x="14" y="9"/>
                      <a:pt x="11" y="7"/>
                    </a:cubicBezTo>
                    <a:cubicBezTo>
                      <a:pt x="10" y="8"/>
                      <a:pt x="9" y="8"/>
                      <a:pt x="8" y="9"/>
                    </a:cubicBezTo>
                    <a:cubicBezTo>
                      <a:pt x="6" y="8"/>
                      <a:pt x="0" y="9"/>
                      <a:pt x="1" y="5"/>
                    </a:cubicBezTo>
                    <a:cubicBezTo>
                      <a:pt x="3" y="5"/>
                      <a:pt x="6" y="7"/>
                      <a:pt x="8" y="6"/>
                    </a:cubicBezTo>
                    <a:cubicBezTo>
                      <a:pt x="9" y="6"/>
                      <a:pt x="10" y="4"/>
                      <a:pt x="11" y="4"/>
                    </a:cubicBezTo>
                    <a:cubicBezTo>
                      <a:pt x="12" y="3"/>
                      <a:pt x="11" y="2"/>
                      <a:pt x="12" y="1"/>
                    </a:cubicBezTo>
                    <a:cubicBezTo>
                      <a:pt x="14" y="1"/>
                      <a:pt x="13" y="5"/>
                      <a:pt x="12" y="5"/>
                    </a:cubicBezTo>
                    <a:cubicBezTo>
                      <a:pt x="14" y="6"/>
                      <a:pt x="17" y="7"/>
                      <a:pt x="20" y="6"/>
                    </a:cubicBezTo>
                    <a:cubicBezTo>
                      <a:pt x="24" y="5"/>
                      <a:pt x="26" y="0"/>
                      <a:pt x="30"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27" name="Freeform 1063"/>
              <p:cNvSpPr/>
              <p:nvPr/>
            </p:nvSpPr>
            <p:spPr bwMode="auto">
              <a:xfrm>
                <a:off x="431047" y="5051700"/>
                <a:ext cx="19894" cy="19894"/>
              </a:xfrm>
              <a:custGeom>
                <a:avLst/>
                <a:gdLst>
                  <a:gd name="T0" fmla="*/ 3 w 5"/>
                  <a:gd name="T1" fmla="*/ 0 h 5"/>
                  <a:gd name="T2" fmla="*/ 4 w 5"/>
                  <a:gd name="T3" fmla="*/ 1 h 5"/>
                  <a:gd name="T4" fmla="*/ 0 w 5"/>
                  <a:gd name="T5" fmla="*/ 3 h 5"/>
                  <a:gd name="T6" fmla="*/ 2 w 5"/>
                  <a:gd name="T7" fmla="*/ 2 h 5"/>
                  <a:gd name="T8" fmla="*/ 2 w 5"/>
                  <a:gd name="T9" fmla="*/ 0 h 5"/>
                  <a:gd name="T10" fmla="*/ 3 w 5"/>
                  <a:gd name="T11" fmla="*/ 0 h 5"/>
                </a:gdLst>
                <a:ahLst/>
                <a:cxnLst>
                  <a:cxn ang="0">
                    <a:pos x="T0" y="T1"/>
                  </a:cxn>
                  <a:cxn ang="0">
                    <a:pos x="T2" y="T3"/>
                  </a:cxn>
                  <a:cxn ang="0">
                    <a:pos x="T4" y="T5"/>
                  </a:cxn>
                  <a:cxn ang="0">
                    <a:pos x="T6" y="T7"/>
                  </a:cxn>
                  <a:cxn ang="0">
                    <a:pos x="T8" y="T9"/>
                  </a:cxn>
                  <a:cxn ang="0">
                    <a:pos x="T10" y="T11"/>
                  </a:cxn>
                </a:cxnLst>
                <a:rect l="0" t="0" r="r" b="b"/>
                <a:pathLst>
                  <a:path w="5" h="5">
                    <a:moveTo>
                      <a:pt x="3" y="0"/>
                    </a:moveTo>
                    <a:cubicBezTo>
                      <a:pt x="4" y="1"/>
                      <a:pt x="3" y="1"/>
                      <a:pt x="4" y="1"/>
                    </a:cubicBezTo>
                    <a:cubicBezTo>
                      <a:pt x="5" y="3"/>
                      <a:pt x="0" y="5"/>
                      <a:pt x="0" y="3"/>
                    </a:cubicBezTo>
                    <a:cubicBezTo>
                      <a:pt x="0" y="2"/>
                      <a:pt x="1" y="2"/>
                      <a:pt x="2" y="2"/>
                    </a:cubicBezTo>
                    <a:cubicBezTo>
                      <a:pt x="2" y="0"/>
                      <a:pt x="2" y="0"/>
                      <a:pt x="2" y="0"/>
                    </a:cubicBezTo>
                    <a:cubicBezTo>
                      <a:pt x="3" y="1"/>
                      <a:pt x="3" y="1"/>
                      <a:pt x="3"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28" name="Freeform 1064"/>
              <p:cNvSpPr/>
              <p:nvPr/>
            </p:nvSpPr>
            <p:spPr bwMode="auto">
              <a:xfrm>
                <a:off x="394573" y="5061646"/>
                <a:ext cx="16580" cy="6631"/>
              </a:xfrm>
              <a:custGeom>
                <a:avLst/>
                <a:gdLst>
                  <a:gd name="T0" fmla="*/ 3 w 4"/>
                  <a:gd name="T1" fmla="*/ 0 h 2"/>
                  <a:gd name="T2" fmla="*/ 1 w 4"/>
                  <a:gd name="T3" fmla="*/ 1 h 2"/>
                  <a:gd name="T4" fmla="*/ 3 w 4"/>
                  <a:gd name="T5" fmla="*/ 0 h 2"/>
                </a:gdLst>
                <a:ahLst/>
                <a:cxnLst>
                  <a:cxn ang="0">
                    <a:pos x="T0" y="T1"/>
                  </a:cxn>
                  <a:cxn ang="0">
                    <a:pos x="T2" y="T3"/>
                  </a:cxn>
                  <a:cxn ang="0">
                    <a:pos x="T4" y="T5"/>
                  </a:cxn>
                </a:cxnLst>
                <a:rect l="0" t="0" r="r" b="b"/>
                <a:pathLst>
                  <a:path w="4" h="2">
                    <a:moveTo>
                      <a:pt x="3" y="0"/>
                    </a:moveTo>
                    <a:cubicBezTo>
                      <a:pt x="4" y="2"/>
                      <a:pt x="0" y="2"/>
                      <a:pt x="1" y="1"/>
                    </a:cubicBezTo>
                    <a:cubicBezTo>
                      <a:pt x="2" y="0"/>
                      <a:pt x="2" y="0"/>
                      <a:pt x="3"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29" name="Freeform 1065"/>
              <p:cNvSpPr/>
              <p:nvPr/>
            </p:nvSpPr>
            <p:spPr bwMode="auto">
              <a:xfrm>
                <a:off x="484099" y="5068278"/>
                <a:ext cx="13263" cy="13263"/>
              </a:xfrm>
              <a:custGeom>
                <a:avLst/>
                <a:gdLst>
                  <a:gd name="T0" fmla="*/ 1 w 3"/>
                  <a:gd name="T1" fmla="*/ 0 h 3"/>
                  <a:gd name="T2" fmla="*/ 2 w 3"/>
                  <a:gd name="T3" fmla="*/ 0 h 3"/>
                  <a:gd name="T4" fmla="*/ 1 w 3"/>
                  <a:gd name="T5" fmla="*/ 3 h 3"/>
                  <a:gd name="T6" fmla="*/ 1 w 3"/>
                  <a:gd name="T7" fmla="*/ 0 h 3"/>
                </a:gdLst>
                <a:ahLst/>
                <a:cxnLst>
                  <a:cxn ang="0">
                    <a:pos x="T0" y="T1"/>
                  </a:cxn>
                  <a:cxn ang="0">
                    <a:pos x="T2" y="T3"/>
                  </a:cxn>
                  <a:cxn ang="0">
                    <a:pos x="T4" y="T5"/>
                  </a:cxn>
                  <a:cxn ang="0">
                    <a:pos x="T6" y="T7"/>
                  </a:cxn>
                </a:cxnLst>
                <a:rect l="0" t="0" r="r" b="b"/>
                <a:pathLst>
                  <a:path w="3" h="3">
                    <a:moveTo>
                      <a:pt x="1" y="0"/>
                    </a:moveTo>
                    <a:cubicBezTo>
                      <a:pt x="2" y="0"/>
                      <a:pt x="2" y="0"/>
                      <a:pt x="2" y="0"/>
                    </a:cubicBezTo>
                    <a:cubicBezTo>
                      <a:pt x="3" y="1"/>
                      <a:pt x="2" y="3"/>
                      <a:pt x="1" y="3"/>
                    </a:cubicBezTo>
                    <a:cubicBezTo>
                      <a:pt x="0" y="1"/>
                      <a:pt x="1" y="1"/>
                      <a:pt x="1"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30" name="Freeform 1066"/>
              <p:cNvSpPr/>
              <p:nvPr/>
            </p:nvSpPr>
            <p:spPr bwMode="auto">
              <a:xfrm>
                <a:off x="374678" y="5081541"/>
                <a:ext cx="13263" cy="16580"/>
              </a:xfrm>
              <a:custGeom>
                <a:avLst/>
                <a:gdLst>
                  <a:gd name="T0" fmla="*/ 0 w 3"/>
                  <a:gd name="T1" fmla="*/ 0 h 4"/>
                  <a:gd name="T2" fmla="*/ 1 w 3"/>
                  <a:gd name="T3" fmla="*/ 0 h 4"/>
                  <a:gd name="T4" fmla="*/ 3 w 3"/>
                  <a:gd name="T5" fmla="*/ 4 h 4"/>
                  <a:gd name="T6" fmla="*/ 0 w 3"/>
                  <a:gd name="T7" fmla="*/ 0 h 4"/>
                </a:gdLst>
                <a:ahLst/>
                <a:cxnLst>
                  <a:cxn ang="0">
                    <a:pos x="T0" y="T1"/>
                  </a:cxn>
                  <a:cxn ang="0">
                    <a:pos x="T2" y="T3"/>
                  </a:cxn>
                  <a:cxn ang="0">
                    <a:pos x="T4" y="T5"/>
                  </a:cxn>
                  <a:cxn ang="0">
                    <a:pos x="T6" y="T7"/>
                  </a:cxn>
                </a:cxnLst>
                <a:rect l="0" t="0" r="r" b="b"/>
                <a:pathLst>
                  <a:path w="3" h="4">
                    <a:moveTo>
                      <a:pt x="0" y="0"/>
                    </a:moveTo>
                    <a:cubicBezTo>
                      <a:pt x="1" y="0"/>
                      <a:pt x="1" y="0"/>
                      <a:pt x="1" y="0"/>
                    </a:cubicBezTo>
                    <a:cubicBezTo>
                      <a:pt x="2" y="1"/>
                      <a:pt x="2" y="2"/>
                      <a:pt x="3" y="4"/>
                    </a:cubicBezTo>
                    <a:cubicBezTo>
                      <a:pt x="1" y="4"/>
                      <a:pt x="1" y="2"/>
                      <a:pt x="0"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31" name="Freeform 1067"/>
              <p:cNvSpPr/>
              <p:nvPr/>
            </p:nvSpPr>
            <p:spPr bwMode="auto">
              <a:xfrm>
                <a:off x="411153" y="5088172"/>
                <a:ext cx="6631" cy="6631"/>
              </a:xfrm>
              <a:custGeom>
                <a:avLst/>
                <a:gdLst>
                  <a:gd name="T0" fmla="*/ 0 w 2"/>
                  <a:gd name="T1" fmla="*/ 0 h 1"/>
                  <a:gd name="T2" fmla="*/ 1 w 2"/>
                  <a:gd name="T3" fmla="*/ 1 h 1"/>
                  <a:gd name="T4" fmla="*/ 0 w 2"/>
                  <a:gd name="T5" fmla="*/ 0 h 1"/>
                </a:gdLst>
                <a:ahLst/>
                <a:cxnLst>
                  <a:cxn ang="0">
                    <a:pos x="T0" y="T1"/>
                  </a:cxn>
                  <a:cxn ang="0">
                    <a:pos x="T2" y="T3"/>
                  </a:cxn>
                  <a:cxn ang="0">
                    <a:pos x="T4" y="T5"/>
                  </a:cxn>
                </a:cxnLst>
                <a:rect l="0" t="0" r="r" b="b"/>
                <a:pathLst>
                  <a:path w="2" h="1">
                    <a:moveTo>
                      <a:pt x="0" y="0"/>
                    </a:moveTo>
                    <a:cubicBezTo>
                      <a:pt x="1" y="0"/>
                      <a:pt x="2" y="0"/>
                      <a:pt x="1" y="1"/>
                    </a:cubicBezTo>
                    <a:cubicBezTo>
                      <a:pt x="0" y="1"/>
                      <a:pt x="0" y="1"/>
                      <a:pt x="0"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32" name="Freeform 1068"/>
              <p:cNvSpPr/>
              <p:nvPr/>
            </p:nvSpPr>
            <p:spPr bwMode="auto">
              <a:xfrm>
                <a:off x="424416" y="5094804"/>
                <a:ext cx="9948" cy="6631"/>
              </a:xfrm>
              <a:custGeom>
                <a:avLst/>
                <a:gdLst>
                  <a:gd name="T0" fmla="*/ 0 w 3"/>
                  <a:gd name="T1" fmla="*/ 0 h 2"/>
                  <a:gd name="T2" fmla="*/ 3 w 3"/>
                  <a:gd name="T3" fmla="*/ 2 h 2"/>
                  <a:gd name="T4" fmla="*/ 0 w 3"/>
                  <a:gd name="T5" fmla="*/ 2 h 2"/>
                  <a:gd name="T6" fmla="*/ 0 w 3"/>
                  <a:gd name="T7" fmla="*/ 0 h 2"/>
                </a:gdLst>
                <a:ahLst/>
                <a:cxnLst>
                  <a:cxn ang="0">
                    <a:pos x="T0" y="T1"/>
                  </a:cxn>
                  <a:cxn ang="0">
                    <a:pos x="T2" y="T3"/>
                  </a:cxn>
                  <a:cxn ang="0">
                    <a:pos x="T4" y="T5"/>
                  </a:cxn>
                  <a:cxn ang="0">
                    <a:pos x="T6" y="T7"/>
                  </a:cxn>
                </a:cxnLst>
                <a:rect l="0" t="0" r="r" b="b"/>
                <a:pathLst>
                  <a:path w="3" h="2">
                    <a:moveTo>
                      <a:pt x="0" y="0"/>
                    </a:moveTo>
                    <a:cubicBezTo>
                      <a:pt x="2" y="0"/>
                      <a:pt x="3" y="1"/>
                      <a:pt x="3" y="2"/>
                    </a:cubicBezTo>
                    <a:cubicBezTo>
                      <a:pt x="1" y="2"/>
                      <a:pt x="2" y="1"/>
                      <a:pt x="0" y="2"/>
                    </a:cubicBezTo>
                    <a:lnTo>
                      <a:pt x="0" y="0"/>
                    </a:lnTo>
                    <a:close/>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33" name="Freeform 1069"/>
              <p:cNvSpPr/>
              <p:nvPr/>
            </p:nvSpPr>
            <p:spPr bwMode="auto">
              <a:xfrm>
                <a:off x="354784" y="5104752"/>
                <a:ext cx="99472" cy="49737"/>
              </a:xfrm>
              <a:custGeom>
                <a:avLst/>
                <a:gdLst>
                  <a:gd name="T0" fmla="*/ 22 w 25"/>
                  <a:gd name="T1" fmla="*/ 0 h 12"/>
                  <a:gd name="T2" fmla="*/ 22 w 25"/>
                  <a:gd name="T3" fmla="*/ 0 h 12"/>
                  <a:gd name="T4" fmla="*/ 19 w 25"/>
                  <a:gd name="T5" fmla="*/ 8 h 12"/>
                  <a:gd name="T6" fmla="*/ 18 w 25"/>
                  <a:gd name="T7" fmla="*/ 12 h 12"/>
                  <a:gd name="T8" fmla="*/ 17 w 25"/>
                  <a:gd name="T9" fmla="*/ 9 h 12"/>
                  <a:gd name="T10" fmla="*/ 10 w 25"/>
                  <a:gd name="T11" fmla="*/ 9 h 12"/>
                  <a:gd name="T12" fmla="*/ 1 w 25"/>
                  <a:gd name="T13" fmla="*/ 8 h 12"/>
                  <a:gd name="T14" fmla="*/ 6 w 25"/>
                  <a:gd name="T15" fmla="*/ 9 h 12"/>
                  <a:gd name="T16" fmla="*/ 11 w 25"/>
                  <a:gd name="T17" fmla="*/ 6 h 12"/>
                  <a:gd name="T18" fmla="*/ 14 w 25"/>
                  <a:gd name="T19" fmla="*/ 8 h 12"/>
                  <a:gd name="T20" fmla="*/ 17 w 25"/>
                  <a:gd name="T21" fmla="*/ 7 h 12"/>
                  <a:gd name="T22" fmla="*/ 22 w 25"/>
                  <a:gd name="T23"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 h="12">
                    <a:moveTo>
                      <a:pt x="22" y="0"/>
                    </a:moveTo>
                    <a:cubicBezTo>
                      <a:pt x="22" y="0"/>
                      <a:pt x="22" y="0"/>
                      <a:pt x="22" y="0"/>
                    </a:cubicBezTo>
                    <a:cubicBezTo>
                      <a:pt x="25" y="3"/>
                      <a:pt x="22" y="7"/>
                      <a:pt x="19" y="8"/>
                    </a:cubicBezTo>
                    <a:cubicBezTo>
                      <a:pt x="18" y="9"/>
                      <a:pt x="19" y="11"/>
                      <a:pt x="18" y="12"/>
                    </a:cubicBezTo>
                    <a:cubicBezTo>
                      <a:pt x="17" y="12"/>
                      <a:pt x="17" y="10"/>
                      <a:pt x="17" y="9"/>
                    </a:cubicBezTo>
                    <a:cubicBezTo>
                      <a:pt x="15" y="11"/>
                      <a:pt x="13" y="8"/>
                      <a:pt x="10" y="9"/>
                    </a:cubicBezTo>
                    <a:cubicBezTo>
                      <a:pt x="9" y="12"/>
                      <a:pt x="0" y="12"/>
                      <a:pt x="1" y="8"/>
                    </a:cubicBezTo>
                    <a:cubicBezTo>
                      <a:pt x="3" y="8"/>
                      <a:pt x="4" y="10"/>
                      <a:pt x="6" y="9"/>
                    </a:cubicBezTo>
                    <a:cubicBezTo>
                      <a:pt x="8" y="8"/>
                      <a:pt x="10" y="8"/>
                      <a:pt x="11" y="6"/>
                    </a:cubicBezTo>
                    <a:cubicBezTo>
                      <a:pt x="12" y="6"/>
                      <a:pt x="13" y="7"/>
                      <a:pt x="14" y="8"/>
                    </a:cubicBezTo>
                    <a:cubicBezTo>
                      <a:pt x="15" y="8"/>
                      <a:pt x="16" y="7"/>
                      <a:pt x="17" y="7"/>
                    </a:cubicBezTo>
                    <a:cubicBezTo>
                      <a:pt x="19" y="5"/>
                      <a:pt x="23" y="5"/>
                      <a:pt x="22"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34" name="Freeform 1070"/>
              <p:cNvSpPr/>
              <p:nvPr/>
            </p:nvSpPr>
            <p:spPr bwMode="auto">
              <a:xfrm>
                <a:off x="397890" y="5104752"/>
                <a:ext cx="13263" cy="13263"/>
              </a:xfrm>
              <a:custGeom>
                <a:avLst/>
                <a:gdLst>
                  <a:gd name="T0" fmla="*/ 3 w 3"/>
                  <a:gd name="T1" fmla="*/ 1 h 3"/>
                  <a:gd name="T2" fmla="*/ 0 w 3"/>
                  <a:gd name="T3" fmla="*/ 3 h 3"/>
                  <a:gd name="T4" fmla="*/ 3 w 3"/>
                  <a:gd name="T5" fmla="*/ 1 h 3"/>
                </a:gdLst>
                <a:ahLst/>
                <a:cxnLst>
                  <a:cxn ang="0">
                    <a:pos x="T0" y="T1"/>
                  </a:cxn>
                  <a:cxn ang="0">
                    <a:pos x="T2" y="T3"/>
                  </a:cxn>
                  <a:cxn ang="0">
                    <a:pos x="T4" y="T5"/>
                  </a:cxn>
                </a:cxnLst>
                <a:rect l="0" t="0" r="r" b="b"/>
                <a:pathLst>
                  <a:path w="3" h="3">
                    <a:moveTo>
                      <a:pt x="3" y="1"/>
                    </a:moveTo>
                    <a:cubicBezTo>
                      <a:pt x="3" y="3"/>
                      <a:pt x="1" y="2"/>
                      <a:pt x="0" y="3"/>
                    </a:cubicBezTo>
                    <a:cubicBezTo>
                      <a:pt x="1" y="2"/>
                      <a:pt x="1" y="0"/>
                      <a:pt x="3" y="1"/>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35" name="Freeform 1071"/>
              <p:cNvSpPr/>
              <p:nvPr/>
            </p:nvSpPr>
            <p:spPr bwMode="auto">
              <a:xfrm>
                <a:off x="222154" y="4952228"/>
                <a:ext cx="23211" cy="16580"/>
              </a:xfrm>
              <a:custGeom>
                <a:avLst/>
                <a:gdLst>
                  <a:gd name="T0" fmla="*/ 6 w 6"/>
                  <a:gd name="T1" fmla="*/ 4 h 4"/>
                  <a:gd name="T2" fmla="*/ 2 w 6"/>
                  <a:gd name="T3" fmla="*/ 4 h 4"/>
                  <a:gd name="T4" fmla="*/ 0 w 6"/>
                  <a:gd name="T5" fmla="*/ 2 h 4"/>
                  <a:gd name="T6" fmla="*/ 6 w 6"/>
                  <a:gd name="T7" fmla="*/ 4 h 4"/>
                </a:gdLst>
                <a:ahLst/>
                <a:cxnLst>
                  <a:cxn ang="0">
                    <a:pos x="T0" y="T1"/>
                  </a:cxn>
                  <a:cxn ang="0">
                    <a:pos x="T2" y="T3"/>
                  </a:cxn>
                  <a:cxn ang="0">
                    <a:pos x="T4" y="T5"/>
                  </a:cxn>
                  <a:cxn ang="0">
                    <a:pos x="T6" y="T7"/>
                  </a:cxn>
                </a:cxnLst>
                <a:rect l="0" t="0" r="r" b="b"/>
                <a:pathLst>
                  <a:path w="6" h="4">
                    <a:moveTo>
                      <a:pt x="6" y="4"/>
                    </a:moveTo>
                    <a:cubicBezTo>
                      <a:pt x="5" y="4"/>
                      <a:pt x="3" y="3"/>
                      <a:pt x="2" y="4"/>
                    </a:cubicBezTo>
                    <a:cubicBezTo>
                      <a:pt x="1" y="4"/>
                      <a:pt x="0" y="3"/>
                      <a:pt x="0" y="2"/>
                    </a:cubicBezTo>
                    <a:cubicBezTo>
                      <a:pt x="2" y="0"/>
                      <a:pt x="6" y="1"/>
                      <a:pt x="6" y="4"/>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36" name="Freeform 1072"/>
              <p:cNvSpPr/>
              <p:nvPr/>
            </p:nvSpPr>
            <p:spPr bwMode="auto">
              <a:xfrm>
                <a:off x="228785" y="4968805"/>
                <a:ext cx="13263" cy="16580"/>
              </a:xfrm>
              <a:custGeom>
                <a:avLst/>
                <a:gdLst>
                  <a:gd name="T0" fmla="*/ 3 w 3"/>
                  <a:gd name="T1" fmla="*/ 1 h 4"/>
                  <a:gd name="T2" fmla="*/ 2 w 3"/>
                  <a:gd name="T3" fmla="*/ 4 h 4"/>
                  <a:gd name="T4" fmla="*/ 0 w 3"/>
                  <a:gd name="T5" fmla="*/ 1 h 4"/>
                  <a:gd name="T6" fmla="*/ 3 w 3"/>
                  <a:gd name="T7" fmla="*/ 1 h 4"/>
                </a:gdLst>
                <a:ahLst/>
                <a:cxnLst>
                  <a:cxn ang="0">
                    <a:pos x="T0" y="T1"/>
                  </a:cxn>
                  <a:cxn ang="0">
                    <a:pos x="T2" y="T3"/>
                  </a:cxn>
                  <a:cxn ang="0">
                    <a:pos x="T4" y="T5"/>
                  </a:cxn>
                  <a:cxn ang="0">
                    <a:pos x="T6" y="T7"/>
                  </a:cxn>
                </a:cxnLst>
                <a:rect l="0" t="0" r="r" b="b"/>
                <a:pathLst>
                  <a:path w="3" h="4">
                    <a:moveTo>
                      <a:pt x="3" y="1"/>
                    </a:moveTo>
                    <a:cubicBezTo>
                      <a:pt x="3" y="2"/>
                      <a:pt x="2" y="2"/>
                      <a:pt x="2" y="4"/>
                    </a:cubicBezTo>
                    <a:cubicBezTo>
                      <a:pt x="1" y="4"/>
                      <a:pt x="0" y="3"/>
                      <a:pt x="0" y="1"/>
                    </a:cubicBezTo>
                    <a:cubicBezTo>
                      <a:pt x="1" y="1"/>
                      <a:pt x="2" y="0"/>
                      <a:pt x="3" y="1"/>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37" name="Freeform 1073"/>
              <p:cNvSpPr/>
              <p:nvPr/>
            </p:nvSpPr>
            <p:spPr bwMode="auto">
              <a:xfrm>
                <a:off x="251997" y="4972122"/>
                <a:ext cx="13263" cy="19894"/>
              </a:xfrm>
              <a:custGeom>
                <a:avLst/>
                <a:gdLst>
                  <a:gd name="T0" fmla="*/ 0 w 3"/>
                  <a:gd name="T1" fmla="*/ 0 h 5"/>
                  <a:gd name="T2" fmla="*/ 2 w 3"/>
                  <a:gd name="T3" fmla="*/ 5 h 5"/>
                  <a:gd name="T4" fmla="*/ 0 w 3"/>
                  <a:gd name="T5" fmla="*/ 0 h 5"/>
                </a:gdLst>
                <a:ahLst/>
                <a:cxnLst>
                  <a:cxn ang="0">
                    <a:pos x="T0" y="T1"/>
                  </a:cxn>
                  <a:cxn ang="0">
                    <a:pos x="T2" y="T3"/>
                  </a:cxn>
                  <a:cxn ang="0">
                    <a:pos x="T4" y="T5"/>
                  </a:cxn>
                </a:cxnLst>
                <a:rect l="0" t="0" r="r" b="b"/>
                <a:pathLst>
                  <a:path w="3" h="5">
                    <a:moveTo>
                      <a:pt x="0" y="0"/>
                    </a:moveTo>
                    <a:cubicBezTo>
                      <a:pt x="3" y="0"/>
                      <a:pt x="3" y="3"/>
                      <a:pt x="2" y="5"/>
                    </a:cubicBezTo>
                    <a:cubicBezTo>
                      <a:pt x="0" y="5"/>
                      <a:pt x="1" y="1"/>
                      <a:pt x="0"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38" name="Freeform 1074"/>
              <p:cNvSpPr/>
              <p:nvPr/>
            </p:nvSpPr>
            <p:spPr bwMode="auto">
              <a:xfrm>
                <a:off x="242048" y="4972122"/>
                <a:ext cx="6631" cy="13263"/>
              </a:xfrm>
              <a:custGeom>
                <a:avLst/>
                <a:gdLst>
                  <a:gd name="T0" fmla="*/ 1 w 2"/>
                  <a:gd name="T1" fmla="*/ 1 h 3"/>
                  <a:gd name="T2" fmla="*/ 2 w 2"/>
                  <a:gd name="T3" fmla="*/ 0 h 3"/>
                  <a:gd name="T4" fmla="*/ 2 w 2"/>
                  <a:gd name="T5" fmla="*/ 2 h 3"/>
                  <a:gd name="T6" fmla="*/ 1 w 2"/>
                  <a:gd name="T7" fmla="*/ 1 h 3"/>
                </a:gdLst>
                <a:ahLst/>
                <a:cxnLst>
                  <a:cxn ang="0">
                    <a:pos x="T0" y="T1"/>
                  </a:cxn>
                  <a:cxn ang="0">
                    <a:pos x="T2" y="T3"/>
                  </a:cxn>
                  <a:cxn ang="0">
                    <a:pos x="T4" y="T5"/>
                  </a:cxn>
                  <a:cxn ang="0">
                    <a:pos x="T6" y="T7"/>
                  </a:cxn>
                </a:cxnLst>
                <a:rect l="0" t="0" r="r" b="b"/>
                <a:pathLst>
                  <a:path w="2" h="3">
                    <a:moveTo>
                      <a:pt x="1" y="1"/>
                    </a:moveTo>
                    <a:cubicBezTo>
                      <a:pt x="2" y="0"/>
                      <a:pt x="2" y="0"/>
                      <a:pt x="2" y="0"/>
                    </a:cubicBezTo>
                    <a:cubicBezTo>
                      <a:pt x="2" y="2"/>
                      <a:pt x="2" y="2"/>
                      <a:pt x="2" y="2"/>
                    </a:cubicBezTo>
                    <a:cubicBezTo>
                      <a:pt x="0" y="3"/>
                      <a:pt x="0" y="1"/>
                      <a:pt x="1" y="1"/>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39" name="Freeform 1075"/>
              <p:cNvSpPr/>
              <p:nvPr/>
            </p:nvSpPr>
            <p:spPr bwMode="auto">
              <a:xfrm>
                <a:off x="248680" y="5001963"/>
                <a:ext cx="9948" cy="9948"/>
              </a:xfrm>
              <a:custGeom>
                <a:avLst/>
                <a:gdLst>
                  <a:gd name="T0" fmla="*/ 2 w 2"/>
                  <a:gd name="T1" fmla="*/ 0 h 3"/>
                  <a:gd name="T2" fmla="*/ 0 w 2"/>
                  <a:gd name="T3" fmla="*/ 2 h 3"/>
                  <a:gd name="T4" fmla="*/ 2 w 2"/>
                  <a:gd name="T5" fmla="*/ 0 h 3"/>
                </a:gdLst>
                <a:ahLst/>
                <a:cxnLst>
                  <a:cxn ang="0">
                    <a:pos x="T0" y="T1"/>
                  </a:cxn>
                  <a:cxn ang="0">
                    <a:pos x="T2" y="T3"/>
                  </a:cxn>
                  <a:cxn ang="0">
                    <a:pos x="T4" y="T5"/>
                  </a:cxn>
                </a:cxnLst>
                <a:rect l="0" t="0" r="r" b="b"/>
                <a:pathLst>
                  <a:path w="2" h="3">
                    <a:moveTo>
                      <a:pt x="2" y="0"/>
                    </a:moveTo>
                    <a:cubicBezTo>
                      <a:pt x="2" y="1"/>
                      <a:pt x="2" y="3"/>
                      <a:pt x="0" y="2"/>
                    </a:cubicBezTo>
                    <a:cubicBezTo>
                      <a:pt x="0" y="1"/>
                      <a:pt x="0" y="0"/>
                      <a:pt x="2"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40" name="Freeform 1076"/>
              <p:cNvSpPr/>
              <p:nvPr/>
            </p:nvSpPr>
            <p:spPr bwMode="auto">
              <a:xfrm>
                <a:off x="394573" y="4948911"/>
                <a:ext cx="13263" cy="16580"/>
              </a:xfrm>
              <a:custGeom>
                <a:avLst/>
                <a:gdLst>
                  <a:gd name="T0" fmla="*/ 3 w 3"/>
                  <a:gd name="T1" fmla="*/ 1 h 4"/>
                  <a:gd name="T2" fmla="*/ 0 w 3"/>
                  <a:gd name="T3" fmla="*/ 3 h 4"/>
                  <a:gd name="T4" fmla="*/ 3 w 3"/>
                  <a:gd name="T5" fmla="*/ 1 h 4"/>
                </a:gdLst>
                <a:ahLst/>
                <a:cxnLst>
                  <a:cxn ang="0">
                    <a:pos x="T0" y="T1"/>
                  </a:cxn>
                  <a:cxn ang="0">
                    <a:pos x="T2" y="T3"/>
                  </a:cxn>
                  <a:cxn ang="0">
                    <a:pos x="T4" y="T5"/>
                  </a:cxn>
                </a:cxnLst>
                <a:rect l="0" t="0" r="r" b="b"/>
                <a:pathLst>
                  <a:path w="3" h="4">
                    <a:moveTo>
                      <a:pt x="3" y="1"/>
                    </a:moveTo>
                    <a:cubicBezTo>
                      <a:pt x="3" y="2"/>
                      <a:pt x="2" y="4"/>
                      <a:pt x="0" y="3"/>
                    </a:cubicBezTo>
                    <a:cubicBezTo>
                      <a:pt x="1" y="2"/>
                      <a:pt x="2" y="0"/>
                      <a:pt x="3" y="1"/>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41" name="Freeform 1077"/>
              <p:cNvSpPr/>
              <p:nvPr/>
            </p:nvSpPr>
            <p:spPr bwMode="auto">
              <a:xfrm>
                <a:off x="331575" y="4965491"/>
                <a:ext cx="29843" cy="9948"/>
              </a:xfrm>
              <a:custGeom>
                <a:avLst/>
                <a:gdLst>
                  <a:gd name="T0" fmla="*/ 1 w 8"/>
                  <a:gd name="T1" fmla="*/ 0 h 3"/>
                  <a:gd name="T2" fmla="*/ 8 w 8"/>
                  <a:gd name="T3" fmla="*/ 0 h 3"/>
                  <a:gd name="T4" fmla="*/ 4 w 8"/>
                  <a:gd name="T5" fmla="*/ 3 h 3"/>
                  <a:gd name="T6" fmla="*/ 1 w 8"/>
                  <a:gd name="T7" fmla="*/ 0 h 3"/>
                </a:gdLst>
                <a:ahLst/>
                <a:cxnLst>
                  <a:cxn ang="0">
                    <a:pos x="T0" y="T1"/>
                  </a:cxn>
                  <a:cxn ang="0">
                    <a:pos x="T2" y="T3"/>
                  </a:cxn>
                  <a:cxn ang="0">
                    <a:pos x="T4" y="T5"/>
                  </a:cxn>
                  <a:cxn ang="0">
                    <a:pos x="T6" y="T7"/>
                  </a:cxn>
                </a:cxnLst>
                <a:rect l="0" t="0" r="r" b="b"/>
                <a:pathLst>
                  <a:path w="8" h="3">
                    <a:moveTo>
                      <a:pt x="1" y="0"/>
                    </a:moveTo>
                    <a:cubicBezTo>
                      <a:pt x="3" y="1"/>
                      <a:pt x="5" y="1"/>
                      <a:pt x="8" y="0"/>
                    </a:cubicBezTo>
                    <a:cubicBezTo>
                      <a:pt x="8" y="2"/>
                      <a:pt x="5" y="2"/>
                      <a:pt x="4" y="3"/>
                    </a:cubicBezTo>
                    <a:cubicBezTo>
                      <a:pt x="3" y="3"/>
                      <a:pt x="0" y="2"/>
                      <a:pt x="1"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42" name="Freeform 1078"/>
              <p:cNvSpPr/>
              <p:nvPr/>
            </p:nvSpPr>
            <p:spPr bwMode="auto">
              <a:xfrm>
                <a:off x="397890" y="4965491"/>
                <a:ext cx="9948" cy="6631"/>
              </a:xfrm>
              <a:custGeom>
                <a:avLst/>
                <a:gdLst>
                  <a:gd name="T0" fmla="*/ 1 w 2"/>
                  <a:gd name="T1" fmla="*/ 0 h 2"/>
                  <a:gd name="T2" fmla="*/ 2 w 2"/>
                  <a:gd name="T3" fmla="*/ 0 h 2"/>
                  <a:gd name="T4" fmla="*/ 2 w 2"/>
                  <a:gd name="T5" fmla="*/ 1 h 2"/>
                  <a:gd name="T6" fmla="*/ 1 w 2"/>
                  <a:gd name="T7" fmla="*/ 0 h 2"/>
                </a:gdLst>
                <a:ahLst/>
                <a:cxnLst>
                  <a:cxn ang="0">
                    <a:pos x="T0" y="T1"/>
                  </a:cxn>
                  <a:cxn ang="0">
                    <a:pos x="T2" y="T3"/>
                  </a:cxn>
                  <a:cxn ang="0">
                    <a:pos x="T4" y="T5"/>
                  </a:cxn>
                  <a:cxn ang="0">
                    <a:pos x="T6" y="T7"/>
                  </a:cxn>
                </a:cxnLst>
                <a:rect l="0" t="0" r="r" b="b"/>
                <a:pathLst>
                  <a:path w="2" h="2">
                    <a:moveTo>
                      <a:pt x="1" y="0"/>
                    </a:moveTo>
                    <a:cubicBezTo>
                      <a:pt x="2" y="0"/>
                      <a:pt x="2" y="0"/>
                      <a:pt x="2" y="0"/>
                    </a:cubicBezTo>
                    <a:cubicBezTo>
                      <a:pt x="2" y="1"/>
                      <a:pt x="2" y="1"/>
                      <a:pt x="2" y="1"/>
                    </a:cubicBezTo>
                    <a:cubicBezTo>
                      <a:pt x="0" y="2"/>
                      <a:pt x="0" y="1"/>
                      <a:pt x="1"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43" name="Freeform 1079"/>
              <p:cNvSpPr/>
              <p:nvPr/>
            </p:nvSpPr>
            <p:spPr bwMode="auto">
              <a:xfrm>
                <a:off x="381310" y="4968805"/>
                <a:ext cx="9948" cy="6631"/>
              </a:xfrm>
              <a:custGeom>
                <a:avLst/>
                <a:gdLst>
                  <a:gd name="T0" fmla="*/ 0 w 2"/>
                  <a:gd name="T1" fmla="*/ 0 h 2"/>
                  <a:gd name="T2" fmla="*/ 1 w 2"/>
                  <a:gd name="T3" fmla="*/ 0 h 2"/>
                  <a:gd name="T4" fmla="*/ 2 w 2"/>
                  <a:gd name="T5" fmla="*/ 2 h 2"/>
                  <a:gd name="T6" fmla="*/ 0 w 2"/>
                  <a:gd name="T7" fmla="*/ 0 h 2"/>
                </a:gdLst>
                <a:ahLst/>
                <a:cxnLst>
                  <a:cxn ang="0">
                    <a:pos x="T0" y="T1"/>
                  </a:cxn>
                  <a:cxn ang="0">
                    <a:pos x="T2" y="T3"/>
                  </a:cxn>
                  <a:cxn ang="0">
                    <a:pos x="T4" y="T5"/>
                  </a:cxn>
                  <a:cxn ang="0">
                    <a:pos x="T6" y="T7"/>
                  </a:cxn>
                </a:cxnLst>
                <a:rect l="0" t="0" r="r" b="b"/>
                <a:pathLst>
                  <a:path w="2" h="2">
                    <a:moveTo>
                      <a:pt x="0" y="0"/>
                    </a:moveTo>
                    <a:cubicBezTo>
                      <a:pt x="1" y="0"/>
                      <a:pt x="1" y="0"/>
                      <a:pt x="1" y="0"/>
                    </a:cubicBezTo>
                    <a:cubicBezTo>
                      <a:pt x="2" y="0"/>
                      <a:pt x="2" y="1"/>
                      <a:pt x="2" y="2"/>
                    </a:cubicBezTo>
                    <a:cubicBezTo>
                      <a:pt x="1" y="2"/>
                      <a:pt x="0" y="1"/>
                      <a:pt x="0"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44" name="Freeform 1080"/>
              <p:cNvSpPr/>
              <p:nvPr/>
            </p:nvSpPr>
            <p:spPr bwMode="auto">
              <a:xfrm>
                <a:off x="324943" y="4975437"/>
                <a:ext cx="36474" cy="26526"/>
              </a:xfrm>
              <a:custGeom>
                <a:avLst/>
                <a:gdLst>
                  <a:gd name="T0" fmla="*/ 1 w 9"/>
                  <a:gd name="T1" fmla="*/ 0 h 6"/>
                  <a:gd name="T2" fmla="*/ 9 w 9"/>
                  <a:gd name="T3" fmla="*/ 2 h 6"/>
                  <a:gd name="T4" fmla="*/ 8 w 9"/>
                  <a:gd name="T5" fmla="*/ 4 h 6"/>
                  <a:gd name="T6" fmla="*/ 8 w 9"/>
                  <a:gd name="T7" fmla="*/ 6 h 6"/>
                  <a:gd name="T8" fmla="*/ 5 w 9"/>
                  <a:gd name="T9" fmla="*/ 3 h 6"/>
                  <a:gd name="T10" fmla="*/ 3 w 9"/>
                  <a:gd name="T11" fmla="*/ 3 h 6"/>
                  <a:gd name="T12" fmla="*/ 1 w 9"/>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9" h="6">
                    <a:moveTo>
                      <a:pt x="1" y="0"/>
                    </a:moveTo>
                    <a:cubicBezTo>
                      <a:pt x="3" y="1"/>
                      <a:pt x="7" y="1"/>
                      <a:pt x="9" y="2"/>
                    </a:cubicBezTo>
                    <a:cubicBezTo>
                      <a:pt x="9" y="3"/>
                      <a:pt x="8" y="3"/>
                      <a:pt x="8" y="4"/>
                    </a:cubicBezTo>
                    <a:cubicBezTo>
                      <a:pt x="7" y="5"/>
                      <a:pt x="9" y="4"/>
                      <a:pt x="8" y="6"/>
                    </a:cubicBezTo>
                    <a:cubicBezTo>
                      <a:pt x="6" y="6"/>
                      <a:pt x="6" y="3"/>
                      <a:pt x="5" y="3"/>
                    </a:cubicBezTo>
                    <a:cubicBezTo>
                      <a:pt x="4" y="3"/>
                      <a:pt x="4" y="3"/>
                      <a:pt x="3" y="3"/>
                    </a:cubicBezTo>
                    <a:cubicBezTo>
                      <a:pt x="2" y="2"/>
                      <a:pt x="0" y="1"/>
                      <a:pt x="1"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45" name="Freeform 1081"/>
              <p:cNvSpPr/>
              <p:nvPr/>
            </p:nvSpPr>
            <p:spPr bwMode="auto">
              <a:xfrm>
                <a:off x="361415" y="4975437"/>
                <a:ext cx="9948" cy="9948"/>
              </a:xfrm>
              <a:custGeom>
                <a:avLst/>
                <a:gdLst>
                  <a:gd name="T0" fmla="*/ 2 w 2"/>
                  <a:gd name="T1" fmla="*/ 1 h 2"/>
                  <a:gd name="T2" fmla="*/ 2 w 2"/>
                  <a:gd name="T3" fmla="*/ 2 h 2"/>
                  <a:gd name="T4" fmla="*/ 0 w 2"/>
                  <a:gd name="T5" fmla="*/ 2 h 2"/>
                  <a:gd name="T6" fmla="*/ 2 w 2"/>
                  <a:gd name="T7" fmla="*/ 1 h 2"/>
                </a:gdLst>
                <a:ahLst/>
                <a:cxnLst>
                  <a:cxn ang="0">
                    <a:pos x="T0" y="T1"/>
                  </a:cxn>
                  <a:cxn ang="0">
                    <a:pos x="T2" y="T3"/>
                  </a:cxn>
                  <a:cxn ang="0">
                    <a:pos x="T4" y="T5"/>
                  </a:cxn>
                  <a:cxn ang="0">
                    <a:pos x="T6" y="T7"/>
                  </a:cxn>
                </a:cxnLst>
                <a:rect l="0" t="0" r="r" b="b"/>
                <a:pathLst>
                  <a:path w="2" h="2">
                    <a:moveTo>
                      <a:pt x="2" y="1"/>
                    </a:moveTo>
                    <a:cubicBezTo>
                      <a:pt x="2" y="1"/>
                      <a:pt x="2" y="1"/>
                      <a:pt x="2" y="2"/>
                    </a:cubicBezTo>
                    <a:cubicBezTo>
                      <a:pt x="1" y="2"/>
                      <a:pt x="1" y="2"/>
                      <a:pt x="0" y="2"/>
                    </a:cubicBezTo>
                    <a:cubicBezTo>
                      <a:pt x="0" y="1"/>
                      <a:pt x="1" y="0"/>
                      <a:pt x="2" y="1"/>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46" name="Freeform 1082"/>
              <p:cNvSpPr/>
              <p:nvPr/>
            </p:nvSpPr>
            <p:spPr bwMode="auto">
              <a:xfrm>
                <a:off x="368047" y="4982068"/>
                <a:ext cx="46420" cy="26526"/>
              </a:xfrm>
              <a:custGeom>
                <a:avLst/>
                <a:gdLst>
                  <a:gd name="T0" fmla="*/ 12 w 12"/>
                  <a:gd name="T1" fmla="*/ 0 h 7"/>
                  <a:gd name="T2" fmla="*/ 12 w 12"/>
                  <a:gd name="T3" fmla="*/ 2 h 7"/>
                  <a:gd name="T4" fmla="*/ 3 w 12"/>
                  <a:gd name="T5" fmla="*/ 7 h 7"/>
                  <a:gd name="T6" fmla="*/ 0 w 12"/>
                  <a:gd name="T7" fmla="*/ 2 h 7"/>
                  <a:gd name="T8" fmla="*/ 2 w 12"/>
                  <a:gd name="T9" fmla="*/ 1 h 7"/>
                  <a:gd name="T10" fmla="*/ 2 w 12"/>
                  <a:gd name="T11" fmla="*/ 5 h 7"/>
                  <a:gd name="T12" fmla="*/ 7 w 12"/>
                  <a:gd name="T13" fmla="*/ 1 h 7"/>
                  <a:gd name="T14" fmla="*/ 12 w 12"/>
                  <a:gd name="T15" fmla="*/ 0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7">
                    <a:moveTo>
                      <a:pt x="12" y="0"/>
                    </a:moveTo>
                    <a:cubicBezTo>
                      <a:pt x="12" y="1"/>
                      <a:pt x="12" y="1"/>
                      <a:pt x="12" y="2"/>
                    </a:cubicBezTo>
                    <a:cubicBezTo>
                      <a:pt x="8" y="3"/>
                      <a:pt x="6" y="5"/>
                      <a:pt x="3" y="7"/>
                    </a:cubicBezTo>
                    <a:cubicBezTo>
                      <a:pt x="1" y="6"/>
                      <a:pt x="0" y="5"/>
                      <a:pt x="0" y="2"/>
                    </a:cubicBezTo>
                    <a:cubicBezTo>
                      <a:pt x="1" y="2"/>
                      <a:pt x="1" y="1"/>
                      <a:pt x="2" y="1"/>
                    </a:cubicBezTo>
                    <a:cubicBezTo>
                      <a:pt x="2" y="2"/>
                      <a:pt x="2" y="4"/>
                      <a:pt x="2" y="5"/>
                    </a:cubicBezTo>
                    <a:cubicBezTo>
                      <a:pt x="4" y="5"/>
                      <a:pt x="7" y="3"/>
                      <a:pt x="7" y="1"/>
                    </a:cubicBezTo>
                    <a:cubicBezTo>
                      <a:pt x="9" y="2"/>
                      <a:pt x="11" y="1"/>
                      <a:pt x="12"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47" name="Freeform 1083"/>
              <p:cNvSpPr/>
              <p:nvPr/>
            </p:nvSpPr>
            <p:spPr bwMode="auto">
              <a:xfrm>
                <a:off x="245365" y="4995331"/>
                <a:ext cx="36474" cy="43106"/>
              </a:xfrm>
              <a:custGeom>
                <a:avLst/>
                <a:gdLst>
                  <a:gd name="T0" fmla="*/ 4 w 9"/>
                  <a:gd name="T1" fmla="*/ 0 h 10"/>
                  <a:gd name="T2" fmla="*/ 5 w 9"/>
                  <a:gd name="T3" fmla="*/ 0 h 10"/>
                  <a:gd name="T4" fmla="*/ 0 w 9"/>
                  <a:gd name="T5" fmla="*/ 4 h 10"/>
                  <a:gd name="T6" fmla="*/ 4 w 9"/>
                  <a:gd name="T7" fmla="*/ 4 h 10"/>
                  <a:gd name="T8" fmla="*/ 4 w 9"/>
                  <a:gd name="T9" fmla="*/ 0 h 10"/>
                </a:gdLst>
                <a:ahLst/>
                <a:cxnLst>
                  <a:cxn ang="0">
                    <a:pos x="T0" y="T1"/>
                  </a:cxn>
                  <a:cxn ang="0">
                    <a:pos x="T2" y="T3"/>
                  </a:cxn>
                  <a:cxn ang="0">
                    <a:pos x="T4" y="T5"/>
                  </a:cxn>
                  <a:cxn ang="0">
                    <a:pos x="T6" y="T7"/>
                  </a:cxn>
                  <a:cxn ang="0">
                    <a:pos x="T8" y="T9"/>
                  </a:cxn>
                </a:cxnLst>
                <a:rect l="0" t="0" r="r" b="b"/>
                <a:pathLst>
                  <a:path w="9" h="10">
                    <a:moveTo>
                      <a:pt x="4" y="0"/>
                    </a:moveTo>
                    <a:cubicBezTo>
                      <a:pt x="5" y="0"/>
                      <a:pt x="5" y="0"/>
                      <a:pt x="5" y="0"/>
                    </a:cubicBezTo>
                    <a:cubicBezTo>
                      <a:pt x="9" y="4"/>
                      <a:pt x="2" y="10"/>
                      <a:pt x="0" y="4"/>
                    </a:cubicBezTo>
                    <a:cubicBezTo>
                      <a:pt x="1" y="3"/>
                      <a:pt x="3" y="5"/>
                      <a:pt x="4" y="4"/>
                    </a:cubicBezTo>
                    <a:cubicBezTo>
                      <a:pt x="5" y="3"/>
                      <a:pt x="3" y="1"/>
                      <a:pt x="4"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48" name="Freeform 1084"/>
              <p:cNvSpPr/>
              <p:nvPr/>
            </p:nvSpPr>
            <p:spPr bwMode="auto">
              <a:xfrm>
                <a:off x="305049" y="4992017"/>
                <a:ext cx="26526" cy="16580"/>
              </a:xfrm>
              <a:custGeom>
                <a:avLst/>
                <a:gdLst>
                  <a:gd name="T0" fmla="*/ 6 w 6"/>
                  <a:gd name="T1" fmla="*/ 2 h 4"/>
                  <a:gd name="T2" fmla="*/ 1 w 6"/>
                  <a:gd name="T3" fmla="*/ 4 h 4"/>
                  <a:gd name="T4" fmla="*/ 6 w 6"/>
                  <a:gd name="T5" fmla="*/ 2 h 4"/>
                </a:gdLst>
                <a:ahLst/>
                <a:cxnLst>
                  <a:cxn ang="0">
                    <a:pos x="T0" y="T1"/>
                  </a:cxn>
                  <a:cxn ang="0">
                    <a:pos x="T2" y="T3"/>
                  </a:cxn>
                  <a:cxn ang="0">
                    <a:pos x="T4" y="T5"/>
                  </a:cxn>
                </a:cxnLst>
                <a:rect l="0" t="0" r="r" b="b"/>
                <a:pathLst>
                  <a:path w="6" h="4">
                    <a:moveTo>
                      <a:pt x="6" y="2"/>
                    </a:moveTo>
                    <a:cubicBezTo>
                      <a:pt x="5" y="4"/>
                      <a:pt x="2" y="3"/>
                      <a:pt x="1" y="4"/>
                    </a:cubicBezTo>
                    <a:cubicBezTo>
                      <a:pt x="0" y="2"/>
                      <a:pt x="4" y="0"/>
                      <a:pt x="6" y="2"/>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49" name="Freeform 1085"/>
              <p:cNvSpPr/>
              <p:nvPr/>
            </p:nvSpPr>
            <p:spPr bwMode="auto">
              <a:xfrm>
                <a:off x="341521" y="4995331"/>
                <a:ext cx="13263" cy="9948"/>
              </a:xfrm>
              <a:custGeom>
                <a:avLst/>
                <a:gdLst>
                  <a:gd name="T0" fmla="*/ 0 w 3"/>
                  <a:gd name="T1" fmla="*/ 0 h 2"/>
                  <a:gd name="T2" fmla="*/ 3 w 3"/>
                  <a:gd name="T3" fmla="*/ 1 h 2"/>
                  <a:gd name="T4" fmla="*/ 0 w 3"/>
                  <a:gd name="T5" fmla="*/ 2 h 2"/>
                  <a:gd name="T6" fmla="*/ 0 w 3"/>
                  <a:gd name="T7" fmla="*/ 0 h 2"/>
                </a:gdLst>
                <a:ahLst/>
                <a:cxnLst>
                  <a:cxn ang="0">
                    <a:pos x="T0" y="T1"/>
                  </a:cxn>
                  <a:cxn ang="0">
                    <a:pos x="T2" y="T3"/>
                  </a:cxn>
                  <a:cxn ang="0">
                    <a:pos x="T4" y="T5"/>
                  </a:cxn>
                  <a:cxn ang="0">
                    <a:pos x="T6" y="T7"/>
                  </a:cxn>
                </a:cxnLst>
                <a:rect l="0" t="0" r="r" b="b"/>
                <a:pathLst>
                  <a:path w="3" h="2">
                    <a:moveTo>
                      <a:pt x="0" y="0"/>
                    </a:moveTo>
                    <a:cubicBezTo>
                      <a:pt x="1" y="0"/>
                      <a:pt x="2" y="0"/>
                      <a:pt x="3" y="1"/>
                    </a:cubicBezTo>
                    <a:cubicBezTo>
                      <a:pt x="3" y="2"/>
                      <a:pt x="1" y="1"/>
                      <a:pt x="0" y="2"/>
                    </a:cubicBezTo>
                    <a:lnTo>
                      <a:pt x="0" y="0"/>
                    </a:lnTo>
                    <a:close/>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50" name="Freeform 1086"/>
              <p:cNvSpPr/>
              <p:nvPr/>
            </p:nvSpPr>
            <p:spPr bwMode="auto">
              <a:xfrm>
                <a:off x="427730" y="4995331"/>
                <a:ext cx="6631" cy="6631"/>
              </a:xfrm>
              <a:custGeom>
                <a:avLst/>
                <a:gdLst>
                  <a:gd name="T0" fmla="*/ 0 w 2"/>
                  <a:gd name="T1" fmla="*/ 0 h 1"/>
                  <a:gd name="T2" fmla="*/ 2 w 2"/>
                  <a:gd name="T3" fmla="*/ 0 h 1"/>
                  <a:gd name="T4" fmla="*/ 0 w 2"/>
                  <a:gd name="T5" fmla="*/ 1 h 1"/>
                  <a:gd name="T6" fmla="*/ 0 w 2"/>
                  <a:gd name="T7" fmla="*/ 0 h 1"/>
                </a:gdLst>
                <a:ahLst/>
                <a:cxnLst>
                  <a:cxn ang="0">
                    <a:pos x="T0" y="T1"/>
                  </a:cxn>
                  <a:cxn ang="0">
                    <a:pos x="T2" y="T3"/>
                  </a:cxn>
                  <a:cxn ang="0">
                    <a:pos x="T4" y="T5"/>
                  </a:cxn>
                  <a:cxn ang="0">
                    <a:pos x="T6" y="T7"/>
                  </a:cxn>
                </a:cxnLst>
                <a:rect l="0" t="0" r="r" b="b"/>
                <a:pathLst>
                  <a:path w="2" h="1">
                    <a:moveTo>
                      <a:pt x="0" y="0"/>
                    </a:moveTo>
                    <a:cubicBezTo>
                      <a:pt x="2" y="0"/>
                      <a:pt x="2" y="0"/>
                      <a:pt x="2" y="0"/>
                    </a:cubicBezTo>
                    <a:cubicBezTo>
                      <a:pt x="2" y="1"/>
                      <a:pt x="1" y="1"/>
                      <a:pt x="0" y="1"/>
                    </a:cubicBezTo>
                    <a:lnTo>
                      <a:pt x="0" y="0"/>
                    </a:lnTo>
                    <a:close/>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51" name="Freeform 1087"/>
              <p:cNvSpPr/>
              <p:nvPr/>
            </p:nvSpPr>
            <p:spPr bwMode="auto">
              <a:xfrm>
                <a:off x="407836" y="5001963"/>
                <a:ext cx="9948" cy="6631"/>
              </a:xfrm>
              <a:custGeom>
                <a:avLst/>
                <a:gdLst>
                  <a:gd name="T0" fmla="*/ 3 w 3"/>
                  <a:gd name="T1" fmla="*/ 0 h 2"/>
                  <a:gd name="T2" fmla="*/ 0 w 3"/>
                  <a:gd name="T3" fmla="*/ 1 h 2"/>
                  <a:gd name="T4" fmla="*/ 3 w 3"/>
                  <a:gd name="T5" fmla="*/ 0 h 2"/>
                </a:gdLst>
                <a:ahLst/>
                <a:cxnLst>
                  <a:cxn ang="0">
                    <a:pos x="T0" y="T1"/>
                  </a:cxn>
                  <a:cxn ang="0">
                    <a:pos x="T2" y="T3"/>
                  </a:cxn>
                  <a:cxn ang="0">
                    <a:pos x="T4" y="T5"/>
                  </a:cxn>
                </a:cxnLst>
                <a:rect l="0" t="0" r="r" b="b"/>
                <a:pathLst>
                  <a:path w="3" h="2">
                    <a:moveTo>
                      <a:pt x="3" y="0"/>
                    </a:moveTo>
                    <a:cubicBezTo>
                      <a:pt x="3" y="1"/>
                      <a:pt x="1" y="2"/>
                      <a:pt x="0" y="1"/>
                    </a:cubicBezTo>
                    <a:cubicBezTo>
                      <a:pt x="0" y="0"/>
                      <a:pt x="2" y="0"/>
                      <a:pt x="3"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52" name="Freeform 1088"/>
              <p:cNvSpPr/>
              <p:nvPr/>
            </p:nvSpPr>
            <p:spPr bwMode="auto">
              <a:xfrm>
                <a:off x="351469" y="5001963"/>
                <a:ext cx="6631" cy="6631"/>
              </a:xfrm>
              <a:custGeom>
                <a:avLst/>
                <a:gdLst>
                  <a:gd name="T0" fmla="*/ 2 w 2"/>
                  <a:gd name="T1" fmla="*/ 1 h 2"/>
                  <a:gd name="T2" fmla="*/ 2 w 2"/>
                  <a:gd name="T3" fmla="*/ 2 h 2"/>
                  <a:gd name="T4" fmla="*/ 1 w 2"/>
                  <a:gd name="T5" fmla="*/ 2 h 2"/>
                  <a:gd name="T6" fmla="*/ 2 w 2"/>
                  <a:gd name="T7" fmla="*/ 1 h 2"/>
                </a:gdLst>
                <a:ahLst/>
                <a:cxnLst>
                  <a:cxn ang="0">
                    <a:pos x="T0" y="T1"/>
                  </a:cxn>
                  <a:cxn ang="0">
                    <a:pos x="T2" y="T3"/>
                  </a:cxn>
                  <a:cxn ang="0">
                    <a:pos x="T4" y="T5"/>
                  </a:cxn>
                  <a:cxn ang="0">
                    <a:pos x="T6" y="T7"/>
                  </a:cxn>
                </a:cxnLst>
                <a:rect l="0" t="0" r="r" b="b"/>
                <a:pathLst>
                  <a:path w="2" h="2">
                    <a:moveTo>
                      <a:pt x="2" y="1"/>
                    </a:moveTo>
                    <a:cubicBezTo>
                      <a:pt x="2" y="2"/>
                      <a:pt x="2" y="2"/>
                      <a:pt x="2" y="2"/>
                    </a:cubicBezTo>
                    <a:cubicBezTo>
                      <a:pt x="1" y="2"/>
                      <a:pt x="1" y="2"/>
                      <a:pt x="1" y="2"/>
                    </a:cubicBezTo>
                    <a:cubicBezTo>
                      <a:pt x="0" y="1"/>
                      <a:pt x="1" y="0"/>
                      <a:pt x="2" y="1"/>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53" name="Freeform 1089"/>
              <p:cNvSpPr/>
              <p:nvPr/>
            </p:nvSpPr>
            <p:spPr bwMode="auto">
              <a:xfrm>
                <a:off x="338206" y="5005280"/>
                <a:ext cx="6631" cy="6631"/>
              </a:xfrm>
              <a:custGeom>
                <a:avLst/>
                <a:gdLst>
                  <a:gd name="T0" fmla="*/ 2 w 2"/>
                  <a:gd name="T1" fmla="*/ 0 h 2"/>
                  <a:gd name="T2" fmla="*/ 2 w 2"/>
                  <a:gd name="T3" fmla="*/ 2 h 2"/>
                  <a:gd name="T4" fmla="*/ 0 w 2"/>
                  <a:gd name="T5" fmla="*/ 1 h 2"/>
                  <a:gd name="T6" fmla="*/ 0 w 2"/>
                  <a:gd name="T7" fmla="*/ 1 h 2"/>
                  <a:gd name="T8" fmla="*/ 2 w 2"/>
                  <a:gd name="T9" fmla="*/ 0 h 2"/>
                </a:gdLst>
                <a:ahLst/>
                <a:cxnLst>
                  <a:cxn ang="0">
                    <a:pos x="T0" y="T1"/>
                  </a:cxn>
                  <a:cxn ang="0">
                    <a:pos x="T2" y="T3"/>
                  </a:cxn>
                  <a:cxn ang="0">
                    <a:pos x="T4" y="T5"/>
                  </a:cxn>
                  <a:cxn ang="0">
                    <a:pos x="T6" y="T7"/>
                  </a:cxn>
                  <a:cxn ang="0">
                    <a:pos x="T8" y="T9"/>
                  </a:cxn>
                </a:cxnLst>
                <a:rect l="0" t="0" r="r" b="b"/>
                <a:pathLst>
                  <a:path w="2" h="2">
                    <a:moveTo>
                      <a:pt x="2" y="0"/>
                    </a:moveTo>
                    <a:cubicBezTo>
                      <a:pt x="2" y="0"/>
                      <a:pt x="2" y="1"/>
                      <a:pt x="2" y="2"/>
                    </a:cubicBezTo>
                    <a:cubicBezTo>
                      <a:pt x="1" y="2"/>
                      <a:pt x="0" y="2"/>
                      <a:pt x="0" y="1"/>
                    </a:cubicBezTo>
                    <a:cubicBezTo>
                      <a:pt x="0" y="1"/>
                      <a:pt x="0" y="1"/>
                      <a:pt x="0" y="1"/>
                    </a:cubicBezTo>
                    <a:cubicBezTo>
                      <a:pt x="0" y="0"/>
                      <a:pt x="1" y="0"/>
                      <a:pt x="2"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54" name="Freeform 1090"/>
              <p:cNvSpPr/>
              <p:nvPr/>
            </p:nvSpPr>
            <p:spPr bwMode="auto">
              <a:xfrm>
                <a:off x="318312" y="5005280"/>
                <a:ext cx="6631" cy="9948"/>
              </a:xfrm>
              <a:custGeom>
                <a:avLst/>
                <a:gdLst>
                  <a:gd name="T0" fmla="*/ 2 w 2"/>
                  <a:gd name="T1" fmla="*/ 1 h 3"/>
                  <a:gd name="T2" fmla="*/ 1 w 2"/>
                  <a:gd name="T3" fmla="*/ 3 h 3"/>
                  <a:gd name="T4" fmla="*/ 2 w 2"/>
                  <a:gd name="T5" fmla="*/ 1 h 3"/>
                </a:gdLst>
                <a:ahLst/>
                <a:cxnLst>
                  <a:cxn ang="0">
                    <a:pos x="T0" y="T1"/>
                  </a:cxn>
                  <a:cxn ang="0">
                    <a:pos x="T2" y="T3"/>
                  </a:cxn>
                  <a:cxn ang="0">
                    <a:pos x="T4" y="T5"/>
                  </a:cxn>
                </a:cxnLst>
                <a:rect l="0" t="0" r="r" b="b"/>
                <a:pathLst>
                  <a:path w="2" h="3">
                    <a:moveTo>
                      <a:pt x="2" y="1"/>
                    </a:moveTo>
                    <a:cubicBezTo>
                      <a:pt x="2" y="2"/>
                      <a:pt x="2" y="3"/>
                      <a:pt x="1" y="3"/>
                    </a:cubicBezTo>
                    <a:cubicBezTo>
                      <a:pt x="0" y="2"/>
                      <a:pt x="1" y="0"/>
                      <a:pt x="2" y="1"/>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55" name="Freeform 1091"/>
              <p:cNvSpPr/>
              <p:nvPr/>
            </p:nvSpPr>
            <p:spPr bwMode="auto">
              <a:xfrm>
                <a:off x="394573" y="5008594"/>
                <a:ext cx="36474" cy="33157"/>
              </a:xfrm>
              <a:custGeom>
                <a:avLst/>
                <a:gdLst>
                  <a:gd name="T0" fmla="*/ 3 w 9"/>
                  <a:gd name="T1" fmla="*/ 0 h 8"/>
                  <a:gd name="T2" fmla="*/ 0 w 9"/>
                  <a:gd name="T3" fmla="*/ 4 h 8"/>
                  <a:gd name="T4" fmla="*/ 5 w 9"/>
                  <a:gd name="T5" fmla="*/ 3 h 8"/>
                  <a:gd name="T6" fmla="*/ 4 w 9"/>
                  <a:gd name="T7" fmla="*/ 2 h 8"/>
                  <a:gd name="T8" fmla="*/ 3 w 9"/>
                  <a:gd name="T9" fmla="*/ 0 h 8"/>
                </a:gdLst>
                <a:ahLst/>
                <a:cxnLst>
                  <a:cxn ang="0">
                    <a:pos x="T0" y="T1"/>
                  </a:cxn>
                  <a:cxn ang="0">
                    <a:pos x="T2" y="T3"/>
                  </a:cxn>
                  <a:cxn ang="0">
                    <a:pos x="T4" y="T5"/>
                  </a:cxn>
                  <a:cxn ang="0">
                    <a:pos x="T6" y="T7"/>
                  </a:cxn>
                  <a:cxn ang="0">
                    <a:pos x="T8" y="T9"/>
                  </a:cxn>
                </a:cxnLst>
                <a:rect l="0" t="0" r="r" b="b"/>
                <a:pathLst>
                  <a:path w="9" h="8">
                    <a:moveTo>
                      <a:pt x="3" y="0"/>
                    </a:moveTo>
                    <a:cubicBezTo>
                      <a:pt x="9" y="2"/>
                      <a:pt x="3" y="8"/>
                      <a:pt x="0" y="4"/>
                    </a:cubicBezTo>
                    <a:cubicBezTo>
                      <a:pt x="0" y="2"/>
                      <a:pt x="3" y="5"/>
                      <a:pt x="5" y="3"/>
                    </a:cubicBezTo>
                    <a:cubicBezTo>
                      <a:pt x="4" y="2"/>
                      <a:pt x="4" y="2"/>
                      <a:pt x="4" y="2"/>
                    </a:cubicBezTo>
                    <a:cubicBezTo>
                      <a:pt x="4" y="1"/>
                      <a:pt x="3" y="2"/>
                      <a:pt x="3"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56" name="Freeform 1092"/>
              <p:cNvSpPr/>
              <p:nvPr/>
            </p:nvSpPr>
            <p:spPr bwMode="auto">
              <a:xfrm>
                <a:off x="324943" y="5015226"/>
                <a:ext cx="6631" cy="6631"/>
              </a:xfrm>
              <a:custGeom>
                <a:avLst/>
                <a:gdLst>
                  <a:gd name="T0" fmla="*/ 1 w 1"/>
                  <a:gd name="T1" fmla="*/ 0 h 1"/>
                  <a:gd name="T2" fmla="*/ 1 w 1"/>
                  <a:gd name="T3" fmla="*/ 1 h 1"/>
                  <a:gd name="T4" fmla="*/ 0 w 1"/>
                  <a:gd name="T5" fmla="*/ 0 h 1"/>
                  <a:gd name="T6" fmla="*/ 1 w 1"/>
                  <a:gd name="T7" fmla="*/ 0 h 1"/>
                </a:gdLst>
                <a:ahLst/>
                <a:cxnLst>
                  <a:cxn ang="0">
                    <a:pos x="T0" y="T1"/>
                  </a:cxn>
                  <a:cxn ang="0">
                    <a:pos x="T2" y="T3"/>
                  </a:cxn>
                  <a:cxn ang="0">
                    <a:pos x="T4" y="T5"/>
                  </a:cxn>
                  <a:cxn ang="0">
                    <a:pos x="T6" y="T7"/>
                  </a:cxn>
                </a:cxnLst>
                <a:rect l="0" t="0" r="r" b="b"/>
                <a:pathLst>
                  <a:path w="1" h="1">
                    <a:moveTo>
                      <a:pt x="1" y="0"/>
                    </a:moveTo>
                    <a:cubicBezTo>
                      <a:pt x="1" y="1"/>
                      <a:pt x="1" y="1"/>
                      <a:pt x="1" y="1"/>
                    </a:cubicBezTo>
                    <a:cubicBezTo>
                      <a:pt x="0" y="1"/>
                      <a:pt x="0" y="1"/>
                      <a:pt x="0" y="0"/>
                    </a:cubicBezTo>
                    <a:cubicBezTo>
                      <a:pt x="0" y="0"/>
                      <a:pt x="0" y="0"/>
                      <a:pt x="1"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57" name="Freeform 1093"/>
              <p:cNvSpPr/>
              <p:nvPr/>
            </p:nvSpPr>
            <p:spPr bwMode="auto">
              <a:xfrm>
                <a:off x="424416" y="5011911"/>
                <a:ext cx="6631" cy="9948"/>
              </a:xfrm>
              <a:custGeom>
                <a:avLst/>
                <a:gdLst>
                  <a:gd name="T0" fmla="*/ 1 w 2"/>
                  <a:gd name="T1" fmla="*/ 0 h 2"/>
                  <a:gd name="T2" fmla="*/ 1 w 2"/>
                  <a:gd name="T3" fmla="*/ 0 h 2"/>
                  <a:gd name="T4" fmla="*/ 0 w 2"/>
                  <a:gd name="T5" fmla="*/ 2 h 2"/>
                  <a:gd name="T6" fmla="*/ 1 w 2"/>
                  <a:gd name="T7" fmla="*/ 0 h 2"/>
                </a:gdLst>
                <a:ahLst/>
                <a:cxnLst>
                  <a:cxn ang="0">
                    <a:pos x="T0" y="T1"/>
                  </a:cxn>
                  <a:cxn ang="0">
                    <a:pos x="T2" y="T3"/>
                  </a:cxn>
                  <a:cxn ang="0">
                    <a:pos x="T4" y="T5"/>
                  </a:cxn>
                  <a:cxn ang="0">
                    <a:pos x="T6" y="T7"/>
                  </a:cxn>
                </a:cxnLst>
                <a:rect l="0" t="0" r="r" b="b"/>
                <a:pathLst>
                  <a:path w="2" h="2">
                    <a:moveTo>
                      <a:pt x="1" y="0"/>
                    </a:moveTo>
                    <a:cubicBezTo>
                      <a:pt x="1" y="0"/>
                      <a:pt x="1" y="0"/>
                      <a:pt x="1" y="0"/>
                    </a:cubicBezTo>
                    <a:cubicBezTo>
                      <a:pt x="2" y="1"/>
                      <a:pt x="2" y="2"/>
                      <a:pt x="0" y="2"/>
                    </a:cubicBezTo>
                    <a:cubicBezTo>
                      <a:pt x="0" y="1"/>
                      <a:pt x="0" y="1"/>
                      <a:pt x="1"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58" name="Freeform 1094"/>
              <p:cNvSpPr/>
              <p:nvPr/>
            </p:nvSpPr>
            <p:spPr bwMode="auto">
              <a:xfrm>
                <a:off x="368047" y="5015226"/>
                <a:ext cx="3317" cy="9948"/>
              </a:xfrm>
              <a:custGeom>
                <a:avLst/>
                <a:gdLst>
                  <a:gd name="T0" fmla="*/ 1 w 1"/>
                  <a:gd name="T1" fmla="*/ 1 h 2"/>
                  <a:gd name="T2" fmla="*/ 1 w 1"/>
                  <a:gd name="T3" fmla="*/ 2 h 2"/>
                  <a:gd name="T4" fmla="*/ 0 w 1"/>
                  <a:gd name="T5" fmla="*/ 2 h 2"/>
                  <a:gd name="T6" fmla="*/ 1 w 1"/>
                  <a:gd name="T7" fmla="*/ 1 h 2"/>
                </a:gdLst>
                <a:ahLst/>
                <a:cxnLst>
                  <a:cxn ang="0">
                    <a:pos x="T0" y="T1"/>
                  </a:cxn>
                  <a:cxn ang="0">
                    <a:pos x="T2" y="T3"/>
                  </a:cxn>
                  <a:cxn ang="0">
                    <a:pos x="T4" y="T5"/>
                  </a:cxn>
                  <a:cxn ang="0">
                    <a:pos x="T6" y="T7"/>
                  </a:cxn>
                </a:cxnLst>
                <a:rect l="0" t="0" r="r" b="b"/>
                <a:pathLst>
                  <a:path w="1" h="2">
                    <a:moveTo>
                      <a:pt x="1" y="1"/>
                    </a:moveTo>
                    <a:cubicBezTo>
                      <a:pt x="1" y="0"/>
                      <a:pt x="1" y="1"/>
                      <a:pt x="1" y="2"/>
                    </a:cubicBezTo>
                    <a:cubicBezTo>
                      <a:pt x="0" y="2"/>
                      <a:pt x="0" y="2"/>
                      <a:pt x="0" y="2"/>
                    </a:cubicBezTo>
                    <a:cubicBezTo>
                      <a:pt x="0" y="1"/>
                      <a:pt x="1" y="1"/>
                      <a:pt x="1" y="1"/>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59" name="Freeform 1095"/>
              <p:cNvSpPr>
                <a:spLocks noEditPoints="1"/>
              </p:cNvSpPr>
              <p:nvPr/>
            </p:nvSpPr>
            <p:spPr bwMode="auto">
              <a:xfrm>
                <a:off x="0" y="4663757"/>
                <a:ext cx="381312" cy="746044"/>
              </a:xfrm>
              <a:custGeom>
                <a:avLst/>
                <a:gdLst>
                  <a:gd name="T0" fmla="*/ 88 w 95"/>
                  <a:gd name="T1" fmla="*/ 122 h 186"/>
                  <a:gd name="T2" fmla="*/ 81 w 95"/>
                  <a:gd name="T3" fmla="*/ 133 h 186"/>
                  <a:gd name="T4" fmla="*/ 84 w 95"/>
                  <a:gd name="T5" fmla="*/ 131 h 186"/>
                  <a:gd name="T6" fmla="*/ 87 w 95"/>
                  <a:gd name="T7" fmla="*/ 133 h 186"/>
                  <a:gd name="T8" fmla="*/ 80 w 95"/>
                  <a:gd name="T9" fmla="*/ 151 h 186"/>
                  <a:gd name="T10" fmla="*/ 83 w 95"/>
                  <a:gd name="T11" fmla="*/ 161 h 186"/>
                  <a:gd name="T12" fmla="*/ 81 w 95"/>
                  <a:gd name="T13" fmla="*/ 161 h 186"/>
                  <a:gd name="T14" fmla="*/ 82 w 95"/>
                  <a:gd name="T15" fmla="*/ 178 h 186"/>
                  <a:gd name="T16" fmla="*/ 81 w 95"/>
                  <a:gd name="T17" fmla="*/ 186 h 186"/>
                  <a:gd name="T18" fmla="*/ 79 w 95"/>
                  <a:gd name="T19" fmla="*/ 125 h 186"/>
                  <a:gd name="T20" fmla="*/ 58 w 95"/>
                  <a:gd name="T21" fmla="*/ 100 h 186"/>
                  <a:gd name="T22" fmla="*/ 30 w 95"/>
                  <a:gd name="T23" fmla="*/ 70 h 186"/>
                  <a:gd name="T24" fmla="*/ 18 w 95"/>
                  <a:gd name="T25" fmla="*/ 51 h 186"/>
                  <a:gd name="T26" fmla="*/ 17 w 95"/>
                  <a:gd name="T27" fmla="*/ 9 h 186"/>
                  <a:gd name="T28" fmla="*/ 6 w 95"/>
                  <a:gd name="T29" fmla="*/ 25 h 186"/>
                  <a:gd name="T30" fmla="*/ 4 w 95"/>
                  <a:gd name="T31" fmla="*/ 19 h 186"/>
                  <a:gd name="T32" fmla="*/ 33 w 95"/>
                  <a:gd name="T33" fmla="*/ 44 h 186"/>
                  <a:gd name="T34" fmla="*/ 20 w 95"/>
                  <a:gd name="T35" fmla="*/ 52 h 186"/>
                  <a:gd name="T36" fmla="*/ 24 w 95"/>
                  <a:gd name="T37" fmla="*/ 48 h 186"/>
                  <a:gd name="T38" fmla="*/ 32 w 95"/>
                  <a:gd name="T39" fmla="*/ 46 h 186"/>
                  <a:gd name="T40" fmla="*/ 32 w 95"/>
                  <a:gd name="T41" fmla="*/ 53 h 186"/>
                  <a:gd name="T42" fmla="*/ 29 w 95"/>
                  <a:gd name="T43" fmla="*/ 53 h 186"/>
                  <a:gd name="T44" fmla="*/ 35 w 95"/>
                  <a:gd name="T45" fmla="*/ 58 h 186"/>
                  <a:gd name="T46" fmla="*/ 40 w 95"/>
                  <a:gd name="T47" fmla="*/ 56 h 186"/>
                  <a:gd name="T48" fmla="*/ 42 w 95"/>
                  <a:gd name="T49" fmla="*/ 69 h 186"/>
                  <a:gd name="T50" fmla="*/ 43 w 95"/>
                  <a:gd name="T51" fmla="*/ 72 h 186"/>
                  <a:gd name="T52" fmla="*/ 46 w 95"/>
                  <a:gd name="T53" fmla="*/ 75 h 186"/>
                  <a:gd name="T54" fmla="*/ 45 w 95"/>
                  <a:gd name="T55" fmla="*/ 79 h 186"/>
                  <a:gd name="T56" fmla="*/ 45 w 95"/>
                  <a:gd name="T57" fmla="*/ 79 h 186"/>
                  <a:gd name="T58" fmla="*/ 48 w 95"/>
                  <a:gd name="T59" fmla="*/ 83 h 186"/>
                  <a:gd name="T60" fmla="*/ 40 w 95"/>
                  <a:gd name="T61" fmla="*/ 74 h 186"/>
                  <a:gd name="T62" fmla="*/ 38 w 95"/>
                  <a:gd name="T63" fmla="*/ 72 h 186"/>
                  <a:gd name="T64" fmla="*/ 61 w 95"/>
                  <a:gd name="T65" fmla="*/ 90 h 186"/>
                  <a:gd name="T66" fmla="*/ 80 w 95"/>
                  <a:gd name="T67" fmla="*/ 79 h 186"/>
                  <a:gd name="T68" fmla="*/ 72 w 95"/>
                  <a:gd name="T69" fmla="*/ 90 h 186"/>
                  <a:gd name="T70" fmla="*/ 79 w 95"/>
                  <a:gd name="T71" fmla="*/ 90 h 186"/>
                  <a:gd name="T72" fmla="*/ 78 w 95"/>
                  <a:gd name="T73" fmla="*/ 90 h 186"/>
                  <a:gd name="T74" fmla="*/ 72 w 95"/>
                  <a:gd name="T75" fmla="*/ 92 h 186"/>
                  <a:gd name="T76" fmla="*/ 70 w 95"/>
                  <a:gd name="T77" fmla="*/ 94 h 186"/>
                  <a:gd name="T78" fmla="*/ 75 w 95"/>
                  <a:gd name="T79" fmla="*/ 99 h 186"/>
                  <a:gd name="T80" fmla="*/ 78 w 95"/>
                  <a:gd name="T81" fmla="*/ 101 h 186"/>
                  <a:gd name="T82" fmla="*/ 83 w 95"/>
                  <a:gd name="T83" fmla="*/ 100 h 186"/>
                  <a:gd name="T84" fmla="*/ 93 w 95"/>
                  <a:gd name="T85" fmla="*/ 98 h 186"/>
                  <a:gd name="T86" fmla="*/ 86 w 95"/>
                  <a:gd name="T87" fmla="*/ 104 h 186"/>
                  <a:gd name="T88" fmla="*/ 86 w 95"/>
                  <a:gd name="T89" fmla="*/ 117 h 186"/>
                  <a:gd name="T90" fmla="*/ 84 w 95"/>
                  <a:gd name="T91" fmla="*/ 119 h 186"/>
                  <a:gd name="T92" fmla="*/ 83 w 95"/>
                  <a:gd name="T93" fmla="*/ 123 h 186"/>
                  <a:gd name="T94" fmla="*/ 29 w 95"/>
                  <a:gd name="T95" fmla="*/ 65 h 186"/>
                  <a:gd name="T96" fmla="*/ 35 w 95"/>
                  <a:gd name="T97" fmla="*/ 74 h 186"/>
                  <a:gd name="T98" fmla="*/ 35 w 95"/>
                  <a:gd name="T99" fmla="*/ 62 h 186"/>
                  <a:gd name="T100" fmla="*/ 36 w 95"/>
                  <a:gd name="T101" fmla="*/ 64 h 186"/>
                  <a:gd name="T102" fmla="*/ 37 w 95"/>
                  <a:gd name="T103" fmla="*/ 64 h 186"/>
                  <a:gd name="T104" fmla="*/ 40 w 95"/>
                  <a:gd name="T105" fmla="*/ 71 h 186"/>
                  <a:gd name="T106" fmla="*/ 33 w 95"/>
                  <a:gd name="T107" fmla="*/ 60 h 186"/>
                  <a:gd name="T108" fmla="*/ 41 w 95"/>
                  <a:gd name="T109" fmla="*/ 73 h 186"/>
                  <a:gd name="T110" fmla="*/ 56 w 95"/>
                  <a:gd name="T111" fmla="*/ 94 h 186"/>
                  <a:gd name="T112" fmla="*/ 74 w 95"/>
                  <a:gd name="T113" fmla="*/ 98 h 186"/>
                  <a:gd name="T114" fmla="*/ 84 w 95"/>
                  <a:gd name="T115" fmla="*/ 106 h 186"/>
                  <a:gd name="T116" fmla="*/ 81 w 95"/>
                  <a:gd name="T117" fmla="*/ 142 h 186"/>
                  <a:gd name="T118" fmla="*/ 81 w 95"/>
                  <a:gd name="T119" fmla="*/ 179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5" h="186">
                    <a:moveTo>
                      <a:pt x="85" y="121"/>
                    </a:moveTo>
                    <a:cubicBezTo>
                      <a:pt x="85" y="122"/>
                      <a:pt x="85" y="122"/>
                      <a:pt x="85" y="123"/>
                    </a:cubicBezTo>
                    <a:cubicBezTo>
                      <a:pt x="86" y="123"/>
                      <a:pt x="86" y="121"/>
                      <a:pt x="88" y="122"/>
                    </a:cubicBezTo>
                    <a:cubicBezTo>
                      <a:pt x="89" y="123"/>
                      <a:pt x="88" y="125"/>
                      <a:pt x="86" y="124"/>
                    </a:cubicBezTo>
                    <a:cubicBezTo>
                      <a:pt x="84" y="127"/>
                      <a:pt x="79" y="127"/>
                      <a:pt x="80" y="133"/>
                    </a:cubicBezTo>
                    <a:cubicBezTo>
                      <a:pt x="80" y="133"/>
                      <a:pt x="81" y="132"/>
                      <a:pt x="81" y="133"/>
                    </a:cubicBezTo>
                    <a:cubicBezTo>
                      <a:pt x="81" y="134"/>
                      <a:pt x="80" y="134"/>
                      <a:pt x="80" y="134"/>
                    </a:cubicBezTo>
                    <a:cubicBezTo>
                      <a:pt x="80" y="135"/>
                      <a:pt x="80" y="135"/>
                      <a:pt x="80" y="135"/>
                    </a:cubicBezTo>
                    <a:cubicBezTo>
                      <a:pt x="81" y="135"/>
                      <a:pt x="83" y="133"/>
                      <a:pt x="84" y="131"/>
                    </a:cubicBezTo>
                    <a:cubicBezTo>
                      <a:pt x="86" y="131"/>
                      <a:pt x="86" y="130"/>
                      <a:pt x="88" y="130"/>
                    </a:cubicBezTo>
                    <a:cubicBezTo>
                      <a:pt x="87" y="135"/>
                      <a:pt x="93" y="134"/>
                      <a:pt x="95" y="137"/>
                    </a:cubicBezTo>
                    <a:cubicBezTo>
                      <a:pt x="92" y="138"/>
                      <a:pt x="88" y="136"/>
                      <a:pt x="87" y="133"/>
                    </a:cubicBezTo>
                    <a:cubicBezTo>
                      <a:pt x="84" y="133"/>
                      <a:pt x="83" y="135"/>
                      <a:pt x="82" y="137"/>
                    </a:cubicBezTo>
                    <a:cubicBezTo>
                      <a:pt x="83" y="139"/>
                      <a:pt x="83" y="143"/>
                      <a:pt x="80" y="144"/>
                    </a:cubicBezTo>
                    <a:cubicBezTo>
                      <a:pt x="80" y="147"/>
                      <a:pt x="81" y="149"/>
                      <a:pt x="80" y="151"/>
                    </a:cubicBezTo>
                    <a:cubicBezTo>
                      <a:pt x="82" y="153"/>
                      <a:pt x="80" y="156"/>
                      <a:pt x="80" y="158"/>
                    </a:cubicBezTo>
                    <a:cubicBezTo>
                      <a:pt x="81" y="159"/>
                      <a:pt x="81" y="157"/>
                      <a:pt x="82" y="158"/>
                    </a:cubicBezTo>
                    <a:cubicBezTo>
                      <a:pt x="82" y="159"/>
                      <a:pt x="83" y="160"/>
                      <a:pt x="83" y="161"/>
                    </a:cubicBezTo>
                    <a:cubicBezTo>
                      <a:pt x="84" y="161"/>
                      <a:pt x="85" y="160"/>
                      <a:pt x="85" y="161"/>
                    </a:cubicBezTo>
                    <a:cubicBezTo>
                      <a:pt x="86" y="162"/>
                      <a:pt x="83" y="162"/>
                      <a:pt x="83" y="163"/>
                    </a:cubicBezTo>
                    <a:cubicBezTo>
                      <a:pt x="82" y="162"/>
                      <a:pt x="82" y="161"/>
                      <a:pt x="81" y="161"/>
                    </a:cubicBezTo>
                    <a:cubicBezTo>
                      <a:pt x="79" y="161"/>
                      <a:pt x="81" y="163"/>
                      <a:pt x="81" y="165"/>
                    </a:cubicBezTo>
                    <a:cubicBezTo>
                      <a:pt x="81" y="168"/>
                      <a:pt x="80" y="172"/>
                      <a:pt x="80" y="175"/>
                    </a:cubicBezTo>
                    <a:cubicBezTo>
                      <a:pt x="81" y="176"/>
                      <a:pt x="81" y="177"/>
                      <a:pt x="82" y="178"/>
                    </a:cubicBezTo>
                    <a:cubicBezTo>
                      <a:pt x="82" y="179"/>
                      <a:pt x="81" y="180"/>
                      <a:pt x="81" y="181"/>
                    </a:cubicBezTo>
                    <a:cubicBezTo>
                      <a:pt x="81" y="182"/>
                      <a:pt x="82" y="182"/>
                      <a:pt x="83" y="183"/>
                    </a:cubicBezTo>
                    <a:cubicBezTo>
                      <a:pt x="82" y="184"/>
                      <a:pt x="81" y="184"/>
                      <a:pt x="81" y="186"/>
                    </a:cubicBezTo>
                    <a:cubicBezTo>
                      <a:pt x="79" y="185"/>
                      <a:pt x="80" y="182"/>
                      <a:pt x="80" y="181"/>
                    </a:cubicBezTo>
                    <a:cubicBezTo>
                      <a:pt x="79" y="166"/>
                      <a:pt x="79" y="150"/>
                      <a:pt x="79" y="134"/>
                    </a:cubicBezTo>
                    <a:cubicBezTo>
                      <a:pt x="79" y="131"/>
                      <a:pt x="79" y="128"/>
                      <a:pt x="79" y="125"/>
                    </a:cubicBezTo>
                    <a:cubicBezTo>
                      <a:pt x="79" y="120"/>
                      <a:pt x="80" y="113"/>
                      <a:pt x="79" y="110"/>
                    </a:cubicBezTo>
                    <a:cubicBezTo>
                      <a:pt x="75" y="108"/>
                      <a:pt x="71" y="108"/>
                      <a:pt x="67" y="107"/>
                    </a:cubicBezTo>
                    <a:cubicBezTo>
                      <a:pt x="64" y="106"/>
                      <a:pt x="61" y="102"/>
                      <a:pt x="58" y="100"/>
                    </a:cubicBezTo>
                    <a:cubicBezTo>
                      <a:pt x="55" y="98"/>
                      <a:pt x="52" y="96"/>
                      <a:pt x="49" y="94"/>
                    </a:cubicBezTo>
                    <a:cubicBezTo>
                      <a:pt x="46" y="92"/>
                      <a:pt x="43" y="90"/>
                      <a:pt x="41" y="88"/>
                    </a:cubicBezTo>
                    <a:cubicBezTo>
                      <a:pt x="36" y="83"/>
                      <a:pt x="32" y="77"/>
                      <a:pt x="30" y="70"/>
                    </a:cubicBezTo>
                    <a:cubicBezTo>
                      <a:pt x="29" y="68"/>
                      <a:pt x="29" y="64"/>
                      <a:pt x="28" y="62"/>
                    </a:cubicBezTo>
                    <a:cubicBezTo>
                      <a:pt x="27" y="62"/>
                      <a:pt x="26" y="61"/>
                      <a:pt x="25" y="60"/>
                    </a:cubicBezTo>
                    <a:cubicBezTo>
                      <a:pt x="23" y="59"/>
                      <a:pt x="19" y="53"/>
                      <a:pt x="18" y="51"/>
                    </a:cubicBezTo>
                    <a:cubicBezTo>
                      <a:pt x="18" y="49"/>
                      <a:pt x="19" y="48"/>
                      <a:pt x="20" y="46"/>
                    </a:cubicBezTo>
                    <a:cubicBezTo>
                      <a:pt x="14" y="38"/>
                      <a:pt x="0" y="30"/>
                      <a:pt x="2" y="13"/>
                    </a:cubicBezTo>
                    <a:cubicBezTo>
                      <a:pt x="2" y="6"/>
                      <a:pt x="13" y="0"/>
                      <a:pt x="17" y="9"/>
                    </a:cubicBezTo>
                    <a:cubicBezTo>
                      <a:pt x="15" y="7"/>
                      <a:pt x="15" y="5"/>
                      <a:pt x="12" y="5"/>
                    </a:cubicBezTo>
                    <a:cubicBezTo>
                      <a:pt x="0" y="5"/>
                      <a:pt x="0" y="23"/>
                      <a:pt x="7" y="27"/>
                    </a:cubicBezTo>
                    <a:cubicBezTo>
                      <a:pt x="8" y="27"/>
                      <a:pt x="7" y="26"/>
                      <a:pt x="6" y="25"/>
                    </a:cubicBezTo>
                    <a:cubicBezTo>
                      <a:pt x="6" y="25"/>
                      <a:pt x="7" y="24"/>
                      <a:pt x="7" y="24"/>
                    </a:cubicBezTo>
                    <a:cubicBezTo>
                      <a:pt x="6" y="23"/>
                      <a:pt x="5" y="23"/>
                      <a:pt x="5" y="21"/>
                    </a:cubicBezTo>
                    <a:cubicBezTo>
                      <a:pt x="5" y="20"/>
                      <a:pt x="4" y="21"/>
                      <a:pt x="4" y="19"/>
                    </a:cubicBezTo>
                    <a:cubicBezTo>
                      <a:pt x="5" y="18"/>
                      <a:pt x="7" y="20"/>
                      <a:pt x="7" y="21"/>
                    </a:cubicBezTo>
                    <a:cubicBezTo>
                      <a:pt x="12" y="29"/>
                      <a:pt x="17" y="36"/>
                      <a:pt x="24" y="42"/>
                    </a:cubicBezTo>
                    <a:cubicBezTo>
                      <a:pt x="25" y="38"/>
                      <a:pt x="33" y="40"/>
                      <a:pt x="33" y="44"/>
                    </a:cubicBezTo>
                    <a:cubicBezTo>
                      <a:pt x="31" y="43"/>
                      <a:pt x="30" y="42"/>
                      <a:pt x="28" y="42"/>
                    </a:cubicBezTo>
                    <a:cubicBezTo>
                      <a:pt x="26" y="42"/>
                      <a:pt x="26" y="44"/>
                      <a:pt x="25" y="43"/>
                    </a:cubicBezTo>
                    <a:cubicBezTo>
                      <a:pt x="23" y="46"/>
                      <a:pt x="18" y="47"/>
                      <a:pt x="20" y="52"/>
                    </a:cubicBezTo>
                    <a:cubicBezTo>
                      <a:pt x="21" y="52"/>
                      <a:pt x="23" y="52"/>
                      <a:pt x="24" y="50"/>
                    </a:cubicBezTo>
                    <a:cubicBezTo>
                      <a:pt x="25" y="51"/>
                      <a:pt x="25" y="52"/>
                      <a:pt x="26" y="52"/>
                    </a:cubicBezTo>
                    <a:cubicBezTo>
                      <a:pt x="25" y="51"/>
                      <a:pt x="25" y="49"/>
                      <a:pt x="24" y="48"/>
                    </a:cubicBezTo>
                    <a:cubicBezTo>
                      <a:pt x="24" y="47"/>
                      <a:pt x="24" y="46"/>
                      <a:pt x="25" y="45"/>
                    </a:cubicBezTo>
                    <a:cubicBezTo>
                      <a:pt x="27" y="46"/>
                      <a:pt x="27" y="45"/>
                      <a:pt x="28" y="44"/>
                    </a:cubicBezTo>
                    <a:cubicBezTo>
                      <a:pt x="30" y="44"/>
                      <a:pt x="32" y="44"/>
                      <a:pt x="32" y="46"/>
                    </a:cubicBezTo>
                    <a:cubicBezTo>
                      <a:pt x="31" y="47"/>
                      <a:pt x="30" y="47"/>
                      <a:pt x="29" y="47"/>
                    </a:cubicBezTo>
                    <a:cubicBezTo>
                      <a:pt x="27" y="47"/>
                      <a:pt x="27" y="50"/>
                      <a:pt x="28" y="52"/>
                    </a:cubicBezTo>
                    <a:cubicBezTo>
                      <a:pt x="29" y="51"/>
                      <a:pt x="30" y="53"/>
                      <a:pt x="32" y="53"/>
                    </a:cubicBezTo>
                    <a:cubicBezTo>
                      <a:pt x="35" y="54"/>
                      <a:pt x="36" y="51"/>
                      <a:pt x="35" y="47"/>
                    </a:cubicBezTo>
                    <a:cubicBezTo>
                      <a:pt x="39" y="49"/>
                      <a:pt x="37" y="56"/>
                      <a:pt x="33" y="56"/>
                    </a:cubicBezTo>
                    <a:cubicBezTo>
                      <a:pt x="31" y="56"/>
                      <a:pt x="29" y="55"/>
                      <a:pt x="29" y="53"/>
                    </a:cubicBezTo>
                    <a:cubicBezTo>
                      <a:pt x="27" y="53"/>
                      <a:pt x="26" y="54"/>
                      <a:pt x="26" y="56"/>
                    </a:cubicBezTo>
                    <a:cubicBezTo>
                      <a:pt x="26" y="56"/>
                      <a:pt x="27" y="55"/>
                      <a:pt x="28" y="55"/>
                    </a:cubicBezTo>
                    <a:cubicBezTo>
                      <a:pt x="29" y="57"/>
                      <a:pt x="32" y="59"/>
                      <a:pt x="35" y="58"/>
                    </a:cubicBezTo>
                    <a:cubicBezTo>
                      <a:pt x="36" y="58"/>
                      <a:pt x="36" y="56"/>
                      <a:pt x="38" y="56"/>
                    </a:cubicBezTo>
                    <a:cubicBezTo>
                      <a:pt x="41" y="53"/>
                      <a:pt x="38" y="46"/>
                      <a:pt x="36" y="44"/>
                    </a:cubicBezTo>
                    <a:cubicBezTo>
                      <a:pt x="40" y="45"/>
                      <a:pt x="42" y="52"/>
                      <a:pt x="40" y="56"/>
                    </a:cubicBezTo>
                    <a:cubicBezTo>
                      <a:pt x="42" y="58"/>
                      <a:pt x="41" y="62"/>
                      <a:pt x="42" y="65"/>
                    </a:cubicBezTo>
                    <a:cubicBezTo>
                      <a:pt x="42" y="67"/>
                      <a:pt x="44" y="68"/>
                      <a:pt x="43" y="70"/>
                    </a:cubicBezTo>
                    <a:cubicBezTo>
                      <a:pt x="42" y="70"/>
                      <a:pt x="42" y="69"/>
                      <a:pt x="42" y="69"/>
                    </a:cubicBezTo>
                    <a:cubicBezTo>
                      <a:pt x="42" y="71"/>
                      <a:pt x="43" y="72"/>
                      <a:pt x="43" y="74"/>
                    </a:cubicBezTo>
                    <a:cubicBezTo>
                      <a:pt x="44" y="74"/>
                      <a:pt x="43" y="73"/>
                      <a:pt x="44" y="73"/>
                    </a:cubicBezTo>
                    <a:cubicBezTo>
                      <a:pt x="44" y="72"/>
                      <a:pt x="43" y="73"/>
                      <a:pt x="43" y="72"/>
                    </a:cubicBezTo>
                    <a:cubicBezTo>
                      <a:pt x="44" y="71"/>
                      <a:pt x="45" y="69"/>
                      <a:pt x="46" y="70"/>
                    </a:cubicBezTo>
                    <a:cubicBezTo>
                      <a:pt x="47" y="71"/>
                      <a:pt x="46" y="71"/>
                      <a:pt x="45" y="71"/>
                    </a:cubicBezTo>
                    <a:cubicBezTo>
                      <a:pt x="46" y="72"/>
                      <a:pt x="46" y="74"/>
                      <a:pt x="46" y="75"/>
                    </a:cubicBezTo>
                    <a:cubicBezTo>
                      <a:pt x="45" y="75"/>
                      <a:pt x="44" y="76"/>
                      <a:pt x="44" y="76"/>
                    </a:cubicBezTo>
                    <a:cubicBezTo>
                      <a:pt x="42" y="76"/>
                      <a:pt x="43" y="74"/>
                      <a:pt x="42" y="74"/>
                    </a:cubicBezTo>
                    <a:cubicBezTo>
                      <a:pt x="42" y="76"/>
                      <a:pt x="44" y="77"/>
                      <a:pt x="45" y="79"/>
                    </a:cubicBezTo>
                    <a:cubicBezTo>
                      <a:pt x="45" y="79"/>
                      <a:pt x="44" y="77"/>
                      <a:pt x="45" y="77"/>
                    </a:cubicBezTo>
                    <a:cubicBezTo>
                      <a:pt x="46" y="77"/>
                      <a:pt x="46" y="78"/>
                      <a:pt x="46" y="79"/>
                    </a:cubicBezTo>
                    <a:cubicBezTo>
                      <a:pt x="46" y="79"/>
                      <a:pt x="45" y="79"/>
                      <a:pt x="45" y="79"/>
                    </a:cubicBezTo>
                    <a:cubicBezTo>
                      <a:pt x="45" y="81"/>
                      <a:pt x="47" y="81"/>
                      <a:pt x="47" y="83"/>
                    </a:cubicBezTo>
                    <a:cubicBezTo>
                      <a:pt x="48" y="83"/>
                      <a:pt x="47" y="81"/>
                      <a:pt x="48" y="81"/>
                    </a:cubicBezTo>
                    <a:cubicBezTo>
                      <a:pt x="49" y="82"/>
                      <a:pt x="48" y="82"/>
                      <a:pt x="48" y="83"/>
                    </a:cubicBezTo>
                    <a:cubicBezTo>
                      <a:pt x="48" y="84"/>
                      <a:pt x="50" y="83"/>
                      <a:pt x="49" y="85"/>
                    </a:cubicBezTo>
                    <a:cubicBezTo>
                      <a:pt x="47" y="85"/>
                      <a:pt x="46" y="82"/>
                      <a:pt x="44" y="81"/>
                    </a:cubicBezTo>
                    <a:cubicBezTo>
                      <a:pt x="43" y="78"/>
                      <a:pt x="41" y="77"/>
                      <a:pt x="40" y="74"/>
                    </a:cubicBezTo>
                    <a:cubicBezTo>
                      <a:pt x="40" y="73"/>
                      <a:pt x="39" y="73"/>
                      <a:pt x="39" y="73"/>
                    </a:cubicBezTo>
                    <a:cubicBezTo>
                      <a:pt x="38" y="71"/>
                      <a:pt x="39" y="69"/>
                      <a:pt x="37" y="69"/>
                    </a:cubicBezTo>
                    <a:cubicBezTo>
                      <a:pt x="37" y="70"/>
                      <a:pt x="38" y="71"/>
                      <a:pt x="38" y="72"/>
                    </a:cubicBezTo>
                    <a:cubicBezTo>
                      <a:pt x="38" y="73"/>
                      <a:pt x="37" y="73"/>
                      <a:pt x="37" y="73"/>
                    </a:cubicBezTo>
                    <a:cubicBezTo>
                      <a:pt x="40" y="78"/>
                      <a:pt x="46" y="87"/>
                      <a:pt x="52" y="90"/>
                    </a:cubicBezTo>
                    <a:cubicBezTo>
                      <a:pt x="54" y="92"/>
                      <a:pt x="58" y="92"/>
                      <a:pt x="61" y="90"/>
                    </a:cubicBezTo>
                    <a:cubicBezTo>
                      <a:pt x="63" y="92"/>
                      <a:pt x="67" y="91"/>
                      <a:pt x="70" y="90"/>
                    </a:cubicBezTo>
                    <a:cubicBezTo>
                      <a:pt x="69" y="86"/>
                      <a:pt x="72" y="83"/>
                      <a:pt x="75" y="82"/>
                    </a:cubicBezTo>
                    <a:cubicBezTo>
                      <a:pt x="77" y="80"/>
                      <a:pt x="77" y="79"/>
                      <a:pt x="80" y="79"/>
                    </a:cubicBezTo>
                    <a:cubicBezTo>
                      <a:pt x="82" y="80"/>
                      <a:pt x="86" y="83"/>
                      <a:pt x="83" y="85"/>
                    </a:cubicBezTo>
                    <a:cubicBezTo>
                      <a:pt x="80" y="79"/>
                      <a:pt x="74" y="85"/>
                      <a:pt x="72" y="87"/>
                    </a:cubicBezTo>
                    <a:cubicBezTo>
                      <a:pt x="72" y="90"/>
                      <a:pt x="72" y="90"/>
                      <a:pt x="72" y="90"/>
                    </a:cubicBezTo>
                    <a:cubicBezTo>
                      <a:pt x="72" y="90"/>
                      <a:pt x="73" y="90"/>
                      <a:pt x="74" y="90"/>
                    </a:cubicBezTo>
                    <a:cubicBezTo>
                      <a:pt x="74" y="89"/>
                      <a:pt x="74" y="88"/>
                      <a:pt x="74" y="87"/>
                    </a:cubicBezTo>
                    <a:cubicBezTo>
                      <a:pt x="76" y="86"/>
                      <a:pt x="80" y="87"/>
                      <a:pt x="79" y="90"/>
                    </a:cubicBezTo>
                    <a:cubicBezTo>
                      <a:pt x="77" y="90"/>
                      <a:pt x="77" y="88"/>
                      <a:pt x="76" y="89"/>
                    </a:cubicBezTo>
                    <a:cubicBezTo>
                      <a:pt x="73" y="90"/>
                      <a:pt x="75" y="93"/>
                      <a:pt x="77" y="93"/>
                    </a:cubicBezTo>
                    <a:cubicBezTo>
                      <a:pt x="79" y="93"/>
                      <a:pt x="77" y="91"/>
                      <a:pt x="78" y="90"/>
                    </a:cubicBezTo>
                    <a:cubicBezTo>
                      <a:pt x="81" y="92"/>
                      <a:pt x="79" y="95"/>
                      <a:pt x="77" y="96"/>
                    </a:cubicBezTo>
                    <a:cubicBezTo>
                      <a:pt x="74" y="96"/>
                      <a:pt x="73" y="92"/>
                      <a:pt x="71" y="90"/>
                    </a:cubicBezTo>
                    <a:cubicBezTo>
                      <a:pt x="70" y="91"/>
                      <a:pt x="72" y="91"/>
                      <a:pt x="72" y="92"/>
                    </a:cubicBezTo>
                    <a:cubicBezTo>
                      <a:pt x="71" y="93"/>
                      <a:pt x="70" y="92"/>
                      <a:pt x="69" y="92"/>
                    </a:cubicBezTo>
                    <a:cubicBezTo>
                      <a:pt x="66" y="93"/>
                      <a:pt x="65" y="97"/>
                      <a:pt x="61" y="98"/>
                    </a:cubicBezTo>
                    <a:cubicBezTo>
                      <a:pt x="65" y="99"/>
                      <a:pt x="69" y="97"/>
                      <a:pt x="70" y="94"/>
                    </a:cubicBezTo>
                    <a:cubicBezTo>
                      <a:pt x="73" y="94"/>
                      <a:pt x="74" y="97"/>
                      <a:pt x="77" y="97"/>
                    </a:cubicBezTo>
                    <a:cubicBezTo>
                      <a:pt x="79" y="97"/>
                      <a:pt x="79" y="95"/>
                      <a:pt x="80" y="96"/>
                    </a:cubicBezTo>
                    <a:cubicBezTo>
                      <a:pt x="80" y="98"/>
                      <a:pt x="78" y="99"/>
                      <a:pt x="75" y="99"/>
                    </a:cubicBezTo>
                    <a:cubicBezTo>
                      <a:pt x="74" y="101"/>
                      <a:pt x="72" y="102"/>
                      <a:pt x="70" y="103"/>
                    </a:cubicBezTo>
                    <a:cubicBezTo>
                      <a:pt x="71" y="104"/>
                      <a:pt x="74" y="103"/>
                      <a:pt x="75" y="103"/>
                    </a:cubicBezTo>
                    <a:cubicBezTo>
                      <a:pt x="76" y="102"/>
                      <a:pt x="77" y="102"/>
                      <a:pt x="78" y="101"/>
                    </a:cubicBezTo>
                    <a:cubicBezTo>
                      <a:pt x="79" y="100"/>
                      <a:pt x="79" y="96"/>
                      <a:pt x="82" y="98"/>
                    </a:cubicBezTo>
                    <a:cubicBezTo>
                      <a:pt x="80" y="101"/>
                      <a:pt x="78" y="104"/>
                      <a:pt x="75" y="106"/>
                    </a:cubicBezTo>
                    <a:cubicBezTo>
                      <a:pt x="79" y="107"/>
                      <a:pt x="81" y="103"/>
                      <a:pt x="83" y="100"/>
                    </a:cubicBezTo>
                    <a:cubicBezTo>
                      <a:pt x="86" y="103"/>
                      <a:pt x="88" y="100"/>
                      <a:pt x="91" y="99"/>
                    </a:cubicBezTo>
                    <a:cubicBezTo>
                      <a:pt x="91" y="96"/>
                      <a:pt x="91" y="94"/>
                      <a:pt x="91" y="91"/>
                    </a:cubicBezTo>
                    <a:cubicBezTo>
                      <a:pt x="94" y="92"/>
                      <a:pt x="92" y="95"/>
                      <a:pt x="93" y="98"/>
                    </a:cubicBezTo>
                    <a:cubicBezTo>
                      <a:pt x="92" y="98"/>
                      <a:pt x="93" y="99"/>
                      <a:pt x="92" y="99"/>
                    </a:cubicBezTo>
                    <a:cubicBezTo>
                      <a:pt x="92" y="100"/>
                      <a:pt x="92" y="100"/>
                      <a:pt x="92" y="101"/>
                    </a:cubicBezTo>
                    <a:cubicBezTo>
                      <a:pt x="89" y="100"/>
                      <a:pt x="89" y="103"/>
                      <a:pt x="86" y="104"/>
                    </a:cubicBezTo>
                    <a:cubicBezTo>
                      <a:pt x="85" y="105"/>
                      <a:pt x="85" y="106"/>
                      <a:pt x="84" y="107"/>
                    </a:cubicBezTo>
                    <a:cubicBezTo>
                      <a:pt x="89" y="107"/>
                      <a:pt x="88" y="102"/>
                      <a:pt x="92" y="102"/>
                    </a:cubicBezTo>
                    <a:cubicBezTo>
                      <a:pt x="90" y="107"/>
                      <a:pt x="89" y="112"/>
                      <a:pt x="86" y="117"/>
                    </a:cubicBezTo>
                    <a:cubicBezTo>
                      <a:pt x="86" y="117"/>
                      <a:pt x="85" y="117"/>
                      <a:pt x="85" y="117"/>
                    </a:cubicBezTo>
                    <a:cubicBezTo>
                      <a:pt x="85" y="119"/>
                      <a:pt x="86" y="118"/>
                      <a:pt x="86" y="120"/>
                    </a:cubicBezTo>
                    <a:cubicBezTo>
                      <a:pt x="85" y="120"/>
                      <a:pt x="85" y="119"/>
                      <a:pt x="84" y="119"/>
                    </a:cubicBezTo>
                    <a:cubicBezTo>
                      <a:pt x="83" y="121"/>
                      <a:pt x="82" y="123"/>
                      <a:pt x="81" y="125"/>
                    </a:cubicBezTo>
                    <a:cubicBezTo>
                      <a:pt x="83" y="125"/>
                      <a:pt x="84" y="125"/>
                      <a:pt x="84" y="124"/>
                    </a:cubicBezTo>
                    <a:cubicBezTo>
                      <a:pt x="84" y="122"/>
                      <a:pt x="83" y="124"/>
                      <a:pt x="83" y="123"/>
                    </a:cubicBezTo>
                    <a:cubicBezTo>
                      <a:pt x="84" y="123"/>
                      <a:pt x="83" y="121"/>
                      <a:pt x="85" y="121"/>
                    </a:cubicBezTo>
                    <a:moveTo>
                      <a:pt x="33" y="60"/>
                    </a:moveTo>
                    <a:cubicBezTo>
                      <a:pt x="32" y="62"/>
                      <a:pt x="29" y="63"/>
                      <a:pt x="29" y="65"/>
                    </a:cubicBezTo>
                    <a:cubicBezTo>
                      <a:pt x="29" y="66"/>
                      <a:pt x="30" y="66"/>
                      <a:pt x="30" y="67"/>
                    </a:cubicBezTo>
                    <a:cubicBezTo>
                      <a:pt x="31" y="70"/>
                      <a:pt x="32" y="74"/>
                      <a:pt x="34" y="75"/>
                    </a:cubicBezTo>
                    <a:cubicBezTo>
                      <a:pt x="34" y="74"/>
                      <a:pt x="35" y="74"/>
                      <a:pt x="35" y="74"/>
                    </a:cubicBezTo>
                    <a:cubicBezTo>
                      <a:pt x="35" y="73"/>
                      <a:pt x="35" y="72"/>
                      <a:pt x="36" y="72"/>
                    </a:cubicBezTo>
                    <a:cubicBezTo>
                      <a:pt x="36" y="69"/>
                      <a:pt x="32" y="65"/>
                      <a:pt x="34" y="61"/>
                    </a:cubicBezTo>
                    <a:cubicBezTo>
                      <a:pt x="35" y="61"/>
                      <a:pt x="35" y="62"/>
                      <a:pt x="35" y="62"/>
                    </a:cubicBezTo>
                    <a:cubicBezTo>
                      <a:pt x="36" y="62"/>
                      <a:pt x="35" y="60"/>
                      <a:pt x="37" y="61"/>
                    </a:cubicBezTo>
                    <a:cubicBezTo>
                      <a:pt x="37" y="62"/>
                      <a:pt x="37" y="63"/>
                      <a:pt x="37" y="63"/>
                    </a:cubicBezTo>
                    <a:cubicBezTo>
                      <a:pt x="36" y="63"/>
                      <a:pt x="37" y="64"/>
                      <a:pt x="36" y="64"/>
                    </a:cubicBezTo>
                    <a:cubicBezTo>
                      <a:pt x="36" y="63"/>
                      <a:pt x="35" y="63"/>
                      <a:pt x="35" y="62"/>
                    </a:cubicBezTo>
                    <a:cubicBezTo>
                      <a:pt x="35" y="65"/>
                      <a:pt x="36" y="67"/>
                      <a:pt x="37" y="68"/>
                    </a:cubicBezTo>
                    <a:cubicBezTo>
                      <a:pt x="37" y="66"/>
                      <a:pt x="37" y="66"/>
                      <a:pt x="37" y="64"/>
                    </a:cubicBezTo>
                    <a:cubicBezTo>
                      <a:pt x="39" y="64"/>
                      <a:pt x="36" y="61"/>
                      <a:pt x="38" y="59"/>
                    </a:cubicBezTo>
                    <a:cubicBezTo>
                      <a:pt x="40" y="60"/>
                      <a:pt x="40" y="66"/>
                      <a:pt x="38" y="66"/>
                    </a:cubicBezTo>
                    <a:cubicBezTo>
                      <a:pt x="39" y="68"/>
                      <a:pt x="39" y="70"/>
                      <a:pt x="40" y="71"/>
                    </a:cubicBezTo>
                    <a:cubicBezTo>
                      <a:pt x="39" y="70"/>
                      <a:pt x="40" y="68"/>
                      <a:pt x="41" y="67"/>
                    </a:cubicBezTo>
                    <a:cubicBezTo>
                      <a:pt x="39" y="64"/>
                      <a:pt x="41" y="60"/>
                      <a:pt x="39" y="57"/>
                    </a:cubicBezTo>
                    <a:cubicBezTo>
                      <a:pt x="38" y="59"/>
                      <a:pt x="36" y="61"/>
                      <a:pt x="33" y="60"/>
                    </a:cubicBezTo>
                    <a:moveTo>
                      <a:pt x="41" y="73"/>
                    </a:moveTo>
                    <a:cubicBezTo>
                      <a:pt x="41" y="72"/>
                      <a:pt x="41" y="72"/>
                      <a:pt x="40" y="72"/>
                    </a:cubicBezTo>
                    <a:cubicBezTo>
                      <a:pt x="40" y="72"/>
                      <a:pt x="40" y="73"/>
                      <a:pt x="41" y="73"/>
                    </a:cubicBezTo>
                    <a:moveTo>
                      <a:pt x="56" y="94"/>
                    </a:moveTo>
                    <a:cubicBezTo>
                      <a:pt x="58" y="96"/>
                      <a:pt x="63" y="96"/>
                      <a:pt x="65" y="93"/>
                    </a:cubicBezTo>
                    <a:cubicBezTo>
                      <a:pt x="61" y="92"/>
                      <a:pt x="59" y="92"/>
                      <a:pt x="56" y="94"/>
                    </a:cubicBezTo>
                    <a:moveTo>
                      <a:pt x="72" y="95"/>
                    </a:moveTo>
                    <a:cubicBezTo>
                      <a:pt x="70" y="98"/>
                      <a:pt x="67" y="99"/>
                      <a:pt x="65" y="100"/>
                    </a:cubicBezTo>
                    <a:cubicBezTo>
                      <a:pt x="68" y="102"/>
                      <a:pt x="72" y="101"/>
                      <a:pt x="74" y="98"/>
                    </a:cubicBezTo>
                    <a:cubicBezTo>
                      <a:pt x="73" y="97"/>
                      <a:pt x="73" y="96"/>
                      <a:pt x="72" y="95"/>
                    </a:cubicBezTo>
                    <a:moveTo>
                      <a:pt x="79" y="107"/>
                    </a:moveTo>
                    <a:cubicBezTo>
                      <a:pt x="81" y="107"/>
                      <a:pt x="83" y="107"/>
                      <a:pt x="84" y="106"/>
                    </a:cubicBezTo>
                    <a:cubicBezTo>
                      <a:pt x="83" y="104"/>
                      <a:pt x="84" y="104"/>
                      <a:pt x="85" y="103"/>
                    </a:cubicBezTo>
                    <a:cubicBezTo>
                      <a:pt x="82" y="101"/>
                      <a:pt x="81" y="106"/>
                      <a:pt x="79" y="107"/>
                    </a:cubicBezTo>
                    <a:moveTo>
                      <a:pt x="81" y="142"/>
                    </a:moveTo>
                    <a:cubicBezTo>
                      <a:pt x="81" y="141"/>
                      <a:pt x="81" y="137"/>
                      <a:pt x="80" y="137"/>
                    </a:cubicBezTo>
                    <a:cubicBezTo>
                      <a:pt x="80" y="139"/>
                      <a:pt x="80" y="141"/>
                      <a:pt x="81" y="142"/>
                    </a:cubicBezTo>
                    <a:moveTo>
                      <a:pt x="81" y="179"/>
                    </a:moveTo>
                    <a:cubicBezTo>
                      <a:pt x="80" y="178"/>
                      <a:pt x="81" y="177"/>
                      <a:pt x="80" y="177"/>
                    </a:cubicBezTo>
                    <a:cubicBezTo>
                      <a:pt x="80" y="177"/>
                      <a:pt x="80" y="179"/>
                      <a:pt x="81" y="179"/>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60" name="Freeform 1096"/>
              <p:cNvSpPr/>
              <p:nvPr/>
            </p:nvSpPr>
            <p:spPr bwMode="auto">
              <a:xfrm>
                <a:off x="397890" y="4822913"/>
                <a:ext cx="6631" cy="3317"/>
              </a:xfrm>
              <a:custGeom>
                <a:avLst/>
                <a:gdLst>
                  <a:gd name="T0" fmla="*/ 0 w 1"/>
                  <a:gd name="T1" fmla="*/ 0 h 1"/>
                  <a:gd name="T2" fmla="*/ 1 w 1"/>
                  <a:gd name="T3" fmla="*/ 1 h 1"/>
                  <a:gd name="T4" fmla="*/ 0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1" y="0"/>
                      <a:pt x="1" y="0"/>
                      <a:pt x="1" y="1"/>
                    </a:cubicBezTo>
                    <a:cubicBezTo>
                      <a:pt x="0" y="1"/>
                      <a:pt x="0" y="1"/>
                      <a:pt x="0" y="1"/>
                    </a:cubicBezTo>
                    <a:cubicBezTo>
                      <a:pt x="0" y="1"/>
                      <a:pt x="0" y="0"/>
                      <a:pt x="0"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61" name="Freeform 1097"/>
              <p:cNvSpPr/>
              <p:nvPr/>
            </p:nvSpPr>
            <p:spPr bwMode="auto">
              <a:xfrm>
                <a:off x="470836" y="4822913"/>
                <a:ext cx="9948" cy="9948"/>
              </a:xfrm>
              <a:custGeom>
                <a:avLst/>
                <a:gdLst>
                  <a:gd name="T0" fmla="*/ 1 w 2"/>
                  <a:gd name="T1" fmla="*/ 0 h 2"/>
                  <a:gd name="T2" fmla="*/ 2 w 2"/>
                  <a:gd name="T3" fmla="*/ 0 h 2"/>
                  <a:gd name="T4" fmla="*/ 2 w 2"/>
                  <a:gd name="T5" fmla="*/ 2 h 2"/>
                  <a:gd name="T6" fmla="*/ 1 w 2"/>
                  <a:gd name="T7" fmla="*/ 2 h 2"/>
                  <a:gd name="T8" fmla="*/ 1 w 2"/>
                  <a:gd name="T9" fmla="*/ 0 h 2"/>
                </a:gdLst>
                <a:ahLst/>
                <a:cxnLst>
                  <a:cxn ang="0">
                    <a:pos x="T0" y="T1"/>
                  </a:cxn>
                  <a:cxn ang="0">
                    <a:pos x="T2" y="T3"/>
                  </a:cxn>
                  <a:cxn ang="0">
                    <a:pos x="T4" y="T5"/>
                  </a:cxn>
                  <a:cxn ang="0">
                    <a:pos x="T6" y="T7"/>
                  </a:cxn>
                  <a:cxn ang="0">
                    <a:pos x="T8" y="T9"/>
                  </a:cxn>
                </a:cxnLst>
                <a:rect l="0" t="0" r="r" b="b"/>
                <a:pathLst>
                  <a:path w="2" h="2">
                    <a:moveTo>
                      <a:pt x="1" y="0"/>
                    </a:moveTo>
                    <a:cubicBezTo>
                      <a:pt x="2" y="0"/>
                      <a:pt x="2" y="0"/>
                      <a:pt x="2" y="0"/>
                    </a:cubicBezTo>
                    <a:cubicBezTo>
                      <a:pt x="2" y="0"/>
                      <a:pt x="2" y="2"/>
                      <a:pt x="2" y="2"/>
                    </a:cubicBezTo>
                    <a:cubicBezTo>
                      <a:pt x="1" y="2"/>
                      <a:pt x="1" y="2"/>
                      <a:pt x="1" y="2"/>
                    </a:cubicBezTo>
                    <a:cubicBezTo>
                      <a:pt x="0" y="2"/>
                      <a:pt x="0" y="1"/>
                      <a:pt x="1"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62" name="Freeform 1098"/>
              <p:cNvSpPr/>
              <p:nvPr/>
            </p:nvSpPr>
            <p:spPr bwMode="auto">
              <a:xfrm>
                <a:off x="467519" y="4839492"/>
                <a:ext cx="6631" cy="3317"/>
              </a:xfrm>
              <a:custGeom>
                <a:avLst/>
                <a:gdLst>
                  <a:gd name="T0" fmla="*/ 0 w 2"/>
                  <a:gd name="T1" fmla="*/ 0 h 1"/>
                  <a:gd name="T2" fmla="*/ 1 w 2"/>
                  <a:gd name="T3" fmla="*/ 0 h 1"/>
                  <a:gd name="T4" fmla="*/ 0 w 2"/>
                  <a:gd name="T5" fmla="*/ 1 h 1"/>
                  <a:gd name="T6" fmla="*/ 0 w 2"/>
                  <a:gd name="T7" fmla="*/ 0 h 1"/>
                </a:gdLst>
                <a:ahLst/>
                <a:cxnLst>
                  <a:cxn ang="0">
                    <a:pos x="T0" y="T1"/>
                  </a:cxn>
                  <a:cxn ang="0">
                    <a:pos x="T2" y="T3"/>
                  </a:cxn>
                  <a:cxn ang="0">
                    <a:pos x="T4" y="T5"/>
                  </a:cxn>
                  <a:cxn ang="0">
                    <a:pos x="T6" y="T7"/>
                  </a:cxn>
                </a:cxnLst>
                <a:rect l="0" t="0" r="r" b="b"/>
                <a:pathLst>
                  <a:path w="2" h="1">
                    <a:moveTo>
                      <a:pt x="0" y="0"/>
                    </a:moveTo>
                    <a:cubicBezTo>
                      <a:pt x="0" y="0"/>
                      <a:pt x="1" y="0"/>
                      <a:pt x="1" y="0"/>
                    </a:cubicBezTo>
                    <a:cubicBezTo>
                      <a:pt x="2" y="1"/>
                      <a:pt x="1" y="1"/>
                      <a:pt x="0" y="1"/>
                    </a:cubicBezTo>
                    <a:lnTo>
                      <a:pt x="0" y="0"/>
                    </a:lnTo>
                    <a:close/>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63" name="Freeform 1099"/>
              <p:cNvSpPr/>
              <p:nvPr/>
            </p:nvSpPr>
            <p:spPr bwMode="auto">
              <a:xfrm>
                <a:off x="454256" y="4839492"/>
                <a:ext cx="26526" cy="23211"/>
              </a:xfrm>
              <a:custGeom>
                <a:avLst/>
                <a:gdLst>
                  <a:gd name="T0" fmla="*/ 6 w 6"/>
                  <a:gd name="T1" fmla="*/ 4 h 6"/>
                  <a:gd name="T2" fmla="*/ 2 w 6"/>
                  <a:gd name="T3" fmla="*/ 6 h 6"/>
                  <a:gd name="T4" fmla="*/ 6 w 6"/>
                  <a:gd name="T5" fmla="*/ 4 h 6"/>
                </a:gdLst>
                <a:ahLst/>
                <a:cxnLst>
                  <a:cxn ang="0">
                    <a:pos x="T0" y="T1"/>
                  </a:cxn>
                  <a:cxn ang="0">
                    <a:pos x="T2" y="T3"/>
                  </a:cxn>
                  <a:cxn ang="0">
                    <a:pos x="T4" y="T5"/>
                  </a:cxn>
                </a:cxnLst>
                <a:rect l="0" t="0" r="r" b="b"/>
                <a:pathLst>
                  <a:path w="6" h="6">
                    <a:moveTo>
                      <a:pt x="6" y="4"/>
                    </a:moveTo>
                    <a:cubicBezTo>
                      <a:pt x="5" y="5"/>
                      <a:pt x="4" y="6"/>
                      <a:pt x="2" y="6"/>
                    </a:cubicBezTo>
                    <a:cubicBezTo>
                      <a:pt x="0" y="3"/>
                      <a:pt x="4" y="0"/>
                      <a:pt x="6" y="4"/>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64" name="Freeform 1100"/>
              <p:cNvSpPr/>
              <p:nvPr/>
            </p:nvSpPr>
            <p:spPr bwMode="auto">
              <a:xfrm>
                <a:off x="517256" y="4849439"/>
                <a:ext cx="9948" cy="6631"/>
              </a:xfrm>
              <a:custGeom>
                <a:avLst/>
                <a:gdLst>
                  <a:gd name="T0" fmla="*/ 3 w 3"/>
                  <a:gd name="T1" fmla="*/ 0 h 2"/>
                  <a:gd name="T2" fmla="*/ 3 w 3"/>
                  <a:gd name="T3" fmla="*/ 1 h 2"/>
                  <a:gd name="T4" fmla="*/ 1 w 3"/>
                  <a:gd name="T5" fmla="*/ 2 h 2"/>
                  <a:gd name="T6" fmla="*/ 3 w 3"/>
                  <a:gd name="T7" fmla="*/ 0 h 2"/>
                </a:gdLst>
                <a:ahLst/>
                <a:cxnLst>
                  <a:cxn ang="0">
                    <a:pos x="T0" y="T1"/>
                  </a:cxn>
                  <a:cxn ang="0">
                    <a:pos x="T2" y="T3"/>
                  </a:cxn>
                  <a:cxn ang="0">
                    <a:pos x="T4" y="T5"/>
                  </a:cxn>
                  <a:cxn ang="0">
                    <a:pos x="T6" y="T7"/>
                  </a:cxn>
                </a:cxnLst>
                <a:rect l="0" t="0" r="r" b="b"/>
                <a:pathLst>
                  <a:path w="3" h="2">
                    <a:moveTo>
                      <a:pt x="3" y="0"/>
                    </a:moveTo>
                    <a:cubicBezTo>
                      <a:pt x="3" y="1"/>
                      <a:pt x="3" y="1"/>
                      <a:pt x="3" y="1"/>
                    </a:cubicBezTo>
                    <a:cubicBezTo>
                      <a:pt x="2" y="2"/>
                      <a:pt x="2" y="2"/>
                      <a:pt x="1" y="2"/>
                    </a:cubicBezTo>
                    <a:cubicBezTo>
                      <a:pt x="0" y="0"/>
                      <a:pt x="2" y="0"/>
                      <a:pt x="3"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65" name="Freeform 1101"/>
              <p:cNvSpPr/>
              <p:nvPr/>
            </p:nvSpPr>
            <p:spPr bwMode="auto">
              <a:xfrm>
                <a:off x="381310" y="4856070"/>
                <a:ext cx="26526" cy="19894"/>
              </a:xfrm>
              <a:custGeom>
                <a:avLst/>
                <a:gdLst>
                  <a:gd name="T0" fmla="*/ 6 w 6"/>
                  <a:gd name="T1" fmla="*/ 1 h 5"/>
                  <a:gd name="T2" fmla="*/ 0 w 6"/>
                  <a:gd name="T3" fmla="*/ 5 h 5"/>
                  <a:gd name="T4" fmla="*/ 6 w 6"/>
                  <a:gd name="T5" fmla="*/ 1 h 5"/>
                </a:gdLst>
                <a:ahLst/>
                <a:cxnLst>
                  <a:cxn ang="0">
                    <a:pos x="T0" y="T1"/>
                  </a:cxn>
                  <a:cxn ang="0">
                    <a:pos x="T2" y="T3"/>
                  </a:cxn>
                  <a:cxn ang="0">
                    <a:pos x="T4" y="T5"/>
                  </a:cxn>
                </a:cxnLst>
                <a:rect l="0" t="0" r="r" b="b"/>
                <a:pathLst>
                  <a:path w="6" h="5">
                    <a:moveTo>
                      <a:pt x="6" y="1"/>
                    </a:moveTo>
                    <a:cubicBezTo>
                      <a:pt x="5" y="3"/>
                      <a:pt x="2" y="5"/>
                      <a:pt x="0" y="5"/>
                    </a:cubicBezTo>
                    <a:cubicBezTo>
                      <a:pt x="1" y="4"/>
                      <a:pt x="3" y="0"/>
                      <a:pt x="6" y="1"/>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66" name="Freeform 1102"/>
              <p:cNvSpPr/>
              <p:nvPr/>
            </p:nvSpPr>
            <p:spPr bwMode="auto">
              <a:xfrm>
                <a:off x="434362" y="4856070"/>
                <a:ext cx="39789" cy="33157"/>
              </a:xfrm>
              <a:custGeom>
                <a:avLst/>
                <a:gdLst>
                  <a:gd name="T0" fmla="*/ 1 w 10"/>
                  <a:gd name="T1" fmla="*/ 0 h 8"/>
                  <a:gd name="T2" fmla="*/ 2 w 10"/>
                  <a:gd name="T3" fmla="*/ 0 h 8"/>
                  <a:gd name="T4" fmla="*/ 7 w 10"/>
                  <a:gd name="T5" fmla="*/ 3 h 8"/>
                  <a:gd name="T6" fmla="*/ 10 w 10"/>
                  <a:gd name="T7" fmla="*/ 5 h 8"/>
                  <a:gd name="T8" fmla="*/ 6 w 10"/>
                  <a:gd name="T9" fmla="*/ 5 h 8"/>
                  <a:gd name="T10" fmla="*/ 5 w 10"/>
                  <a:gd name="T11" fmla="*/ 6 h 8"/>
                  <a:gd name="T12" fmla="*/ 6 w 10"/>
                  <a:gd name="T13" fmla="*/ 7 h 8"/>
                  <a:gd name="T14" fmla="*/ 4 w 10"/>
                  <a:gd name="T15" fmla="*/ 7 h 8"/>
                  <a:gd name="T16" fmla="*/ 1 w 10"/>
                  <a:gd name="T1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8">
                    <a:moveTo>
                      <a:pt x="1" y="0"/>
                    </a:moveTo>
                    <a:cubicBezTo>
                      <a:pt x="2" y="0"/>
                      <a:pt x="2" y="0"/>
                      <a:pt x="2" y="0"/>
                    </a:cubicBezTo>
                    <a:cubicBezTo>
                      <a:pt x="3" y="2"/>
                      <a:pt x="4" y="3"/>
                      <a:pt x="7" y="3"/>
                    </a:cubicBezTo>
                    <a:cubicBezTo>
                      <a:pt x="8" y="2"/>
                      <a:pt x="10" y="3"/>
                      <a:pt x="10" y="5"/>
                    </a:cubicBezTo>
                    <a:cubicBezTo>
                      <a:pt x="9" y="5"/>
                      <a:pt x="7" y="6"/>
                      <a:pt x="6" y="5"/>
                    </a:cubicBezTo>
                    <a:cubicBezTo>
                      <a:pt x="5" y="5"/>
                      <a:pt x="5" y="5"/>
                      <a:pt x="5" y="6"/>
                    </a:cubicBezTo>
                    <a:cubicBezTo>
                      <a:pt x="5" y="7"/>
                      <a:pt x="6" y="7"/>
                      <a:pt x="6" y="7"/>
                    </a:cubicBezTo>
                    <a:cubicBezTo>
                      <a:pt x="5" y="8"/>
                      <a:pt x="4" y="7"/>
                      <a:pt x="4" y="7"/>
                    </a:cubicBezTo>
                    <a:cubicBezTo>
                      <a:pt x="5" y="3"/>
                      <a:pt x="0" y="3"/>
                      <a:pt x="1"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67" name="Freeform 1103"/>
              <p:cNvSpPr/>
              <p:nvPr/>
            </p:nvSpPr>
            <p:spPr bwMode="auto">
              <a:xfrm>
                <a:off x="450941" y="4856070"/>
                <a:ext cx="9948" cy="6631"/>
              </a:xfrm>
              <a:custGeom>
                <a:avLst/>
                <a:gdLst>
                  <a:gd name="T0" fmla="*/ 0 w 2"/>
                  <a:gd name="T1" fmla="*/ 0 h 2"/>
                  <a:gd name="T2" fmla="*/ 2 w 2"/>
                  <a:gd name="T3" fmla="*/ 2 h 2"/>
                  <a:gd name="T4" fmla="*/ 0 w 2"/>
                  <a:gd name="T5" fmla="*/ 2 h 2"/>
                  <a:gd name="T6" fmla="*/ 0 w 2"/>
                  <a:gd name="T7" fmla="*/ 0 h 2"/>
                </a:gdLst>
                <a:ahLst/>
                <a:cxnLst>
                  <a:cxn ang="0">
                    <a:pos x="T0" y="T1"/>
                  </a:cxn>
                  <a:cxn ang="0">
                    <a:pos x="T2" y="T3"/>
                  </a:cxn>
                  <a:cxn ang="0">
                    <a:pos x="T4" y="T5"/>
                  </a:cxn>
                  <a:cxn ang="0">
                    <a:pos x="T6" y="T7"/>
                  </a:cxn>
                </a:cxnLst>
                <a:rect l="0" t="0" r="r" b="b"/>
                <a:pathLst>
                  <a:path w="2" h="2">
                    <a:moveTo>
                      <a:pt x="0" y="0"/>
                    </a:moveTo>
                    <a:cubicBezTo>
                      <a:pt x="1" y="1"/>
                      <a:pt x="2" y="1"/>
                      <a:pt x="2" y="2"/>
                    </a:cubicBezTo>
                    <a:cubicBezTo>
                      <a:pt x="1" y="2"/>
                      <a:pt x="0" y="2"/>
                      <a:pt x="0" y="2"/>
                    </a:cubicBezTo>
                    <a:cubicBezTo>
                      <a:pt x="0" y="1"/>
                      <a:pt x="0" y="1"/>
                      <a:pt x="0"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68" name="Freeform 1104"/>
              <p:cNvSpPr/>
              <p:nvPr/>
            </p:nvSpPr>
            <p:spPr bwMode="auto">
              <a:xfrm>
                <a:off x="411153" y="4859387"/>
                <a:ext cx="3317" cy="3317"/>
              </a:xfrm>
              <a:custGeom>
                <a:avLst/>
                <a:gdLst>
                  <a:gd name="T0" fmla="*/ 0 w 1"/>
                  <a:gd name="T1" fmla="*/ 0 h 1"/>
                  <a:gd name="T2" fmla="*/ 1 w 1"/>
                  <a:gd name="T3" fmla="*/ 1 h 1"/>
                  <a:gd name="T4" fmla="*/ 0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1" y="0"/>
                      <a:pt x="1" y="0"/>
                      <a:pt x="1" y="1"/>
                    </a:cubicBezTo>
                    <a:cubicBezTo>
                      <a:pt x="1" y="1"/>
                      <a:pt x="1" y="1"/>
                      <a:pt x="0" y="1"/>
                    </a:cubicBezTo>
                    <a:lnTo>
                      <a:pt x="0" y="0"/>
                    </a:lnTo>
                    <a:close/>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69" name="Freeform 1105"/>
              <p:cNvSpPr/>
              <p:nvPr/>
            </p:nvSpPr>
            <p:spPr bwMode="auto">
              <a:xfrm>
                <a:off x="427730" y="4859387"/>
                <a:ext cx="6631" cy="9948"/>
              </a:xfrm>
              <a:custGeom>
                <a:avLst/>
                <a:gdLst>
                  <a:gd name="T0" fmla="*/ 0 w 2"/>
                  <a:gd name="T1" fmla="*/ 0 h 2"/>
                  <a:gd name="T2" fmla="*/ 2 w 2"/>
                  <a:gd name="T3" fmla="*/ 2 h 2"/>
                  <a:gd name="T4" fmla="*/ 1 w 2"/>
                  <a:gd name="T5" fmla="*/ 2 h 2"/>
                  <a:gd name="T6" fmla="*/ 0 w 2"/>
                  <a:gd name="T7" fmla="*/ 0 h 2"/>
                </a:gdLst>
                <a:ahLst/>
                <a:cxnLst>
                  <a:cxn ang="0">
                    <a:pos x="T0" y="T1"/>
                  </a:cxn>
                  <a:cxn ang="0">
                    <a:pos x="T2" y="T3"/>
                  </a:cxn>
                  <a:cxn ang="0">
                    <a:pos x="T4" y="T5"/>
                  </a:cxn>
                  <a:cxn ang="0">
                    <a:pos x="T6" y="T7"/>
                  </a:cxn>
                </a:cxnLst>
                <a:rect l="0" t="0" r="r" b="b"/>
                <a:pathLst>
                  <a:path w="2" h="2">
                    <a:moveTo>
                      <a:pt x="0" y="0"/>
                    </a:moveTo>
                    <a:cubicBezTo>
                      <a:pt x="1" y="0"/>
                      <a:pt x="2" y="0"/>
                      <a:pt x="2" y="2"/>
                    </a:cubicBezTo>
                    <a:cubicBezTo>
                      <a:pt x="2" y="1"/>
                      <a:pt x="1" y="2"/>
                      <a:pt x="1" y="2"/>
                    </a:cubicBezTo>
                    <a:cubicBezTo>
                      <a:pt x="0" y="1"/>
                      <a:pt x="0" y="1"/>
                      <a:pt x="0"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70" name="Freeform 1106"/>
              <p:cNvSpPr/>
              <p:nvPr/>
            </p:nvSpPr>
            <p:spPr bwMode="auto">
              <a:xfrm>
                <a:off x="484099" y="4859387"/>
                <a:ext cx="6631" cy="3317"/>
              </a:xfrm>
              <a:custGeom>
                <a:avLst/>
                <a:gdLst>
                  <a:gd name="T0" fmla="*/ 2 w 2"/>
                  <a:gd name="T1" fmla="*/ 0 h 1"/>
                  <a:gd name="T2" fmla="*/ 2 w 2"/>
                  <a:gd name="T3" fmla="*/ 1 h 1"/>
                  <a:gd name="T4" fmla="*/ 2 w 2"/>
                  <a:gd name="T5" fmla="*/ 0 h 1"/>
                </a:gdLst>
                <a:ahLst/>
                <a:cxnLst>
                  <a:cxn ang="0">
                    <a:pos x="T0" y="T1"/>
                  </a:cxn>
                  <a:cxn ang="0">
                    <a:pos x="T2" y="T3"/>
                  </a:cxn>
                  <a:cxn ang="0">
                    <a:pos x="T4" y="T5"/>
                  </a:cxn>
                </a:cxnLst>
                <a:rect l="0" t="0" r="r" b="b"/>
                <a:pathLst>
                  <a:path w="2" h="1">
                    <a:moveTo>
                      <a:pt x="2" y="0"/>
                    </a:moveTo>
                    <a:cubicBezTo>
                      <a:pt x="2" y="1"/>
                      <a:pt x="2" y="1"/>
                      <a:pt x="2" y="1"/>
                    </a:cubicBezTo>
                    <a:cubicBezTo>
                      <a:pt x="1" y="1"/>
                      <a:pt x="0" y="0"/>
                      <a:pt x="2"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71" name="Freeform 1107"/>
              <p:cNvSpPr/>
              <p:nvPr/>
            </p:nvSpPr>
            <p:spPr bwMode="auto">
              <a:xfrm>
                <a:off x="414467" y="4869333"/>
                <a:ext cx="9948" cy="6631"/>
              </a:xfrm>
              <a:custGeom>
                <a:avLst/>
                <a:gdLst>
                  <a:gd name="T0" fmla="*/ 0 w 2"/>
                  <a:gd name="T1" fmla="*/ 0 h 2"/>
                  <a:gd name="T2" fmla="*/ 1 w 2"/>
                  <a:gd name="T3" fmla="*/ 0 h 2"/>
                  <a:gd name="T4" fmla="*/ 2 w 2"/>
                  <a:gd name="T5" fmla="*/ 1 h 2"/>
                  <a:gd name="T6" fmla="*/ 0 w 2"/>
                  <a:gd name="T7" fmla="*/ 2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1" y="0"/>
                      <a:pt x="1" y="0"/>
                    </a:cubicBezTo>
                    <a:cubicBezTo>
                      <a:pt x="1" y="0"/>
                      <a:pt x="2" y="1"/>
                      <a:pt x="2" y="1"/>
                    </a:cubicBezTo>
                    <a:cubicBezTo>
                      <a:pt x="1" y="2"/>
                      <a:pt x="1" y="2"/>
                      <a:pt x="0" y="2"/>
                    </a:cubicBezTo>
                    <a:cubicBezTo>
                      <a:pt x="0" y="1"/>
                      <a:pt x="0" y="1"/>
                      <a:pt x="0" y="0"/>
                    </a:cubicBezTo>
                    <a:close/>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72" name="Freeform 1108"/>
              <p:cNvSpPr/>
              <p:nvPr/>
            </p:nvSpPr>
            <p:spPr bwMode="auto">
              <a:xfrm>
                <a:off x="397890" y="4869333"/>
                <a:ext cx="6631" cy="6631"/>
              </a:xfrm>
              <a:custGeom>
                <a:avLst/>
                <a:gdLst>
                  <a:gd name="T0" fmla="*/ 1 w 1"/>
                  <a:gd name="T1" fmla="*/ 0 h 2"/>
                  <a:gd name="T2" fmla="*/ 0 w 1"/>
                  <a:gd name="T3" fmla="*/ 2 h 2"/>
                  <a:gd name="T4" fmla="*/ 1 w 1"/>
                  <a:gd name="T5" fmla="*/ 0 h 2"/>
                </a:gdLst>
                <a:ahLst/>
                <a:cxnLst>
                  <a:cxn ang="0">
                    <a:pos x="T0" y="T1"/>
                  </a:cxn>
                  <a:cxn ang="0">
                    <a:pos x="T2" y="T3"/>
                  </a:cxn>
                  <a:cxn ang="0">
                    <a:pos x="T4" y="T5"/>
                  </a:cxn>
                </a:cxnLst>
                <a:rect l="0" t="0" r="r" b="b"/>
                <a:pathLst>
                  <a:path w="1" h="2">
                    <a:moveTo>
                      <a:pt x="1" y="0"/>
                    </a:moveTo>
                    <a:cubicBezTo>
                      <a:pt x="1" y="2"/>
                      <a:pt x="0" y="2"/>
                      <a:pt x="0" y="2"/>
                    </a:cubicBezTo>
                    <a:cubicBezTo>
                      <a:pt x="0" y="1"/>
                      <a:pt x="0" y="0"/>
                      <a:pt x="1"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73" name="Freeform 1109"/>
              <p:cNvSpPr/>
              <p:nvPr/>
            </p:nvSpPr>
            <p:spPr bwMode="auto">
              <a:xfrm>
                <a:off x="424416" y="4872650"/>
                <a:ext cx="23211" cy="26526"/>
              </a:xfrm>
              <a:custGeom>
                <a:avLst/>
                <a:gdLst>
                  <a:gd name="T0" fmla="*/ 1 w 6"/>
                  <a:gd name="T1" fmla="*/ 0 h 7"/>
                  <a:gd name="T2" fmla="*/ 2 w 6"/>
                  <a:gd name="T3" fmla="*/ 0 h 7"/>
                  <a:gd name="T4" fmla="*/ 4 w 6"/>
                  <a:gd name="T5" fmla="*/ 6 h 7"/>
                  <a:gd name="T6" fmla="*/ 0 w 6"/>
                  <a:gd name="T7" fmla="*/ 5 h 7"/>
                  <a:gd name="T8" fmla="*/ 0 w 6"/>
                  <a:gd name="T9" fmla="*/ 3 h 7"/>
                  <a:gd name="T10" fmla="*/ 2 w 6"/>
                  <a:gd name="T11" fmla="*/ 5 h 7"/>
                  <a:gd name="T12" fmla="*/ 1 w 6"/>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6" h="7">
                    <a:moveTo>
                      <a:pt x="1" y="0"/>
                    </a:moveTo>
                    <a:cubicBezTo>
                      <a:pt x="2" y="0"/>
                      <a:pt x="2" y="0"/>
                      <a:pt x="2" y="0"/>
                    </a:cubicBezTo>
                    <a:cubicBezTo>
                      <a:pt x="2" y="2"/>
                      <a:pt x="6" y="3"/>
                      <a:pt x="4" y="6"/>
                    </a:cubicBezTo>
                    <a:cubicBezTo>
                      <a:pt x="2" y="7"/>
                      <a:pt x="2" y="5"/>
                      <a:pt x="0" y="5"/>
                    </a:cubicBezTo>
                    <a:cubicBezTo>
                      <a:pt x="0" y="3"/>
                      <a:pt x="0" y="3"/>
                      <a:pt x="0" y="3"/>
                    </a:cubicBezTo>
                    <a:cubicBezTo>
                      <a:pt x="1" y="3"/>
                      <a:pt x="2" y="4"/>
                      <a:pt x="2" y="5"/>
                    </a:cubicBezTo>
                    <a:cubicBezTo>
                      <a:pt x="3" y="3"/>
                      <a:pt x="1" y="2"/>
                      <a:pt x="1"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74" name="Freeform 1110"/>
              <p:cNvSpPr/>
              <p:nvPr/>
            </p:nvSpPr>
            <p:spPr bwMode="auto">
              <a:xfrm>
                <a:off x="404521" y="4872650"/>
                <a:ext cx="6631" cy="9948"/>
              </a:xfrm>
              <a:custGeom>
                <a:avLst/>
                <a:gdLst>
                  <a:gd name="T0" fmla="*/ 2 w 2"/>
                  <a:gd name="T1" fmla="*/ 1 h 3"/>
                  <a:gd name="T2" fmla="*/ 0 w 2"/>
                  <a:gd name="T3" fmla="*/ 2 h 3"/>
                  <a:gd name="T4" fmla="*/ 2 w 2"/>
                  <a:gd name="T5" fmla="*/ 1 h 3"/>
                </a:gdLst>
                <a:ahLst/>
                <a:cxnLst>
                  <a:cxn ang="0">
                    <a:pos x="T0" y="T1"/>
                  </a:cxn>
                  <a:cxn ang="0">
                    <a:pos x="T2" y="T3"/>
                  </a:cxn>
                  <a:cxn ang="0">
                    <a:pos x="T4" y="T5"/>
                  </a:cxn>
                </a:cxnLst>
                <a:rect l="0" t="0" r="r" b="b"/>
                <a:pathLst>
                  <a:path w="2" h="3">
                    <a:moveTo>
                      <a:pt x="2" y="1"/>
                    </a:moveTo>
                    <a:cubicBezTo>
                      <a:pt x="2" y="2"/>
                      <a:pt x="1" y="3"/>
                      <a:pt x="0" y="2"/>
                    </a:cubicBezTo>
                    <a:cubicBezTo>
                      <a:pt x="0" y="1"/>
                      <a:pt x="2" y="0"/>
                      <a:pt x="2" y="1"/>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75" name="Freeform 1111"/>
              <p:cNvSpPr/>
              <p:nvPr/>
            </p:nvSpPr>
            <p:spPr bwMode="auto">
              <a:xfrm>
                <a:off x="374678" y="4879281"/>
                <a:ext cx="3317" cy="3317"/>
              </a:xfrm>
              <a:custGeom>
                <a:avLst/>
                <a:gdLst>
                  <a:gd name="T0" fmla="*/ 0 w 1"/>
                  <a:gd name="T1" fmla="*/ 0 h 1"/>
                  <a:gd name="T2" fmla="*/ 1 w 1"/>
                  <a:gd name="T3" fmla="*/ 0 h 1"/>
                  <a:gd name="T4" fmla="*/ 0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1" y="0"/>
                      <a:pt x="1" y="0"/>
                      <a:pt x="1" y="0"/>
                    </a:cubicBezTo>
                    <a:cubicBezTo>
                      <a:pt x="1" y="0"/>
                      <a:pt x="1" y="1"/>
                      <a:pt x="0" y="1"/>
                    </a:cubicBezTo>
                    <a:lnTo>
                      <a:pt x="0" y="0"/>
                    </a:lnTo>
                    <a:close/>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76" name="Freeform 1112"/>
              <p:cNvSpPr/>
              <p:nvPr/>
            </p:nvSpPr>
            <p:spPr bwMode="auto">
              <a:xfrm>
                <a:off x="368047" y="4872650"/>
                <a:ext cx="36474" cy="43106"/>
              </a:xfrm>
              <a:custGeom>
                <a:avLst/>
                <a:gdLst>
                  <a:gd name="T0" fmla="*/ 0 w 9"/>
                  <a:gd name="T1" fmla="*/ 7 h 11"/>
                  <a:gd name="T2" fmla="*/ 4 w 9"/>
                  <a:gd name="T3" fmla="*/ 7 h 11"/>
                  <a:gd name="T4" fmla="*/ 4 w 9"/>
                  <a:gd name="T5" fmla="*/ 5 h 11"/>
                  <a:gd name="T6" fmla="*/ 6 w 9"/>
                  <a:gd name="T7" fmla="*/ 5 h 11"/>
                  <a:gd name="T8" fmla="*/ 5 w 9"/>
                  <a:gd name="T9" fmla="*/ 6 h 11"/>
                  <a:gd name="T10" fmla="*/ 7 w 9"/>
                  <a:gd name="T11" fmla="*/ 4 h 11"/>
                  <a:gd name="T12" fmla="*/ 3 w 9"/>
                  <a:gd name="T13" fmla="*/ 4 h 11"/>
                  <a:gd name="T14" fmla="*/ 8 w 9"/>
                  <a:gd name="T15" fmla="*/ 4 h 11"/>
                  <a:gd name="T16" fmla="*/ 0 w 9"/>
                  <a:gd name="T17" fmla="*/ 7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11">
                    <a:moveTo>
                      <a:pt x="0" y="7"/>
                    </a:moveTo>
                    <a:cubicBezTo>
                      <a:pt x="2" y="7"/>
                      <a:pt x="2" y="6"/>
                      <a:pt x="4" y="7"/>
                    </a:cubicBezTo>
                    <a:cubicBezTo>
                      <a:pt x="3" y="6"/>
                      <a:pt x="3" y="6"/>
                      <a:pt x="4" y="5"/>
                    </a:cubicBezTo>
                    <a:cubicBezTo>
                      <a:pt x="5" y="4"/>
                      <a:pt x="6" y="5"/>
                      <a:pt x="6" y="5"/>
                    </a:cubicBezTo>
                    <a:cubicBezTo>
                      <a:pt x="6" y="6"/>
                      <a:pt x="6" y="6"/>
                      <a:pt x="5" y="6"/>
                    </a:cubicBezTo>
                    <a:cubicBezTo>
                      <a:pt x="6" y="7"/>
                      <a:pt x="7" y="5"/>
                      <a:pt x="7" y="4"/>
                    </a:cubicBezTo>
                    <a:cubicBezTo>
                      <a:pt x="6" y="2"/>
                      <a:pt x="5" y="3"/>
                      <a:pt x="3" y="4"/>
                    </a:cubicBezTo>
                    <a:cubicBezTo>
                      <a:pt x="4" y="0"/>
                      <a:pt x="8" y="2"/>
                      <a:pt x="8" y="4"/>
                    </a:cubicBezTo>
                    <a:cubicBezTo>
                      <a:pt x="9" y="8"/>
                      <a:pt x="2" y="11"/>
                      <a:pt x="0" y="7"/>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77" name="Freeform 1113"/>
              <p:cNvSpPr/>
              <p:nvPr/>
            </p:nvSpPr>
            <p:spPr bwMode="auto">
              <a:xfrm>
                <a:off x="351469" y="4879281"/>
                <a:ext cx="9948" cy="19894"/>
              </a:xfrm>
              <a:custGeom>
                <a:avLst/>
                <a:gdLst>
                  <a:gd name="T0" fmla="*/ 3 w 3"/>
                  <a:gd name="T1" fmla="*/ 1 h 5"/>
                  <a:gd name="T2" fmla="*/ 0 w 3"/>
                  <a:gd name="T3" fmla="*/ 2 h 5"/>
                  <a:gd name="T4" fmla="*/ 3 w 3"/>
                  <a:gd name="T5" fmla="*/ 1 h 5"/>
                </a:gdLst>
                <a:ahLst/>
                <a:cxnLst>
                  <a:cxn ang="0">
                    <a:pos x="T0" y="T1"/>
                  </a:cxn>
                  <a:cxn ang="0">
                    <a:pos x="T2" y="T3"/>
                  </a:cxn>
                  <a:cxn ang="0">
                    <a:pos x="T4" y="T5"/>
                  </a:cxn>
                </a:cxnLst>
                <a:rect l="0" t="0" r="r" b="b"/>
                <a:pathLst>
                  <a:path w="3" h="5">
                    <a:moveTo>
                      <a:pt x="3" y="1"/>
                    </a:moveTo>
                    <a:cubicBezTo>
                      <a:pt x="3" y="3"/>
                      <a:pt x="0" y="5"/>
                      <a:pt x="0" y="2"/>
                    </a:cubicBezTo>
                    <a:cubicBezTo>
                      <a:pt x="1" y="2"/>
                      <a:pt x="1" y="0"/>
                      <a:pt x="3" y="1"/>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78" name="Freeform 1114"/>
              <p:cNvSpPr/>
              <p:nvPr/>
            </p:nvSpPr>
            <p:spPr bwMode="auto">
              <a:xfrm>
                <a:off x="368047" y="4882596"/>
                <a:ext cx="6631" cy="9948"/>
              </a:xfrm>
              <a:custGeom>
                <a:avLst/>
                <a:gdLst>
                  <a:gd name="T0" fmla="*/ 1 w 2"/>
                  <a:gd name="T1" fmla="*/ 0 h 2"/>
                  <a:gd name="T2" fmla="*/ 0 w 2"/>
                  <a:gd name="T3" fmla="*/ 2 h 2"/>
                  <a:gd name="T4" fmla="*/ 1 w 2"/>
                  <a:gd name="T5" fmla="*/ 0 h 2"/>
                </a:gdLst>
                <a:ahLst/>
                <a:cxnLst>
                  <a:cxn ang="0">
                    <a:pos x="T0" y="T1"/>
                  </a:cxn>
                  <a:cxn ang="0">
                    <a:pos x="T2" y="T3"/>
                  </a:cxn>
                  <a:cxn ang="0">
                    <a:pos x="T4" y="T5"/>
                  </a:cxn>
                </a:cxnLst>
                <a:rect l="0" t="0" r="r" b="b"/>
                <a:pathLst>
                  <a:path w="2" h="2">
                    <a:moveTo>
                      <a:pt x="1" y="0"/>
                    </a:moveTo>
                    <a:cubicBezTo>
                      <a:pt x="2" y="0"/>
                      <a:pt x="1" y="2"/>
                      <a:pt x="0" y="2"/>
                    </a:cubicBezTo>
                    <a:cubicBezTo>
                      <a:pt x="0" y="0"/>
                      <a:pt x="1" y="1"/>
                      <a:pt x="1"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79" name="Freeform 1115"/>
              <p:cNvSpPr/>
              <p:nvPr/>
            </p:nvSpPr>
            <p:spPr bwMode="auto">
              <a:xfrm>
                <a:off x="414467" y="4882596"/>
                <a:ext cx="9948" cy="6631"/>
              </a:xfrm>
              <a:custGeom>
                <a:avLst/>
                <a:gdLst>
                  <a:gd name="T0" fmla="*/ 1 w 2"/>
                  <a:gd name="T1" fmla="*/ 0 h 1"/>
                  <a:gd name="T2" fmla="*/ 0 w 2"/>
                  <a:gd name="T3" fmla="*/ 1 h 1"/>
                  <a:gd name="T4" fmla="*/ 0 w 2"/>
                  <a:gd name="T5" fmla="*/ 0 h 1"/>
                  <a:gd name="T6" fmla="*/ 1 w 2"/>
                  <a:gd name="T7" fmla="*/ 0 h 1"/>
                </a:gdLst>
                <a:ahLst/>
                <a:cxnLst>
                  <a:cxn ang="0">
                    <a:pos x="T0" y="T1"/>
                  </a:cxn>
                  <a:cxn ang="0">
                    <a:pos x="T2" y="T3"/>
                  </a:cxn>
                  <a:cxn ang="0">
                    <a:pos x="T4" y="T5"/>
                  </a:cxn>
                  <a:cxn ang="0">
                    <a:pos x="T6" y="T7"/>
                  </a:cxn>
                </a:cxnLst>
                <a:rect l="0" t="0" r="r" b="b"/>
                <a:pathLst>
                  <a:path w="2" h="1">
                    <a:moveTo>
                      <a:pt x="1" y="0"/>
                    </a:moveTo>
                    <a:cubicBezTo>
                      <a:pt x="2" y="0"/>
                      <a:pt x="1" y="1"/>
                      <a:pt x="0" y="1"/>
                    </a:cubicBezTo>
                    <a:cubicBezTo>
                      <a:pt x="0" y="0"/>
                      <a:pt x="0" y="0"/>
                      <a:pt x="0" y="0"/>
                    </a:cubicBezTo>
                    <a:cubicBezTo>
                      <a:pt x="1" y="0"/>
                      <a:pt x="1" y="0"/>
                      <a:pt x="1"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80" name="Freeform 1116"/>
              <p:cNvSpPr/>
              <p:nvPr/>
            </p:nvSpPr>
            <p:spPr bwMode="auto">
              <a:xfrm>
                <a:off x="341521" y="4879281"/>
                <a:ext cx="149210" cy="56369"/>
              </a:xfrm>
              <a:custGeom>
                <a:avLst/>
                <a:gdLst>
                  <a:gd name="T0" fmla="*/ 30 w 37"/>
                  <a:gd name="T1" fmla="*/ 0 h 14"/>
                  <a:gd name="T2" fmla="*/ 31 w 37"/>
                  <a:gd name="T3" fmla="*/ 0 h 14"/>
                  <a:gd name="T4" fmla="*/ 35 w 37"/>
                  <a:gd name="T5" fmla="*/ 5 h 14"/>
                  <a:gd name="T6" fmla="*/ 37 w 37"/>
                  <a:gd name="T7" fmla="*/ 6 h 14"/>
                  <a:gd name="T8" fmla="*/ 31 w 37"/>
                  <a:gd name="T9" fmla="*/ 5 h 14"/>
                  <a:gd name="T10" fmla="*/ 23 w 37"/>
                  <a:gd name="T11" fmla="*/ 9 h 14"/>
                  <a:gd name="T12" fmla="*/ 19 w 37"/>
                  <a:gd name="T13" fmla="*/ 12 h 14"/>
                  <a:gd name="T14" fmla="*/ 21 w 37"/>
                  <a:gd name="T15" fmla="*/ 13 h 14"/>
                  <a:gd name="T16" fmla="*/ 21 w 37"/>
                  <a:gd name="T17" fmla="*/ 14 h 14"/>
                  <a:gd name="T18" fmla="*/ 16 w 37"/>
                  <a:gd name="T19" fmla="*/ 14 h 14"/>
                  <a:gd name="T20" fmla="*/ 17 w 37"/>
                  <a:gd name="T21" fmla="*/ 12 h 14"/>
                  <a:gd name="T22" fmla="*/ 18 w 37"/>
                  <a:gd name="T23" fmla="*/ 10 h 14"/>
                  <a:gd name="T24" fmla="*/ 21 w 37"/>
                  <a:gd name="T25" fmla="*/ 9 h 14"/>
                  <a:gd name="T26" fmla="*/ 17 w 37"/>
                  <a:gd name="T27" fmla="*/ 7 h 14"/>
                  <a:gd name="T28" fmla="*/ 4 w 37"/>
                  <a:gd name="T29" fmla="*/ 7 h 14"/>
                  <a:gd name="T30" fmla="*/ 2 w 37"/>
                  <a:gd name="T31" fmla="*/ 9 h 14"/>
                  <a:gd name="T32" fmla="*/ 4 w 37"/>
                  <a:gd name="T33" fmla="*/ 5 h 14"/>
                  <a:gd name="T34" fmla="*/ 5 w 37"/>
                  <a:gd name="T35" fmla="*/ 7 h 14"/>
                  <a:gd name="T36" fmla="*/ 17 w 37"/>
                  <a:gd name="T37" fmla="*/ 4 h 14"/>
                  <a:gd name="T38" fmla="*/ 22 w 37"/>
                  <a:gd name="T39" fmla="*/ 7 h 14"/>
                  <a:gd name="T40" fmla="*/ 26 w 37"/>
                  <a:gd name="T41" fmla="*/ 7 h 14"/>
                  <a:gd name="T42" fmla="*/ 30 w 37"/>
                  <a:gd name="T43"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 h="14">
                    <a:moveTo>
                      <a:pt x="30" y="0"/>
                    </a:moveTo>
                    <a:cubicBezTo>
                      <a:pt x="31" y="0"/>
                      <a:pt x="31" y="0"/>
                      <a:pt x="31" y="0"/>
                    </a:cubicBezTo>
                    <a:cubicBezTo>
                      <a:pt x="31" y="3"/>
                      <a:pt x="33" y="6"/>
                      <a:pt x="35" y="5"/>
                    </a:cubicBezTo>
                    <a:cubicBezTo>
                      <a:pt x="36" y="5"/>
                      <a:pt x="37" y="5"/>
                      <a:pt x="37" y="6"/>
                    </a:cubicBezTo>
                    <a:cubicBezTo>
                      <a:pt x="36" y="9"/>
                      <a:pt x="32" y="6"/>
                      <a:pt x="31" y="5"/>
                    </a:cubicBezTo>
                    <a:cubicBezTo>
                      <a:pt x="30" y="8"/>
                      <a:pt x="27" y="11"/>
                      <a:pt x="23" y="9"/>
                    </a:cubicBezTo>
                    <a:cubicBezTo>
                      <a:pt x="21" y="10"/>
                      <a:pt x="20" y="12"/>
                      <a:pt x="19" y="12"/>
                    </a:cubicBezTo>
                    <a:cubicBezTo>
                      <a:pt x="19" y="13"/>
                      <a:pt x="20" y="12"/>
                      <a:pt x="21" y="13"/>
                    </a:cubicBezTo>
                    <a:cubicBezTo>
                      <a:pt x="21" y="13"/>
                      <a:pt x="21" y="14"/>
                      <a:pt x="21" y="14"/>
                    </a:cubicBezTo>
                    <a:cubicBezTo>
                      <a:pt x="18" y="14"/>
                      <a:pt x="18" y="13"/>
                      <a:pt x="16" y="14"/>
                    </a:cubicBezTo>
                    <a:cubicBezTo>
                      <a:pt x="15" y="12"/>
                      <a:pt x="17" y="12"/>
                      <a:pt x="17" y="12"/>
                    </a:cubicBezTo>
                    <a:cubicBezTo>
                      <a:pt x="18" y="12"/>
                      <a:pt x="17" y="11"/>
                      <a:pt x="18" y="10"/>
                    </a:cubicBezTo>
                    <a:cubicBezTo>
                      <a:pt x="19" y="10"/>
                      <a:pt x="19" y="9"/>
                      <a:pt x="21" y="9"/>
                    </a:cubicBezTo>
                    <a:cubicBezTo>
                      <a:pt x="20" y="8"/>
                      <a:pt x="18" y="8"/>
                      <a:pt x="17" y="7"/>
                    </a:cubicBezTo>
                    <a:cubicBezTo>
                      <a:pt x="13" y="8"/>
                      <a:pt x="6" y="12"/>
                      <a:pt x="4" y="7"/>
                    </a:cubicBezTo>
                    <a:cubicBezTo>
                      <a:pt x="3" y="7"/>
                      <a:pt x="3" y="9"/>
                      <a:pt x="2" y="9"/>
                    </a:cubicBezTo>
                    <a:cubicBezTo>
                      <a:pt x="0" y="7"/>
                      <a:pt x="2" y="5"/>
                      <a:pt x="4" y="5"/>
                    </a:cubicBezTo>
                    <a:cubicBezTo>
                      <a:pt x="5" y="5"/>
                      <a:pt x="5" y="6"/>
                      <a:pt x="5" y="7"/>
                    </a:cubicBezTo>
                    <a:cubicBezTo>
                      <a:pt x="10" y="9"/>
                      <a:pt x="14" y="6"/>
                      <a:pt x="17" y="4"/>
                    </a:cubicBezTo>
                    <a:cubicBezTo>
                      <a:pt x="17" y="7"/>
                      <a:pt x="20" y="7"/>
                      <a:pt x="22" y="7"/>
                    </a:cubicBezTo>
                    <a:cubicBezTo>
                      <a:pt x="23" y="7"/>
                      <a:pt x="24" y="8"/>
                      <a:pt x="26" y="7"/>
                    </a:cubicBezTo>
                    <a:cubicBezTo>
                      <a:pt x="29" y="7"/>
                      <a:pt x="30" y="4"/>
                      <a:pt x="30"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81" name="Freeform 1117"/>
              <p:cNvSpPr/>
              <p:nvPr/>
            </p:nvSpPr>
            <p:spPr bwMode="auto">
              <a:xfrm>
                <a:off x="397890" y="4889228"/>
                <a:ext cx="9948" cy="6631"/>
              </a:xfrm>
              <a:custGeom>
                <a:avLst/>
                <a:gdLst>
                  <a:gd name="T0" fmla="*/ 0 w 2"/>
                  <a:gd name="T1" fmla="*/ 0 h 2"/>
                  <a:gd name="T2" fmla="*/ 1 w 2"/>
                  <a:gd name="T3" fmla="*/ 0 h 2"/>
                  <a:gd name="T4" fmla="*/ 0 w 2"/>
                  <a:gd name="T5" fmla="*/ 2 h 2"/>
                  <a:gd name="T6" fmla="*/ 0 w 2"/>
                  <a:gd name="T7" fmla="*/ 0 h 2"/>
                </a:gdLst>
                <a:ahLst/>
                <a:cxnLst>
                  <a:cxn ang="0">
                    <a:pos x="T0" y="T1"/>
                  </a:cxn>
                  <a:cxn ang="0">
                    <a:pos x="T2" y="T3"/>
                  </a:cxn>
                  <a:cxn ang="0">
                    <a:pos x="T4" y="T5"/>
                  </a:cxn>
                  <a:cxn ang="0">
                    <a:pos x="T6" y="T7"/>
                  </a:cxn>
                </a:cxnLst>
                <a:rect l="0" t="0" r="r" b="b"/>
                <a:pathLst>
                  <a:path w="2" h="2">
                    <a:moveTo>
                      <a:pt x="0" y="0"/>
                    </a:moveTo>
                    <a:cubicBezTo>
                      <a:pt x="1" y="0"/>
                      <a:pt x="1" y="0"/>
                      <a:pt x="1" y="0"/>
                    </a:cubicBezTo>
                    <a:cubicBezTo>
                      <a:pt x="2" y="1"/>
                      <a:pt x="2" y="2"/>
                      <a:pt x="0" y="2"/>
                    </a:cubicBezTo>
                    <a:cubicBezTo>
                      <a:pt x="0" y="1"/>
                      <a:pt x="0" y="0"/>
                      <a:pt x="0"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82" name="Freeform 1118"/>
              <p:cNvSpPr/>
              <p:nvPr/>
            </p:nvSpPr>
            <p:spPr bwMode="auto">
              <a:xfrm>
                <a:off x="261943" y="4892544"/>
                <a:ext cx="26526" cy="19894"/>
              </a:xfrm>
              <a:custGeom>
                <a:avLst/>
                <a:gdLst>
                  <a:gd name="T0" fmla="*/ 6 w 7"/>
                  <a:gd name="T1" fmla="*/ 4 h 5"/>
                  <a:gd name="T2" fmla="*/ 4 w 7"/>
                  <a:gd name="T3" fmla="*/ 3 h 5"/>
                  <a:gd name="T4" fmla="*/ 0 w 7"/>
                  <a:gd name="T5" fmla="*/ 2 h 5"/>
                  <a:gd name="T6" fmla="*/ 6 w 7"/>
                  <a:gd name="T7" fmla="*/ 4 h 5"/>
                </a:gdLst>
                <a:ahLst/>
                <a:cxnLst>
                  <a:cxn ang="0">
                    <a:pos x="T0" y="T1"/>
                  </a:cxn>
                  <a:cxn ang="0">
                    <a:pos x="T2" y="T3"/>
                  </a:cxn>
                  <a:cxn ang="0">
                    <a:pos x="T4" y="T5"/>
                  </a:cxn>
                  <a:cxn ang="0">
                    <a:pos x="T6" y="T7"/>
                  </a:cxn>
                </a:cxnLst>
                <a:rect l="0" t="0" r="r" b="b"/>
                <a:pathLst>
                  <a:path w="7" h="5">
                    <a:moveTo>
                      <a:pt x="6" y="4"/>
                    </a:moveTo>
                    <a:cubicBezTo>
                      <a:pt x="5" y="4"/>
                      <a:pt x="5" y="3"/>
                      <a:pt x="4" y="3"/>
                    </a:cubicBezTo>
                    <a:cubicBezTo>
                      <a:pt x="3" y="3"/>
                      <a:pt x="1" y="5"/>
                      <a:pt x="0" y="2"/>
                    </a:cubicBezTo>
                    <a:cubicBezTo>
                      <a:pt x="1" y="0"/>
                      <a:pt x="7" y="1"/>
                      <a:pt x="6" y="4"/>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83" name="Freeform 1119"/>
              <p:cNvSpPr/>
              <p:nvPr/>
            </p:nvSpPr>
            <p:spPr bwMode="auto">
              <a:xfrm>
                <a:off x="417784" y="4892544"/>
                <a:ext cx="43106" cy="16580"/>
              </a:xfrm>
              <a:custGeom>
                <a:avLst/>
                <a:gdLst>
                  <a:gd name="T0" fmla="*/ 7 w 10"/>
                  <a:gd name="T1" fmla="*/ 0 h 4"/>
                  <a:gd name="T2" fmla="*/ 8 w 10"/>
                  <a:gd name="T3" fmla="*/ 0 h 4"/>
                  <a:gd name="T4" fmla="*/ 10 w 10"/>
                  <a:gd name="T5" fmla="*/ 2 h 4"/>
                  <a:gd name="T6" fmla="*/ 8 w 10"/>
                  <a:gd name="T7" fmla="*/ 2 h 4"/>
                  <a:gd name="T8" fmla="*/ 8 w 10"/>
                  <a:gd name="T9" fmla="*/ 1 h 4"/>
                  <a:gd name="T10" fmla="*/ 1 w 10"/>
                  <a:gd name="T11" fmla="*/ 1 h 4"/>
                  <a:gd name="T12" fmla="*/ 7 w 10"/>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10" h="4">
                    <a:moveTo>
                      <a:pt x="7" y="0"/>
                    </a:moveTo>
                    <a:cubicBezTo>
                      <a:pt x="8" y="0"/>
                      <a:pt x="8" y="0"/>
                      <a:pt x="8" y="0"/>
                    </a:cubicBezTo>
                    <a:cubicBezTo>
                      <a:pt x="7" y="2"/>
                      <a:pt x="10" y="0"/>
                      <a:pt x="10" y="2"/>
                    </a:cubicBezTo>
                    <a:cubicBezTo>
                      <a:pt x="9" y="2"/>
                      <a:pt x="8" y="2"/>
                      <a:pt x="8" y="2"/>
                    </a:cubicBezTo>
                    <a:cubicBezTo>
                      <a:pt x="8" y="2"/>
                      <a:pt x="8" y="2"/>
                      <a:pt x="8" y="1"/>
                    </a:cubicBezTo>
                    <a:cubicBezTo>
                      <a:pt x="7" y="3"/>
                      <a:pt x="0" y="4"/>
                      <a:pt x="1" y="1"/>
                    </a:cubicBezTo>
                    <a:cubicBezTo>
                      <a:pt x="3" y="2"/>
                      <a:pt x="6" y="2"/>
                      <a:pt x="7"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84" name="Freeform 1120"/>
              <p:cNvSpPr/>
              <p:nvPr/>
            </p:nvSpPr>
            <p:spPr bwMode="auto">
              <a:xfrm>
                <a:off x="275206" y="4905807"/>
                <a:ext cx="6631" cy="9948"/>
              </a:xfrm>
              <a:custGeom>
                <a:avLst/>
                <a:gdLst>
                  <a:gd name="T0" fmla="*/ 2 w 2"/>
                  <a:gd name="T1" fmla="*/ 1 h 3"/>
                  <a:gd name="T2" fmla="*/ 0 w 2"/>
                  <a:gd name="T3" fmla="*/ 3 h 3"/>
                  <a:gd name="T4" fmla="*/ 0 w 2"/>
                  <a:gd name="T5" fmla="*/ 1 h 3"/>
                  <a:gd name="T6" fmla="*/ 2 w 2"/>
                  <a:gd name="T7" fmla="*/ 1 h 3"/>
                </a:gdLst>
                <a:ahLst/>
                <a:cxnLst>
                  <a:cxn ang="0">
                    <a:pos x="T0" y="T1"/>
                  </a:cxn>
                  <a:cxn ang="0">
                    <a:pos x="T2" y="T3"/>
                  </a:cxn>
                  <a:cxn ang="0">
                    <a:pos x="T4" y="T5"/>
                  </a:cxn>
                  <a:cxn ang="0">
                    <a:pos x="T6" y="T7"/>
                  </a:cxn>
                </a:cxnLst>
                <a:rect l="0" t="0" r="r" b="b"/>
                <a:pathLst>
                  <a:path w="2" h="3">
                    <a:moveTo>
                      <a:pt x="2" y="1"/>
                    </a:moveTo>
                    <a:cubicBezTo>
                      <a:pt x="2" y="2"/>
                      <a:pt x="2" y="3"/>
                      <a:pt x="0" y="3"/>
                    </a:cubicBezTo>
                    <a:cubicBezTo>
                      <a:pt x="0" y="2"/>
                      <a:pt x="0" y="2"/>
                      <a:pt x="0" y="1"/>
                    </a:cubicBezTo>
                    <a:cubicBezTo>
                      <a:pt x="1" y="1"/>
                      <a:pt x="1" y="0"/>
                      <a:pt x="2" y="1"/>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85" name="Freeform 1121"/>
              <p:cNvSpPr/>
              <p:nvPr/>
            </p:nvSpPr>
            <p:spPr bwMode="auto">
              <a:xfrm>
                <a:off x="311680" y="4909122"/>
                <a:ext cx="43106" cy="19894"/>
              </a:xfrm>
              <a:custGeom>
                <a:avLst/>
                <a:gdLst>
                  <a:gd name="T0" fmla="*/ 7 w 11"/>
                  <a:gd name="T1" fmla="*/ 0 h 5"/>
                  <a:gd name="T2" fmla="*/ 7 w 11"/>
                  <a:gd name="T3" fmla="*/ 1 h 5"/>
                  <a:gd name="T4" fmla="*/ 11 w 11"/>
                  <a:gd name="T5" fmla="*/ 5 h 5"/>
                  <a:gd name="T6" fmla="*/ 2 w 11"/>
                  <a:gd name="T7" fmla="*/ 4 h 5"/>
                  <a:gd name="T8" fmla="*/ 0 w 11"/>
                  <a:gd name="T9" fmla="*/ 0 h 5"/>
                  <a:gd name="T10" fmla="*/ 7 w 11"/>
                  <a:gd name="T11" fmla="*/ 0 h 5"/>
                </a:gdLst>
                <a:ahLst/>
                <a:cxnLst>
                  <a:cxn ang="0">
                    <a:pos x="T0" y="T1"/>
                  </a:cxn>
                  <a:cxn ang="0">
                    <a:pos x="T2" y="T3"/>
                  </a:cxn>
                  <a:cxn ang="0">
                    <a:pos x="T4" y="T5"/>
                  </a:cxn>
                  <a:cxn ang="0">
                    <a:pos x="T6" y="T7"/>
                  </a:cxn>
                  <a:cxn ang="0">
                    <a:pos x="T8" y="T9"/>
                  </a:cxn>
                  <a:cxn ang="0">
                    <a:pos x="T10" y="T11"/>
                  </a:cxn>
                </a:cxnLst>
                <a:rect l="0" t="0" r="r" b="b"/>
                <a:pathLst>
                  <a:path w="11" h="5">
                    <a:moveTo>
                      <a:pt x="7" y="0"/>
                    </a:moveTo>
                    <a:cubicBezTo>
                      <a:pt x="7" y="0"/>
                      <a:pt x="7" y="1"/>
                      <a:pt x="7" y="1"/>
                    </a:cubicBezTo>
                    <a:cubicBezTo>
                      <a:pt x="8" y="2"/>
                      <a:pt x="10" y="3"/>
                      <a:pt x="11" y="5"/>
                    </a:cubicBezTo>
                    <a:cubicBezTo>
                      <a:pt x="8" y="4"/>
                      <a:pt x="5" y="3"/>
                      <a:pt x="2" y="4"/>
                    </a:cubicBezTo>
                    <a:cubicBezTo>
                      <a:pt x="2" y="2"/>
                      <a:pt x="0" y="3"/>
                      <a:pt x="0" y="0"/>
                    </a:cubicBezTo>
                    <a:cubicBezTo>
                      <a:pt x="2" y="1"/>
                      <a:pt x="5" y="0"/>
                      <a:pt x="7"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86" name="Freeform 1122"/>
              <p:cNvSpPr/>
              <p:nvPr/>
            </p:nvSpPr>
            <p:spPr bwMode="auto">
              <a:xfrm>
                <a:off x="278523" y="4909122"/>
                <a:ext cx="19894" cy="19894"/>
              </a:xfrm>
              <a:custGeom>
                <a:avLst/>
                <a:gdLst>
                  <a:gd name="T0" fmla="*/ 3 w 5"/>
                  <a:gd name="T1" fmla="*/ 0 h 5"/>
                  <a:gd name="T2" fmla="*/ 0 w 5"/>
                  <a:gd name="T3" fmla="*/ 2 h 5"/>
                  <a:gd name="T4" fmla="*/ 3 w 5"/>
                  <a:gd name="T5" fmla="*/ 0 h 5"/>
                </a:gdLst>
                <a:ahLst/>
                <a:cxnLst>
                  <a:cxn ang="0">
                    <a:pos x="T0" y="T1"/>
                  </a:cxn>
                  <a:cxn ang="0">
                    <a:pos x="T2" y="T3"/>
                  </a:cxn>
                  <a:cxn ang="0">
                    <a:pos x="T4" y="T5"/>
                  </a:cxn>
                </a:cxnLst>
                <a:rect l="0" t="0" r="r" b="b"/>
                <a:pathLst>
                  <a:path w="5" h="5">
                    <a:moveTo>
                      <a:pt x="3" y="0"/>
                    </a:moveTo>
                    <a:cubicBezTo>
                      <a:pt x="5" y="2"/>
                      <a:pt x="1" y="5"/>
                      <a:pt x="0" y="2"/>
                    </a:cubicBezTo>
                    <a:cubicBezTo>
                      <a:pt x="1" y="2"/>
                      <a:pt x="2" y="1"/>
                      <a:pt x="3"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87" name="Freeform 1123"/>
              <p:cNvSpPr>
                <a:spLocks noEditPoints="1"/>
              </p:cNvSpPr>
              <p:nvPr/>
            </p:nvSpPr>
            <p:spPr bwMode="auto">
              <a:xfrm>
                <a:off x="185682" y="4919070"/>
                <a:ext cx="116052" cy="82895"/>
              </a:xfrm>
              <a:custGeom>
                <a:avLst/>
                <a:gdLst>
                  <a:gd name="T0" fmla="*/ 29 w 29"/>
                  <a:gd name="T1" fmla="*/ 3 h 20"/>
                  <a:gd name="T2" fmla="*/ 25 w 29"/>
                  <a:gd name="T3" fmla="*/ 3 h 20"/>
                  <a:gd name="T4" fmla="*/ 24 w 29"/>
                  <a:gd name="T5" fmla="*/ 7 h 20"/>
                  <a:gd name="T6" fmla="*/ 25 w 29"/>
                  <a:gd name="T7" fmla="*/ 9 h 20"/>
                  <a:gd name="T8" fmla="*/ 21 w 29"/>
                  <a:gd name="T9" fmla="*/ 13 h 20"/>
                  <a:gd name="T10" fmla="*/ 23 w 29"/>
                  <a:gd name="T11" fmla="*/ 9 h 20"/>
                  <a:gd name="T12" fmla="*/ 18 w 29"/>
                  <a:gd name="T13" fmla="*/ 10 h 20"/>
                  <a:gd name="T14" fmla="*/ 16 w 29"/>
                  <a:gd name="T15" fmla="*/ 7 h 20"/>
                  <a:gd name="T16" fmla="*/ 15 w 29"/>
                  <a:gd name="T17" fmla="*/ 9 h 20"/>
                  <a:gd name="T18" fmla="*/ 4 w 29"/>
                  <a:gd name="T19" fmla="*/ 11 h 20"/>
                  <a:gd name="T20" fmla="*/ 4 w 29"/>
                  <a:gd name="T21" fmla="*/ 15 h 20"/>
                  <a:gd name="T22" fmla="*/ 5 w 29"/>
                  <a:gd name="T23" fmla="*/ 15 h 20"/>
                  <a:gd name="T24" fmla="*/ 8 w 29"/>
                  <a:gd name="T25" fmla="*/ 11 h 20"/>
                  <a:gd name="T26" fmla="*/ 9 w 29"/>
                  <a:gd name="T27" fmla="*/ 20 h 20"/>
                  <a:gd name="T28" fmla="*/ 5 w 29"/>
                  <a:gd name="T29" fmla="*/ 17 h 20"/>
                  <a:gd name="T30" fmla="*/ 6 w 29"/>
                  <a:gd name="T31" fmla="*/ 17 h 20"/>
                  <a:gd name="T32" fmla="*/ 6 w 29"/>
                  <a:gd name="T33" fmla="*/ 15 h 20"/>
                  <a:gd name="T34" fmla="*/ 4 w 29"/>
                  <a:gd name="T35" fmla="*/ 18 h 20"/>
                  <a:gd name="T36" fmla="*/ 0 w 29"/>
                  <a:gd name="T37" fmla="*/ 9 h 20"/>
                  <a:gd name="T38" fmla="*/ 1 w 29"/>
                  <a:gd name="T39" fmla="*/ 9 h 20"/>
                  <a:gd name="T40" fmla="*/ 4 w 29"/>
                  <a:gd name="T41" fmla="*/ 8 h 20"/>
                  <a:gd name="T42" fmla="*/ 3 w 29"/>
                  <a:gd name="T43" fmla="*/ 6 h 20"/>
                  <a:gd name="T44" fmla="*/ 5 w 29"/>
                  <a:gd name="T45" fmla="*/ 8 h 20"/>
                  <a:gd name="T46" fmla="*/ 15 w 29"/>
                  <a:gd name="T47" fmla="*/ 6 h 20"/>
                  <a:gd name="T48" fmla="*/ 15 w 29"/>
                  <a:gd name="T49" fmla="*/ 4 h 20"/>
                  <a:gd name="T50" fmla="*/ 20 w 29"/>
                  <a:gd name="T51" fmla="*/ 7 h 20"/>
                  <a:gd name="T52" fmla="*/ 23 w 29"/>
                  <a:gd name="T53" fmla="*/ 6 h 20"/>
                  <a:gd name="T54" fmla="*/ 24 w 29"/>
                  <a:gd name="T55" fmla="*/ 1 h 20"/>
                  <a:gd name="T56" fmla="*/ 29 w 29"/>
                  <a:gd name="T57" fmla="*/ 3 h 20"/>
                  <a:gd name="T58" fmla="*/ 7 w 29"/>
                  <a:gd name="T59" fmla="*/ 17 h 20"/>
                  <a:gd name="T60" fmla="*/ 9 w 29"/>
                  <a:gd name="T61" fmla="*/ 18 h 20"/>
                  <a:gd name="T62" fmla="*/ 9 w 29"/>
                  <a:gd name="T63" fmla="*/ 17 h 20"/>
                  <a:gd name="T64" fmla="*/ 9 w 29"/>
                  <a:gd name="T65" fmla="*/ 14 h 20"/>
                  <a:gd name="T66" fmla="*/ 8 w 29"/>
                  <a:gd name="T67" fmla="*/ 14 h 20"/>
                  <a:gd name="T68" fmla="*/ 7 w 29"/>
                  <a:gd name="T69" fmla="*/ 1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9" h="20">
                    <a:moveTo>
                      <a:pt x="29" y="3"/>
                    </a:moveTo>
                    <a:cubicBezTo>
                      <a:pt x="28" y="4"/>
                      <a:pt x="26" y="3"/>
                      <a:pt x="25" y="3"/>
                    </a:cubicBezTo>
                    <a:cubicBezTo>
                      <a:pt x="25" y="5"/>
                      <a:pt x="26" y="7"/>
                      <a:pt x="24" y="7"/>
                    </a:cubicBezTo>
                    <a:cubicBezTo>
                      <a:pt x="24" y="8"/>
                      <a:pt x="25" y="8"/>
                      <a:pt x="25" y="9"/>
                    </a:cubicBezTo>
                    <a:cubicBezTo>
                      <a:pt x="23" y="10"/>
                      <a:pt x="23" y="12"/>
                      <a:pt x="21" y="13"/>
                    </a:cubicBezTo>
                    <a:cubicBezTo>
                      <a:pt x="20" y="10"/>
                      <a:pt x="22" y="10"/>
                      <a:pt x="23" y="9"/>
                    </a:cubicBezTo>
                    <a:cubicBezTo>
                      <a:pt x="21" y="8"/>
                      <a:pt x="20" y="10"/>
                      <a:pt x="18" y="10"/>
                    </a:cubicBezTo>
                    <a:cubicBezTo>
                      <a:pt x="18" y="8"/>
                      <a:pt x="18" y="7"/>
                      <a:pt x="16" y="7"/>
                    </a:cubicBezTo>
                    <a:cubicBezTo>
                      <a:pt x="16" y="8"/>
                      <a:pt x="16" y="8"/>
                      <a:pt x="15" y="9"/>
                    </a:cubicBezTo>
                    <a:cubicBezTo>
                      <a:pt x="10" y="7"/>
                      <a:pt x="8" y="10"/>
                      <a:pt x="4" y="11"/>
                    </a:cubicBezTo>
                    <a:cubicBezTo>
                      <a:pt x="4" y="15"/>
                      <a:pt x="4" y="15"/>
                      <a:pt x="4" y="15"/>
                    </a:cubicBezTo>
                    <a:cubicBezTo>
                      <a:pt x="5" y="15"/>
                      <a:pt x="5" y="15"/>
                      <a:pt x="5" y="15"/>
                    </a:cubicBezTo>
                    <a:cubicBezTo>
                      <a:pt x="6" y="14"/>
                      <a:pt x="6" y="12"/>
                      <a:pt x="8" y="11"/>
                    </a:cubicBezTo>
                    <a:cubicBezTo>
                      <a:pt x="10" y="13"/>
                      <a:pt x="13" y="19"/>
                      <a:pt x="9" y="20"/>
                    </a:cubicBezTo>
                    <a:cubicBezTo>
                      <a:pt x="8" y="20"/>
                      <a:pt x="5" y="19"/>
                      <a:pt x="5" y="17"/>
                    </a:cubicBezTo>
                    <a:cubicBezTo>
                      <a:pt x="6" y="17"/>
                      <a:pt x="6" y="17"/>
                      <a:pt x="6" y="17"/>
                    </a:cubicBezTo>
                    <a:cubicBezTo>
                      <a:pt x="7" y="16"/>
                      <a:pt x="6" y="16"/>
                      <a:pt x="6" y="15"/>
                    </a:cubicBezTo>
                    <a:cubicBezTo>
                      <a:pt x="5" y="16"/>
                      <a:pt x="5" y="17"/>
                      <a:pt x="4" y="18"/>
                    </a:cubicBezTo>
                    <a:cubicBezTo>
                      <a:pt x="2" y="16"/>
                      <a:pt x="2" y="12"/>
                      <a:pt x="0" y="9"/>
                    </a:cubicBezTo>
                    <a:cubicBezTo>
                      <a:pt x="1" y="9"/>
                      <a:pt x="1" y="9"/>
                      <a:pt x="1" y="9"/>
                    </a:cubicBezTo>
                    <a:cubicBezTo>
                      <a:pt x="3" y="9"/>
                      <a:pt x="3" y="10"/>
                      <a:pt x="4" y="8"/>
                    </a:cubicBezTo>
                    <a:cubicBezTo>
                      <a:pt x="4" y="7"/>
                      <a:pt x="3" y="8"/>
                      <a:pt x="3" y="6"/>
                    </a:cubicBezTo>
                    <a:cubicBezTo>
                      <a:pt x="4" y="6"/>
                      <a:pt x="5" y="7"/>
                      <a:pt x="5" y="8"/>
                    </a:cubicBezTo>
                    <a:cubicBezTo>
                      <a:pt x="7" y="6"/>
                      <a:pt x="11" y="5"/>
                      <a:pt x="15" y="6"/>
                    </a:cubicBezTo>
                    <a:cubicBezTo>
                      <a:pt x="15" y="5"/>
                      <a:pt x="14" y="5"/>
                      <a:pt x="15" y="4"/>
                    </a:cubicBezTo>
                    <a:cubicBezTo>
                      <a:pt x="17" y="5"/>
                      <a:pt x="18" y="7"/>
                      <a:pt x="20" y="7"/>
                    </a:cubicBezTo>
                    <a:cubicBezTo>
                      <a:pt x="21" y="7"/>
                      <a:pt x="22" y="5"/>
                      <a:pt x="23" y="6"/>
                    </a:cubicBezTo>
                    <a:cubicBezTo>
                      <a:pt x="24" y="6"/>
                      <a:pt x="24" y="3"/>
                      <a:pt x="24" y="1"/>
                    </a:cubicBezTo>
                    <a:cubicBezTo>
                      <a:pt x="26" y="0"/>
                      <a:pt x="29" y="1"/>
                      <a:pt x="29" y="3"/>
                    </a:cubicBezTo>
                    <a:moveTo>
                      <a:pt x="7" y="17"/>
                    </a:moveTo>
                    <a:cubicBezTo>
                      <a:pt x="7" y="17"/>
                      <a:pt x="8" y="18"/>
                      <a:pt x="9" y="18"/>
                    </a:cubicBezTo>
                    <a:cubicBezTo>
                      <a:pt x="9" y="17"/>
                      <a:pt x="9" y="17"/>
                      <a:pt x="9" y="17"/>
                    </a:cubicBezTo>
                    <a:cubicBezTo>
                      <a:pt x="7" y="17"/>
                      <a:pt x="9" y="15"/>
                      <a:pt x="9" y="14"/>
                    </a:cubicBezTo>
                    <a:cubicBezTo>
                      <a:pt x="8" y="14"/>
                      <a:pt x="8" y="14"/>
                      <a:pt x="8" y="14"/>
                    </a:cubicBezTo>
                    <a:cubicBezTo>
                      <a:pt x="7" y="15"/>
                      <a:pt x="8" y="17"/>
                      <a:pt x="7" y="17"/>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88" name="Freeform 1124"/>
              <p:cNvSpPr/>
              <p:nvPr/>
            </p:nvSpPr>
            <p:spPr bwMode="auto">
              <a:xfrm>
                <a:off x="301732" y="4925702"/>
                <a:ext cx="16580" cy="13263"/>
              </a:xfrm>
              <a:custGeom>
                <a:avLst/>
                <a:gdLst>
                  <a:gd name="T0" fmla="*/ 0 w 4"/>
                  <a:gd name="T1" fmla="*/ 0 h 4"/>
                  <a:gd name="T2" fmla="*/ 3 w 4"/>
                  <a:gd name="T3" fmla="*/ 1 h 4"/>
                  <a:gd name="T4" fmla="*/ 2 w 4"/>
                  <a:gd name="T5" fmla="*/ 4 h 4"/>
                  <a:gd name="T6" fmla="*/ 0 w 4"/>
                  <a:gd name="T7" fmla="*/ 0 h 4"/>
                </a:gdLst>
                <a:ahLst/>
                <a:cxnLst>
                  <a:cxn ang="0">
                    <a:pos x="T0" y="T1"/>
                  </a:cxn>
                  <a:cxn ang="0">
                    <a:pos x="T2" y="T3"/>
                  </a:cxn>
                  <a:cxn ang="0">
                    <a:pos x="T4" y="T5"/>
                  </a:cxn>
                  <a:cxn ang="0">
                    <a:pos x="T6" y="T7"/>
                  </a:cxn>
                </a:cxnLst>
                <a:rect l="0" t="0" r="r" b="b"/>
                <a:pathLst>
                  <a:path w="4" h="4">
                    <a:moveTo>
                      <a:pt x="0" y="0"/>
                    </a:moveTo>
                    <a:cubicBezTo>
                      <a:pt x="1" y="0"/>
                      <a:pt x="2" y="1"/>
                      <a:pt x="3" y="1"/>
                    </a:cubicBezTo>
                    <a:cubicBezTo>
                      <a:pt x="3" y="2"/>
                      <a:pt x="4" y="3"/>
                      <a:pt x="2" y="4"/>
                    </a:cubicBezTo>
                    <a:cubicBezTo>
                      <a:pt x="1" y="3"/>
                      <a:pt x="1" y="2"/>
                      <a:pt x="0"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89" name="Freeform 1125"/>
              <p:cNvSpPr/>
              <p:nvPr/>
            </p:nvSpPr>
            <p:spPr bwMode="auto">
              <a:xfrm>
                <a:off x="371364" y="4919070"/>
                <a:ext cx="33157" cy="36474"/>
              </a:xfrm>
              <a:custGeom>
                <a:avLst/>
                <a:gdLst>
                  <a:gd name="T0" fmla="*/ 0 w 8"/>
                  <a:gd name="T1" fmla="*/ 4 h 9"/>
                  <a:gd name="T2" fmla="*/ 4 w 8"/>
                  <a:gd name="T3" fmla="*/ 4 h 9"/>
                  <a:gd name="T4" fmla="*/ 5 w 8"/>
                  <a:gd name="T5" fmla="*/ 0 h 9"/>
                  <a:gd name="T6" fmla="*/ 5 w 8"/>
                  <a:gd name="T7" fmla="*/ 5 h 9"/>
                  <a:gd name="T8" fmla="*/ 7 w 8"/>
                  <a:gd name="T9" fmla="*/ 8 h 9"/>
                  <a:gd name="T10" fmla="*/ 1 w 8"/>
                  <a:gd name="T11" fmla="*/ 7 h 9"/>
                  <a:gd name="T12" fmla="*/ 0 w 8"/>
                  <a:gd name="T13" fmla="*/ 4 h 9"/>
                </a:gdLst>
                <a:ahLst/>
                <a:cxnLst>
                  <a:cxn ang="0">
                    <a:pos x="T0" y="T1"/>
                  </a:cxn>
                  <a:cxn ang="0">
                    <a:pos x="T2" y="T3"/>
                  </a:cxn>
                  <a:cxn ang="0">
                    <a:pos x="T4" y="T5"/>
                  </a:cxn>
                  <a:cxn ang="0">
                    <a:pos x="T6" y="T7"/>
                  </a:cxn>
                  <a:cxn ang="0">
                    <a:pos x="T8" y="T9"/>
                  </a:cxn>
                  <a:cxn ang="0">
                    <a:pos x="T10" y="T11"/>
                  </a:cxn>
                  <a:cxn ang="0">
                    <a:pos x="T12" y="T13"/>
                  </a:cxn>
                </a:cxnLst>
                <a:rect l="0" t="0" r="r" b="b"/>
                <a:pathLst>
                  <a:path w="8" h="9">
                    <a:moveTo>
                      <a:pt x="0" y="4"/>
                    </a:moveTo>
                    <a:cubicBezTo>
                      <a:pt x="1" y="4"/>
                      <a:pt x="3" y="5"/>
                      <a:pt x="4" y="4"/>
                    </a:cubicBezTo>
                    <a:cubicBezTo>
                      <a:pt x="6" y="4"/>
                      <a:pt x="4" y="1"/>
                      <a:pt x="5" y="0"/>
                    </a:cubicBezTo>
                    <a:cubicBezTo>
                      <a:pt x="7" y="1"/>
                      <a:pt x="6" y="5"/>
                      <a:pt x="5" y="5"/>
                    </a:cubicBezTo>
                    <a:cubicBezTo>
                      <a:pt x="5" y="6"/>
                      <a:pt x="8" y="5"/>
                      <a:pt x="7" y="8"/>
                    </a:cubicBezTo>
                    <a:cubicBezTo>
                      <a:pt x="5" y="9"/>
                      <a:pt x="4" y="6"/>
                      <a:pt x="1" y="7"/>
                    </a:cubicBezTo>
                    <a:cubicBezTo>
                      <a:pt x="1" y="6"/>
                      <a:pt x="0" y="6"/>
                      <a:pt x="0" y="4"/>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90" name="Freeform 1126"/>
              <p:cNvSpPr/>
              <p:nvPr/>
            </p:nvSpPr>
            <p:spPr bwMode="auto">
              <a:xfrm>
                <a:off x="354784" y="4919070"/>
                <a:ext cx="13263" cy="16580"/>
              </a:xfrm>
              <a:custGeom>
                <a:avLst/>
                <a:gdLst>
                  <a:gd name="T0" fmla="*/ 3 w 3"/>
                  <a:gd name="T1" fmla="*/ 1 h 4"/>
                  <a:gd name="T2" fmla="*/ 1 w 3"/>
                  <a:gd name="T3" fmla="*/ 4 h 4"/>
                  <a:gd name="T4" fmla="*/ 3 w 3"/>
                  <a:gd name="T5" fmla="*/ 1 h 4"/>
                </a:gdLst>
                <a:ahLst/>
                <a:cxnLst>
                  <a:cxn ang="0">
                    <a:pos x="T0" y="T1"/>
                  </a:cxn>
                  <a:cxn ang="0">
                    <a:pos x="T2" y="T3"/>
                  </a:cxn>
                  <a:cxn ang="0">
                    <a:pos x="T4" y="T5"/>
                  </a:cxn>
                </a:cxnLst>
                <a:rect l="0" t="0" r="r" b="b"/>
                <a:pathLst>
                  <a:path w="3" h="4">
                    <a:moveTo>
                      <a:pt x="3" y="1"/>
                    </a:moveTo>
                    <a:cubicBezTo>
                      <a:pt x="3" y="3"/>
                      <a:pt x="3" y="4"/>
                      <a:pt x="1" y="4"/>
                    </a:cubicBezTo>
                    <a:cubicBezTo>
                      <a:pt x="0" y="3"/>
                      <a:pt x="1" y="0"/>
                      <a:pt x="3" y="1"/>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91" name="Freeform 1127"/>
              <p:cNvSpPr/>
              <p:nvPr/>
            </p:nvSpPr>
            <p:spPr bwMode="auto">
              <a:xfrm>
                <a:off x="265260" y="4925702"/>
                <a:ext cx="86209" cy="69632"/>
              </a:xfrm>
              <a:custGeom>
                <a:avLst/>
                <a:gdLst>
                  <a:gd name="T0" fmla="*/ 21 w 21"/>
                  <a:gd name="T1" fmla="*/ 3 h 18"/>
                  <a:gd name="T2" fmla="*/ 20 w 21"/>
                  <a:gd name="T3" fmla="*/ 4 h 18"/>
                  <a:gd name="T4" fmla="*/ 16 w 21"/>
                  <a:gd name="T5" fmla="*/ 4 h 18"/>
                  <a:gd name="T6" fmla="*/ 16 w 21"/>
                  <a:gd name="T7" fmla="*/ 7 h 18"/>
                  <a:gd name="T8" fmla="*/ 17 w 21"/>
                  <a:gd name="T9" fmla="*/ 5 h 18"/>
                  <a:gd name="T10" fmla="*/ 19 w 21"/>
                  <a:gd name="T11" fmla="*/ 5 h 18"/>
                  <a:gd name="T12" fmla="*/ 18 w 21"/>
                  <a:gd name="T13" fmla="*/ 7 h 18"/>
                  <a:gd name="T14" fmla="*/ 21 w 21"/>
                  <a:gd name="T15" fmla="*/ 7 h 18"/>
                  <a:gd name="T16" fmla="*/ 20 w 21"/>
                  <a:gd name="T17" fmla="*/ 9 h 18"/>
                  <a:gd name="T18" fmla="*/ 20 w 21"/>
                  <a:gd name="T19" fmla="*/ 10 h 18"/>
                  <a:gd name="T20" fmla="*/ 17 w 21"/>
                  <a:gd name="T21" fmla="*/ 8 h 18"/>
                  <a:gd name="T22" fmla="*/ 13 w 21"/>
                  <a:gd name="T23" fmla="*/ 12 h 18"/>
                  <a:gd name="T24" fmla="*/ 11 w 21"/>
                  <a:gd name="T25" fmla="*/ 12 h 18"/>
                  <a:gd name="T26" fmla="*/ 10 w 21"/>
                  <a:gd name="T27" fmla="*/ 14 h 18"/>
                  <a:gd name="T28" fmla="*/ 6 w 21"/>
                  <a:gd name="T29" fmla="*/ 12 h 18"/>
                  <a:gd name="T30" fmla="*/ 3 w 21"/>
                  <a:gd name="T31" fmla="*/ 18 h 18"/>
                  <a:gd name="T32" fmla="*/ 5 w 21"/>
                  <a:gd name="T33" fmla="*/ 11 h 18"/>
                  <a:gd name="T34" fmla="*/ 5 w 21"/>
                  <a:gd name="T35" fmla="*/ 10 h 18"/>
                  <a:gd name="T36" fmla="*/ 10 w 21"/>
                  <a:gd name="T37" fmla="*/ 11 h 18"/>
                  <a:gd name="T38" fmla="*/ 14 w 21"/>
                  <a:gd name="T39" fmla="*/ 9 h 18"/>
                  <a:gd name="T40" fmla="*/ 14 w 21"/>
                  <a:gd name="T41" fmla="*/ 2 h 18"/>
                  <a:gd name="T42" fmla="*/ 21 w 21"/>
                  <a:gd name="T43" fmla="*/ 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 h="18">
                    <a:moveTo>
                      <a:pt x="21" y="3"/>
                    </a:moveTo>
                    <a:cubicBezTo>
                      <a:pt x="21" y="4"/>
                      <a:pt x="20" y="4"/>
                      <a:pt x="20" y="4"/>
                    </a:cubicBezTo>
                    <a:cubicBezTo>
                      <a:pt x="19" y="4"/>
                      <a:pt x="17" y="4"/>
                      <a:pt x="16" y="4"/>
                    </a:cubicBezTo>
                    <a:cubicBezTo>
                      <a:pt x="16" y="6"/>
                      <a:pt x="16" y="7"/>
                      <a:pt x="16" y="7"/>
                    </a:cubicBezTo>
                    <a:cubicBezTo>
                      <a:pt x="17" y="7"/>
                      <a:pt x="17" y="6"/>
                      <a:pt x="17" y="5"/>
                    </a:cubicBezTo>
                    <a:cubicBezTo>
                      <a:pt x="18" y="5"/>
                      <a:pt x="18" y="5"/>
                      <a:pt x="19" y="5"/>
                    </a:cubicBezTo>
                    <a:cubicBezTo>
                      <a:pt x="19" y="6"/>
                      <a:pt x="18" y="6"/>
                      <a:pt x="18" y="7"/>
                    </a:cubicBezTo>
                    <a:cubicBezTo>
                      <a:pt x="19" y="8"/>
                      <a:pt x="20" y="7"/>
                      <a:pt x="21" y="7"/>
                    </a:cubicBezTo>
                    <a:cubicBezTo>
                      <a:pt x="21" y="8"/>
                      <a:pt x="21" y="9"/>
                      <a:pt x="20" y="9"/>
                    </a:cubicBezTo>
                    <a:cubicBezTo>
                      <a:pt x="20" y="9"/>
                      <a:pt x="20" y="9"/>
                      <a:pt x="20" y="10"/>
                    </a:cubicBezTo>
                    <a:cubicBezTo>
                      <a:pt x="18" y="10"/>
                      <a:pt x="18" y="9"/>
                      <a:pt x="17" y="8"/>
                    </a:cubicBezTo>
                    <a:cubicBezTo>
                      <a:pt x="15" y="9"/>
                      <a:pt x="14" y="10"/>
                      <a:pt x="13" y="12"/>
                    </a:cubicBezTo>
                    <a:cubicBezTo>
                      <a:pt x="12" y="12"/>
                      <a:pt x="12" y="11"/>
                      <a:pt x="11" y="12"/>
                    </a:cubicBezTo>
                    <a:cubicBezTo>
                      <a:pt x="10" y="12"/>
                      <a:pt x="11" y="13"/>
                      <a:pt x="10" y="14"/>
                    </a:cubicBezTo>
                    <a:cubicBezTo>
                      <a:pt x="8" y="14"/>
                      <a:pt x="8" y="12"/>
                      <a:pt x="6" y="12"/>
                    </a:cubicBezTo>
                    <a:cubicBezTo>
                      <a:pt x="5" y="14"/>
                      <a:pt x="5" y="16"/>
                      <a:pt x="3" y="18"/>
                    </a:cubicBezTo>
                    <a:cubicBezTo>
                      <a:pt x="0" y="16"/>
                      <a:pt x="2" y="12"/>
                      <a:pt x="5" y="11"/>
                    </a:cubicBezTo>
                    <a:cubicBezTo>
                      <a:pt x="5" y="10"/>
                      <a:pt x="5" y="10"/>
                      <a:pt x="5" y="10"/>
                    </a:cubicBezTo>
                    <a:cubicBezTo>
                      <a:pt x="7" y="10"/>
                      <a:pt x="8" y="11"/>
                      <a:pt x="10" y="11"/>
                    </a:cubicBezTo>
                    <a:cubicBezTo>
                      <a:pt x="11" y="10"/>
                      <a:pt x="12" y="8"/>
                      <a:pt x="14" y="9"/>
                    </a:cubicBezTo>
                    <a:cubicBezTo>
                      <a:pt x="15" y="7"/>
                      <a:pt x="15" y="4"/>
                      <a:pt x="14" y="2"/>
                    </a:cubicBezTo>
                    <a:cubicBezTo>
                      <a:pt x="16" y="0"/>
                      <a:pt x="19" y="1"/>
                      <a:pt x="21" y="3"/>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92" name="Freeform 1128"/>
              <p:cNvSpPr/>
              <p:nvPr/>
            </p:nvSpPr>
            <p:spPr bwMode="auto">
              <a:xfrm>
                <a:off x="374678" y="4929017"/>
                <a:ext cx="13263" cy="6631"/>
              </a:xfrm>
              <a:custGeom>
                <a:avLst/>
                <a:gdLst>
                  <a:gd name="T0" fmla="*/ 1 w 3"/>
                  <a:gd name="T1" fmla="*/ 0 h 2"/>
                  <a:gd name="T2" fmla="*/ 3 w 3"/>
                  <a:gd name="T3" fmla="*/ 1 h 2"/>
                  <a:gd name="T4" fmla="*/ 1 w 3"/>
                  <a:gd name="T5" fmla="*/ 2 h 2"/>
                  <a:gd name="T6" fmla="*/ 1 w 3"/>
                  <a:gd name="T7" fmla="*/ 0 h 2"/>
                </a:gdLst>
                <a:ahLst/>
                <a:cxnLst>
                  <a:cxn ang="0">
                    <a:pos x="T0" y="T1"/>
                  </a:cxn>
                  <a:cxn ang="0">
                    <a:pos x="T2" y="T3"/>
                  </a:cxn>
                  <a:cxn ang="0">
                    <a:pos x="T4" y="T5"/>
                  </a:cxn>
                  <a:cxn ang="0">
                    <a:pos x="T6" y="T7"/>
                  </a:cxn>
                </a:cxnLst>
                <a:rect l="0" t="0" r="r" b="b"/>
                <a:pathLst>
                  <a:path w="3" h="2">
                    <a:moveTo>
                      <a:pt x="1" y="0"/>
                    </a:moveTo>
                    <a:cubicBezTo>
                      <a:pt x="2" y="0"/>
                      <a:pt x="3" y="0"/>
                      <a:pt x="3" y="1"/>
                    </a:cubicBezTo>
                    <a:cubicBezTo>
                      <a:pt x="2" y="2"/>
                      <a:pt x="2" y="2"/>
                      <a:pt x="1" y="2"/>
                    </a:cubicBezTo>
                    <a:cubicBezTo>
                      <a:pt x="1" y="1"/>
                      <a:pt x="0" y="1"/>
                      <a:pt x="1"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93" name="Freeform 1129"/>
              <p:cNvSpPr/>
              <p:nvPr/>
            </p:nvSpPr>
            <p:spPr bwMode="auto">
              <a:xfrm>
                <a:off x="288469" y="4935648"/>
                <a:ext cx="13263" cy="13263"/>
              </a:xfrm>
              <a:custGeom>
                <a:avLst/>
                <a:gdLst>
                  <a:gd name="T0" fmla="*/ 3 w 3"/>
                  <a:gd name="T1" fmla="*/ 0 h 3"/>
                  <a:gd name="T2" fmla="*/ 2 w 3"/>
                  <a:gd name="T3" fmla="*/ 3 h 3"/>
                  <a:gd name="T4" fmla="*/ 0 w 3"/>
                  <a:gd name="T5" fmla="*/ 1 h 3"/>
                  <a:gd name="T6" fmla="*/ 3 w 3"/>
                  <a:gd name="T7" fmla="*/ 0 h 3"/>
                </a:gdLst>
                <a:ahLst/>
                <a:cxnLst>
                  <a:cxn ang="0">
                    <a:pos x="T0" y="T1"/>
                  </a:cxn>
                  <a:cxn ang="0">
                    <a:pos x="T2" y="T3"/>
                  </a:cxn>
                  <a:cxn ang="0">
                    <a:pos x="T4" y="T5"/>
                  </a:cxn>
                  <a:cxn ang="0">
                    <a:pos x="T6" y="T7"/>
                  </a:cxn>
                </a:cxnLst>
                <a:rect l="0" t="0" r="r" b="b"/>
                <a:pathLst>
                  <a:path w="3" h="3">
                    <a:moveTo>
                      <a:pt x="3" y="0"/>
                    </a:moveTo>
                    <a:cubicBezTo>
                      <a:pt x="3" y="1"/>
                      <a:pt x="3" y="2"/>
                      <a:pt x="2" y="3"/>
                    </a:cubicBezTo>
                    <a:cubicBezTo>
                      <a:pt x="1" y="3"/>
                      <a:pt x="0" y="2"/>
                      <a:pt x="0" y="1"/>
                    </a:cubicBezTo>
                    <a:cubicBezTo>
                      <a:pt x="1" y="1"/>
                      <a:pt x="2" y="0"/>
                      <a:pt x="3"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94" name="Freeform 1130"/>
              <p:cNvSpPr/>
              <p:nvPr/>
            </p:nvSpPr>
            <p:spPr bwMode="auto">
              <a:xfrm>
                <a:off x="427730" y="4932333"/>
                <a:ext cx="23211" cy="33157"/>
              </a:xfrm>
              <a:custGeom>
                <a:avLst/>
                <a:gdLst>
                  <a:gd name="T0" fmla="*/ 2 w 6"/>
                  <a:gd name="T1" fmla="*/ 0 h 8"/>
                  <a:gd name="T2" fmla="*/ 3 w 6"/>
                  <a:gd name="T3" fmla="*/ 0 h 8"/>
                  <a:gd name="T4" fmla="*/ 5 w 6"/>
                  <a:gd name="T5" fmla="*/ 3 h 8"/>
                  <a:gd name="T6" fmla="*/ 0 w 6"/>
                  <a:gd name="T7" fmla="*/ 4 h 8"/>
                  <a:gd name="T8" fmla="*/ 3 w 6"/>
                  <a:gd name="T9" fmla="*/ 5 h 8"/>
                  <a:gd name="T10" fmla="*/ 3 w 6"/>
                  <a:gd name="T11" fmla="*/ 3 h 8"/>
                  <a:gd name="T12" fmla="*/ 3 w 6"/>
                  <a:gd name="T13" fmla="*/ 4 h 8"/>
                  <a:gd name="T14" fmla="*/ 4 w 6"/>
                  <a:gd name="T15" fmla="*/ 2 h 8"/>
                  <a:gd name="T16" fmla="*/ 2 w 6"/>
                  <a:gd name="T1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8">
                    <a:moveTo>
                      <a:pt x="2" y="0"/>
                    </a:moveTo>
                    <a:cubicBezTo>
                      <a:pt x="3" y="0"/>
                      <a:pt x="3" y="0"/>
                      <a:pt x="3" y="0"/>
                    </a:cubicBezTo>
                    <a:cubicBezTo>
                      <a:pt x="4" y="1"/>
                      <a:pt x="5" y="2"/>
                      <a:pt x="5" y="3"/>
                    </a:cubicBezTo>
                    <a:cubicBezTo>
                      <a:pt x="6" y="6"/>
                      <a:pt x="0" y="8"/>
                      <a:pt x="0" y="4"/>
                    </a:cubicBezTo>
                    <a:cubicBezTo>
                      <a:pt x="1" y="3"/>
                      <a:pt x="1" y="5"/>
                      <a:pt x="3" y="5"/>
                    </a:cubicBezTo>
                    <a:cubicBezTo>
                      <a:pt x="2" y="4"/>
                      <a:pt x="2" y="3"/>
                      <a:pt x="3" y="3"/>
                    </a:cubicBezTo>
                    <a:cubicBezTo>
                      <a:pt x="4" y="2"/>
                      <a:pt x="3" y="4"/>
                      <a:pt x="3" y="4"/>
                    </a:cubicBezTo>
                    <a:cubicBezTo>
                      <a:pt x="4" y="4"/>
                      <a:pt x="3" y="2"/>
                      <a:pt x="4" y="2"/>
                    </a:cubicBezTo>
                    <a:cubicBezTo>
                      <a:pt x="3" y="1"/>
                      <a:pt x="2" y="2"/>
                      <a:pt x="2"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95" name="Freeform 1131"/>
              <p:cNvSpPr/>
              <p:nvPr/>
            </p:nvSpPr>
            <p:spPr bwMode="auto">
              <a:xfrm>
                <a:off x="358101" y="4935648"/>
                <a:ext cx="19894" cy="33157"/>
              </a:xfrm>
              <a:custGeom>
                <a:avLst/>
                <a:gdLst>
                  <a:gd name="T0" fmla="*/ 4 w 5"/>
                  <a:gd name="T1" fmla="*/ 4 h 8"/>
                  <a:gd name="T2" fmla="*/ 2 w 5"/>
                  <a:gd name="T3" fmla="*/ 8 h 8"/>
                  <a:gd name="T4" fmla="*/ 0 w 5"/>
                  <a:gd name="T5" fmla="*/ 3 h 8"/>
                  <a:gd name="T6" fmla="*/ 2 w 5"/>
                  <a:gd name="T7" fmla="*/ 1 h 8"/>
                  <a:gd name="T8" fmla="*/ 4 w 5"/>
                  <a:gd name="T9" fmla="*/ 4 h 8"/>
                </a:gdLst>
                <a:ahLst/>
                <a:cxnLst>
                  <a:cxn ang="0">
                    <a:pos x="T0" y="T1"/>
                  </a:cxn>
                  <a:cxn ang="0">
                    <a:pos x="T2" y="T3"/>
                  </a:cxn>
                  <a:cxn ang="0">
                    <a:pos x="T4" y="T5"/>
                  </a:cxn>
                  <a:cxn ang="0">
                    <a:pos x="T6" y="T7"/>
                  </a:cxn>
                  <a:cxn ang="0">
                    <a:pos x="T8" y="T9"/>
                  </a:cxn>
                </a:cxnLst>
                <a:rect l="0" t="0" r="r" b="b"/>
                <a:pathLst>
                  <a:path w="5" h="8">
                    <a:moveTo>
                      <a:pt x="4" y="4"/>
                    </a:moveTo>
                    <a:cubicBezTo>
                      <a:pt x="3" y="6"/>
                      <a:pt x="4" y="8"/>
                      <a:pt x="2" y="8"/>
                    </a:cubicBezTo>
                    <a:cubicBezTo>
                      <a:pt x="2" y="5"/>
                      <a:pt x="2" y="4"/>
                      <a:pt x="0" y="3"/>
                    </a:cubicBezTo>
                    <a:cubicBezTo>
                      <a:pt x="0" y="2"/>
                      <a:pt x="2" y="2"/>
                      <a:pt x="2" y="1"/>
                    </a:cubicBezTo>
                    <a:cubicBezTo>
                      <a:pt x="5" y="0"/>
                      <a:pt x="2" y="4"/>
                      <a:pt x="4" y="4"/>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96" name="Freeform 1133"/>
              <p:cNvSpPr/>
              <p:nvPr/>
            </p:nvSpPr>
            <p:spPr bwMode="auto">
              <a:xfrm>
                <a:off x="285154" y="4935648"/>
                <a:ext cx="33157" cy="33157"/>
              </a:xfrm>
              <a:custGeom>
                <a:avLst/>
                <a:gdLst>
                  <a:gd name="T0" fmla="*/ 8 w 8"/>
                  <a:gd name="T1" fmla="*/ 2 h 8"/>
                  <a:gd name="T2" fmla="*/ 0 w 8"/>
                  <a:gd name="T3" fmla="*/ 3 h 8"/>
                  <a:gd name="T4" fmla="*/ 3 w 8"/>
                  <a:gd name="T5" fmla="*/ 4 h 8"/>
                  <a:gd name="T6" fmla="*/ 8 w 8"/>
                  <a:gd name="T7" fmla="*/ 2 h 8"/>
                </a:gdLst>
                <a:ahLst/>
                <a:cxnLst>
                  <a:cxn ang="0">
                    <a:pos x="T0" y="T1"/>
                  </a:cxn>
                  <a:cxn ang="0">
                    <a:pos x="T2" y="T3"/>
                  </a:cxn>
                  <a:cxn ang="0">
                    <a:pos x="T4" y="T5"/>
                  </a:cxn>
                  <a:cxn ang="0">
                    <a:pos x="T6" y="T7"/>
                  </a:cxn>
                </a:cxnLst>
                <a:rect l="0" t="0" r="r" b="b"/>
                <a:pathLst>
                  <a:path w="8" h="8">
                    <a:moveTo>
                      <a:pt x="8" y="2"/>
                    </a:moveTo>
                    <a:cubicBezTo>
                      <a:pt x="7" y="5"/>
                      <a:pt x="1" y="8"/>
                      <a:pt x="0" y="3"/>
                    </a:cubicBezTo>
                    <a:cubicBezTo>
                      <a:pt x="2" y="3"/>
                      <a:pt x="2" y="4"/>
                      <a:pt x="3" y="4"/>
                    </a:cubicBezTo>
                    <a:cubicBezTo>
                      <a:pt x="5" y="4"/>
                      <a:pt x="6" y="0"/>
                      <a:pt x="8" y="2"/>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97" name="Freeform 1134"/>
              <p:cNvSpPr/>
              <p:nvPr/>
            </p:nvSpPr>
            <p:spPr bwMode="auto">
              <a:xfrm>
                <a:off x="411153" y="4912439"/>
                <a:ext cx="56369" cy="69632"/>
              </a:xfrm>
              <a:custGeom>
                <a:avLst/>
                <a:gdLst>
                  <a:gd name="T0" fmla="*/ 11 w 14"/>
                  <a:gd name="T1" fmla="*/ 7 h 17"/>
                  <a:gd name="T2" fmla="*/ 10 w 14"/>
                  <a:gd name="T3" fmla="*/ 4 h 17"/>
                  <a:gd name="T4" fmla="*/ 11 w 14"/>
                  <a:gd name="T5" fmla="*/ 4 h 17"/>
                  <a:gd name="T6" fmla="*/ 12 w 14"/>
                  <a:gd name="T7" fmla="*/ 0 h 17"/>
                  <a:gd name="T8" fmla="*/ 12 w 14"/>
                  <a:gd name="T9" fmla="*/ 5 h 17"/>
                  <a:gd name="T10" fmla="*/ 13 w 14"/>
                  <a:gd name="T11" fmla="*/ 6 h 17"/>
                  <a:gd name="T12" fmla="*/ 12 w 14"/>
                  <a:gd name="T13" fmla="*/ 12 h 17"/>
                  <a:gd name="T14" fmla="*/ 11 w 14"/>
                  <a:gd name="T15" fmla="*/ 13 h 17"/>
                  <a:gd name="T16" fmla="*/ 6 w 14"/>
                  <a:gd name="T17" fmla="*/ 15 h 17"/>
                  <a:gd name="T18" fmla="*/ 0 w 14"/>
                  <a:gd name="T19" fmla="*/ 17 h 17"/>
                  <a:gd name="T20" fmla="*/ 0 w 14"/>
                  <a:gd name="T21" fmla="*/ 15 h 17"/>
                  <a:gd name="T22" fmla="*/ 5 w 14"/>
                  <a:gd name="T23" fmla="*/ 14 h 17"/>
                  <a:gd name="T24" fmla="*/ 1 w 14"/>
                  <a:gd name="T25" fmla="*/ 9 h 17"/>
                  <a:gd name="T26" fmla="*/ 2 w 14"/>
                  <a:gd name="T27" fmla="*/ 9 h 17"/>
                  <a:gd name="T28" fmla="*/ 3 w 14"/>
                  <a:gd name="T29" fmla="*/ 11 h 17"/>
                  <a:gd name="T30" fmla="*/ 3 w 14"/>
                  <a:gd name="T31" fmla="*/ 7 h 17"/>
                  <a:gd name="T32" fmla="*/ 4 w 14"/>
                  <a:gd name="T33" fmla="*/ 7 h 17"/>
                  <a:gd name="T34" fmla="*/ 4 w 14"/>
                  <a:gd name="T35" fmla="*/ 10 h 17"/>
                  <a:gd name="T36" fmla="*/ 3 w 14"/>
                  <a:gd name="T37" fmla="*/ 11 h 17"/>
                  <a:gd name="T38" fmla="*/ 12 w 14"/>
                  <a:gd name="T39" fmla="*/ 9 h 17"/>
                  <a:gd name="T40" fmla="*/ 10 w 14"/>
                  <a:gd name="T41" fmla="*/ 9 h 17"/>
                  <a:gd name="T42" fmla="*/ 11 w 14"/>
                  <a:gd name="T43" fmla="*/ 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 h="17">
                    <a:moveTo>
                      <a:pt x="11" y="7"/>
                    </a:moveTo>
                    <a:cubicBezTo>
                      <a:pt x="11" y="6"/>
                      <a:pt x="10" y="6"/>
                      <a:pt x="10" y="4"/>
                    </a:cubicBezTo>
                    <a:cubicBezTo>
                      <a:pt x="10" y="4"/>
                      <a:pt x="11" y="4"/>
                      <a:pt x="11" y="4"/>
                    </a:cubicBezTo>
                    <a:cubicBezTo>
                      <a:pt x="11" y="3"/>
                      <a:pt x="11" y="1"/>
                      <a:pt x="12" y="0"/>
                    </a:cubicBezTo>
                    <a:cubicBezTo>
                      <a:pt x="13" y="1"/>
                      <a:pt x="13" y="4"/>
                      <a:pt x="12" y="5"/>
                    </a:cubicBezTo>
                    <a:cubicBezTo>
                      <a:pt x="12" y="6"/>
                      <a:pt x="13" y="5"/>
                      <a:pt x="13" y="6"/>
                    </a:cubicBezTo>
                    <a:cubicBezTo>
                      <a:pt x="13" y="8"/>
                      <a:pt x="14" y="11"/>
                      <a:pt x="12" y="12"/>
                    </a:cubicBezTo>
                    <a:cubicBezTo>
                      <a:pt x="12" y="12"/>
                      <a:pt x="12" y="12"/>
                      <a:pt x="11" y="13"/>
                    </a:cubicBezTo>
                    <a:cubicBezTo>
                      <a:pt x="10" y="14"/>
                      <a:pt x="9" y="16"/>
                      <a:pt x="6" y="15"/>
                    </a:cubicBezTo>
                    <a:cubicBezTo>
                      <a:pt x="4" y="17"/>
                      <a:pt x="3" y="16"/>
                      <a:pt x="0" y="17"/>
                    </a:cubicBezTo>
                    <a:cubicBezTo>
                      <a:pt x="0" y="15"/>
                      <a:pt x="0" y="15"/>
                      <a:pt x="0" y="15"/>
                    </a:cubicBezTo>
                    <a:cubicBezTo>
                      <a:pt x="1" y="13"/>
                      <a:pt x="3" y="15"/>
                      <a:pt x="5" y="14"/>
                    </a:cubicBezTo>
                    <a:cubicBezTo>
                      <a:pt x="3" y="13"/>
                      <a:pt x="1" y="12"/>
                      <a:pt x="1" y="9"/>
                    </a:cubicBezTo>
                    <a:cubicBezTo>
                      <a:pt x="1" y="9"/>
                      <a:pt x="1" y="9"/>
                      <a:pt x="2" y="9"/>
                    </a:cubicBezTo>
                    <a:cubicBezTo>
                      <a:pt x="2" y="10"/>
                      <a:pt x="2" y="11"/>
                      <a:pt x="3" y="11"/>
                    </a:cubicBezTo>
                    <a:cubicBezTo>
                      <a:pt x="2" y="9"/>
                      <a:pt x="3" y="8"/>
                      <a:pt x="3" y="7"/>
                    </a:cubicBezTo>
                    <a:cubicBezTo>
                      <a:pt x="4" y="6"/>
                      <a:pt x="4" y="7"/>
                      <a:pt x="4" y="7"/>
                    </a:cubicBezTo>
                    <a:cubicBezTo>
                      <a:pt x="3" y="8"/>
                      <a:pt x="4" y="10"/>
                      <a:pt x="4" y="10"/>
                    </a:cubicBezTo>
                    <a:cubicBezTo>
                      <a:pt x="4" y="11"/>
                      <a:pt x="3" y="11"/>
                      <a:pt x="3" y="11"/>
                    </a:cubicBezTo>
                    <a:cubicBezTo>
                      <a:pt x="6" y="14"/>
                      <a:pt x="11" y="12"/>
                      <a:pt x="12" y="9"/>
                    </a:cubicBezTo>
                    <a:cubicBezTo>
                      <a:pt x="12" y="7"/>
                      <a:pt x="11" y="9"/>
                      <a:pt x="10" y="9"/>
                    </a:cubicBezTo>
                    <a:cubicBezTo>
                      <a:pt x="10" y="9"/>
                      <a:pt x="11" y="8"/>
                      <a:pt x="11" y="7"/>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98" name="Freeform 1135"/>
              <p:cNvSpPr/>
              <p:nvPr/>
            </p:nvSpPr>
            <p:spPr bwMode="auto">
              <a:xfrm>
                <a:off x="566992" y="4783124"/>
                <a:ext cx="6631" cy="3317"/>
              </a:xfrm>
              <a:custGeom>
                <a:avLst/>
                <a:gdLst>
                  <a:gd name="T0" fmla="*/ 0 w 1"/>
                  <a:gd name="T1" fmla="*/ 0 h 1"/>
                  <a:gd name="T2" fmla="*/ 1 w 1"/>
                  <a:gd name="T3" fmla="*/ 0 h 1"/>
                  <a:gd name="T4" fmla="*/ 0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1" y="0"/>
                      <a:pt x="1" y="0"/>
                      <a:pt x="1" y="0"/>
                    </a:cubicBezTo>
                    <a:cubicBezTo>
                      <a:pt x="1" y="0"/>
                      <a:pt x="1" y="0"/>
                      <a:pt x="0" y="1"/>
                    </a:cubicBezTo>
                    <a:lnTo>
                      <a:pt x="0" y="0"/>
                    </a:lnTo>
                    <a:close/>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99" name="Freeform 1136"/>
              <p:cNvSpPr/>
              <p:nvPr/>
            </p:nvSpPr>
            <p:spPr bwMode="auto">
              <a:xfrm>
                <a:off x="497362" y="4743335"/>
                <a:ext cx="3317" cy="3317"/>
              </a:xfrm>
              <a:custGeom>
                <a:avLst/>
                <a:gdLst>
                  <a:gd name="T0" fmla="*/ 0 w 1"/>
                  <a:gd name="T1" fmla="*/ 0 h 1"/>
                  <a:gd name="T2" fmla="*/ 1 w 1"/>
                  <a:gd name="T3" fmla="*/ 0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1" y="0"/>
                      <a:pt x="1" y="0"/>
                      <a:pt x="1" y="0"/>
                    </a:cubicBezTo>
                    <a:cubicBezTo>
                      <a:pt x="1" y="1"/>
                      <a:pt x="1" y="1"/>
                      <a:pt x="1" y="1"/>
                    </a:cubicBezTo>
                    <a:cubicBezTo>
                      <a:pt x="0" y="1"/>
                      <a:pt x="0" y="1"/>
                      <a:pt x="0"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00" name="Rectangle 1137"/>
              <p:cNvSpPr>
                <a:spLocks noChangeArrowheads="1"/>
              </p:cNvSpPr>
              <p:nvPr/>
            </p:nvSpPr>
            <p:spPr bwMode="auto">
              <a:xfrm>
                <a:off x="397890" y="4749966"/>
                <a:ext cx="9948" cy="6631"/>
              </a:xfrm>
              <a:prstGeom prst="rect">
                <a:avLst/>
              </a:pr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01" name="Freeform 1138"/>
              <p:cNvSpPr/>
              <p:nvPr/>
            </p:nvSpPr>
            <p:spPr bwMode="auto">
              <a:xfrm>
                <a:off x="500677" y="4746651"/>
                <a:ext cx="6631" cy="9948"/>
              </a:xfrm>
              <a:custGeom>
                <a:avLst/>
                <a:gdLst>
                  <a:gd name="T0" fmla="*/ 2 w 2"/>
                  <a:gd name="T1" fmla="*/ 0 h 2"/>
                  <a:gd name="T2" fmla="*/ 1 w 2"/>
                  <a:gd name="T3" fmla="*/ 2 h 2"/>
                  <a:gd name="T4" fmla="*/ 2 w 2"/>
                  <a:gd name="T5" fmla="*/ 0 h 2"/>
                </a:gdLst>
                <a:ahLst/>
                <a:cxnLst>
                  <a:cxn ang="0">
                    <a:pos x="T0" y="T1"/>
                  </a:cxn>
                  <a:cxn ang="0">
                    <a:pos x="T2" y="T3"/>
                  </a:cxn>
                  <a:cxn ang="0">
                    <a:pos x="T4" y="T5"/>
                  </a:cxn>
                </a:cxnLst>
                <a:rect l="0" t="0" r="r" b="b"/>
                <a:pathLst>
                  <a:path w="2" h="2">
                    <a:moveTo>
                      <a:pt x="2" y="0"/>
                    </a:moveTo>
                    <a:cubicBezTo>
                      <a:pt x="2" y="1"/>
                      <a:pt x="2" y="1"/>
                      <a:pt x="1" y="2"/>
                    </a:cubicBezTo>
                    <a:cubicBezTo>
                      <a:pt x="0" y="1"/>
                      <a:pt x="1" y="0"/>
                      <a:pt x="2"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02" name="Freeform 1139"/>
              <p:cNvSpPr/>
              <p:nvPr/>
            </p:nvSpPr>
            <p:spPr bwMode="auto">
              <a:xfrm>
                <a:off x="381310" y="4749966"/>
                <a:ext cx="13263" cy="9948"/>
              </a:xfrm>
              <a:custGeom>
                <a:avLst/>
                <a:gdLst>
                  <a:gd name="T0" fmla="*/ 0 w 3"/>
                  <a:gd name="T1" fmla="*/ 0 h 2"/>
                  <a:gd name="T2" fmla="*/ 2 w 3"/>
                  <a:gd name="T3" fmla="*/ 2 h 2"/>
                  <a:gd name="T4" fmla="*/ 0 w 3"/>
                  <a:gd name="T5" fmla="*/ 2 h 2"/>
                  <a:gd name="T6" fmla="*/ 0 w 3"/>
                  <a:gd name="T7" fmla="*/ 0 h 2"/>
                </a:gdLst>
                <a:ahLst/>
                <a:cxnLst>
                  <a:cxn ang="0">
                    <a:pos x="T0" y="T1"/>
                  </a:cxn>
                  <a:cxn ang="0">
                    <a:pos x="T2" y="T3"/>
                  </a:cxn>
                  <a:cxn ang="0">
                    <a:pos x="T4" y="T5"/>
                  </a:cxn>
                  <a:cxn ang="0">
                    <a:pos x="T6" y="T7"/>
                  </a:cxn>
                </a:cxnLst>
                <a:rect l="0" t="0" r="r" b="b"/>
                <a:pathLst>
                  <a:path w="3" h="2">
                    <a:moveTo>
                      <a:pt x="0" y="0"/>
                    </a:moveTo>
                    <a:cubicBezTo>
                      <a:pt x="1" y="0"/>
                      <a:pt x="3" y="0"/>
                      <a:pt x="2" y="2"/>
                    </a:cubicBezTo>
                    <a:cubicBezTo>
                      <a:pt x="0" y="2"/>
                      <a:pt x="0" y="2"/>
                      <a:pt x="0" y="2"/>
                    </a:cubicBezTo>
                    <a:lnTo>
                      <a:pt x="0" y="0"/>
                    </a:lnTo>
                    <a:close/>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03" name="Freeform 1140"/>
              <p:cNvSpPr/>
              <p:nvPr/>
            </p:nvSpPr>
            <p:spPr bwMode="auto">
              <a:xfrm>
                <a:off x="447625" y="4749966"/>
                <a:ext cx="3317" cy="6631"/>
              </a:xfrm>
              <a:custGeom>
                <a:avLst/>
                <a:gdLst>
                  <a:gd name="T0" fmla="*/ 0 w 1"/>
                  <a:gd name="T1" fmla="*/ 0 h 1"/>
                  <a:gd name="T2" fmla="*/ 1 w 1"/>
                  <a:gd name="T3" fmla="*/ 1 h 1"/>
                  <a:gd name="T4" fmla="*/ 0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0" y="0"/>
                      <a:pt x="1" y="0"/>
                      <a:pt x="1" y="1"/>
                    </a:cubicBezTo>
                    <a:cubicBezTo>
                      <a:pt x="0" y="1"/>
                      <a:pt x="0" y="1"/>
                      <a:pt x="0" y="1"/>
                    </a:cubicBezTo>
                    <a:lnTo>
                      <a:pt x="0" y="0"/>
                    </a:lnTo>
                    <a:close/>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04" name="Freeform 1141"/>
              <p:cNvSpPr/>
              <p:nvPr/>
            </p:nvSpPr>
            <p:spPr bwMode="auto">
              <a:xfrm>
                <a:off x="474151" y="4746651"/>
                <a:ext cx="9948" cy="9948"/>
              </a:xfrm>
              <a:custGeom>
                <a:avLst/>
                <a:gdLst>
                  <a:gd name="T0" fmla="*/ 1 w 2"/>
                  <a:gd name="T1" fmla="*/ 1 h 2"/>
                  <a:gd name="T2" fmla="*/ 0 w 2"/>
                  <a:gd name="T3" fmla="*/ 2 h 2"/>
                  <a:gd name="T4" fmla="*/ 1 w 2"/>
                  <a:gd name="T5" fmla="*/ 1 h 2"/>
                </a:gdLst>
                <a:ahLst/>
                <a:cxnLst>
                  <a:cxn ang="0">
                    <a:pos x="T0" y="T1"/>
                  </a:cxn>
                  <a:cxn ang="0">
                    <a:pos x="T2" y="T3"/>
                  </a:cxn>
                  <a:cxn ang="0">
                    <a:pos x="T4" y="T5"/>
                  </a:cxn>
                </a:cxnLst>
                <a:rect l="0" t="0" r="r" b="b"/>
                <a:pathLst>
                  <a:path w="2" h="2">
                    <a:moveTo>
                      <a:pt x="1" y="1"/>
                    </a:moveTo>
                    <a:cubicBezTo>
                      <a:pt x="2" y="2"/>
                      <a:pt x="0" y="2"/>
                      <a:pt x="0" y="2"/>
                    </a:cubicBezTo>
                    <a:cubicBezTo>
                      <a:pt x="0" y="1"/>
                      <a:pt x="0" y="0"/>
                      <a:pt x="1" y="1"/>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05" name="Freeform 1142"/>
              <p:cNvSpPr/>
              <p:nvPr/>
            </p:nvSpPr>
            <p:spPr bwMode="auto">
              <a:xfrm>
                <a:off x="484099" y="4749966"/>
                <a:ext cx="3317" cy="6631"/>
              </a:xfrm>
              <a:custGeom>
                <a:avLst/>
                <a:gdLst>
                  <a:gd name="T0" fmla="*/ 0 w 1"/>
                  <a:gd name="T1" fmla="*/ 0 h 1"/>
                  <a:gd name="T2" fmla="*/ 1 w 1"/>
                  <a:gd name="T3" fmla="*/ 1 h 1"/>
                  <a:gd name="T4" fmla="*/ 0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0" y="0"/>
                      <a:pt x="1" y="0"/>
                      <a:pt x="1" y="1"/>
                    </a:cubicBezTo>
                    <a:cubicBezTo>
                      <a:pt x="0" y="1"/>
                      <a:pt x="0" y="1"/>
                      <a:pt x="0" y="1"/>
                    </a:cubicBezTo>
                    <a:lnTo>
                      <a:pt x="0" y="0"/>
                    </a:lnTo>
                    <a:close/>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06" name="Freeform 1143"/>
              <p:cNvSpPr/>
              <p:nvPr/>
            </p:nvSpPr>
            <p:spPr bwMode="auto">
              <a:xfrm>
                <a:off x="417784" y="4749966"/>
                <a:ext cx="13263" cy="13263"/>
              </a:xfrm>
              <a:custGeom>
                <a:avLst/>
                <a:gdLst>
                  <a:gd name="T0" fmla="*/ 3 w 3"/>
                  <a:gd name="T1" fmla="*/ 1 h 3"/>
                  <a:gd name="T2" fmla="*/ 0 w 3"/>
                  <a:gd name="T3" fmla="*/ 1 h 3"/>
                  <a:gd name="T4" fmla="*/ 3 w 3"/>
                  <a:gd name="T5" fmla="*/ 1 h 3"/>
                </a:gdLst>
                <a:ahLst/>
                <a:cxnLst>
                  <a:cxn ang="0">
                    <a:pos x="T0" y="T1"/>
                  </a:cxn>
                  <a:cxn ang="0">
                    <a:pos x="T2" y="T3"/>
                  </a:cxn>
                  <a:cxn ang="0">
                    <a:pos x="T4" y="T5"/>
                  </a:cxn>
                </a:cxnLst>
                <a:rect l="0" t="0" r="r" b="b"/>
                <a:pathLst>
                  <a:path w="3" h="3">
                    <a:moveTo>
                      <a:pt x="3" y="1"/>
                    </a:moveTo>
                    <a:cubicBezTo>
                      <a:pt x="3" y="2"/>
                      <a:pt x="0" y="3"/>
                      <a:pt x="0" y="1"/>
                    </a:cubicBezTo>
                    <a:cubicBezTo>
                      <a:pt x="0" y="1"/>
                      <a:pt x="3" y="0"/>
                      <a:pt x="3" y="1"/>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07" name="Freeform 1144"/>
              <p:cNvSpPr/>
              <p:nvPr/>
            </p:nvSpPr>
            <p:spPr bwMode="auto">
              <a:xfrm>
                <a:off x="464204" y="4749966"/>
                <a:ext cx="3317" cy="9948"/>
              </a:xfrm>
              <a:custGeom>
                <a:avLst/>
                <a:gdLst>
                  <a:gd name="T0" fmla="*/ 0 w 1"/>
                  <a:gd name="T1" fmla="*/ 0 h 2"/>
                  <a:gd name="T2" fmla="*/ 1 w 1"/>
                  <a:gd name="T3" fmla="*/ 0 h 2"/>
                  <a:gd name="T4" fmla="*/ 0 w 1"/>
                  <a:gd name="T5" fmla="*/ 2 h 2"/>
                  <a:gd name="T6" fmla="*/ 0 w 1"/>
                  <a:gd name="T7" fmla="*/ 0 h 2"/>
                </a:gdLst>
                <a:ahLst/>
                <a:cxnLst>
                  <a:cxn ang="0">
                    <a:pos x="T0" y="T1"/>
                  </a:cxn>
                  <a:cxn ang="0">
                    <a:pos x="T2" y="T3"/>
                  </a:cxn>
                  <a:cxn ang="0">
                    <a:pos x="T4" y="T5"/>
                  </a:cxn>
                  <a:cxn ang="0">
                    <a:pos x="T6" y="T7"/>
                  </a:cxn>
                </a:cxnLst>
                <a:rect l="0" t="0" r="r" b="b"/>
                <a:pathLst>
                  <a:path w="1" h="2">
                    <a:moveTo>
                      <a:pt x="0" y="0"/>
                    </a:moveTo>
                    <a:cubicBezTo>
                      <a:pt x="1" y="0"/>
                      <a:pt x="1" y="0"/>
                      <a:pt x="1" y="0"/>
                    </a:cubicBezTo>
                    <a:cubicBezTo>
                      <a:pt x="1" y="1"/>
                      <a:pt x="1" y="2"/>
                      <a:pt x="0" y="2"/>
                    </a:cubicBezTo>
                    <a:cubicBezTo>
                      <a:pt x="0" y="1"/>
                      <a:pt x="0" y="1"/>
                      <a:pt x="0"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08" name="Freeform 1145"/>
              <p:cNvSpPr/>
              <p:nvPr/>
            </p:nvSpPr>
            <p:spPr bwMode="auto">
              <a:xfrm>
                <a:off x="517256" y="4749966"/>
                <a:ext cx="6631" cy="9948"/>
              </a:xfrm>
              <a:custGeom>
                <a:avLst/>
                <a:gdLst>
                  <a:gd name="T0" fmla="*/ 0 w 2"/>
                  <a:gd name="T1" fmla="*/ 0 h 2"/>
                  <a:gd name="T2" fmla="*/ 1 w 2"/>
                  <a:gd name="T3" fmla="*/ 1 h 2"/>
                  <a:gd name="T4" fmla="*/ 0 w 2"/>
                  <a:gd name="T5" fmla="*/ 0 h 2"/>
                </a:gdLst>
                <a:ahLst/>
                <a:cxnLst>
                  <a:cxn ang="0">
                    <a:pos x="T0" y="T1"/>
                  </a:cxn>
                  <a:cxn ang="0">
                    <a:pos x="T2" y="T3"/>
                  </a:cxn>
                  <a:cxn ang="0">
                    <a:pos x="T4" y="T5"/>
                  </a:cxn>
                </a:cxnLst>
                <a:rect l="0" t="0" r="r" b="b"/>
                <a:pathLst>
                  <a:path w="2" h="2">
                    <a:moveTo>
                      <a:pt x="0" y="0"/>
                    </a:moveTo>
                    <a:cubicBezTo>
                      <a:pt x="1" y="0"/>
                      <a:pt x="1" y="0"/>
                      <a:pt x="1" y="1"/>
                    </a:cubicBezTo>
                    <a:cubicBezTo>
                      <a:pt x="2" y="2"/>
                      <a:pt x="0" y="1"/>
                      <a:pt x="0"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09" name="Freeform 1146"/>
              <p:cNvSpPr/>
              <p:nvPr/>
            </p:nvSpPr>
            <p:spPr bwMode="auto">
              <a:xfrm>
                <a:off x="344838" y="4763229"/>
                <a:ext cx="26526" cy="16580"/>
              </a:xfrm>
              <a:custGeom>
                <a:avLst/>
                <a:gdLst>
                  <a:gd name="T0" fmla="*/ 5 w 6"/>
                  <a:gd name="T1" fmla="*/ 0 h 4"/>
                  <a:gd name="T2" fmla="*/ 6 w 6"/>
                  <a:gd name="T3" fmla="*/ 1 h 4"/>
                  <a:gd name="T4" fmla="*/ 4 w 6"/>
                  <a:gd name="T5" fmla="*/ 1 h 4"/>
                  <a:gd name="T6" fmla="*/ 5 w 6"/>
                  <a:gd name="T7" fmla="*/ 3 h 4"/>
                  <a:gd name="T8" fmla="*/ 1 w 6"/>
                  <a:gd name="T9" fmla="*/ 3 h 4"/>
                  <a:gd name="T10" fmla="*/ 1 w 6"/>
                  <a:gd name="T11" fmla="*/ 2 h 4"/>
                  <a:gd name="T12" fmla="*/ 4 w 6"/>
                  <a:gd name="T13" fmla="*/ 0 h 4"/>
                  <a:gd name="T14" fmla="*/ 5 w 6"/>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4">
                    <a:moveTo>
                      <a:pt x="5" y="0"/>
                    </a:moveTo>
                    <a:cubicBezTo>
                      <a:pt x="6" y="0"/>
                      <a:pt x="6" y="0"/>
                      <a:pt x="6" y="1"/>
                    </a:cubicBezTo>
                    <a:cubicBezTo>
                      <a:pt x="5" y="1"/>
                      <a:pt x="5" y="1"/>
                      <a:pt x="4" y="1"/>
                    </a:cubicBezTo>
                    <a:cubicBezTo>
                      <a:pt x="4" y="1"/>
                      <a:pt x="5" y="2"/>
                      <a:pt x="5" y="3"/>
                    </a:cubicBezTo>
                    <a:cubicBezTo>
                      <a:pt x="3" y="3"/>
                      <a:pt x="3" y="4"/>
                      <a:pt x="1" y="3"/>
                    </a:cubicBezTo>
                    <a:cubicBezTo>
                      <a:pt x="1" y="3"/>
                      <a:pt x="0" y="3"/>
                      <a:pt x="1" y="2"/>
                    </a:cubicBezTo>
                    <a:cubicBezTo>
                      <a:pt x="2" y="1"/>
                      <a:pt x="4" y="2"/>
                      <a:pt x="4" y="0"/>
                    </a:cubicBezTo>
                    <a:cubicBezTo>
                      <a:pt x="4" y="0"/>
                      <a:pt x="5" y="0"/>
                      <a:pt x="5"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10" name="Freeform 1147"/>
              <p:cNvSpPr/>
              <p:nvPr/>
            </p:nvSpPr>
            <p:spPr bwMode="auto">
              <a:xfrm>
                <a:off x="387941" y="4759914"/>
                <a:ext cx="16580" cy="9948"/>
              </a:xfrm>
              <a:custGeom>
                <a:avLst/>
                <a:gdLst>
                  <a:gd name="T0" fmla="*/ 0 w 4"/>
                  <a:gd name="T1" fmla="*/ 0 h 3"/>
                  <a:gd name="T2" fmla="*/ 4 w 4"/>
                  <a:gd name="T3" fmla="*/ 1 h 3"/>
                  <a:gd name="T4" fmla="*/ 4 w 4"/>
                  <a:gd name="T5" fmla="*/ 2 h 3"/>
                  <a:gd name="T6" fmla="*/ 0 w 4"/>
                  <a:gd name="T7" fmla="*/ 3 h 3"/>
                  <a:gd name="T8" fmla="*/ 0 w 4"/>
                  <a:gd name="T9" fmla="*/ 0 h 3"/>
                </a:gdLst>
                <a:ahLst/>
                <a:cxnLst>
                  <a:cxn ang="0">
                    <a:pos x="T0" y="T1"/>
                  </a:cxn>
                  <a:cxn ang="0">
                    <a:pos x="T2" y="T3"/>
                  </a:cxn>
                  <a:cxn ang="0">
                    <a:pos x="T4" y="T5"/>
                  </a:cxn>
                  <a:cxn ang="0">
                    <a:pos x="T6" y="T7"/>
                  </a:cxn>
                  <a:cxn ang="0">
                    <a:pos x="T8" y="T9"/>
                  </a:cxn>
                </a:cxnLst>
                <a:rect l="0" t="0" r="r" b="b"/>
                <a:pathLst>
                  <a:path w="4" h="3">
                    <a:moveTo>
                      <a:pt x="0" y="0"/>
                    </a:moveTo>
                    <a:cubicBezTo>
                      <a:pt x="1" y="2"/>
                      <a:pt x="3" y="1"/>
                      <a:pt x="4" y="1"/>
                    </a:cubicBezTo>
                    <a:cubicBezTo>
                      <a:pt x="4" y="2"/>
                      <a:pt x="4" y="2"/>
                      <a:pt x="4" y="2"/>
                    </a:cubicBezTo>
                    <a:cubicBezTo>
                      <a:pt x="3" y="2"/>
                      <a:pt x="2" y="3"/>
                      <a:pt x="0" y="3"/>
                    </a:cubicBezTo>
                    <a:cubicBezTo>
                      <a:pt x="1" y="1"/>
                      <a:pt x="0" y="2"/>
                      <a:pt x="0"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11" name="Freeform 1148"/>
              <p:cNvSpPr/>
              <p:nvPr/>
            </p:nvSpPr>
            <p:spPr bwMode="auto">
              <a:xfrm>
                <a:off x="507308" y="4756598"/>
                <a:ext cx="9948" cy="6631"/>
              </a:xfrm>
              <a:custGeom>
                <a:avLst/>
                <a:gdLst>
                  <a:gd name="T0" fmla="*/ 1 w 2"/>
                  <a:gd name="T1" fmla="*/ 2 h 2"/>
                  <a:gd name="T2" fmla="*/ 0 w 2"/>
                  <a:gd name="T3" fmla="*/ 1 h 2"/>
                  <a:gd name="T4" fmla="*/ 1 w 2"/>
                  <a:gd name="T5" fmla="*/ 2 h 2"/>
                </a:gdLst>
                <a:ahLst/>
                <a:cxnLst>
                  <a:cxn ang="0">
                    <a:pos x="T0" y="T1"/>
                  </a:cxn>
                  <a:cxn ang="0">
                    <a:pos x="T2" y="T3"/>
                  </a:cxn>
                  <a:cxn ang="0">
                    <a:pos x="T4" y="T5"/>
                  </a:cxn>
                </a:cxnLst>
                <a:rect l="0" t="0" r="r" b="b"/>
                <a:pathLst>
                  <a:path w="2" h="2">
                    <a:moveTo>
                      <a:pt x="1" y="2"/>
                    </a:moveTo>
                    <a:cubicBezTo>
                      <a:pt x="0" y="2"/>
                      <a:pt x="0" y="1"/>
                      <a:pt x="0" y="1"/>
                    </a:cubicBezTo>
                    <a:cubicBezTo>
                      <a:pt x="1" y="0"/>
                      <a:pt x="2" y="1"/>
                      <a:pt x="1" y="2"/>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12" name="Freeform 1149"/>
              <p:cNvSpPr/>
              <p:nvPr/>
            </p:nvSpPr>
            <p:spPr bwMode="auto">
              <a:xfrm>
                <a:off x="530519" y="4756598"/>
                <a:ext cx="29843" cy="23211"/>
              </a:xfrm>
              <a:custGeom>
                <a:avLst/>
                <a:gdLst>
                  <a:gd name="T0" fmla="*/ 7 w 7"/>
                  <a:gd name="T1" fmla="*/ 3 h 6"/>
                  <a:gd name="T2" fmla="*/ 7 w 7"/>
                  <a:gd name="T3" fmla="*/ 4 h 6"/>
                  <a:gd name="T4" fmla="*/ 3 w 7"/>
                  <a:gd name="T5" fmla="*/ 3 h 6"/>
                  <a:gd name="T6" fmla="*/ 1 w 7"/>
                  <a:gd name="T7" fmla="*/ 6 h 6"/>
                  <a:gd name="T8" fmla="*/ 2 w 7"/>
                  <a:gd name="T9" fmla="*/ 2 h 6"/>
                  <a:gd name="T10" fmla="*/ 0 w 7"/>
                  <a:gd name="T11" fmla="*/ 1 h 6"/>
                  <a:gd name="T12" fmla="*/ 7 w 7"/>
                  <a:gd name="T13" fmla="*/ 3 h 6"/>
                </a:gdLst>
                <a:ahLst/>
                <a:cxnLst>
                  <a:cxn ang="0">
                    <a:pos x="T0" y="T1"/>
                  </a:cxn>
                  <a:cxn ang="0">
                    <a:pos x="T2" y="T3"/>
                  </a:cxn>
                  <a:cxn ang="0">
                    <a:pos x="T4" y="T5"/>
                  </a:cxn>
                  <a:cxn ang="0">
                    <a:pos x="T6" y="T7"/>
                  </a:cxn>
                  <a:cxn ang="0">
                    <a:pos x="T8" y="T9"/>
                  </a:cxn>
                  <a:cxn ang="0">
                    <a:pos x="T10" y="T11"/>
                  </a:cxn>
                  <a:cxn ang="0">
                    <a:pos x="T12" y="T13"/>
                  </a:cxn>
                </a:cxnLst>
                <a:rect l="0" t="0" r="r" b="b"/>
                <a:pathLst>
                  <a:path w="7" h="6">
                    <a:moveTo>
                      <a:pt x="7" y="3"/>
                    </a:moveTo>
                    <a:cubicBezTo>
                      <a:pt x="7" y="3"/>
                      <a:pt x="7" y="4"/>
                      <a:pt x="7" y="4"/>
                    </a:cubicBezTo>
                    <a:cubicBezTo>
                      <a:pt x="5" y="4"/>
                      <a:pt x="4" y="3"/>
                      <a:pt x="3" y="3"/>
                    </a:cubicBezTo>
                    <a:cubicBezTo>
                      <a:pt x="3" y="4"/>
                      <a:pt x="4" y="6"/>
                      <a:pt x="1" y="6"/>
                    </a:cubicBezTo>
                    <a:cubicBezTo>
                      <a:pt x="1" y="4"/>
                      <a:pt x="2" y="4"/>
                      <a:pt x="2" y="2"/>
                    </a:cubicBezTo>
                    <a:cubicBezTo>
                      <a:pt x="1" y="2"/>
                      <a:pt x="0" y="2"/>
                      <a:pt x="0" y="1"/>
                    </a:cubicBezTo>
                    <a:cubicBezTo>
                      <a:pt x="3" y="0"/>
                      <a:pt x="4" y="3"/>
                      <a:pt x="7" y="3"/>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13" name="Freeform 1150"/>
              <p:cNvSpPr/>
              <p:nvPr/>
            </p:nvSpPr>
            <p:spPr bwMode="auto">
              <a:xfrm>
                <a:off x="311680" y="4766546"/>
                <a:ext cx="26526" cy="13263"/>
              </a:xfrm>
              <a:custGeom>
                <a:avLst/>
                <a:gdLst>
                  <a:gd name="T0" fmla="*/ 6 w 7"/>
                  <a:gd name="T1" fmla="*/ 0 h 3"/>
                  <a:gd name="T2" fmla="*/ 6 w 7"/>
                  <a:gd name="T3" fmla="*/ 2 h 3"/>
                  <a:gd name="T4" fmla="*/ 0 w 7"/>
                  <a:gd name="T5" fmla="*/ 3 h 3"/>
                  <a:gd name="T6" fmla="*/ 6 w 7"/>
                  <a:gd name="T7" fmla="*/ 0 h 3"/>
                </a:gdLst>
                <a:ahLst/>
                <a:cxnLst>
                  <a:cxn ang="0">
                    <a:pos x="T0" y="T1"/>
                  </a:cxn>
                  <a:cxn ang="0">
                    <a:pos x="T2" y="T3"/>
                  </a:cxn>
                  <a:cxn ang="0">
                    <a:pos x="T4" y="T5"/>
                  </a:cxn>
                  <a:cxn ang="0">
                    <a:pos x="T6" y="T7"/>
                  </a:cxn>
                </a:cxnLst>
                <a:rect l="0" t="0" r="r" b="b"/>
                <a:pathLst>
                  <a:path w="7" h="3">
                    <a:moveTo>
                      <a:pt x="6" y="0"/>
                    </a:moveTo>
                    <a:cubicBezTo>
                      <a:pt x="7" y="0"/>
                      <a:pt x="6" y="1"/>
                      <a:pt x="6" y="2"/>
                    </a:cubicBezTo>
                    <a:cubicBezTo>
                      <a:pt x="4" y="2"/>
                      <a:pt x="3" y="3"/>
                      <a:pt x="0" y="3"/>
                    </a:cubicBezTo>
                    <a:cubicBezTo>
                      <a:pt x="0" y="1"/>
                      <a:pt x="4" y="1"/>
                      <a:pt x="6"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14" name="Freeform 1151"/>
              <p:cNvSpPr/>
              <p:nvPr/>
            </p:nvSpPr>
            <p:spPr bwMode="auto">
              <a:xfrm>
                <a:off x="368047" y="4766546"/>
                <a:ext cx="6631" cy="9948"/>
              </a:xfrm>
              <a:custGeom>
                <a:avLst/>
                <a:gdLst>
                  <a:gd name="T0" fmla="*/ 1 w 2"/>
                  <a:gd name="T1" fmla="*/ 0 h 2"/>
                  <a:gd name="T2" fmla="*/ 2 w 2"/>
                  <a:gd name="T3" fmla="*/ 0 h 2"/>
                  <a:gd name="T4" fmla="*/ 1 w 2"/>
                  <a:gd name="T5" fmla="*/ 0 h 2"/>
                </a:gdLst>
                <a:ahLst/>
                <a:cxnLst>
                  <a:cxn ang="0">
                    <a:pos x="T0" y="T1"/>
                  </a:cxn>
                  <a:cxn ang="0">
                    <a:pos x="T2" y="T3"/>
                  </a:cxn>
                  <a:cxn ang="0">
                    <a:pos x="T4" y="T5"/>
                  </a:cxn>
                </a:cxnLst>
                <a:rect l="0" t="0" r="r" b="b"/>
                <a:pathLst>
                  <a:path w="2" h="2">
                    <a:moveTo>
                      <a:pt x="1" y="0"/>
                    </a:moveTo>
                    <a:cubicBezTo>
                      <a:pt x="2" y="0"/>
                      <a:pt x="2" y="0"/>
                      <a:pt x="2" y="0"/>
                    </a:cubicBezTo>
                    <a:cubicBezTo>
                      <a:pt x="2" y="2"/>
                      <a:pt x="0" y="2"/>
                      <a:pt x="1"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15" name="Freeform 1152"/>
              <p:cNvSpPr/>
              <p:nvPr/>
            </p:nvSpPr>
            <p:spPr bwMode="auto">
              <a:xfrm>
                <a:off x="527203" y="4763229"/>
                <a:ext cx="3317" cy="3317"/>
              </a:xfrm>
              <a:custGeom>
                <a:avLst/>
                <a:gdLst>
                  <a:gd name="T0" fmla="*/ 0 w 1"/>
                  <a:gd name="T1" fmla="*/ 0 h 1"/>
                  <a:gd name="T2" fmla="*/ 1 w 1"/>
                  <a:gd name="T3" fmla="*/ 0 h 1"/>
                  <a:gd name="T4" fmla="*/ 0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1" y="0"/>
                      <a:pt x="1" y="0"/>
                      <a:pt x="1" y="0"/>
                    </a:cubicBezTo>
                    <a:cubicBezTo>
                      <a:pt x="1" y="1"/>
                      <a:pt x="0" y="0"/>
                      <a:pt x="0" y="1"/>
                    </a:cubicBezTo>
                    <a:cubicBezTo>
                      <a:pt x="0" y="1"/>
                      <a:pt x="0" y="1"/>
                      <a:pt x="0"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16" name="Freeform 1153"/>
              <p:cNvSpPr/>
              <p:nvPr/>
            </p:nvSpPr>
            <p:spPr bwMode="auto">
              <a:xfrm>
                <a:off x="344838" y="4667074"/>
                <a:ext cx="16580" cy="16580"/>
              </a:xfrm>
              <a:custGeom>
                <a:avLst/>
                <a:gdLst>
                  <a:gd name="T0" fmla="*/ 2 w 4"/>
                  <a:gd name="T1" fmla="*/ 0 h 4"/>
                  <a:gd name="T2" fmla="*/ 2 w 4"/>
                  <a:gd name="T3" fmla="*/ 2 h 4"/>
                  <a:gd name="T4" fmla="*/ 4 w 4"/>
                  <a:gd name="T5" fmla="*/ 2 h 4"/>
                  <a:gd name="T6" fmla="*/ 0 w 4"/>
                  <a:gd name="T7" fmla="*/ 3 h 4"/>
                  <a:gd name="T8" fmla="*/ 2 w 4"/>
                  <a:gd name="T9" fmla="*/ 0 h 4"/>
                </a:gdLst>
                <a:ahLst/>
                <a:cxnLst>
                  <a:cxn ang="0">
                    <a:pos x="T0" y="T1"/>
                  </a:cxn>
                  <a:cxn ang="0">
                    <a:pos x="T2" y="T3"/>
                  </a:cxn>
                  <a:cxn ang="0">
                    <a:pos x="T4" y="T5"/>
                  </a:cxn>
                  <a:cxn ang="0">
                    <a:pos x="T6" y="T7"/>
                  </a:cxn>
                  <a:cxn ang="0">
                    <a:pos x="T8" y="T9"/>
                  </a:cxn>
                </a:cxnLst>
                <a:rect l="0" t="0" r="r" b="b"/>
                <a:pathLst>
                  <a:path w="4" h="4">
                    <a:moveTo>
                      <a:pt x="2" y="0"/>
                    </a:moveTo>
                    <a:cubicBezTo>
                      <a:pt x="3" y="1"/>
                      <a:pt x="2" y="2"/>
                      <a:pt x="2" y="2"/>
                    </a:cubicBezTo>
                    <a:cubicBezTo>
                      <a:pt x="3" y="2"/>
                      <a:pt x="3" y="1"/>
                      <a:pt x="4" y="2"/>
                    </a:cubicBezTo>
                    <a:cubicBezTo>
                      <a:pt x="4" y="4"/>
                      <a:pt x="1" y="3"/>
                      <a:pt x="0" y="3"/>
                    </a:cubicBezTo>
                    <a:cubicBezTo>
                      <a:pt x="0" y="1"/>
                      <a:pt x="1" y="1"/>
                      <a:pt x="2"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17" name="Freeform 1154"/>
              <p:cNvSpPr/>
              <p:nvPr/>
            </p:nvSpPr>
            <p:spPr bwMode="auto">
              <a:xfrm>
                <a:off x="331575" y="4670388"/>
                <a:ext cx="3317" cy="9948"/>
              </a:xfrm>
              <a:custGeom>
                <a:avLst/>
                <a:gdLst>
                  <a:gd name="T0" fmla="*/ 0 w 1"/>
                  <a:gd name="T1" fmla="*/ 1 h 2"/>
                  <a:gd name="T2" fmla="*/ 1 w 1"/>
                  <a:gd name="T3" fmla="*/ 0 h 2"/>
                  <a:gd name="T4" fmla="*/ 1 w 1"/>
                  <a:gd name="T5" fmla="*/ 2 h 2"/>
                  <a:gd name="T6" fmla="*/ 0 w 1"/>
                  <a:gd name="T7" fmla="*/ 1 h 2"/>
                </a:gdLst>
                <a:ahLst/>
                <a:cxnLst>
                  <a:cxn ang="0">
                    <a:pos x="T0" y="T1"/>
                  </a:cxn>
                  <a:cxn ang="0">
                    <a:pos x="T2" y="T3"/>
                  </a:cxn>
                  <a:cxn ang="0">
                    <a:pos x="T4" y="T5"/>
                  </a:cxn>
                  <a:cxn ang="0">
                    <a:pos x="T6" y="T7"/>
                  </a:cxn>
                </a:cxnLst>
                <a:rect l="0" t="0" r="r" b="b"/>
                <a:pathLst>
                  <a:path w="1" h="2">
                    <a:moveTo>
                      <a:pt x="0" y="1"/>
                    </a:moveTo>
                    <a:cubicBezTo>
                      <a:pt x="0" y="0"/>
                      <a:pt x="1" y="0"/>
                      <a:pt x="1" y="0"/>
                    </a:cubicBezTo>
                    <a:cubicBezTo>
                      <a:pt x="1" y="1"/>
                      <a:pt x="1" y="1"/>
                      <a:pt x="1" y="2"/>
                    </a:cubicBezTo>
                    <a:cubicBezTo>
                      <a:pt x="0" y="2"/>
                      <a:pt x="1" y="0"/>
                      <a:pt x="0" y="1"/>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18" name="Freeform 1155"/>
              <p:cNvSpPr/>
              <p:nvPr/>
            </p:nvSpPr>
            <p:spPr bwMode="auto">
              <a:xfrm>
                <a:off x="321626" y="4683651"/>
                <a:ext cx="9948" cy="9948"/>
              </a:xfrm>
              <a:custGeom>
                <a:avLst/>
                <a:gdLst>
                  <a:gd name="T0" fmla="*/ 0 w 2"/>
                  <a:gd name="T1" fmla="*/ 0 h 3"/>
                  <a:gd name="T2" fmla="*/ 1 w 2"/>
                  <a:gd name="T3" fmla="*/ 0 h 3"/>
                  <a:gd name="T4" fmla="*/ 1 w 2"/>
                  <a:gd name="T5" fmla="*/ 2 h 3"/>
                  <a:gd name="T6" fmla="*/ 0 w 2"/>
                  <a:gd name="T7" fmla="*/ 0 h 3"/>
                </a:gdLst>
                <a:ahLst/>
                <a:cxnLst>
                  <a:cxn ang="0">
                    <a:pos x="T0" y="T1"/>
                  </a:cxn>
                  <a:cxn ang="0">
                    <a:pos x="T2" y="T3"/>
                  </a:cxn>
                  <a:cxn ang="0">
                    <a:pos x="T4" y="T5"/>
                  </a:cxn>
                  <a:cxn ang="0">
                    <a:pos x="T6" y="T7"/>
                  </a:cxn>
                </a:cxnLst>
                <a:rect l="0" t="0" r="r" b="b"/>
                <a:pathLst>
                  <a:path w="2" h="3">
                    <a:moveTo>
                      <a:pt x="0" y="0"/>
                    </a:moveTo>
                    <a:cubicBezTo>
                      <a:pt x="1" y="0"/>
                      <a:pt x="1" y="0"/>
                      <a:pt x="1" y="0"/>
                    </a:cubicBezTo>
                    <a:cubicBezTo>
                      <a:pt x="1" y="1"/>
                      <a:pt x="2" y="2"/>
                      <a:pt x="1" y="2"/>
                    </a:cubicBezTo>
                    <a:cubicBezTo>
                      <a:pt x="0" y="3"/>
                      <a:pt x="0" y="1"/>
                      <a:pt x="0"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19" name="Freeform 1156"/>
              <p:cNvSpPr/>
              <p:nvPr/>
            </p:nvSpPr>
            <p:spPr bwMode="auto">
              <a:xfrm>
                <a:off x="298417" y="4686968"/>
                <a:ext cx="13263" cy="6631"/>
              </a:xfrm>
              <a:custGeom>
                <a:avLst/>
                <a:gdLst>
                  <a:gd name="T0" fmla="*/ 2 w 3"/>
                  <a:gd name="T1" fmla="*/ 0 h 2"/>
                  <a:gd name="T2" fmla="*/ 3 w 3"/>
                  <a:gd name="T3" fmla="*/ 2 h 2"/>
                  <a:gd name="T4" fmla="*/ 0 w 3"/>
                  <a:gd name="T5" fmla="*/ 2 h 2"/>
                  <a:gd name="T6" fmla="*/ 2 w 3"/>
                  <a:gd name="T7" fmla="*/ 0 h 2"/>
                </a:gdLst>
                <a:ahLst/>
                <a:cxnLst>
                  <a:cxn ang="0">
                    <a:pos x="T0" y="T1"/>
                  </a:cxn>
                  <a:cxn ang="0">
                    <a:pos x="T2" y="T3"/>
                  </a:cxn>
                  <a:cxn ang="0">
                    <a:pos x="T4" y="T5"/>
                  </a:cxn>
                  <a:cxn ang="0">
                    <a:pos x="T6" y="T7"/>
                  </a:cxn>
                </a:cxnLst>
                <a:rect l="0" t="0" r="r" b="b"/>
                <a:pathLst>
                  <a:path w="3" h="2">
                    <a:moveTo>
                      <a:pt x="2" y="0"/>
                    </a:moveTo>
                    <a:cubicBezTo>
                      <a:pt x="2" y="1"/>
                      <a:pt x="3" y="1"/>
                      <a:pt x="3" y="2"/>
                    </a:cubicBezTo>
                    <a:cubicBezTo>
                      <a:pt x="1" y="2"/>
                      <a:pt x="1" y="2"/>
                      <a:pt x="0" y="2"/>
                    </a:cubicBezTo>
                    <a:cubicBezTo>
                      <a:pt x="0" y="1"/>
                      <a:pt x="1" y="1"/>
                      <a:pt x="2"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20" name="Freeform 1157"/>
              <p:cNvSpPr/>
              <p:nvPr/>
            </p:nvSpPr>
            <p:spPr bwMode="auto">
              <a:xfrm>
                <a:off x="295100" y="4700231"/>
                <a:ext cx="6631" cy="6631"/>
              </a:xfrm>
              <a:custGeom>
                <a:avLst/>
                <a:gdLst>
                  <a:gd name="T0" fmla="*/ 0 w 2"/>
                  <a:gd name="T1" fmla="*/ 0 h 2"/>
                  <a:gd name="T2" fmla="*/ 2 w 2"/>
                  <a:gd name="T3" fmla="*/ 1 h 2"/>
                  <a:gd name="T4" fmla="*/ 0 w 2"/>
                  <a:gd name="T5" fmla="*/ 0 h 2"/>
                </a:gdLst>
                <a:ahLst/>
                <a:cxnLst>
                  <a:cxn ang="0">
                    <a:pos x="T0" y="T1"/>
                  </a:cxn>
                  <a:cxn ang="0">
                    <a:pos x="T2" y="T3"/>
                  </a:cxn>
                  <a:cxn ang="0">
                    <a:pos x="T4" y="T5"/>
                  </a:cxn>
                </a:cxnLst>
                <a:rect l="0" t="0" r="r" b="b"/>
                <a:pathLst>
                  <a:path w="2" h="2">
                    <a:moveTo>
                      <a:pt x="0" y="0"/>
                    </a:moveTo>
                    <a:cubicBezTo>
                      <a:pt x="1" y="0"/>
                      <a:pt x="2" y="1"/>
                      <a:pt x="2" y="1"/>
                    </a:cubicBezTo>
                    <a:cubicBezTo>
                      <a:pt x="1" y="2"/>
                      <a:pt x="0" y="2"/>
                      <a:pt x="0"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21" name="Freeform 1158"/>
              <p:cNvSpPr/>
              <p:nvPr/>
            </p:nvSpPr>
            <p:spPr bwMode="auto">
              <a:xfrm>
                <a:off x="387941" y="4570916"/>
                <a:ext cx="29843" cy="53052"/>
              </a:xfrm>
              <a:custGeom>
                <a:avLst/>
                <a:gdLst>
                  <a:gd name="T0" fmla="*/ 5 w 8"/>
                  <a:gd name="T1" fmla="*/ 13 h 13"/>
                  <a:gd name="T2" fmla="*/ 3 w 8"/>
                  <a:gd name="T3" fmla="*/ 13 h 13"/>
                  <a:gd name="T4" fmla="*/ 3 w 8"/>
                  <a:gd name="T5" fmla="*/ 11 h 13"/>
                  <a:gd name="T6" fmla="*/ 2 w 8"/>
                  <a:gd name="T7" fmla="*/ 12 h 13"/>
                  <a:gd name="T8" fmla="*/ 3 w 8"/>
                  <a:gd name="T9" fmla="*/ 10 h 13"/>
                  <a:gd name="T10" fmla="*/ 0 w 8"/>
                  <a:gd name="T11" fmla="*/ 8 h 13"/>
                  <a:gd name="T12" fmla="*/ 0 w 8"/>
                  <a:gd name="T13" fmla="*/ 4 h 13"/>
                  <a:gd name="T14" fmla="*/ 1 w 8"/>
                  <a:gd name="T15" fmla="*/ 4 h 13"/>
                  <a:gd name="T16" fmla="*/ 6 w 8"/>
                  <a:gd name="T17" fmla="*/ 1 h 13"/>
                  <a:gd name="T18" fmla="*/ 5 w 8"/>
                  <a:gd name="T19"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13">
                    <a:moveTo>
                      <a:pt x="5" y="13"/>
                    </a:moveTo>
                    <a:cubicBezTo>
                      <a:pt x="4" y="13"/>
                      <a:pt x="4" y="13"/>
                      <a:pt x="3" y="13"/>
                    </a:cubicBezTo>
                    <a:cubicBezTo>
                      <a:pt x="3" y="12"/>
                      <a:pt x="4" y="11"/>
                      <a:pt x="3" y="11"/>
                    </a:cubicBezTo>
                    <a:cubicBezTo>
                      <a:pt x="3" y="11"/>
                      <a:pt x="3" y="12"/>
                      <a:pt x="2" y="12"/>
                    </a:cubicBezTo>
                    <a:cubicBezTo>
                      <a:pt x="1" y="12"/>
                      <a:pt x="2" y="10"/>
                      <a:pt x="3" y="10"/>
                    </a:cubicBezTo>
                    <a:cubicBezTo>
                      <a:pt x="3" y="8"/>
                      <a:pt x="0" y="10"/>
                      <a:pt x="0" y="8"/>
                    </a:cubicBezTo>
                    <a:cubicBezTo>
                      <a:pt x="0" y="7"/>
                      <a:pt x="1" y="6"/>
                      <a:pt x="0" y="4"/>
                    </a:cubicBezTo>
                    <a:cubicBezTo>
                      <a:pt x="1" y="4"/>
                      <a:pt x="1" y="4"/>
                      <a:pt x="1" y="4"/>
                    </a:cubicBezTo>
                    <a:cubicBezTo>
                      <a:pt x="2" y="3"/>
                      <a:pt x="4" y="0"/>
                      <a:pt x="6" y="1"/>
                    </a:cubicBezTo>
                    <a:cubicBezTo>
                      <a:pt x="4" y="6"/>
                      <a:pt x="8" y="10"/>
                      <a:pt x="5" y="13"/>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22" name="Freeform 1159"/>
              <p:cNvSpPr/>
              <p:nvPr/>
            </p:nvSpPr>
            <p:spPr bwMode="auto">
              <a:xfrm>
                <a:off x="358101" y="4594127"/>
                <a:ext cx="19894" cy="29843"/>
              </a:xfrm>
              <a:custGeom>
                <a:avLst/>
                <a:gdLst>
                  <a:gd name="T0" fmla="*/ 4 w 5"/>
                  <a:gd name="T1" fmla="*/ 0 h 7"/>
                  <a:gd name="T2" fmla="*/ 3 w 5"/>
                  <a:gd name="T3" fmla="*/ 7 h 7"/>
                  <a:gd name="T4" fmla="*/ 4 w 5"/>
                  <a:gd name="T5" fmla="*/ 0 h 7"/>
                </a:gdLst>
                <a:ahLst/>
                <a:cxnLst>
                  <a:cxn ang="0">
                    <a:pos x="T0" y="T1"/>
                  </a:cxn>
                  <a:cxn ang="0">
                    <a:pos x="T2" y="T3"/>
                  </a:cxn>
                  <a:cxn ang="0">
                    <a:pos x="T4" y="T5"/>
                  </a:cxn>
                </a:cxnLst>
                <a:rect l="0" t="0" r="r" b="b"/>
                <a:pathLst>
                  <a:path w="5" h="7">
                    <a:moveTo>
                      <a:pt x="4" y="0"/>
                    </a:moveTo>
                    <a:cubicBezTo>
                      <a:pt x="5" y="1"/>
                      <a:pt x="5" y="6"/>
                      <a:pt x="3" y="7"/>
                    </a:cubicBezTo>
                    <a:cubicBezTo>
                      <a:pt x="0" y="6"/>
                      <a:pt x="3" y="2"/>
                      <a:pt x="4"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23" name="Freeform 1160"/>
              <p:cNvSpPr/>
              <p:nvPr/>
            </p:nvSpPr>
            <p:spPr bwMode="auto">
              <a:xfrm>
                <a:off x="391258" y="4623968"/>
                <a:ext cx="6631" cy="3317"/>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2" y="1"/>
                      <a:pt x="0" y="1"/>
                      <a:pt x="0" y="1"/>
                    </a:cubicBezTo>
                    <a:cubicBezTo>
                      <a:pt x="0" y="0"/>
                      <a:pt x="1" y="0"/>
                      <a:pt x="2"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24" name="Freeform 1161"/>
              <p:cNvSpPr/>
              <p:nvPr/>
            </p:nvSpPr>
            <p:spPr bwMode="auto">
              <a:xfrm>
                <a:off x="391258" y="4623968"/>
                <a:ext cx="33157" cy="29843"/>
              </a:xfrm>
              <a:custGeom>
                <a:avLst/>
                <a:gdLst>
                  <a:gd name="T0" fmla="*/ 6 w 8"/>
                  <a:gd name="T1" fmla="*/ 0 h 8"/>
                  <a:gd name="T2" fmla="*/ 6 w 8"/>
                  <a:gd name="T3" fmla="*/ 4 h 8"/>
                  <a:gd name="T4" fmla="*/ 8 w 8"/>
                  <a:gd name="T5" fmla="*/ 6 h 8"/>
                  <a:gd name="T6" fmla="*/ 6 w 8"/>
                  <a:gd name="T7" fmla="*/ 8 h 8"/>
                  <a:gd name="T8" fmla="*/ 4 w 8"/>
                  <a:gd name="T9" fmla="*/ 7 h 8"/>
                  <a:gd name="T10" fmla="*/ 5 w 8"/>
                  <a:gd name="T11" fmla="*/ 6 h 8"/>
                  <a:gd name="T12" fmla="*/ 1 w 8"/>
                  <a:gd name="T13" fmla="*/ 4 h 8"/>
                  <a:gd name="T14" fmla="*/ 1 w 8"/>
                  <a:gd name="T15" fmla="*/ 2 h 8"/>
                  <a:gd name="T16" fmla="*/ 4 w 8"/>
                  <a:gd name="T17" fmla="*/ 3 h 8"/>
                  <a:gd name="T18" fmla="*/ 6 w 8"/>
                  <a:gd name="T1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8">
                    <a:moveTo>
                      <a:pt x="6" y="0"/>
                    </a:moveTo>
                    <a:cubicBezTo>
                      <a:pt x="7" y="1"/>
                      <a:pt x="6" y="2"/>
                      <a:pt x="6" y="4"/>
                    </a:cubicBezTo>
                    <a:cubicBezTo>
                      <a:pt x="7" y="5"/>
                      <a:pt x="8" y="5"/>
                      <a:pt x="8" y="6"/>
                    </a:cubicBezTo>
                    <a:cubicBezTo>
                      <a:pt x="7" y="6"/>
                      <a:pt x="5" y="6"/>
                      <a:pt x="6" y="8"/>
                    </a:cubicBezTo>
                    <a:cubicBezTo>
                      <a:pt x="5" y="7"/>
                      <a:pt x="4" y="8"/>
                      <a:pt x="4" y="7"/>
                    </a:cubicBezTo>
                    <a:cubicBezTo>
                      <a:pt x="4" y="6"/>
                      <a:pt x="5" y="7"/>
                      <a:pt x="5" y="6"/>
                    </a:cubicBezTo>
                    <a:cubicBezTo>
                      <a:pt x="4" y="5"/>
                      <a:pt x="2" y="5"/>
                      <a:pt x="1" y="4"/>
                    </a:cubicBezTo>
                    <a:cubicBezTo>
                      <a:pt x="1" y="3"/>
                      <a:pt x="0" y="3"/>
                      <a:pt x="1" y="2"/>
                    </a:cubicBezTo>
                    <a:cubicBezTo>
                      <a:pt x="2" y="2"/>
                      <a:pt x="2" y="4"/>
                      <a:pt x="4" y="3"/>
                    </a:cubicBezTo>
                    <a:cubicBezTo>
                      <a:pt x="5" y="2"/>
                      <a:pt x="4" y="0"/>
                      <a:pt x="6"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25" name="Freeform 1162"/>
              <p:cNvSpPr/>
              <p:nvPr/>
            </p:nvSpPr>
            <p:spPr bwMode="auto">
              <a:xfrm>
                <a:off x="377995" y="4627285"/>
                <a:ext cx="16580" cy="23211"/>
              </a:xfrm>
              <a:custGeom>
                <a:avLst/>
                <a:gdLst>
                  <a:gd name="T0" fmla="*/ 1 w 4"/>
                  <a:gd name="T1" fmla="*/ 0 h 6"/>
                  <a:gd name="T2" fmla="*/ 1 w 4"/>
                  <a:gd name="T3" fmla="*/ 0 h 6"/>
                  <a:gd name="T4" fmla="*/ 2 w 4"/>
                  <a:gd name="T5" fmla="*/ 6 h 6"/>
                  <a:gd name="T6" fmla="*/ 1 w 4"/>
                  <a:gd name="T7" fmla="*/ 0 h 6"/>
                </a:gdLst>
                <a:ahLst/>
                <a:cxnLst>
                  <a:cxn ang="0">
                    <a:pos x="T0" y="T1"/>
                  </a:cxn>
                  <a:cxn ang="0">
                    <a:pos x="T2" y="T3"/>
                  </a:cxn>
                  <a:cxn ang="0">
                    <a:pos x="T4" y="T5"/>
                  </a:cxn>
                  <a:cxn ang="0">
                    <a:pos x="T6" y="T7"/>
                  </a:cxn>
                </a:cxnLst>
                <a:rect l="0" t="0" r="r" b="b"/>
                <a:pathLst>
                  <a:path w="4" h="6">
                    <a:moveTo>
                      <a:pt x="1" y="0"/>
                    </a:moveTo>
                    <a:cubicBezTo>
                      <a:pt x="1" y="0"/>
                      <a:pt x="1" y="0"/>
                      <a:pt x="1" y="0"/>
                    </a:cubicBezTo>
                    <a:cubicBezTo>
                      <a:pt x="3" y="1"/>
                      <a:pt x="4" y="5"/>
                      <a:pt x="2" y="6"/>
                    </a:cubicBezTo>
                    <a:cubicBezTo>
                      <a:pt x="1" y="4"/>
                      <a:pt x="0" y="2"/>
                      <a:pt x="1"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26" name="Freeform 1163"/>
              <p:cNvSpPr/>
              <p:nvPr/>
            </p:nvSpPr>
            <p:spPr bwMode="auto">
              <a:xfrm>
                <a:off x="354784" y="4630599"/>
                <a:ext cx="13263" cy="23211"/>
              </a:xfrm>
              <a:custGeom>
                <a:avLst/>
                <a:gdLst>
                  <a:gd name="T0" fmla="*/ 1 w 3"/>
                  <a:gd name="T1" fmla="*/ 0 h 6"/>
                  <a:gd name="T2" fmla="*/ 3 w 3"/>
                  <a:gd name="T3" fmla="*/ 0 h 6"/>
                  <a:gd name="T4" fmla="*/ 2 w 3"/>
                  <a:gd name="T5" fmla="*/ 6 h 6"/>
                  <a:gd name="T6" fmla="*/ 0 w 3"/>
                  <a:gd name="T7" fmla="*/ 6 h 6"/>
                  <a:gd name="T8" fmla="*/ 1 w 3"/>
                  <a:gd name="T9" fmla="*/ 0 h 6"/>
                </a:gdLst>
                <a:ahLst/>
                <a:cxnLst>
                  <a:cxn ang="0">
                    <a:pos x="T0" y="T1"/>
                  </a:cxn>
                  <a:cxn ang="0">
                    <a:pos x="T2" y="T3"/>
                  </a:cxn>
                  <a:cxn ang="0">
                    <a:pos x="T4" y="T5"/>
                  </a:cxn>
                  <a:cxn ang="0">
                    <a:pos x="T6" y="T7"/>
                  </a:cxn>
                  <a:cxn ang="0">
                    <a:pos x="T8" y="T9"/>
                  </a:cxn>
                </a:cxnLst>
                <a:rect l="0" t="0" r="r" b="b"/>
                <a:pathLst>
                  <a:path w="3" h="6">
                    <a:moveTo>
                      <a:pt x="1" y="0"/>
                    </a:moveTo>
                    <a:cubicBezTo>
                      <a:pt x="2" y="0"/>
                      <a:pt x="3" y="0"/>
                      <a:pt x="3" y="0"/>
                    </a:cubicBezTo>
                    <a:cubicBezTo>
                      <a:pt x="2" y="2"/>
                      <a:pt x="2" y="4"/>
                      <a:pt x="2" y="6"/>
                    </a:cubicBezTo>
                    <a:cubicBezTo>
                      <a:pt x="0" y="6"/>
                      <a:pt x="0" y="6"/>
                      <a:pt x="0" y="6"/>
                    </a:cubicBezTo>
                    <a:cubicBezTo>
                      <a:pt x="0" y="4"/>
                      <a:pt x="1" y="2"/>
                      <a:pt x="1"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27" name="Freeform 1164"/>
              <p:cNvSpPr/>
              <p:nvPr/>
            </p:nvSpPr>
            <p:spPr bwMode="auto">
              <a:xfrm>
                <a:off x="417784" y="4643862"/>
                <a:ext cx="16580" cy="23211"/>
              </a:xfrm>
              <a:custGeom>
                <a:avLst/>
                <a:gdLst>
                  <a:gd name="T0" fmla="*/ 2 w 4"/>
                  <a:gd name="T1" fmla="*/ 0 h 6"/>
                  <a:gd name="T2" fmla="*/ 4 w 4"/>
                  <a:gd name="T3" fmla="*/ 2 h 6"/>
                  <a:gd name="T4" fmla="*/ 1 w 4"/>
                  <a:gd name="T5" fmla="*/ 3 h 6"/>
                  <a:gd name="T6" fmla="*/ 3 w 4"/>
                  <a:gd name="T7" fmla="*/ 6 h 6"/>
                  <a:gd name="T8" fmla="*/ 0 w 4"/>
                  <a:gd name="T9" fmla="*/ 4 h 6"/>
                  <a:gd name="T10" fmla="*/ 0 w 4"/>
                  <a:gd name="T11" fmla="*/ 1 h 6"/>
                  <a:gd name="T12" fmla="*/ 2 w 4"/>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4" h="6">
                    <a:moveTo>
                      <a:pt x="2" y="0"/>
                    </a:moveTo>
                    <a:cubicBezTo>
                      <a:pt x="3" y="0"/>
                      <a:pt x="4" y="1"/>
                      <a:pt x="4" y="2"/>
                    </a:cubicBezTo>
                    <a:cubicBezTo>
                      <a:pt x="2" y="2"/>
                      <a:pt x="2" y="3"/>
                      <a:pt x="1" y="3"/>
                    </a:cubicBezTo>
                    <a:cubicBezTo>
                      <a:pt x="2" y="3"/>
                      <a:pt x="4" y="4"/>
                      <a:pt x="3" y="6"/>
                    </a:cubicBezTo>
                    <a:cubicBezTo>
                      <a:pt x="2" y="6"/>
                      <a:pt x="2" y="4"/>
                      <a:pt x="0" y="4"/>
                    </a:cubicBezTo>
                    <a:cubicBezTo>
                      <a:pt x="0" y="3"/>
                      <a:pt x="0" y="3"/>
                      <a:pt x="0" y="1"/>
                    </a:cubicBezTo>
                    <a:cubicBezTo>
                      <a:pt x="1" y="1"/>
                      <a:pt x="2" y="1"/>
                      <a:pt x="2"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28" name="Freeform 1165"/>
              <p:cNvSpPr/>
              <p:nvPr/>
            </p:nvSpPr>
            <p:spPr bwMode="auto">
              <a:xfrm>
                <a:off x="397890" y="4647179"/>
                <a:ext cx="6631" cy="6631"/>
              </a:xfrm>
              <a:custGeom>
                <a:avLst/>
                <a:gdLst>
                  <a:gd name="T0" fmla="*/ 0 w 1"/>
                  <a:gd name="T1" fmla="*/ 0 h 2"/>
                  <a:gd name="T2" fmla="*/ 1 w 1"/>
                  <a:gd name="T3" fmla="*/ 0 h 2"/>
                  <a:gd name="T4" fmla="*/ 1 w 1"/>
                  <a:gd name="T5" fmla="*/ 1 h 2"/>
                  <a:gd name="T6" fmla="*/ 0 w 1"/>
                  <a:gd name="T7" fmla="*/ 0 h 2"/>
                </a:gdLst>
                <a:ahLst/>
                <a:cxnLst>
                  <a:cxn ang="0">
                    <a:pos x="T0" y="T1"/>
                  </a:cxn>
                  <a:cxn ang="0">
                    <a:pos x="T2" y="T3"/>
                  </a:cxn>
                  <a:cxn ang="0">
                    <a:pos x="T4" y="T5"/>
                  </a:cxn>
                  <a:cxn ang="0">
                    <a:pos x="T6" y="T7"/>
                  </a:cxn>
                </a:cxnLst>
                <a:rect l="0" t="0" r="r" b="b"/>
                <a:pathLst>
                  <a:path w="1" h="2">
                    <a:moveTo>
                      <a:pt x="0" y="0"/>
                    </a:moveTo>
                    <a:cubicBezTo>
                      <a:pt x="1" y="0"/>
                      <a:pt x="1" y="0"/>
                      <a:pt x="1" y="0"/>
                    </a:cubicBezTo>
                    <a:cubicBezTo>
                      <a:pt x="1" y="1"/>
                      <a:pt x="1" y="1"/>
                      <a:pt x="1" y="1"/>
                    </a:cubicBezTo>
                    <a:cubicBezTo>
                      <a:pt x="0" y="2"/>
                      <a:pt x="0" y="1"/>
                      <a:pt x="0"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29" name="Freeform 1166"/>
              <p:cNvSpPr/>
              <p:nvPr/>
            </p:nvSpPr>
            <p:spPr bwMode="auto">
              <a:xfrm>
                <a:off x="437679" y="4647179"/>
                <a:ext cx="9948" cy="6631"/>
              </a:xfrm>
              <a:custGeom>
                <a:avLst/>
                <a:gdLst>
                  <a:gd name="T0" fmla="*/ 2 w 2"/>
                  <a:gd name="T1" fmla="*/ 0 h 2"/>
                  <a:gd name="T2" fmla="*/ 2 w 2"/>
                  <a:gd name="T3" fmla="*/ 1 h 2"/>
                  <a:gd name="T4" fmla="*/ 0 w 2"/>
                  <a:gd name="T5" fmla="*/ 1 h 2"/>
                  <a:gd name="T6" fmla="*/ 0 w 2"/>
                  <a:gd name="T7" fmla="*/ 0 h 2"/>
                  <a:gd name="T8" fmla="*/ 2 w 2"/>
                  <a:gd name="T9" fmla="*/ 0 h 2"/>
                </a:gdLst>
                <a:ahLst/>
                <a:cxnLst>
                  <a:cxn ang="0">
                    <a:pos x="T0" y="T1"/>
                  </a:cxn>
                  <a:cxn ang="0">
                    <a:pos x="T2" y="T3"/>
                  </a:cxn>
                  <a:cxn ang="0">
                    <a:pos x="T4" y="T5"/>
                  </a:cxn>
                  <a:cxn ang="0">
                    <a:pos x="T6" y="T7"/>
                  </a:cxn>
                  <a:cxn ang="0">
                    <a:pos x="T8" y="T9"/>
                  </a:cxn>
                </a:cxnLst>
                <a:rect l="0" t="0" r="r" b="b"/>
                <a:pathLst>
                  <a:path w="2" h="2">
                    <a:moveTo>
                      <a:pt x="2" y="0"/>
                    </a:moveTo>
                    <a:cubicBezTo>
                      <a:pt x="2" y="1"/>
                      <a:pt x="2" y="1"/>
                      <a:pt x="2" y="1"/>
                    </a:cubicBezTo>
                    <a:cubicBezTo>
                      <a:pt x="1" y="1"/>
                      <a:pt x="0" y="2"/>
                      <a:pt x="0" y="1"/>
                    </a:cubicBezTo>
                    <a:cubicBezTo>
                      <a:pt x="0" y="0"/>
                      <a:pt x="0" y="0"/>
                      <a:pt x="0" y="0"/>
                    </a:cubicBezTo>
                    <a:cubicBezTo>
                      <a:pt x="1" y="0"/>
                      <a:pt x="0" y="0"/>
                      <a:pt x="2"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30" name="Freeform 1167"/>
              <p:cNvSpPr/>
              <p:nvPr/>
            </p:nvSpPr>
            <p:spPr bwMode="auto">
              <a:xfrm>
                <a:off x="361415" y="4650494"/>
                <a:ext cx="46420" cy="23211"/>
              </a:xfrm>
              <a:custGeom>
                <a:avLst/>
                <a:gdLst>
                  <a:gd name="T0" fmla="*/ 4 w 11"/>
                  <a:gd name="T1" fmla="*/ 0 h 6"/>
                  <a:gd name="T2" fmla="*/ 5 w 11"/>
                  <a:gd name="T3" fmla="*/ 0 h 6"/>
                  <a:gd name="T4" fmla="*/ 4 w 11"/>
                  <a:gd name="T5" fmla="*/ 1 h 6"/>
                  <a:gd name="T6" fmla="*/ 11 w 11"/>
                  <a:gd name="T7" fmla="*/ 3 h 6"/>
                  <a:gd name="T8" fmla="*/ 11 w 11"/>
                  <a:gd name="T9" fmla="*/ 5 h 6"/>
                  <a:gd name="T10" fmla="*/ 4 w 11"/>
                  <a:gd name="T11" fmla="*/ 6 h 6"/>
                  <a:gd name="T12" fmla="*/ 3 w 11"/>
                  <a:gd name="T13" fmla="*/ 3 h 6"/>
                  <a:gd name="T14" fmla="*/ 0 w 11"/>
                  <a:gd name="T15" fmla="*/ 3 h 6"/>
                  <a:gd name="T16" fmla="*/ 0 w 11"/>
                  <a:gd name="T17" fmla="*/ 2 h 6"/>
                  <a:gd name="T18" fmla="*/ 4 w 11"/>
                  <a:gd name="T19"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6">
                    <a:moveTo>
                      <a:pt x="4" y="0"/>
                    </a:moveTo>
                    <a:cubicBezTo>
                      <a:pt x="4" y="0"/>
                      <a:pt x="5" y="0"/>
                      <a:pt x="5" y="0"/>
                    </a:cubicBezTo>
                    <a:cubicBezTo>
                      <a:pt x="5" y="1"/>
                      <a:pt x="4" y="1"/>
                      <a:pt x="4" y="1"/>
                    </a:cubicBezTo>
                    <a:cubicBezTo>
                      <a:pt x="5" y="3"/>
                      <a:pt x="8" y="4"/>
                      <a:pt x="11" y="3"/>
                    </a:cubicBezTo>
                    <a:cubicBezTo>
                      <a:pt x="11" y="4"/>
                      <a:pt x="11" y="5"/>
                      <a:pt x="11" y="5"/>
                    </a:cubicBezTo>
                    <a:cubicBezTo>
                      <a:pt x="8" y="5"/>
                      <a:pt x="6" y="5"/>
                      <a:pt x="4" y="6"/>
                    </a:cubicBezTo>
                    <a:cubicBezTo>
                      <a:pt x="4" y="4"/>
                      <a:pt x="3" y="4"/>
                      <a:pt x="3" y="3"/>
                    </a:cubicBezTo>
                    <a:cubicBezTo>
                      <a:pt x="2" y="3"/>
                      <a:pt x="1" y="3"/>
                      <a:pt x="0" y="3"/>
                    </a:cubicBezTo>
                    <a:cubicBezTo>
                      <a:pt x="0" y="2"/>
                      <a:pt x="0" y="2"/>
                      <a:pt x="0" y="2"/>
                    </a:cubicBezTo>
                    <a:cubicBezTo>
                      <a:pt x="1" y="1"/>
                      <a:pt x="4" y="2"/>
                      <a:pt x="4"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31" name="Freeform 1168"/>
              <p:cNvSpPr/>
              <p:nvPr/>
            </p:nvSpPr>
            <p:spPr bwMode="auto">
              <a:xfrm>
                <a:off x="464204" y="4650494"/>
                <a:ext cx="6631" cy="3317"/>
              </a:xfrm>
              <a:custGeom>
                <a:avLst/>
                <a:gdLst>
                  <a:gd name="T0" fmla="*/ 0 w 2"/>
                  <a:gd name="T1" fmla="*/ 0 h 1"/>
                  <a:gd name="T2" fmla="*/ 1 w 2"/>
                  <a:gd name="T3" fmla="*/ 0 h 1"/>
                  <a:gd name="T4" fmla="*/ 2 w 2"/>
                  <a:gd name="T5" fmla="*/ 1 h 1"/>
                  <a:gd name="T6" fmla="*/ 0 w 2"/>
                  <a:gd name="T7" fmla="*/ 0 h 1"/>
                </a:gdLst>
                <a:ahLst/>
                <a:cxnLst>
                  <a:cxn ang="0">
                    <a:pos x="T0" y="T1"/>
                  </a:cxn>
                  <a:cxn ang="0">
                    <a:pos x="T2" y="T3"/>
                  </a:cxn>
                  <a:cxn ang="0">
                    <a:pos x="T4" y="T5"/>
                  </a:cxn>
                  <a:cxn ang="0">
                    <a:pos x="T6" y="T7"/>
                  </a:cxn>
                </a:cxnLst>
                <a:rect l="0" t="0" r="r" b="b"/>
                <a:pathLst>
                  <a:path w="2" h="1">
                    <a:moveTo>
                      <a:pt x="0" y="0"/>
                    </a:moveTo>
                    <a:cubicBezTo>
                      <a:pt x="0" y="0"/>
                      <a:pt x="1" y="0"/>
                      <a:pt x="1" y="0"/>
                    </a:cubicBezTo>
                    <a:cubicBezTo>
                      <a:pt x="2" y="1"/>
                      <a:pt x="2" y="1"/>
                      <a:pt x="2" y="1"/>
                    </a:cubicBezTo>
                    <a:cubicBezTo>
                      <a:pt x="1" y="1"/>
                      <a:pt x="1" y="0"/>
                      <a:pt x="0"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32" name="Freeform 1169"/>
              <p:cNvSpPr/>
              <p:nvPr/>
            </p:nvSpPr>
            <p:spPr bwMode="auto">
              <a:xfrm>
                <a:off x="391258" y="4653811"/>
                <a:ext cx="13263" cy="9948"/>
              </a:xfrm>
              <a:custGeom>
                <a:avLst/>
                <a:gdLst>
                  <a:gd name="T0" fmla="*/ 2 w 3"/>
                  <a:gd name="T1" fmla="*/ 0 h 2"/>
                  <a:gd name="T2" fmla="*/ 2 w 3"/>
                  <a:gd name="T3" fmla="*/ 2 h 2"/>
                  <a:gd name="T4" fmla="*/ 1 w 3"/>
                  <a:gd name="T5" fmla="*/ 2 h 2"/>
                  <a:gd name="T6" fmla="*/ 2 w 3"/>
                  <a:gd name="T7" fmla="*/ 0 h 2"/>
                </a:gdLst>
                <a:ahLst/>
                <a:cxnLst>
                  <a:cxn ang="0">
                    <a:pos x="T0" y="T1"/>
                  </a:cxn>
                  <a:cxn ang="0">
                    <a:pos x="T2" y="T3"/>
                  </a:cxn>
                  <a:cxn ang="0">
                    <a:pos x="T4" y="T5"/>
                  </a:cxn>
                  <a:cxn ang="0">
                    <a:pos x="T6" y="T7"/>
                  </a:cxn>
                </a:cxnLst>
                <a:rect l="0" t="0" r="r" b="b"/>
                <a:pathLst>
                  <a:path w="3" h="2">
                    <a:moveTo>
                      <a:pt x="2" y="0"/>
                    </a:moveTo>
                    <a:cubicBezTo>
                      <a:pt x="3" y="0"/>
                      <a:pt x="2" y="1"/>
                      <a:pt x="2" y="2"/>
                    </a:cubicBezTo>
                    <a:cubicBezTo>
                      <a:pt x="1" y="2"/>
                      <a:pt x="1" y="2"/>
                      <a:pt x="1" y="2"/>
                    </a:cubicBezTo>
                    <a:cubicBezTo>
                      <a:pt x="0" y="1"/>
                      <a:pt x="1" y="1"/>
                      <a:pt x="2"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33" name="Freeform 1170"/>
              <p:cNvSpPr/>
              <p:nvPr/>
            </p:nvSpPr>
            <p:spPr bwMode="auto">
              <a:xfrm>
                <a:off x="434362" y="4653811"/>
                <a:ext cx="9948" cy="6631"/>
              </a:xfrm>
              <a:custGeom>
                <a:avLst/>
                <a:gdLst>
                  <a:gd name="T0" fmla="*/ 1 w 2"/>
                  <a:gd name="T1" fmla="*/ 0 h 1"/>
                  <a:gd name="T2" fmla="*/ 2 w 2"/>
                  <a:gd name="T3" fmla="*/ 0 h 1"/>
                  <a:gd name="T4" fmla="*/ 0 w 2"/>
                  <a:gd name="T5" fmla="*/ 1 h 1"/>
                  <a:gd name="T6" fmla="*/ 1 w 2"/>
                  <a:gd name="T7" fmla="*/ 0 h 1"/>
                </a:gdLst>
                <a:ahLst/>
                <a:cxnLst>
                  <a:cxn ang="0">
                    <a:pos x="T0" y="T1"/>
                  </a:cxn>
                  <a:cxn ang="0">
                    <a:pos x="T2" y="T3"/>
                  </a:cxn>
                  <a:cxn ang="0">
                    <a:pos x="T4" y="T5"/>
                  </a:cxn>
                  <a:cxn ang="0">
                    <a:pos x="T6" y="T7"/>
                  </a:cxn>
                </a:cxnLst>
                <a:rect l="0" t="0" r="r" b="b"/>
                <a:pathLst>
                  <a:path w="2" h="1">
                    <a:moveTo>
                      <a:pt x="1" y="0"/>
                    </a:moveTo>
                    <a:cubicBezTo>
                      <a:pt x="2" y="0"/>
                      <a:pt x="2" y="0"/>
                      <a:pt x="2" y="0"/>
                    </a:cubicBezTo>
                    <a:cubicBezTo>
                      <a:pt x="2" y="1"/>
                      <a:pt x="2" y="1"/>
                      <a:pt x="0" y="1"/>
                    </a:cubicBezTo>
                    <a:cubicBezTo>
                      <a:pt x="0" y="1"/>
                      <a:pt x="1" y="1"/>
                      <a:pt x="1"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34" name="Freeform 1171"/>
              <p:cNvSpPr/>
              <p:nvPr/>
            </p:nvSpPr>
            <p:spPr bwMode="auto">
              <a:xfrm>
                <a:off x="344838" y="4653811"/>
                <a:ext cx="16580" cy="13263"/>
              </a:xfrm>
              <a:custGeom>
                <a:avLst/>
                <a:gdLst>
                  <a:gd name="T0" fmla="*/ 3 w 4"/>
                  <a:gd name="T1" fmla="*/ 1 h 3"/>
                  <a:gd name="T2" fmla="*/ 1 w 4"/>
                  <a:gd name="T3" fmla="*/ 1 h 3"/>
                  <a:gd name="T4" fmla="*/ 3 w 4"/>
                  <a:gd name="T5" fmla="*/ 1 h 3"/>
                </a:gdLst>
                <a:ahLst/>
                <a:cxnLst>
                  <a:cxn ang="0">
                    <a:pos x="T0" y="T1"/>
                  </a:cxn>
                  <a:cxn ang="0">
                    <a:pos x="T2" y="T3"/>
                  </a:cxn>
                  <a:cxn ang="0">
                    <a:pos x="T4" y="T5"/>
                  </a:cxn>
                </a:cxnLst>
                <a:rect l="0" t="0" r="r" b="b"/>
                <a:pathLst>
                  <a:path w="4" h="3">
                    <a:moveTo>
                      <a:pt x="3" y="1"/>
                    </a:moveTo>
                    <a:cubicBezTo>
                      <a:pt x="4" y="3"/>
                      <a:pt x="0" y="3"/>
                      <a:pt x="1" y="1"/>
                    </a:cubicBezTo>
                    <a:cubicBezTo>
                      <a:pt x="1" y="1"/>
                      <a:pt x="3" y="0"/>
                      <a:pt x="3" y="1"/>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35" name="Freeform 1172"/>
              <p:cNvSpPr/>
              <p:nvPr/>
            </p:nvSpPr>
            <p:spPr bwMode="auto">
              <a:xfrm>
                <a:off x="484099" y="4650494"/>
                <a:ext cx="26526" cy="29843"/>
              </a:xfrm>
              <a:custGeom>
                <a:avLst/>
                <a:gdLst>
                  <a:gd name="T0" fmla="*/ 7 w 7"/>
                  <a:gd name="T1" fmla="*/ 2 h 7"/>
                  <a:gd name="T2" fmla="*/ 6 w 7"/>
                  <a:gd name="T3" fmla="*/ 4 h 7"/>
                  <a:gd name="T4" fmla="*/ 7 w 7"/>
                  <a:gd name="T5" fmla="*/ 5 h 7"/>
                  <a:gd name="T6" fmla="*/ 5 w 7"/>
                  <a:gd name="T7" fmla="*/ 7 h 7"/>
                  <a:gd name="T8" fmla="*/ 3 w 7"/>
                  <a:gd name="T9" fmla="*/ 4 h 7"/>
                  <a:gd name="T10" fmla="*/ 5 w 7"/>
                  <a:gd name="T11" fmla="*/ 4 h 7"/>
                  <a:gd name="T12" fmla="*/ 1 w 7"/>
                  <a:gd name="T13" fmla="*/ 5 h 7"/>
                  <a:gd name="T14" fmla="*/ 0 w 7"/>
                  <a:gd name="T15" fmla="*/ 5 h 7"/>
                  <a:gd name="T16" fmla="*/ 3 w 7"/>
                  <a:gd name="T17" fmla="*/ 1 h 7"/>
                  <a:gd name="T18" fmla="*/ 7 w 7"/>
                  <a:gd name="T19" fmla="*/ 2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7">
                    <a:moveTo>
                      <a:pt x="7" y="2"/>
                    </a:moveTo>
                    <a:cubicBezTo>
                      <a:pt x="7" y="3"/>
                      <a:pt x="6" y="4"/>
                      <a:pt x="6" y="4"/>
                    </a:cubicBezTo>
                    <a:cubicBezTo>
                      <a:pt x="6" y="4"/>
                      <a:pt x="7" y="4"/>
                      <a:pt x="7" y="5"/>
                    </a:cubicBezTo>
                    <a:cubicBezTo>
                      <a:pt x="7" y="6"/>
                      <a:pt x="7" y="7"/>
                      <a:pt x="5" y="7"/>
                    </a:cubicBezTo>
                    <a:cubicBezTo>
                      <a:pt x="5" y="5"/>
                      <a:pt x="3" y="5"/>
                      <a:pt x="3" y="4"/>
                    </a:cubicBezTo>
                    <a:cubicBezTo>
                      <a:pt x="4" y="3"/>
                      <a:pt x="4" y="4"/>
                      <a:pt x="5" y="4"/>
                    </a:cubicBezTo>
                    <a:cubicBezTo>
                      <a:pt x="4" y="2"/>
                      <a:pt x="1" y="3"/>
                      <a:pt x="1" y="5"/>
                    </a:cubicBezTo>
                    <a:cubicBezTo>
                      <a:pt x="0" y="5"/>
                      <a:pt x="0" y="5"/>
                      <a:pt x="0" y="5"/>
                    </a:cubicBezTo>
                    <a:cubicBezTo>
                      <a:pt x="0" y="4"/>
                      <a:pt x="2" y="2"/>
                      <a:pt x="3" y="1"/>
                    </a:cubicBezTo>
                    <a:cubicBezTo>
                      <a:pt x="4" y="3"/>
                      <a:pt x="6" y="0"/>
                      <a:pt x="7" y="2"/>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36" name="Freeform 1173"/>
              <p:cNvSpPr/>
              <p:nvPr/>
            </p:nvSpPr>
            <p:spPr bwMode="auto">
              <a:xfrm>
                <a:off x="417784" y="4663757"/>
                <a:ext cx="9948" cy="6631"/>
              </a:xfrm>
              <a:custGeom>
                <a:avLst/>
                <a:gdLst>
                  <a:gd name="T0" fmla="*/ 0 w 2"/>
                  <a:gd name="T1" fmla="*/ 0 h 2"/>
                  <a:gd name="T2" fmla="*/ 2 w 2"/>
                  <a:gd name="T3" fmla="*/ 1 h 2"/>
                  <a:gd name="T4" fmla="*/ 0 w 2"/>
                  <a:gd name="T5" fmla="*/ 0 h 2"/>
                </a:gdLst>
                <a:ahLst/>
                <a:cxnLst>
                  <a:cxn ang="0">
                    <a:pos x="T0" y="T1"/>
                  </a:cxn>
                  <a:cxn ang="0">
                    <a:pos x="T2" y="T3"/>
                  </a:cxn>
                  <a:cxn ang="0">
                    <a:pos x="T4" y="T5"/>
                  </a:cxn>
                </a:cxnLst>
                <a:rect l="0" t="0" r="r" b="b"/>
                <a:pathLst>
                  <a:path w="2" h="2">
                    <a:moveTo>
                      <a:pt x="0" y="0"/>
                    </a:moveTo>
                    <a:cubicBezTo>
                      <a:pt x="1" y="0"/>
                      <a:pt x="1" y="1"/>
                      <a:pt x="2" y="1"/>
                    </a:cubicBezTo>
                    <a:cubicBezTo>
                      <a:pt x="1" y="2"/>
                      <a:pt x="0" y="1"/>
                      <a:pt x="0"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37" name="Freeform 1174"/>
              <p:cNvSpPr/>
              <p:nvPr/>
            </p:nvSpPr>
            <p:spPr bwMode="auto">
              <a:xfrm>
                <a:off x="414467" y="4461497"/>
                <a:ext cx="33157" cy="19894"/>
              </a:xfrm>
              <a:custGeom>
                <a:avLst/>
                <a:gdLst>
                  <a:gd name="T0" fmla="*/ 8 w 8"/>
                  <a:gd name="T1" fmla="*/ 3 h 5"/>
                  <a:gd name="T2" fmla="*/ 3 w 8"/>
                  <a:gd name="T3" fmla="*/ 2 h 5"/>
                  <a:gd name="T4" fmla="*/ 0 w 8"/>
                  <a:gd name="T5" fmla="*/ 4 h 5"/>
                  <a:gd name="T6" fmla="*/ 8 w 8"/>
                  <a:gd name="T7" fmla="*/ 3 h 5"/>
                </a:gdLst>
                <a:ahLst/>
                <a:cxnLst>
                  <a:cxn ang="0">
                    <a:pos x="T0" y="T1"/>
                  </a:cxn>
                  <a:cxn ang="0">
                    <a:pos x="T2" y="T3"/>
                  </a:cxn>
                  <a:cxn ang="0">
                    <a:pos x="T4" y="T5"/>
                  </a:cxn>
                  <a:cxn ang="0">
                    <a:pos x="T6" y="T7"/>
                  </a:cxn>
                </a:cxnLst>
                <a:rect l="0" t="0" r="r" b="b"/>
                <a:pathLst>
                  <a:path w="8" h="5">
                    <a:moveTo>
                      <a:pt x="8" y="3"/>
                    </a:moveTo>
                    <a:cubicBezTo>
                      <a:pt x="7" y="5"/>
                      <a:pt x="4" y="3"/>
                      <a:pt x="3" y="2"/>
                    </a:cubicBezTo>
                    <a:cubicBezTo>
                      <a:pt x="2" y="3"/>
                      <a:pt x="2" y="4"/>
                      <a:pt x="0" y="4"/>
                    </a:cubicBezTo>
                    <a:cubicBezTo>
                      <a:pt x="1" y="0"/>
                      <a:pt x="5" y="0"/>
                      <a:pt x="8" y="3"/>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38" name="Freeform 1175"/>
              <p:cNvSpPr/>
              <p:nvPr/>
            </p:nvSpPr>
            <p:spPr bwMode="auto">
              <a:xfrm>
                <a:off x="450941" y="4481392"/>
                <a:ext cx="9948" cy="9948"/>
              </a:xfrm>
              <a:custGeom>
                <a:avLst/>
                <a:gdLst>
                  <a:gd name="T0" fmla="*/ 2 w 2"/>
                  <a:gd name="T1" fmla="*/ 0 h 2"/>
                  <a:gd name="T2" fmla="*/ 2 w 2"/>
                  <a:gd name="T3" fmla="*/ 1 h 2"/>
                  <a:gd name="T4" fmla="*/ 0 w 2"/>
                  <a:gd name="T5" fmla="*/ 1 h 2"/>
                  <a:gd name="T6" fmla="*/ 0 w 2"/>
                  <a:gd name="T7" fmla="*/ 0 h 2"/>
                  <a:gd name="T8" fmla="*/ 2 w 2"/>
                  <a:gd name="T9" fmla="*/ 0 h 2"/>
                </a:gdLst>
                <a:ahLst/>
                <a:cxnLst>
                  <a:cxn ang="0">
                    <a:pos x="T0" y="T1"/>
                  </a:cxn>
                  <a:cxn ang="0">
                    <a:pos x="T2" y="T3"/>
                  </a:cxn>
                  <a:cxn ang="0">
                    <a:pos x="T4" y="T5"/>
                  </a:cxn>
                  <a:cxn ang="0">
                    <a:pos x="T6" y="T7"/>
                  </a:cxn>
                  <a:cxn ang="0">
                    <a:pos x="T8" y="T9"/>
                  </a:cxn>
                </a:cxnLst>
                <a:rect l="0" t="0" r="r" b="b"/>
                <a:pathLst>
                  <a:path w="2" h="2">
                    <a:moveTo>
                      <a:pt x="2" y="0"/>
                    </a:moveTo>
                    <a:cubicBezTo>
                      <a:pt x="2" y="1"/>
                      <a:pt x="2" y="1"/>
                      <a:pt x="2" y="1"/>
                    </a:cubicBezTo>
                    <a:cubicBezTo>
                      <a:pt x="1" y="1"/>
                      <a:pt x="1" y="2"/>
                      <a:pt x="0" y="1"/>
                    </a:cubicBezTo>
                    <a:cubicBezTo>
                      <a:pt x="0" y="1"/>
                      <a:pt x="0" y="1"/>
                      <a:pt x="0" y="0"/>
                    </a:cubicBezTo>
                    <a:cubicBezTo>
                      <a:pt x="0" y="0"/>
                      <a:pt x="1" y="0"/>
                      <a:pt x="2"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39" name="Freeform 1176"/>
              <p:cNvSpPr/>
              <p:nvPr/>
            </p:nvSpPr>
            <p:spPr bwMode="auto">
              <a:xfrm>
                <a:off x="391258" y="4514549"/>
                <a:ext cx="56369" cy="46420"/>
              </a:xfrm>
              <a:custGeom>
                <a:avLst/>
                <a:gdLst>
                  <a:gd name="T0" fmla="*/ 2 w 14"/>
                  <a:gd name="T1" fmla="*/ 1 h 12"/>
                  <a:gd name="T2" fmla="*/ 3 w 14"/>
                  <a:gd name="T3" fmla="*/ 0 h 12"/>
                  <a:gd name="T4" fmla="*/ 4 w 14"/>
                  <a:gd name="T5" fmla="*/ 4 h 12"/>
                  <a:gd name="T6" fmla="*/ 6 w 14"/>
                  <a:gd name="T7" fmla="*/ 3 h 12"/>
                  <a:gd name="T8" fmla="*/ 8 w 14"/>
                  <a:gd name="T9" fmla="*/ 8 h 12"/>
                  <a:gd name="T10" fmla="*/ 10 w 14"/>
                  <a:gd name="T11" fmla="*/ 7 h 12"/>
                  <a:gd name="T12" fmla="*/ 14 w 14"/>
                  <a:gd name="T13" fmla="*/ 8 h 12"/>
                  <a:gd name="T14" fmla="*/ 14 w 14"/>
                  <a:gd name="T15" fmla="*/ 10 h 12"/>
                  <a:gd name="T16" fmla="*/ 1 w 14"/>
                  <a:gd name="T17" fmla="*/ 12 h 12"/>
                  <a:gd name="T18" fmla="*/ 0 w 14"/>
                  <a:gd name="T19" fmla="*/ 11 h 12"/>
                  <a:gd name="T20" fmla="*/ 2 w 14"/>
                  <a:gd name="T21" fmla="*/ 1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12">
                    <a:moveTo>
                      <a:pt x="2" y="1"/>
                    </a:moveTo>
                    <a:cubicBezTo>
                      <a:pt x="3" y="0"/>
                      <a:pt x="3" y="0"/>
                      <a:pt x="3" y="0"/>
                    </a:cubicBezTo>
                    <a:cubicBezTo>
                      <a:pt x="3" y="3"/>
                      <a:pt x="4" y="3"/>
                      <a:pt x="4" y="4"/>
                    </a:cubicBezTo>
                    <a:cubicBezTo>
                      <a:pt x="5" y="5"/>
                      <a:pt x="5" y="2"/>
                      <a:pt x="6" y="3"/>
                    </a:cubicBezTo>
                    <a:cubicBezTo>
                      <a:pt x="6" y="5"/>
                      <a:pt x="6" y="8"/>
                      <a:pt x="8" y="8"/>
                    </a:cubicBezTo>
                    <a:cubicBezTo>
                      <a:pt x="9" y="8"/>
                      <a:pt x="9" y="7"/>
                      <a:pt x="10" y="7"/>
                    </a:cubicBezTo>
                    <a:cubicBezTo>
                      <a:pt x="9" y="9"/>
                      <a:pt x="12" y="8"/>
                      <a:pt x="14" y="8"/>
                    </a:cubicBezTo>
                    <a:cubicBezTo>
                      <a:pt x="14" y="9"/>
                      <a:pt x="14" y="9"/>
                      <a:pt x="14" y="10"/>
                    </a:cubicBezTo>
                    <a:cubicBezTo>
                      <a:pt x="9" y="9"/>
                      <a:pt x="4" y="11"/>
                      <a:pt x="1" y="12"/>
                    </a:cubicBezTo>
                    <a:cubicBezTo>
                      <a:pt x="1" y="12"/>
                      <a:pt x="1" y="11"/>
                      <a:pt x="0" y="11"/>
                    </a:cubicBezTo>
                    <a:cubicBezTo>
                      <a:pt x="3" y="9"/>
                      <a:pt x="1" y="4"/>
                      <a:pt x="2" y="1"/>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40" name="Freeform 1177"/>
              <p:cNvSpPr/>
              <p:nvPr/>
            </p:nvSpPr>
            <p:spPr bwMode="auto">
              <a:xfrm>
                <a:off x="387941" y="4524495"/>
                <a:ext cx="3317" cy="13263"/>
              </a:xfrm>
              <a:custGeom>
                <a:avLst/>
                <a:gdLst>
                  <a:gd name="T0" fmla="*/ 0 w 1"/>
                  <a:gd name="T1" fmla="*/ 0 h 3"/>
                  <a:gd name="T2" fmla="*/ 1 w 1"/>
                  <a:gd name="T3" fmla="*/ 0 h 3"/>
                  <a:gd name="T4" fmla="*/ 1 w 1"/>
                  <a:gd name="T5" fmla="*/ 3 h 3"/>
                  <a:gd name="T6" fmla="*/ 0 w 1"/>
                  <a:gd name="T7" fmla="*/ 3 h 3"/>
                  <a:gd name="T8" fmla="*/ 0 w 1"/>
                  <a:gd name="T9" fmla="*/ 0 h 3"/>
                </a:gdLst>
                <a:ahLst/>
                <a:cxnLst>
                  <a:cxn ang="0">
                    <a:pos x="T0" y="T1"/>
                  </a:cxn>
                  <a:cxn ang="0">
                    <a:pos x="T2" y="T3"/>
                  </a:cxn>
                  <a:cxn ang="0">
                    <a:pos x="T4" y="T5"/>
                  </a:cxn>
                  <a:cxn ang="0">
                    <a:pos x="T6" y="T7"/>
                  </a:cxn>
                  <a:cxn ang="0">
                    <a:pos x="T8" y="T9"/>
                  </a:cxn>
                </a:cxnLst>
                <a:rect l="0" t="0" r="r" b="b"/>
                <a:pathLst>
                  <a:path w="1" h="3">
                    <a:moveTo>
                      <a:pt x="0" y="0"/>
                    </a:moveTo>
                    <a:cubicBezTo>
                      <a:pt x="1" y="0"/>
                      <a:pt x="1" y="0"/>
                      <a:pt x="1" y="0"/>
                    </a:cubicBezTo>
                    <a:cubicBezTo>
                      <a:pt x="1" y="1"/>
                      <a:pt x="1" y="2"/>
                      <a:pt x="1" y="3"/>
                    </a:cubicBezTo>
                    <a:cubicBezTo>
                      <a:pt x="0" y="3"/>
                      <a:pt x="0" y="3"/>
                      <a:pt x="0" y="3"/>
                    </a:cubicBezTo>
                    <a:cubicBezTo>
                      <a:pt x="0" y="2"/>
                      <a:pt x="0" y="1"/>
                      <a:pt x="0"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41" name="Freeform 1178"/>
              <p:cNvSpPr>
                <a:spLocks noEditPoints="1"/>
              </p:cNvSpPr>
              <p:nvPr/>
            </p:nvSpPr>
            <p:spPr bwMode="auto">
              <a:xfrm>
                <a:off x="53052" y="4438286"/>
                <a:ext cx="729464" cy="1014619"/>
              </a:xfrm>
              <a:custGeom>
                <a:avLst/>
                <a:gdLst>
                  <a:gd name="T0" fmla="*/ 119 w 181"/>
                  <a:gd name="T1" fmla="*/ 158 h 252"/>
                  <a:gd name="T2" fmla="*/ 120 w 181"/>
                  <a:gd name="T3" fmla="*/ 143 h 252"/>
                  <a:gd name="T4" fmla="*/ 120 w 181"/>
                  <a:gd name="T5" fmla="*/ 123 h 252"/>
                  <a:gd name="T6" fmla="*/ 114 w 181"/>
                  <a:gd name="T7" fmla="*/ 135 h 252"/>
                  <a:gd name="T8" fmla="*/ 111 w 181"/>
                  <a:gd name="T9" fmla="*/ 132 h 252"/>
                  <a:gd name="T10" fmla="*/ 110 w 181"/>
                  <a:gd name="T11" fmla="*/ 117 h 252"/>
                  <a:gd name="T12" fmla="*/ 120 w 181"/>
                  <a:gd name="T13" fmla="*/ 106 h 252"/>
                  <a:gd name="T14" fmla="*/ 109 w 181"/>
                  <a:gd name="T15" fmla="*/ 95 h 252"/>
                  <a:gd name="T16" fmla="*/ 68 w 181"/>
                  <a:gd name="T17" fmla="*/ 110 h 252"/>
                  <a:gd name="T18" fmla="*/ 45 w 181"/>
                  <a:gd name="T19" fmla="*/ 121 h 252"/>
                  <a:gd name="T20" fmla="*/ 40 w 181"/>
                  <a:gd name="T21" fmla="*/ 109 h 252"/>
                  <a:gd name="T22" fmla="*/ 46 w 181"/>
                  <a:gd name="T23" fmla="*/ 110 h 252"/>
                  <a:gd name="T24" fmla="*/ 95 w 181"/>
                  <a:gd name="T25" fmla="*/ 0 h 252"/>
                  <a:gd name="T26" fmla="*/ 131 w 181"/>
                  <a:gd name="T27" fmla="*/ 86 h 252"/>
                  <a:gd name="T28" fmla="*/ 179 w 181"/>
                  <a:gd name="T29" fmla="*/ 171 h 252"/>
                  <a:gd name="T30" fmla="*/ 125 w 181"/>
                  <a:gd name="T31" fmla="*/ 210 h 252"/>
                  <a:gd name="T32" fmla="*/ 121 w 181"/>
                  <a:gd name="T33" fmla="*/ 236 h 252"/>
                  <a:gd name="T34" fmla="*/ 96 w 181"/>
                  <a:gd name="T35" fmla="*/ 231 h 252"/>
                  <a:gd name="T36" fmla="*/ 112 w 181"/>
                  <a:gd name="T37" fmla="*/ 204 h 252"/>
                  <a:gd name="T38" fmla="*/ 116 w 181"/>
                  <a:gd name="T39" fmla="*/ 198 h 252"/>
                  <a:gd name="T40" fmla="*/ 112 w 181"/>
                  <a:gd name="T41" fmla="*/ 176 h 252"/>
                  <a:gd name="T42" fmla="*/ 122 w 181"/>
                  <a:gd name="T43" fmla="*/ 163 h 252"/>
                  <a:gd name="T44" fmla="*/ 95 w 181"/>
                  <a:gd name="T45" fmla="*/ 193 h 252"/>
                  <a:gd name="T46" fmla="*/ 109 w 181"/>
                  <a:gd name="T47" fmla="*/ 53 h 252"/>
                  <a:gd name="T48" fmla="*/ 106 w 181"/>
                  <a:gd name="T49" fmla="*/ 28 h 252"/>
                  <a:gd name="T50" fmla="*/ 85 w 181"/>
                  <a:gd name="T51" fmla="*/ 18 h 252"/>
                  <a:gd name="T52" fmla="*/ 95 w 181"/>
                  <a:gd name="T53" fmla="*/ 1 h 252"/>
                  <a:gd name="T54" fmla="*/ 82 w 181"/>
                  <a:gd name="T55" fmla="*/ 37 h 252"/>
                  <a:gd name="T56" fmla="*/ 57 w 181"/>
                  <a:gd name="T57" fmla="*/ 66 h 252"/>
                  <a:gd name="T58" fmla="*/ 92 w 181"/>
                  <a:gd name="T59" fmla="*/ 62 h 252"/>
                  <a:gd name="T60" fmla="*/ 116 w 181"/>
                  <a:gd name="T61" fmla="*/ 56 h 252"/>
                  <a:gd name="T62" fmla="*/ 96 w 181"/>
                  <a:gd name="T63" fmla="*/ 15 h 252"/>
                  <a:gd name="T64" fmla="*/ 126 w 181"/>
                  <a:gd name="T65" fmla="*/ 59 h 252"/>
                  <a:gd name="T66" fmla="*/ 103 w 181"/>
                  <a:gd name="T67" fmla="*/ 61 h 252"/>
                  <a:gd name="T68" fmla="*/ 120 w 181"/>
                  <a:gd name="T69" fmla="*/ 62 h 252"/>
                  <a:gd name="T70" fmla="*/ 84 w 181"/>
                  <a:gd name="T71" fmla="*/ 71 h 252"/>
                  <a:gd name="T72" fmla="*/ 85 w 181"/>
                  <a:gd name="T73" fmla="*/ 70 h 252"/>
                  <a:gd name="T74" fmla="*/ 113 w 181"/>
                  <a:gd name="T75" fmla="*/ 72 h 252"/>
                  <a:gd name="T76" fmla="*/ 64 w 181"/>
                  <a:gd name="T77" fmla="*/ 83 h 252"/>
                  <a:gd name="T78" fmla="*/ 115 w 181"/>
                  <a:gd name="T79" fmla="*/ 82 h 252"/>
                  <a:gd name="T80" fmla="*/ 121 w 181"/>
                  <a:gd name="T81" fmla="*/ 76 h 252"/>
                  <a:gd name="T82" fmla="*/ 83 w 181"/>
                  <a:gd name="T83" fmla="*/ 98 h 252"/>
                  <a:gd name="T84" fmla="*/ 100 w 181"/>
                  <a:gd name="T85" fmla="*/ 97 h 252"/>
                  <a:gd name="T86" fmla="*/ 74 w 181"/>
                  <a:gd name="T87" fmla="*/ 104 h 252"/>
                  <a:gd name="T88" fmla="*/ 122 w 181"/>
                  <a:gd name="T89" fmla="*/ 123 h 252"/>
                  <a:gd name="T90" fmla="*/ 132 w 181"/>
                  <a:gd name="T91" fmla="*/ 148 h 252"/>
                  <a:gd name="T92" fmla="*/ 151 w 181"/>
                  <a:gd name="T93" fmla="*/ 140 h 252"/>
                  <a:gd name="T94" fmla="*/ 173 w 181"/>
                  <a:gd name="T95" fmla="*/ 136 h 252"/>
                  <a:gd name="T96" fmla="*/ 137 w 181"/>
                  <a:gd name="T97" fmla="*/ 130 h 252"/>
                  <a:gd name="T98" fmla="*/ 122 w 181"/>
                  <a:gd name="T99" fmla="*/ 124 h 252"/>
                  <a:gd name="T100" fmla="*/ 143 w 181"/>
                  <a:gd name="T101" fmla="*/ 153 h 252"/>
                  <a:gd name="T102" fmla="*/ 135 w 181"/>
                  <a:gd name="T103" fmla="*/ 171 h 252"/>
                  <a:gd name="T104" fmla="*/ 162 w 181"/>
                  <a:gd name="T105" fmla="*/ 170 h 252"/>
                  <a:gd name="T106" fmla="*/ 169 w 181"/>
                  <a:gd name="T107" fmla="*/ 168 h 252"/>
                  <a:gd name="T108" fmla="*/ 171 w 181"/>
                  <a:gd name="T109" fmla="*/ 147 h 252"/>
                  <a:gd name="T110" fmla="*/ 121 w 181"/>
                  <a:gd name="T111" fmla="*/ 160 h 252"/>
                  <a:gd name="T112" fmla="*/ 125 w 181"/>
                  <a:gd name="T113" fmla="*/ 171 h 252"/>
                  <a:gd name="T114" fmla="*/ 118 w 181"/>
                  <a:gd name="T115" fmla="*/ 191 h 252"/>
                  <a:gd name="T116" fmla="*/ 140 w 181"/>
                  <a:gd name="T117" fmla="*/ 183 h 252"/>
                  <a:gd name="T118" fmla="*/ 121 w 181"/>
                  <a:gd name="T119" fmla="*/ 193 h 252"/>
                  <a:gd name="T120" fmla="*/ 119 w 181"/>
                  <a:gd name="T121" fmla="*/ 239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1" h="252">
                    <a:moveTo>
                      <a:pt x="96" y="187"/>
                    </a:moveTo>
                    <a:cubicBezTo>
                      <a:pt x="97" y="187"/>
                      <a:pt x="99" y="186"/>
                      <a:pt x="99" y="185"/>
                    </a:cubicBezTo>
                    <a:cubicBezTo>
                      <a:pt x="100" y="185"/>
                      <a:pt x="100" y="186"/>
                      <a:pt x="100" y="186"/>
                    </a:cubicBezTo>
                    <a:cubicBezTo>
                      <a:pt x="101" y="186"/>
                      <a:pt x="100" y="186"/>
                      <a:pt x="100" y="187"/>
                    </a:cubicBezTo>
                    <a:cubicBezTo>
                      <a:pt x="101" y="187"/>
                      <a:pt x="101" y="186"/>
                      <a:pt x="102" y="186"/>
                    </a:cubicBezTo>
                    <a:cubicBezTo>
                      <a:pt x="102" y="184"/>
                      <a:pt x="102" y="184"/>
                      <a:pt x="102" y="183"/>
                    </a:cubicBezTo>
                    <a:cubicBezTo>
                      <a:pt x="104" y="182"/>
                      <a:pt x="103" y="185"/>
                      <a:pt x="104" y="185"/>
                    </a:cubicBezTo>
                    <a:cubicBezTo>
                      <a:pt x="105" y="185"/>
                      <a:pt x="104" y="183"/>
                      <a:pt x="105" y="183"/>
                    </a:cubicBezTo>
                    <a:cubicBezTo>
                      <a:pt x="105" y="182"/>
                      <a:pt x="104" y="183"/>
                      <a:pt x="104" y="182"/>
                    </a:cubicBezTo>
                    <a:cubicBezTo>
                      <a:pt x="105" y="181"/>
                      <a:pt x="106" y="181"/>
                      <a:pt x="107" y="181"/>
                    </a:cubicBezTo>
                    <a:cubicBezTo>
                      <a:pt x="107" y="179"/>
                      <a:pt x="107" y="176"/>
                      <a:pt x="107" y="176"/>
                    </a:cubicBezTo>
                    <a:cubicBezTo>
                      <a:pt x="108" y="175"/>
                      <a:pt x="109" y="174"/>
                      <a:pt x="110" y="173"/>
                    </a:cubicBezTo>
                    <a:cubicBezTo>
                      <a:pt x="111" y="171"/>
                      <a:pt x="110" y="166"/>
                      <a:pt x="113" y="166"/>
                    </a:cubicBezTo>
                    <a:cubicBezTo>
                      <a:pt x="113" y="163"/>
                      <a:pt x="116" y="161"/>
                      <a:pt x="119" y="161"/>
                    </a:cubicBezTo>
                    <a:cubicBezTo>
                      <a:pt x="120" y="161"/>
                      <a:pt x="118" y="159"/>
                      <a:pt x="119" y="160"/>
                    </a:cubicBezTo>
                    <a:cubicBezTo>
                      <a:pt x="119" y="159"/>
                      <a:pt x="118" y="159"/>
                      <a:pt x="119" y="158"/>
                    </a:cubicBezTo>
                    <a:cubicBezTo>
                      <a:pt x="119" y="158"/>
                      <a:pt x="119" y="157"/>
                      <a:pt x="119" y="157"/>
                    </a:cubicBezTo>
                    <a:cubicBezTo>
                      <a:pt x="120" y="157"/>
                      <a:pt x="120" y="157"/>
                      <a:pt x="120" y="157"/>
                    </a:cubicBezTo>
                    <a:cubicBezTo>
                      <a:pt x="121" y="157"/>
                      <a:pt x="121" y="156"/>
                      <a:pt x="122" y="156"/>
                    </a:cubicBezTo>
                    <a:cubicBezTo>
                      <a:pt x="124" y="156"/>
                      <a:pt x="123" y="160"/>
                      <a:pt x="124" y="160"/>
                    </a:cubicBezTo>
                    <a:cubicBezTo>
                      <a:pt x="125" y="159"/>
                      <a:pt x="124" y="157"/>
                      <a:pt x="124" y="156"/>
                    </a:cubicBezTo>
                    <a:cubicBezTo>
                      <a:pt x="124" y="155"/>
                      <a:pt x="124" y="155"/>
                      <a:pt x="125" y="154"/>
                    </a:cubicBezTo>
                    <a:cubicBezTo>
                      <a:pt x="124" y="153"/>
                      <a:pt x="124" y="153"/>
                      <a:pt x="123" y="152"/>
                    </a:cubicBezTo>
                    <a:cubicBezTo>
                      <a:pt x="124" y="151"/>
                      <a:pt x="125" y="150"/>
                      <a:pt x="124" y="149"/>
                    </a:cubicBezTo>
                    <a:cubicBezTo>
                      <a:pt x="122" y="149"/>
                      <a:pt x="123" y="151"/>
                      <a:pt x="122" y="151"/>
                    </a:cubicBezTo>
                    <a:cubicBezTo>
                      <a:pt x="121" y="151"/>
                      <a:pt x="120" y="151"/>
                      <a:pt x="119" y="151"/>
                    </a:cubicBezTo>
                    <a:cubicBezTo>
                      <a:pt x="119" y="149"/>
                      <a:pt x="116" y="149"/>
                      <a:pt x="116" y="147"/>
                    </a:cubicBezTo>
                    <a:cubicBezTo>
                      <a:pt x="118" y="146"/>
                      <a:pt x="119" y="150"/>
                      <a:pt x="122" y="149"/>
                    </a:cubicBezTo>
                    <a:cubicBezTo>
                      <a:pt x="120" y="148"/>
                      <a:pt x="119" y="147"/>
                      <a:pt x="118" y="145"/>
                    </a:cubicBezTo>
                    <a:cubicBezTo>
                      <a:pt x="120" y="145"/>
                      <a:pt x="120" y="144"/>
                      <a:pt x="120" y="143"/>
                    </a:cubicBezTo>
                    <a:cubicBezTo>
                      <a:pt x="122" y="143"/>
                      <a:pt x="123" y="144"/>
                      <a:pt x="123" y="142"/>
                    </a:cubicBezTo>
                    <a:cubicBezTo>
                      <a:pt x="122" y="141"/>
                      <a:pt x="122" y="143"/>
                      <a:pt x="120" y="143"/>
                    </a:cubicBezTo>
                    <a:cubicBezTo>
                      <a:pt x="120" y="141"/>
                      <a:pt x="121" y="140"/>
                      <a:pt x="122" y="140"/>
                    </a:cubicBezTo>
                    <a:cubicBezTo>
                      <a:pt x="122" y="138"/>
                      <a:pt x="123" y="138"/>
                      <a:pt x="123" y="137"/>
                    </a:cubicBezTo>
                    <a:cubicBezTo>
                      <a:pt x="122" y="137"/>
                      <a:pt x="121" y="140"/>
                      <a:pt x="119" y="141"/>
                    </a:cubicBezTo>
                    <a:cubicBezTo>
                      <a:pt x="119" y="143"/>
                      <a:pt x="120" y="144"/>
                      <a:pt x="119" y="145"/>
                    </a:cubicBezTo>
                    <a:cubicBezTo>
                      <a:pt x="114" y="143"/>
                      <a:pt x="119" y="137"/>
                      <a:pt x="121" y="135"/>
                    </a:cubicBezTo>
                    <a:cubicBezTo>
                      <a:pt x="121" y="135"/>
                      <a:pt x="123" y="135"/>
                      <a:pt x="123" y="134"/>
                    </a:cubicBezTo>
                    <a:cubicBezTo>
                      <a:pt x="123" y="133"/>
                      <a:pt x="121" y="134"/>
                      <a:pt x="120" y="133"/>
                    </a:cubicBezTo>
                    <a:cubicBezTo>
                      <a:pt x="119" y="134"/>
                      <a:pt x="118" y="136"/>
                      <a:pt x="116" y="136"/>
                    </a:cubicBezTo>
                    <a:cubicBezTo>
                      <a:pt x="116" y="133"/>
                      <a:pt x="119" y="133"/>
                      <a:pt x="119" y="131"/>
                    </a:cubicBezTo>
                    <a:cubicBezTo>
                      <a:pt x="120" y="130"/>
                      <a:pt x="121" y="131"/>
                      <a:pt x="122" y="131"/>
                    </a:cubicBezTo>
                    <a:cubicBezTo>
                      <a:pt x="123" y="131"/>
                      <a:pt x="122" y="129"/>
                      <a:pt x="123" y="128"/>
                    </a:cubicBezTo>
                    <a:cubicBezTo>
                      <a:pt x="122" y="127"/>
                      <a:pt x="119" y="127"/>
                      <a:pt x="119" y="125"/>
                    </a:cubicBezTo>
                    <a:cubicBezTo>
                      <a:pt x="118" y="125"/>
                      <a:pt x="117" y="125"/>
                      <a:pt x="116" y="125"/>
                    </a:cubicBezTo>
                    <a:cubicBezTo>
                      <a:pt x="116" y="125"/>
                      <a:pt x="116" y="125"/>
                      <a:pt x="116" y="124"/>
                    </a:cubicBezTo>
                    <a:cubicBezTo>
                      <a:pt x="117" y="123"/>
                      <a:pt x="118" y="124"/>
                      <a:pt x="119" y="124"/>
                    </a:cubicBezTo>
                    <a:cubicBezTo>
                      <a:pt x="119" y="123"/>
                      <a:pt x="119" y="122"/>
                      <a:pt x="120" y="123"/>
                    </a:cubicBezTo>
                    <a:cubicBezTo>
                      <a:pt x="120" y="121"/>
                      <a:pt x="120" y="120"/>
                      <a:pt x="121" y="118"/>
                    </a:cubicBezTo>
                    <a:cubicBezTo>
                      <a:pt x="121" y="118"/>
                      <a:pt x="122" y="118"/>
                      <a:pt x="122" y="119"/>
                    </a:cubicBezTo>
                    <a:cubicBezTo>
                      <a:pt x="122" y="117"/>
                      <a:pt x="121" y="118"/>
                      <a:pt x="121" y="117"/>
                    </a:cubicBezTo>
                    <a:cubicBezTo>
                      <a:pt x="120" y="118"/>
                      <a:pt x="119" y="119"/>
                      <a:pt x="119" y="122"/>
                    </a:cubicBezTo>
                    <a:cubicBezTo>
                      <a:pt x="117" y="121"/>
                      <a:pt x="115" y="124"/>
                      <a:pt x="112" y="122"/>
                    </a:cubicBezTo>
                    <a:cubicBezTo>
                      <a:pt x="112" y="123"/>
                      <a:pt x="112" y="123"/>
                      <a:pt x="112" y="124"/>
                    </a:cubicBezTo>
                    <a:cubicBezTo>
                      <a:pt x="111" y="124"/>
                      <a:pt x="111" y="123"/>
                      <a:pt x="111" y="123"/>
                    </a:cubicBezTo>
                    <a:cubicBezTo>
                      <a:pt x="110" y="125"/>
                      <a:pt x="112" y="124"/>
                      <a:pt x="111" y="126"/>
                    </a:cubicBezTo>
                    <a:cubicBezTo>
                      <a:pt x="112" y="126"/>
                      <a:pt x="111" y="125"/>
                      <a:pt x="112" y="125"/>
                    </a:cubicBezTo>
                    <a:cubicBezTo>
                      <a:pt x="113" y="125"/>
                      <a:pt x="114" y="127"/>
                      <a:pt x="113" y="128"/>
                    </a:cubicBezTo>
                    <a:cubicBezTo>
                      <a:pt x="113" y="128"/>
                      <a:pt x="115" y="128"/>
                      <a:pt x="114" y="129"/>
                    </a:cubicBezTo>
                    <a:cubicBezTo>
                      <a:pt x="115" y="129"/>
                      <a:pt x="115" y="129"/>
                      <a:pt x="116" y="129"/>
                    </a:cubicBezTo>
                    <a:cubicBezTo>
                      <a:pt x="116" y="128"/>
                      <a:pt x="115" y="127"/>
                      <a:pt x="116" y="127"/>
                    </a:cubicBezTo>
                    <a:cubicBezTo>
                      <a:pt x="118" y="128"/>
                      <a:pt x="117" y="133"/>
                      <a:pt x="114" y="134"/>
                    </a:cubicBezTo>
                    <a:cubicBezTo>
                      <a:pt x="113" y="134"/>
                      <a:pt x="113" y="133"/>
                      <a:pt x="112" y="134"/>
                    </a:cubicBezTo>
                    <a:cubicBezTo>
                      <a:pt x="112" y="134"/>
                      <a:pt x="113" y="135"/>
                      <a:pt x="114" y="135"/>
                    </a:cubicBezTo>
                    <a:cubicBezTo>
                      <a:pt x="114" y="136"/>
                      <a:pt x="113" y="137"/>
                      <a:pt x="113" y="138"/>
                    </a:cubicBezTo>
                    <a:cubicBezTo>
                      <a:pt x="111" y="138"/>
                      <a:pt x="112" y="136"/>
                      <a:pt x="112" y="135"/>
                    </a:cubicBezTo>
                    <a:cubicBezTo>
                      <a:pt x="111" y="136"/>
                      <a:pt x="112" y="137"/>
                      <a:pt x="112" y="138"/>
                    </a:cubicBezTo>
                    <a:cubicBezTo>
                      <a:pt x="112" y="139"/>
                      <a:pt x="113" y="139"/>
                      <a:pt x="115" y="139"/>
                    </a:cubicBezTo>
                    <a:cubicBezTo>
                      <a:pt x="115" y="139"/>
                      <a:pt x="113" y="137"/>
                      <a:pt x="114" y="136"/>
                    </a:cubicBezTo>
                    <a:cubicBezTo>
                      <a:pt x="116" y="136"/>
                      <a:pt x="116" y="137"/>
                      <a:pt x="117" y="137"/>
                    </a:cubicBezTo>
                    <a:cubicBezTo>
                      <a:pt x="117" y="142"/>
                      <a:pt x="113" y="142"/>
                      <a:pt x="110" y="140"/>
                    </a:cubicBezTo>
                    <a:cubicBezTo>
                      <a:pt x="110" y="139"/>
                      <a:pt x="110" y="139"/>
                      <a:pt x="110" y="138"/>
                    </a:cubicBezTo>
                    <a:cubicBezTo>
                      <a:pt x="109" y="138"/>
                      <a:pt x="107" y="139"/>
                      <a:pt x="104" y="138"/>
                    </a:cubicBezTo>
                    <a:cubicBezTo>
                      <a:pt x="103" y="139"/>
                      <a:pt x="102" y="140"/>
                      <a:pt x="101" y="139"/>
                    </a:cubicBezTo>
                    <a:cubicBezTo>
                      <a:pt x="100" y="139"/>
                      <a:pt x="101" y="141"/>
                      <a:pt x="100" y="140"/>
                    </a:cubicBezTo>
                    <a:cubicBezTo>
                      <a:pt x="101" y="136"/>
                      <a:pt x="91" y="140"/>
                      <a:pt x="92" y="135"/>
                    </a:cubicBezTo>
                    <a:cubicBezTo>
                      <a:pt x="94" y="137"/>
                      <a:pt x="99" y="135"/>
                      <a:pt x="100" y="137"/>
                    </a:cubicBezTo>
                    <a:cubicBezTo>
                      <a:pt x="101" y="137"/>
                      <a:pt x="102" y="135"/>
                      <a:pt x="103" y="137"/>
                    </a:cubicBezTo>
                    <a:cubicBezTo>
                      <a:pt x="105" y="136"/>
                      <a:pt x="108" y="136"/>
                      <a:pt x="110" y="136"/>
                    </a:cubicBezTo>
                    <a:cubicBezTo>
                      <a:pt x="110" y="135"/>
                      <a:pt x="110" y="133"/>
                      <a:pt x="111" y="132"/>
                    </a:cubicBezTo>
                    <a:cubicBezTo>
                      <a:pt x="112" y="132"/>
                      <a:pt x="112" y="131"/>
                      <a:pt x="114" y="131"/>
                    </a:cubicBezTo>
                    <a:cubicBezTo>
                      <a:pt x="113" y="131"/>
                      <a:pt x="112" y="130"/>
                      <a:pt x="112" y="129"/>
                    </a:cubicBezTo>
                    <a:cubicBezTo>
                      <a:pt x="112" y="129"/>
                      <a:pt x="111" y="129"/>
                      <a:pt x="111" y="129"/>
                    </a:cubicBezTo>
                    <a:cubicBezTo>
                      <a:pt x="110" y="130"/>
                      <a:pt x="110" y="131"/>
                      <a:pt x="110" y="131"/>
                    </a:cubicBezTo>
                    <a:cubicBezTo>
                      <a:pt x="108" y="130"/>
                      <a:pt x="106" y="131"/>
                      <a:pt x="106" y="129"/>
                    </a:cubicBezTo>
                    <a:cubicBezTo>
                      <a:pt x="104" y="129"/>
                      <a:pt x="103" y="129"/>
                      <a:pt x="103" y="127"/>
                    </a:cubicBezTo>
                    <a:cubicBezTo>
                      <a:pt x="104" y="127"/>
                      <a:pt x="104" y="127"/>
                      <a:pt x="105" y="127"/>
                    </a:cubicBezTo>
                    <a:cubicBezTo>
                      <a:pt x="105" y="128"/>
                      <a:pt x="106" y="129"/>
                      <a:pt x="107" y="129"/>
                    </a:cubicBezTo>
                    <a:cubicBezTo>
                      <a:pt x="108" y="128"/>
                      <a:pt x="108" y="127"/>
                      <a:pt x="108" y="127"/>
                    </a:cubicBezTo>
                    <a:cubicBezTo>
                      <a:pt x="108" y="126"/>
                      <a:pt x="108" y="128"/>
                      <a:pt x="106" y="127"/>
                    </a:cubicBezTo>
                    <a:cubicBezTo>
                      <a:pt x="106" y="126"/>
                      <a:pt x="106" y="125"/>
                      <a:pt x="107" y="124"/>
                    </a:cubicBezTo>
                    <a:cubicBezTo>
                      <a:pt x="106" y="124"/>
                      <a:pt x="105" y="126"/>
                      <a:pt x="104" y="125"/>
                    </a:cubicBezTo>
                    <a:cubicBezTo>
                      <a:pt x="105" y="121"/>
                      <a:pt x="110" y="121"/>
                      <a:pt x="113" y="120"/>
                    </a:cubicBezTo>
                    <a:cubicBezTo>
                      <a:pt x="113" y="119"/>
                      <a:pt x="113" y="119"/>
                      <a:pt x="113" y="118"/>
                    </a:cubicBezTo>
                    <a:cubicBezTo>
                      <a:pt x="112" y="119"/>
                      <a:pt x="111" y="119"/>
                      <a:pt x="110" y="119"/>
                    </a:cubicBezTo>
                    <a:cubicBezTo>
                      <a:pt x="110" y="118"/>
                      <a:pt x="109" y="118"/>
                      <a:pt x="110" y="117"/>
                    </a:cubicBezTo>
                    <a:cubicBezTo>
                      <a:pt x="110" y="116"/>
                      <a:pt x="111" y="115"/>
                      <a:pt x="112" y="115"/>
                    </a:cubicBezTo>
                    <a:cubicBezTo>
                      <a:pt x="112" y="115"/>
                      <a:pt x="111" y="114"/>
                      <a:pt x="112" y="114"/>
                    </a:cubicBezTo>
                    <a:cubicBezTo>
                      <a:pt x="112" y="114"/>
                      <a:pt x="113" y="114"/>
                      <a:pt x="115" y="113"/>
                    </a:cubicBezTo>
                    <a:cubicBezTo>
                      <a:pt x="115" y="116"/>
                      <a:pt x="113" y="117"/>
                      <a:pt x="114" y="119"/>
                    </a:cubicBezTo>
                    <a:cubicBezTo>
                      <a:pt x="114" y="120"/>
                      <a:pt x="114" y="120"/>
                      <a:pt x="113" y="120"/>
                    </a:cubicBezTo>
                    <a:cubicBezTo>
                      <a:pt x="114" y="121"/>
                      <a:pt x="117" y="119"/>
                      <a:pt x="118" y="120"/>
                    </a:cubicBezTo>
                    <a:cubicBezTo>
                      <a:pt x="118" y="118"/>
                      <a:pt x="119" y="115"/>
                      <a:pt x="120" y="113"/>
                    </a:cubicBezTo>
                    <a:cubicBezTo>
                      <a:pt x="119" y="113"/>
                      <a:pt x="119" y="115"/>
                      <a:pt x="118" y="115"/>
                    </a:cubicBezTo>
                    <a:cubicBezTo>
                      <a:pt x="118" y="116"/>
                      <a:pt x="118" y="117"/>
                      <a:pt x="117" y="118"/>
                    </a:cubicBezTo>
                    <a:cubicBezTo>
                      <a:pt x="117" y="118"/>
                      <a:pt x="115" y="118"/>
                      <a:pt x="115" y="117"/>
                    </a:cubicBezTo>
                    <a:cubicBezTo>
                      <a:pt x="115" y="116"/>
                      <a:pt x="116" y="115"/>
                      <a:pt x="117" y="115"/>
                    </a:cubicBezTo>
                    <a:cubicBezTo>
                      <a:pt x="117" y="114"/>
                      <a:pt x="117" y="113"/>
                      <a:pt x="117" y="113"/>
                    </a:cubicBezTo>
                    <a:cubicBezTo>
                      <a:pt x="118" y="111"/>
                      <a:pt x="121" y="111"/>
                      <a:pt x="123" y="110"/>
                    </a:cubicBezTo>
                    <a:cubicBezTo>
                      <a:pt x="123" y="109"/>
                      <a:pt x="123" y="109"/>
                      <a:pt x="123" y="109"/>
                    </a:cubicBezTo>
                    <a:cubicBezTo>
                      <a:pt x="122" y="109"/>
                      <a:pt x="121" y="109"/>
                      <a:pt x="119" y="110"/>
                    </a:cubicBezTo>
                    <a:cubicBezTo>
                      <a:pt x="117" y="108"/>
                      <a:pt x="121" y="108"/>
                      <a:pt x="120" y="106"/>
                    </a:cubicBezTo>
                    <a:cubicBezTo>
                      <a:pt x="119" y="106"/>
                      <a:pt x="118" y="107"/>
                      <a:pt x="117" y="107"/>
                    </a:cubicBezTo>
                    <a:cubicBezTo>
                      <a:pt x="118" y="110"/>
                      <a:pt x="115" y="111"/>
                      <a:pt x="114" y="112"/>
                    </a:cubicBezTo>
                    <a:cubicBezTo>
                      <a:pt x="112" y="112"/>
                      <a:pt x="111" y="112"/>
                      <a:pt x="111" y="111"/>
                    </a:cubicBezTo>
                    <a:cubicBezTo>
                      <a:pt x="110" y="112"/>
                      <a:pt x="110" y="113"/>
                      <a:pt x="109" y="112"/>
                    </a:cubicBezTo>
                    <a:cubicBezTo>
                      <a:pt x="108" y="111"/>
                      <a:pt x="110" y="111"/>
                      <a:pt x="109" y="110"/>
                    </a:cubicBezTo>
                    <a:cubicBezTo>
                      <a:pt x="109" y="109"/>
                      <a:pt x="108" y="109"/>
                      <a:pt x="108" y="109"/>
                    </a:cubicBezTo>
                    <a:cubicBezTo>
                      <a:pt x="107" y="110"/>
                      <a:pt x="108" y="111"/>
                      <a:pt x="108" y="112"/>
                    </a:cubicBezTo>
                    <a:cubicBezTo>
                      <a:pt x="106" y="112"/>
                      <a:pt x="106" y="109"/>
                      <a:pt x="106" y="108"/>
                    </a:cubicBezTo>
                    <a:cubicBezTo>
                      <a:pt x="107" y="108"/>
                      <a:pt x="107" y="107"/>
                      <a:pt x="108" y="107"/>
                    </a:cubicBezTo>
                    <a:cubicBezTo>
                      <a:pt x="109" y="107"/>
                      <a:pt x="109" y="108"/>
                      <a:pt x="110" y="108"/>
                    </a:cubicBezTo>
                    <a:cubicBezTo>
                      <a:pt x="110" y="106"/>
                      <a:pt x="111" y="105"/>
                      <a:pt x="111" y="105"/>
                    </a:cubicBezTo>
                    <a:cubicBezTo>
                      <a:pt x="110" y="103"/>
                      <a:pt x="108" y="103"/>
                      <a:pt x="107" y="101"/>
                    </a:cubicBezTo>
                    <a:cubicBezTo>
                      <a:pt x="107" y="100"/>
                      <a:pt x="108" y="101"/>
                      <a:pt x="109" y="101"/>
                    </a:cubicBezTo>
                    <a:cubicBezTo>
                      <a:pt x="109" y="101"/>
                      <a:pt x="109" y="99"/>
                      <a:pt x="109" y="98"/>
                    </a:cubicBezTo>
                    <a:cubicBezTo>
                      <a:pt x="109" y="98"/>
                      <a:pt x="108" y="98"/>
                      <a:pt x="108" y="98"/>
                    </a:cubicBezTo>
                    <a:cubicBezTo>
                      <a:pt x="107" y="97"/>
                      <a:pt x="109" y="97"/>
                      <a:pt x="109" y="95"/>
                    </a:cubicBezTo>
                    <a:cubicBezTo>
                      <a:pt x="107" y="95"/>
                      <a:pt x="105" y="95"/>
                      <a:pt x="103" y="95"/>
                    </a:cubicBezTo>
                    <a:cubicBezTo>
                      <a:pt x="102" y="97"/>
                      <a:pt x="102" y="99"/>
                      <a:pt x="103" y="100"/>
                    </a:cubicBezTo>
                    <a:cubicBezTo>
                      <a:pt x="102" y="101"/>
                      <a:pt x="100" y="101"/>
                      <a:pt x="100" y="100"/>
                    </a:cubicBezTo>
                    <a:cubicBezTo>
                      <a:pt x="100" y="100"/>
                      <a:pt x="100" y="100"/>
                      <a:pt x="99" y="100"/>
                    </a:cubicBezTo>
                    <a:cubicBezTo>
                      <a:pt x="100" y="101"/>
                      <a:pt x="101" y="101"/>
                      <a:pt x="100" y="102"/>
                    </a:cubicBezTo>
                    <a:cubicBezTo>
                      <a:pt x="99" y="102"/>
                      <a:pt x="99" y="102"/>
                      <a:pt x="99" y="101"/>
                    </a:cubicBezTo>
                    <a:cubicBezTo>
                      <a:pt x="97" y="102"/>
                      <a:pt x="95" y="104"/>
                      <a:pt x="92" y="104"/>
                    </a:cubicBezTo>
                    <a:cubicBezTo>
                      <a:pt x="92" y="103"/>
                      <a:pt x="93" y="102"/>
                      <a:pt x="94" y="102"/>
                    </a:cubicBezTo>
                    <a:cubicBezTo>
                      <a:pt x="90" y="100"/>
                      <a:pt x="85" y="104"/>
                      <a:pt x="83" y="100"/>
                    </a:cubicBezTo>
                    <a:cubicBezTo>
                      <a:pt x="82" y="103"/>
                      <a:pt x="81" y="105"/>
                      <a:pt x="81" y="108"/>
                    </a:cubicBezTo>
                    <a:cubicBezTo>
                      <a:pt x="78" y="107"/>
                      <a:pt x="78" y="108"/>
                      <a:pt x="77" y="110"/>
                    </a:cubicBezTo>
                    <a:cubicBezTo>
                      <a:pt x="76" y="110"/>
                      <a:pt x="76" y="109"/>
                      <a:pt x="76" y="109"/>
                    </a:cubicBezTo>
                    <a:cubicBezTo>
                      <a:pt x="74" y="109"/>
                      <a:pt x="74" y="111"/>
                      <a:pt x="72" y="112"/>
                    </a:cubicBezTo>
                    <a:cubicBezTo>
                      <a:pt x="73" y="113"/>
                      <a:pt x="74" y="117"/>
                      <a:pt x="72" y="117"/>
                    </a:cubicBezTo>
                    <a:cubicBezTo>
                      <a:pt x="71" y="115"/>
                      <a:pt x="72" y="115"/>
                      <a:pt x="71" y="113"/>
                    </a:cubicBezTo>
                    <a:cubicBezTo>
                      <a:pt x="70" y="113"/>
                      <a:pt x="69" y="112"/>
                      <a:pt x="68" y="110"/>
                    </a:cubicBezTo>
                    <a:cubicBezTo>
                      <a:pt x="67" y="110"/>
                      <a:pt x="67" y="111"/>
                      <a:pt x="67" y="111"/>
                    </a:cubicBezTo>
                    <a:cubicBezTo>
                      <a:pt x="67" y="113"/>
                      <a:pt x="69" y="113"/>
                      <a:pt x="71" y="114"/>
                    </a:cubicBezTo>
                    <a:cubicBezTo>
                      <a:pt x="71" y="115"/>
                      <a:pt x="71" y="115"/>
                      <a:pt x="71" y="116"/>
                    </a:cubicBezTo>
                    <a:cubicBezTo>
                      <a:pt x="69" y="115"/>
                      <a:pt x="68" y="115"/>
                      <a:pt x="67" y="114"/>
                    </a:cubicBezTo>
                    <a:cubicBezTo>
                      <a:pt x="67" y="115"/>
                      <a:pt x="68" y="115"/>
                      <a:pt x="67" y="117"/>
                    </a:cubicBezTo>
                    <a:cubicBezTo>
                      <a:pt x="63" y="117"/>
                      <a:pt x="61" y="115"/>
                      <a:pt x="60" y="113"/>
                    </a:cubicBezTo>
                    <a:cubicBezTo>
                      <a:pt x="59" y="113"/>
                      <a:pt x="60" y="114"/>
                      <a:pt x="59" y="114"/>
                    </a:cubicBezTo>
                    <a:cubicBezTo>
                      <a:pt x="54" y="112"/>
                      <a:pt x="47" y="115"/>
                      <a:pt x="48" y="120"/>
                    </a:cubicBezTo>
                    <a:cubicBezTo>
                      <a:pt x="50" y="121"/>
                      <a:pt x="50" y="124"/>
                      <a:pt x="53" y="123"/>
                    </a:cubicBezTo>
                    <a:cubicBezTo>
                      <a:pt x="52" y="122"/>
                      <a:pt x="52" y="121"/>
                      <a:pt x="53" y="120"/>
                    </a:cubicBezTo>
                    <a:cubicBezTo>
                      <a:pt x="51" y="119"/>
                      <a:pt x="51" y="121"/>
                      <a:pt x="50" y="121"/>
                    </a:cubicBezTo>
                    <a:cubicBezTo>
                      <a:pt x="48" y="120"/>
                      <a:pt x="50" y="117"/>
                      <a:pt x="51" y="117"/>
                    </a:cubicBezTo>
                    <a:cubicBezTo>
                      <a:pt x="52" y="117"/>
                      <a:pt x="53" y="118"/>
                      <a:pt x="54" y="119"/>
                    </a:cubicBezTo>
                    <a:cubicBezTo>
                      <a:pt x="54" y="122"/>
                      <a:pt x="56" y="126"/>
                      <a:pt x="52" y="125"/>
                    </a:cubicBezTo>
                    <a:cubicBezTo>
                      <a:pt x="50" y="125"/>
                      <a:pt x="49" y="122"/>
                      <a:pt x="46" y="123"/>
                    </a:cubicBezTo>
                    <a:cubicBezTo>
                      <a:pt x="46" y="122"/>
                      <a:pt x="46" y="122"/>
                      <a:pt x="45" y="121"/>
                    </a:cubicBezTo>
                    <a:cubicBezTo>
                      <a:pt x="43" y="126"/>
                      <a:pt x="36" y="123"/>
                      <a:pt x="35" y="118"/>
                    </a:cubicBezTo>
                    <a:cubicBezTo>
                      <a:pt x="37" y="118"/>
                      <a:pt x="40" y="121"/>
                      <a:pt x="42" y="118"/>
                    </a:cubicBezTo>
                    <a:cubicBezTo>
                      <a:pt x="43" y="119"/>
                      <a:pt x="44" y="119"/>
                      <a:pt x="45" y="118"/>
                    </a:cubicBezTo>
                    <a:cubicBezTo>
                      <a:pt x="45" y="119"/>
                      <a:pt x="46" y="119"/>
                      <a:pt x="46" y="120"/>
                    </a:cubicBezTo>
                    <a:cubicBezTo>
                      <a:pt x="47" y="118"/>
                      <a:pt x="45" y="116"/>
                      <a:pt x="46" y="115"/>
                    </a:cubicBezTo>
                    <a:cubicBezTo>
                      <a:pt x="47" y="113"/>
                      <a:pt x="50" y="113"/>
                      <a:pt x="50" y="111"/>
                    </a:cubicBezTo>
                    <a:cubicBezTo>
                      <a:pt x="53" y="110"/>
                      <a:pt x="57" y="111"/>
                      <a:pt x="59" y="113"/>
                    </a:cubicBezTo>
                    <a:cubicBezTo>
                      <a:pt x="58" y="109"/>
                      <a:pt x="50" y="111"/>
                      <a:pt x="46" y="111"/>
                    </a:cubicBezTo>
                    <a:cubicBezTo>
                      <a:pt x="44" y="108"/>
                      <a:pt x="44" y="103"/>
                      <a:pt x="39" y="103"/>
                    </a:cubicBezTo>
                    <a:cubicBezTo>
                      <a:pt x="41" y="104"/>
                      <a:pt x="43" y="105"/>
                      <a:pt x="42" y="108"/>
                    </a:cubicBezTo>
                    <a:cubicBezTo>
                      <a:pt x="41" y="108"/>
                      <a:pt x="42" y="107"/>
                      <a:pt x="41" y="106"/>
                    </a:cubicBezTo>
                    <a:cubicBezTo>
                      <a:pt x="41" y="108"/>
                      <a:pt x="38" y="107"/>
                      <a:pt x="38" y="110"/>
                    </a:cubicBezTo>
                    <a:cubicBezTo>
                      <a:pt x="36" y="109"/>
                      <a:pt x="38" y="106"/>
                      <a:pt x="39" y="106"/>
                    </a:cubicBezTo>
                    <a:cubicBezTo>
                      <a:pt x="39" y="106"/>
                      <a:pt x="40" y="106"/>
                      <a:pt x="40" y="106"/>
                    </a:cubicBezTo>
                    <a:cubicBezTo>
                      <a:pt x="35" y="102"/>
                      <a:pt x="35" y="113"/>
                      <a:pt x="40" y="111"/>
                    </a:cubicBezTo>
                    <a:cubicBezTo>
                      <a:pt x="40" y="110"/>
                      <a:pt x="39" y="110"/>
                      <a:pt x="40" y="109"/>
                    </a:cubicBezTo>
                    <a:cubicBezTo>
                      <a:pt x="43" y="108"/>
                      <a:pt x="42" y="112"/>
                      <a:pt x="41" y="113"/>
                    </a:cubicBezTo>
                    <a:cubicBezTo>
                      <a:pt x="35" y="115"/>
                      <a:pt x="31" y="103"/>
                      <a:pt x="38" y="103"/>
                    </a:cubicBezTo>
                    <a:cubicBezTo>
                      <a:pt x="38" y="102"/>
                      <a:pt x="36" y="102"/>
                      <a:pt x="35" y="102"/>
                    </a:cubicBezTo>
                    <a:cubicBezTo>
                      <a:pt x="34" y="99"/>
                      <a:pt x="33" y="97"/>
                      <a:pt x="30" y="96"/>
                    </a:cubicBezTo>
                    <a:cubicBezTo>
                      <a:pt x="26" y="83"/>
                      <a:pt x="6" y="85"/>
                      <a:pt x="2" y="72"/>
                    </a:cubicBezTo>
                    <a:cubicBezTo>
                      <a:pt x="2" y="71"/>
                      <a:pt x="1" y="71"/>
                      <a:pt x="1" y="71"/>
                    </a:cubicBezTo>
                    <a:cubicBezTo>
                      <a:pt x="1" y="69"/>
                      <a:pt x="2" y="70"/>
                      <a:pt x="2" y="68"/>
                    </a:cubicBezTo>
                    <a:cubicBezTo>
                      <a:pt x="1" y="67"/>
                      <a:pt x="0" y="67"/>
                      <a:pt x="1" y="66"/>
                    </a:cubicBezTo>
                    <a:cubicBezTo>
                      <a:pt x="2" y="65"/>
                      <a:pt x="2" y="66"/>
                      <a:pt x="2" y="67"/>
                    </a:cubicBezTo>
                    <a:cubicBezTo>
                      <a:pt x="3" y="66"/>
                      <a:pt x="3" y="65"/>
                      <a:pt x="4" y="65"/>
                    </a:cubicBezTo>
                    <a:cubicBezTo>
                      <a:pt x="4" y="66"/>
                      <a:pt x="3" y="67"/>
                      <a:pt x="2" y="68"/>
                    </a:cubicBezTo>
                    <a:cubicBezTo>
                      <a:pt x="3" y="80"/>
                      <a:pt x="15" y="81"/>
                      <a:pt x="23" y="86"/>
                    </a:cubicBezTo>
                    <a:cubicBezTo>
                      <a:pt x="27" y="88"/>
                      <a:pt x="28" y="91"/>
                      <a:pt x="31" y="95"/>
                    </a:cubicBezTo>
                    <a:cubicBezTo>
                      <a:pt x="32" y="96"/>
                      <a:pt x="33" y="98"/>
                      <a:pt x="35" y="100"/>
                    </a:cubicBezTo>
                    <a:cubicBezTo>
                      <a:pt x="37" y="102"/>
                      <a:pt x="42" y="101"/>
                      <a:pt x="44" y="104"/>
                    </a:cubicBezTo>
                    <a:cubicBezTo>
                      <a:pt x="45" y="106"/>
                      <a:pt x="45" y="107"/>
                      <a:pt x="46" y="110"/>
                    </a:cubicBezTo>
                    <a:cubicBezTo>
                      <a:pt x="51" y="109"/>
                      <a:pt x="56" y="108"/>
                      <a:pt x="59" y="111"/>
                    </a:cubicBezTo>
                    <a:cubicBezTo>
                      <a:pt x="61" y="112"/>
                      <a:pt x="62" y="116"/>
                      <a:pt x="64" y="115"/>
                    </a:cubicBezTo>
                    <a:cubicBezTo>
                      <a:pt x="66" y="115"/>
                      <a:pt x="66" y="113"/>
                      <a:pt x="66" y="112"/>
                    </a:cubicBezTo>
                    <a:cubicBezTo>
                      <a:pt x="65" y="110"/>
                      <a:pt x="62" y="110"/>
                      <a:pt x="61" y="109"/>
                    </a:cubicBezTo>
                    <a:cubicBezTo>
                      <a:pt x="57" y="107"/>
                      <a:pt x="54" y="103"/>
                      <a:pt x="55" y="96"/>
                    </a:cubicBezTo>
                    <a:cubicBezTo>
                      <a:pt x="55" y="92"/>
                      <a:pt x="57" y="89"/>
                      <a:pt x="59" y="85"/>
                    </a:cubicBezTo>
                    <a:cubicBezTo>
                      <a:pt x="59" y="84"/>
                      <a:pt x="57" y="82"/>
                      <a:pt x="56" y="81"/>
                    </a:cubicBezTo>
                    <a:cubicBezTo>
                      <a:pt x="50" y="70"/>
                      <a:pt x="58" y="61"/>
                      <a:pt x="65" y="57"/>
                    </a:cubicBezTo>
                    <a:cubicBezTo>
                      <a:pt x="67" y="56"/>
                      <a:pt x="72" y="55"/>
                      <a:pt x="73" y="53"/>
                    </a:cubicBezTo>
                    <a:cubicBezTo>
                      <a:pt x="74" y="51"/>
                      <a:pt x="74" y="49"/>
                      <a:pt x="74" y="47"/>
                    </a:cubicBezTo>
                    <a:cubicBezTo>
                      <a:pt x="75" y="44"/>
                      <a:pt x="77" y="41"/>
                      <a:pt x="78" y="38"/>
                    </a:cubicBezTo>
                    <a:cubicBezTo>
                      <a:pt x="77" y="33"/>
                      <a:pt x="79" y="31"/>
                      <a:pt x="80" y="28"/>
                    </a:cubicBezTo>
                    <a:cubicBezTo>
                      <a:pt x="81" y="25"/>
                      <a:pt x="81" y="23"/>
                      <a:pt x="82" y="20"/>
                    </a:cubicBezTo>
                    <a:cubicBezTo>
                      <a:pt x="83" y="15"/>
                      <a:pt x="86" y="12"/>
                      <a:pt x="88" y="8"/>
                    </a:cubicBezTo>
                    <a:cubicBezTo>
                      <a:pt x="88" y="7"/>
                      <a:pt x="87" y="5"/>
                      <a:pt x="88" y="4"/>
                    </a:cubicBezTo>
                    <a:cubicBezTo>
                      <a:pt x="92" y="5"/>
                      <a:pt x="93" y="2"/>
                      <a:pt x="95" y="0"/>
                    </a:cubicBezTo>
                    <a:cubicBezTo>
                      <a:pt x="96" y="0"/>
                      <a:pt x="97" y="1"/>
                      <a:pt x="97" y="1"/>
                    </a:cubicBezTo>
                    <a:cubicBezTo>
                      <a:pt x="102" y="0"/>
                      <a:pt x="105" y="2"/>
                      <a:pt x="108" y="3"/>
                    </a:cubicBezTo>
                    <a:cubicBezTo>
                      <a:pt x="109" y="3"/>
                      <a:pt x="109" y="3"/>
                      <a:pt x="110" y="2"/>
                    </a:cubicBezTo>
                    <a:cubicBezTo>
                      <a:pt x="112" y="3"/>
                      <a:pt x="115" y="4"/>
                      <a:pt x="115" y="6"/>
                    </a:cubicBezTo>
                    <a:cubicBezTo>
                      <a:pt x="115" y="8"/>
                      <a:pt x="112" y="11"/>
                      <a:pt x="111" y="13"/>
                    </a:cubicBezTo>
                    <a:cubicBezTo>
                      <a:pt x="111" y="13"/>
                      <a:pt x="112" y="14"/>
                      <a:pt x="112" y="14"/>
                    </a:cubicBezTo>
                    <a:cubicBezTo>
                      <a:pt x="111" y="18"/>
                      <a:pt x="108" y="21"/>
                      <a:pt x="108" y="24"/>
                    </a:cubicBezTo>
                    <a:cubicBezTo>
                      <a:pt x="108" y="25"/>
                      <a:pt x="109" y="26"/>
                      <a:pt x="110" y="26"/>
                    </a:cubicBezTo>
                    <a:cubicBezTo>
                      <a:pt x="112" y="32"/>
                      <a:pt x="109" y="36"/>
                      <a:pt x="109" y="42"/>
                    </a:cubicBezTo>
                    <a:cubicBezTo>
                      <a:pt x="109" y="43"/>
                      <a:pt x="110" y="44"/>
                      <a:pt x="110" y="45"/>
                    </a:cubicBezTo>
                    <a:cubicBezTo>
                      <a:pt x="110" y="47"/>
                      <a:pt x="108" y="51"/>
                      <a:pt x="111" y="52"/>
                    </a:cubicBezTo>
                    <a:cubicBezTo>
                      <a:pt x="112" y="53"/>
                      <a:pt x="115" y="52"/>
                      <a:pt x="117" y="53"/>
                    </a:cubicBezTo>
                    <a:cubicBezTo>
                      <a:pt x="124" y="55"/>
                      <a:pt x="133" y="59"/>
                      <a:pt x="133" y="70"/>
                    </a:cubicBezTo>
                    <a:cubicBezTo>
                      <a:pt x="133" y="73"/>
                      <a:pt x="132" y="77"/>
                      <a:pt x="131" y="79"/>
                    </a:cubicBezTo>
                    <a:cubicBezTo>
                      <a:pt x="130" y="80"/>
                      <a:pt x="129" y="81"/>
                      <a:pt x="129" y="82"/>
                    </a:cubicBezTo>
                    <a:cubicBezTo>
                      <a:pt x="129" y="83"/>
                      <a:pt x="131" y="84"/>
                      <a:pt x="131" y="86"/>
                    </a:cubicBezTo>
                    <a:cubicBezTo>
                      <a:pt x="132" y="88"/>
                      <a:pt x="134" y="90"/>
                      <a:pt x="134" y="92"/>
                    </a:cubicBezTo>
                    <a:cubicBezTo>
                      <a:pt x="136" y="102"/>
                      <a:pt x="130" y="106"/>
                      <a:pt x="124" y="110"/>
                    </a:cubicBezTo>
                    <a:cubicBezTo>
                      <a:pt x="124" y="114"/>
                      <a:pt x="124" y="120"/>
                      <a:pt x="125" y="124"/>
                    </a:cubicBezTo>
                    <a:cubicBezTo>
                      <a:pt x="125" y="127"/>
                      <a:pt x="124" y="131"/>
                      <a:pt x="128" y="131"/>
                    </a:cubicBezTo>
                    <a:cubicBezTo>
                      <a:pt x="129" y="130"/>
                      <a:pt x="133" y="128"/>
                      <a:pt x="134" y="127"/>
                    </a:cubicBezTo>
                    <a:cubicBezTo>
                      <a:pt x="137" y="126"/>
                      <a:pt x="139" y="123"/>
                      <a:pt x="145" y="124"/>
                    </a:cubicBezTo>
                    <a:cubicBezTo>
                      <a:pt x="146" y="124"/>
                      <a:pt x="147" y="127"/>
                      <a:pt x="149" y="127"/>
                    </a:cubicBezTo>
                    <a:cubicBezTo>
                      <a:pt x="151" y="127"/>
                      <a:pt x="151" y="125"/>
                      <a:pt x="152" y="124"/>
                    </a:cubicBezTo>
                    <a:cubicBezTo>
                      <a:pt x="155" y="121"/>
                      <a:pt x="163" y="119"/>
                      <a:pt x="168" y="122"/>
                    </a:cubicBezTo>
                    <a:cubicBezTo>
                      <a:pt x="169" y="123"/>
                      <a:pt x="171" y="125"/>
                      <a:pt x="172" y="126"/>
                    </a:cubicBezTo>
                    <a:cubicBezTo>
                      <a:pt x="174" y="127"/>
                      <a:pt x="175" y="129"/>
                      <a:pt x="176" y="132"/>
                    </a:cubicBezTo>
                    <a:cubicBezTo>
                      <a:pt x="178" y="135"/>
                      <a:pt x="180" y="137"/>
                      <a:pt x="179" y="142"/>
                    </a:cubicBezTo>
                    <a:cubicBezTo>
                      <a:pt x="179" y="144"/>
                      <a:pt x="177" y="145"/>
                      <a:pt x="177" y="146"/>
                    </a:cubicBezTo>
                    <a:cubicBezTo>
                      <a:pt x="177" y="148"/>
                      <a:pt x="178" y="151"/>
                      <a:pt x="178" y="153"/>
                    </a:cubicBezTo>
                    <a:cubicBezTo>
                      <a:pt x="179" y="155"/>
                      <a:pt x="176" y="157"/>
                      <a:pt x="176" y="159"/>
                    </a:cubicBezTo>
                    <a:cubicBezTo>
                      <a:pt x="176" y="162"/>
                      <a:pt x="181" y="166"/>
                      <a:pt x="179" y="171"/>
                    </a:cubicBezTo>
                    <a:cubicBezTo>
                      <a:pt x="177" y="174"/>
                      <a:pt x="172" y="176"/>
                      <a:pt x="170" y="177"/>
                    </a:cubicBezTo>
                    <a:cubicBezTo>
                      <a:pt x="169" y="178"/>
                      <a:pt x="168" y="179"/>
                      <a:pt x="167" y="180"/>
                    </a:cubicBezTo>
                    <a:cubicBezTo>
                      <a:pt x="164" y="183"/>
                      <a:pt x="157" y="185"/>
                      <a:pt x="152" y="182"/>
                    </a:cubicBezTo>
                    <a:cubicBezTo>
                      <a:pt x="148" y="184"/>
                      <a:pt x="142" y="187"/>
                      <a:pt x="136" y="187"/>
                    </a:cubicBezTo>
                    <a:cubicBezTo>
                      <a:pt x="133" y="186"/>
                      <a:pt x="130" y="186"/>
                      <a:pt x="127" y="185"/>
                    </a:cubicBezTo>
                    <a:cubicBezTo>
                      <a:pt x="125" y="188"/>
                      <a:pt x="127" y="192"/>
                      <a:pt x="125" y="195"/>
                    </a:cubicBezTo>
                    <a:cubicBezTo>
                      <a:pt x="127" y="194"/>
                      <a:pt x="126" y="192"/>
                      <a:pt x="126" y="191"/>
                    </a:cubicBezTo>
                    <a:cubicBezTo>
                      <a:pt x="128" y="194"/>
                      <a:pt x="126" y="197"/>
                      <a:pt x="126" y="199"/>
                    </a:cubicBezTo>
                    <a:cubicBezTo>
                      <a:pt x="125" y="200"/>
                      <a:pt x="125" y="198"/>
                      <a:pt x="124" y="199"/>
                    </a:cubicBezTo>
                    <a:cubicBezTo>
                      <a:pt x="123" y="200"/>
                      <a:pt x="124" y="203"/>
                      <a:pt x="124" y="205"/>
                    </a:cubicBezTo>
                    <a:cubicBezTo>
                      <a:pt x="126" y="205"/>
                      <a:pt x="124" y="201"/>
                      <a:pt x="126" y="200"/>
                    </a:cubicBezTo>
                    <a:cubicBezTo>
                      <a:pt x="127" y="201"/>
                      <a:pt x="126" y="203"/>
                      <a:pt x="127" y="204"/>
                    </a:cubicBezTo>
                    <a:cubicBezTo>
                      <a:pt x="126" y="205"/>
                      <a:pt x="126" y="207"/>
                      <a:pt x="124" y="207"/>
                    </a:cubicBezTo>
                    <a:cubicBezTo>
                      <a:pt x="124" y="210"/>
                      <a:pt x="125" y="211"/>
                      <a:pt x="125" y="214"/>
                    </a:cubicBezTo>
                    <a:cubicBezTo>
                      <a:pt x="126" y="213"/>
                      <a:pt x="126" y="212"/>
                      <a:pt x="126" y="211"/>
                    </a:cubicBezTo>
                    <a:cubicBezTo>
                      <a:pt x="126" y="210"/>
                      <a:pt x="125" y="211"/>
                      <a:pt x="125" y="210"/>
                    </a:cubicBezTo>
                    <a:cubicBezTo>
                      <a:pt x="126" y="209"/>
                      <a:pt x="126" y="206"/>
                      <a:pt x="127" y="205"/>
                    </a:cubicBezTo>
                    <a:cubicBezTo>
                      <a:pt x="127" y="212"/>
                      <a:pt x="127" y="221"/>
                      <a:pt x="126" y="229"/>
                    </a:cubicBezTo>
                    <a:cubicBezTo>
                      <a:pt x="127" y="231"/>
                      <a:pt x="127" y="234"/>
                      <a:pt x="126" y="236"/>
                    </a:cubicBezTo>
                    <a:cubicBezTo>
                      <a:pt x="129" y="239"/>
                      <a:pt x="126" y="244"/>
                      <a:pt x="127" y="247"/>
                    </a:cubicBezTo>
                    <a:cubicBezTo>
                      <a:pt x="128" y="247"/>
                      <a:pt x="127" y="245"/>
                      <a:pt x="127" y="244"/>
                    </a:cubicBezTo>
                    <a:cubicBezTo>
                      <a:pt x="128" y="246"/>
                      <a:pt x="128" y="251"/>
                      <a:pt x="127" y="252"/>
                    </a:cubicBezTo>
                    <a:cubicBezTo>
                      <a:pt x="126" y="250"/>
                      <a:pt x="125" y="246"/>
                      <a:pt x="125" y="241"/>
                    </a:cubicBezTo>
                    <a:cubicBezTo>
                      <a:pt x="122" y="243"/>
                      <a:pt x="120" y="241"/>
                      <a:pt x="118" y="239"/>
                    </a:cubicBezTo>
                    <a:cubicBezTo>
                      <a:pt x="113" y="239"/>
                      <a:pt x="109" y="236"/>
                      <a:pt x="106" y="233"/>
                    </a:cubicBezTo>
                    <a:cubicBezTo>
                      <a:pt x="104" y="234"/>
                      <a:pt x="103" y="233"/>
                      <a:pt x="101" y="233"/>
                    </a:cubicBezTo>
                    <a:cubicBezTo>
                      <a:pt x="101" y="231"/>
                      <a:pt x="99" y="231"/>
                      <a:pt x="99" y="229"/>
                    </a:cubicBezTo>
                    <a:cubicBezTo>
                      <a:pt x="101" y="228"/>
                      <a:pt x="101" y="231"/>
                      <a:pt x="103" y="232"/>
                    </a:cubicBezTo>
                    <a:cubicBezTo>
                      <a:pt x="108" y="232"/>
                      <a:pt x="109" y="236"/>
                      <a:pt x="114" y="236"/>
                    </a:cubicBezTo>
                    <a:cubicBezTo>
                      <a:pt x="115" y="236"/>
                      <a:pt x="116" y="238"/>
                      <a:pt x="117" y="237"/>
                    </a:cubicBezTo>
                    <a:cubicBezTo>
                      <a:pt x="118" y="237"/>
                      <a:pt x="118" y="235"/>
                      <a:pt x="119" y="235"/>
                    </a:cubicBezTo>
                    <a:cubicBezTo>
                      <a:pt x="119" y="235"/>
                      <a:pt x="121" y="235"/>
                      <a:pt x="121" y="236"/>
                    </a:cubicBezTo>
                    <a:cubicBezTo>
                      <a:pt x="122" y="235"/>
                      <a:pt x="121" y="235"/>
                      <a:pt x="122" y="234"/>
                    </a:cubicBezTo>
                    <a:cubicBezTo>
                      <a:pt x="123" y="234"/>
                      <a:pt x="123" y="234"/>
                      <a:pt x="124" y="234"/>
                    </a:cubicBezTo>
                    <a:cubicBezTo>
                      <a:pt x="124" y="233"/>
                      <a:pt x="123" y="234"/>
                      <a:pt x="122" y="233"/>
                    </a:cubicBezTo>
                    <a:cubicBezTo>
                      <a:pt x="122" y="232"/>
                      <a:pt x="124" y="232"/>
                      <a:pt x="124" y="231"/>
                    </a:cubicBezTo>
                    <a:cubicBezTo>
                      <a:pt x="124" y="232"/>
                      <a:pt x="125" y="232"/>
                      <a:pt x="125" y="232"/>
                    </a:cubicBezTo>
                    <a:cubicBezTo>
                      <a:pt x="125" y="234"/>
                      <a:pt x="125" y="237"/>
                      <a:pt x="122" y="236"/>
                    </a:cubicBezTo>
                    <a:cubicBezTo>
                      <a:pt x="125" y="240"/>
                      <a:pt x="126" y="233"/>
                      <a:pt x="126" y="231"/>
                    </a:cubicBezTo>
                    <a:cubicBezTo>
                      <a:pt x="126" y="230"/>
                      <a:pt x="125" y="231"/>
                      <a:pt x="125" y="230"/>
                    </a:cubicBezTo>
                    <a:cubicBezTo>
                      <a:pt x="125" y="229"/>
                      <a:pt x="126" y="229"/>
                      <a:pt x="126" y="227"/>
                    </a:cubicBezTo>
                    <a:cubicBezTo>
                      <a:pt x="125" y="226"/>
                      <a:pt x="124" y="229"/>
                      <a:pt x="124" y="228"/>
                    </a:cubicBezTo>
                    <a:cubicBezTo>
                      <a:pt x="123" y="226"/>
                      <a:pt x="125" y="226"/>
                      <a:pt x="125" y="225"/>
                    </a:cubicBezTo>
                    <a:cubicBezTo>
                      <a:pt x="124" y="224"/>
                      <a:pt x="122" y="227"/>
                      <a:pt x="120" y="225"/>
                    </a:cubicBezTo>
                    <a:cubicBezTo>
                      <a:pt x="119" y="226"/>
                      <a:pt x="119" y="227"/>
                      <a:pt x="118" y="227"/>
                    </a:cubicBezTo>
                    <a:cubicBezTo>
                      <a:pt x="118" y="227"/>
                      <a:pt x="117" y="227"/>
                      <a:pt x="117" y="227"/>
                    </a:cubicBezTo>
                    <a:cubicBezTo>
                      <a:pt x="115" y="226"/>
                      <a:pt x="111" y="227"/>
                      <a:pt x="106" y="227"/>
                    </a:cubicBezTo>
                    <a:cubicBezTo>
                      <a:pt x="102" y="227"/>
                      <a:pt x="94" y="226"/>
                      <a:pt x="96" y="231"/>
                    </a:cubicBezTo>
                    <a:cubicBezTo>
                      <a:pt x="96" y="234"/>
                      <a:pt x="101" y="233"/>
                      <a:pt x="102" y="235"/>
                    </a:cubicBezTo>
                    <a:cubicBezTo>
                      <a:pt x="97" y="235"/>
                      <a:pt x="93" y="234"/>
                      <a:pt x="93" y="229"/>
                    </a:cubicBezTo>
                    <a:cubicBezTo>
                      <a:pt x="94" y="228"/>
                      <a:pt x="94" y="226"/>
                      <a:pt x="95" y="225"/>
                    </a:cubicBezTo>
                    <a:cubicBezTo>
                      <a:pt x="100" y="224"/>
                      <a:pt x="107" y="227"/>
                      <a:pt x="111" y="224"/>
                    </a:cubicBezTo>
                    <a:cubicBezTo>
                      <a:pt x="114" y="224"/>
                      <a:pt x="116" y="224"/>
                      <a:pt x="118" y="224"/>
                    </a:cubicBezTo>
                    <a:cubicBezTo>
                      <a:pt x="117" y="221"/>
                      <a:pt x="118" y="218"/>
                      <a:pt x="118" y="216"/>
                    </a:cubicBezTo>
                    <a:cubicBezTo>
                      <a:pt x="117" y="216"/>
                      <a:pt x="117" y="214"/>
                      <a:pt x="118" y="213"/>
                    </a:cubicBezTo>
                    <a:cubicBezTo>
                      <a:pt x="118" y="212"/>
                      <a:pt x="116" y="212"/>
                      <a:pt x="116" y="212"/>
                    </a:cubicBezTo>
                    <a:cubicBezTo>
                      <a:pt x="115" y="210"/>
                      <a:pt x="117" y="211"/>
                      <a:pt x="116" y="210"/>
                    </a:cubicBezTo>
                    <a:cubicBezTo>
                      <a:pt x="116" y="209"/>
                      <a:pt x="115" y="209"/>
                      <a:pt x="115" y="208"/>
                    </a:cubicBezTo>
                    <a:cubicBezTo>
                      <a:pt x="118" y="208"/>
                      <a:pt x="120" y="207"/>
                      <a:pt x="122" y="205"/>
                    </a:cubicBezTo>
                    <a:cubicBezTo>
                      <a:pt x="120" y="205"/>
                      <a:pt x="116" y="205"/>
                      <a:pt x="115" y="207"/>
                    </a:cubicBezTo>
                    <a:cubicBezTo>
                      <a:pt x="114" y="207"/>
                      <a:pt x="114" y="206"/>
                      <a:pt x="114" y="205"/>
                    </a:cubicBezTo>
                    <a:cubicBezTo>
                      <a:pt x="113" y="208"/>
                      <a:pt x="106" y="211"/>
                      <a:pt x="106" y="207"/>
                    </a:cubicBezTo>
                    <a:cubicBezTo>
                      <a:pt x="108" y="208"/>
                      <a:pt x="109" y="205"/>
                      <a:pt x="110" y="206"/>
                    </a:cubicBezTo>
                    <a:cubicBezTo>
                      <a:pt x="111" y="206"/>
                      <a:pt x="111" y="205"/>
                      <a:pt x="112" y="204"/>
                    </a:cubicBezTo>
                    <a:cubicBezTo>
                      <a:pt x="111" y="203"/>
                      <a:pt x="109" y="204"/>
                      <a:pt x="108" y="202"/>
                    </a:cubicBezTo>
                    <a:cubicBezTo>
                      <a:pt x="109" y="201"/>
                      <a:pt x="108" y="199"/>
                      <a:pt x="108" y="198"/>
                    </a:cubicBezTo>
                    <a:cubicBezTo>
                      <a:pt x="107" y="197"/>
                      <a:pt x="106" y="198"/>
                      <a:pt x="106" y="196"/>
                    </a:cubicBezTo>
                    <a:cubicBezTo>
                      <a:pt x="108" y="195"/>
                      <a:pt x="108" y="198"/>
                      <a:pt x="109" y="198"/>
                    </a:cubicBezTo>
                    <a:cubicBezTo>
                      <a:pt x="110" y="198"/>
                      <a:pt x="110" y="198"/>
                      <a:pt x="110" y="198"/>
                    </a:cubicBezTo>
                    <a:cubicBezTo>
                      <a:pt x="110" y="197"/>
                      <a:pt x="110" y="196"/>
                      <a:pt x="110" y="195"/>
                    </a:cubicBezTo>
                    <a:cubicBezTo>
                      <a:pt x="111" y="194"/>
                      <a:pt x="112" y="194"/>
                      <a:pt x="113" y="195"/>
                    </a:cubicBezTo>
                    <a:cubicBezTo>
                      <a:pt x="112" y="198"/>
                      <a:pt x="113" y="199"/>
                      <a:pt x="111" y="201"/>
                    </a:cubicBezTo>
                    <a:cubicBezTo>
                      <a:pt x="110" y="201"/>
                      <a:pt x="111" y="199"/>
                      <a:pt x="110" y="199"/>
                    </a:cubicBezTo>
                    <a:cubicBezTo>
                      <a:pt x="110" y="201"/>
                      <a:pt x="111" y="201"/>
                      <a:pt x="111" y="203"/>
                    </a:cubicBezTo>
                    <a:cubicBezTo>
                      <a:pt x="112" y="203"/>
                      <a:pt x="111" y="202"/>
                      <a:pt x="112" y="201"/>
                    </a:cubicBezTo>
                    <a:cubicBezTo>
                      <a:pt x="113" y="201"/>
                      <a:pt x="113" y="202"/>
                      <a:pt x="113" y="203"/>
                    </a:cubicBezTo>
                    <a:cubicBezTo>
                      <a:pt x="116" y="202"/>
                      <a:pt x="118" y="203"/>
                      <a:pt x="122" y="202"/>
                    </a:cubicBezTo>
                    <a:cubicBezTo>
                      <a:pt x="122" y="200"/>
                      <a:pt x="121" y="198"/>
                      <a:pt x="122" y="197"/>
                    </a:cubicBezTo>
                    <a:cubicBezTo>
                      <a:pt x="122" y="195"/>
                      <a:pt x="121" y="195"/>
                      <a:pt x="119" y="195"/>
                    </a:cubicBezTo>
                    <a:cubicBezTo>
                      <a:pt x="118" y="195"/>
                      <a:pt x="118" y="197"/>
                      <a:pt x="116" y="198"/>
                    </a:cubicBezTo>
                    <a:cubicBezTo>
                      <a:pt x="117" y="199"/>
                      <a:pt x="118" y="199"/>
                      <a:pt x="118" y="200"/>
                    </a:cubicBezTo>
                    <a:cubicBezTo>
                      <a:pt x="117" y="202"/>
                      <a:pt x="116" y="200"/>
                      <a:pt x="115" y="200"/>
                    </a:cubicBezTo>
                    <a:cubicBezTo>
                      <a:pt x="115" y="197"/>
                      <a:pt x="116" y="195"/>
                      <a:pt x="117" y="193"/>
                    </a:cubicBezTo>
                    <a:cubicBezTo>
                      <a:pt x="117" y="193"/>
                      <a:pt x="116" y="193"/>
                      <a:pt x="116" y="192"/>
                    </a:cubicBezTo>
                    <a:cubicBezTo>
                      <a:pt x="117" y="188"/>
                      <a:pt x="120" y="186"/>
                      <a:pt x="120" y="181"/>
                    </a:cubicBezTo>
                    <a:cubicBezTo>
                      <a:pt x="121" y="181"/>
                      <a:pt x="121" y="181"/>
                      <a:pt x="121" y="181"/>
                    </a:cubicBezTo>
                    <a:cubicBezTo>
                      <a:pt x="120" y="179"/>
                      <a:pt x="118" y="180"/>
                      <a:pt x="117" y="178"/>
                    </a:cubicBezTo>
                    <a:cubicBezTo>
                      <a:pt x="115" y="182"/>
                      <a:pt x="113" y="188"/>
                      <a:pt x="115" y="193"/>
                    </a:cubicBezTo>
                    <a:cubicBezTo>
                      <a:pt x="113" y="193"/>
                      <a:pt x="112" y="193"/>
                      <a:pt x="111" y="194"/>
                    </a:cubicBezTo>
                    <a:cubicBezTo>
                      <a:pt x="109" y="194"/>
                      <a:pt x="109" y="192"/>
                      <a:pt x="107" y="193"/>
                    </a:cubicBezTo>
                    <a:cubicBezTo>
                      <a:pt x="106" y="193"/>
                      <a:pt x="107" y="192"/>
                      <a:pt x="106" y="192"/>
                    </a:cubicBezTo>
                    <a:cubicBezTo>
                      <a:pt x="103" y="192"/>
                      <a:pt x="102" y="194"/>
                      <a:pt x="100" y="194"/>
                    </a:cubicBezTo>
                    <a:cubicBezTo>
                      <a:pt x="99" y="191"/>
                      <a:pt x="101" y="188"/>
                      <a:pt x="105" y="190"/>
                    </a:cubicBezTo>
                    <a:cubicBezTo>
                      <a:pt x="105" y="188"/>
                      <a:pt x="107" y="188"/>
                      <a:pt x="106" y="186"/>
                    </a:cubicBezTo>
                    <a:cubicBezTo>
                      <a:pt x="107" y="186"/>
                      <a:pt x="108" y="186"/>
                      <a:pt x="109" y="186"/>
                    </a:cubicBezTo>
                    <a:cubicBezTo>
                      <a:pt x="111" y="184"/>
                      <a:pt x="109" y="177"/>
                      <a:pt x="112" y="176"/>
                    </a:cubicBezTo>
                    <a:cubicBezTo>
                      <a:pt x="113" y="174"/>
                      <a:pt x="113" y="172"/>
                      <a:pt x="113" y="170"/>
                    </a:cubicBezTo>
                    <a:cubicBezTo>
                      <a:pt x="116" y="170"/>
                      <a:pt x="115" y="166"/>
                      <a:pt x="116" y="165"/>
                    </a:cubicBezTo>
                    <a:cubicBezTo>
                      <a:pt x="117" y="164"/>
                      <a:pt x="119" y="163"/>
                      <a:pt x="120" y="164"/>
                    </a:cubicBezTo>
                    <a:cubicBezTo>
                      <a:pt x="120" y="166"/>
                      <a:pt x="118" y="165"/>
                      <a:pt x="117" y="166"/>
                    </a:cubicBezTo>
                    <a:cubicBezTo>
                      <a:pt x="116" y="168"/>
                      <a:pt x="117" y="171"/>
                      <a:pt x="115" y="172"/>
                    </a:cubicBezTo>
                    <a:cubicBezTo>
                      <a:pt x="116" y="175"/>
                      <a:pt x="112" y="177"/>
                      <a:pt x="112" y="180"/>
                    </a:cubicBezTo>
                    <a:cubicBezTo>
                      <a:pt x="112" y="181"/>
                      <a:pt x="112" y="182"/>
                      <a:pt x="112" y="183"/>
                    </a:cubicBezTo>
                    <a:cubicBezTo>
                      <a:pt x="112" y="185"/>
                      <a:pt x="110" y="188"/>
                      <a:pt x="108" y="189"/>
                    </a:cubicBezTo>
                    <a:cubicBezTo>
                      <a:pt x="107" y="190"/>
                      <a:pt x="107" y="189"/>
                      <a:pt x="107" y="189"/>
                    </a:cubicBezTo>
                    <a:cubicBezTo>
                      <a:pt x="106" y="190"/>
                      <a:pt x="106" y="190"/>
                      <a:pt x="106" y="191"/>
                    </a:cubicBezTo>
                    <a:cubicBezTo>
                      <a:pt x="108" y="191"/>
                      <a:pt x="109" y="190"/>
                      <a:pt x="110" y="191"/>
                    </a:cubicBezTo>
                    <a:cubicBezTo>
                      <a:pt x="111" y="190"/>
                      <a:pt x="111" y="188"/>
                      <a:pt x="113" y="188"/>
                    </a:cubicBezTo>
                    <a:cubicBezTo>
                      <a:pt x="112" y="182"/>
                      <a:pt x="115" y="179"/>
                      <a:pt x="116" y="173"/>
                    </a:cubicBezTo>
                    <a:cubicBezTo>
                      <a:pt x="119" y="172"/>
                      <a:pt x="117" y="168"/>
                      <a:pt x="119" y="166"/>
                    </a:cubicBezTo>
                    <a:cubicBezTo>
                      <a:pt x="121" y="165"/>
                      <a:pt x="122" y="167"/>
                      <a:pt x="123" y="165"/>
                    </a:cubicBezTo>
                    <a:cubicBezTo>
                      <a:pt x="123" y="165"/>
                      <a:pt x="121" y="165"/>
                      <a:pt x="122" y="163"/>
                    </a:cubicBezTo>
                    <a:cubicBezTo>
                      <a:pt x="122" y="163"/>
                      <a:pt x="123" y="164"/>
                      <a:pt x="124" y="164"/>
                    </a:cubicBezTo>
                    <a:cubicBezTo>
                      <a:pt x="125" y="162"/>
                      <a:pt x="123" y="162"/>
                      <a:pt x="123" y="161"/>
                    </a:cubicBezTo>
                    <a:cubicBezTo>
                      <a:pt x="122" y="162"/>
                      <a:pt x="121" y="162"/>
                      <a:pt x="120" y="161"/>
                    </a:cubicBezTo>
                    <a:cubicBezTo>
                      <a:pt x="118" y="162"/>
                      <a:pt x="117" y="163"/>
                      <a:pt x="115" y="164"/>
                    </a:cubicBezTo>
                    <a:cubicBezTo>
                      <a:pt x="115" y="166"/>
                      <a:pt x="115" y="167"/>
                      <a:pt x="114" y="168"/>
                    </a:cubicBezTo>
                    <a:cubicBezTo>
                      <a:pt x="111" y="168"/>
                      <a:pt x="112" y="172"/>
                      <a:pt x="111" y="174"/>
                    </a:cubicBezTo>
                    <a:cubicBezTo>
                      <a:pt x="108" y="176"/>
                      <a:pt x="109" y="179"/>
                      <a:pt x="108" y="182"/>
                    </a:cubicBezTo>
                    <a:cubicBezTo>
                      <a:pt x="107" y="182"/>
                      <a:pt x="107" y="181"/>
                      <a:pt x="106" y="182"/>
                    </a:cubicBezTo>
                    <a:cubicBezTo>
                      <a:pt x="106" y="183"/>
                      <a:pt x="107" y="183"/>
                      <a:pt x="107" y="184"/>
                    </a:cubicBezTo>
                    <a:cubicBezTo>
                      <a:pt x="107" y="185"/>
                      <a:pt x="105" y="186"/>
                      <a:pt x="105" y="187"/>
                    </a:cubicBezTo>
                    <a:cubicBezTo>
                      <a:pt x="104" y="187"/>
                      <a:pt x="103" y="187"/>
                      <a:pt x="103" y="186"/>
                    </a:cubicBezTo>
                    <a:cubicBezTo>
                      <a:pt x="103" y="186"/>
                      <a:pt x="103" y="187"/>
                      <a:pt x="103" y="188"/>
                    </a:cubicBezTo>
                    <a:cubicBezTo>
                      <a:pt x="100" y="188"/>
                      <a:pt x="99" y="189"/>
                      <a:pt x="97" y="190"/>
                    </a:cubicBezTo>
                    <a:cubicBezTo>
                      <a:pt x="97" y="192"/>
                      <a:pt x="99" y="192"/>
                      <a:pt x="99" y="193"/>
                    </a:cubicBezTo>
                    <a:cubicBezTo>
                      <a:pt x="97" y="194"/>
                      <a:pt x="96" y="193"/>
                      <a:pt x="95" y="191"/>
                    </a:cubicBezTo>
                    <a:cubicBezTo>
                      <a:pt x="95" y="191"/>
                      <a:pt x="95" y="193"/>
                      <a:pt x="95" y="193"/>
                    </a:cubicBezTo>
                    <a:cubicBezTo>
                      <a:pt x="93" y="192"/>
                      <a:pt x="90" y="192"/>
                      <a:pt x="90" y="189"/>
                    </a:cubicBezTo>
                    <a:cubicBezTo>
                      <a:pt x="92" y="189"/>
                      <a:pt x="93" y="190"/>
                      <a:pt x="94" y="191"/>
                    </a:cubicBezTo>
                    <a:cubicBezTo>
                      <a:pt x="94" y="189"/>
                      <a:pt x="95" y="189"/>
                      <a:pt x="96" y="188"/>
                    </a:cubicBezTo>
                    <a:cubicBezTo>
                      <a:pt x="97" y="188"/>
                      <a:pt x="94" y="189"/>
                      <a:pt x="96" y="189"/>
                    </a:cubicBezTo>
                    <a:cubicBezTo>
                      <a:pt x="97" y="189"/>
                      <a:pt x="97" y="188"/>
                      <a:pt x="97" y="188"/>
                    </a:cubicBezTo>
                    <a:cubicBezTo>
                      <a:pt x="96" y="188"/>
                      <a:pt x="97" y="187"/>
                      <a:pt x="96" y="187"/>
                    </a:cubicBezTo>
                    <a:moveTo>
                      <a:pt x="118" y="58"/>
                    </a:moveTo>
                    <a:cubicBezTo>
                      <a:pt x="117" y="58"/>
                      <a:pt x="118" y="59"/>
                      <a:pt x="117" y="59"/>
                    </a:cubicBezTo>
                    <a:cubicBezTo>
                      <a:pt x="117" y="60"/>
                      <a:pt x="116" y="60"/>
                      <a:pt x="116" y="61"/>
                    </a:cubicBezTo>
                    <a:cubicBezTo>
                      <a:pt x="116" y="61"/>
                      <a:pt x="117" y="60"/>
                      <a:pt x="117" y="61"/>
                    </a:cubicBezTo>
                    <a:cubicBezTo>
                      <a:pt x="117" y="62"/>
                      <a:pt x="115" y="62"/>
                      <a:pt x="116" y="62"/>
                    </a:cubicBezTo>
                    <a:cubicBezTo>
                      <a:pt x="117" y="62"/>
                      <a:pt x="119" y="62"/>
                      <a:pt x="119" y="61"/>
                    </a:cubicBezTo>
                    <a:cubicBezTo>
                      <a:pt x="120" y="61"/>
                      <a:pt x="118" y="61"/>
                      <a:pt x="118" y="60"/>
                    </a:cubicBezTo>
                    <a:cubicBezTo>
                      <a:pt x="119" y="59"/>
                      <a:pt x="119" y="57"/>
                      <a:pt x="121" y="57"/>
                    </a:cubicBezTo>
                    <a:cubicBezTo>
                      <a:pt x="121" y="57"/>
                      <a:pt x="122" y="57"/>
                      <a:pt x="123" y="56"/>
                    </a:cubicBezTo>
                    <a:cubicBezTo>
                      <a:pt x="118" y="55"/>
                      <a:pt x="114" y="54"/>
                      <a:pt x="109" y="53"/>
                    </a:cubicBezTo>
                    <a:cubicBezTo>
                      <a:pt x="109" y="50"/>
                      <a:pt x="107" y="50"/>
                      <a:pt x="107" y="47"/>
                    </a:cubicBezTo>
                    <a:cubicBezTo>
                      <a:pt x="103" y="47"/>
                      <a:pt x="102" y="50"/>
                      <a:pt x="101" y="52"/>
                    </a:cubicBezTo>
                    <a:cubicBezTo>
                      <a:pt x="99" y="52"/>
                      <a:pt x="97" y="52"/>
                      <a:pt x="96" y="51"/>
                    </a:cubicBezTo>
                    <a:cubicBezTo>
                      <a:pt x="96" y="51"/>
                      <a:pt x="96" y="51"/>
                      <a:pt x="96" y="51"/>
                    </a:cubicBezTo>
                    <a:cubicBezTo>
                      <a:pt x="96" y="50"/>
                      <a:pt x="97" y="50"/>
                      <a:pt x="97" y="49"/>
                    </a:cubicBezTo>
                    <a:cubicBezTo>
                      <a:pt x="97" y="47"/>
                      <a:pt x="96" y="46"/>
                      <a:pt x="96" y="44"/>
                    </a:cubicBezTo>
                    <a:cubicBezTo>
                      <a:pt x="95" y="44"/>
                      <a:pt x="94" y="44"/>
                      <a:pt x="94" y="43"/>
                    </a:cubicBezTo>
                    <a:cubicBezTo>
                      <a:pt x="93" y="42"/>
                      <a:pt x="94" y="40"/>
                      <a:pt x="95" y="40"/>
                    </a:cubicBezTo>
                    <a:cubicBezTo>
                      <a:pt x="96" y="40"/>
                      <a:pt x="96" y="41"/>
                      <a:pt x="97" y="41"/>
                    </a:cubicBezTo>
                    <a:cubicBezTo>
                      <a:pt x="99" y="39"/>
                      <a:pt x="96" y="37"/>
                      <a:pt x="94" y="37"/>
                    </a:cubicBezTo>
                    <a:cubicBezTo>
                      <a:pt x="94" y="36"/>
                      <a:pt x="94" y="34"/>
                      <a:pt x="95" y="34"/>
                    </a:cubicBezTo>
                    <a:cubicBezTo>
                      <a:pt x="96" y="34"/>
                      <a:pt x="96" y="35"/>
                      <a:pt x="96" y="35"/>
                    </a:cubicBezTo>
                    <a:cubicBezTo>
                      <a:pt x="97" y="34"/>
                      <a:pt x="96" y="33"/>
                      <a:pt x="97" y="34"/>
                    </a:cubicBezTo>
                    <a:cubicBezTo>
                      <a:pt x="99" y="35"/>
                      <a:pt x="99" y="37"/>
                      <a:pt x="99" y="39"/>
                    </a:cubicBezTo>
                    <a:cubicBezTo>
                      <a:pt x="101" y="38"/>
                      <a:pt x="103" y="35"/>
                      <a:pt x="105" y="34"/>
                    </a:cubicBezTo>
                    <a:cubicBezTo>
                      <a:pt x="105" y="32"/>
                      <a:pt x="105" y="29"/>
                      <a:pt x="106" y="28"/>
                    </a:cubicBezTo>
                    <a:cubicBezTo>
                      <a:pt x="107" y="27"/>
                      <a:pt x="107" y="29"/>
                      <a:pt x="107" y="29"/>
                    </a:cubicBezTo>
                    <a:cubicBezTo>
                      <a:pt x="107" y="28"/>
                      <a:pt x="108" y="28"/>
                      <a:pt x="109" y="28"/>
                    </a:cubicBezTo>
                    <a:cubicBezTo>
                      <a:pt x="109" y="29"/>
                      <a:pt x="109" y="29"/>
                      <a:pt x="109" y="29"/>
                    </a:cubicBezTo>
                    <a:cubicBezTo>
                      <a:pt x="110" y="29"/>
                      <a:pt x="109" y="27"/>
                      <a:pt x="109" y="27"/>
                    </a:cubicBezTo>
                    <a:cubicBezTo>
                      <a:pt x="108" y="27"/>
                      <a:pt x="108" y="28"/>
                      <a:pt x="107" y="27"/>
                    </a:cubicBezTo>
                    <a:cubicBezTo>
                      <a:pt x="107" y="27"/>
                      <a:pt x="107" y="27"/>
                      <a:pt x="107" y="26"/>
                    </a:cubicBezTo>
                    <a:cubicBezTo>
                      <a:pt x="107" y="26"/>
                      <a:pt x="108" y="26"/>
                      <a:pt x="108" y="25"/>
                    </a:cubicBezTo>
                    <a:cubicBezTo>
                      <a:pt x="107" y="25"/>
                      <a:pt x="106" y="24"/>
                      <a:pt x="106" y="23"/>
                    </a:cubicBezTo>
                    <a:cubicBezTo>
                      <a:pt x="103" y="22"/>
                      <a:pt x="102" y="24"/>
                      <a:pt x="99" y="24"/>
                    </a:cubicBezTo>
                    <a:cubicBezTo>
                      <a:pt x="99" y="24"/>
                      <a:pt x="99" y="24"/>
                      <a:pt x="99" y="23"/>
                    </a:cubicBezTo>
                    <a:cubicBezTo>
                      <a:pt x="99" y="23"/>
                      <a:pt x="101" y="23"/>
                      <a:pt x="100" y="22"/>
                    </a:cubicBezTo>
                    <a:cubicBezTo>
                      <a:pt x="96" y="23"/>
                      <a:pt x="93" y="21"/>
                      <a:pt x="92" y="17"/>
                    </a:cubicBezTo>
                    <a:cubicBezTo>
                      <a:pt x="91" y="18"/>
                      <a:pt x="90" y="20"/>
                      <a:pt x="90" y="21"/>
                    </a:cubicBezTo>
                    <a:cubicBezTo>
                      <a:pt x="89" y="21"/>
                      <a:pt x="89" y="21"/>
                      <a:pt x="89" y="21"/>
                    </a:cubicBezTo>
                    <a:cubicBezTo>
                      <a:pt x="87" y="16"/>
                      <a:pt x="91" y="16"/>
                      <a:pt x="92" y="13"/>
                    </a:cubicBezTo>
                    <a:cubicBezTo>
                      <a:pt x="88" y="13"/>
                      <a:pt x="88" y="18"/>
                      <a:pt x="85" y="18"/>
                    </a:cubicBezTo>
                    <a:cubicBezTo>
                      <a:pt x="87" y="14"/>
                      <a:pt x="89" y="11"/>
                      <a:pt x="93" y="10"/>
                    </a:cubicBezTo>
                    <a:cubicBezTo>
                      <a:pt x="94" y="11"/>
                      <a:pt x="95" y="11"/>
                      <a:pt x="96" y="11"/>
                    </a:cubicBezTo>
                    <a:cubicBezTo>
                      <a:pt x="96" y="12"/>
                      <a:pt x="97" y="13"/>
                      <a:pt x="97" y="15"/>
                    </a:cubicBezTo>
                    <a:cubicBezTo>
                      <a:pt x="99" y="14"/>
                      <a:pt x="104" y="14"/>
                      <a:pt x="104" y="11"/>
                    </a:cubicBezTo>
                    <a:cubicBezTo>
                      <a:pt x="102" y="11"/>
                      <a:pt x="102" y="12"/>
                      <a:pt x="101" y="12"/>
                    </a:cubicBezTo>
                    <a:cubicBezTo>
                      <a:pt x="101" y="10"/>
                      <a:pt x="102" y="10"/>
                      <a:pt x="104" y="10"/>
                    </a:cubicBezTo>
                    <a:cubicBezTo>
                      <a:pt x="104" y="8"/>
                      <a:pt x="106" y="8"/>
                      <a:pt x="107" y="8"/>
                    </a:cubicBezTo>
                    <a:cubicBezTo>
                      <a:pt x="108" y="8"/>
                      <a:pt x="108" y="7"/>
                      <a:pt x="109" y="7"/>
                    </a:cubicBezTo>
                    <a:cubicBezTo>
                      <a:pt x="109" y="6"/>
                      <a:pt x="109" y="6"/>
                      <a:pt x="109" y="6"/>
                    </a:cubicBezTo>
                    <a:cubicBezTo>
                      <a:pt x="110" y="5"/>
                      <a:pt x="112" y="5"/>
                      <a:pt x="112" y="4"/>
                    </a:cubicBezTo>
                    <a:cubicBezTo>
                      <a:pt x="111" y="4"/>
                      <a:pt x="111" y="3"/>
                      <a:pt x="110" y="4"/>
                    </a:cubicBezTo>
                    <a:cubicBezTo>
                      <a:pt x="108" y="4"/>
                      <a:pt x="108" y="6"/>
                      <a:pt x="106" y="6"/>
                    </a:cubicBezTo>
                    <a:cubicBezTo>
                      <a:pt x="106" y="6"/>
                      <a:pt x="106" y="6"/>
                      <a:pt x="106" y="6"/>
                    </a:cubicBezTo>
                    <a:cubicBezTo>
                      <a:pt x="106" y="5"/>
                      <a:pt x="107" y="5"/>
                      <a:pt x="107" y="4"/>
                    </a:cubicBezTo>
                    <a:cubicBezTo>
                      <a:pt x="104" y="2"/>
                      <a:pt x="100" y="2"/>
                      <a:pt x="96" y="3"/>
                    </a:cubicBezTo>
                    <a:cubicBezTo>
                      <a:pt x="96" y="2"/>
                      <a:pt x="96" y="1"/>
                      <a:pt x="95" y="1"/>
                    </a:cubicBezTo>
                    <a:cubicBezTo>
                      <a:pt x="94" y="2"/>
                      <a:pt x="94" y="3"/>
                      <a:pt x="94" y="3"/>
                    </a:cubicBezTo>
                    <a:cubicBezTo>
                      <a:pt x="96" y="3"/>
                      <a:pt x="99" y="4"/>
                      <a:pt x="101" y="6"/>
                    </a:cubicBezTo>
                    <a:cubicBezTo>
                      <a:pt x="102" y="5"/>
                      <a:pt x="102" y="5"/>
                      <a:pt x="103" y="5"/>
                    </a:cubicBezTo>
                    <a:cubicBezTo>
                      <a:pt x="104" y="5"/>
                      <a:pt x="104" y="4"/>
                      <a:pt x="105" y="4"/>
                    </a:cubicBezTo>
                    <a:cubicBezTo>
                      <a:pt x="106" y="4"/>
                      <a:pt x="106" y="5"/>
                      <a:pt x="106" y="5"/>
                    </a:cubicBezTo>
                    <a:cubicBezTo>
                      <a:pt x="105" y="6"/>
                      <a:pt x="105" y="7"/>
                      <a:pt x="104" y="8"/>
                    </a:cubicBezTo>
                    <a:cubicBezTo>
                      <a:pt x="103" y="8"/>
                      <a:pt x="104" y="6"/>
                      <a:pt x="103" y="7"/>
                    </a:cubicBezTo>
                    <a:cubicBezTo>
                      <a:pt x="102" y="7"/>
                      <a:pt x="102" y="7"/>
                      <a:pt x="101" y="7"/>
                    </a:cubicBezTo>
                    <a:cubicBezTo>
                      <a:pt x="99" y="6"/>
                      <a:pt x="98" y="5"/>
                      <a:pt x="96" y="5"/>
                    </a:cubicBezTo>
                    <a:cubicBezTo>
                      <a:pt x="86" y="8"/>
                      <a:pt x="83" y="18"/>
                      <a:pt x="81" y="29"/>
                    </a:cubicBezTo>
                    <a:cubicBezTo>
                      <a:pt x="82" y="29"/>
                      <a:pt x="82" y="28"/>
                      <a:pt x="83" y="29"/>
                    </a:cubicBezTo>
                    <a:cubicBezTo>
                      <a:pt x="81" y="30"/>
                      <a:pt x="82" y="34"/>
                      <a:pt x="81" y="34"/>
                    </a:cubicBezTo>
                    <a:cubicBezTo>
                      <a:pt x="80" y="34"/>
                      <a:pt x="80" y="33"/>
                      <a:pt x="79" y="32"/>
                    </a:cubicBezTo>
                    <a:cubicBezTo>
                      <a:pt x="79" y="34"/>
                      <a:pt x="78" y="35"/>
                      <a:pt x="79" y="36"/>
                    </a:cubicBezTo>
                    <a:cubicBezTo>
                      <a:pt x="80" y="37"/>
                      <a:pt x="80" y="35"/>
                      <a:pt x="82" y="35"/>
                    </a:cubicBezTo>
                    <a:cubicBezTo>
                      <a:pt x="82" y="35"/>
                      <a:pt x="82" y="36"/>
                      <a:pt x="82" y="37"/>
                    </a:cubicBezTo>
                    <a:cubicBezTo>
                      <a:pt x="80" y="37"/>
                      <a:pt x="81" y="39"/>
                      <a:pt x="78" y="39"/>
                    </a:cubicBezTo>
                    <a:cubicBezTo>
                      <a:pt x="78" y="40"/>
                      <a:pt x="78" y="41"/>
                      <a:pt x="78" y="42"/>
                    </a:cubicBezTo>
                    <a:cubicBezTo>
                      <a:pt x="74" y="45"/>
                      <a:pt x="76" y="53"/>
                      <a:pt x="72" y="56"/>
                    </a:cubicBezTo>
                    <a:cubicBezTo>
                      <a:pt x="73" y="55"/>
                      <a:pt x="73" y="57"/>
                      <a:pt x="73" y="57"/>
                    </a:cubicBezTo>
                    <a:cubicBezTo>
                      <a:pt x="72" y="57"/>
                      <a:pt x="71" y="57"/>
                      <a:pt x="71" y="57"/>
                    </a:cubicBezTo>
                    <a:cubicBezTo>
                      <a:pt x="71" y="56"/>
                      <a:pt x="72" y="56"/>
                      <a:pt x="71" y="56"/>
                    </a:cubicBezTo>
                    <a:cubicBezTo>
                      <a:pt x="70" y="57"/>
                      <a:pt x="67" y="57"/>
                      <a:pt x="66" y="59"/>
                    </a:cubicBezTo>
                    <a:cubicBezTo>
                      <a:pt x="66" y="59"/>
                      <a:pt x="68" y="58"/>
                      <a:pt x="68" y="59"/>
                    </a:cubicBezTo>
                    <a:cubicBezTo>
                      <a:pt x="68" y="60"/>
                      <a:pt x="68" y="60"/>
                      <a:pt x="68" y="60"/>
                    </a:cubicBezTo>
                    <a:cubicBezTo>
                      <a:pt x="67" y="61"/>
                      <a:pt x="66" y="60"/>
                      <a:pt x="66" y="61"/>
                    </a:cubicBezTo>
                    <a:cubicBezTo>
                      <a:pt x="66" y="60"/>
                      <a:pt x="64" y="60"/>
                      <a:pt x="65" y="59"/>
                    </a:cubicBezTo>
                    <a:cubicBezTo>
                      <a:pt x="64" y="59"/>
                      <a:pt x="63" y="60"/>
                      <a:pt x="62" y="61"/>
                    </a:cubicBezTo>
                    <a:cubicBezTo>
                      <a:pt x="64" y="60"/>
                      <a:pt x="66" y="62"/>
                      <a:pt x="65" y="64"/>
                    </a:cubicBezTo>
                    <a:cubicBezTo>
                      <a:pt x="64" y="65"/>
                      <a:pt x="64" y="62"/>
                      <a:pt x="64" y="62"/>
                    </a:cubicBezTo>
                    <a:cubicBezTo>
                      <a:pt x="63" y="62"/>
                      <a:pt x="62" y="61"/>
                      <a:pt x="61" y="61"/>
                    </a:cubicBezTo>
                    <a:cubicBezTo>
                      <a:pt x="59" y="62"/>
                      <a:pt x="57" y="64"/>
                      <a:pt x="57" y="66"/>
                    </a:cubicBezTo>
                    <a:cubicBezTo>
                      <a:pt x="57" y="66"/>
                      <a:pt x="58" y="66"/>
                      <a:pt x="58" y="67"/>
                    </a:cubicBezTo>
                    <a:cubicBezTo>
                      <a:pt x="58" y="67"/>
                      <a:pt x="58" y="68"/>
                      <a:pt x="58" y="68"/>
                    </a:cubicBezTo>
                    <a:cubicBezTo>
                      <a:pt x="59" y="67"/>
                      <a:pt x="60" y="68"/>
                      <a:pt x="61" y="69"/>
                    </a:cubicBezTo>
                    <a:cubicBezTo>
                      <a:pt x="62" y="69"/>
                      <a:pt x="63" y="68"/>
                      <a:pt x="63" y="66"/>
                    </a:cubicBezTo>
                    <a:cubicBezTo>
                      <a:pt x="66" y="65"/>
                      <a:pt x="70" y="63"/>
                      <a:pt x="74" y="65"/>
                    </a:cubicBezTo>
                    <a:cubicBezTo>
                      <a:pt x="73" y="63"/>
                      <a:pt x="72" y="61"/>
                      <a:pt x="70" y="61"/>
                    </a:cubicBezTo>
                    <a:cubicBezTo>
                      <a:pt x="70" y="60"/>
                      <a:pt x="70" y="60"/>
                      <a:pt x="70" y="60"/>
                    </a:cubicBezTo>
                    <a:cubicBezTo>
                      <a:pt x="71" y="61"/>
                      <a:pt x="70" y="60"/>
                      <a:pt x="72" y="60"/>
                    </a:cubicBezTo>
                    <a:cubicBezTo>
                      <a:pt x="73" y="61"/>
                      <a:pt x="75" y="61"/>
                      <a:pt x="75" y="64"/>
                    </a:cubicBezTo>
                    <a:cubicBezTo>
                      <a:pt x="76" y="64"/>
                      <a:pt x="77" y="64"/>
                      <a:pt x="78" y="65"/>
                    </a:cubicBezTo>
                    <a:cubicBezTo>
                      <a:pt x="78" y="63"/>
                      <a:pt x="78" y="63"/>
                      <a:pt x="78" y="62"/>
                    </a:cubicBezTo>
                    <a:cubicBezTo>
                      <a:pt x="78" y="63"/>
                      <a:pt x="80" y="62"/>
                      <a:pt x="80" y="62"/>
                    </a:cubicBezTo>
                    <a:cubicBezTo>
                      <a:pt x="79" y="62"/>
                      <a:pt x="79" y="61"/>
                      <a:pt x="79" y="60"/>
                    </a:cubicBezTo>
                    <a:cubicBezTo>
                      <a:pt x="80" y="60"/>
                      <a:pt x="80" y="59"/>
                      <a:pt x="82" y="59"/>
                    </a:cubicBezTo>
                    <a:cubicBezTo>
                      <a:pt x="82" y="60"/>
                      <a:pt x="81" y="60"/>
                      <a:pt x="81" y="60"/>
                    </a:cubicBezTo>
                    <a:cubicBezTo>
                      <a:pt x="85" y="60"/>
                      <a:pt x="91" y="58"/>
                      <a:pt x="92" y="62"/>
                    </a:cubicBezTo>
                    <a:cubicBezTo>
                      <a:pt x="93" y="63"/>
                      <a:pt x="93" y="62"/>
                      <a:pt x="94" y="62"/>
                    </a:cubicBezTo>
                    <a:cubicBezTo>
                      <a:pt x="94" y="61"/>
                      <a:pt x="94" y="61"/>
                      <a:pt x="93" y="59"/>
                    </a:cubicBezTo>
                    <a:cubicBezTo>
                      <a:pt x="94" y="59"/>
                      <a:pt x="94" y="59"/>
                      <a:pt x="95" y="59"/>
                    </a:cubicBezTo>
                    <a:cubicBezTo>
                      <a:pt x="94" y="58"/>
                      <a:pt x="95" y="57"/>
                      <a:pt x="95" y="56"/>
                    </a:cubicBezTo>
                    <a:cubicBezTo>
                      <a:pt x="96" y="57"/>
                      <a:pt x="97" y="56"/>
                      <a:pt x="98" y="56"/>
                    </a:cubicBezTo>
                    <a:cubicBezTo>
                      <a:pt x="98" y="57"/>
                      <a:pt x="98" y="57"/>
                      <a:pt x="98" y="58"/>
                    </a:cubicBezTo>
                    <a:cubicBezTo>
                      <a:pt x="99" y="57"/>
                      <a:pt x="98" y="59"/>
                      <a:pt x="99" y="59"/>
                    </a:cubicBezTo>
                    <a:cubicBezTo>
                      <a:pt x="100" y="59"/>
                      <a:pt x="102" y="59"/>
                      <a:pt x="102" y="58"/>
                    </a:cubicBezTo>
                    <a:cubicBezTo>
                      <a:pt x="104" y="60"/>
                      <a:pt x="107" y="60"/>
                      <a:pt x="110" y="60"/>
                    </a:cubicBezTo>
                    <a:cubicBezTo>
                      <a:pt x="110" y="61"/>
                      <a:pt x="111" y="61"/>
                      <a:pt x="111" y="62"/>
                    </a:cubicBezTo>
                    <a:cubicBezTo>
                      <a:pt x="112" y="62"/>
                      <a:pt x="113" y="61"/>
                      <a:pt x="113" y="60"/>
                    </a:cubicBezTo>
                    <a:cubicBezTo>
                      <a:pt x="115" y="60"/>
                      <a:pt x="115" y="59"/>
                      <a:pt x="116" y="58"/>
                    </a:cubicBezTo>
                    <a:cubicBezTo>
                      <a:pt x="116" y="58"/>
                      <a:pt x="114" y="58"/>
                      <a:pt x="115" y="57"/>
                    </a:cubicBezTo>
                    <a:cubicBezTo>
                      <a:pt x="115" y="56"/>
                      <a:pt x="116" y="56"/>
                      <a:pt x="116" y="56"/>
                    </a:cubicBezTo>
                    <a:cubicBezTo>
                      <a:pt x="115" y="56"/>
                      <a:pt x="115" y="54"/>
                      <a:pt x="116" y="54"/>
                    </a:cubicBezTo>
                    <a:cubicBezTo>
                      <a:pt x="116" y="55"/>
                      <a:pt x="116" y="56"/>
                      <a:pt x="116" y="56"/>
                    </a:cubicBezTo>
                    <a:cubicBezTo>
                      <a:pt x="117" y="56"/>
                      <a:pt x="118" y="56"/>
                      <a:pt x="118" y="58"/>
                    </a:cubicBezTo>
                    <a:moveTo>
                      <a:pt x="89" y="6"/>
                    </a:moveTo>
                    <a:cubicBezTo>
                      <a:pt x="89" y="6"/>
                      <a:pt x="89" y="4"/>
                      <a:pt x="88" y="5"/>
                    </a:cubicBezTo>
                    <a:cubicBezTo>
                      <a:pt x="88" y="5"/>
                      <a:pt x="88" y="5"/>
                      <a:pt x="88" y="6"/>
                    </a:cubicBezTo>
                    <a:cubicBezTo>
                      <a:pt x="89" y="8"/>
                      <a:pt x="92" y="6"/>
                      <a:pt x="92" y="5"/>
                    </a:cubicBezTo>
                    <a:cubicBezTo>
                      <a:pt x="91" y="5"/>
                      <a:pt x="91" y="6"/>
                      <a:pt x="89" y="6"/>
                    </a:cubicBezTo>
                    <a:moveTo>
                      <a:pt x="105" y="11"/>
                    </a:moveTo>
                    <a:cubicBezTo>
                      <a:pt x="106" y="12"/>
                      <a:pt x="103" y="14"/>
                      <a:pt x="105" y="16"/>
                    </a:cubicBezTo>
                    <a:cubicBezTo>
                      <a:pt x="104" y="16"/>
                      <a:pt x="104" y="17"/>
                      <a:pt x="104" y="17"/>
                    </a:cubicBezTo>
                    <a:cubicBezTo>
                      <a:pt x="104" y="19"/>
                      <a:pt x="101" y="21"/>
                      <a:pt x="101" y="22"/>
                    </a:cubicBezTo>
                    <a:cubicBezTo>
                      <a:pt x="104" y="20"/>
                      <a:pt x="104" y="16"/>
                      <a:pt x="108" y="15"/>
                    </a:cubicBezTo>
                    <a:cubicBezTo>
                      <a:pt x="108" y="14"/>
                      <a:pt x="106" y="14"/>
                      <a:pt x="106" y="12"/>
                    </a:cubicBezTo>
                    <a:cubicBezTo>
                      <a:pt x="107" y="12"/>
                      <a:pt x="108" y="13"/>
                      <a:pt x="109" y="13"/>
                    </a:cubicBezTo>
                    <a:cubicBezTo>
                      <a:pt x="110" y="10"/>
                      <a:pt x="106" y="10"/>
                      <a:pt x="105" y="11"/>
                    </a:cubicBezTo>
                    <a:moveTo>
                      <a:pt x="94" y="16"/>
                    </a:moveTo>
                    <a:cubicBezTo>
                      <a:pt x="95" y="16"/>
                      <a:pt x="96" y="16"/>
                      <a:pt x="96" y="15"/>
                    </a:cubicBezTo>
                    <a:cubicBezTo>
                      <a:pt x="95" y="14"/>
                      <a:pt x="94" y="14"/>
                      <a:pt x="95" y="12"/>
                    </a:cubicBezTo>
                    <a:cubicBezTo>
                      <a:pt x="94" y="12"/>
                      <a:pt x="94" y="12"/>
                      <a:pt x="93" y="12"/>
                    </a:cubicBezTo>
                    <a:cubicBezTo>
                      <a:pt x="93" y="13"/>
                      <a:pt x="93" y="15"/>
                      <a:pt x="94" y="16"/>
                    </a:cubicBezTo>
                    <a:moveTo>
                      <a:pt x="104" y="21"/>
                    </a:moveTo>
                    <a:cubicBezTo>
                      <a:pt x="105" y="21"/>
                      <a:pt x="104" y="22"/>
                      <a:pt x="105" y="22"/>
                    </a:cubicBezTo>
                    <a:cubicBezTo>
                      <a:pt x="106" y="22"/>
                      <a:pt x="107" y="21"/>
                      <a:pt x="106" y="19"/>
                    </a:cubicBezTo>
                    <a:cubicBezTo>
                      <a:pt x="105" y="18"/>
                      <a:pt x="104" y="20"/>
                      <a:pt x="104" y="21"/>
                    </a:cubicBezTo>
                    <a:moveTo>
                      <a:pt x="100" y="51"/>
                    </a:moveTo>
                    <a:cubicBezTo>
                      <a:pt x="102" y="50"/>
                      <a:pt x="101" y="44"/>
                      <a:pt x="98" y="45"/>
                    </a:cubicBezTo>
                    <a:cubicBezTo>
                      <a:pt x="97" y="46"/>
                      <a:pt x="98" y="51"/>
                      <a:pt x="100" y="51"/>
                    </a:cubicBezTo>
                    <a:moveTo>
                      <a:pt x="96" y="60"/>
                    </a:moveTo>
                    <a:cubicBezTo>
                      <a:pt x="96" y="61"/>
                      <a:pt x="95" y="61"/>
                      <a:pt x="96" y="62"/>
                    </a:cubicBezTo>
                    <a:cubicBezTo>
                      <a:pt x="97" y="61"/>
                      <a:pt x="98" y="60"/>
                      <a:pt x="98" y="59"/>
                    </a:cubicBezTo>
                    <a:cubicBezTo>
                      <a:pt x="97" y="59"/>
                      <a:pt x="97" y="60"/>
                      <a:pt x="96" y="60"/>
                    </a:cubicBezTo>
                    <a:moveTo>
                      <a:pt x="127" y="60"/>
                    </a:moveTo>
                    <a:cubicBezTo>
                      <a:pt x="127" y="60"/>
                      <a:pt x="127" y="59"/>
                      <a:pt x="126" y="59"/>
                    </a:cubicBezTo>
                    <a:cubicBezTo>
                      <a:pt x="125" y="60"/>
                      <a:pt x="124" y="60"/>
                      <a:pt x="127" y="60"/>
                    </a:cubicBezTo>
                    <a:moveTo>
                      <a:pt x="101" y="62"/>
                    </a:moveTo>
                    <a:cubicBezTo>
                      <a:pt x="100" y="62"/>
                      <a:pt x="100" y="63"/>
                      <a:pt x="99" y="62"/>
                    </a:cubicBezTo>
                    <a:cubicBezTo>
                      <a:pt x="100" y="63"/>
                      <a:pt x="99" y="64"/>
                      <a:pt x="100" y="64"/>
                    </a:cubicBezTo>
                    <a:cubicBezTo>
                      <a:pt x="100" y="63"/>
                      <a:pt x="101" y="62"/>
                      <a:pt x="103" y="62"/>
                    </a:cubicBezTo>
                    <a:cubicBezTo>
                      <a:pt x="102" y="62"/>
                      <a:pt x="103" y="62"/>
                      <a:pt x="103" y="61"/>
                    </a:cubicBezTo>
                    <a:cubicBezTo>
                      <a:pt x="102" y="61"/>
                      <a:pt x="101" y="60"/>
                      <a:pt x="101" y="61"/>
                    </a:cubicBezTo>
                    <a:cubicBezTo>
                      <a:pt x="101" y="61"/>
                      <a:pt x="101" y="62"/>
                      <a:pt x="101" y="62"/>
                    </a:cubicBezTo>
                    <a:moveTo>
                      <a:pt x="83" y="62"/>
                    </a:moveTo>
                    <a:cubicBezTo>
                      <a:pt x="84" y="61"/>
                      <a:pt x="81" y="62"/>
                      <a:pt x="81" y="62"/>
                    </a:cubicBezTo>
                    <a:cubicBezTo>
                      <a:pt x="82" y="62"/>
                      <a:pt x="83" y="62"/>
                      <a:pt x="83" y="62"/>
                    </a:cubicBezTo>
                    <a:moveTo>
                      <a:pt x="103" y="61"/>
                    </a:moveTo>
                    <a:cubicBezTo>
                      <a:pt x="104" y="61"/>
                      <a:pt x="104" y="62"/>
                      <a:pt x="104" y="63"/>
                    </a:cubicBezTo>
                    <a:cubicBezTo>
                      <a:pt x="105" y="62"/>
                      <a:pt x="105" y="62"/>
                      <a:pt x="105" y="62"/>
                    </a:cubicBezTo>
                    <a:cubicBezTo>
                      <a:pt x="105" y="62"/>
                      <a:pt x="105" y="62"/>
                      <a:pt x="106" y="61"/>
                    </a:cubicBezTo>
                    <a:cubicBezTo>
                      <a:pt x="105" y="62"/>
                      <a:pt x="104" y="60"/>
                      <a:pt x="103" y="61"/>
                    </a:cubicBezTo>
                    <a:moveTo>
                      <a:pt x="98" y="63"/>
                    </a:moveTo>
                    <a:cubicBezTo>
                      <a:pt x="98" y="62"/>
                      <a:pt x="99" y="62"/>
                      <a:pt x="99" y="61"/>
                    </a:cubicBezTo>
                    <a:cubicBezTo>
                      <a:pt x="98" y="61"/>
                      <a:pt x="97" y="62"/>
                      <a:pt x="98" y="63"/>
                    </a:cubicBezTo>
                    <a:moveTo>
                      <a:pt x="91" y="64"/>
                    </a:moveTo>
                    <a:cubicBezTo>
                      <a:pt x="91" y="63"/>
                      <a:pt x="90" y="62"/>
                      <a:pt x="90" y="62"/>
                    </a:cubicBezTo>
                    <a:cubicBezTo>
                      <a:pt x="89" y="64"/>
                      <a:pt x="84" y="63"/>
                      <a:pt x="84" y="62"/>
                    </a:cubicBezTo>
                    <a:cubicBezTo>
                      <a:pt x="84" y="63"/>
                      <a:pt x="84" y="64"/>
                      <a:pt x="84" y="64"/>
                    </a:cubicBezTo>
                    <a:cubicBezTo>
                      <a:pt x="83" y="63"/>
                      <a:pt x="80" y="63"/>
                      <a:pt x="80" y="65"/>
                    </a:cubicBezTo>
                    <a:cubicBezTo>
                      <a:pt x="83" y="63"/>
                      <a:pt x="85" y="66"/>
                      <a:pt x="86" y="63"/>
                    </a:cubicBezTo>
                    <a:cubicBezTo>
                      <a:pt x="87" y="63"/>
                      <a:pt x="87" y="64"/>
                      <a:pt x="89" y="64"/>
                    </a:cubicBezTo>
                    <a:cubicBezTo>
                      <a:pt x="89" y="63"/>
                      <a:pt x="90" y="63"/>
                      <a:pt x="91" y="64"/>
                    </a:cubicBezTo>
                    <a:moveTo>
                      <a:pt x="110" y="63"/>
                    </a:moveTo>
                    <a:cubicBezTo>
                      <a:pt x="110" y="63"/>
                      <a:pt x="109" y="62"/>
                      <a:pt x="109" y="62"/>
                    </a:cubicBezTo>
                    <a:cubicBezTo>
                      <a:pt x="109" y="63"/>
                      <a:pt x="109" y="63"/>
                      <a:pt x="110" y="63"/>
                    </a:cubicBezTo>
                    <a:moveTo>
                      <a:pt x="122" y="61"/>
                    </a:moveTo>
                    <a:cubicBezTo>
                      <a:pt x="122" y="62"/>
                      <a:pt x="121" y="61"/>
                      <a:pt x="120" y="62"/>
                    </a:cubicBezTo>
                    <a:cubicBezTo>
                      <a:pt x="121" y="62"/>
                      <a:pt x="123" y="63"/>
                      <a:pt x="122" y="61"/>
                    </a:cubicBezTo>
                    <a:moveTo>
                      <a:pt x="124" y="63"/>
                    </a:moveTo>
                    <a:cubicBezTo>
                      <a:pt x="125" y="64"/>
                      <a:pt x="126" y="64"/>
                      <a:pt x="127" y="64"/>
                    </a:cubicBezTo>
                    <a:cubicBezTo>
                      <a:pt x="128" y="63"/>
                      <a:pt x="127" y="62"/>
                      <a:pt x="126" y="61"/>
                    </a:cubicBezTo>
                    <a:cubicBezTo>
                      <a:pt x="125" y="62"/>
                      <a:pt x="125" y="63"/>
                      <a:pt x="124" y="63"/>
                    </a:cubicBezTo>
                    <a:moveTo>
                      <a:pt x="129" y="63"/>
                    </a:moveTo>
                    <a:cubicBezTo>
                      <a:pt x="129" y="62"/>
                      <a:pt x="129" y="62"/>
                      <a:pt x="128" y="62"/>
                    </a:cubicBezTo>
                    <a:cubicBezTo>
                      <a:pt x="128" y="62"/>
                      <a:pt x="128" y="63"/>
                      <a:pt x="129" y="63"/>
                    </a:cubicBezTo>
                    <a:moveTo>
                      <a:pt x="55" y="69"/>
                    </a:moveTo>
                    <a:cubicBezTo>
                      <a:pt x="56" y="69"/>
                      <a:pt x="56" y="68"/>
                      <a:pt x="56" y="67"/>
                    </a:cubicBezTo>
                    <a:cubicBezTo>
                      <a:pt x="56" y="68"/>
                      <a:pt x="55" y="68"/>
                      <a:pt x="55" y="69"/>
                    </a:cubicBezTo>
                    <a:moveTo>
                      <a:pt x="57" y="71"/>
                    </a:moveTo>
                    <a:cubicBezTo>
                      <a:pt x="58" y="71"/>
                      <a:pt x="59" y="71"/>
                      <a:pt x="59" y="70"/>
                    </a:cubicBezTo>
                    <a:cubicBezTo>
                      <a:pt x="59" y="69"/>
                      <a:pt x="58" y="70"/>
                      <a:pt x="57" y="71"/>
                    </a:cubicBezTo>
                    <a:moveTo>
                      <a:pt x="85" y="70"/>
                    </a:moveTo>
                    <a:cubicBezTo>
                      <a:pt x="85" y="70"/>
                      <a:pt x="85" y="71"/>
                      <a:pt x="84" y="71"/>
                    </a:cubicBezTo>
                    <a:cubicBezTo>
                      <a:pt x="79" y="71"/>
                      <a:pt x="73" y="73"/>
                      <a:pt x="71" y="75"/>
                    </a:cubicBezTo>
                    <a:cubicBezTo>
                      <a:pt x="72" y="75"/>
                      <a:pt x="72" y="76"/>
                      <a:pt x="72" y="76"/>
                    </a:cubicBezTo>
                    <a:cubicBezTo>
                      <a:pt x="73" y="76"/>
                      <a:pt x="73" y="75"/>
                      <a:pt x="74" y="75"/>
                    </a:cubicBezTo>
                    <a:cubicBezTo>
                      <a:pt x="76" y="76"/>
                      <a:pt x="76" y="72"/>
                      <a:pt x="78" y="74"/>
                    </a:cubicBezTo>
                    <a:cubicBezTo>
                      <a:pt x="79" y="73"/>
                      <a:pt x="79" y="73"/>
                      <a:pt x="80" y="72"/>
                    </a:cubicBezTo>
                    <a:cubicBezTo>
                      <a:pt x="81" y="72"/>
                      <a:pt x="81" y="73"/>
                      <a:pt x="82" y="73"/>
                    </a:cubicBezTo>
                    <a:cubicBezTo>
                      <a:pt x="83" y="73"/>
                      <a:pt x="83" y="72"/>
                      <a:pt x="84" y="72"/>
                    </a:cubicBezTo>
                    <a:cubicBezTo>
                      <a:pt x="85" y="73"/>
                      <a:pt x="87" y="72"/>
                      <a:pt x="89" y="71"/>
                    </a:cubicBezTo>
                    <a:cubicBezTo>
                      <a:pt x="89" y="72"/>
                      <a:pt x="90" y="72"/>
                      <a:pt x="91" y="72"/>
                    </a:cubicBezTo>
                    <a:cubicBezTo>
                      <a:pt x="91" y="71"/>
                      <a:pt x="90" y="70"/>
                      <a:pt x="91" y="70"/>
                    </a:cubicBezTo>
                    <a:cubicBezTo>
                      <a:pt x="92" y="71"/>
                      <a:pt x="94" y="72"/>
                      <a:pt x="96" y="72"/>
                    </a:cubicBezTo>
                    <a:cubicBezTo>
                      <a:pt x="96" y="71"/>
                      <a:pt x="95" y="70"/>
                      <a:pt x="97" y="70"/>
                    </a:cubicBezTo>
                    <a:cubicBezTo>
                      <a:pt x="97" y="71"/>
                      <a:pt x="97" y="72"/>
                      <a:pt x="98" y="72"/>
                    </a:cubicBezTo>
                    <a:cubicBezTo>
                      <a:pt x="99" y="72"/>
                      <a:pt x="99" y="72"/>
                      <a:pt x="99" y="72"/>
                    </a:cubicBezTo>
                    <a:cubicBezTo>
                      <a:pt x="100" y="71"/>
                      <a:pt x="100" y="71"/>
                      <a:pt x="100" y="70"/>
                    </a:cubicBezTo>
                    <a:cubicBezTo>
                      <a:pt x="95" y="68"/>
                      <a:pt x="91" y="70"/>
                      <a:pt x="85" y="70"/>
                    </a:cubicBezTo>
                    <a:moveTo>
                      <a:pt x="101" y="72"/>
                    </a:moveTo>
                    <a:cubicBezTo>
                      <a:pt x="104" y="72"/>
                      <a:pt x="104" y="72"/>
                      <a:pt x="104" y="72"/>
                    </a:cubicBezTo>
                    <a:cubicBezTo>
                      <a:pt x="104" y="70"/>
                      <a:pt x="104" y="70"/>
                      <a:pt x="104" y="70"/>
                    </a:cubicBezTo>
                    <a:cubicBezTo>
                      <a:pt x="102" y="70"/>
                      <a:pt x="100" y="70"/>
                      <a:pt x="101" y="72"/>
                    </a:cubicBezTo>
                    <a:moveTo>
                      <a:pt x="108" y="71"/>
                    </a:moveTo>
                    <a:cubicBezTo>
                      <a:pt x="108" y="70"/>
                      <a:pt x="106" y="71"/>
                      <a:pt x="105" y="71"/>
                    </a:cubicBezTo>
                    <a:cubicBezTo>
                      <a:pt x="105" y="73"/>
                      <a:pt x="108" y="73"/>
                      <a:pt x="108" y="71"/>
                    </a:cubicBezTo>
                    <a:moveTo>
                      <a:pt x="109" y="73"/>
                    </a:moveTo>
                    <a:cubicBezTo>
                      <a:pt x="110" y="73"/>
                      <a:pt x="111" y="73"/>
                      <a:pt x="112" y="73"/>
                    </a:cubicBezTo>
                    <a:cubicBezTo>
                      <a:pt x="112" y="71"/>
                      <a:pt x="111" y="71"/>
                      <a:pt x="109" y="71"/>
                    </a:cubicBezTo>
                    <a:cubicBezTo>
                      <a:pt x="109" y="72"/>
                      <a:pt x="109" y="72"/>
                      <a:pt x="109" y="73"/>
                    </a:cubicBezTo>
                    <a:moveTo>
                      <a:pt x="113" y="74"/>
                    </a:moveTo>
                    <a:cubicBezTo>
                      <a:pt x="115" y="74"/>
                      <a:pt x="115" y="73"/>
                      <a:pt x="117" y="74"/>
                    </a:cubicBezTo>
                    <a:cubicBezTo>
                      <a:pt x="116" y="74"/>
                      <a:pt x="117" y="74"/>
                      <a:pt x="117" y="75"/>
                    </a:cubicBezTo>
                    <a:cubicBezTo>
                      <a:pt x="118" y="75"/>
                      <a:pt x="118" y="75"/>
                      <a:pt x="118" y="74"/>
                    </a:cubicBezTo>
                    <a:cubicBezTo>
                      <a:pt x="117" y="73"/>
                      <a:pt x="115" y="72"/>
                      <a:pt x="113" y="72"/>
                    </a:cubicBezTo>
                    <a:cubicBezTo>
                      <a:pt x="113" y="73"/>
                      <a:pt x="113" y="73"/>
                      <a:pt x="113" y="74"/>
                    </a:cubicBezTo>
                    <a:moveTo>
                      <a:pt x="130" y="87"/>
                    </a:moveTo>
                    <a:cubicBezTo>
                      <a:pt x="131" y="87"/>
                      <a:pt x="130" y="86"/>
                      <a:pt x="130" y="85"/>
                    </a:cubicBezTo>
                    <a:cubicBezTo>
                      <a:pt x="130" y="85"/>
                      <a:pt x="129" y="84"/>
                      <a:pt x="129" y="83"/>
                    </a:cubicBezTo>
                    <a:cubicBezTo>
                      <a:pt x="126" y="82"/>
                      <a:pt x="124" y="80"/>
                      <a:pt x="122" y="78"/>
                    </a:cubicBezTo>
                    <a:cubicBezTo>
                      <a:pt x="118" y="77"/>
                      <a:pt x="115" y="76"/>
                      <a:pt x="111" y="76"/>
                    </a:cubicBezTo>
                    <a:cubicBezTo>
                      <a:pt x="111" y="75"/>
                      <a:pt x="110" y="75"/>
                      <a:pt x="109" y="75"/>
                    </a:cubicBezTo>
                    <a:cubicBezTo>
                      <a:pt x="105" y="74"/>
                      <a:pt x="100" y="74"/>
                      <a:pt x="95" y="74"/>
                    </a:cubicBezTo>
                    <a:cubicBezTo>
                      <a:pt x="95" y="75"/>
                      <a:pt x="94" y="76"/>
                      <a:pt x="93" y="76"/>
                    </a:cubicBezTo>
                    <a:cubicBezTo>
                      <a:pt x="92" y="75"/>
                      <a:pt x="95" y="74"/>
                      <a:pt x="92" y="73"/>
                    </a:cubicBezTo>
                    <a:cubicBezTo>
                      <a:pt x="92" y="74"/>
                      <a:pt x="93" y="75"/>
                      <a:pt x="91" y="75"/>
                    </a:cubicBezTo>
                    <a:cubicBezTo>
                      <a:pt x="91" y="75"/>
                      <a:pt x="91" y="74"/>
                      <a:pt x="91" y="74"/>
                    </a:cubicBezTo>
                    <a:cubicBezTo>
                      <a:pt x="90" y="74"/>
                      <a:pt x="89" y="74"/>
                      <a:pt x="88" y="74"/>
                    </a:cubicBezTo>
                    <a:cubicBezTo>
                      <a:pt x="87" y="74"/>
                      <a:pt x="86" y="75"/>
                      <a:pt x="84" y="74"/>
                    </a:cubicBezTo>
                    <a:cubicBezTo>
                      <a:pt x="83" y="75"/>
                      <a:pt x="81" y="75"/>
                      <a:pt x="80" y="75"/>
                    </a:cubicBezTo>
                    <a:cubicBezTo>
                      <a:pt x="74" y="77"/>
                      <a:pt x="67" y="79"/>
                      <a:pt x="64" y="83"/>
                    </a:cubicBezTo>
                    <a:cubicBezTo>
                      <a:pt x="58" y="86"/>
                      <a:pt x="58" y="91"/>
                      <a:pt x="56" y="96"/>
                    </a:cubicBezTo>
                    <a:cubicBezTo>
                      <a:pt x="59" y="94"/>
                      <a:pt x="61" y="91"/>
                      <a:pt x="65" y="90"/>
                    </a:cubicBezTo>
                    <a:cubicBezTo>
                      <a:pt x="65" y="87"/>
                      <a:pt x="67" y="87"/>
                      <a:pt x="69" y="86"/>
                    </a:cubicBezTo>
                    <a:cubicBezTo>
                      <a:pt x="69" y="87"/>
                      <a:pt x="70" y="87"/>
                      <a:pt x="70" y="87"/>
                    </a:cubicBezTo>
                    <a:cubicBezTo>
                      <a:pt x="72" y="87"/>
                      <a:pt x="72" y="86"/>
                      <a:pt x="74" y="86"/>
                    </a:cubicBezTo>
                    <a:cubicBezTo>
                      <a:pt x="74" y="85"/>
                      <a:pt x="74" y="85"/>
                      <a:pt x="75" y="85"/>
                    </a:cubicBezTo>
                    <a:cubicBezTo>
                      <a:pt x="78" y="85"/>
                      <a:pt x="80" y="84"/>
                      <a:pt x="81" y="83"/>
                    </a:cubicBezTo>
                    <a:cubicBezTo>
                      <a:pt x="84" y="85"/>
                      <a:pt x="88" y="83"/>
                      <a:pt x="91" y="82"/>
                    </a:cubicBezTo>
                    <a:cubicBezTo>
                      <a:pt x="91" y="82"/>
                      <a:pt x="91" y="83"/>
                      <a:pt x="91" y="83"/>
                    </a:cubicBezTo>
                    <a:cubicBezTo>
                      <a:pt x="92" y="83"/>
                      <a:pt x="93" y="82"/>
                      <a:pt x="94" y="82"/>
                    </a:cubicBezTo>
                    <a:cubicBezTo>
                      <a:pt x="94" y="83"/>
                      <a:pt x="95" y="83"/>
                      <a:pt x="95" y="83"/>
                    </a:cubicBezTo>
                    <a:cubicBezTo>
                      <a:pt x="96" y="82"/>
                      <a:pt x="98" y="83"/>
                      <a:pt x="100" y="83"/>
                    </a:cubicBezTo>
                    <a:cubicBezTo>
                      <a:pt x="103" y="83"/>
                      <a:pt x="103" y="82"/>
                      <a:pt x="105" y="81"/>
                    </a:cubicBezTo>
                    <a:cubicBezTo>
                      <a:pt x="106" y="82"/>
                      <a:pt x="104" y="83"/>
                      <a:pt x="104" y="84"/>
                    </a:cubicBezTo>
                    <a:cubicBezTo>
                      <a:pt x="107" y="83"/>
                      <a:pt x="110" y="83"/>
                      <a:pt x="114" y="83"/>
                    </a:cubicBezTo>
                    <a:cubicBezTo>
                      <a:pt x="115" y="83"/>
                      <a:pt x="114" y="82"/>
                      <a:pt x="115" y="82"/>
                    </a:cubicBezTo>
                    <a:cubicBezTo>
                      <a:pt x="116" y="82"/>
                      <a:pt x="115" y="83"/>
                      <a:pt x="115" y="83"/>
                    </a:cubicBezTo>
                    <a:cubicBezTo>
                      <a:pt x="118" y="84"/>
                      <a:pt x="121" y="86"/>
                      <a:pt x="123" y="84"/>
                    </a:cubicBezTo>
                    <a:cubicBezTo>
                      <a:pt x="124" y="86"/>
                      <a:pt x="123" y="86"/>
                      <a:pt x="123" y="87"/>
                    </a:cubicBezTo>
                    <a:cubicBezTo>
                      <a:pt x="125" y="87"/>
                      <a:pt x="126" y="88"/>
                      <a:pt x="128" y="88"/>
                    </a:cubicBezTo>
                    <a:cubicBezTo>
                      <a:pt x="128" y="87"/>
                      <a:pt x="129" y="87"/>
                      <a:pt x="130" y="87"/>
                    </a:cubicBezTo>
                    <a:cubicBezTo>
                      <a:pt x="130" y="88"/>
                      <a:pt x="129" y="88"/>
                      <a:pt x="130" y="89"/>
                    </a:cubicBezTo>
                    <a:cubicBezTo>
                      <a:pt x="131" y="89"/>
                      <a:pt x="131" y="90"/>
                      <a:pt x="132" y="90"/>
                    </a:cubicBezTo>
                    <a:cubicBezTo>
                      <a:pt x="132" y="88"/>
                      <a:pt x="131" y="88"/>
                      <a:pt x="130" y="87"/>
                    </a:cubicBezTo>
                    <a:moveTo>
                      <a:pt x="63" y="82"/>
                    </a:moveTo>
                    <a:cubicBezTo>
                      <a:pt x="64" y="82"/>
                      <a:pt x="64" y="80"/>
                      <a:pt x="65" y="80"/>
                    </a:cubicBezTo>
                    <a:cubicBezTo>
                      <a:pt x="65" y="79"/>
                      <a:pt x="66" y="78"/>
                      <a:pt x="67" y="79"/>
                    </a:cubicBezTo>
                    <a:cubicBezTo>
                      <a:pt x="67" y="77"/>
                      <a:pt x="69" y="77"/>
                      <a:pt x="70" y="77"/>
                    </a:cubicBezTo>
                    <a:cubicBezTo>
                      <a:pt x="70" y="76"/>
                      <a:pt x="70" y="76"/>
                      <a:pt x="70" y="75"/>
                    </a:cubicBezTo>
                    <a:cubicBezTo>
                      <a:pt x="66" y="76"/>
                      <a:pt x="65" y="79"/>
                      <a:pt x="63" y="82"/>
                    </a:cubicBezTo>
                    <a:moveTo>
                      <a:pt x="120" y="76"/>
                    </a:moveTo>
                    <a:cubicBezTo>
                      <a:pt x="121" y="76"/>
                      <a:pt x="121" y="76"/>
                      <a:pt x="121" y="76"/>
                    </a:cubicBezTo>
                    <a:cubicBezTo>
                      <a:pt x="121" y="75"/>
                      <a:pt x="120" y="74"/>
                      <a:pt x="119" y="75"/>
                    </a:cubicBezTo>
                    <a:cubicBezTo>
                      <a:pt x="120" y="75"/>
                      <a:pt x="120" y="75"/>
                      <a:pt x="120" y="76"/>
                    </a:cubicBezTo>
                    <a:moveTo>
                      <a:pt x="122" y="78"/>
                    </a:moveTo>
                    <a:cubicBezTo>
                      <a:pt x="122" y="77"/>
                      <a:pt x="123" y="77"/>
                      <a:pt x="123" y="77"/>
                    </a:cubicBezTo>
                    <a:cubicBezTo>
                      <a:pt x="123" y="77"/>
                      <a:pt x="122" y="77"/>
                      <a:pt x="122" y="76"/>
                    </a:cubicBezTo>
                    <a:cubicBezTo>
                      <a:pt x="122" y="77"/>
                      <a:pt x="122" y="78"/>
                      <a:pt x="122" y="78"/>
                    </a:cubicBezTo>
                    <a:moveTo>
                      <a:pt x="91" y="95"/>
                    </a:moveTo>
                    <a:cubicBezTo>
                      <a:pt x="89" y="95"/>
                      <a:pt x="88" y="95"/>
                      <a:pt x="87" y="95"/>
                    </a:cubicBezTo>
                    <a:cubicBezTo>
                      <a:pt x="86" y="95"/>
                      <a:pt x="86" y="94"/>
                      <a:pt x="85" y="94"/>
                    </a:cubicBezTo>
                    <a:cubicBezTo>
                      <a:pt x="82" y="97"/>
                      <a:pt x="79" y="99"/>
                      <a:pt x="75" y="100"/>
                    </a:cubicBezTo>
                    <a:cubicBezTo>
                      <a:pt x="78" y="100"/>
                      <a:pt x="79" y="100"/>
                      <a:pt x="80" y="102"/>
                    </a:cubicBezTo>
                    <a:cubicBezTo>
                      <a:pt x="79" y="102"/>
                      <a:pt x="80" y="102"/>
                      <a:pt x="79" y="102"/>
                    </a:cubicBezTo>
                    <a:cubicBezTo>
                      <a:pt x="78" y="102"/>
                      <a:pt x="75" y="102"/>
                      <a:pt x="75" y="103"/>
                    </a:cubicBezTo>
                    <a:cubicBezTo>
                      <a:pt x="77" y="102"/>
                      <a:pt x="77" y="104"/>
                      <a:pt x="78" y="105"/>
                    </a:cubicBezTo>
                    <a:cubicBezTo>
                      <a:pt x="78" y="106"/>
                      <a:pt x="77" y="106"/>
                      <a:pt x="76" y="107"/>
                    </a:cubicBezTo>
                    <a:cubicBezTo>
                      <a:pt x="81" y="106"/>
                      <a:pt x="79" y="100"/>
                      <a:pt x="83" y="98"/>
                    </a:cubicBezTo>
                    <a:cubicBezTo>
                      <a:pt x="84" y="99"/>
                      <a:pt x="85" y="101"/>
                      <a:pt x="87" y="100"/>
                    </a:cubicBezTo>
                    <a:cubicBezTo>
                      <a:pt x="86" y="100"/>
                      <a:pt x="85" y="99"/>
                      <a:pt x="84" y="98"/>
                    </a:cubicBezTo>
                    <a:cubicBezTo>
                      <a:pt x="85" y="98"/>
                      <a:pt x="85" y="98"/>
                      <a:pt x="85" y="98"/>
                    </a:cubicBezTo>
                    <a:cubicBezTo>
                      <a:pt x="86" y="98"/>
                      <a:pt x="86" y="99"/>
                      <a:pt x="87" y="98"/>
                    </a:cubicBezTo>
                    <a:cubicBezTo>
                      <a:pt x="86" y="99"/>
                      <a:pt x="86" y="98"/>
                      <a:pt x="86" y="97"/>
                    </a:cubicBezTo>
                    <a:cubicBezTo>
                      <a:pt x="88" y="98"/>
                      <a:pt x="88" y="97"/>
                      <a:pt x="90" y="96"/>
                    </a:cubicBezTo>
                    <a:cubicBezTo>
                      <a:pt x="90" y="98"/>
                      <a:pt x="88" y="100"/>
                      <a:pt x="89" y="100"/>
                    </a:cubicBezTo>
                    <a:cubicBezTo>
                      <a:pt x="90" y="100"/>
                      <a:pt x="89" y="99"/>
                      <a:pt x="90" y="99"/>
                    </a:cubicBezTo>
                    <a:cubicBezTo>
                      <a:pt x="91" y="99"/>
                      <a:pt x="91" y="101"/>
                      <a:pt x="93" y="100"/>
                    </a:cubicBezTo>
                    <a:cubicBezTo>
                      <a:pt x="92" y="100"/>
                      <a:pt x="92" y="98"/>
                      <a:pt x="92" y="97"/>
                    </a:cubicBezTo>
                    <a:cubicBezTo>
                      <a:pt x="92" y="96"/>
                      <a:pt x="93" y="96"/>
                      <a:pt x="95" y="96"/>
                    </a:cubicBezTo>
                    <a:cubicBezTo>
                      <a:pt x="95" y="96"/>
                      <a:pt x="95" y="97"/>
                      <a:pt x="94" y="97"/>
                    </a:cubicBezTo>
                    <a:cubicBezTo>
                      <a:pt x="95" y="97"/>
                      <a:pt x="95" y="97"/>
                      <a:pt x="95" y="97"/>
                    </a:cubicBezTo>
                    <a:cubicBezTo>
                      <a:pt x="95" y="98"/>
                      <a:pt x="95" y="98"/>
                      <a:pt x="95" y="98"/>
                    </a:cubicBezTo>
                    <a:cubicBezTo>
                      <a:pt x="97" y="99"/>
                      <a:pt x="97" y="97"/>
                      <a:pt x="98" y="98"/>
                    </a:cubicBezTo>
                    <a:cubicBezTo>
                      <a:pt x="98" y="96"/>
                      <a:pt x="99" y="97"/>
                      <a:pt x="100" y="97"/>
                    </a:cubicBezTo>
                    <a:cubicBezTo>
                      <a:pt x="100" y="96"/>
                      <a:pt x="101" y="96"/>
                      <a:pt x="101" y="95"/>
                    </a:cubicBezTo>
                    <a:cubicBezTo>
                      <a:pt x="98" y="97"/>
                      <a:pt x="93" y="94"/>
                      <a:pt x="91" y="96"/>
                    </a:cubicBezTo>
                    <a:lnTo>
                      <a:pt x="91" y="95"/>
                    </a:lnTo>
                    <a:close/>
                    <a:moveTo>
                      <a:pt x="94" y="101"/>
                    </a:moveTo>
                    <a:cubicBezTo>
                      <a:pt x="97" y="102"/>
                      <a:pt x="98" y="99"/>
                      <a:pt x="100" y="98"/>
                    </a:cubicBezTo>
                    <a:cubicBezTo>
                      <a:pt x="98" y="99"/>
                      <a:pt x="96" y="100"/>
                      <a:pt x="94" y="101"/>
                    </a:cubicBezTo>
                    <a:moveTo>
                      <a:pt x="69" y="109"/>
                    </a:moveTo>
                    <a:cubicBezTo>
                      <a:pt x="70" y="108"/>
                      <a:pt x="71" y="108"/>
                      <a:pt x="72" y="107"/>
                    </a:cubicBezTo>
                    <a:cubicBezTo>
                      <a:pt x="72" y="106"/>
                      <a:pt x="71" y="105"/>
                      <a:pt x="72" y="104"/>
                    </a:cubicBezTo>
                    <a:cubicBezTo>
                      <a:pt x="70" y="102"/>
                      <a:pt x="75" y="102"/>
                      <a:pt x="75" y="100"/>
                    </a:cubicBezTo>
                    <a:cubicBezTo>
                      <a:pt x="72" y="101"/>
                      <a:pt x="67" y="105"/>
                      <a:pt x="68" y="109"/>
                    </a:cubicBezTo>
                    <a:cubicBezTo>
                      <a:pt x="69" y="109"/>
                      <a:pt x="70" y="110"/>
                      <a:pt x="70" y="110"/>
                    </a:cubicBezTo>
                    <a:cubicBezTo>
                      <a:pt x="73" y="111"/>
                      <a:pt x="73" y="108"/>
                      <a:pt x="75" y="107"/>
                    </a:cubicBezTo>
                    <a:cubicBezTo>
                      <a:pt x="74" y="106"/>
                      <a:pt x="76" y="105"/>
                      <a:pt x="76" y="105"/>
                    </a:cubicBezTo>
                    <a:cubicBezTo>
                      <a:pt x="75" y="104"/>
                      <a:pt x="75" y="105"/>
                      <a:pt x="74" y="105"/>
                    </a:cubicBezTo>
                    <a:cubicBezTo>
                      <a:pt x="74" y="105"/>
                      <a:pt x="74" y="104"/>
                      <a:pt x="74" y="104"/>
                    </a:cubicBezTo>
                    <a:cubicBezTo>
                      <a:pt x="72" y="104"/>
                      <a:pt x="72" y="104"/>
                      <a:pt x="72" y="104"/>
                    </a:cubicBezTo>
                    <a:cubicBezTo>
                      <a:pt x="75" y="106"/>
                      <a:pt x="72" y="112"/>
                      <a:pt x="69" y="109"/>
                    </a:cubicBezTo>
                    <a:moveTo>
                      <a:pt x="111" y="110"/>
                    </a:moveTo>
                    <a:cubicBezTo>
                      <a:pt x="114" y="110"/>
                      <a:pt x="116" y="109"/>
                      <a:pt x="116" y="107"/>
                    </a:cubicBezTo>
                    <a:cubicBezTo>
                      <a:pt x="116" y="106"/>
                      <a:pt x="115" y="106"/>
                      <a:pt x="114" y="106"/>
                    </a:cubicBezTo>
                    <a:cubicBezTo>
                      <a:pt x="115" y="108"/>
                      <a:pt x="115" y="109"/>
                      <a:pt x="113" y="109"/>
                    </a:cubicBezTo>
                    <a:cubicBezTo>
                      <a:pt x="112" y="108"/>
                      <a:pt x="114" y="107"/>
                      <a:pt x="113" y="105"/>
                    </a:cubicBezTo>
                    <a:cubicBezTo>
                      <a:pt x="115" y="105"/>
                      <a:pt x="116" y="104"/>
                      <a:pt x="118" y="104"/>
                    </a:cubicBezTo>
                    <a:cubicBezTo>
                      <a:pt x="119" y="103"/>
                      <a:pt x="119" y="101"/>
                      <a:pt x="118" y="100"/>
                    </a:cubicBezTo>
                    <a:cubicBezTo>
                      <a:pt x="117" y="100"/>
                      <a:pt x="116" y="99"/>
                      <a:pt x="114" y="99"/>
                    </a:cubicBezTo>
                    <a:cubicBezTo>
                      <a:pt x="116" y="105"/>
                      <a:pt x="111" y="105"/>
                      <a:pt x="111" y="110"/>
                    </a:cubicBezTo>
                    <a:moveTo>
                      <a:pt x="122" y="116"/>
                    </a:moveTo>
                    <a:cubicBezTo>
                      <a:pt x="121" y="115"/>
                      <a:pt x="123" y="115"/>
                      <a:pt x="123" y="114"/>
                    </a:cubicBezTo>
                    <a:cubicBezTo>
                      <a:pt x="122" y="114"/>
                      <a:pt x="122" y="114"/>
                      <a:pt x="122" y="114"/>
                    </a:cubicBezTo>
                    <a:cubicBezTo>
                      <a:pt x="121" y="114"/>
                      <a:pt x="121" y="115"/>
                      <a:pt x="122" y="116"/>
                    </a:cubicBezTo>
                    <a:moveTo>
                      <a:pt x="122" y="123"/>
                    </a:moveTo>
                    <a:cubicBezTo>
                      <a:pt x="121" y="123"/>
                      <a:pt x="121" y="123"/>
                      <a:pt x="120" y="123"/>
                    </a:cubicBezTo>
                    <a:cubicBezTo>
                      <a:pt x="120" y="124"/>
                      <a:pt x="121" y="124"/>
                      <a:pt x="122" y="124"/>
                    </a:cubicBezTo>
                    <a:cubicBezTo>
                      <a:pt x="122" y="123"/>
                      <a:pt x="123" y="122"/>
                      <a:pt x="123" y="120"/>
                    </a:cubicBezTo>
                    <a:cubicBezTo>
                      <a:pt x="122" y="121"/>
                      <a:pt x="122" y="120"/>
                      <a:pt x="121" y="120"/>
                    </a:cubicBezTo>
                    <a:cubicBezTo>
                      <a:pt x="121" y="121"/>
                      <a:pt x="122" y="121"/>
                      <a:pt x="122" y="123"/>
                    </a:cubicBezTo>
                    <a:moveTo>
                      <a:pt x="107" y="124"/>
                    </a:moveTo>
                    <a:cubicBezTo>
                      <a:pt x="108" y="124"/>
                      <a:pt x="109" y="124"/>
                      <a:pt x="109" y="125"/>
                    </a:cubicBezTo>
                    <a:cubicBezTo>
                      <a:pt x="109" y="124"/>
                      <a:pt x="109" y="124"/>
                      <a:pt x="109" y="123"/>
                    </a:cubicBezTo>
                    <a:cubicBezTo>
                      <a:pt x="108" y="123"/>
                      <a:pt x="108" y="123"/>
                      <a:pt x="107" y="124"/>
                    </a:cubicBezTo>
                    <a:moveTo>
                      <a:pt x="130" y="140"/>
                    </a:moveTo>
                    <a:cubicBezTo>
                      <a:pt x="131" y="144"/>
                      <a:pt x="127" y="143"/>
                      <a:pt x="126" y="142"/>
                    </a:cubicBezTo>
                    <a:cubicBezTo>
                      <a:pt x="126" y="144"/>
                      <a:pt x="127" y="145"/>
                      <a:pt x="130" y="145"/>
                    </a:cubicBezTo>
                    <a:cubicBezTo>
                      <a:pt x="131" y="143"/>
                      <a:pt x="132" y="141"/>
                      <a:pt x="132" y="139"/>
                    </a:cubicBezTo>
                    <a:cubicBezTo>
                      <a:pt x="133" y="138"/>
                      <a:pt x="134" y="139"/>
                      <a:pt x="134" y="141"/>
                    </a:cubicBezTo>
                    <a:cubicBezTo>
                      <a:pt x="132" y="143"/>
                      <a:pt x="131" y="148"/>
                      <a:pt x="127" y="147"/>
                    </a:cubicBezTo>
                    <a:cubicBezTo>
                      <a:pt x="128" y="148"/>
                      <a:pt x="130" y="149"/>
                      <a:pt x="132" y="148"/>
                    </a:cubicBezTo>
                    <a:cubicBezTo>
                      <a:pt x="133" y="147"/>
                      <a:pt x="133" y="144"/>
                      <a:pt x="135" y="143"/>
                    </a:cubicBezTo>
                    <a:cubicBezTo>
                      <a:pt x="136" y="143"/>
                      <a:pt x="137" y="143"/>
                      <a:pt x="137" y="144"/>
                    </a:cubicBezTo>
                    <a:cubicBezTo>
                      <a:pt x="136" y="147"/>
                      <a:pt x="135" y="151"/>
                      <a:pt x="131" y="151"/>
                    </a:cubicBezTo>
                    <a:cubicBezTo>
                      <a:pt x="129" y="151"/>
                      <a:pt x="127" y="149"/>
                      <a:pt x="126" y="149"/>
                    </a:cubicBezTo>
                    <a:cubicBezTo>
                      <a:pt x="128" y="153"/>
                      <a:pt x="138" y="154"/>
                      <a:pt x="140" y="149"/>
                    </a:cubicBezTo>
                    <a:cubicBezTo>
                      <a:pt x="139" y="149"/>
                      <a:pt x="137" y="148"/>
                      <a:pt x="137" y="147"/>
                    </a:cubicBezTo>
                    <a:cubicBezTo>
                      <a:pt x="139" y="146"/>
                      <a:pt x="140" y="149"/>
                      <a:pt x="142" y="148"/>
                    </a:cubicBezTo>
                    <a:cubicBezTo>
                      <a:pt x="144" y="148"/>
                      <a:pt x="144" y="147"/>
                      <a:pt x="146" y="147"/>
                    </a:cubicBezTo>
                    <a:cubicBezTo>
                      <a:pt x="148" y="144"/>
                      <a:pt x="145" y="138"/>
                      <a:pt x="150" y="137"/>
                    </a:cubicBezTo>
                    <a:cubicBezTo>
                      <a:pt x="151" y="138"/>
                      <a:pt x="151" y="139"/>
                      <a:pt x="151" y="140"/>
                    </a:cubicBezTo>
                    <a:cubicBezTo>
                      <a:pt x="152" y="140"/>
                      <a:pt x="153" y="137"/>
                      <a:pt x="154" y="139"/>
                    </a:cubicBezTo>
                    <a:cubicBezTo>
                      <a:pt x="154" y="140"/>
                      <a:pt x="153" y="141"/>
                      <a:pt x="152" y="142"/>
                    </a:cubicBezTo>
                    <a:cubicBezTo>
                      <a:pt x="152" y="143"/>
                      <a:pt x="152" y="143"/>
                      <a:pt x="152" y="144"/>
                    </a:cubicBezTo>
                    <a:cubicBezTo>
                      <a:pt x="152" y="144"/>
                      <a:pt x="152" y="145"/>
                      <a:pt x="151" y="145"/>
                    </a:cubicBezTo>
                    <a:cubicBezTo>
                      <a:pt x="150" y="144"/>
                      <a:pt x="150" y="143"/>
                      <a:pt x="149" y="142"/>
                    </a:cubicBezTo>
                    <a:cubicBezTo>
                      <a:pt x="149" y="141"/>
                      <a:pt x="151" y="141"/>
                      <a:pt x="151" y="140"/>
                    </a:cubicBezTo>
                    <a:cubicBezTo>
                      <a:pt x="150" y="141"/>
                      <a:pt x="149" y="140"/>
                      <a:pt x="149" y="141"/>
                    </a:cubicBezTo>
                    <a:cubicBezTo>
                      <a:pt x="149" y="142"/>
                      <a:pt x="148" y="143"/>
                      <a:pt x="149" y="144"/>
                    </a:cubicBezTo>
                    <a:cubicBezTo>
                      <a:pt x="150" y="144"/>
                      <a:pt x="151" y="146"/>
                      <a:pt x="153" y="146"/>
                    </a:cubicBezTo>
                    <a:cubicBezTo>
                      <a:pt x="153" y="146"/>
                      <a:pt x="154" y="145"/>
                      <a:pt x="154" y="144"/>
                    </a:cubicBezTo>
                    <a:cubicBezTo>
                      <a:pt x="155" y="143"/>
                      <a:pt x="153" y="141"/>
                      <a:pt x="155" y="141"/>
                    </a:cubicBezTo>
                    <a:cubicBezTo>
                      <a:pt x="159" y="148"/>
                      <a:pt x="149" y="151"/>
                      <a:pt x="148" y="145"/>
                    </a:cubicBezTo>
                    <a:cubicBezTo>
                      <a:pt x="148" y="145"/>
                      <a:pt x="147" y="147"/>
                      <a:pt x="148" y="147"/>
                    </a:cubicBezTo>
                    <a:cubicBezTo>
                      <a:pt x="151" y="148"/>
                      <a:pt x="151" y="151"/>
                      <a:pt x="155" y="151"/>
                    </a:cubicBezTo>
                    <a:cubicBezTo>
                      <a:pt x="155" y="150"/>
                      <a:pt x="156" y="149"/>
                      <a:pt x="156" y="148"/>
                    </a:cubicBezTo>
                    <a:cubicBezTo>
                      <a:pt x="159" y="147"/>
                      <a:pt x="158" y="143"/>
                      <a:pt x="159" y="142"/>
                    </a:cubicBezTo>
                    <a:cubicBezTo>
                      <a:pt x="161" y="144"/>
                      <a:pt x="164" y="142"/>
                      <a:pt x="166" y="141"/>
                    </a:cubicBezTo>
                    <a:cubicBezTo>
                      <a:pt x="166" y="137"/>
                      <a:pt x="166" y="133"/>
                      <a:pt x="170" y="133"/>
                    </a:cubicBezTo>
                    <a:cubicBezTo>
                      <a:pt x="171" y="134"/>
                      <a:pt x="171" y="135"/>
                      <a:pt x="172" y="136"/>
                    </a:cubicBezTo>
                    <a:cubicBezTo>
                      <a:pt x="172" y="134"/>
                      <a:pt x="173" y="134"/>
                      <a:pt x="175" y="134"/>
                    </a:cubicBezTo>
                    <a:cubicBezTo>
                      <a:pt x="174" y="135"/>
                      <a:pt x="175" y="136"/>
                      <a:pt x="175" y="137"/>
                    </a:cubicBezTo>
                    <a:cubicBezTo>
                      <a:pt x="174" y="138"/>
                      <a:pt x="174" y="136"/>
                      <a:pt x="173" y="136"/>
                    </a:cubicBezTo>
                    <a:cubicBezTo>
                      <a:pt x="173" y="136"/>
                      <a:pt x="173" y="137"/>
                      <a:pt x="172" y="137"/>
                    </a:cubicBezTo>
                    <a:cubicBezTo>
                      <a:pt x="171" y="136"/>
                      <a:pt x="171" y="136"/>
                      <a:pt x="169" y="136"/>
                    </a:cubicBezTo>
                    <a:cubicBezTo>
                      <a:pt x="168" y="137"/>
                      <a:pt x="168" y="138"/>
                      <a:pt x="168" y="139"/>
                    </a:cubicBezTo>
                    <a:cubicBezTo>
                      <a:pt x="170" y="140"/>
                      <a:pt x="170" y="142"/>
                      <a:pt x="172" y="142"/>
                    </a:cubicBezTo>
                    <a:cubicBezTo>
                      <a:pt x="174" y="142"/>
                      <a:pt x="174" y="140"/>
                      <a:pt x="176" y="140"/>
                    </a:cubicBezTo>
                    <a:cubicBezTo>
                      <a:pt x="176" y="143"/>
                      <a:pt x="173" y="145"/>
                      <a:pt x="171" y="145"/>
                    </a:cubicBezTo>
                    <a:cubicBezTo>
                      <a:pt x="172" y="149"/>
                      <a:pt x="177" y="145"/>
                      <a:pt x="178" y="143"/>
                    </a:cubicBezTo>
                    <a:cubicBezTo>
                      <a:pt x="179" y="138"/>
                      <a:pt x="177" y="135"/>
                      <a:pt x="175" y="133"/>
                    </a:cubicBezTo>
                    <a:cubicBezTo>
                      <a:pt x="174" y="131"/>
                      <a:pt x="174" y="129"/>
                      <a:pt x="174" y="128"/>
                    </a:cubicBezTo>
                    <a:cubicBezTo>
                      <a:pt x="173" y="127"/>
                      <a:pt x="171" y="127"/>
                      <a:pt x="170" y="126"/>
                    </a:cubicBezTo>
                    <a:cubicBezTo>
                      <a:pt x="169" y="125"/>
                      <a:pt x="169" y="124"/>
                      <a:pt x="168" y="124"/>
                    </a:cubicBezTo>
                    <a:cubicBezTo>
                      <a:pt x="164" y="120"/>
                      <a:pt x="156" y="122"/>
                      <a:pt x="151" y="125"/>
                    </a:cubicBezTo>
                    <a:cubicBezTo>
                      <a:pt x="151" y="126"/>
                      <a:pt x="151" y="127"/>
                      <a:pt x="151" y="127"/>
                    </a:cubicBezTo>
                    <a:cubicBezTo>
                      <a:pt x="150" y="128"/>
                      <a:pt x="150" y="128"/>
                      <a:pt x="149" y="128"/>
                    </a:cubicBezTo>
                    <a:cubicBezTo>
                      <a:pt x="147" y="125"/>
                      <a:pt x="140" y="125"/>
                      <a:pt x="136" y="127"/>
                    </a:cubicBezTo>
                    <a:cubicBezTo>
                      <a:pt x="136" y="128"/>
                      <a:pt x="136" y="130"/>
                      <a:pt x="137" y="130"/>
                    </a:cubicBezTo>
                    <a:cubicBezTo>
                      <a:pt x="138" y="130"/>
                      <a:pt x="137" y="127"/>
                      <a:pt x="138" y="127"/>
                    </a:cubicBezTo>
                    <a:cubicBezTo>
                      <a:pt x="139" y="127"/>
                      <a:pt x="139" y="128"/>
                      <a:pt x="140" y="128"/>
                    </a:cubicBezTo>
                    <a:cubicBezTo>
                      <a:pt x="141" y="125"/>
                      <a:pt x="147" y="126"/>
                      <a:pt x="147" y="129"/>
                    </a:cubicBezTo>
                    <a:cubicBezTo>
                      <a:pt x="146" y="130"/>
                      <a:pt x="144" y="129"/>
                      <a:pt x="142" y="130"/>
                    </a:cubicBezTo>
                    <a:cubicBezTo>
                      <a:pt x="140" y="132"/>
                      <a:pt x="137" y="134"/>
                      <a:pt x="135" y="136"/>
                    </a:cubicBezTo>
                    <a:cubicBezTo>
                      <a:pt x="135" y="137"/>
                      <a:pt x="135" y="138"/>
                      <a:pt x="136" y="139"/>
                    </a:cubicBezTo>
                    <a:cubicBezTo>
                      <a:pt x="137" y="140"/>
                      <a:pt x="138" y="140"/>
                      <a:pt x="139" y="142"/>
                    </a:cubicBezTo>
                    <a:cubicBezTo>
                      <a:pt x="139" y="142"/>
                      <a:pt x="138" y="142"/>
                      <a:pt x="138" y="143"/>
                    </a:cubicBezTo>
                    <a:cubicBezTo>
                      <a:pt x="135" y="141"/>
                      <a:pt x="132" y="138"/>
                      <a:pt x="134" y="135"/>
                    </a:cubicBezTo>
                    <a:cubicBezTo>
                      <a:pt x="132" y="134"/>
                      <a:pt x="132" y="136"/>
                      <a:pt x="130" y="136"/>
                    </a:cubicBezTo>
                    <a:cubicBezTo>
                      <a:pt x="129" y="136"/>
                      <a:pt x="129" y="135"/>
                      <a:pt x="129" y="134"/>
                    </a:cubicBezTo>
                    <a:cubicBezTo>
                      <a:pt x="127" y="134"/>
                      <a:pt x="126" y="135"/>
                      <a:pt x="125" y="135"/>
                    </a:cubicBezTo>
                    <a:cubicBezTo>
                      <a:pt x="124" y="139"/>
                      <a:pt x="127" y="142"/>
                      <a:pt x="130" y="140"/>
                    </a:cubicBezTo>
                    <a:moveTo>
                      <a:pt x="124" y="125"/>
                    </a:moveTo>
                    <a:cubicBezTo>
                      <a:pt x="123" y="125"/>
                      <a:pt x="124" y="124"/>
                      <a:pt x="123" y="124"/>
                    </a:cubicBezTo>
                    <a:cubicBezTo>
                      <a:pt x="123" y="125"/>
                      <a:pt x="122" y="124"/>
                      <a:pt x="122" y="124"/>
                    </a:cubicBezTo>
                    <a:cubicBezTo>
                      <a:pt x="122" y="125"/>
                      <a:pt x="123" y="125"/>
                      <a:pt x="124" y="125"/>
                    </a:cubicBezTo>
                    <a:moveTo>
                      <a:pt x="110" y="128"/>
                    </a:moveTo>
                    <a:cubicBezTo>
                      <a:pt x="111" y="128"/>
                      <a:pt x="112" y="126"/>
                      <a:pt x="111" y="126"/>
                    </a:cubicBezTo>
                    <a:cubicBezTo>
                      <a:pt x="110" y="126"/>
                      <a:pt x="111" y="127"/>
                      <a:pt x="110" y="128"/>
                    </a:cubicBezTo>
                    <a:moveTo>
                      <a:pt x="161" y="145"/>
                    </a:moveTo>
                    <a:cubicBezTo>
                      <a:pt x="159" y="149"/>
                      <a:pt x="157" y="152"/>
                      <a:pt x="152" y="153"/>
                    </a:cubicBezTo>
                    <a:cubicBezTo>
                      <a:pt x="153" y="154"/>
                      <a:pt x="151" y="157"/>
                      <a:pt x="151" y="159"/>
                    </a:cubicBezTo>
                    <a:cubicBezTo>
                      <a:pt x="149" y="159"/>
                      <a:pt x="148" y="158"/>
                      <a:pt x="148" y="157"/>
                    </a:cubicBezTo>
                    <a:cubicBezTo>
                      <a:pt x="149" y="155"/>
                      <a:pt x="151" y="154"/>
                      <a:pt x="152" y="153"/>
                    </a:cubicBezTo>
                    <a:cubicBezTo>
                      <a:pt x="151" y="152"/>
                      <a:pt x="151" y="151"/>
                      <a:pt x="150" y="151"/>
                    </a:cubicBezTo>
                    <a:cubicBezTo>
                      <a:pt x="148" y="152"/>
                      <a:pt x="149" y="155"/>
                      <a:pt x="146" y="156"/>
                    </a:cubicBezTo>
                    <a:cubicBezTo>
                      <a:pt x="146" y="155"/>
                      <a:pt x="146" y="155"/>
                      <a:pt x="146" y="155"/>
                    </a:cubicBezTo>
                    <a:cubicBezTo>
                      <a:pt x="147" y="153"/>
                      <a:pt x="148" y="152"/>
                      <a:pt x="149" y="150"/>
                    </a:cubicBezTo>
                    <a:cubicBezTo>
                      <a:pt x="148" y="150"/>
                      <a:pt x="148" y="149"/>
                      <a:pt x="147" y="149"/>
                    </a:cubicBezTo>
                    <a:cubicBezTo>
                      <a:pt x="145" y="150"/>
                      <a:pt x="146" y="153"/>
                      <a:pt x="144" y="154"/>
                    </a:cubicBezTo>
                    <a:cubicBezTo>
                      <a:pt x="143" y="154"/>
                      <a:pt x="143" y="154"/>
                      <a:pt x="143" y="153"/>
                    </a:cubicBezTo>
                    <a:cubicBezTo>
                      <a:pt x="144" y="152"/>
                      <a:pt x="144" y="151"/>
                      <a:pt x="145" y="149"/>
                    </a:cubicBezTo>
                    <a:cubicBezTo>
                      <a:pt x="143" y="150"/>
                      <a:pt x="142" y="150"/>
                      <a:pt x="141" y="151"/>
                    </a:cubicBezTo>
                    <a:cubicBezTo>
                      <a:pt x="138" y="156"/>
                      <a:pt x="130" y="155"/>
                      <a:pt x="126" y="152"/>
                    </a:cubicBezTo>
                    <a:cubicBezTo>
                      <a:pt x="127" y="155"/>
                      <a:pt x="132" y="154"/>
                      <a:pt x="134" y="156"/>
                    </a:cubicBezTo>
                    <a:cubicBezTo>
                      <a:pt x="131" y="158"/>
                      <a:pt x="128" y="156"/>
                      <a:pt x="126" y="155"/>
                    </a:cubicBezTo>
                    <a:cubicBezTo>
                      <a:pt x="127" y="158"/>
                      <a:pt x="132" y="156"/>
                      <a:pt x="133" y="159"/>
                    </a:cubicBezTo>
                    <a:cubicBezTo>
                      <a:pt x="131" y="161"/>
                      <a:pt x="128" y="157"/>
                      <a:pt x="127" y="158"/>
                    </a:cubicBezTo>
                    <a:cubicBezTo>
                      <a:pt x="128" y="159"/>
                      <a:pt x="130" y="159"/>
                      <a:pt x="131" y="161"/>
                    </a:cubicBezTo>
                    <a:cubicBezTo>
                      <a:pt x="130" y="162"/>
                      <a:pt x="130" y="164"/>
                      <a:pt x="131" y="166"/>
                    </a:cubicBezTo>
                    <a:cubicBezTo>
                      <a:pt x="130" y="166"/>
                      <a:pt x="130" y="166"/>
                      <a:pt x="130" y="166"/>
                    </a:cubicBezTo>
                    <a:cubicBezTo>
                      <a:pt x="130" y="167"/>
                      <a:pt x="130" y="168"/>
                      <a:pt x="129" y="168"/>
                    </a:cubicBezTo>
                    <a:cubicBezTo>
                      <a:pt x="131" y="171"/>
                      <a:pt x="131" y="177"/>
                      <a:pt x="127" y="177"/>
                    </a:cubicBezTo>
                    <a:cubicBezTo>
                      <a:pt x="127" y="180"/>
                      <a:pt x="127" y="180"/>
                      <a:pt x="127" y="180"/>
                    </a:cubicBezTo>
                    <a:cubicBezTo>
                      <a:pt x="128" y="180"/>
                      <a:pt x="129" y="180"/>
                      <a:pt x="130" y="180"/>
                    </a:cubicBezTo>
                    <a:cubicBezTo>
                      <a:pt x="131" y="177"/>
                      <a:pt x="132" y="174"/>
                      <a:pt x="134" y="171"/>
                    </a:cubicBezTo>
                    <a:cubicBezTo>
                      <a:pt x="134" y="171"/>
                      <a:pt x="134" y="171"/>
                      <a:pt x="135" y="171"/>
                    </a:cubicBezTo>
                    <a:cubicBezTo>
                      <a:pt x="135" y="170"/>
                      <a:pt x="134" y="168"/>
                      <a:pt x="135" y="168"/>
                    </a:cubicBezTo>
                    <a:cubicBezTo>
                      <a:pt x="137" y="170"/>
                      <a:pt x="138" y="171"/>
                      <a:pt x="140" y="172"/>
                    </a:cubicBezTo>
                    <a:cubicBezTo>
                      <a:pt x="141" y="172"/>
                      <a:pt x="141" y="171"/>
                      <a:pt x="142" y="171"/>
                    </a:cubicBezTo>
                    <a:cubicBezTo>
                      <a:pt x="144" y="176"/>
                      <a:pt x="137" y="174"/>
                      <a:pt x="136" y="172"/>
                    </a:cubicBezTo>
                    <a:cubicBezTo>
                      <a:pt x="135" y="173"/>
                      <a:pt x="134" y="173"/>
                      <a:pt x="134" y="173"/>
                    </a:cubicBezTo>
                    <a:cubicBezTo>
                      <a:pt x="133" y="176"/>
                      <a:pt x="132" y="178"/>
                      <a:pt x="131" y="181"/>
                    </a:cubicBezTo>
                    <a:cubicBezTo>
                      <a:pt x="134" y="180"/>
                      <a:pt x="134" y="176"/>
                      <a:pt x="136" y="174"/>
                    </a:cubicBezTo>
                    <a:cubicBezTo>
                      <a:pt x="138" y="177"/>
                      <a:pt x="142" y="177"/>
                      <a:pt x="146" y="175"/>
                    </a:cubicBezTo>
                    <a:cubicBezTo>
                      <a:pt x="146" y="176"/>
                      <a:pt x="146" y="177"/>
                      <a:pt x="145" y="177"/>
                    </a:cubicBezTo>
                    <a:cubicBezTo>
                      <a:pt x="147" y="176"/>
                      <a:pt x="147" y="178"/>
                      <a:pt x="148" y="178"/>
                    </a:cubicBezTo>
                    <a:cubicBezTo>
                      <a:pt x="148" y="178"/>
                      <a:pt x="149" y="178"/>
                      <a:pt x="149" y="178"/>
                    </a:cubicBezTo>
                    <a:cubicBezTo>
                      <a:pt x="151" y="179"/>
                      <a:pt x="150" y="180"/>
                      <a:pt x="152" y="180"/>
                    </a:cubicBezTo>
                    <a:cubicBezTo>
                      <a:pt x="153" y="180"/>
                      <a:pt x="153" y="180"/>
                      <a:pt x="154" y="180"/>
                    </a:cubicBezTo>
                    <a:cubicBezTo>
                      <a:pt x="155" y="177"/>
                      <a:pt x="157" y="177"/>
                      <a:pt x="158" y="174"/>
                    </a:cubicBezTo>
                    <a:cubicBezTo>
                      <a:pt x="159" y="174"/>
                      <a:pt x="159" y="175"/>
                      <a:pt x="161" y="174"/>
                    </a:cubicBezTo>
                    <a:cubicBezTo>
                      <a:pt x="161" y="173"/>
                      <a:pt x="162" y="172"/>
                      <a:pt x="162" y="170"/>
                    </a:cubicBezTo>
                    <a:cubicBezTo>
                      <a:pt x="160" y="170"/>
                      <a:pt x="161" y="173"/>
                      <a:pt x="158" y="173"/>
                    </a:cubicBezTo>
                    <a:cubicBezTo>
                      <a:pt x="157" y="172"/>
                      <a:pt x="157" y="171"/>
                      <a:pt x="157" y="170"/>
                    </a:cubicBezTo>
                    <a:cubicBezTo>
                      <a:pt x="158" y="170"/>
                      <a:pt x="158" y="171"/>
                      <a:pt x="159" y="171"/>
                    </a:cubicBezTo>
                    <a:cubicBezTo>
                      <a:pt x="159" y="171"/>
                      <a:pt x="159" y="170"/>
                      <a:pt x="159" y="169"/>
                    </a:cubicBezTo>
                    <a:cubicBezTo>
                      <a:pt x="157" y="169"/>
                      <a:pt x="156" y="167"/>
                      <a:pt x="154" y="168"/>
                    </a:cubicBezTo>
                    <a:cubicBezTo>
                      <a:pt x="154" y="167"/>
                      <a:pt x="153" y="164"/>
                      <a:pt x="155" y="164"/>
                    </a:cubicBezTo>
                    <a:cubicBezTo>
                      <a:pt x="156" y="165"/>
                      <a:pt x="156" y="167"/>
                      <a:pt x="157" y="168"/>
                    </a:cubicBezTo>
                    <a:cubicBezTo>
                      <a:pt x="157" y="167"/>
                      <a:pt x="158" y="167"/>
                      <a:pt x="158" y="167"/>
                    </a:cubicBezTo>
                    <a:cubicBezTo>
                      <a:pt x="160" y="170"/>
                      <a:pt x="163" y="168"/>
                      <a:pt x="166" y="169"/>
                    </a:cubicBezTo>
                    <a:cubicBezTo>
                      <a:pt x="166" y="169"/>
                      <a:pt x="166" y="169"/>
                      <a:pt x="166" y="170"/>
                    </a:cubicBezTo>
                    <a:cubicBezTo>
                      <a:pt x="165" y="170"/>
                      <a:pt x="165" y="171"/>
                      <a:pt x="164" y="171"/>
                    </a:cubicBezTo>
                    <a:cubicBezTo>
                      <a:pt x="163" y="174"/>
                      <a:pt x="162" y="176"/>
                      <a:pt x="158" y="176"/>
                    </a:cubicBezTo>
                    <a:cubicBezTo>
                      <a:pt x="158" y="177"/>
                      <a:pt x="157" y="177"/>
                      <a:pt x="158" y="178"/>
                    </a:cubicBezTo>
                    <a:cubicBezTo>
                      <a:pt x="164" y="179"/>
                      <a:pt x="163" y="172"/>
                      <a:pt x="167" y="170"/>
                    </a:cubicBezTo>
                    <a:cubicBezTo>
                      <a:pt x="167" y="171"/>
                      <a:pt x="168" y="172"/>
                      <a:pt x="170" y="172"/>
                    </a:cubicBezTo>
                    <a:cubicBezTo>
                      <a:pt x="169" y="171"/>
                      <a:pt x="168" y="169"/>
                      <a:pt x="169" y="168"/>
                    </a:cubicBezTo>
                    <a:cubicBezTo>
                      <a:pt x="170" y="170"/>
                      <a:pt x="173" y="171"/>
                      <a:pt x="174" y="168"/>
                    </a:cubicBezTo>
                    <a:cubicBezTo>
                      <a:pt x="174" y="166"/>
                      <a:pt x="174" y="165"/>
                      <a:pt x="174" y="163"/>
                    </a:cubicBezTo>
                    <a:cubicBezTo>
                      <a:pt x="174" y="163"/>
                      <a:pt x="174" y="162"/>
                      <a:pt x="175" y="162"/>
                    </a:cubicBezTo>
                    <a:cubicBezTo>
                      <a:pt x="177" y="166"/>
                      <a:pt x="176" y="175"/>
                      <a:pt x="170" y="172"/>
                    </a:cubicBezTo>
                    <a:cubicBezTo>
                      <a:pt x="170" y="174"/>
                      <a:pt x="172" y="175"/>
                      <a:pt x="174" y="175"/>
                    </a:cubicBezTo>
                    <a:cubicBezTo>
                      <a:pt x="175" y="174"/>
                      <a:pt x="175" y="172"/>
                      <a:pt x="177" y="172"/>
                    </a:cubicBezTo>
                    <a:cubicBezTo>
                      <a:pt x="179" y="170"/>
                      <a:pt x="178" y="164"/>
                      <a:pt x="177" y="162"/>
                    </a:cubicBezTo>
                    <a:cubicBezTo>
                      <a:pt x="176" y="162"/>
                      <a:pt x="176" y="162"/>
                      <a:pt x="175" y="162"/>
                    </a:cubicBezTo>
                    <a:cubicBezTo>
                      <a:pt x="174" y="159"/>
                      <a:pt x="177" y="158"/>
                      <a:pt x="177" y="156"/>
                    </a:cubicBezTo>
                    <a:cubicBezTo>
                      <a:pt x="178" y="153"/>
                      <a:pt x="177" y="150"/>
                      <a:pt x="176" y="147"/>
                    </a:cubicBezTo>
                    <a:cubicBezTo>
                      <a:pt x="176" y="149"/>
                      <a:pt x="174" y="149"/>
                      <a:pt x="173" y="149"/>
                    </a:cubicBezTo>
                    <a:cubicBezTo>
                      <a:pt x="173" y="151"/>
                      <a:pt x="173" y="154"/>
                      <a:pt x="172" y="154"/>
                    </a:cubicBezTo>
                    <a:cubicBezTo>
                      <a:pt x="172" y="156"/>
                      <a:pt x="172" y="159"/>
                      <a:pt x="170" y="159"/>
                    </a:cubicBezTo>
                    <a:cubicBezTo>
                      <a:pt x="170" y="157"/>
                      <a:pt x="169" y="157"/>
                      <a:pt x="169" y="156"/>
                    </a:cubicBezTo>
                    <a:cubicBezTo>
                      <a:pt x="171" y="155"/>
                      <a:pt x="170" y="152"/>
                      <a:pt x="172" y="151"/>
                    </a:cubicBezTo>
                    <a:cubicBezTo>
                      <a:pt x="171" y="149"/>
                      <a:pt x="172" y="148"/>
                      <a:pt x="171" y="147"/>
                    </a:cubicBezTo>
                    <a:cubicBezTo>
                      <a:pt x="170" y="148"/>
                      <a:pt x="171" y="151"/>
                      <a:pt x="169" y="151"/>
                    </a:cubicBezTo>
                    <a:cubicBezTo>
                      <a:pt x="168" y="150"/>
                      <a:pt x="169" y="148"/>
                      <a:pt x="170" y="146"/>
                    </a:cubicBezTo>
                    <a:cubicBezTo>
                      <a:pt x="169" y="146"/>
                      <a:pt x="169" y="145"/>
                      <a:pt x="168" y="145"/>
                    </a:cubicBezTo>
                    <a:cubicBezTo>
                      <a:pt x="167" y="146"/>
                      <a:pt x="168" y="148"/>
                      <a:pt x="166" y="149"/>
                    </a:cubicBezTo>
                    <a:cubicBezTo>
                      <a:pt x="165" y="147"/>
                      <a:pt x="166" y="144"/>
                      <a:pt x="168" y="143"/>
                    </a:cubicBezTo>
                    <a:cubicBezTo>
                      <a:pt x="169" y="143"/>
                      <a:pt x="169" y="145"/>
                      <a:pt x="170" y="144"/>
                    </a:cubicBezTo>
                    <a:cubicBezTo>
                      <a:pt x="169" y="144"/>
                      <a:pt x="169" y="142"/>
                      <a:pt x="168" y="141"/>
                    </a:cubicBezTo>
                    <a:cubicBezTo>
                      <a:pt x="167" y="144"/>
                      <a:pt x="164" y="145"/>
                      <a:pt x="161" y="145"/>
                    </a:cubicBezTo>
                    <a:moveTo>
                      <a:pt x="121" y="147"/>
                    </a:moveTo>
                    <a:cubicBezTo>
                      <a:pt x="122" y="147"/>
                      <a:pt x="124" y="148"/>
                      <a:pt x="124" y="146"/>
                    </a:cubicBezTo>
                    <a:cubicBezTo>
                      <a:pt x="123" y="147"/>
                      <a:pt x="121" y="146"/>
                      <a:pt x="121" y="145"/>
                    </a:cubicBezTo>
                    <a:cubicBezTo>
                      <a:pt x="120" y="146"/>
                      <a:pt x="121" y="146"/>
                      <a:pt x="121" y="147"/>
                    </a:cubicBezTo>
                    <a:moveTo>
                      <a:pt x="121" y="160"/>
                    </a:moveTo>
                    <a:cubicBezTo>
                      <a:pt x="122" y="160"/>
                      <a:pt x="122" y="160"/>
                      <a:pt x="122" y="160"/>
                    </a:cubicBezTo>
                    <a:cubicBezTo>
                      <a:pt x="122" y="159"/>
                      <a:pt x="122" y="159"/>
                      <a:pt x="122" y="159"/>
                    </a:cubicBezTo>
                    <a:cubicBezTo>
                      <a:pt x="122" y="159"/>
                      <a:pt x="121" y="159"/>
                      <a:pt x="121" y="160"/>
                    </a:cubicBezTo>
                    <a:moveTo>
                      <a:pt x="127" y="175"/>
                    </a:moveTo>
                    <a:cubicBezTo>
                      <a:pt x="128" y="174"/>
                      <a:pt x="129" y="174"/>
                      <a:pt x="129" y="174"/>
                    </a:cubicBezTo>
                    <a:cubicBezTo>
                      <a:pt x="130" y="171"/>
                      <a:pt x="126" y="170"/>
                      <a:pt x="128" y="168"/>
                    </a:cubicBezTo>
                    <a:cubicBezTo>
                      <a:pt x="128" y="167"/>
                      <a:pt x="127" y="167"/>
                      <a:pt x="127" y="166"/>
                    </a:cubicBezTo>
                    <a:cubicBezTo>
                      <a:pt x="128" y="166"/>
                      <a:pt x="128" y="166"/>
                      <a:pt x="129" y="166"/>
                    </a:cubicBezTo>
                    <a:cubicBezTo>
                      <a:pt x="130" y="165"/>
                      <a:pt x="128" y="163"/>
                      <a:pt x="129" y="162"/>
                    </a:cubicBezTo>
                    <a:cubicBezTo>
                      <a:pt x="129" y="161"/>
                      <a:pt x="128" y="160"/>
                      <a:pt x="126" y="160"/>
                    </a:cubicBezTo>
                    <a:cubicBezTo>
                      <a:pt x="127" y="164"/>
                      <a:pt x="127" y="170"/>
                      <a:pt x="127" y="175"/>
                    </a:cubicBezTo>
                    <a:moveTo>
                      <a:pt x="122" y="167"/>
                    </a:moveTo>
                    <a:cubicBezTo>
                      <a:pt x="121" y="167"/>
                      <a:pt x="120" y="167"/>
                      <a:pt x="120" y="169"/>
                    </a:cubicBezTo>
                    <a:cubicBezTo>
                      <a:pt x="121" y="168"/>
                      <a:pt x="122" y="169"/>
                      <a:pt x="123" y="169"/>
                    </a:cubicBezTo>
                    <a:cubicBezTo>
                      <a:pt x="123" y="168"/>
                      <a:pt x="124" y="168"/>
                      <a:pt x="125" y="168"/>
                    </a:cubicBezTo>
                    <a:cubicBezTo>
                      <a:pt x="125" y="167"/>
                      <a:pt x="124" y="167"/>
                      <a:pt x="124" y="166"/>
                    </a:cubicBezTo>
                    <a:cubicBezTo>
                      <a:pt x="123" y="166"/>
                      <a:pt x="123" y="166"/>
                      <a:pt x="123" y="166"/>
                    </a:cubicBezTo>
                    <a:cubicBezTo>
                      <a:pt x="123" y="167"/>
                      <a:pt x="123" y="167"/>
                      <a:pt x="122" y="167"/>
                    </a:cubicBezTo>
                    <a:moveTo>
                      <a:pt x="125" y="171"/>
                    </a:moveTo>
                    <a:cubicBezTo>
                      <a:pt x="125" y="170"/>
                      <a:pt x="124" y="171"/>
                      <a:pt x="123" y="170"/>
                    </a:cubicBezTo>
                    <a:cubicBezTo>
                      <a:pt x="123" y="171"/>
                      <a:pt x="124" y="171"/>
                      <a:pt x="125" y="171"/>
                    </a:cubicBezTo>
                    <a:moveTo>
                      <a:pt x="119" y="172"/>
                    </a:moveTo>
                    <a:cubicBezTo>
                      <a:pt x="120" y="172"/>
                      <a:pt x="121" y="173"/>
                      <a:pt x="121" y="173"/>
                    </a:cubicBezTo>
                    <a:cubicBezTo>
                      <a:pt x="121" y="174"/>
                      <a:pt x="121" y="174"/>
                      <a:pt x="120" y="174"/>
                    </a:cubicBezTo>
                    <a:cubicBezTo>
                      <a:pt x="120" y="174"/>
                      <a:pt x="119" y="173"/>
                      <a:pt x="119" y="173"/>
                    </a:cubicBezTo>
                    <a:cubicBezTo>
                      <a:pt x="118" y="173"/>
                      <a:pt x="117" y="174"/>
                      <a:pt x="117" y="177"/>
                    </a:cubicBezTo>
                    <a:cubicBezTo>
                      <a:pt x="119" y="177"/>
                      <a:pt x="120" y="178"/>
                      <a:pt x="121" y="178"/>
                    </a:cubicBezTo>
                    <a:cubicBezTo>
                      <a:pt x="121" y="177"/>
                      <a:pt x="119" y="178"/>
                      <a:pt x="119" y="176"/>
                    </a:cubicBezTo>
                    <a:cubicBezTo>
                      <a:pt x="119" y="174"/>
                      <a:pt x="121" y="176"/>
                      <a:pt x="122" y="175"/>
                    </a:cubicBezTo>
                    <a:cubicBezTo>
                      <a:pt x="121" y="176"/>
                      <a:pt x="123" y="175"/>
                      <a:pt x="123" y="176"/>
                    </a:cubicBezTo>
                    <a:cubicBezTo>
                      <a:pt x="123" y="178"/>
                      <a:pt x="122" y="179"/>
                      <a:pt x="122" y="180"/>
                    </a:cubicBezTo>
                    <a:cubicBezTo>
                      <a:pt x="123" y="180"/>
                      <a:pt x="123" y="180"/>
                      <a:pt x="123" y="181"/>
                    </a:cubicBezTo>
                    <a:cubicBezTo>
                      <a:pt x="123" y="182"/>
                      <a:pt x="122" y="182"/>
                      <a:pt x="121" y="182"/>
                    </a:cubicBezTo>
                    <a:cubicBezTo>
                      <a:pt x="122" y="184"/>
                      <a:pt x="120" y="185"/>
                      <a:pt x="121" y="187"/>
                    </a:cubicBezTo>
                    <a:cubicBezTo>
                      <a:pt x="120" y="188"/>
                      <a:pt x="118" y="189"/>
                      <a:pt x="118" y="191"/>
                    </a:cubicBezTo>
                    <a:cubicBezTo>
                      <a:pt x="123" y="190"/>
                      <a:pt x="122" y="184"/>
                      <a:pt x="125" y="182"/>
                    </a:cubicBezTo>
                    <a:cubicBezTo>
                      <a:pt x="123" y="180"/>
                      <a:pt x="125" y="178"/>
                      <a:pt x="125" y="176"/>
                    </a:cubicBezTo>
                    <a:cubicBezTo>
                      <a:pt x="125" y="173"/>
                      <a:pt x="123" y="171"/>
                      <a:pt x="119" y="171"/>
                    </a:cubicBezTo>
                    <a:cubicBezTo>
                      <a:pt x="119" y="171"/>
                      <a:pt x="119" y="172"/>
                      <a:pt x="119" y="172"/>
                    </a:cubicBezTo>
                    <a:moveTo>
                      <a:pt x="166" y="172"/>
                    </a:moveTo>
                    <a:cubicBezTo>
                      <a:pt x="165" y="176"/>
                      <a:pt x="163" y="181"/>
                      <a:pt x="157" y="180"/>
                    </a:cubicBezTo>
                    <a:cubicBezTo>
                      <a:pt x="158" y="183"/>
                      <a:pt x="163" y="181"/>
                      <a:pt x="164" y="179"/>
                    </a:cubicBezTo>
                    <a:cubicBezTo>
                      <a:pt x="165" y="176"/>
                      <a:pt x="168" y="175"/>
                      <a:pt x="167" y="172"/>
                    </a:cubicBezTo>
                    <a:cubicBezTo>
                      <a:pt x="167" y="172"/>
                      <a:pt x="167" y="172"/>
                      <a:pt x="166" y="172"/>
                    </a:cubicBezTo>
                    <a:moveTo>
                      <a:pt x="166" y="180"/>
                    </a:moveTo>
                    <a:cubicBezTo>
                      <a:pt x="168" y="179"/>
                      <a:pt x="170" y="176"/>
                      <a:pt x="169" y="174"/>
                    </a:cubicBezTo>
                    <a:cubicBezTo>
                      <a:pt x="167" y="175"/>
                      <a:pt x="167" y="178"/>
                      <a:pt x="166" y="180"/>
                    </a:cubicBezTo>
                    <a:moveTo>
                      <a:pt x="133" y="182"/>
                    </a:moveTo>
                    <a:cubicBezTo>
                      <a:pt x="136" y="182"/>
                      <a:pt x="137" y="180"/>
                      <a:pt x="138" y="178"/>
                    </a:cubicBezTo>
                    <a:cubicBezTo>
                      <a:pt x="135" y="177"/>
                      <a:pt x="135" y="181"/>
                      <a:pt x="133" y="182"/>
                    </a:cubicBezTo>
                    <a:moveTo>
                      <a:pt x="140" y="183"/>
                    </a:moveTo>
                    <a:cubicBezTo>
                      <a:pt x="141" y="183"/>
                      <a:pt x="141" y="183"/>
                      <a:pt x="141" y="183"/>
                    </a:cubicBezTo>
                    <a:cubicBezTo>
                      <a:pt x="142" y="181"/>
                      <a:pt x="145" y="179"/>
                      <a:pt x="144" y="178"/>
                    </a:cubicBezTo>
                    <a:cubicBezTo>
                      <a:pt x="141" y="178"/>
                      <a:pt x="142" y="182"/>
                      <a:pt x="140" y="183"/>
                    </a:cubicBezTo>
                    <a:moveTo>
                      <a:pt x="137" y="183"/>
                    </a:moveTo>
                    <a:cubicBezTo>
                      <a:pt x="140" y="183"/>
                      <a:pt x="140" y="180"/>
                      <a:pt x="141" y="179"/>
                    </a:cubicBezTo>
                    <a:cubicBezTo>
                      <a:pt x="138" y="179"/>
                      <a:pt x="138" y="181"/>
                      <a:pt x="137" y="183"/>
                    </a:cubicBezTo>
                    <a:moveTo>
                      <a:pt x="143" y="183"/>
                    </a:moveTo>
                    <a:cubicBezTo>
                      <a:pt x="146" y="183"/>
                      <a:pt x="146" y="180"/>
                      <a:pt x="147" y="179"/>
                    </a:cubicBezTo>
                    <a:cubicBezTo>
                      <a:pt x="145" y="178"/>
                      <a:pt x="144" y="182"/>
                      <a:pt x="143" y="183"/>
                    </a:cubicBezTo>
                    <a:moveTo>
                      <a:pt x="146" y="184"/>
                    </a:moveTo>
                    <a:cubicBezTo>
                      <a:pt x="148" y="183"/>
                      <a:pt x="149" y="183"/>
                      <a:pt x="150" y="181"/>
                    </a:cubicBezTo>
                    <a:cubicBezTo>
                      <a:pt x="148" y="178"/>
                      <a:pt x="147" y="182"/>
                      <a:pt x="146" y="184"/>
                    </a:cubicBezTo>
                    <a:moveTo>
                      <a:pt x="121" y="193"/>
                    </a:moveTo>
                    <a:cubicBezTo>
                      <a:pt x="123" y="193"/>
                      <a:pt x="123" y="193"/>
                      <a:pt x="123" y="193"/>
                    </a:cubicBezTo>
                    <a:cubicBezTo>
                      <a:pt x="123" y="191"/>
                      <a:pt x="124" y="189"/>
                      <a:pt x="123" y="187"/>
                    </a:cubicBezTo>
                    <a:cubicBezTo>
                      <a:pt x="123" y="189"/>
                      <a:pt x="122" y="191"/>
                      <a:pt x="121" y="193"/>
                    </a:cubicBezTo>
                    <a:moveTo>
                      <a:pt x="119" y="209"/>
                    </a:moveTo>
                    <a:cubicBezTo>
                      <a:pt x="119" y="210"/>
                      <a:pt x="119" y="212"/>
                      <a:pt x="120" y="214"/>
                    </a:cubicBezTo>
                    <a:cubicBezTo>
                      <a:pt x="122" y="214"/>
                      <a:pt x="122" y="213"/>
                      <a:pt x="123" y="212"/>
                    </a:cubicBezTo>
                    <a:cubicBezTo>
                      <a:pt x="123" y="211"/>
                      <a:pt x="122" y="211"/>
                      <a:pt x="122" y="210"/>
                    </a:cubicBezTo>
                    <a:cubicBezTo>
                      <a:pt x="122" y="209"/>
                      <a:pt x="123" y="208"/>
                      <a:pt x="122" y="207"/>
                    </a:cubicBezTo>
                    <a:cubicBezTo>
                      <a:pt x="121" y="208"/>
                      <a:pt x="120" y="208"/>
                      <a:pt x="119" y="209"/>
                    </a:cubicBezTo>
                    <a:moveTo>
                      <a:pt x="121" y="216"/>
                    </a:moveTo>
                    <a:cubicBezTo>
                      <a:pt x="122" y="217"/>
                      <a:pt x="120" y="218"/>
                      <a:pt x="120" y="218"/>
                    </a:cubicBezTo>
                    <a:cubicBezTo>
                      <a:pt x="120" y="223"/>
                      <a:pt x="120" y="223"/>
                      <a:pt x="120" y="223"/>
                    </a:cubicBezTo>
                    <a:cubicBezTo>
                      <a:pt x="121" y="223"/>
                      <a:pt x="121" y="223"/>
                      <a:pt x="122" y="223"/>
                    </a:cubicBezTo>
                    <a:cubicBezTo>
                      <a:pt x="124" y="221"/>
                      <a:pt x="123" y="219"/>
                      <a:pt x="122" y="217"/>
                    </a:cubicBezTo>
                    <a:cubicBezTo>
                      <a:pt x="122" y="216"/>
                      <a:pt x="124" y="216"/>
                      <a:pt x="124" y="215"/>
                    </a:cubicBezTo>
                    <a:cubicBezTo>
                      <a:pt x="123" y="215"/>
                      <a:pt x="121" y="215"/>
                      <a:pt x="121" y="216"/>
                    </a:cubicBezTo>
                    <a:moveTo>
                      <a:pt x="119" y="239"/>
                    </a:moveTo>
                    <a:cubicBezTo>
                      <a:pt x="121" y="239"/>
                      <a:pt x="125" y="241"/>
                      <a:pt x="126" y="238"/>
                    </a:cubicBezTo>
                    <a:cubicBezTo>
                      <a:pt x="124" y="241"/>
                      <a:pt x="119" y="234"/>
                      <a:pt x="119" y="239"/>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42" name="Freeform 1179"/>
              <p:cNvSpPr/>
              <p:nvPr/>
            </p:nvSpPr>
            <p:spPr bwMode="auto">
              <a:xfrm>
                <a:off x="407836" y="4663757"/>
                <a:ext cx="6631" cy="3317"/>
              </a:xfrm>
              <a:custGeom>
                <a:avLst/>
                <a:gdLst>
                  <a:gd name="T0" fmla="*/ 0 w 2"/>
                  <a:gd name="T1" fmla="*/ 0 h 1"/>
                  <a:gd name="T2" fmla="*/ 2 w 2"/>
                  <a:gd name="T3" fmla="*/ 0 h 1"/>
                  <a:gd name="T4" fmla="*/ 2 w 2"/>
                  <a:gd name="T5" fmla="*/ 1 h 1"/>
                  <a:gd name="T6" fmla="*/ 0 w 2"/>
                  <a:gd name="T7" fmla="*/ 1 h 1"/>
                  <a:gd name="T8" fmla="*/ 0 w 2"/>
                  <a:gd name="T9" fmla="*/ 0 h 1"/>
                </a:gdLst>
                <a:ahLst/>
                <a:cxnLst>
                  <a:cxn ang="0">
                    <a:pos x="T0" y="T1"/>
                  </a:cxn>
                  <a:cxn ang="0">
                    <a:pos x="T2" y="T3"/>
                  </a:cxn>
                  <a:cxn ang="0">
                    <a:pos x="T4" y="T5"/>
                  </a:cxn>
                  <a:cxn ang="0">
                    <a:pos x="T6" y="T7"/>
                  </a:cxn>
                  <a:cxn ang="0">
                    <a:pos x="T8" y="T9"/>
                  </a:cxn>
                </a:cxnLst>
                <a:rect l="0" t="0" r="r" b="b"/>
                <a:pathLst>
                  <a:path w="2" h="1">
                    <a:moveTo>
                      <a:pt x="0" y="0"/>
                    </a:moveTo>
                    <a:cubicBezTo>
                      <a:pt x="0" y="0"/>
                      <a:pt x="1" y="0"/>
                      <a:pt x="2" y="0"/>
                    </a:cubicBezTo>
                    <a:cubicBezTo>
                      <a:pt x="2" y="1"/>
                      <a:pt x="2" y="1"/>
                      <a:pt x="2" y="1"/>
                    </a:cubicBezTo>
                    <a:cubicBezTo>
                      <a:pt x="0" y="1"/>
                      <a:pt x="0" y="1"/>
                      <a:pt x="0" y="1"/>
                    </a:cubicBezTo>
                    <a:cubicBezTo>
                      <a:pt x="0" y="1"/>
                      <a:pt x="0" y="0"/>
                      <a:pt x="0"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43" name="Freeform 1180"/>
              <p:cNvSpPr/>
              <p:nvPr/>
            </p:nvSpPr>
            <p:spPr bwMode="auto">
              <a:xfrm>
                <a:off x="450941" y="4643862"/>
                <a:ext cx="39789" cy="29843"/>
              </a:xfrm>
              <a:custGeom>
                <a:avLst/>
                <a:gdLst>
                  <a:gd name="T0" fmla="*/ 10 w 10"/>
                  <a:gd name="T1" fmla="*/ 2 h 8"/>
                  <a:gd name="T2" fmla="*/ 8 w 10"/>
                  <a:gd name="T3" fmla="*/ 4 h 8"/>
                  <a:gd name="T4" fmla="*/ 7 w 10"/>
                  <a:gd name="T5" fmla="*/ 7 h 8"/>
                  <a:gd name="T6" fmla="*/ 5 w 10"/>
                  <a:gd name="T7" fmla="*/ 4 h 8"/>
                  <a:gd name="T8" fmla="*/ 5 w 10"/>
                  <a:gd name="T9" fmla="*/ 7 h 8"/>
                  <a:gd name="T10" fmla="*/ 4 w 10"/>
                  <a:gd name="T11" fmla="*/ 7 h 8"/>
                  <a:gd name="T12" fmla="*/ 4 w 10"/>
                  <a:gd name="T13" fmla="*/ 5 h 8"/>
                  <a:gd name="T14" fmla="*/ 4 w 10"/>
                  <a:gd name="T15" fmla="*/ 7 h 8"/>
                  <a:gd name="T16" fmla="*/ 1 w 10"/>
                  <a:gd name="T17" fmla="*/ 7 h 8"/>
                  <a:gd name="T18" fmla="*/ 2 w 10"/>
                  <a:gd name="T19" fmla="*/ 6 h 8"/>
                  <a:gd name="T20" fmla="*/ 0 w 10"/>
                  <a:gd name="T21" fmla="*/ 4 h 8"/>
                  <a:gd name="T22" fmla="*/ 2 w 10"/>
                  <a:gd name="T23" fmla="*/ 5 h 8"/>
                  <a:gd name="T24" fmla="*/ 3 w 10"/>
                  <a:gd name="T25" fmla="*/ 4 h 8"/>
                  <a:gd name="T26" fmla="*/ 5 w 10"/>
                  <a:gd name="T27" fmla="*/ 4 h 8"/>
                  <a:gd name="T28" fmla="*/ 10 w 10"/>
                  <a:gd name="T29" fmla="*/ 2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 h="8">
                    <a:moveTo>
                      <a:pt x="10" y="2"/>
                    </a:moveTo>
                    <a:cubicBezTo>
                      <a:pt x="10" y="4"/>
                      <a:pt x="9" y="4"/>
                      <a:pt x="8" y="4"/>
                    </a:cubicBezTo>
                    <a:cubicBezTo>
                      <a:pt x="8" y="5"/>
                      <a:pt x="8" y="7"/>
                      <a:pt x="7" y="7"/>
                    </a:cubicBezTo>
                    <a:cubicBezTo>
                      <a:pt x="5" y="8"/>
                      <a:pt x="7" y="4"/>
                      <a:pt x="5" y="4"/>
                    </a:cubicBezTo>
                    <a:cubicBezTo>
                      <a:pt x="5" y="5"/>
                      <a:pt x="6" y="6"/>
                      <a:pt x="5" y="7"/>
                    </a:cubicBezTo>
                    <a:cubicBezTo>
                      <a:pt x="4" y="7"/>
                      <a:pt x="4" y="7"/>
                      <a:pt x="4" y="7"/>
                    </a:cubicBezTo>
                    <a:cubicBezTo>
                      <a:pt x="4" y="6"/>
                      <a:pt x="4" y="6"/>
                      <a:pt x="4" y="5"/>
                    </a:cubicBezTo>
                    <a:cubicBezTo>
                      <a:pt x="3" y="5"/>
                      <a:pt x="4" y="6"/>
                      <a:pt x="4" y="7"/>
                    </a:cubicBezTo>
                    <a:cubicBezTo>
                      <a:pt x="2" y="7"/>
                      <a:pt x="2" y="7"/>
                      <a:pt x="1" y="7"/>
                    </a:cubicBezTo>
                    <a:cubicBezTo>
                      <a:pt x="1" y="7"/>
                      <a:pt x="1" y="6"/>
                      <a:pt x="2" y="6"/>
                    </a:cubicBezTo>
                    <a:cubicBezTo>
                      <a:pt x="1" y="6"/>
                      <a:pt x="0" y="5"/>
                      <a:pt x="0" y="4"/>
                    </a:cubicBezTo>
                    <a:cubicBezTo>
                      <a:pt x="1" y="4"/>
                      <a:pt x="2" y="4"/>
                      <a:pt x="2" y="5"/>
                    </a:cubicBezTo>
                    <a:cubicBezTo>
                      <a:pt x="3" y="5"/>
                      <a:pt x="3" y="4"/>
                      <a:pt x="3" y="4"/>
                    </a:cubicBezTo>
                    <a:cubicBezTo>
                      <a:pt x="4" y="3"/>
                      <a:pt x="4" y="5"/>
                      <a:pt x="5" y="4"/>
                    </a:cubicBezTo>
                    <a:cubicBezTo>
                      <a:pt x="4" y="0"/>
                      <a:pt x="7" y="3"/>
                      <a:pt x="10" y="2"/>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44" name="Freeform 1181"/>
              <p:cNvSpPr/>
              <p:nvPr/>
            </p:nvSpPr>
            <p:spPr bwMode="auto">
              <a:xfrm>
                <a:off x="202259" y="4985385"/>
                <a:ext cx="49737" cy="43106"/>
              </a:xfrm>
              <a:custGeom>
                <a:avLst/>
                <a:gdLst>
                  <a:gd name="T0" fmla="*/ 9 w 13"/>
                  <a:gd name="T1" fmla="*/ 0 h 11"/>
                  <a:gd name="T2" fmla="*/ 13 w 13"/>
                  <a:gd name="T3" fmla="*/ 2 h 11"/>
                  <a:gd name="T4" fmla="*/ 11 w 13"/>
                  <a:gd name="T5" fmla="*/ 3 h 11"/>
                  <a:gd name="T6" fmla="*/ 10 w 13"/>
                  <a:gd name="T7" fmla="*/ 7 h 11"/>
                  <a:gd name="T8" fmla="*/ 1 w 13"/>
                  <a:gd name="T9" fmla="*/ 7 h 11"/>
                  <a:gd name="T10" fmla="*/ 6 w 13"/>
                  <a:gd name="T11" fmla="*/ 7 h 11"/>
                  <a:gd name="T12" fmla="*/ 0 w 13"/>
                  <a:gd name="T13" fmla="*/ 5 h 11"/>
                  <a:gd name="T14" fmla="*/ 3 w 13"/>
                  <a:gd name="T15" fmla="*/ 5 h 11"/>
                  <a:gd name="T16" fmla="*/ 9 w 13"/>
                  <a:gd name="T17"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1">
                    <a:moveTo>
                      <a:pt x="9" y="0"/>
                    </a:moveTo>
                    <a:cubicBezTo>
                      <a:pt x="10" y="1"/>
                      <a:pt x="13" y="0"/>
                      <a:pt x="13" y="2"/>
                    </a:cubicBezTo>
                    <a:cubicBezTo>
                      <a:pt x="12" y="3"/>
                      <a:pt x="12" y="3"/>
                      <a:pt x="11" y="3"/>
                    </a:cubicBezTo>
                    <a:cubicBezTo>
                      <a:pt x="10" y="4"/>
                      <a:pt x="10" y="5"/>
                      <a:pt x="10" y="7"/>
                    </a:cubicBezTo>
                    <a:cubicBezTo>
                      <a:pt x="8" y="9"/>
                      <a:pt x="3" y="11"/>
                      <a:pt x="1" y="7"/>
                    </a:cubicBezTo>
                    <a:cubicBezTo>
                      <a:pt x="2" y="8"/>
                      <a:pt x="5" y="8"/>
                      <a:pt x="6" y="7"/>
                    </a:cubicBezTo>
                    <a:cubicBezTo>
                      <a:pt x="4" y="7"/>
                      <a:pt x="1" y="7"/>
                      <a:pt x="0" y="5"/>
                    </a:cubicBezTo>
                    <a:cubicBezTo>
                      <a:pt x="1" y="4"/>
                      <a:pt x="2" y="5"/>
                      <a:pt x="3" y="5"/>
                    </a:cubicBezTo>
                    <a:cubicBezTo>
                      <a:pt x="7" y="6"/>
                      <a:pt x="9" y="4"/>
                      <a:pt x="9"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45" name="Freeform 1182"/>
              <p:cNvSpPr/>
              <p:nvPr/>
            </p:nvSpPr>
            <p:spPr bwMode="auto">
              <a:xfrm>
                <a:off x="407836" y="5104752"/>
                <a:ext cx="29843" cy="33157"/>
              </a:xfrm>
              <a:custGeom>
                <a:avLst/>
                <a:gdLst>
                  <a:gd name="T0" fmla="*/ 3 w 8"/>
                  <a:gd name="T1" fmla="*/ 0 h 8"/>
                  <a:gd name="T2" fmla="*/ 4 w 8"/>
                  <a:gd name="T3" fmla="*/ 0 h 8"/>
                  <a:gd name="T4" fmla="*/ 5 w 8"/>
                  <a:gd name="T5" fmla="*/ 2 h 8"/>
                  <a:gd name="T6" fmla="*/ 6 w 8"/>
                  <a:gd name="T7" fmla="*/ 1 h 8"/>
                  <a:gd name="T8" fmla="*/ 7 w 8"/>
                  <a:gd name="T9" fmla="*/ 4 h 8"/>
                  <a:gd name="T10" fmla="*/ 0 w 8"/>
                  <a:gd name="T11" fmla="*/ 6 h 8"/>
                  <a:gd name="T12" fmla="*/ 5 w 8"/>
                  <a:gd name="T13" fmla="*/ 4 h 8"/>
                  <a:gd name="T14" fmla="*/ 4 w 8"/>
                  <a:gd name="T15" fmla="*/ 2 h 8"/>
                  <a:gd name="T16" fmla="*/ 3 w 8"/>
                  <a:gd name="T17" fmla="*/ 2 h 8"/>
                  <a:gd name="T18" fmla="*/ 3 w 8"/>
                  <a:gd name="T1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8">
                    <a:moveTo>
                      <a:pt x="3" y="0"/>
                    </a:moveTo>
                    <a:cubicBezTo>
                      <a:pt x="4" y="0"/>
                      <a:pt x="4" y="0"/>
                      <a:pt x="4" y="0"/>
                    </a:cubicBezTo>
                    <a:cubicBezTo>
                      <a:pt x="5" y="0"/>
                      <a:pt x="4" y="2"/>
                      <a:pt x="5" y="2"/>
                    </a:cubicBezTo>
                    <a:cubicBezTo>
                      <a:pt x="6" y="2"/>
                      <a:pt x="5" y="0"/>
                      <a:pt x="6" y="1"/>
                    </a:cubicBezTo>
                    <a:cubicBezTo>
                      <a:pt x="8" y="1"/>
                      <a:pt x="8" y="3"/>
                      <a:pt x="7" y="4"/>
                    </a:cubicBezTo>
                    <a:cubicBezTo>
                      <a:pt x="5" y="4"/>
                      <a:pt x="3" y="8"/>
                      <a:pt x="0" y="6"/>
                    </a:cubicBezTo>
                    <a:cubicBezTo>
                      <a:pt x="1" y="4"/>
                      <a:pt x="3" y="5"/>
                      <a:pt x="5" y="4"/>
                    </a:cubicBezTo>
                    <a:cubicBezTo>
                      <a:pt x="4" y="2"/>
                      <a:pt x="4" y="2"/>
                      <a:pt x="4" y="2"/>
                    </a:cubicBezTo>
                    <a:cubicBezTo>
                      <a:pt x="4" y="1"/>
                      <a:pt x="4" y="2"/>
                      <a:pt x="3" y="2"/>
                    </a:cubicBezTo>
                    <a:lnTo>
                      <a:pt x="3" y="0"/>
                    </a:lnTo>
                    <a:close/>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46" name="Freeform 1183"/>
              <p:cNvSpPr/>
              <p:nvPr/>
            </p:nvSpPr>
            <p:spPr bwMode="auto">
              <a:xfrm>
                <a:off x="447625" y="5088172"/>
                <a:ext cx="23211" cy="69632"/>
              </a:xfrm>
              <a:custGeom>
                <a:avLst/>
                <a:gdLst>
                  <a:gd name="T0" fmla="*/ 3 w 6"/>
                  <a:gd name="T1" fmla="*/ 0 h 17"/>
                  <a:gd name="T2" fmla="*/ 5 w 6"/>
                  <a:gd name="T3" fmla="*/ 0 h 17"/>
                  <a:gd name="T4" fmla="*/ 5 w 6"/>
                  <a:gd name="T5" fmla="*/ 1 h 17"/>
                  <a:gd name="T6" fmla="*/ 5 w 6"/>
                  <a:gd name="T7" fmla="*/ 8 h 17"/>
                  <a:gd name="T8" fmla="*/ 6 w 6"/>
                  <a:gd name="T9" fmla="*/ 8 h 17"/>
                  <a:gd name="T10" fmla="*/ 4 w 6"/>
                  <a:gd name="T11" fmla="*/ 11 h 17"/>
                  <a:gd name="T12" fmla="*/ 2 w 6"/>
                  <a:gd name="T13" fmla="*/ 11 h 17"/>
                  <a:gd name="T14" fmla="*/ 1 w 6"/>
                  <a:gd name="T15" fmla="*/ 17 h 17"/>
                  <a:gd name="T16" fmla="*/ 0 w 6"/>
                  <a:gd name="T17" fmla="*/ 15 h 17"/>
                  <a:gd name="T18" fmla="*/ 2 w 6"/>
                  <a:gd name="T19" fmla="*/ 9 h 17"/>
                  <a:gd name="T20" fmla="*/ 4 w 6"/>
                  <a:gd name="T21" fmla="*/ 2 h 17"/>
                  <a:gd name="T22" fmla="*/ 3 w 6"/>
                  <a:gd name="T23"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 h="17">
                    <a:moveTo>
                      <a:pt x="3" y="0"/>
                    </a:moveTo>
                    <a:cubicBezTo>
                      <a:pt x="5" y="0"/>
                      <a:pt x="5" y="0"/>
                      <a:pt x="5" y="0"/>
                    </a:cubicBezTo>
                    <a:cubicBezTo>
                      <a:pt x="5" y="1"/>
                      <a:pt x="5" y="1"/>
                      <a:pt x="5" y="1"/>
                    </a:cubicBezTo>
                    <a:cubicBezTo>
                      <a:pt x="5" y="3"/>
                      <a:pt x="6" y="6"/>
                      <a:pt x="5" y="8"/>
                    </a:cubicBezTo>
                    <a:cubicBezTo>
                      <a:pt x="5" y="8"/>
                      <a:pt x="6" y="8"/>
                      <a:pt x="6" y="8"/>
                    </a:cubicBezTo>
                    <a:cubicBezTo>
                      <a:pt x="6" y="10"/>
                      <a:pt x="5" y="10"/>
                      <a:pt x="4" y="11"/>
                    </a:cubicBezTo>
                    <a:cubicBezTo>
                      <a:pt x="3" y="11"/>
                      <a:pt x="3" y="11"/>
                      <a:pt x="2" y="11"/>
                    </a:cubicBezTo>
                    <a:cubicBezTo>
                      <a:pt x="1" y="14"/>
                      <a:pt x="4" y="16"/>
                      <a:pt x="1" y="17"/>
                    </a:cubicBezTo>
                    <a:cubicBezTo>
                      <a:pt x="0" y="17"/>
                      <a:pt x="1" y="16"/>
                      <a:pt x="0" y="15"/>
                    </a:cubicBezTo>
                    <a:cubicBezTo>
                      <a:pt x="1" y="13"/>
                      <a:pt x="0" y="10"/>
                      <a:pt x="2" y="9"/>
                    </a:cubicBezTo>
                    <a:cubicBezTo>
                      <a:pt x="5" y="9"/>
                      <a:pt x="2" y="4"/>
                      <a:pt x="4" y="2"/>
                    </a:cubicBezTo>
                    <a:cubicBezTo>
                      <a:pt x="4" y="1"/>
                      <a:pt x="3" y="1"/>
                      <a:pt x="3"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47" name="Freeform 1184"/>
              <p:cNvSpPr>
                <a:spLocks noEditPoints="1"/>
              </p:cNvSpPr>
              <p:nvPr/>
            </p:nvSpPr>
            <p:spPr bwMode="auto">
              <a:xfrm>
                <a:off x="527203" y="5721481"/>
                <a:ext cx="49737" cy="82895"/>
              </a:xfrm>
              <a:custGeom>
                <a:avLst/>
                <a:gdLst>
                  <a:gd name="T0" fmla="*/ 11 w 12"/>
                  <a:gd name="T1" fmla="*/ 0 h 21"/>
                  <a:gd name="T2" fmla="*/ 11 w 12"/>
                  <a:gd name="T3" fmla="*/ 7 h 21"/>
                  <a:gd name="T4" fmla="*/ 11 w 12"/>
                  <a:gd name="T5" fmla="*/ 19 h 21"/>
                  <a:gd name="T6" fmla="*/ 12 w 12"/>
                  <a:gd name="T7" fmla="*/ 21 h 21"/>
                  <a:gd name="T8" fmla="*/ 9 w 12"/>
                  <a:gd name="T9" fmla="*/ 20 h 21"/>
                  <a:gd name="T10" fmla="*/ 9 w 12"/>
                  <a:gd name="T11" fmla="*/ 18 h 21"/>
                  <a:gd name="T12" fmla="*/ 7 w 12"/>
                  <a:gd name="T13" fmla="*/ 21 h 21"/>
                  <a:gd name="T14" fmla="*/ 6 w 12"/>
                  <a:gd name="T15" fmla="*/ 17 h 21"/>
                  <a:gd name="T16" fmla="*/ 5 w 12"/>
                  <a:gd name="T17" fmla="*/ 20 h 21"/>
                  <a:gd name="T18" fmla="*/ 3 w 12"/>
                  <a:gd name="T19" fmla="*/ 17 h 21"/>
                  <a:gd name="T20" fmla="*/ 5 w 12"/>
                  <a:gd name="T21" fmla="*/ 16 h 21"/>
                  <a:gd name="T22" fmla="*/ 3 w 12"/>
                  <a:gd name="T23" fmla="*/ 13 h 21"/>
                  <a:gd name="T24" fmla="*/ 8 w 12"/>
                  <a:gd name="T25" fmla="*/ 14 h 21"/>
                  <a:gd name="T26" fmla="*/ 6 w 12"/>
                  <a:gd name="T27" fmla="*/ 14 h 21"/>
                  <a:gd name="T28" fmla="*/ 5 w 12"/>
                  <a:gd name="T29" fmla="*/ 12 h 21"/>
                  <a:gd name="T30" fmla="*/ 2 w 12"/>
                  <a:gd name="T31" fmla="*/ 13 h 21"/>
                  <a:gd name="T32" fmla="*/ 0 w 12"/>
                  <a:gd name="T33" fmla="*/ 11 h 21"/>
                  <a:gd name="T34" fmla="*/ 2 w 12"/>
                  <a:gd name="T35" fmla="*/ 1 h 21"/>
                  <a:gd name="T36" fmla="*/ 2 w 12"/>
                  <a:gd name="T37" fmla="*/ 11 h 21"/>
                  <a:gd name="T38" fmla="*/ 5 w 12"/>
                  <a:gd name="T39" fmla="*/ 10 h 21"/>
                  <a:gd name="T40" fmla="*/ 11 w 12"/>
                  <a:gd name="T41" fmla="*/ 0 h 21"/>
                  <a:gd name="T42" fmla="*/ 8 w 12"/>
                  <a:gd name="T43" fmla="*/ 13 h 21"/>
                  <a:gd name="T44" fmla="*/ 10 w 12"/>
                  <a:gd name="T45" fmla="*/ 12 h 21"/>
                  <a:gd name="T46" fmla="*/ 10 w 12"/>
                  <a:gd name="T47" fmla="*/ 14 h 21"/>
                  <a:gd name="T48" fmla="*/ 9 w 12"/>
                  <a:gd name="T49" fmla="*/ 16 h 21"/>
                  <a:gd name="T50" fmla="*/ 11 w 12"/>
                  <a:gd name="T51" fmla="*/ 16 h 21"/>
                  <a:gd name="T52" fmla="*/ 10 w 12"/>
                  <a:gd name="T53" fmla="*/ 15 h 21"/>
                  <a:gd name="T54" fmla="*/ 10 w 12"/>
                  <a:gd name="T55" fmla="*/ 10 h 21"/>
                  <a:gd name="T56" fmla="*/ 9 w 12"/>
                  <a:gd name="T57" fmla="*/ 6 h 21"/>
                  <a:gd name="T58" fmla="*/ 8 w 12"/>
                  <a:gd name="T59" fmla="*/ 13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 h="21">
                    <a:moveTo>
                      <a:pt x="11" y="0"/>
                    </a:moveTo>
                    <a:cubicBezTo>
                      <a:pt x="12" y="1"/>
                      <a:pt x="12" y="6"/>
                      <a:pt x="11" y="7"/>
                    </a:cubicBezTo>
                    <a:cubicBezTo>
                      <a:pt x="12" y="11"/>
                      <a:pt x="12" y="15"/>
                      <a:pt x="11" y="19"/>
                    </a:cubicBezTo>
                    <a:cubicBezTo>
                      <a:pt x="11" y="20"/>
                      <a:pt x="12" y="20"/>
                      <a:pt x="12" y="21"/>
                    </a:cubicBezTo>
                    <a:cubicBezTo>
                      <a:pt x="11" y="21"/>
                      <a:pt x="10" y="21"/>
                      <a:pt x="9" y="20"/>
                    </a:cubicBezTo>
                    <a:cubicBezTo>
                      <a:pt x="9" y="19"/>
                      <a:pt x="10" y="19"/>
                      <a:pt x="9" y="18"/>
                    </a:cubicBezTo>
                    <a:cubicBezTo>
                      <a:pt x="9" y="19"/>
                      <a:pt x="9" y="21"/>
                      <a:pt x="7" y="21"/>
                    </a:cubicBezTo>
                    <a:cubicBezTo>
                      <a:pt x="6" y="20"/>
                      <a:pt x="8" y="17"/>
                      <a:pt x="6" y="17"/>
                    </a:cubicBezTo>
                    <a:cubicBezTo>
                      <a:pt x="5" y="17"/>
                      <a:pt x="6" y="20"/>
                      <a:pt x="5" y="20"/>
                    </a:cubicBezTo>
                    <a:cubicBezTo>
                      <a:pt x="2" y="21"/>
                      <a:pt x="3" y="18"/>
                      <a:pt x="3" y="17"/>
                    </a:cubicBezTo>
                    <a:cubicBezTo>
                      <a:pt x="4" y="16"/>
                      <a:pt x="4" y="16"/>
                      <a:pt x="5" y="16"/>
                    </a:cubicBezTo>
                    <a:cubicBezTo>
                      <a:pt x="5" y="15"/>
                      <a:pt x="3" y="15"/>
                      <a:pt x="3" y="13"/>
                    </a:cubicBezTo>
                    <a:cubicBezTo>
                      <a:pt x="5" y="12"/>
                      <a:pt x="6" y="16"/>
                      <a:pt x="8" y="14"/>
                    </a:cubicBezTo>
                    <a:cubicBezTo>
                      <a:pt x="7" y="13"/>
                      <a:pt x="7" y="14"/>
                      <a:pt x="6" y="14"/>
                    </a:cubicBezTo>
                    <a:cubicBezTo>
                      <a:pt x="6" y="13"/>
                      <a:pt x="5" y="12"/>
                      <a:pt x="5" y="12"/>
                    </a:cubicBezTo>
                    <a:cubicBezTo>
                      <a:pt x="3" y="12"/>
                      <a:pt x="3" y="12"/>
                      <a:pt x="2" y="13"/>
                    </a:cubicBezTo>
                    <a:cubicBezTo>
                      <a:pt x="1" y="12"/>
                      <a:pt x="1" y="11"/>
                      <a:pt x="0" y="11"/>
                    </a:cubicBezTo>
                    <a:cubicBezTo>
                      <a:pt x="2" y="7"/>
                      <a:pt x="0" y="4"/>
                      <a:pt x="2" y="1"/>
                    </a:cubicBezTo>
                    <a:cubicBezTo>
                      <a:pt x="3" y="3"/>
                      <a:pt x="3" y="8"/>
                      <a:pt x="2" y="11"/>
                    </a:cubicBezTo>
                    <a:cubicBezTo>
                      <a:pt x="3" y="11"/>
                      <a:pt x="4" y="10"/>
                      <a:pt x="5" y="10"/>
                    </a:cubicBezTo>
                    <a:cubicBezTo>
                      <a:pt x="5" y="5"/>
                      <a:pt x="7" y="1"/>
                      <a:pt x="11" y="0"/>
                    </a:cubicBezTo>
                    <a:moveTo>
                      <a:pt x="8" y="13"/>
                    </a:moveTo>
                    <a:cubicBezTo>
                      <a:pt x="8" y="12"/>
                      <a:pt x="9" y="12"/>
                      <a:pt x="10" y="12"/>
                    </a:cubicBezTo>
                    <a:cubicBezTo>
                      <a:pt x="10" y="14"/>
                      <a:pt x="10" y="14"/>
                      <a:pt x="10" y="14"/>
                    </a:cubicBezTo>
                    <a:cubicBezTo>
                      <a:pt x="9" y="14"/>
                      <a:pt x="8" y="15"/>
                      <a:pt x="9" y="16"/>
                    </a:cubicBezTo>
                    <a:cubicBezTo>
                      <a:pt x="10" y="16"/>
                      <a:pt x="10" y="17"/>
                      <a:pt x="11" y="16"/>
                    </a:cubicBezTo>
                    <a:cubicBezTo>
                      <a:pt x="11" y="15"/>
                      <a:pt x="10" y="16"/>
                      <a:pt x="10" y="15"/>
                    </a:cubicBezTo>
                    <a:cubicBezTo>
                      <a:pt x="10" y="14"/>
                      <a:pt x="10" y="12"/>
                      <a:pt x="10" y="10"/>
                    </a:cubicBezTo>
                    <a:cubicBezTo>
                      <a:pt x="8" y="10"/>
                      <a:pt x="10" y="6"/>
                      <a:pt x="9" y="6"/>
                    </a:cubicBezTo>
                    <a:cubicBezTo>
                      <a:pt x="8" y="8"/>
                      <a:pt x="6" y="9"/>
                      <a:pt x="8" y="13"/>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48" name="Freeform 1185"/>
              <p:cNvSpPr>
                <a:spLocks noEditPoints="1"/>
              </p:cNvSpPr>
              <p:nvPr/>
            </p:nvSpPr>
            <p:spPr bwMode="auto">
              <a:xfrm>
                <a:off x="361415" y="5801059"/>
                <a:ext cx="222156" cy="165787"/>
              </a:xfrm>
              <a:custGeom>
                <a:avLst/>
                <a:gdLst>
                  <a:gd name="T0" fmla="*/ 46 w 55"/>
                  <a:gd name="T1" fmla="*/ 32 h 41"/>
                  <a:gd name="T2" fmla="*/ 20 w 55"/>
                  <a:gd name="T3" fmla="*/ 36 h 41"/>
                  <a:gd name="T4" fmla="*/ 6 w 55"/>
                  <a:gd name="T5" fmla="*/ 41 h 41"/>
                  <a:gd name="T6" fmla="*/ 2 w 55"/>
                  <a:gd name="T7" fmla="*/ 39 h 41"/>
                  <a:gd name="T8" fmla="*/ 4 w 55"/>
                  <a:gd name="T9" fmla="*/ 39 h 41"/>
                  <a:gd name="T10" fmla="*/ 25 w 55"/>
                  <a:gd name="T11" fmla="*/ 31 h 41"/>
                  <a:gd name="T12" fmla="*/ 33 w 55"/>
                  <a:gd name="T13" fmla="*/ 29 h 41"/>
                  <a:gd name="T14" fmla="*/ 36 w 55"/>
                  <a:gd name="T15" fmla="*/ 29 h 41"/>
                  <a:gd name="T16" fmla="*/ 38 w 55"/>
                  <a:gd name="T17" fmla="*/ 28 h 41"/>
                  <a:gd name="T18" fmla="*/ 41 w 55"/>
                  <a:gd name="T19" fmla="*/ 20 h 41"/>
                  <a:gd name="T20" fmla="*/ 40 w 55"/>
                  <a:gd name="T21" fmla="*/ 19 h 41"/>
                  <a:gd name="T22" fmla="*/ 40 w 55"/>
                  <a:gd name="T23" fmla="*/ 19 h 41"/>
                  <a:gd name="T24" fmla="*/ 36 w 55"/>
                  <a:gd name="T25" fmla="*/ 18 h 41"/>
                  <a:gd name="T26" fmla="*/ 36 w 55"/>
                  <a:gd name="T27" fmla="*/ 19 h 41"/>
                  <a:gd name="T28" fmla="*/ 36 w 55"/>
                  <a:gd name="T29" fmla="*/ 12 h 41"/>
                  <a:gd name="T30" fmla="*/ 36 w 55"/>
                  <a:gd name="T31" fmla="*/ 13 h 41"/>
                  <a:gd name="T32" fmla="*/ 40 w 55"/>
                  <a:gd name="T33" fmla="*/ 14 h 41"/>
                  <a:gd name="T34" fmla="*/ 39 w 55"/>
                  <a:gd name="T35" fmla="*/ 11 h 41"/>
                  <a:gd name="T36" fmla="*/ 41 w 55"/>
                  <a:gd name="T37" fmla="*/ 10 h 41"/>
                  <a:gd name="T38" fmla="*/ 39 w 55"/>
                  <a:gd name="T39" fmla="*/ 6 h 41"/>
                  <a:gd name="T40" fmla="*/ 40 w 55"/>
                  <a:gd name="T41" fmla="*/ 2 h 41"/>
                  <a:gd name="T42" fmla="*/ 41 w 55"/>
                  <a:gd name="T43" fmla="*/ 5 h 41"/>
                  <a:gd name="T44" fmla="*/ 43 w 55"/>
                  <a:gd name="T45" fmla="*/ 3 h 41"/>
                  <a:gd name="T46" fmla="*/ 45 w 55"/>
                  <a:gd name="T47" fmla="*/ 1 h 41"/>
                  <a:gd name="T48" fmla="*/ 47 w 55"/>
                  <a:gd name="T49" fmla="*/ 4 h 41"/>
                  <a:gd name="T50" fmla="*/ 48 w 55"/>
                  <a:gd name="T51" fmla="*/ 10 h 41"/>
                  <a:gd name="T52" fmla="*/ 47 w 55"/>
                  <a:gd name="T53" fmla="*/ 5 h 41"/>
                  <a:gd name="T54" fmla="*/ 44 w 55"/>
                  <a:gd name="T55" fmla="*/ 11 h 41"/>
                  <a:gd name="T56" fmla="*/ 43 w 55"/>
                  <a:gd name="T57" fmla="*/ 14 h 41"/>
                  <a:gd name="T58" fmla="*/ 44 w 55"/>
                  <a:gd name="T59" fmla="*/ 12 h 41"/>
                  <a:gd name="T60" fmla="*/ 44 w 55"/>
                  <a:gd name="T61" fmla="*/ 21 h 41"/>
                  <a:gd name="T62" fmla="*/ 45 w 55"/>
                  <a:gd name="T63" fmla="*/ 21 h 41"/>
                  <a:gd name="T64" fmla="*/ 48 w 55"/>
                  <a:gd name="T65" fmla="*/ 16 h 41"/>
                  <a:gd name="T66" fmla="*/ 47 w 55"/>
                  <a:gd name="T67" fmla="*/ 24 h 41"/>
                  <a:gd name="T68" fmla="*/ 50 w 55"/>
                  <a:gd name="T69" fmla="*/ 16 h 41"/>
                  <a:gd name="T70" fmla="*/ 51 w 55"/>
                  <a:gd name="T71" fmla="*/ 3 h 41"/>
                  <a:gd name="T72" fmla="*/ 53 w 55"/>
                  <a:gd name="T73" fmla="*/ 4 h 41"/>
                  <a:gd name="T74" fmla="*/ 53 w 55"/>
                  <a:gd name="T75" fmla="*/ 1 h 41"/>
                  <a:gd name="T76" fmla="*/ 41 w 55"/>
                  <a:gd name="T77" fmla="*/ 8 h 41"/>
                  <a:gd name="T78" fmla="*/ 41 w 55"/>
                  <a:gd name="T79" fmla="*/ 8 h 41"/>
                  <a:gd name="T80" fmla="*/ 44 w 55"/>
                  <a:gd name="T81" fmla="*/ 5 h 41"/>
                  <a:gd name="T82" fmla="*/ 52 w 55"/>
                  <a:gd name="T83" fmla="*/ 16 h 41"/>
                  <a:gd name="T84" fmla="*/ 52 w 55"/>
                  <a:gd name="T85" fmla="*/ 16 h 41"/>
                  <a:gd name="T86" fmla="*/ 42 w 55"/>
                  <a:gd name="T87" fmla="*/ 15 h 41"/>
                  <a:gd name="T88" fmla="*/ 41 w 55"/>
                  <a:gd name="T89" fmla="*/ 21 h 41"/>
                  <a:gd name="T90" fmla="*/ 41 w 55"/>
                  <a:gd name="T91" fmla="*/ 28 h 41"/>
                  <a:gd name="T92" fmla="*/ 52 w 55"/>
                  <a:gd name="T93" fmla="*/ 28 h 41"/>
                  <a:gd name="T94" fmla="*/ 53 w 55"/>
                  <a:gd name="T95" fmla="*/ 26 h 41"/>
                  <a:gd name="T96" fmla="*/ 50 w 55"/>
                  <a:gd name="T97" fmla="*/ 25 h 41"/>
                  <a:gd name="T98" fmla="*/ 46 w 55"/>
                  <a:gd name="T99" fmla="*/ 26 h 41"/>
                  <a:gd name="T100" fmla="*/ 42 w 55"/>
                  <a:gd name="T101" fmla="*/ 23 h 41"/>
                  <a:gd name="T102" fmla="*/ 53 w 55"/>
                  <a:gd name="T103" fmla="*/ 17 h 41"/>
                  <a:gd name="T104" fmla="*/ 53 w 55"/>
                  <a:gd name="T105" fmla="*/ 17 h 41"/>
                  <a:gd name="T106" fmla="*/ 51 w 55"/>
                  <a:gd name="T107" fmla="*/ 18 h 41"/>
                  <a:gd name="T108" fmla="*/ 50 w 55"/>
                  <a:gd name="T109" fmla="*/ 24 h 41"/>
                  <a:gd name="T110" fmla="*/ 51 w 55"/>
                  <a:gd name="T111" fmla="*/ 22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5" h="41">
                    <a:moveTo>
                      <a:pt x="52" y="31"/>
                    </a:moveTo>
                    <a:cubicBezTo>
                      <a:pt x="50" y="31"/>
                      <a:pt x="48" y="32"/>
                      <a:pt x="46" y="32"/>
                    </a:cubicBezTo>
                    <a:cubicBezTo>
                      <a:pt x="40" y="32"/>
                      <a:pt x="35" y="30"/>
                      <a:pt x="31" y="31"/>
                    </a:cubicBezTo>
                    <a:cubicBezTo>
                      <a:pt x="27" y="31"/>
                      <a:pt x="24" y="35"/>
                      <a:pt x="20" y="36"/>
                    </a:cubicBezTo>
                    <a:cubicBezTo>
                      <a:pt x="17" y="38"/>
                      <a:pt x="13" y="38"/>
                      <a:pt x="10" y="39"/>
                    </a:cubicBezTo>
                    <a:cubicBezTo>
                      <a:pt x="9" y="40"/>
                      <a:pt x="8" y="41"/>
                      <a:pt x="6" y="41"/>
                    </a:cubicBezTo>
                    <a:cubicBezTo>
                      <a:pt x="4" y="41"/>
                      <a:pt x="0" y="41"/>
                      <a:pt x="0" y="38"/>
                    </a:cubicBezTo>
                    <a:cubicBezTo>
                      <a:pt x="1" y="38"/>
                      <a:pt x="2" y="39"/>
                      <a:pt x="2" y="39"/>
                    </a:cubicBezTo>
                    <a:cubicBezTo>
                      <a:pt x="2" y="39"/>
                      <a:pt x="3" y="39"/>
                      <a:pt x="3" y="39"/>
                    </a:cubicBezTo>
                    <a:cubicBezTo>
                      <a:pt x="4" y="38"/>
                      <a:pt x="4" y="39"/>
                      <a:pt x="4" y="39"/>
                    </a:cubicBezTo>
                    <a:cubicBezTo>
                      <a:pt x="6" y="39"/>
                      <a:pt x="6" y="39"/>
                      <a:pt x="6" y="39"/>
                    </a:cubicBezTo>
                    <a:cubicBezTo>
                      <a:pt x="12" y="37"/>
                      <a:pt x="20" y="35"/>
                      <a:pt x="25" y="31"/>
                    </a:cubicBezTo>
                    <a:cubicBezTo>
                      <a:pt x="28" y="31"/>
                      <a:pt x="30" y="29"/>
                      <a:pt x="32" y="28"/>
                    </a:cubicBezTo>
                    <a:cubicBezTo>
                      <a:pt x="33" y="28"/>
                      <a:pt x="33" y="29"/>
                      <a:pt x="33" y="29"/>
                    </a:cubicBezTo>
                    <a:cubicBezTo>
                      <a:pt x="34" y="29"/>
                      <a:pt x="34" y="28"/>
                      <a:pt x="36" y="28"/>
                    </a:cubicBezTo>
                    <a:cubicBezTo>
                      <a:pt x="36" y="28"/>
                      <a:pt x="36" y="28"/>
                      <a:pt x="36" y="29"/>
                    </a:cubicBezTo>
                    <a:cubicBezTo>
                      <a:pt x="37" y="28"/>
                      <a:pt x="38" y="27"/>
                      <a:pt x="39" y="27"/>
                    </a:cubicBezTo>
                    <a:cubicBezTo>
                      <a:pt x="39" y="27"/>
                      <a:pt x="38" y="28"/>
                      <a:pt x="38" y="28"/>
                    </a:cubicBezTo>
                    <a:cubicBezTo>
                      <a:pt x="40" y="28"/>
                      <a:pt x="40" y="28"/>
                      <a:pt x="41" y="27"/>
                    </a:cubicBezTo>
                    <a:cubicBezTo>
                      <a:pt x="39" y="26"/>
                      <a:pt x="39" y="22"/>
                      <a:pt x="41" y="20"/>
                    </a:cubicBezTo>
                    <a:cubicBezTo>
                      <a:pt x="41" y="19"/>
                      <a:pt x="39" y="20"/>
                      <a:pt x="39" y="19"/>
                    </a:cubicBezTo>
                    <a:cubicBezTo>
                      <a:pt x="40" y="19"/>
                      <a:pt x="40" y="19"/>
                      <a:pt x="40" y="19"/>
                    </a:cubicBezTo>
                    <a:cubicBezTo>
                      <a:pt x="40" y="18"/>
                      <a:pt x="40" y="17"/>
                      <a:pt x="40" y="16"/>
                    </a:cubicBezTo>
                    <a:cubicBezTo>
                      <a:pt x="39" y="17"/>
                      <a:pt x="40" y="17"/>
                      <a:pt x="40" y="19"/>
                    </a:cubicBezTo>
                    <a:cubicBezTo>
                      <a:pt x="37" y="19"/>
                      <a:pt x="37" y="16"/>
                      <a:pt x="37" y="15"/>
                    </a:cubicBezTo>
                    <a:cubicBezTo>
                      <a:pt x="36" y="16"/>
                      <a:pt x="36" y="17"/>
                      <a:pt x="36" y="18"/>
                    </a:cubicBezTo>
                    <a:cubicBezTo>
                      <a:pt x="37" y="18"/>
                      <a:pt x="37" y="19"/>
                      <a:pt x="37" y="20"/>
                    </a:cubicBezTo>
                    <a:cubicBezTo>
                      <a:pt x="36" y="21"/>
                      <a:pt x="36" y="19"/>
                      <a:pt x="36" y="19"/>
                    </a:cubicBezTo>
                    <a:cubicBezTo>
                      <a:pt x="35" y="19"/>
                      <a:pt x="35" y="20"/>
                      <a:pt x="34" y="20"/>
                    </a:cubicBezTo>
                    <a:cubicBezTo>
                      <a:pt x="35" y="17"/>
                      <a:pt x="35" y="14"/>
                      <a:pt x="36" y="12"/>
                    </a:cubicBezTo>
                    <a:cubicBezTo>
                      <a:pt x="36" y="10"/>
                      <a:pt x="36" y="8"/>
                      <a:pt x="38" y="7"/>
                    </a:cubicBezTo>
                    <a:cubicBezTo>
                      <a:pt x="38" y="9"/>
                      <a:pt x="38" y="12"/>
                      <a:pt x="36" y="13"/>
                    </a:cubicBezTo>
                    <a:cubicBezTo>
                      <a:pt x="38" y="14"/>
                      <a:pt x="38" y="15"/>
                      <a:pt x="38" y="16"/>
                    </a:cubicBezTo>
                    <a:cubicBezTo>
                      <a:pt x="39" y="16"/>
                      <a:pt x="38" y="13"/>
                      <a:pt x="40" y="14"/>
                    </a:cubicBezTo>
                    <a:cubicBezTo>
                      <a:pt x="38" y="12"/>
                      <a:pt x="38" y="12"/>
                      <a:pt x="38" y="10"/>
                    </a:cubicBezTo>
                    <a:cubicBezTo>
                      <a:pt x="39" y="10"/>
                      <a:pt x="38" y="12"/>
                      <a:pt x="39" y="11"/>
                    </a:cubicBezTo>
                    <a:cubicBezTo>
                      <a:pt x="40" y="11"/>
                      <a:pt x="40" y="13"/>
                      <a:pt x="40" y="14"/>
                    </a:cubicBezTo>
                    <a:cubicBezTo>
                      <a:pt x="41" y="13"/>
                      <a:pt x="41" y="11"/>
                      <a:pt x="41" y="10"/>
                    </a:cubicBezTo>
                    <a:cubicBezTo>
                      <a:pt x="40" y="10"/>
                      <a:pt x="40" y="11"/>
                      <a:pt x="40" y="11"/>
                    </a:cubicBezTo>
                    <a:cubicBezTo>
                      <a:pt x="38" y="10"/>
                      <a:pt x="39" y="7"/>
                      <a:pt x="39" y="6"/>
                    </a:cubicBezTo>
                    <a:cubicBezTo>
                      <a:pt x="40" y="6"/>
                      <a:pt x="40" y="6"/>
                      <a:pt x="40" y="6"/>
                    </a:cubicBezTo>
                    <a:cubicBezTo>
                      <a:pt x="40" y="4"/>
                      <a:pt x="39" y="3"/>
                      <a:pt x="40" y="2"/>
                    </a:cubicBezTo>
                    <a:cubicBezTo>
                      <a:pt x="41" y="2"/>
                      <a:pt x="41" y="2"/>
                      <a:pt x="41" y="2"/>
                    </a:cubicBezTo>
                    <a:cubicBezTo>
                      <a:pt x="42" y="3"/>
                      <a:pt x="41" y="4"/>
                      <a:pt x="41" y="5"/>
                    </a:cubicBezTo>
                    <a:cubicBezTo>
                      <a:pt x="42" y="5"/>
                      <a:pt x="42" y="5"/>
                      <a:pt x="43" y="6"/>
                    </a:cubicBezTo>
                    <a:cubicBezTo>
                      <a:pt x="43" y="5"/>
                      <a:pt x="43" y="4"/>
                      <a:pt x="43" y="3"/>
                    </a:cubicBezTo>
                    <a:cubicBezTo>
                      <a:pt x="43" y="2"/>
                      <a:pt x="42" y="3"/>
                      <a:pt x="42" y="2"/>
                    </a:cubicBezTo>
                    <a:cubicBezTo>
                      <a:pt x="42" y="0"/>
                      <a:pt x="43" y="1"/>
                      <a:pt x="45" y="1"/>
                    </a:cubicBezTo>
                    <a:cubicBezTo>
                      <a:pt x="45" y="2"/>
                      <a:pt x="45" y="3"/>
                      <a:pt x="45" y="4"/>
                    </a:cubicBezTo>
                    <a:cubicBezTo>
                      <a:pt x="45" y="4"/>
                      <a:pt x="46" y="2"/>
                      <a:pt x="47" y="4"/>
                    </a:cubicBezTo>
                    <a:cubicBezTo>
                      <a:pt x="48" y="3"/>
                      <a:pt x="47" y="2"/>
                      <a:pt x="48" y="2"/>
                    </a:cubicBezTo>
                    <a:cubicBezTo>
                      <a:pt x="50" y="4"/>
                      <a:pt x="48" y="7"/>
                      <a:pt x="48" y="10"/>
                    </a:cubicBezTo>
                    <a:cubicBezTo>
                      <a:pt x="48" y="10"/>
                      <a:pt x="47" y="10"/>
                      <a:pt x="47" y="10"/>
                    </a:cubicBezTo>
                    <a:cubicBezTo>
                      <a:pt x="46" y="9"/>
                      <a:pt x="48" y="7"/>
                      <a:pt x="47" y="5"/>
                    </a:cubicBezTo>
                    <a:cubicBezTo>
                      <a:pt x="45" y="6"/>
                      <a:pt x="46" y="8"/>
                      <a:pt x="46" y="10"/>
                    </a:cubicBezTo>
                    <a:cubicBezTo>
                      <a:pt x="44" y="10"/>
                      <a:pt x="45" y="11"/>
                      <a:pt x="44" y="11"/>
                    </a:cubicBezTo>
                    <a:cubicBezTo>
                      <a:pt x="43" y="11"/>
                      <a:pt x="43" y="10"/>
                      <a:pt x="42" y="10"/>
                    </a:cubicBezTo>
                    <a:cubicBezTo>
                      <a:pt x="43" y="11"/>
                      <a:pt x="42" y="13"/>
                      <a:pt x="43" y="14"/>
                    </a:cubicBezTo>
                    <a:cubicBezTo>
                      <a:pt x="44" y="14"/>
                      <a:pt x="43" y="12"/>
                      <a:pt x="44" y="12"/>
                    </a:cubicBezTo>
                    <a:cubicBezTo>
                      <a:pt x="44" y="12"/>
                      <a:pt x="44" y="12"/>
                      <a:pt x="44" y="12"/>
                    </a:cubicBezTo>
                    <a:cubicBezTo>
                      <a:pt x="47" y="12"/>
                      <a:pt x="44" y="18"/>
                      <a:pt x="46" y="20"/>
                    </a:cubicBezTo>
                    <a:cubicBezTo>
                      <a:pt x="45" y="20"/>
                      <a:pt x="45" y="22"/>
                      <a:pt x="44" y="21"/>
                    </a:cubicBezTo>
                    <a:cubicBezTo>
                      <a:pt x="44" y="22"/>
                      <a:pt x="45" y="23"/>
                      <a:pt x="46" y="24"/>
                    </a:cubicBezTo>
                    <a:cubicBezTo>
                      <a:pt x="46" y="23"/>
                      <a:pt x="46" y="21"/>
                      <a:pt x="45" y="21"/>
                    </a:cubicBezTo>
                    <a:cubicBezTo>
                      <a:pt x="46" y="21"/>
                      <a:pt x="46" y="21"/>
                      <a:pt x="47" y="21"/>
                    </a:cubicBezTo>
                    <a:cubicBezTo>
                      <a:pt x="47" y="19"/>
                      <a:pt x="46" y="17"/>
                      <a:pt x="48" y="16"/>
                    </a:cubicBezTo>
                    <a:cubicBezTo>
                      <a:pt x="48" y="17"/>
                      <a:pt x="49" y="21"/>
                      <a:pt x="47" y="21"/>
                    </a:cubicBezTo>
                    <a:cubicBezTo>
                      <a:pt x="48" y="21"/>
                      <a:pt x="47" y="23"/>
                      <a:pt x="47" y="24"/>
                    </a:cubicBezTo>
                    <a:cubicBezTo>
                      <a:pt x="49" y="24"/>
                      <a:pt x="48" y="21"/>
                      <a:pt x="49" y="21"/>
                    </a:cubicBezTo>
                    <a:cubicBezTo>
                      <a:pt x="50" y="19"/>
                      <a:pt x="49" y="18"/>
                      <a:pt x="50" y="16"/>
                    </a:cubicBezTo>
                    <a:cubicBezTo>
                      <a:pt x="50" y="16"/>
                      <a:pt x="48" y="17"/>
                      <a:pt x="48" y="16"/>
                    </a:cubicBezTo>
                    <a:cubicBezTo>
                      <a:pt x="51" y="13"/>
                      <a:pt x="49" y="6"/>
                      <a:pt x="51" y="3"/>
                    </a:cubicBezTo>
                    <a:cubicBezTo>
                      <a:pt x="51" y="3"/>
                      <a:pt x="52" y="4"/>
                      <a:pt x="52" y="5"/>
                    </a:cubicBezTo>
                    <a:cubicBezTo>
                      <a:pt x="52" y="4"/>
                      <a:pt x="53" y="5"/>
                      <a:pt x="53" y="4"/>
                    </a:cubicBezTo>
                    <a:cubicBezTo>
                      <a:pt x="53" y="3"/>
                      <a:pt x="51" y="3"/>
                      <a:pt x="51" y="3"/>
                    </a:cubicBezTo>
                    <a:cubicBezTo>
                      <a:pt x="51" y="1"/>
                      <a:pt x="53" y="2"/>
                      <a:pt x="53" y="1"/>
                    </a:cubicBezTo>
                    <a:cubicBezTo>
                      <a:pt x="53" y="8"/>
                      <a:pt x="55" y="22"/>
                      <a:pt x="53" y="29"/>
                    </a:cubicBezTo>
                    <a:moveTo>
                      <a:pt x="41" y="8"/>
                    </a:moveTo>
                    <a:cubicBezTo>
                      <a:pt x="41" y="7"/>
                      <a:pt x="41" y="5"/>
                      <a:pt x="40" y="6"/>
                    </a:cubicBezTo>
                    <a:cubicBezTo>
                      <a:pt x="42" y="6"/>
                      <a:pt x="40" y="9"/>
                      <a:pt x="41" y="8"/>
                    </a:cubicBezTo>
                    <a:moveTo>
                      <a:pt x="43" y="8"/>
                    </a:moveTo>
                    <a:cubicBezTo>
                      <a:pt x="44" y="8"/>
                      <a:pt x="45" y="6"/>
                      <a:pt x="44" y="5"/>
                    </a:cubicBezTo>
                    <a:cubicBezTo>
                      <a:pt x="44" y="6"/>
                      <a:pt x="43" y="7"/>
                      <a:pt x="43" y="8"/>
                    </a:cubicBezTo>
                    <a:moveTo>
                      <a:pt x="52" y="16"/>
                    </a:moveTo>
                    <a:cubicBezTo>
                      <a:pt x="52" y="14"/>
                      <a:pt x="52" y="9"/>
                      <a:pt x="51" y="7"/>
                    </a:cubicBezTo>
                    <a:cubicBezTo>
                      <a:pt x="52" y="10"/>
                      <a:pt x="50" y="14"/>
                      <a:pt x="52" y="16"/>
                    </a:cubicBezTo>
                    <a:moveTo>
                      <a:pt x="44" y="14"/>
                    </a:moveTo>
                    <a:cubicBezTo>
                      <a:pt x="43" y="15"/>
                      <a:pt x="42" y="15"/>
                      <a:pt x="42" y="15"/>
                    </a:cubicBezTo>
                    <a:cubicBezTo>
                      <a:pt x="41" y="16"/>
                      <a:pt x="42" y="16"/>
                      <a:pt x="43" y="16"/>
                    </a:cubicBezTo>
                    <a:cubicBezTo>
                      <a:pt x="42" y="18"/>
                      <a:pt x="43" y="20"/>
                      <a:pt x="41" y="21"/>
                    </a:cubicBezTo>
                    <a:cubicBezTo>
                      <a:pt x="42" y="22"/>
                      <a:pt x="41" y="25"/>
                      <a:pt x="41" y="26"/>
                    </a:cubicBezTo>
                    <a:cubicBezTo>
                      <a:pt x="42" y="27"/>
                      <a:pt x="41" y="28"/>
                      <a:pt x="41" y="28"/>
                    </a:cubicBezTo>
                    <a:cubicBezTo>
                      <a:pt x="44" y="29"/>
                      <a:pt x="48" y="28"/>
                      <a:pt x="50" y="29"/>
                    </a:cubicBezTo>
                    <a:cubicBezTo>
                      <a:pt x="51" y="28"/>
                      <a:pt x="51" y="28"/>
                      <a:pt x="52" y="28"/>
                    </a:cubicBezTo>
                    <a:cubicBezTo>
                      <a:pt x="52" y="28"/>
                      <a:pt x="51" y="28"/>
                      <a:pt x="51" y="27"/>
                    </a:cubicBezTo>
                    <a:cubicBezTo>
                      <a:pt x="51" y="26"/>
                      <a:pt x="53" y="27"/>
                      <a:pt x="53" y="26"/>
                    </a:cubicBezTo>
                    <a:cubicBezTo>
                      <a:pt x="52" y="26"/>
                      <a:pt x="51" y="25"/>
                      <a:pt x="50" y="26"/>
                    </a:cubicBezTo>
                    <a:cubicBezTo>
                      <a:pt x="50" y="26"/>
                      <a:pt x="50" y="25"/>
                      <a:pt x="50" y="25"/>
                    </a:cubicBezTo>
                    <a:cubicBezTo>
                      <a:pt x="50" y="26"/>
                      <a:pt x="47" y="26"/>
                      <a:pt x="46" y="25"/>
                    </a:cubicBezTo>
                    <a:cubicBezTo>
                      <a:pt x="46" y="26"/>
                      <a:pt x="46" y="26"/>
                      <a:pt x="46" y="26"/>
                    </a:cubicBezTo>
                    <a:cubicBezTo>
                      <a:pt x="45" y="26"/>
                      <a:pt x="44" y="26"/>
                      <a:pt x="43" y="25"/>
                    </a:cubicBezTo>
                    <a:cubicBezTo>
                      <a:pt x="44" y="24"/>
                      <a:pt x="43" y="24"/>
                      <a:pt x="42" y="23"/>
                    </a:cubicBezTo>
                    <a:cubicBezTo>
                      <a:pt x="44" y="21"/>
                      <a:pt x="44" y="17"/>
                      <a:pt x="44" y="14"/>
                    </a:cubicBezTo>
                    <a:close/>
                    <a:moveTo>
                      <a:pt x="53" y="17"/>
                    </a:moveTo>
                    <a:cubicBezTo>
                      <a:pt x="53" y="16"/>
                      <a:pt x="53" y="15"/>
                      <a:pt x="52" y="15"/>
                    </a:cubicBezTo>
                    <a:cubicBezTo>
                      <a:pt x="52" y="16"/>
                      <a:pt x="52" y="17"/>
                      <a:pt x="53" y="17"/>
                    </a:cubicBezTo>
                    <a:moveTo>
                      <a:pt x="51" y="20"/>
                    </a:moveTo>
                    <a:cubicBezTo>
                      <a:pt x="52" y="19"/>
                      <a:pt x="52" y="18"/>
                      <a:pt x="51" y="18"/>
                    </a:cubicBezTo>
                    <a:cubicBezTo>
                      <a:pt x="51" y="18"/>
                      <a:pt x="50" y="20"/>
                      <a:pt x="51" y="20"/>
                    </a:cubicBezTo>
                    <a:moveTo>
                      <a:pt x="50" y="24"/>
                    </a:moveTo>
                    <a:cubicBezTo>
                      <a:pt x="51" y="24"/>
                      <a:pt x="51" y="24"/>
                      <a:pt x="51" y="24"/>
                    </a:cubicBezTo>
                    <a:cubicBezTo>
                      <a:pt x="51" y="23"/>
                      <a:pt x="51" y="22"/>
                      <a:pt x="51" y="22"/>
                    </a:cubicBezTo>
                    <a:cubicBezTo>
                      <a:pt x="51" y="22"/>
                      <a:pt x="50" y="23"/>
                      <a:pt x="50" y="24"/>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49" name="Freeform 1186"/>
              <p:cNvSpPr/>
              <p:nvPr/>
            </p:nvSpPr>
            <p:spPr bwMode="auto">
              <a:xfrm>
                <a:off x="26526" y="4690283"/>
                <a:ext cx="39789" cy="76263"/>
              </a:xfrm>
              <a:custGeom>
                <a:avLst/>
                <a:gdLst>
                  <a:gd name="T0" fmla="*/ 5 w 10"/>
                  <a:gd name="T1" fmla="*/ 0 h 19"/>
                  <a:gd name="T2" fmla="*/ 7 w 10"/>
                  <a:gd name="T3" fmla="*/ 0 h 19"/>
                  <a:gd name="T4" fmla="*/ 10 w 10"/>
                  <a:gd name="T5" fmla="*/ 19 h 19"/>
                  <a:gd name="T6" fmla="*/ 5 w 10"/>
                  <a:gd name="T7" fmla="*/ 17 h 19"/>
                  <a:gd name="T8" fmla="*/ 0 w 10"/>
                  <a:gd name="T9" fmla="*/ 8 h 19"/>
                  <a:gd name="T10" fmla="*/ 0 w 10"/>
                  <a:gd name="T11" fmla="*/ 3 h 19"/>
                  <a:gd name="T12" fmla="*/ 5 w 1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 h="19">
                    <a:moveTo>
                      <a:pt x="5" y="0"/>
                    </a:moveTo>
                    <a:cubicBezTo>
                      <a:pt x="7" y="0"/>
                      <a:pt x="7" y="0"/>
                      <a:pt x="7" y="0"/>
                    </a:cubicBezTo>
                    <a:cubicBezTo>
                      <a:pt x="3" y="8"/>
                      <a:pt x="8" y="13"/>
                      <a:pt x="10" y="19"/>
                    </a:cubicBezTo>
                    <a:cubicBezTo>
                      <a:pt x="7" y="18"/>
                      <a:pt x="8" y="15"/>
                      <a:pt x="5" y="17"/>
                    </a:cubicBezTo>
                    <a:cubicBezTo>
                      <a:pt x="3" y="14"/>
                      <a:pt x="4" y="8"/>
                      <a:pt x="0" y="8"/>
                    </a:cubicBezTo>
                    <a:cubicBezTo>
                      <a:pt x="0" y="5"/>
                      <a:pt x="3" y="3"/>
                      <a:pt x="0" y="3"/>
                    </a:cubicBezTo>
                    <a:cubicBezTo>
                      <a:pt x="1" y="1"/>
                      <a:pt x="4" y="2"/>
                      <a:pt x="5"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50" name="Freeform 1187"/>
              <p:cNvSpPr/>
              <p:nvPr/>
            </p:nvSpPr>
            <p:spPr bwMode="auto">
              <a:xfrm>
                <a:off x="102787" y="4803018"/>
                <a:ext cx="23211" cy="13263"/>
              </a:xfrm>
              <a:custGeom>
                <a:avLst/>
                <a:gdLst>
                  <a:gd name="T0" fmla="*/ 0 w 5"/>
                  <a:gd name="T1" fmla="*/ 0 h 3"/>
                  <a:gd name="T2" fmla="*/ 5 w 5"/>
                  <a:gd name="T3" fmla="*/ 2 h 3"/>
                  <a:gd name="T4" fmla="*/ 0 w 5"/>
                  <a:gd name="T5" fmla="*/ 0 h 3"/>
                </a:gdLst>
                <a:ahLst/>
                <a:cxnLst>
                  <a:cxn ang="0">
                    <a:pos x="T0" y="T1"/>
                  </a:cxn>
                  <a:cxn ang="0">
                    <a:pos x="T2" y="T3"/>
                  </a:cxn>
                  <a:cxn ang="0">
                    <a:pos x="T4" y="T5"/>
                  </a:cxn>
                </a:cxnLst>
                <a:rect l="0" t="0" r="r" b="b"/>
                <a:pathLst>
                  <a:path w="5" h="3">
                    <a:moveTo>
                      <a:pt x="0" y="0"/>
                    </a:moveTo>
                    <a:cubicBezTo>
                      <a:pt x="3" y="0"/>
                      <a:pt x="5" y="0"/>
                      <a:pt x="5" y="2"/>
                    </a:cubicBezTo>
                    <a:cubicBezTo>
                      <a:pt x="3" y="2"/>
                      <a:pt x="0" y="3"/>
                      <a:pt x="0"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51" name="Freeform 1188"/>
              <p:cNvSpPr/>
              <p:nvPr/>
            </p:nvSpPr>
            <p:spPr bwMode="auto">
              <a:xfrm>
                <a:off x="112735" y="4856070"/>
                <a:ext cx="23211" cy="19894"/>
              </a:xfrm>
              <a:custGeom>
                <a:avLst/>
                <a:gdLst>
                  <a:gd name="T0" fmla="*/ 1 w 6"/>
                  <a:gd name="T1" fmla="*/ 3 h 5"/>
                  <a:gd name="T2" fmla="*/ 1 w 6"/>
                  <a:gd name="T3" fmla="*/ 0 h 5"/>
                  <a:gd name="T4" fmla="*/ 6 w 6"/>
                  <a:gd name="T5" fmla="*/ 1 h 5"/>
                  <a:gd name="T6" fmla="*/ 3 w 6"/>
                  <a:gd name="T7" fmla="*/ 5 h 5"/>
                  <a:gd name="T8" fmla="*/ 1 w 6"/>
                  <a:gd name="T9" fmla="*/ 3 h 5"/>
                </a:gdLst>
                <a:ahLst/>
                <a:cxnLst>
                  <a:cxn ang="0">
                    <a:pos x="T0" y="T1"/>
                  </a:cxn>
                  <a:cxn ang="0">
                    <a:pos x="T2" y="T3"/>
                  </a:cxn>
                  <a:cxn ang="0">
                    <a:pos x="T4" y="T5"/>
                  </a:cxn>
                  <a:cxn ang="0">
                    <a:pos x="T6" y="T7"/>
                  </a:cxn>
                  <a:cxn ang="0">
                    <a:pos x="T8" y="T9"/>
                  </a:cxn>
                </a:cxnLst>
                <a:rect l="0" t="0" r="r" b="b"/>
                <a:pathLst>
                  <a:path w="6" h="5">
                    <a:moveTo>
                      <a:pt x="1" y="3"/>
                    </a:moveTo>
                    <a:cubicBezTo>
                      <a:pt x="0" y="1"/>
                      <a:pt x="1" y="1"/>
                      <a:pt x="1" y="0"/>
                    </a:cubicBezTo>
                    <a:cubicBezTo>
                      <a:pt x="3" y="0"/>
                      <a:pt x="5" y="0"/>
                      <a:pt x="6" y="1"/>
                    </a:cubicBezTo>
                    <a:cubicBezTo>
                      <a:pt x="6" y="3"/>
                      <a:pt x="6" y="5"/>
                      <a:pt x="3" y="5"/>
                    </a:cubicBezTo>
                    <a:cubicBezTo>
                      <a:pt x="2" y="2"/>
                      <a:pt x="5" y="1"/>
                      <a:pt x="1" y="3"/>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52" name="Freeform 1189"/>
              <p:cNvSpPr/>
              <p:nvPr/>
            </p:nvSpPr>
            <p:spPr bwMode="auto">
              <a:xfrm>
                <a:off x="129313" y="4938965"/>
                <a:ext cx="9948" cy="23211"/>
              </a:xfrm>
              <a:custGeom>
                <a:avLst/>
                <a:gdLst>
                  <a:gd name="T0" fmla="*/ 0 w 3"/>
                  <a:gd name="T1" fmla="*/ 0 h 5"/>
                  <a:gd name="T2" fmla="*/ 3 w 3"/>
                  <a:gd name="T3" fmla="*/ 5 h 5"/>
                  <a:gd name="T4" fmla="*/ 0 w 3"/>
                  <a:gd name="T5" fmla="*/ 0 h 5"/>
                </a:gdLst>
                <a:ahLst/>
                <a:cxnLst>
                  <a:cxn ang="0">
                    <a:pos x="T0" y="T1"/>
                  </a:cxn>
                  <a:cxn ang="0">
                    <a:pos x="T2" y="T3"/>
                  </a:cxn>
                  <a:cxn ang="0">
                    <a:pos x="T4" y="T5"/>
                  </a:cxn>
                </a:cxnLst>
                <a:rect l="0" t="0" r="r" b="b"/>
                <a:pathLst>
                  <a:path w="3" h="5">
                    <a:moveTo>
                      <a:pt x="0" y="0"/>
                    </a:moveTo>
                    <a:cubicBezTo>
                      <a:pt x="2" y="0"/>
                      <a:pt x="2" y="2"/>
                      <a:pt x="3" y="5"/>
                    </a:cubicBezTo>
                    <a:cubicBezTo>
                      <a:pt x="1" y="4"/>
                      <a:pt x="0" y="3"/>
                      <a:pt x="0"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53" name="Freeform 1190"/>
              <p:cNvSpPr/>
              <p:nvPr/>
            </p:nvSpPr>
            <p:spPr bwMode="auto">
              <a:xfrm>
                <a:off x="387941" y="5141224"/>
                <a:ext cx="19894" cy="19894"/>
              </a:xfrm>
              <a:custGeom>
                <a:avLst/>
                <a:gdLst>
                  <a:gd name="T0" fmla="*/ 3 w 5"/>
                  <a:gd name="T1" fmla="*/ 0 h 5"/>
                  <a:gd name="T2" fmla="*/ 0 w 5"/>
                  <a:gd name="T3" fmla="*/ 4 h 5"/>
                  <a:gd name="T4" fmla="*/ 3 w 5"/>
                  <a:gd name="T5" fmla="*/ 0 h 5"/>
                </a:gdLst>
                <a:ahLst/>
                <a:cxnLst>
                  <a:cxn ang="0">
                    <a:pos x="T0" y="T1"/>
                  </a:cxn>
                  <a:cxn ang="0">
                    <a:pos x="T2" y="T3"/>
                  </a:cxn>
                  <a:cxn ang="0">
                    <a:pos x="T4" y="T5"/>
                  </a:cxn>
                </a:cxnLst>
                <a:rect l="0" t="0" r="r" b="b"/>
                <a:pathLst>
                  <a:path w="5" h="5">
                    <a:moveTo>
                      <a:pt x="3" y="0"/>
                    </a:moveTo>
                    <a:cubicBezTo>
                      <a:pt x="5" y="1"/>
                      <a:pt x="3" y="5"/>
                      <a:pt x="0" y="4"/>
                    </a:cubicBezTo>
                    <a:cubicBezTo>
                      <a:pt x="0" y="1"/>
                      <a:pt x="3" y="3"/>
                      <a:pt x="3"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54" name="Freeform 1191"/>
              <p:cNvSpPr/>
              <p:nvPr/>
            </p:nvSpPr>
            <p:spPr bwMode="auto">
              <a:xfrm>
                <a:off x="354784" y="5164436"/>
                <a:ext cx="36474" cy="43106"/>
              </a:xfrm>
              <a:custGeom>
                <a:avLst/>
                <a:gdLst>
                  <a:gd name="T0" fmla="*/ 9 w 9"/>
                  <a:gd name="T1" fmla="*/ 4 h 10"/>
                  <a:gd name="T2" fmla="*/ 0 w 9"/>
                  <a:gd name="T3" fmla="*/ 3 h 10"/>
                  <a:gd name="T4" fmla="*/ 9 w 9"/>
                  <a:gd name="T5" fmla="*/ 4 h 10"/>
                </a:gdLst>
                <a:ahLst/>
                <a:cxnLst>
                  <a:cxn ang="0">
                    <a:pos x="T0" y="T1"/>
                  </a:cxn>
                  <a:cxn ang="0">
                    <a:pos x="T2" y="T3"/>
                  </a:cxn>
                  <a:cxn ang="0">
                    <a:pos x="T4" y="T5"/>
                  </a:cxn>
                </a:cxnLst>
                <a:rect l="0" t="0" r="r" b="b"/>
                <a:pathLst>
                  <a:path w="9" h="10">
                    <a:moveTo>
                      <a:pt x="9" y="4"/>
                    </a:moveTo>
                    <a:cubicBezTo>
                      <a:pt x="8" y="10"/>
                      <a:pt x="2" y="5"/>
                      <a:pt x="0" y="3"/>
                    </a:cubicBezTo>
                    <a:cubicBezTo>
                      <a:pt x="4" y="0"/>
                      <a:pt x="4" y="6"/>
                      <a:pt x="9" y="4"/>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55" name="Freeform 1192"/>
              <p:cNvSpPr/>
              <p:nvPr/>
            </p:nvSpPr>
            <p:spPr bwMode="auto">
              <a:xfrm>
                <a:off x="76261" y="4766546"/>
                <a:ext cx="82895" cy="56369"/>
              </a:xfrm>
              <a:custGeom>
                <a:avLst/>
                <a:gdLst>
                  <a:gd name="T0" fmla="*/ 0 w 21"/>
                  <a:gd name="T1" fmla="*/ 0 h 14"/>
                  <a:gd name="T2" fmla="*/ 21 w 21"/>
                  <a:gd name="T3" fmla="*/ 14 h 14"/>
                  <a:gd name="T4" fmla="*/ 0 w 21"/>
                  <a:gd name="T5" fmla="*/ 0 h 14"/>
                </a:gdLst>
                <a:ahLst/>
                <a:cxnLst>
                  <a:cxn ang="0">
                    <a:pos x="T0" y="T1"/>
                  </a:cxn>
                  <a:cxn ang="0">
                    <a:pos x="T2" y="T3"/>
                  </a:cxn>
                  <a:cxn ang="0">
                    <a:pos x="T4" y="T5"/>
                  </a:cxn>
                </a:cxnLst>
                <a:rect l="0" t="0" r="r" b="b"/>
                <a:pathLst>
                  <a:path w="21" h="14">
                    <a:moveTo>
                      <a:pt x="0" y="0"/>
                    </a:moveTo>
                    <a:cubicBezTo>
                      <a:pt x="6" y="5"/>
                      <a:pt x="16" y="7"/>
                      <a:pt x="21" y="14"/>
                    </a:cubicBezTo>
                    <a:cubicBezTo>
                      <a:pt x="16" y="10"/>
                      <a:pt x="4" y="7"/>
                      <a:pt x="0"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56" name="Freeform 1193"/>
              <p:cNvSpPr/>
              <p:nvPr/>
            </p:nvSpPr>
            <p:spPr bwMode="auto">
              <a:xfrm>
                <a:off x="159156" y="4832861"/>
                <a:ext cx="79578" cy="112735"/>
              </a:xfrm>
              <a:custGeom>
                <a:avLst/>
                <a:gdLst>
                  <a:gd name="T0" fmla="*/ 5 w 19"/>
                  <a:gd name="T1" fmla="*/ 19 h 28"/>
                  <a:gd name="T2" fmla="*/ 5 w 19"/>
                  <a:gd name="T3" fmla="*/ 25 h 28"/>
                  <a:gd name="T4" fmla="*/ 0 w 19"/>
                  <a:gd name="T5" fmla="*/ 0 h 28"/>
                  <a:gd name="T6" fmla="*/ 3 w 19"/>
                  <a:gd name="T7" fmla="*/ 7 h 28"/>
                  <a:gd name="T8" fmla="*/ 6 w 19"/>
                  <a:gd name="T9" fmla="*/ 2 h 28"/>
                  <a:gd name="T10" fmla="*/ 13 w 19"/>
                  <a:gd name="T11" fmla="*/ 17 h 28"/>
                  <a:gd name="T12" fmla="*/ 17 w 19"/>
                  <a:gd name="T13" fmla="*/ 13 h 28"/>
                  <a:gd name="T14" fmla="*/ 16 w 19"/>
                  <a:gd name="T15" fmla="*/ 19 h 28"/>
                  <a:gd name="T16" fmla="*/ 8 w 19"/>
                  <a:gd name="T17" fmla="*/ 15 h 28"/>
                  <a:gd name="T18" fmla="*/ 9 w 19"/>
                  <a:gd name="T19" fmla="*/ 28 h 28"/>
                  <a:gd name="T20" fmla="*/ 5 w 19"/>
                  <a:gd name="T21" fmla="*/ 19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28">
                    <a:moveTo>
                      <a:pt x="5" y="19"/>
                    </a:moveTo>
                    <a:cubicBezTo>
                      <a:pt x="3" y="21"/>
                      <a:pt x="6" y="23"/>
                      <a:pt x="5" y="25"/>
                    </a:cubicBezTo>
                    <a:cubicBezTo>
                      <a:pt x="0" y="21"/>
                      <a:pt x="2" y="8"/>
                      <a:pt x="0" y="0"/>
                    </a:cubicBezTo>
                    <a:cubicBezTo>
                      <a:pt x="3" y="1"/>
                      <a:pt x="2" y="5"/>
                      <a:pt x="3" y="7"/>
                    </a:cubicBezTo>
                    <a:cubicBezTo>
                      <a:pt x="5" y="6"/>
                      <a:pt x="3" y="2"/>
                      <a:pt x="6" y="2"/>
                    </a:cubicBezTo>
                    <a:cubicBezTo>
                      <a:pt x="5" y="9"/>
                      <a:pt x="7" y="16"/>
                      <a:pt x="13" y="17"/>
                    </a:cubicBezTo>
                    <a:cubicBezTo>
                      <a:pt x="16" y="16"/>
                      <a:pt x="17" y="15"/>
                      <a:pt x="17" y="13"/>
                    </a:cubicBezTo>
                    <a:cubicBezTo>
                      <a:pt x="19" y="14"/>
                      <a:pt x="17" y="18"/>
                      <a:pt x="16" y="19"/>
                    </a:cubicBezTo>
                    <a:cubicBezTo>
                      <a:pt x="12" y="19"/>
                      <a:pt x="9" y="18"/>
                      <a:pt x="8" y="15"/>
                    </a:cubicBezTo>
                    <a:cubicBezTo>
                      <a:pt x="4" y="19"/>
                      <a:pt x="10" y="25"/>
                      <a:pt x="9" y="28"/>
                    </a:cubicBezTo>
                    <a:cubicBezTo>
                      <a:pt x="7" y="27"/>
                      <a:pt x="6" y="23"/>
                      <a:pt x="5" y="19"/>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57" name="Line 1194"/>
              <p:cNvSpPr>
                <a:spLocks noChangeShapeType="1"/>
              </p:cNvSpPr>
              <p:nvPr/>
            </p:nvSpPr>
            <p:spPr bwMode="auto">
              <a:xfrm>
                <a:off x="1276561" y="5303697"/>
                <a:ext cx="0" cy="0"/>
              </a:xfrm>
              <a:prstGeom prst="line">
                <a:avLst/>
              </a:pr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58" name="Line 1195"/>
              <p:cNvSpPr>
                <a:spLocks noChangeShapeType="1"/>
              </p:cNvSpPr>
              <p:nvPr/>
            </p:nvSpPr>
            <p:spPr bwMode="auto">
              <a:xfrm>
                <a:off x="1276561" y="5303697"/>
                <a:ext cx="0" cy="0"/>
              </a:xfrm>
              <a:prstGeom prst="line">
                <a:avLst/>
              </a:pr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59" name="Freeform 1199"/>
              <p:cNvSpPr>
                <a:spLocks noEditPoints="1"/>
              </p:cNvSpPr>
              <p:nvPr/>
            </p:nvSpPr>
            <p:spPr bwMode="auto">
              <a:xfrm>
                <a:off x="149208" y="5588851"/>
                <a:ext cx="2450338" cy="1269932"/>
              </a:xfrm>
              <a:custGeom>
                <a:avLst/>
                <a:gdLst>
                  <a:gd name="T0" fmla="*/ 72 w 607"/>
                  <a:gd name="T1" fmla="*/ 94 h 316"/>
                  <a:gd name="T2" fmla="*/ 439 w 607"/>
                  <a:gd name="T3" fmla="*/ 136 h 316"/>
                  <a:gd name="T4" fmla="*/ 474 w 607"/>
                  <a:gd name="T5" fmla="*/ 195 h 316"/>
                  <a:gd name="T6" fmla="*/ 483 w 607"/>
                  <a:gd name="T7" fmla="*/ 235 h 316"/>
                  <a:gd name="T8" fmla="*/ 378 w 607"/>
                  <a:gd name="T9" fmla="*/ 301 h 316"/>
                  <a:gd name="T10" fmla="*/ 204 w 607"/>
                  <a:gd name="T11" fmla="*/ 183 h 316"/>
                  <a:gd name="T12" fmla="*/ 256 w 607"/>
                  <a:gd name="T13" fmla="*/ 195 h 316"/>
                  <a:gd name="T14" fmla="*/ 407 w 607"/>
                  <a:gd name="T15" fmla="*/ 132 h 316"/>
                  <a:gd name="T16" fmla="*/ 328 w 607"/>
                  <a:gd name="T17" fmla="*/ 87 h 316"/>
                  <a:gd name="T18" fmla="*/ 304 w 607"/>
                  <a:gd name="T19" fmla="*/ 79 h 316"/>
                  <a:gd name="T20" fmla="*/ 280 w 607"/>
                  <a:gd name="T21" fmla="*/ 89 h 316"/>
                  <a:gd name="T22" fmla="*/ 225 w 607"/>
                  <a:gd name="T23" fmla="*/ 50 h 316"/>
                  <a:gd name="T24" fmla="*/ 201 w 607"/>
                  <a:gd name="T25" fmla="*/ 45 h 316"/>
                  <a:gd name="T26" fmla="*/ 432 w 607"/>
                  <a:gd name="T27" fmla="*/ 151 h 316"/>
                  <a:gd name="T28" fmla="*/ 339 w 607"/>
                  <a:gd name="T29" fmla="*/ 133 h 316"/>
                  <a:gd name="T30" fmla="*/ 287 w 607"/>
                  <a:gd name="T31" fmla="*/ 107 h 316"/>
                  <a:gd name="T32" fmla="*/ 228 w 607"/>
                  <a:gd name="T33" fmla="*/ 109 h 316"/>
                  <a:gd name="T34" fmla="*/ 146 w 607"/>
                  <a:gd name="T35" fmla="*/ 109 h 316"/>
                  <a:gd name="T36" fmla="*/ 99 w 607"/>
                  <a:gd name="T37" fmla="*/ 113 h 316"/>
                  <a:gd name="T38" fmla="*/ 389 w 607"/>
                  <a:gd name="T39" fmla="*/ 155 h 316"/>
                  <a:gd name="T40" fmla="*/ 336 w 607"/>
                  <a:gd name="T41" fmla="*/ 135 h 316"/>
                  <a:gd name="T42" fmla="*/ 276 w 607"/>
                  <a:gd name="T43" fmla="*/ 122 h 316"/>
                  <a:gd name="T44" fmla="*/ 224 w 607"/>
                  <a:gd name="T45" fmla="*/ 119 h 316"/>
                  <a:gd name="T46" fmla="*/ 167 w 607"/>
                  <a:gd name="T47" fmla="*/ 120 h 316"/>
                  <a:gd name="T48" fmla="*/ 173 w 607"/>
                  <a:gd name="T49" fmla="*/ 27 h 316"/>
                  <a:gd name="T50" fmla="*/ 245 w 607"/>
                  <a:gd name="T51" fmla="*/ 86 h 316"/>
                  <a:gd name="T52" fmla="*/ 221 w 607"/>
                  <a:gd name="T53" fmla="*/ 86 h 316"/>
                  <a:gd name="T54" fmla="*/ 204 w 607"/>
                  <a:gd name="T55" fmla="*/ 93 h 316"/>
                  <a:gd name="T56" fmla="*/ 173 w 607"/>
                  <a:gd name="T57" fmla="*/ 92 h 316"/>
                  <a:gd name="T58" fmla="*/ 154 w 607"/>
                  <a:gd name="T59" fmla="*/ 94 h 316"/>
                  <a:gd name="T60" fmla="*/ 116 w 607"/>
                  <a:gd name="T61" fmla="*/ 102 h 316"/>
                  <a:gd name="T62" fmla="*/ 98 w 607"/>
                  <a:gd name="T63" fmla="*/ 99 h 316"/>
                  <a:gd name="T64" fmla="*/ 65 w 607"/>
                  <a:gd name="T65" fmla="*/ 104 h 316"/>
                  <a:gd name="T66" fmla="*/ 299 w 607"/>
                  <a:gd name="T67" fmla="*/ 139 h 316"/>
                  <a:gd name="T68" fmla="*/ 253 w 607"/>
                  <a:gd name="T69" fmla="*/ 123 h 316"/>
                  <a:gd name="T70" fmla="*/ 236 w 607"/>
                  <a:gd name="T71" fmla="*/ 134 h 316"/>
                  <a:gd name="T72" fmla="*/ 193 w 607"/>
                  <a:gd name="T73" fmla="*/ 132 h 316"/>
                  <a:gd name="T74" fmla="*/ 174 w 607"/>
                  <a:gd name="T75" fmla="*/ 134 h 316"/>
                  <a:gd name="T76" fmla="*/ 128 w 607"/>
                  <a:gd name="T77" fmla="*/ 144 h 316"/>
                  <a:gd name="T78" fmla="*/ 105 w 607"/>
                  <a:gd name="T79" fmla="*/ 141 h 316"/>
                  <a:gd name="T80" fmla="*/ 63 w 607"/>
                  <a:gd name="T81" fmla="*/ 151 h 316"/>
                  <a:gd name="T82" fmla="*/ 29 w 607"/>
                  <a:gd name="T83" fmla="*/ 147 h 316"/>
                  <a:gd name="T84" fmla="*/ 330 w 607"/>
                  <a:gd name="T85" fmla="*/ 156 h 316"/>
                  <a:gd name="T86" fmla="*/ 390 w 607"/>
                  <a:gd name="T87" fmla="*/ 180 h 316"/>
                  <a:gd name="T88" fmla="*/ 473 w 607"/>
                  <a:gd name="T89" fmla="*/ 193 h 316"/>
                  <a:gd name="T90" fmla="*/ 214 w 607"/>
                  <a:gd name="T91" fmla="*/ 153 h 316"/>
                  <a:gd name="T92" fmla="*/ 131 w 607"/>
                  <a:gd name="T93" fmla="*/ 154 h 316"/>
                  <a:gd name="T94" fmla="*/ 80 w 607"/>
                  <a:gd name="T95" fmla="*/ 157 h 316"/>
                  <a:gd name="T96" fmla="*/ 452 w 607"/>
                  <a:gd name="T97" fmla="*/ 204 h 316"/>
                  <a:gd name="T98" fmla="*/ 446 w 607"/>
                  <a:gd name="T99" fmla="*/ 228 h 316"/>
                  <a:gd name="T100" fmla="*/ 399 w 607"/>
                  <a:gd name="T101" fmla="*/ 189 h 316"/>
                  <a:gd name="T102" fmla="*/ 374 w 607"/>
                  <a:gd name="T103" fmla="*/ 215 h 316"/>
                  <a:gd name="T104" fmla="*/ 350 w 607"/>
                  <a:gd name="T105" fmla="*/ 209 h 316"/>
                  <a:gd name="T106" fmla="*/ 338 w 607"/>
                  <a:gd name="T107" fmla="*/ 207 h 316"/>
                  <a:gd name="T108" fmla="*/ 287 w 607"/>
                  <a:gd name="T109" fmla="*/ 166 h 316"/>
                  <a:gd name="T110" fmla="*/ 297 w 607"/>
                  <a:gd name="T111" fmla="*/ 163 h 316"/>
                  <a:gd name="T112" fmla="*/ 350 w 607"/>
                  <a:gd name="T113" fmla="*/ 172 h 316"/>
                  <a:gd name="T114" fmla="*/ 423 w 607"/>
                  <a:gd name="T115" fmla="*/ 195 h 316"/>
                  <a:gd name="T116" fmla="*/ 98 w 607"/>
                  <a:gd name="T117" fmla="*/ 170 h 316"/>
                  <a:gd name="T118" fmla="*/ 219 w 607"/>
                  <a:gd name="T119" fmla="*/ 155 h 316"/>
                  <a:gd name="T120" fmla="*/ 141 w 607"/>
                  <a:gd name="T121" fmla="*/ 166 h 316"/>
                  <a:gd name="T122" fmla="*/ 94 w 607"/>
                  <a:gd name="T123" fmla="*/ 169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07" h="316">
                    <a:moveTo>
                      <a:pt x="15" y="301"/>
                    </a:moveTo>
                    <a:cubicBezTo>
                      <a:pt x="15" y="185"/>
                      <a:pt x="15" y="185"/>
                      <a:pt x="15" y="185"/>
                    </a:cubicBezTo>
                    <a:cubicBezTo>
                      <a:pt x="32" y="184"/>
                      <a:pt x="48" y="183"/>
                      <a:pt x="64" y="181"/>
                    </a:cubicBezTo>
                    <a:cubicBezTo>
                      <a:pt x="64" y="180"/>
                      <a:pt x="64" y="179"/>
                      <a:pt x="64" y="178"/>
                    </a:cubicBezTo>
                    <a:cubicBezTo>
                      <a:pt x="57" y="177"/>
                      <a:pt x="50" y="176"/>
                      <a:pt x="43" y="174"/>
                    </a:cubicBezTo>
                    <a:cubicBezTo>
                      <a:pt x="42" y="174"/>
                      <a:pt x="41" y="173"/>
                      <a:pt x="40" y="173"/>
                    </a:cubicBezTo>
                    <a:cubicBezTo>
                      <a:pt x="40" y="171"/>
                      <a:pt x="40" y="169"/>
                      <a:pt x="40" y="168"/>
                    </a:cubicBezTo>
                    <a:cubicBezTo>
                      <a:pt x="21" y="163"/>
                      <a:pt x="1" y="158"/>
                      <a:pt x="0" y="144"/>
                    </a:cubicBezTo>
                    <a:cubicBezTo>
                      <a:pt x="5" y="147"/>
                      <a:pt x="15" y="147"/>
                      <a:pt x="33" y="144"/>
                    </a:cubicBezTo>
                    <a:cubicBezTo>
                      <a:pt x="33" y="144"/>
                      <a:pt x="33" y="143"/>
                      <a:pt x="33" y="142"/>
                    </a:cubicBezTo>
                    <a:cubicBezTo>
                      <a:pt x="31" y="142"/>
                      <a:pt x="30" y="141"/>
                      <a:pt x="30" y="140"/>
                    </a:cubicBezTo>
                    <a:cubicBezTo>
                      <a:pt x="35" y="140"/>
                      <a:pt x="36" y="138"/>
                      <a:pt x="37" y="136"/>
                    </a:cubicBezTo>
                    <a:cubicBezTo>
                      <a:pt x="38" y="136"/>
                      <a:pt x="39" y="138"/>
                      <a:pt x="38" y="139"/>
                    </a:cubicBezTo>
                    <a:cubicBezTo>
                      <a:pt x="37" y="140"/>
                      <a:pt x="38" y="141"/>
                      <a:pt x="38" y="142"/>
                    </a:cubicBezTo>
                    <a:cubicBezTo>
                      <a:pt x="50" y="140"/>
                      <a:pt x="62" y="138"/>
                      <a:pt x="74" y="136"/>
                    </a:cubicBezTo>
                    <a:cubicBezTo>
                      <a:pt x="75" y="135"/>
                      <a:pt x="76" y="134"/>
                      <a:pt x="77" y="133"/>
                    </a:cubicBezTo>
                    <a:cubicBezTo>
                      <a:pt x="78" y="132"/>
                      <a:pt x="79" y="131"/>
                      <a:pt x="80" y="130"/>
                    </a:cubicBezTo>
                    <a:cubicBezTo>
                      <a:pt x="80" y="125"/>
                      <a:pt x="80" y="125"/>
                      <a:pt x="80" y="125"/>
                    </a:cubicBezTo>
                    <a:cubicBezTo>
                      <a:pt x="81" y="124"/>
                      <a:pt x="82" y="124"/>
                      <a:pt x="83" y="123"/>
                    </a:cubicBezTo>
                    <a:cubicBezTo>
                      <a:pt x="56" y="115"/>
                      <a:pt x="41" y="106"/>
                      <a:pt x="44" y="97"/>
                    </a:cubicBezTo>
                    <a:cubicBezTo>
                      <a:pt x="50" y="100"/>
                      <a:pt x="60" y="100"/>
                      <a:pt x="75" y="98"/>
                    </a:cubicBezTo>
                    <a:cubicBezTo>
                      <a:pt x="75" y="98"/>
                      <a:pt x="75" y="97"/>
                      <a:pt x="75" y="96"/>
                    </a:cubicBezTo>
                    <a:cubicBezTo>
                      <a:pt x="73" y="96"/>
                      <a:pt x="72" y="95"/>
                      <a:pt x="72" y="94"/>
                    </a:cubicBezTo>
                    <a:cubicBezTo>
                      <a:pt x="75" y="93"/>
                      <a:pt x="77" y="92"/>
                      <a:pt x="78" y="90"/>
                    </a:cubicBezTo>
                    <a:cubicBezTo>
                      <a:pt x="79" y="91"/>
                      <a:pt x="80" y="92"/>
                      <a:pt x="79" y="93"/>
                    </a:cubicBezTo>
                    <a:cubicBezTo>
                      <a:pt x="79" y="96"/>
                      <a:pt x="79" y="96"/>
                      <a:pt x="79" y="96"/>
                    </a:cubicBezTo>
                    <a:cubicBezTo>
                      <a:pt x="84" y="95"/>
                      <a:pt x="89" y="94"/>
                      <a:pt x="95" y="93"/>
                    </a:cubicBezTo>
                    <a:cubicBezTo>
                      <a:pt x="123" y="74"/>
                      <a:pt x="149" y="51"/>
                      <a:pt x="170" y="23"/>
                    </a:cubicBezTo>
                    <a:cubicBezTo>
                      <a:pt x="170" y="21"/>
                      <a:pt x="170" y="20"/>
                      <a:pt x="170" y="18"/>
                    </a:cubicBezTo>
                    <a:cubicBezTo>
                      <a:pt x="170" y="15"/>
                      <a:pt x="170" y="12"/>
                      <a:pt x="172" y="9"/>
                    </a:cubicBezTo>
                    <a:cubicBezTo>
                      <a:pt x="172" y="7"/>
                      <a:pt x="172" y="5"/>
                      <a:pt x="172" y="3"/>
                    </a:cubicBezTo>
                    <a:cubicBezTo>
                      <a:pt x="174" y="1"/>
                      <a:pt x="175" y="0"/>
                      <a:pt x="176" y="4"/>
                    </a:cubicBezTo>
                    <a:cubicBezTo>
                      <a:pt x="176" y="6"/>
                      <a:pt x="176" y="8"/>
                      <a:pt x="176" y="10"/>
                    </a:cubicBezTo>
                    <a:cubicBezTo>
                      <a:pt x="176" y="10"/>
                      <a:pt x="177" y="9"/>
                      <a:pt x="177" y="9"/>
                    </a:cubicBezTo>
                    <a:cubicBezTo>
                      <a:pt x="177" y="1"/>
                      <a:pt x="185" y="3"/>
                      <a:pt x="183" y="12"/>
                    </a:cubicBezTo>
                    <a:cubicBezTo>
                      <a:pt x="183" y="15"/>
                      <a:pt x="182" y="17"/>
                      <a:pt x="182" y="20"/>
                    </a:cubicBezTo>
                    <a:cubicBezTo>
                      <a:pt x="182" y="22"/>
                      <a:pt x="183" y="23"/>
                      <a:pt x="184" y="25"/>
                    </a:cubicBezTo>
                    <a:cubicBezTo>
                      <a:pt x="241" y="47"/>
                      <a:pt x="298" y="68"/>
                      <a:pt x="355" y="90"/>
                    </a:cubicBezTo>
                    <a:cubicBezTo>
                      <a:pt x="355" y="88"/>
                      <a:pt x="355" y="84"/>
                      <a:pt x="355" y="78"/>
                    </a:cubicBezTo>
                    <a:cubicBezTo>
                      <a:pt x="356" y="74"/>
                      <a:pt x="358" y="75"/>
                      <a:pt x="359" y="82"/>
                    </a:cubicBezTo>
                    <a:cubicBezTo>
                      <a:pt x="360" y="79"/>
                      <a:pt x="361" y="73"/>
                      <a:pt x="362" y="83"/>
                    </a:cubicBezTo>
                    <a:cubicBezTo>
                      <a:pt x="363" y="86"/>
                      <a:pt x="363" y="90"/>
                      <a:pt x="363" y="94"/>
                    </a:cubicBezTo>
                    <a:cubicBezTo>
                      <a:pt x="381" y="112"/>
                      <a:pt x="403" y="127"/>
                      <a:pt x="432" y="138"/>
                    </a:cubicBezTo>
                    <a:cubicBezTo>
                      <a:pt x="432" y="136"/>
                      <a:pt x="432" y="135"/>
                      <a:pt x="433" y="134"/>
                    </a:cubicBezTo>
                    <a:cubicBezTo>
                      <a:pt x="434" y="135"/>
                      <a:pt x="435" y="137"/>
                      <a:pt x="438" y="138"/>
                    </a:cubicBezTo>
                    <a:cubicBezTo>
                      <a:pt x="439" y="137"/>
                      <a:pt x="439" y="136"/>
                      <a:pt x="439" y="136"/>
                    </a:cubicBezTo>
                    <a:cubicBezTo>
                      <a:pt x="440" y="137"/>
                      <a:pt x="441" y="138"/>
                      <a:pt x="443" y="138"/>
                    </a:cubicBezTo>
                    <a:cubicBezTo>
                      <a:pt x="444" y="139"/>
                      <a:pt x="444" y="140"/>
                      <a:pt x="442" y="141"/>
                    </a:cubicBezTo>
                    <a:cubicBezTo>
                      <a:pt x="442" y="141"/>
                      <a:pt x="442" y="142"/>
                      <a:pt x="442" y="142"/>
                    </a:cubicBezTo>
                    <a:cubicBezTo>
                      <a:pt x="452" y="145"/>
                      <a:pt x="462" y="147"/>
                      <a:pt x="461" y="142"/>
                    </a:cubicBezTo>
                    <a:cubicBezTo>
                      <a:pt x="464" y="144"/>
                      <a:pt x="465" y="147"/>
                      <a:pt x="462" y="150"/>
                    </a:cubicBezTo>
                    <a:cubicBezTo>
                      <a:pt x="463" y="151"/>
                      <a:pt x="464" y="150"/>
                      <a:pt x="464" y="150"/>
                    </a:cubicBezTo>
                    <a:cubicBezTo>
                      <a:pt x="464" y="152"/>
                      <a:pt x="462" y="153"/>
                      <a:pt x="458" y="153"/>
                    </a:cubicBezTo>
                    <a:cubicBezTo>
                      <a:pt x="455" y="154"/>
                      <a:pt x="452" y="154"/>
                      <a:pt x="449" y="155"/>
                    </a:cubicBezTo>
                    <a:cubicBezTo>
                      <a:pt x="447" y="158"/>
                      <a:pt x="444" y="161"/>
                      <a:pt x="439" y="163"/>
                    </a:cubicBezTo>
                    <a:cubicBezTo>
                      <a:pt x="439" y="165"/>
                      <a:pt x="439" y="166"/>
                      <a:pt x="439" y="168"/>
                    </a:cubicBezTo>
                    <a:cubicBezTo>
                      <a:pt x="440" y="168"/>
                      <a:pt x="441" y="168"/>
                      <a:pt x="442" y="169"/>
                    </a:cubicBezTo>
                    <a:cubicBezTo>
                      <a:pt x="442" y="170"/>
                      <a:pt x="442" y="172"/>
                      <a:pt x="442" y="173"/>
                    </a:cubicBezTo>
                    <a:cubicBezTo>
                      <a:pt x="451" y="175"/>
                      <a:pt x="459" y="177"/>
                      <a:pt x="468" y="179"/>
                    </a:cubicBezTo>
                    <a:cubicBezTo>
                      <a:pt x="467" y="177"/>
                      <a:pt x="467" y="175"/>
                      <a:pt x="468" y="175"/>
                    </a:cubicBezTo>
                    <a:cubicBezTo>
                      <a:pt x="469" y="176"/>
                      <a:pt x="469" y="177"/>
                      <a:pt x="473" y="177"/>
                    </a:cubicBezTo>
                    <a:cubicBezTo>
                      <a:pt x="473" y="178"/>
                      <a:pt x="472" y="179"/>
                      <a:pt x="471" y="179"/>
                    </a:cubicBezTo>
                    <a:cubicBezTo>
                      <a:pt x="471" y="180"/>
                      <a:pt x="471" y="180"/>
                      <a:pt x="471" y="181"/>
                    </a:cubicBezTo>
                    <a:cubicBezTo>
                      <a:pt x="480" y="182"/>
                      <a:pt x="492" y="185"/>
                      <a:pt x="493" y="182"/>
                    </a:cubicBezTo>
                    <a:cubicBezTo>
                      <a:pt x="493" y="184"/>
                      <a:pt x="493" y="186"/>
                      <a:pt x="490" y="188"/>
                    </a:cubicBezTo>
                    <a:cubicBezTo>
                      <a:pt x="491" y="188"/>
                      <a:pt x="492" y="188"/>
                      <a:pt x="493" y="188"/>
                    </a:cubicBezTo>
                    <a:cubicBezTo>
                      <a:pt x="492" y="189"/>
                      <a:pt x="491" y="191"/>
                      <a:pt x="488" y="191"/>
                    </a:cubicBezTo>
                    <a:cubicBezTo>
                      <a:pt x="485" y="191"/>
                      <a:pt x="481" y="192"/>
                      <a:pt x="478" y="193"/>
                    </a:cubicBezTo>
                    <a:cubicBezTo>
                      <a:pt x="477" y="193"/>
                      <a:pt x="475" y="194"/>
                      <a:pt x="474" y="195"/>
                    </a:cubicBezTo>
                    <a:cubicBezTo>
                      <a:pt x="472" y="197"/>
                      <a:pt x="470" y="198"/>
                      <a:pt x="467" y="199"/>
                    </a:cubicBezTo>
                    <a:cubicBezTo>
                      <a:pt x="467" y="199"/>
                      <a:pt x="466" y="200"/>
                      <a:pt x="466" y="200"/>
                    </a:cubicBezTo>
                    <a:cubicBezTo>
                      <a:pt x="467" y="201"/>
                      <a:pt x="466" y="202"/>
                      <a:pt x="465" y="203"/>
                    </a:cubicBezTo>
                    <a:cubicBezTo>
                      <a:pt x="465" y="212"/>
                      <a:pt x="466" y="222"/>
                      <a:pt x="466" y="232"/>
                    </a:cubicBezTo>
                    <a:cubicBezTo>
                      <a:pt x="467" y="232"/>
                      <a:pt x="467" y="232"/>
                      <a:pt x="468" y="232"/>
                    </a:cubicBezTo>
                    <a:cubicBezTo>
                      <a:pt x="468" y="232"/>
                      <a:pt x="469" y="231"/>
                      <a:pt x="469" y="231"/>
                    </a:cubicBezTo>
                    <a:cubicBezTo>
                      <a:pt x="469" y="230"/>
                      <a:pt x="469" y="229"/>
                      <a:pt x="469" y="229"/>
                    </a:cubicBezTo>
                    <a:cubicBezTo>
                      <a:pt x="470" y="228"/>
                      <a:pt x="470" y="228"/>
                      <a:pt x="470" y="229"/>
                    </a:cubicBezTo>
                    <a:cubicBezTo>
                      <a:pt x="471" y="229"/>
                      <a:pt x="471" y="230"/>
                      <a:pt x="471" y="231"/>
                    </a:cubicBezTo>
                    <a:cubicBezTo>
                      <a:pt x="471" y="231"/>
                      <a:pt x="471" y="232"/>
                      <a:pt x="471" y="233"/>
                    </a:cubicBezTo>
                    <a:cubicBezTo>
                      <a:pt x="472" y="233"/>
                      <a:pt x="473" y="233"/>
                      <a:pt x="474" y="233"/>
                    </a:cubicBezTo>
                    <a:cubicBezTo>
                      <a:pt x="474" y="233"/>
                      <a:pt x="474" y="232"/>
                      <a:pt x="474" y="231"/>
                    </a:cubicBezTo>
                    <a:cubicBezTo>
                      <a:pt x="474" y="231"/>
                      <a:pt x="474" y="230"/>
                      <a:pt x="474" y="229"/>
                    </a:cubicBezTo>
                    <a:cubicBezTo>
                      <a:pt x="475" y="229"/>
                      <a:pt x="475" y="229"/>
                      <a:pt x="475" y="230"/>
                    </a:cubicBezTo>
                    <a:cubicBezTo>
                      <a:pt x="476" y="230"/>
                      <a:pt x="476" y="231"/>
                      <a:pt x="476" y="232"/>
                    </a:cubicBezTo>
                    <a:cubicBezTo>
                      <a:pt x="476" y="232"/>
                      <a:pt x="476" y="233"/>
                      <a:pt x="476" y="234"/>
                    </a:cubicBezTo>
                    <a:cubicBezTo>
                      <a:pt x="477" y="234"/>
                      <a:pt x="478" y="234"/>
                      <a:pt x="478" y="234"/>
                    </a:cubicBezTo>
                    <a:cubicBezTo>
                      <a:pt x="478" y="233"/>
                      <a:pt x="479" y="233"/>
                      <a:pt x="479" y="233"/>
                    </a:cubicBezTo>
                    <a:cubicBezTo>
                      <a:pt x="478" y="232"/>
                      <a:pt x="479" y="231"/>
                      <a:pt x="479" y="230"/>
                    </a:cubicBezTo>
                    <a:cubicBezTo>
                      <a:pt x="480" y="230"/>
                      <a:pt x="480" y="230"/>
                      <a:pt x="480" y="230"/>
                    </a:cubicBezTo>
                    <a:cubicBezTo>
                      <a:pt x="481" y="231"/>
                      <a:pt x="481" y="232"/>
                      <a:pt x="481" y="233"/>
                    </a:cubicBezTo>
                    <a:cubicBezTo>
                      <a:pt x="481" y="233"/>
                      <a:pt x="481" y="234"/>
                      <a:pt x="481" y="234"/>
                    </a:cubicBezTo>
                    <a:cubicBezTo>
                      <a:pt x="482" y="234"/>
                      <a:pt x="482" y="235"/>
                      <a:pt x="483" y="235"/>
                    </a:cubicBezTo>
                    <a:cubicBezTo>
                      <a:pt x="483" y="234"/>
                      <a:pt x="483" y="234"/>
                      <a:pt x="483" y="233"/>
                    </a:cubicBezTo>
                    <a:cubicBezTo>
                      <a:pt x="483" y="232"/>
                      <a:pt x="483" y="232"/>
                      <a:pt x="484" y="231"/>
                    </a:cubicBezTo>
                    <a:cubicBezTo>
                      <a:pt x="484" y="230"/>
                      <a:pt x="485" y="230"/>
                      <a:pt x="485" y="231"/>
                    </a:cubicBezTo>
                    <a:cubicBezTo>
                      <a:pt x="486" y="232"/>
                      <a:pt x="486" y="233"/>
                      <a:pt x="485" y="233"/>
                    </a:cubicBezTo>
                    <a:cubicBezTo>
                      <a:pt x="485" y="234"/>
                      <a:pt x="486" y="235"/>
                      <a:pt x="486" y="235"/>
                    </a:cubicBezTo>
                    <a:cubicBezTo>
                      <a:pt x="512" y="240"/>
                      <a:pt x="537" y="244"/>
                      <a:pt x="563" y="249"/>
                    </a:cubicBezTo>
                    <a:cubicBezTo>
                      <a:pt x="562" y="301"/>
                      <a:pt x="562" y="301"/>
                      <a:pt x="562" y="301"/>
                    </a:cubicBezTo>
                    <a:cubicBezTo>
                      <a:pt x="607" y="301"/>
                      <a:pt x="607" y="301"/>
                      <a:pt x="607" y="301"/>
                    </a:cubicBezTo>
                    <a:cubicBezTo>
                      <a:pt x="607" y="316"/>
                      <a:pt x="607" y="316"/>
                      <a:pt x="607" y="316"/>
                    </a:cubicBezTo>
                    <a:cubicBezTo>
                      <a:pt x="16" y="316"/>
                      <a:pt x="16" y="316"/>
                      <a:pt x="16" y="316"/>
                    </a:cubicBezTo>
                    <a:moveTo>
                      <a:pt x="242" y="301"/>
                    </a:moveTo>
                    <a:cubicBezTo>
                      <a:pt x="242" y="264"/>
                      <a:pt x="242" y="264"/>
                      <a:pt x="242" y="264"/>
                    </a:cubicBezTo>
                    <a:cubicBezTo>
                      <a:pt x="242" y="253"/>
                      <a:pt x="233" y="243"/>
                      <a:pt x="222" y="242"/>
                    </a:cubicBezTo>
                    <a:cubicBezTo>
                      <a:pt x="212" y="241"/>
                      <a:pt x="203" y="249"/>
                      <a:pt x="203" y="259"/>
                    </a:cubicBezTo>
                    <a:cubicBezTo>
                      <a:pt x="203" y="301"/>
                      <a:pt x="203" y="301"/>
                      <a:pt x="203" y="301"/>
                    </a:cubicBezTo>
                    <a:lnTo>
                      <a:pt x="242" y="301"/>
                    </a:lnTo>
                    <a:close/>
                    <a:moveTo>
                      <a:pt x="305" y="301"/>
                    </a:moveTo>
                    <a:cubicBezTo>
                      <a:pt x="305" y="268"/>
                      <a:pt x="305" y="268"/>
                      <a:pt x="305" y="268"/>
                    </a:cubicBezTo>
                    <a:cubicBezTo>
                      <a:pt x="305" y="259"/>
                      <a:pt x="297" y="250"/>
                      <a:pt x="287" y="249"/>
                    </a:cubicBezTo>
                    <a:cubicBezTo>
                      <a:pt x="278" y="248"/>
                      <a:pt x="270" y="255"/>
                      <a:pt x="270" y="264"/>
                    </a:cubicBezTo>
                    <a:cubicBezTo>
                      <a:pt x="270" y="301"/>
                      <a:pt x="270" y="301"/>
                      <a:pt x="270" y="301"/>
                    </a:cubicBezTo>
                    <a:lnTo>
                      <a:pt x="305" y="301"/>
                    </a:lnTo>
                    <a:close/>
                    <a:moveTo>
                      <a:pt x="378" y="301"/>
                    </a:moveTo>
                    <a:cubicBezTo>
                      <a:pt x="378" y="270"/>
                      <a:pt x="378" y="270"/>
                      <a:pt x="378" y="270"/>
                    </a:cubicBezTo>
                    <a:cubicBezTo>
                      <a:pt x="378" y="260"/>
                      <a:pt x="370" y="251"/>
                      <a:pt x="360" y="250"/>
                    </a:cubicBezTo>
                    <a:cubicBezTo>
                      <a:pt x="350" y="249"/>
                      <a:pt x="342" y="256"/>
                      <a:pt x="342" y="266"/>
                    </a:cubicBezTo>
                    <a:cubicBezTo>
                      <a:pt x="342" y="301"/>
                      <a:pt x="342" y="301"/>
                      <a:pt x="342" y="301"/>
                    </a:cubicBezTo>
                    <a:lnTo>
                      <a:pt x="378" y="301"/>
                    </a:lnTo>
                    <a:close/>
                    <a:moveTo>
                      <a:pt x="439" y="301"/>
                    </a:moveTo>
                    <a:cubicBezTo>
                      <a:pt x="439" y="279"/>
                      <a:pt x="439" y="279"/>
                      <a:pt x="439" y="279"/>
                    </a:cubicBezTo>
                    <a:cubicBezTo>
                      <a:pt x="439" y="272"/>
                      <a:pt x="433" y="266"/>
                      <a:pt x="426" y="265"/>
                    </a:cubicBezTo>
                    <a:cubicBezTo>
                      <a:pt x="419" y="264"/>
                      <a:pt x="413" y="269"/>
                      <a:pt x="413" y="276"/>
                    </a:cubicBezTo>
                    <a:cubicBezTo>
                      <a:pt x="413" y="301"/>
                      <a:pt x="413" y="301"/>
                      <a:pt x="413" y="301"/>
                    </a:cubicBezTo>
                    <a:lnTo>
                      <a:pt x="439" y="301"/>
                    </a:lnTo>
                    <a:close/>
                    <a:moveTo>
                      <a:pt x="488" y="301"/>
                    </a:moveTo>
                    <a:cubicBezTo>
                      <a:pt x="488" y="284"/>
                      <a:pt x="488" y="284"/>
                      <a:pt x="488" y="284"/>
                    </a:cubicBezTo>
                    <a:cubicBezTo>
                      <a:pt x="488" y="278"/>
                      <a:pt x="483" y="272"/>
                      <a:pt x="477" y="272"/>
                    </a:cubicBezTo>
                    <a:cubicBezTo>
                      <a:pt x="471" y="271"/>
                      <a:pt x="465" y="275"/>
                      <a:pt x="465" y="282"/>
                    </a:cubicBezTo>
                    <a:cubicBezTo>
                      <a:pt x="465" y="301"/>
                      <a:pt x="465" y="301"/>
                      <a:pt x="465" y="301"/>
                    </a:cubicBezTo>
                    <a:lnTo>
                      <a:pt x="488" y="301"/>
                    </a:lnTo>
                    <a:close/>
                    <a:moveTo>
                      <a:pt x="189" y="183"/>
                    </a:moveTo>
                    <a:cubicBezTo>
                      <a:pt x="188" y="182"/>
                      <a:pt x="189" y="181"/>
                      <a:pt x="190" y="180"/>
                    </a:cubicBezTo>
                    <a:cubicBezTo>
                      <a:pt x="191" y="175"/>
                      <a:pt x="192" y="175"/>
                      <a:pt x="192" y="181"/>
                    </a:cubicBezTo>
                    <a:cubicBezTo>
                      <a:pt x="193" y="182"/>
                      <a:pt x="194" y="183"/>
                      <a:pt x="193" y="184"/>
                    </a:cubicBezTo>
                    <a:cubicBezTo>
                      <a:pt x="203" y="186"/>
                      <a:pt x="203" y="186"/>
                      <a:pt x="203" y="186"/>
                    </a:cubicBezTo>
                    <a:cubicBezTo>
                      <a:pt x="203" y="185"/>
                      <a:pt x="203" y="183"/>
                      <a:pt x="204" y="183"/>
                    </a:cubicBezTo>
                    <a:cubicBezTo>
                      <a:pt x="205" y="177"/>
                      <a:pt x="206" y="177"/>
                      <a:pt x="207" y="183"/>
                    </a:cubicBezTo>
                    <a:cubicBezTo>
                      <a:pt x="208" y="184"/>
                      <a:pt x="208" y="185"/>
                      <a:pt x="208" y="186"/>
                    </a:cubicBezTo>
                    <a:cubicBezTo>
                      <a:pt x="217" y="188"/>
                      <a:pt x="217" y="188"/>
                      <a:pt x="217" y="188"/>
                    </a:cubicBezTo>
                    <a:cubicBezTo>
                      <a:pt x="217" y="187"/>
                      <a:pt x="217" y="186"/>
                      <a:pt x="218" y="185"/>
                    </a:cubicBezTo>
                    <a:cubicBezTo>
                      <a:pt x="219" y="180"/>
                      <a:pt x="220" y="180"/>
                      <a:pt x="221" y="186"/>
                    </a:cubicBezTo>
                    <a:cubicBezTo>
                      <a:pt x="222" y="186"/>
                      <a:pt x="223" y="188"/>
                      <a:pt x="222" y="189"/>
                    </a:cubicBezTo>
                    <a:cubicBezTo>
                      <a:pt x="232" y="191"/>
                      <a:pt x="232" y="191"/>
                      <a:pt x="232" y="191"/>
                    </a:cubicBezTo>
                    <a:cubicBezTo>
                      <a:pt x="231" y="189"/>
                      <a:pt x="232" y="188"/>
                      <a:pt x="233" y="187"/>
                    </a:cubicBezTo>
                    <a:cubicBezTo>
                      <a:pt x="234" y="182"/>
                      <a:pt x="235" y="182"/>
                      <a:pt x="235" y="188"/>
                    </a:cubicBezTo>
                    <a:cubicBezTo>
                      <a:pt x="236" y="189"/>
                      <a:pt x="237" y="190"/>
                      <a:pt x="236" y="191"/>
                    </a:cubicBezTo>
                    <a:cubicBezTo>
                      <a:pt x="240" y="192"/>
                      <a:pt x="240" y="192"/>
                      <a:pt x="240" y="192"/>
                    </a:cubicBezTo>
                    <a:cubicBezTo>
                      <a:pt x="240" y="161"/>
                      <a:pt x="240" y="161"/>
                      <a:pt x="240" y="161"/>
                    </a:cubicBezTo>
                    <a:cubicBezTo>
                      <a:pt x="69" y="173"/>
                      <a:pt x="69" y="173"/>
                      <a:pt x="69" y="173"/>
                    </a:cubicBezTo>
                    <a:cubicBezTo>
                      <a:pt x="69" y="181"/>
                      <a:pt x="69" y="181"/>
                      <a:pt x="69" y="181"/>
                    </a:cubicBezTo>
                    <a:cubicBezTo>
                      <a:pt x="138" y="175"/>
                      <a:pt x="138" y="175"/>
                      <a:pt x="138" y="175"/>
                    </a:cubicBezTo>
                    <a:cubicBezTo>
                      <a:pt x="174" y="181"/>
                      <a:pt x="174" y="181"/>
                      <a:pt x="174" y="181"/>
                    </a:cubicBezTo>
                    <a:cubicBezTo>
                      <a:pt x="174" y="180"/>
                      <a:pt x="174" y="178"/>
                      <a:pt x="175" y="178"/>
                    </a:cubicBezTo>
                    <a:cubicBezTo>
                      <a:pt x="176" y="172"/>
                      <a:pt x="177" y="173"/>
                      <a:pt x="178" y="178"/>
                    </a:cubicBezTo>
                    <a:cubicBezTo>
                      <a:pt x="179" y="179"/>
                      <a:pt x="179" y="181"/>
                      <a:pt x="179" y="182"/>
                    </a:cubicBezTo>
                    <a:lnTo>
                      <a:pt x="189" y="183"/>
                    </a:lnTo>
                    <a:close/>
                    <a:moveTo>
                      <a:pt x="256" y="195"/>
                    </a:moveTo>
                    <a:cubicBezTo>
                      <a:pt x="256" y="195"/>
                      <a:pt x="256" y="195"/>
                      <a:pt x="256" y="195"/>
                    </a:cubicBezTo>
                    <a:cubicBezTo>
                      <a:pt x="256" y="195"/>
                      <a:pt x="256" y="195"/>
                      <a:pt x="256" y="195"/>
                    </a:cubicBezTo>
                    <a:cubicBezTo>
                      <a:pt x="258" y="195"/>
                      <a:pt x="260" y="195"/>
                      <a:pt x="262" y="196"/>
                    </a:cubicBezTo>
                    <a:cubicBezTo>
                      <a:pt x="262" y="164"/>
                      <a:pt x="262" y="164"/>
                      <a:pt x="262" y="164"/>
                    </a:cubicBezTo>
                    <a:cubicBezTo>
                      <a:pt x="262" y="163"/>
                      <a:pt x="260" y="162"/>
                      <a:pt x="258" y="162"/>
                    </a:cubicBezTo>
                    <a:cubicBezTo>
                      <a:pt x="258" y="161"/>
                      <a:pt x="257" y="161"/>
                      <a:pt x="256" y="161"/>
                    </a:cubicBezTo>
                    <a:cubicBezTo>
                      <a:pt x="255" y="160"/>
                      <a:pt x="255" y="159"/>
                      <a:pt x="254" y="158"/>
                    </a:cubicBezTo>
                    <a:cubicBezTo>
                      <a:pt x="252" y="159"/>
                      <a:pt x="251" y="159"/>
                      <a:pt x="249" y="159"/>
                    </a:cubicBezTo>
                    <a:cubicBezTo>
                      <a:pt x="249" y="159"/>
                      <a:pt x="249" y="160"/>
                      <a:pt x="249" y="161"/>
                    </a:cubicBezTo>
                    <a:cubicBezTo>
                      <a:pt x="248" y="161"/>
                      <a:pt x="247" y="162"/>
                      <a:pt x="247" y="163"/>
                    </a:cubicBezTo>
                    <a:cubicBezTo>
                      <a:pt x="247" y="173"/>
                      <a:pt x="247" y="183"/>
                      <a:pt x="246" y="193"/>
                    </a:cubicBezTo>
                    <a:cubicBezTo>
                      <a:pt x="248" y="193"/>
                      <a:pt x="250" y="194"/>
                      <a:pt x="252" y="194"/>
                    </a:cubicBezTo>
                    <a:cubicBezTo>
                      <a:pt x="252" y="193"/>
                      <a:pt x="252" y="192"/>
                      <a:pt x="253" y="191"/>
                    </a:cubicBezTo>
                    <a:cubicBezTo>
                      <a:pt x="254" y="187"/>
                      <a:pt x="254" y="187"/>
                      <a:pt x="255" y="192"/>
                    </a:cubicBezTo>
                    <a:cubicBezTo>
                      <a:pt x="256" y="192"/>
                      <a:pt x="256" y="194"/>
                      <a:pt x="256" y="195"/>
                    </a:cubicBezTo>
                    <a:close/>
                    <a:moveTo>
                      <a:pt x="363" y="99"/>
                    </a:moveTo>
                    <a:cubicBezTo>
                      <a:pt x="304" y="77"/>
                      <a:pt x="246" y="56"/>
                      <a:pt x="187" y="34"/>
                    </a:cubicBezTo>
                    <a:cubicBezTo>
                      <a:pt x="213" y="56"/>
                      <a:pt x="239" y="73"/>
                      <a:pt x="263" y="73"/>
                    </a:cubicBezTo>
                    <a:cubicBezTo>
                      <a:pt x="267" y="82"/>
                      <a:pt x="276" y="89"/>
                      <a:pt x="288" y="94"/>
                    </a:cubicBezTo>
                    <a:cubicBezTo>
                      <a:pt x="336" y="110"/>
                      <a:pt x="384" y="126"/>
                      <a:pt x="432" y="142"/>
                    </a:cubicBezTo>
                    <a:cubicBezTo>
                      <a:pt x="405" y="130"/>
                      <a:pt x="381" y="117"/>
                      <a:pt x="363" y="99"/>
                    </a:cubicBezTo>
                    <a:moveTo>
                      <a:pt x="361" y="100"/>
                    </a:moveTo>
                    <a:cubicBezTo>
                      <a:pt x="360" y="100"/>
                      <a:pt x="358" y="99"/>
                      <a:pt x="357" y="98"/>
                    </a:cubicBezTo>
                    <a:cubicBezTo>
                      <a:pt x="369" y="110"/>
                      <a:pt x="383" y="121"/>
                      <a:pt x="401" y="130"/>
                    </a:cubicBezTo>
                    <a:cubicBezTo>
                      <a:pt x="403" y="131"/>
                      <a:pt x="405" y="132"/>
                      <a:pt x="407" y="132"/>
                    </a:cubicBezTo>
                    <a:cubicBezTo>
                      <a:pt x="390" y="123"/>
                      <a:pt x="374" y="113"/>
                      <a:pt x="361" y="100"/>
                    </a:cubicBezTo>
                    <a:moveTo>
                      <a:pt x="354" y="97"/>
                    </a:moveTo>
                    <a:cubicBezTo>
                      <a:pt x="353" y="97"/>
                      <a:pt x="352" y="96"/>
                      <a:pt x="350" y="95"/>
                    </a:cubicBezTo>
                    <a:cubicBezTo>
                      <a:pt x="361" y="107"/>
                      <a:pt x="375" y="118"/>
                      <a:pt x="391" y="128"/>
                    </a:cubicBezTo>
                    <a:cubicBezTo>
                      <a:pt x="393" y="128"/>
                      <a:pt x="395" y="129"/>
                      <a:pt x="397" y="130"/>
                    </a:cubicBezTo>
                    <a:cubicBezTo>
                      <a:pt x="381" y="120"/>
                      <a:pt x="366" y="110"/>
                      <a:pt x="354" y="97"/>
                    </a:cubicBezTo>
                    <a:moveTo>
                      <a:pt x="349" y="96"/>
                    </a:moveTo>
                    <a:cubicBezTo>
                      <a:pt x="347" y="95"/>
                      <a:pt x="346" y="94"/>
                      <a:pt x="345" y="94"/>
                    </a:cubicBezTo>
                    <a:cubicBezTo>
                      <a:pt x="354" y="106"/>
                      <a:pt x="365" y="115"/>
                      <a:pt x="380" y="124"/>
                    </a:cubicBezTo>
                    <a:cubicBezTo>
                      <a:pt x="381" y="124"/>
                      <a:pt x="383" y="125"/>
                      <a:pt x="385" y="126"/>
                    </a:cubicBezTo>
                    <a:cubicBezTo>
                      <a:pt x="371" y="117"/>
                      <a:pt x="358" y="108"/>
                      <a:pt x="349" y="96"/>
                    </a:cubicBezTo>
                    <a:moveTo>
                      <a:pt x="343" y="94"/>
                    </a:moveTo>
                    <a:cubicBezTo>
                      <a:pt x="342" y="93"/>
                      <a:pt x="341" y="92"/>
                      <a:pt x="339" y="92"/>
                    </a:cubicBezTo>
                    <a:cubicBezTo>
                      <a:pt x="348" y="104"/>
                      <a:pt x="357" y="111"/>
                      <a:pt x="369" y="120"/>
                    </a:cubicBezTo>
                    <a:cubicBezTo>
                      <a:pt x="371" y="121"/>
                      <a:pt x="373" y="122"/>
                      <a:pt x="375" y="122"/>
                    </a:cubicBezTo>
                    <a:cubicBezTo>
                      <a:pt x="362" y="113"/>
                      <a:pt x="352" y="106"/>
                      <a:pt x="343" y="94"/>
                    </a:cubicBezTo>
                    <a:moveTo>
                      <a:pt x="337" y="91"/>
                    </a:moveTo>
                    <a:cubicBezTo>
                      <a:pt x="336" y="91"/>
                      <a:pt x="335" y="90"/>
                      <a:pt x="333" y="89"/>
                    </a:cubicBezTo>
                    <a:cubicBezTo>
                      <a:pt x="342" y="101"/>
                      <a:pt x="348" y="108"/>
                      <a:pt x="360" y="117"/>
                    </a:cubicBezTo>
                    <a:cubicBezTo>
                      <a:pt x="362" y="118"/>
                      <a:pt x="364" y="119"/>
                      <a:pt x="366" y="119"/>
                    </a:cubicBezTo>
                    <a:cubicBezTo>
                      <a:pt x="353" y="110"/>
                      <a:pt x="346" y="104"/>
                      <a:pt x="337" y="91"/>
                    </a:cubicBezTo>
                    <a:moveTo>
                      <a:pt x="331" y="89"/>
                    </a:moveTo>
                    <a:cubicBezTo>
                      <a:pt x="330" y="89"/>
                      <a:pt x="329" y="88"/>
                      <a:pt x="328" y="87"/>
                    </a:cubicBezTo>
                    <a:cubicBezTo>
                      <a:pt x="336" y="99"/>
                      <a:pt x="339" y="106"/>
                      <a:pt x="352" y="114"/>
                    </a:cubicBezTo>
                    <a:cubicBezTo>
                      <a:pt x="354" y="115"/>
                      <a:pt x="356" y="116"/>
                      <a:pt x="357" y="116"/>
                    </a:cubicBezTo>
                    <a:cubicBezTo>
                      <a:pt x="345" y="108"/>
                      <a:pt x="341" y="102"/>
                      <a:pt x="331" y="89"/>
                    </a:cubicBezTo>
                    <a:moveTo>
                      <a:pt x="326" y="87"/>
                    </a:moveTo>
                    <a:cubicBezTo>
                      <a:pt x="325" y="87"/>
                      <a:pt x="324" y="86"/>
                      <a:pt x="323" y="85"/>
                    </a:cubicBezTo>
                    <a:cubicBezTo>
                      <a:pt x="328" y="94"/>
                      <a:pt x="335" y="105"/>
                      <a:pt x="343" y="111"/>
                    </a:cubicBezTo>
                    <a:cubicBezTo>
                      <a:pt x="344" y="112"/>
                      <a:pt x="347" y="113"/>
                      <a:pt x="348" y="113"/>
                    </a:cubicBezTo>
                    <a:cubicBezTo>
                      <a:pt x="338" y="106"/>
                      <a:pt x="330" y="93"/>
                      <a:pt x="326" y="87"/>
                    </a:cubicBezTo>
                    <a:moveTo>
                      <a:pt x="319" y="85"/>
                    </a:moveTo>
                    <a:cubicBezTo>
                      <a:pt x="318" y="84"/>
                      <a:pt x="317" y="84"/>
                      <a:pt x="316" y="83"/>
                    </a:cubicBezTo>
                    <a:cubicBezTo>
                      <a:pt x="322" y="92"/>
                      <a:pt x="329" y="103"/>
                      <a:pt x="335" y="109"/>
                    </a:cubicBezTo>
                    <a:cubicBezTo>
                      <a:pt x="337" y="109"/>
                      <a:pt x="339" y="110"/>
                      <a:pt x="341" y="111"/>
                    </a:cubicBezTo>
                    <a:cubicBezTo>
                      <a:pt x="332" y="104"/>
                      <a:pt x="325" y="92"/>
                      <a:pt x="319" y="85"/>
                    </a:cubicBezTo>
                    <a:moveTo>
                      <a:pt x="312" y="82"/>
                    </a:moveTo>
                    <a:cubicBezTo>
                      <a:pt x="311" y="82"/>
                      <a:pt x="309" y="81"/>
                      <a:pt x="308" y="80"/>
                    </a:cubicBezTo>
                    <a:cubicBezTo>
                      <a:pt x="315" y="90"/>
                      <a:pt x="321" y="100"/>
                      <a:pt x="328" y="106"/>
                    </a:cubicBezTo>
                    <a:cubicBezTo>
                      <a:pt x="330" y="107"/>
                      <a:pt x="332" y="108"/>
                      <a:pt x="333" y="108"/>
                    </a:cubicBezTo>
                    <a:cubicBezTo>
                      <a:pt x="324" y="102"/>
                      <a:pt x="317" y="89"/>
                      <a:pt x="312" y="82"/>
                    </a:cubicBezTo>
                    <a:moveTo>
                      <a:pt x="304" y="79"/>
                    </a:moveTo>
                    <a:cubicBezTo>
                      <a:pt x="302" y="79"/>
                      <a:pt x="301" y="78"/>
                      <a:pt x="300" y="77"/>
                    </a:cubicBezTo>
                    <a:cubicBezTo>
                      <a:pt x="306" y="87"/>
                      <a:pt x="313" y="97"/>
                      <a:pt x="320" y="103"/>
                    </a:cubicBezTo>
                    <a:cubicBezTo>
                      <a:pt x="321" y="104"/>
                      <a:pt x="323" y="105"/>
                      <a:pt x="325" y="105"/>
                    </a:cubicBezTo>
                    <a:cubicBezTo>
                      <a:pt x="316" y="99"/>
                      <a:pt x="309" y="86"/>
                      <a:pt x="304" y="79"/>
                    </a:cubicBezTo>
                    <a:moveTo>
                      <a:pt x="296" y="77"/>
                    </a:moveTo>
                    <a:cubicBezTo>
                      <a:pt x="295" y="76"/>
                      <a:pt x="294" y="75"/>
                      <a:pt x="292" y="75"/>
                    </a:cubicBezTo>
                    <a:cubicBezTo>
                      <a:pt x="299" y="84"/>
                      <a:pt x="305" y="95"/>
                      <a:pt x="312" y="101"/>
                    </a:cubicBezTo>
                    <a:cubicBezTo>
                      <a:pt x="314" y="101"/>
                      <a:pt x="316" y="102"/>
                      <a:pt x="318" y="103"/>
                    </a:cubicBezTo>
                    <a:cubicBezTo>
                      <a:pt x="308" y="96"/>
                      <a:pt x="302" y="83"/>
                      <a:pt x="296" y="77"/>
                    </a:cubicBezTo>
                    <a:moveTo>
                      <a:pt x="289" y="74"/>
                    </a:moveTo>
                    <a:cubicBezTo>
                      <a:pt x="287" y="73"/>
                      <a:pt x="286" y="72"/>
                      <a:pt x="285" y="72"/>
                    </a:cubicBezTo>
                    <a:cubicBezTo>
                      <a:pt x="292" y="81"/>
                      <a:pt x="298" y="92"/>
                      <a:pt x="305" y="99"/>
                    </a:cubicBezTo>
                    <a:cubicBezTo>
                      <a:pt x="306" y="99"/>
                      <a:pt x="308" y="100"/>
                      <a:pt x="310" y="101"/>
                    </a:cubicBezTo>
                    <a:cubicBezTo>
                      <a:pt x="301" y="94"/>
                      <a:pt x="294" y="80"/>
                      <a:pt x="289" y="74"/>
                    </a:cubicBezTo>
                    <a:moveTo>
                      <a:pt x="280" y="71"/>
                    </a:moveTo>
                    <a:cubicBezTo>
                      <a:pt x="279" y="70"/>
                      <a:pt x="278" y="69"/>
                      <a:pt x="277" y="69"/>
                    </a:cubicBezTo>
                    <a:cubicBezTo>
                      <a:pt x="283" y="78"/>
                      <a:pt x="290" y="89"/>
                      <a:pt x="296" y="96"/>
                    </a:cubicBezTo>
                    <a:cubicBezTo>
                      <a:pt x="298" y="96"/>
                      <a:pt x="300" y="97"/>
                      <a:pt x="302" y="97"/>
                    </a:cubicBezTo>
                    <a:cubicBezTo>
                      <a:pt x="292" y="91"/>
                      <a:pt x="286" y="77"/>
                      <a:pt x="280" y="71"/>
                    </a:cubicBezTo>
                    <a:moveTo>
                      <a:pt x="273" y="68"/>
                    </a:moveTo>
                    <a:cubicBezTo>
                      <a:pt x="271" y="68"/>
                      <a:pt x="270" y="67"/>
                      <a:pt x="269" y="66"/>
                    </a:cubicBezTo>
                    <a:cubicBezTo>
                      <a:pt x="276" y="76"/>
                      <a:pt x="282" y="87"/>
                      <a:pt x="289" y="93"/>
                    </a:cubicBezTo>
                    <a:cubicBezTo>
                      <a:pt x="290" y="93"/>
                      <a:pt x="293" y="94"/>
                      <a:pt x="294" y="95"/>
                    </a:cubicBezTo>
                    <a:cubicBezTo>
                      <a:pt x="285" y="88"/>
                      <a:pt x="278" y="75"/>
                      <a:pt x="273" y="68"/>
                    </a:cubicBezTo>
                    <a:moveTo>
                      <a:pt x="264" y="65"/>
                    </a:moveTo>
                    <a:cubicBezTo>
                      <a:pt x="263" y="64"/>
                      <a:pt x="262" y="63"/>
                      <a:pt x="260" y="63"/>
                    </a:cubicBezTo>
                    <a:cubicBezTo>
                      <a:pt x="267" y="72"/>
                      <a:pt x="273" y="83"/>
                      <a:pt x="280" y="89"/>
                    </a:cubicBezTo>
                    <a:cubicBezTo>
                      <a:pt x="282" y="90"/>
                      <a:pt x="284" y="91"/>
                      <a:pt x="285" y="91"/>
                    </a:cubicBezTo>
                    <a:cubicBezTo>
                      <a:pt x="276" y="85"/>
                      <a:pt x="269" y="71"/>
                      <a:pt x="264" y="65"/>
                    </a:cubicBezTo>
                    <a:moveTo>
                      <a:pt x="255" y="61"/>
                    </a:moveTo>
                    <a:cubicBezTo>
                      <a:pt x="254" y="60"/>
                      <a:pt x="253" y="59"/>
                      <a:pt x="251" y="59"/>
                    </a:cubicBezTo>
                    <a:cubicBezTo>
                      <a:pt x="254" y="64"/>
                      <a:pt x="258" y="69"/>
                      <a:pt x="261" y="73"/>
                    </a:cubicBezTo>
                    <a:cubicBezTo>
                      <a:pt x="262" y="73"/>
                      <a:pt x="263" y="73"/>
                      <a:pt x="263" y="73"/>
                    </a:cubicBezTo>
                    <a:cubicBezTo>
                      <a:pt x="260" y="69"/>
                      <a:pt x="258" y="64"/>
                      <a:pt x="255" y="61"/>
                    </a:cubicBezTo>
                    <a:moveTo>
                      <a:pt x="248" y="58"/>
                    </a:moveTo>
                    <a:cubicBezTo>
                      <a:pt x="247" y="58"/>
                      <a:pt x="245" y="57"/>
                      <a:pt x="244" y="56"/>
                    </a:cubicBezTo>
                    <a:cubicBezTo>
                      <a:pt x="248" y="62"/>
                      <a:pt x="251" y="68"/>
                      <a:pt x="255" y="73"/>
                    </a:cubicBezTo>
                    <a:cubicBezTo>
                      <a:pt x="256" y="73"/>
                      <a:pt x="257" y="73"/>
                      <a:pt x="258" y="73"/>
                    </a:cubicBezTo>
                    <a:cubicBezTo>
                      <a:pt x="254" y="68"/>
                      <a:pt x="251" y="62"/>
                      <a:pt x="248" y="58"/>
                    </a:cubicBezTo>
                    <a:moveTo>
                      <a:pt x="240" y="56"/>
                    </a:moveTo>
                    <a:cubicBezTo>
                      <a:pt x="239" y="55"/>
                      <a:pt x="238" y="54"/>
                      <a:pt x="236" y="54"/>
                    </a:cubicBezTo>
                    <a:cubicBezTo>
                      <a:pt x="240" y="59"/>
                      <a:pt x="244" y="66"/>
                      <a:pt x="248" y="71"/>
                    </a:cubicBezTo>
                    <a:cubicBezTo>
                      <a:pt x="250" y="72"/>
                      <a:pt x="251" y="72"/>
                      <a:pt x="252" y="72"/>
                    </a:cubicBezTo>
                    <a:cubicBezTo>
                      <a:pt x="247" y="66"/>
                      <a:pt x="243" y="60"/>
                      <a:pt x="240" y="56"/>
                    </a:cubicBezTo>
                    <a:moveTo>
                      <a:pt x="233" y="53"/>
                    </a:moveTo>
                    <a:cubicBezTo>
                      <a:pt x="231" y="52"/>
                      <a:pt x="230" y="51"/>
                      <a:pt x="229" y="51"/>
                    </a:cubicBezTo>
                    <a:cubicBezTo>
                      <a:pt x="233" y="57"/>
                      <a:pt x="237" y="63"/>
                      <a:pt x="241" y="69"/>
                    </a:cubicBezTo>
                    <a:cubicBezTo>
                      <a:pt x="242" y="69"/>
                      <a:pt x="243" y="70"/>
                      <a:pt x="245" y="70"/>
                    </a:cubicBezTo>
                    <a:cubicBezTo>
                      <a:pt x="240" y="64"/>
                      <a:pt x="236" y="57"/>
                      <a:pt x="233" y="53"/>
                    </a:cubicBezTo>
                    <a:moveTo>
                      <a:pt x="225" y="50"/>
                    </a:moveTo>
                    <a:cubicBezTo>
                      <a:pt x="224" y="49"/>
                      <a:pt x="223" y="49"/>
                      <a:pt x="221" y="48"/>
                    </a:cubicBezTo>
                    <a:cubicBezTo>
                      <a:pt x="226" y="54"/>
                      <a:pt x="229" y="60"/>
                      <a:pt x="233" y="66"/>
                    </a:cubicBezTo>
                    <a:cubicBezTo>
                      <a:pt x="235" y="66"/>
                      <a:pt x="236" y="67"/>
                      <a:pt x="237" y="68"/>
                    </a:cubicBezTo>
                    <a:cubicBezTo>
                      <a:pt x="233" y="61"/>
                      <a:pt x="229" y="54"/>
                      <a:pt x="225" y="50"/>
                    </a:cubicBezTo>
                    <a:moveTo>
                      <a:pt x="217" y="47"/>
                    </a:moveTo>
                    <a:cubicBezTo>
                      <a:pt x="216" y="47"/>
                      <a:pt x="215" y="46"/>
                      <a:pt x="214" y="45"/>
                    </a:cubicBezTo>
                    <a:cubicBezTo>
                      <a:pt x="217" y="50"/>
                      <a:pt x="221" y="56"/>
                      <a:pt x="225" y="61"/>
                    </a:cubicBezTo>
                    <a:cubicBezTo>
                      <a:pt x="226" y="62"/>
                      <a:pt x="228" y="63"/>
                      <a:pt x="229" y="64"/>
                    </a:cubicBezTo>
                    <a:cubicBezTo>
                      <a:pt x="224" y="58"/>
                      <a:pt x="221" y="51"/>
                      <a:pt x="217" y="47"/>
                    </a:cubicBezTo>
                    <a:moveTo>
                      <a:pt x="210" y="45"/>
                    </a:moveTo>
                    <a:cubicBezTo>
                      <a:pt x="209" y="44"/>
                      <a:pt x="208" y="43"/>
                      <a:pt x="207" y="43"/>
                    </a:cubicBezTo>
                    <a:cubicBezTo>
                      <a:pt x="210" y="47"/>
                      <a:pt x="213" y="51"/>
                      <a:pt x="216" y="56"/>
                    </a:cubicBezTo>
                    <a:cubicBezTo>
                      <a:pt x="217" y="57"/>
                      <a:pt x="219" y="58"/>
                      <a:pt x="220" y="59"/>
                    </a:cubicBezTo>
                    <a:cubicBezTo>
                      <a:pt x="216" y="53"/>
                      <a:pt x="213" y="48"/>
                      <a:pt x="210" y="45"/>
                    </a:cubicBezTo>
                    <a:moveTo>
                      <a:pt x="203" y="41"/>
                    </a:moveTo>
                    <a:cubicBezTo>
                      <a:pt x="201" y="41"/>
                      <a:pt x="200" y="40"/>
                      <a:pt x="199" y="39"/>
                    </a:cubicBezTo>
                    <a:cubicBezTo>
                      <a:pt x="201" y="42"/>
                      <a:pt x="203" y="45"/>
                      <a:pt x="205" y="49"/>
                    </a:cubicBezTo>
                    <a:cubicBezTo>
                      <a:pt x="207" y="50"/>
                      <a:pt x="208" y="51"/>
                      <a:pt x="210" y="52"/>
                    </a:cubicBezTo>
                    <a:cubicBezTo>
                      <a:pt x="207" y="48"/>
                      <a:pt x="205" y="44"/>
                      <a:pt x="203" y="41"/>
                    </a:cubicBezTo>
                    <a:moveTo>
                      <a:pt x="196" y="39"/>
                    </a:moveTo>
                    <a:cubicBezTo>
                      <a:pt x="195" y="38"/>
                      <a:pt x="194" y="37"/>
                      <a:pt x="193" y="37"/>
                    </a:cubicBezTo>
                    <a:cubicBezTo>
                      <a:pt x="193" y="38"/>
                      <a:pt x="194" y="40"/>
                      <a:pt x="195" y="41"/>
                    </a:cubicBezTo>
                    <a:cubicBezTo>
                      <a:pt x="197" y="42"/>
                      <a:pt x="199" y="44"/>
                      <a:pt x="201" y="45"/>
                    </a:cubicBezTo>
                    <a:cubicBezTo>
                      <a:pt x="199" y="43"/>
                      <a:pt x="198" y="41"/>
                      <a:pt x="196" y="39"/>
                    </a:cubicBezTo>
                    <a:moveTo>
                      <a:pt x="462" y="145"/>
                    </a:moveTo>
                    <a:cubicBezTo>
                      <a:pt x="457" y="150"/>
                      <a:pt x="452" y="150"/>
                      <a:pt x="446" y="149"/>
                    </a:cubicBezTo>
                    <a:cubicBezTo>
                      <a:pt x="393" y="131"/>
                      <a:pt x="340" y="114"/>
                      <a:pt x="287" y="96"/>
                    </a:cubicBezTo>
                    <a:cubicBezTo>
                      <a:pt x="278" y="92"/>
                      <a:pt x="270" y="86"/>
                      <a:pt x="264" y="77"/>
                    </a:cubicBezTo>
                    <a:cubicBezTo>
                      <a:pt x="251" y="85"/>
                      <a:pt x="238" y="90"/>
                      <a:pt x="218" y="92"/>
                    </a:cubicBezTo>
                    <a:cubicBezTo>
                      <a:pt x="173" y="96"/>
                      <a:pt x="129" y="101"/>
                      <a:pt x="85" y="105"/>
                    </a:cubicBezTo>
                    <a:cubicBezTo>
                      <a:pt x="71" y="106"/>
                      <a:pt x="58" y="105"/>
                      <a:pt x="45" y="101"/>
                    </a:cubicBezTo>
                    <a:cubicBezTo>
                      <a:pt x="53" y="108"/>
                      <a:pt x="67" y="111"/>
                      <a:pt x="85" y="109"/>
                    </a:cubicBezTo>
                    <a:cubicBezTo>
                      <a:pt x="130" y="106"/>
                      <a:pt x="174" y="102"/>
                      <a:pt x="218" y="98"/>
                    </a:cubicBezTo>
                    <a:cubicBezTo>
                      <a:pt x="238" y="96"/>
                      <a:pt x="253" y="92"/>
                      <a:pt x="265" y="84"/>
                    </a:cubicBezTo>
                    <a:cubicBezTo>
                      <a:pt x="268" y="91"/>
                      <a:pt x="275" y="96"/>
                      <a:pt x="283" y="100"/>
                    </a:cubicBezTo>
                    <a:cubicBezTo>
                      <a:pt x="338" y="117"/>
                      <a:pt x="392" y="134"/>
                      <a:pt x="446" y="151"/>
                    </a:cubicBezTo>
                    <a:cubicBezTo>
                      <a:pt x="455" y="153"/>
                      <a:pt x="460" y="152"/>
                      <a:pt x="462" y="145"/>
                    </a:cubicBezTo>
                    <a:moveTo>
                      <a:pt x="446" y="155"/>
                    </a:moveTo>
                    <a:cubicBezTo>
                      <a:pt x="444" y="158"/>
                      <a:pt x="441" y="160"/>
                      <a:pt x="434" y="161"/>
                    </a:cubicBezTo>
                    <a:cubicBezTo>
                      <a:pt x="433" y="161"/>
                      <a:pt x="430" y="160"/>
                      <a:pt x="428" y="159"/>
                    </a:cubicBezTo>
                    <a:cubicBezTo>
                      <a:pt x="431" y="157"/>
                      <a:pt x="434" y="155"/>
                      <a:pt x="437" y="152"/>
                    </a:cubicBezTo>
                    <a:cubicBezTo>
                      <a:pt x="439" y="153"/>
                      <a:pt x="442" y="154"/>
                      <a:pt x="446" y="155"/>
                    </a:cubicBezTo>
                    <a:moveTo>
                      <a:pt x="420" y="147"/>
                    </a:moveTo>
                    <a:cubicBezTo>
                      <a:pt x="413" y="155"/>
                      <a:pt x="413" y="155"/>
                      <a:pt x="413" y="155"/>
                    </a:cubicBezTo>
                    <a:cubicBezTo>
                      <a:pt x="424" y="158"/>
                      <a:pt x="424" y="158"/>
                      <a:pt x="424" y="158"/>
                    </a:cubicBezTo>
                    <a:cubicBezTo>
                      <a:pt x="432" y="151"/>
                      <a:pt x="432" y="151"/>
                      <a:pt x="432" y="151"/>
                    </a:cubicBezTo>
                    <a:lnTo>
                      <a:pt x="420" y="147"/>
                    </a:lnTo>
                    <a:close/>
                    <a:moveTo>
                      <a:pt x="406" y="143"/>
                    </a:moveTo>
                    <a:cubicBezTo>
                      <a:pt x="398" y="150"/>
                      <a:pt x="398" y="150"/>
                      <a:pt x="398" y="150"/>
                    </a:cubicBezTo>
                    <a:cubicBezTo>
                      <a:pt x="410" y="154"/>
                      <a:pt x="410" y="154"/>
                      <a:pt x="410" y="154"/>
                    </a:cubicBezTo>
                    <a:cubicBezTo>
                      <a:pt x="417" y="146"/>
                      <a:pt x="417" y="146"/>
                      <a:pt x="417" y="146"/>
                    </a:cubicBezTo>
                    <a:lnTo>
                      <a:pt x="406" y="143"/>
                    </a:lnTo>
                    <a:close/>
                    <a:moveTo>
                      <a:pt x="391" y="138"/>
                    </a:moveTo>
                    <a:cubicBezTo>
                      <a:pt x="383" y="146"/>
                      <a:pt x="383" y="146"/>
                      <a:pt x="383" y="146"/>
                    </a:cubicBezTo>
                    <a:cubicBezTo>
                      <a:pt x="395" y="149"/>
                      <a:pt x="395" y="149"/>
                      <a:pt x="395" y="149"/>
                    </a:cubicBezTo>
                    <a:cubicBezTo>
                      <a:pt x="403" y="142"/>
                      <a:pt x="403" y="142"/>
                      <a:pt x="403" y="142"/>
                    </a:cubicBezTo>
                    <a:lnTo>
                      <a:pt x="391" y="138"/>
                    </a:lnTo>
                    <a:close/>
                    <a:moveTo>
                      <a:pt x="376" y="134"/>
                    </a:moveTo>
                    <a:cubicBezTo>
                      <a:pt x="369" y="142"/>
                      <a:pt x="369" y="142"/>
                      <a:pt x="369" y="142"/>
                    </a:cubicBezTo>
                    <a:cubicBezTo>
                      <a:pt x="380" y="145"/>
                      <a:pt x="380" y="145"/>
                      <a:pt x="380" y="145"/>
                    </a:cubicBezTo>
                    <a:cubicBezTo>
                      <a:pt x="388" y="137"/>
                      <a:pt x="388" y="137"/>
                      <a:pt x="388" y="137"/>
                    </a:cubicBezTo>
                    <a:lnTo>
                      <a:pt x="376" y="134"/>
                    </a:lnTo>
                    <a:close/>
                    <a:moveTo>
                      <a:pt x="361" y="129"/>
                    </a:moveTo>
                    <a:cubicBezTo>
                      <a:pt x="354" y="137"/>
                      <a:pt x="354" y="137"/>
                      <a:pt x="354" y="137"/>
                    </a:cubicBezTo>
                    <a:cubicBezTo>
                      <a:pt x="365" y="141"/>
                      <a:pt x="365" y="141"/>
                      <a:pt x="365" y="141"/>
                    </a:cubicBezTo>
                    <a:cubicBezTo>
                      <a:pt x="373" y="133"/>
                      <a:pt x="373" y="133"/>
                      <a:pt x="373" y="133"/>
                    </a:cubicBezTo>
                    <a:lnTo>
                      <a:pt x="361" y="129"/>
                    </a:lnTo>
                    <a:close/>
                    <a:moveTo>
                      <a:pt x="346" y="125"/>
                    </a:moveTo>
                    <a:cubicBezTo>
                      <a:pt x="339" y="133"/>
                      <a:pt x="339" y="133"/>
                      <a:pt x="339" y="133"/>
                    </a:cubicBezTo>
                    <a:cubicBezTo>
                      <a:pt x="350" y="136"/>
                      <a:pt x="350" y="136"/>
                      <a:pt x="350" y="136"/>
                    </a:cubicBezTo>
                    <a:cubicBezTo>
                      <a:pt x="358" y="128"/>
                      <a:pt x="358" y="128"/>
                      <a:pt x="358" y="128"/>
                    </a:cubicBezTo>
                    <a:lnTo>
                      <a:pt x="346" y="125"/>
                    </a:lnTo>
                    <a:close/>
                    <a:moveTo>
                      <a:pt x="331" y="121"/>
                    </a:moveTo>
                    <a:cubicBezTo>
                      <a:pt x="324" y="128"/>
                      <a:pt x="324" y="128"/>
                      <a:pt x="324" y="128"/>
                    </a:cubicBezTo>
                    <a:cubicBezTo>
                      <a:pt x="335" y="132"/>
                      <a:pt x="335" y="132"/>
                      <a:pt x="335" y="132"/>
                    </a:cubicBezTo>
                    <a:cubicBezTo>
                      <a:pt x="343" y="124"/>
                      <a:pt x="343" y="124"/>
                      <a:pt x="343" y="124"/>
                    </a:cubicBezTo>
                    <a:lnTo>
                      <a:pt x="331" y="121"/>
                    </a:lnTo>
                    <a:close/>
                    <a:moveTo>
                      <a:pt x="317" y="116"/>
                    </a:moveTo>
                    <a:cubicBezTo>
                      <a:pt x="309" y="124"/>
                      <a:pt x="309" y="124"/>
                      <a:pt x="309" y="124"/>
                    </a:cubicBezTo>
                    <a:cubicBezTo>
                      <a:pt x="320" y="127"/>
                      <a:pt x="320" y="127"/>
                      <a:pt x="320" y="127"/>
                    </a:cubicBezTo>
                    <a:cubicBezTo>
                      <a:pt x="328" y="120"/>
                      <a:pt x="328" y="120"/>
                      <a:pt x="328" y="120"/>
                    </a:cubicBezTo>
                    <a:lnTo>
                      <a:pt x="317" y="116"/>
                    </a:lnTo>
                    <a:close/>
                    <a:moveTo>
                      <a:pt x="302" y="112"/>
                    </a:moveTo>
                    <a:cubicBezTo>
                      <a:pt x="294" y="120"/>
                      <a:pt x="294" y="120"/>
                      <a:pt x="294" y="120"/>
                    </a:cubicBezTo>
                    <a:cubicBezTo>
                      <a:pt x="306" y="123"/>
                      <a:pt x="306" y="123"/>
                      <a:pt x="306" y="123"/>
                    </a:cubicBezTo>
                    <a:cubicBezTo>
                      <a:pt x="314" y="115"/>
                      <a:pt x="314" y="115"/>
                      <a:pt x="314" y="115"/>
                    </a:cubicBezTo>
                    <a:lnTo>
                      <a:pt x="302" y="112"/>
                    </a:lnTo>
                    <a:close/>
                    <a:moveTo>
                      <a:pt x="287" y="107"/>
                    </a:moveTo>
                    <a:cubicBezTo>
                      <a:pt x="279" y="115"/>
                      <a:pt x="279" y="115"/>
                      <a:pt x="279" y="115"/>
                    </a:cubicBezTo>
                    <a:cubicBezTo>
                      <a:pt x="291" y="118"/>
                      <a:pt x="291" y="118"/>
                      <a:pt x="291" y="118"/>
                    </a:cubicBezTo>
                    <a:cubicBezTo>
                      <a:pt x="299" y="111"/>
                      <a:pt x="299" y="111"/>
                      <a:pt x="299" y="111"/>
                    </a:cubicBezTo>
                    <a:lnTo>
                      <a:pt x="287" y="107"/>
                    </a:lnTo>
                    <a:close/>
                    <a:moveTo>
                      <a:pt x="272" y="103"/>
                    </a:moveTo>
                    <a:cubicBezTo>
                      <a:pt x="265" y="111"/>
                      <a:pt x="265" y="111"/>
                      <a:pt x="265" y="111"/>
                    </a:cubicBezTo>
                    <a:cubicBezTo>
                      <a:pt x="276" y="114"/>
                      <a:pt x="276" y="114"/>
                      <a:pt x="276" y="114"/>
                    </a:cubicBezTo>
                    <a:cubicBezTo>
                      <a:pt x="284" y="106"/>
                      <a:pt x="284" y="106"/>
                      <a:pt x="284" y="106"/>
                    </a:cubicBezTo>
                    <a:lnTo>
                      <a:pt x="272" y="103"/>
                    </a:lnTo>
                    <a:close/>
                    <a:moveTo>
                      <a:pt x="262" y="96"/>
                    </a:moveTo>
                    <a:cubicBezTo>
                      <a:pt x="264" y="98"/>
                      <a:pt x="266" y="100"/>
                      <a:pt x="269" y="101"/>
                    </a:cubicBezTo>
                    <a:cubicBezTo>
                      <a:pt x="267" y="104"/>
                      <a:pt x="265" y="107"/>
                      <a:pt x="262" y="110"/>
                    </a:cubicBezTo>
                    <a:cubicBezTo>
                      <a:pt x="260" y="109"/>
                      <a:pt x="258" y="109"/>
                      <a:pt x="256" y="108"/>
                    </a:cubicBezTo>
                    <a:cubicBezTo>
                      <a:pt x="258" y="104"/>
                      <a:pt x="260" y="100"/>
                      <a:pt x="262" y="96"/>
                    </a:cubicBezTo>
                    <a:moveTo>
                      <a:pt x="258" y="95"/>
                    </a:moveTo>
                    <a:cubicBezTo>
                      <a:pt x="252" y="96"/>
                      <a:pt x="247" y="98"/>
                      <a:pt x="243" y="98"/>
                    </a:cubicBezTo>
                    <a:cubicBezTo>
                      <a:pt x="243" y="101"/>
                      <a:pt x="244" y="104"/>
                      <a:pt x="244" y="107"/>
                    </a:cubicBezTo>
                    <a:cubicBezTo>
                      <a:pt x="246" y="106"/>
                      <a:pt x="249" y="106"/>
                      <a:pt x="252" y="105"/>
                    </a:cubicBezTo>
                    <a:cubicBezTo>
                      <a:pt x="254" y="102"/>
                      <a:pt x="256" y="98"/>
                      <a:pt x="258" y="95"/>
                    </a:cubicBezTo>
                    <a:moveTo>
                      <a:pt x="229" y="101"/>
                    </a:moveTo>
                    <a:cubicBezTo>
                      <a:pt x="231" y="109"/>
                      <a:pt x="231" y="109"/>
                      <a:pt x="231" y="109"/>
                    </a:cubicBezTo>
                    <a:cubicBezTo>
                      <a:pt x="241" y="107"/>
                      <a:pt x="241" y="107"/>
                      <a:pt x="241" y="107"/>
                    </a:cubicBezTo>
                    <a:cubicBezTo>
                      <a:pt x="240" y="99"/>
                      <a:pt x="240" y="99"/>
                      <a:pt x="240" y="99"/>
                    </a:cubicBezTo>
                    <a:lnTo>
                      <a:pt x="229" y="101"/>
                    </a:lnTo>
                    <a:close/>
                    <a:moveTo>
                      <a:pt x="216" y="103"/>
                    </a:moveTo>
                    <a:cubicBezTo>
                      <a:pt x="217" y="111"/>
                      <a:pt x="217" y="111"/>
                      <a:pt x="217" y="111"/>
                    </a:cubicBezTo>
                    <a:cubicBezTo>
                      <a:pt x="228" y="109"/>
                      <a:pt x="228" y="109"/>
                      <a:pt x="228" y="109"/>
                    </a:cubicBezTo>
                    <a:cubicBezTo>
                      <a:pt x="227" y="101"/>
                      <a:pt x="227" y="101"/>
                      <a:pt x="227" y="101"/>
                    </a:cubicBezTo>
                    <a:lnTo>
                      <a:pt x="216" y="103"/>
                    </a:lnTo>
                    <a:close/>
                    <a:moveTo>
                      <a:pt x="202" y="104"/>
                    </a:moveTo>
                    <a:cubicBezTo>
                      <a:pt x="204" y="112"/>
                      <a:pt x="204" y="112"/>
                      <a:pt x="204" y="112"/>
                    </a:cubicBezTo>
                    <a:cubicBezTo>
                      <a:pt x="215" y="111"/>
                      <a:pt x="215" y="111"/>
                      <a:pt x="215" y="111"/>
                    </a:cubicBezTo>
                    <a:cubicBezTo>
                      <a:pt x="213" y="103"/>
                      <a:pt x="213" y="103"/>
                      <a:pt x="213" y="103"/>
                    </a:cubicBezTo>
                    <a:lnTo>
                      <a:pt x="202" y="104"/>
                    </a:lnTo>
                    <a:close/>
                    <a:moveTo>
                      <a:pt x="188" y="106"/>
                    </a:moveTo>
                    <a:cubicBezTo>
                      <a:pt x="191" y="114"/>
                      <a:pt x="191" y="114"/>
                      <a:pt x="191" y="114"/>
                    </a:cubicBezTo>
                    <a:cubicBezTo>
                      <a:pt x="201" y="113"/>
                      <a:pt x="201" y="113"/>
                      <a:pt x="201" y="113"/>
                    </a:cubicBezTo>
                    <a:cubicBezTo>
                      <a:pt x="200" y="104"/>
                      <a:pt x="200" y="104"/>
                      <a:pt x="200" y="104"/>
                    </a:cubicBezTo>
                    <a:lnTo>
                      <a:pt x="188" y="106"/>
                    </a:lnTo>
                    <a:close/>
                    <a:moveTo>
                      <a:pt x="174" y="107"/>
                    </a:moveTo>
                    <a:cubicBezTo>
                      <a:pt x="177" y="115"/>
                      <a:pt x="177" y="115"/>
                      <a:pt x="177" y="115"/>
                    </a:cubicBezTo>
                    <a:cubicBezTo>
                      <a:pt x="188" y="114"/>
                      <a:pt x="188" y="114"/>
                      <a:pt x="188" y="114"/>
                    </a:cubicBezTo>
                    <a:cubicBezTo>
                      <a:pt x="185" y="106"/>
                      <a:pt x="185" y="106"/>
                      <a:pt x="185" y="106"/>
                    </a:cubicBezTo>
                    <a:lnTo>
                      <a:pt x="174" y="107"/>
                    </a:lnTo>
                    <a:close/>
                    <a:moveTo>
                      <a:pt x="160" y="108"/>
                    </a:moveTo>
                    <a:cubicBezTo>
                      <a:pt x="163" y="116"/>
                      <a:pt x="163" y="116"/>
                      <a:pt x="163" y="116"/>
                    </a:cubicBezTo>
                    <a:cubicBezTo>
                      <a:pt x="174" y="115"/>
                      <a:pt x="174" y="115"/>
                      <a:pt x="174" y="115"/>
                    </a:cubicBezTo>
                    <a:cubicBezTo>
                      <a:pt x="171" y="107"/>
                      <a:pt x="171" y="107"/>
                      <a:pt x="171" y="107"/>
                    </a:cubicBezTo>
                    <a:lnTo>
                      <a:pt x="160" y="108"/>
                    </a:lnTo>
                    <a:close/>
                    <a:moveTo>
                      <a:pt x="146" y="109"/>
                    </a:moveTo>
                    <a:cubicBezTo>
                      <a:pt x="149" y="117"/>
                      <a:pt x="149" y="117"/>
                      <a:pt x="149" y="117"/>
                    </a:cubicBezTo>
                    <a:cubicBezTo>
                      <a:pt x="160" y="116"/>
                      <a:pt x="160" y="116"/>
                      <a:pt x="160" y="116"/>
                    </a:cubicBezTo>
                    <a:cubicBezTo>
                      <a:pt x="157" y="108"/>
                      <a:pt x="157" y="108"/>
                      <a:pt x="157" y="108"/>
                    </a:cubicBezTo>
                    <a:lnTo>
                      <a:pt x="146" y="109"/>
                    </a:lnTo>
                    <a:close/>
                    <a:moveTo>
                      <a:pt x="132" y="110"/>
                    </a:moveTo>
                    <a:cubicBezTo>
                      <a:pt x="136" y="118"/>
                      <a:pt x="136" y="118"/>
                      <a:pt x="136" y="118"/>
                    </a:cubicBezTo>
                    <a:cubicBezTo>
                      <a:pt x="147" y="117"/>
                      <a:pt x="147" y="117"/>
                      <a:pt x="147" y="117"/>
                    </a:cubicBezTo>
                    <a:cubicBezTo>
                      <a:pt x="143" y="109"/>
                      <a:pt x="143" y="109"/>
                      <a:pt x="143" y="109"/>
                    </a:cubicBezTo>
                    <a:lnTo>
                      <a:pt x="132" y="110"/>
                    </a:lnTo>
                    <a:close/>
                    <a:moveTo>
                      <a:pt x="118" y="112"/>
                    </a:moveTo>
                    <a:cubicBezTo>
                      <a:pt x="122" y="120"/>
                      <a:pt x="122" y="120"/>
                      <a:pt x="122" y="120"/>
                    </a:cubicBezTo>
                    <a:cubicBezTo>
                      <a:pt x="133" y="118"/>
                      <a:pt x="133" y="118"/>
                      <a:pt x="133" y="118"/>
                    </a:cubicBezTo>
                    <a:cubicBezTo>
                      <a:pt x="129" y="110"/>
                      <a:pt x="129" y="110"/>
                      <a:pt x="129" y="110"/>
                    </a:cubicBezTo>
                    <a:lnTo>
                      <a:pt x="118" y="112"/>
                    </a:lnTo>
                    <a:close/>
                    <a:moveTo>
                      <a:pt x="103" y="113"/>
                    </a:moveTo>
                    <a:cubicBezTo>
                      <a:pt x="108" y="120"/>
                      <a:pt x="108" y="120"/>
                      <a:pt x="108" y="120"/>
                    </a:cubicBezTo>
                    <a:cubicBezTo>
                      <a:pt x="119" y="119"/>
                      <a:pt x="119" y="119"/>
                      <a:pt x="119" y="119"/>
                    </a:cubicBezTo>
                    <a:cubicBezTo>
                      <a:pt x="115" y="112"/>
                      <a:pt x="115" y="112"/>
                      <a:pt x="115" y="112"/>
                    </a:cubicBezTo>
                    <a:lnTo>
                      <a:pt x="103" y="113"/>
                    </a:lnTo>
                    <a:close/>
                    <a:moveTo>
                      <a:pt x="88" y="114"/>
                    </a:moveTo>
                    <a:cubicBezTo>
                      <a:pt x="94" y="122"/>
                      <a:pt x="94" y="122"/>
                      <a:pt x="94" y="122"/>
                    </a:cubicBezTo>
                    <a:cubicBezTo>
                      <a:pt x="105" y="120"/>
                      <a:pt x="105" y="120"/>
                      <a:pt x="105" y="120"/>
                    </a:cubicBezTo>
                    <a:cubicBezTo>
                      <a:pt x="99" y="113"/>
                      <a:pt x="99" y="113"/>
                      <a:pt x="99" y="113"/>
                    </a:cubicBezTo>
                    <a:lnTo>
                      <a:pt x="88" y="114"/>
                    </a:lnTo>
                    <a:close/>
                    <a:moveTo>
                      <a:pt x="84" y="114"/>
                    </a:moveTo>
                    <a:cubicBezTo>
                      <a:pt x="79" y="114"/>
                      <a:pt x="73" y="113"/>
                      <a:pt x="68" y="113"/>
                    </a:cubicBezTo>
                    <a:cubicBezTo>
                      <a:pt x="72" y="117"/>
                      <a:pt x="79" y="120"/>
                      <a:pt x="83" y="122"/>
                    </a:cubicBezTo>
                    <a:cubicBezTo>
                      <a:pt x="87" y="122"/>
                      <a:pt x="87" y="122"/>
                      <a:pt x="91" y="122"/>
                    </a:cubicBezTo>
                    <a:cubicBezTo>
                      <a:pt x="88" y="119"/>
                      <a:pt x="86" y="117"/>
                      <a:pt x="84" y="114"/>
                    </a:cubicBezTo>
                    <a:moveTo>
                      <a:pt x="428" y="162"/>
                    </a:moveTo>
                    <a:cubicBezTo>
                      <a:pt x="428" y="167"/>
                      <a:pt x="428" y="167"/>
                      <a:pt x="428" y="167"/>
                    </a:cubicBezTo>
                    <a:cubicBezTo>
                      <a:pt x="435" y="169"/>
                      <a:pt x="435" y="169"/>
                      <a:pt x="435" y="169"/>
                    </a:cubicBezTo>
                    <a:cubicBezTo>
                      <a:pt x="435" y="164"/>
                      <a:pt x="435" y="164"/>
                      <a:pt x="435" y="164"/>
                    </a:cubicBezTo>
                    <a:lnTo>
                      <a:pt x="428" y="162"/>
                    </a:lnTo>
                    <a:close/>
                    <a:moveTo>
                      <a:pt x="415" y="158"/>
                    </a:moveTo>
                    <a:cubicBezTo>
                      <a:pt x="415" y="163"/>
                      <a:pt x="415" y="163"/>
                      <a:pt x="415" y="163"/>
                    </a:cubicBezTo>
                    <a:cubicBezTo>
                      <a:pt x="422" y="165"/>
                      <a:pt x="422" y="165"/>
                      <a:pt x="422" y="165"/>
                    </a:cubicBezTo>
                    <a:cubicBezTo>
                      <a:pt x="422" y="161"/>
                      <a:pt x="422" y="161"/>
                      <a:pt x="422" y="161"/>
                    </a:cubicBezTo>
                    <a:lnTo>
                      <a:pt x="415" y="158"/>
                    </a:lnTo>
                    <a:close/>
                    <a:moveTo>
                      <a:pt x="402" y="154"/>
                    </a:moveTo>
                    <a:cubicBezTo>
                      <a:pt x="402" y="159"/>
                      <a:pt x="402" y="159"/>
                      <a:pt x="402" y="159"/>
                    </a:cubicBezTo>
                    <a:cubicBezTo>
                      <a:pt x="409" y="161"/>
                      <a:pt x="409" y="161"/>
                      <a:pt x="409" y="161"/>
                    </a:cubicBezTo>
                    <a:cubicBezTo>
                      <a:pt x="409" y="157"/>
                      <a:pt x="409" y="157"/>
                      <a:pt x="409" y="157"/>
                    </a:cubicBezTo>
                    <a:lnTo>
                      <a:pt x="402" y="154"/>
                    </a:lnTo>
                    <a:close/>
                    <a:moveTo>
                      <a:pt x="389" y="150"/>
                    </a:moveTo>
                    <a:cubicBezTo>
                      <a:pt x="389" y="155"/>
                      <a:pt x="389" y="155"/>
                      <a:pt x="389" y="155"/>
                    </a:cubicBezTo>
                    <a:cubicBezTo>
                      <a:pt x="396" y="157"/>
                      <a:pt x="396" y="157"/>
                      <a:pt x="396" y="157"/>
                    </a:cubicBezTo>
                    <a:cubicBezTo>
                      <a:pt x="396" y="153"/>
                      <a:pt x="396" y="153"/>
                      <a:pt x="396" y="153"/>
                    </a:cubicBezTo>
                    <a:lnTo>
                      <a:pt x="389" y="150"/>
                    </a:lnTo>
                    <a:close/>
                    <a:moveTo>
                      <a:pt x="376" y="147"/>
                    </a:moveTo>
                    <a:cubicBezTo>
                      <a:pt x="375" y="151"/>
                      <a:pt x="375" y="151"/>
                      <a:pt x="375" y="151"/>
                    </a:cubicBezTo>
                    <a:cubicBezTo>
                      <a:pt x="382" y="153"/>
                      <a:pt x="382" y="153"/>
                      <a:pt x="382" y="153"/>
                    </a:cubicBezTo>
                    <a:cubicBezTo>
                      <a:pt x="382" y="149"/>
                      <a:pt x="382" y="149"/>
                      <a:pt x="382" y="149"/>
                    </a:cubicBezTo>
                    <a:lnTo>
                      <a:pt x="376" y="147"/>
                    </a:lnTo>
                    <a:close/>
                    <a:moveTo>
                      <a:pt x="362" y="143"/>
                    </a:moveTo>
                    <a:cubicBezTo>
                      <a:pt x="362" y="147"/>
                      <a:pt x="362" y="147"/>
                      <a:pt x="362" y="147"/>
                    </a:cubicBezTo>
                    <a:cubicBezTo>
                      <a:pt x="369" y="149"/>
                      <a:pt x="369" y="149"/>
                      <a:pt x="369" y="149"/>
                    </a:cubicBezTo>
                    <a:cubicBezTo>
                      <a:pt x="369" y="145"/>
                      <a:pt x="369" y="145"/>
                      <a:pt x="369" y="145"/>
                    </a:cubicBezTo>
                    <a:lnTo>
                      <a:pt x="362" y="143"/>
                    </a:lnTo>
                    <a:close/>
                    <a:moveTo>
                      <a:pt x="349" y="139"/>
                    </a:moveTo>
                    <a:cubicBezTo>
                      <a:pt x="349" y="143"/>
                      <a:pt x="349" y="143"/>
                      <a:pt x="349" y="143"/>
                    </a:cubicBezTo>
                    <a:cubicBezTo>
                      <a:pt x="356" y="146"/>
                      <a:pt x="356" y="146"/>
                      <a:pt x="356" y="146"/>
                    </a:cubicBezTo>
                    <a:cubicBezTo>
                      <a:pt x="356" y="141"/>
                      <a:pt x="356" y="141"/>
                      <a:pt x="356" y="141"/>
                    </a:cubicBezTo>
                    <a:lnTo>
                      <a:pt x="349" y="139"/>
                    </a:lnTo>
                    <a:close/>
                    <a:moveTo>
                      <a:pt x="336" y="135"/>
                    </a:moveTo>
                    <a:cubicBezTo>
                      <a:pt x="336" y="140"/>
                      <a:pt x="336" y="140"/>
                      <a:pt x="336" y="140"/>
                    </a:cubicBezTo>
                    <a:cubicBezTo>
                      <a:pt x="343" y="142"/>
                      <a:pt x="343" y="142"/>
                      <a:pt x="343" y="142"/>
                    </a:cubicBezTo>
                    <a:cubicBezTo>
                      <a:pt x="342" y="137"/>
                      <a:pt x="342" y="137"/>
                      <a:pt x="342" y="137"/>
                    </a:cubicBezTo>
                    <a:lnTo>
                      <a:pt x="336" y="135"/>
                    </a:lnTo>
                    <a:close/>
                    <a:moveTo>
                      <a:pt x="322" y="131"/>
                    </a:moveTo>
                    <a:cubicBezTo>
                      <a:pt x="322" y="136"/>
                      <a:pt x="322" y="136"/>
                      <a:pt x="322" y="136"/>
                    </a:cubicBezTo>
                    <a:cubicBezTo>
                      <a:pt x="329" y="138"/>
                      <a:pt x="329" y="138"/>
                      <a:pt x="329" y="138"/>
                    </a:cubicBezTo>
                    <a:cubicBezTo>
                      <a:pt x="329" y="133"/>
                      <a:pt x="329" y="133"/>
                      <a:pt x="329" y="133"/>
                    </a:cubicBezTo>
                    <a:lnTo>
                      <a:pt x="322" y="131"/>
                    </a:lnTo>
                    <a:close/>
                    <a:moveTo>
                      <a:pt x="309" y="127"/>
                    </a:moveTo>
                    <a:cubicBezTo>
                      <a:pt x="309" y="132"/>
                      <a:pt x="309" y="132"/>
                      <a:pt x="309" y="132"/>
                    </a:cubicBezTo>
                    <a:cubicBezTo>
                      <a:pt x="316" y="134"/>
                      <a:pt x="316" y="134"/>
                      <a:pt x="316" y="134"/>
                    </a:cubicBezTo>
                    <a:cubicBezTo>
                      <a:pt x="316" y="129"/>
                      <a:pt x="316" y="129"/>
                      <a:pt x="316" y="129"/>
                    </a:cubicBezTo>
                    <a:lnTo>
                      <a:pt x="309" y="127"/>
                    </a:lnTo>
                    <a:close/>
                    <a:moveTo>
                      <a:pt x="296" y="123"/>
                    </a:moveTo>
                    <a:cubicBezTo>
                      <a:pt x="296" y="128"/>
                      <a:pt x="296" y="128"/>
                      <a:pt x="296" y="128"/>
                    </a:cubicBezTo>
                    <a:cubicBezTo>
                      <a:pt x="303" y="130"/>
                      <a:pt x="303" y="130"/>
                      <a:pt x="303" y="130"/>
                    </a:cubicBezTo>
                    <a:cubicBezTo>
                      <a:pt x="303" y="126"/>
                      <a:pt x="303" y="126"/>
                      <a:pt x="303" y="126"/>
                    </a:cubicBezTo>
                    <a:lnTo>
                      <a:pt x="296" y="123"/>
                    </a:lnTo>
                    <a:close/>
                    <a:moveTo>
                      <a:pt x="283" y="119"/>
                    </a:moveTo>
                    <a:cubicBezTo>
                      <a:pt x="283" y="124"/>
                      <a:pt x="283" y="124"/>
                      <a:pt x="283" y="124"/>
                    </a:cubicBezTo>
                    <a:cubicBezTo>
                      <a:pt x="290" y="126"/>
                      <a:pt x="290" y="126"/>
                      <a:pt x="290" y="126"/>
                    </a:cubicBezTo>
                    <a:cubicBezTo>
                      <a:pt x="289" y="122"/>
                      <a:pt x="289" y="122"/>
                      <a:pt x="289" y="122"/>
                    </a:cubicBezTo>
                    <a:lnTo>
                      <a:pt x="283" y="119"/>
                    </a:lnTo>
                    <a:close/>
                    <a:moveTo>
                      <a:pt x="269" y="115"/>
                    </a:moveTo>
                    <a:cubicBezTo>
                      <a:pt x="269" y="120"/>
                      <a:pt x="269" y="120"/>
                      <a:pt x="269" y="120"/>
                    </a:cubicBezTo>
                    <a:cubicBezTo>
                      <a:pt x="276" y="122"/>
                      <a:pt x="276" y="122"/>
                      <a:pt x="276" y="122"/>
                    </a:cubicBezTo>
                    <a:cubicBezTo>
                      <a:pt x="276" y="118"/>
                      <a:pt x="276" y="118"/>
                      <a:pt x="276" y="118"/>
                    </a:cubicBezTo>
                    <a:lnTo>
                      <a:pt x="269" y="115"/>
                    </a:lnTo>
                    <a:close/>
                    <a:moveTo>
                      <a:pt x="256" y="112"/>
                    </a:moveTo>
                    <a:cubicBezTo>
                      <a:pt x="256" y="116"/>
                      <a:pt x="256" y="116"/>
                      <a:pt x="256" y="116"/>
                    </a:cubicBezTo>
                    <a:cubicBezTo>
                      <a:pt x="263" y="118"/>
                      <a:pt x="263" y="118"/>
                      <a:pt x="263" y="118"/>
                    </a:cubicBezTo>
                    <a:cubicBezTo>
                      <a:pt x="263" y="114"/>
                      <a:pt x="263" y="114"/>
                      <a:pt x="263" y="114"/>
                    </a:cubicBezTo>
                    <a:lnTo>
                      <a:pt x="256" y="112"/>
                    </a:lnTo>
                    <a:close/>
                    <a:moveTo>
                      <a:pt x="88" y="133"/>
                    </a:moveTo>
                    <a:cubicBezTo>
                      <a:pt x="88" y="128"/>
                      <a:pt x="88" y="128"/>
                      <a:pt x="88" y="128"/>
                    </a:cubicBezTo>
                    <a:cubicBezTo>
                      <a:pt x="95" y="127"/>
                      <a:pt x="95" y="127"/>
                      <a:pt x="95" y="127"/>
                    </a:cubicBezTo>
                    <a:cubicBezTo>
                      <a:pt x="95" y="131"/>
                      <a:pt x="95" y="131"/>
                      <a:pt x="95" y="131"/>
                    </a:cubicBezTo>
                    <a:lnTo>
                      <a:pt x="88" y="133"/>
                    </a:lnTo>
                    <a:close/>
                    <a:moveTo>
                      <a:pt x="245" y="118"/>
                    </a:moveTo>
                    <a:cubicBezTo>
                      <a:pt x="245" y="113"/>
                      <a:pt x="245" y="113"/>
                      <a:pt x="245" y="113"/>
                    </a:cubicBezTo>
                    <a:cubicBezTo>
                      <a:pt x="252" y="112"/>
                      <a:pt x="252" y="112"/>
                      <a:pt x="252" y="112"/>
                    </a:cubicBezTo>
                    <a:cubicBezTo>
                      <a:pt x="252" y="116"/>
                      <a:pt x="252" y="116"/>
                      <a:pt x="252" y="116"/>
                    </a:cubicBezTo>
                    <a:lnTo>
                      <a:pt x="245" y="118"/>
                    </a:lnTo>
                    <a:close/>
                    <a:moveTo>
                      <a:pt x="238" y="118"/>
                    </a:moveTo>
                    <a:cubicBezTo>
                      <a:pt x="236" y="118"/>
                      <a:pt x="233" y="119"/>
                      <a:pt x="231" y="119"/>
                    </a:cubicBezTo>
                    <a:cubicBezTo>
                      <a:pt x="231" y="117"/>
                      <a:pt x="231" y="116"/>
                      <a:pt x="231" y="114"/>
                    </a:cubicBezTo>
                    <a:cubicBezTo>
                      <a:pt x="233" y="114"/>
                      <a:pt x="236" y="114"/>
                      <a:pt x="238" y="113"/>
                    </a:cubicBezTo>
                    <a:cubicBezTo>
                      <a:pt x="238" y="115"/>
                      <a:pt x="238" y="116"/>
                      <a:pt x="238" y="118"/>
                    </a:cubicBezTo>
                    <a:moveTo>
                      <a:pt x="224" y="119"/>
                    </a:moveTo>
                    <a:cubicBezTo>
                      <a:pt x="221" y="119"/>
                      <a:pt x="219" y="120"/>
                      <a:pt x="217" y="120"/>
                    </a:cubicBezTo>
                    <a:cubicBezTo>
                      <a:pt x="217" y="119"/>
                      <a:pt x="217" y="117"/>
                      <a:pt x="217" y="116"/>
                    </a:cubicBezTo>
                    <a:cubicBezTo>
                      <a:pt x="219" y="115"/>
                      <a:pt x="221" y="115"/>
                      <a:pt x="224" y="115"/>
                    </a:cubicBezTo>
                    <a:cubicBezTo>
                      <a:pt x="224" y="116"/>
                      <a:pt x="224" y="118"/>
                      <a:pt x="224" y="119"/>
                    </a:cubicBezTo>
                    <a:moveTo>
                      <a:pt x="209" y="120"/>
                    </a:moveTo>
                    <a:cubicBezTo>
                      <a:pt x="207" y="121"/>
                      <a:pt x="205" y="121"/>
                      <a:pt x="203" y="122"/>
                    </a:cubicBezTo>
                    <a:cubicBezTo>
                      <a:pt x="203" y="120"/>
                      <a:pt x="202" y="119"/>
                      <a:pt x="202" y="117"/>
                    </a:cubicBezTo>
                    <a:cubicBezTo>
                      <a:pt x="205" y="117"/>
                      <a:pt x="207" y="116"/>
                      <a:pt x="209" y="116"/>
                    </a:cubicBezTo>
                    <a:cubicBezTo>
                      <a:pt x="209" y="117"/>
                      <a:pt x="209" y="119"/>
                      <a:pt x="209" y="120"/>
                    </a:cubicBezTo>
                    <a:moveTo>
                      <a:pt x="195" y="122"/>
                    </a:moveTo>
                    <a:cubicBezTo>
                      <a:pt x="193" y="122"/>
                      <a:pt x="191" y="123"/>
                      <a:pt x="188" y="123"/>
                    </a:cubicBezTo>
                    <a:cubicBezTo>
                      <a:pt x="188" y="122"/>
                      <a:pt x="188" y="120"/>
                      <a:pt x="188" y="118"/>
                    </a:cubicBezTo>
                    <a:cubicBezTo>
                      <a:pt x="191" y="118"/>
                      <a:pt x="193" y="118"/>
                      <a:pt x="195" y="117"/>
                    </a:cubicBezTo>
                    <a:cubicBezTo>
                      <a:pt x="195" y="119"/>
                      <a:pt x="195" y="120"/>
                      <a:pt x="195" y="122"/>
                    </a:cubicBezTo>
                    <a:moveTo>
                      <a:pt x="181" y="123"/>
                    </a:moveTo>
                    <a:cubicBezTo>
                      <a:pt x="178" y="124"/>
                      <a:pt x="176" y="124"/>
                      <a:pt x="174" y="124"/>
                    </a:cubicBezTo>
                    <a:cubicBezTo>
                      <a:pt x="174" y="123"/>
                      <a:pt x="174" y="121"/>
                      <a:pt x="174" y="120"/>
                    </a:cubicBezTo>
                    <a:cubicBezTo>
                      <a:pt x="176" y="119"/>
                      <a:pt x="179" y="119"/>
                      <a:pt x="181" y="119"/>
                    </a:cubicBezTo>
                    <a:cubicBezTo>
                      <a:pt x="181" y="120"/>
                      <a:pt x="181" y="122"/>
                      <a:pt x="181" y="123"/>
                    </a:cubicBezTo>
                    <a:moveTo>
                      <a:pt x="166" y="125"/>
                    </a:moveTo>
                    <a:cubicBezTo>
                      <a:pt x="164" y="125"/>
                      <a:pt x="162" y="125"/>
                      <a:pt x="160" y="126"/>
                    </a:cubicBezTo>
                    <a:cubicBezTo>
                      <a:pt x="160" y="124"/>
                      <a:pt x="160" y="123"/>
                      <a:pt x="160" y="121"/>
                    </a:cubicBezTo>
                    <a:cubicBezTo>
                      <a:pt x="162" y="121"/>
                      <a:pt x="164" y="120"/>
                      <a:pt x="167" y="120"/>
                    </a:cubicBezTo>
                    <a:cubicBezTo>
                      <a:pt x="167" y="122"/>
                      <a:pt x="167" y="123"/>
                      <a:pt x="166" y="125"/>
                    </a:cubicBezTo>
                    <a:moveTo>
                      <a:pt x="152" y="126"/>
                    </a:moveTo>
                    <a:cubicBezTo>
                      <a:pt x="150" y="126"/>
                      <a:pt x="148" y="127"/>
                      <a:pt x="145" y="127"/>
                    </a:cubicBezTo>
                    <a:cubicBezTo>
                      <a:pt x="145" y="126"/>
                      <a:pt x="145" y="124"/>
                      <a:pt x="145" y="122"/>
                    </a:cubicBezTo>
                    <a:cubicBezTo>
                      <a:pt x="148" y="122"/>
                      <a:pt x="150" y="122"/>
                      <a:pt x="152" y="121"/>
                    </a:cubicBezTo>
                    <a:cubicBezTo>
                      <a:pt x="152" y="123"/>
                      <a:pt x="152" y="124"/>
                      <a:pt x="152" y="126"/>
                    </a:cubicBezTo>
                    <a:moveTo>
                      <a:pt x="138" y="127"/>
                    </a:moveTo>
                    <a:cubicBezTo>
                      <a:pt x="136" y="128"/>
                      <a:pt x="133" y="128"/>
                      <a:pt x="131" y="129"/>
                    </a:cubicBezTo>
                    <a:cubicBezTo>
                      <a:pt x="131" y="127"/>
                      <a:pt x="131" y="125"/>
                      <a:pt x="131" y="124"/>
                    </a:cubicBezTo>
                    <a:cubicBezTo>
                      <a:pt x="133" y="123"/>
                      <a:pt x="136" y="123"/>
                      <a:pt x="138" y="123"/>
                    </a:cubicBezTo>
                    <a:cubicBezTo>
                      <a:pt x="138" y="124"/>
                      <a:pt x="138" y="126"/>
                      <a:pt x="138" y="127"/>
                    </a:cubicBezTo>
                    <a:moveTo>
                      <a:pt x="124" y="129"/>
                    </a:moveTo>
                    <a:cubicBezTo>
                      <a:pt x="121" y="129"/>
                      <a:pt x="119" y="129"/>
                      <a:pt x="117" y="130"/>
                    </a:cubicBezTo>
                    <a:cubicBezTo>
                      <a:pt x="117" y="128"/>
                      <a:pt x="117" y="127"/>
                      <a:pt x="117" y="125"/>
                    </a:cubicBezTo>
                    <a:cubicBezTo>
                      <a:pt x="119" y="125"/>
                      <a:pt x="121" y="125"/>
                      <a:pt x="124" y="124"/>
                    </a:cubicBezTo>
                    <a:cubicBezTo>
                      <a:pt x="124" y="126"/>
                      <a:pt x="124" y="127"/>
                      <a:pt x="124" y="129"/>
                    </a:cubicBezTo>
                    <a:moveTo>
                      <a:pt x="109" y="130"/>
                    </a:moveTo>
                    <a:cubicBezTo>
                      <a:pt x="107" y="130"/>
                      <a:pt x="105" y="131"/>
                      <a:pt x="103" y="131"/>
                    </a:cubicBezTo>
                    <a:cubicBezTo>
                      <a:pt x="103" y="130"/>
                      <a:pt x="102" y="128"/>
                      <a:pt x="102" y="127"/>
                    </a:cubicBezTo>
                    <a:cubicBezTo>
                      <a:pt x="105" y="126"/>
                      <a:pt x="107" y="126"/>
                      <a:pt x="109" y="126"/>
                    </a:cubicBezTo>
                    <a:cubicBezTo>
                      <a:pt x="109" y="127"/>
                      <a:pt x="109" y="129"/>
                      <a:pt x="109" y="130"/>
                    </a:cubicBezTo>
                    <a:moveTo>
                      <a:pt x="174" y="21"/>
                    </a:moveTo>
                    <a:cubicBezTo>
                      <a:pt x="174" y="23"/>
                      <a:pt x="173" y="25"/>
                      <a:pt x="173" y="27"/>
                    </a:cubicBezTo>
                    <a:cubicBezTo>
                      <a:pt x="201" y="57"/>
                      <a:pt x="247" y="84"/>
                      <a:pt x="259" y="76"/>
                    </a:cubicBezTo>
                    <a:cubicBezTo>
                      <a:pt x="241" y="76"/>
                      <a:pt x="203" y="54"/>
                      <a:pt x="174" y="21"/>
                    </a:cubicBezTo>
                    <a:moveTo>
                      <a:pt x="182" y="26"/>
                    </a:moveTo>
                    <a:cubicBezTo>
                      <a:pt x="182" y="29"/>
                      <a:pt x="182" y="29"/>
                      <a:pt x="182" y="29"/>
                    </a:cubicBezTo>
                    <a:cubicBezTo>
                      <a:pt x="185" y="32"/>
                      <a:pt x="185" y="32"/>
                      <a:pt x="185" y="32"/>
                    </a:cubicBezTo>
                    <a:cubicBezTo>
                      <a:pt x="358" y="95"/>
                      <a:pt x="358" y="95"/>
                      <a:pt x="358" y="95"/>
                    </a:cubicBezTo>
                    <a:cubicBezTo>
                      <a:pt x="357" y="92"/>
                      <a:pt x="357" y="92"/>
                      <a:pt x="357" y="92"/>
                    </a:cubicBezTo>
                    <a:lnTo>
                      <a:pt x="182" y="26"/>
                    </a:lnTo>
                    <a:close/>
                    <a:moveTo>
                      <a:pt x="171" y="31"/>
                    </a:moveTo>
                    <a:cubicBezTo>
                      <a:pt x="150" y="56"/>
                      <a:pt x="127" y="77"/>
                      <a:pt x="102" y="95"/>
                    </a:cubicBezTo>
                    <a:cubicBezTo>
                      <a:pt x="148" y="91"/>
                      <a:pt x="195" y="86"/>
                      <a:pt x="243" y="80"/>
                    </a:cubicBezTo>
                    <a:cubicBezTo>
                      <a:pt x="208" y="66"/>
                      <a:pt x="187" y="49"/>
                      <a:pt x="171" y="31"/>
                    </a:cubicBezTo>
                    <a:moveTo>
                      <a:pt x="171" y="44"/>
                    </a:moveTo>
                    <a:cubicBezTo>
                      <a:pt x="155" y="62"/>
                      <a:pt x="137" y="78"/>
                      <a:pt x="118" y="93"/>
                    </a:cubicBezTo>
                    <a:cubicBezTo>
                      <a:pt x="154" y="90"/>
                      <a:pt x="190" y="86"/>
                      <a:pt x="225" y="82"/>
                    </a:cubicBezTo>
                    <a:cubicBezTo>
                      <a:pt x="203" y="71"/>
                      <a:pt x="185" y="58"/>
                      <a:pt x="171" y="44"/>
                    </a:cubicBezTo>
                    <a:moveTo>
                      <a:pt x="246" y="82"/>
                    </a:moveTo>
                    <a:cubicBezTo>
                      <a:pt x="250" y="83"/>
                      <a:pt x="250" y="83"/>
                      <a:pt x="250" y="83"/>
                    </a:cubicBezTo>
                    <a:cubicBezTo>
                      <a:pt x="253" y="82"/>
                      <a:pt x="253" y="82"/>
                      <a:pt x="253" y="82"/>
                    </a:cubicBezTo>
                    <a:cubicBezTo>
                      <a:pt x="248" y="81"/>
                      <a:pt x="248" y="81"/>
                      <a:pt x="248" y="81"/>
                    </a:cubicBezTo>
                    <a:lnTo>
                      <a:pt x="246" y="82"/>
                    </a:lnTo>
                    <a:close/>
                    <a:moveTo>
                      <a:pt x="241" y="84"/>
                    </a:moveTo>
                    <a:cubicBezTo>
                      <a:pt x="245" y="86"/>
                      <a:pt x="245" y="86"/>
                      <a:pt x="245" y="86"/>
                    </a:cubicBezTo>
                    <a:cubicBezTo>
                      <a:pt x="248" y="84"/>
                      <a:pt x="248" y="84"/>
                      <a:pt x="248" y="84"/>
                    </a:cubicBezTo>
                    <a:cubicBezTo>
                      <a:pt x="244" y="83"/>
                      <a:pt x="244" y="83"/>
                      <a:pt x="244" y="83"/>
                    </a:cubicBezTo>
                    <a:lnTo>
                      <a:pt x="241" y="84"/>
                    </a:lnTo>
                    <a:close/>
                    <a:moveTo>
                      <a:pt x="236" y="84"/>
                    </a:moveTo>
                    <a:cubicBezTo>
                      <a:pt x="241" y="87"/>
                      <a:pt x="241" y="87"/>
                      <a:pt x="241" y="87"/>
                    </a:cubicBezTo>
                    <a:cubicBezTo>
                      <a:pt x="243" y="86"/>
                      <a:pt x="243" y="86"/>
                      <a:pt x="243" y="86"/>
                    </a:cubicBezTo>
                    <a:cubicBezTo>
                      <a:pt x="239" y="84"/>
                      <a:pt x="239" y="84"/>
                      <a:pt x="239" y="84"/>
                    </a:cubicBezTo>
                    <a:lnTo>
                      <a:pt x="236" y="84"/>
                    </a:lnTo>
                    <a:close/>
                    <a:moveTo>
                      <a:pt x="236" y="88"/>
                    </a:moveTo>
                    <a:cubicBezTo>
                      <a:pt x="232" y="85"/>
                      <a:pt x="232" y="85"/>
                      <a:pt x="232" y="85"/>
                    </a:cubicBezTo>
                    <a:cubicBezTo>
                      <a:pt x="234" y="85"/>
                      <a:pt x="234" y="85"/>
                      <a:pt x="234" y="85"/>
                    </a:cubicBezTo>
                    <a:cubicBezTo>
                      <a:pt x="239" y="87"/>
                      <a:pt x="239" y="87"/>
                      <a:pt x="239" y="87"/>
                    </a:cubicBezTo>
                    <a:lnTo>
                      <a:pt x="236" y="88"/>
                    </a:lnTo>
                    <a:close/>
                    <a:moveTo>
                      <a:pt x="226" y="86"/>
                    </a:moveTo>
                    <a:cubicBezTo>
                      <a:pt x="232" y="89"/>
                      <a:pt x="232" y="89"/>
                      <a:pt x="232" y="89"/>
                    </a:cubicBezTo>
                    <a:cubicBezTo>
                      <a:pt x="234" y="88"/>
                      <a:pt x="234" y="88"/>
                      <a:pt x="234" y="88"/>
                    </a:cubicBezTo>
                    <a:cubicBezTo>
                      <a:pt x="229" y="86"/>
                      <a:pt x="229" y="86"/>
                      <a:pt x="229" y="86"/>
                    </a:cubicBezTo>
                    <a:lnTo>
                      <a:pt x="226" y="86"/>
                    </a:lnTo>
                    <a:close/>
                    <a:moveTo>
                      <a:pt x="221" y="86"/>
                    </a:moveTo>
                    <a:cubicBezTo>
                      <a:pt x="227" y="90"/>
                      <a:pt x="227" y="90"/>
                      <a:pt x="227" y="90"/>
                    </a:cubicBezTo>
                    <a:cubicBezTo>
                      <a:pt x="230" y="89"/>
                      <a:pt x="230" y="89"/>
                      <a:pt x="230" y="89"/>
                    </a:cubicBezTo>
                    <a:cubicBezTo>
                      <a:pt x="223" y="86"/>
                      <a:pt x="223" y="86"/>
                      <a:pt x="223" y="86"/>
                    </a:cubicBezTo>
                    <a:lnTo>
                      <a:pt x="221" y="86"/>
                    </a:lnTo>
                    <a:close/>
                    <a:moveTo>
                      <a:pt x="216" y="87"/>
                    </a:moveTo>
                    <a:cubicBezTo>
                      <a:pt x="222" y="91"/>
                      <a:pt x="222" y="91"/>
                      <a:pt x="222" y="91"/>
                    </a:cubicBezTo>
                    <a:cubicBezTo>
                      <a:pt x="225" y="90"/>
                      <a:pt x="225" y="90"/>
                      <a:pt x="225" y="90"/>
                    </a:cubicBezTo>
                    <a:cubicBezTo>
                      <a:pt x="219" y="87"/>
                      <a:pt x="219" y="87"/>
                      <a:pt x="219" y="87"/>
                    </a:cubicBezTo>
                    <a:lnTo>
                      <a:pt x="216" y="87"/>
                    </a:lnTo>
                    <a:close/>
                    <a:moveTo>
                      <a:pt x="212" y="88"/>
                    </a:moveTo>
                    <a:cubicBezTo>
                      <a:pt x="217" y="91"/>
                      <a:pt x="217" y="91"/>
                      <a:pt x="217" y="91"/>
                    </a:cubicBezTo>
                    <a:cubicBezTo>
                      <a:pt x="220" y="91"/>
                      <a:pt x="220" y="91"/>
                      <a:pt x="220" y="91"/>
                    </a:cubicBezTo>
                    <a:cubicBezTo>
                      <a:pt x="214" y="88"/>
                      <a:pt x="214" y="88"/>
                      <a:pt x="214" y="88"/>
                    </a:cubicBezTo>
                    <a:lnTo>
                      <a:pt x="212" y="88"/>
                    </a:lnTo>
                    <a:close/>
                    <a:moveTo>
                      <a:pt x="206" y="88"/>
                    </a:moveTo>
                    <a:cubicBezTo>
                      <a:pt x="212" y="92"/>
                      <a:pt x="212" y="92"/>
                      <a:pt x="212" y="92"/>
                    </a:cubicBezTo>
                    <a:cubicBezTo>
                      <a:pt x="215" y="91"/>
                      <a:pt x="215" y="91"/>
                      <a:pt x="215" y="91"/>
                    </a:cubicBezTo>
                    <a:cubicBezTo>
                      <a:pt x="209" y="88"/>
                      <a:pt x="209" y="88"/>
                      <a:pt x="209" y="88"/>
                    </a:cubicBezTo>
                    <a:lnTo>
                      <a:pt x="206" y="88"/>
                    </a:lnTo>
                    <a:close/>
                    <a:moveTo>
                      <a:pt x="202" y="89"/>
                    </a:moveTo>
                    <a:cubicBezTo>
                      <a:pt x="207" y="92"/>
                      <a:pt x="207" y="92"/>
                      <a:pt x="207" y="92"/>
                    </a:cubicBezTo>
                    <a:cubicBezTo>
                      <a:pt x="210" y="92"/>
                      <a:pt x="210" y="92"/>
                      <a:pt x="210" y="92"/>
                    </a:cubicBezTo>
                    <a:cubicBezTo>
                      <a:pt x="204" y="89"/>
                      <a:pt x="204" y="89"/>
                      <a:pt x="204" y="89"/>
                    </a:cubicBezTo>
                    <a:lnTo>
                      <a:pt x="202" y="89"/>
                    </a:lnTo>
                    <a:close/>
                    <a:moveTo>
                      <a:pt x="197" y="89"/>
                    </a:moveTo>
                    <a:cubicBezTo>
                      <a:pt x="201" y="93"/>
                      <a:pt x="201" y="93"/>
                      <a:pt x="201" y="93"/>
                    </a:cubicBezTo>
                    <a:cubicBezTo>
                      <a:pt x="204" y="93"/>
                      <a:pt x="204" y="93"/>
                      <a:pt x="204" y="93"/>
                    </a:cubicBezTo>
                    <a:cubicBezTo>
                      <a:pt x="199" y="89"/>
                      <a:pt x="199" y="89"/>
                      <a:pt x="199" y="89"/>
                    </a:cubicBezTo>
                    <a:lnTo>
                      <a:pt x="197" y="89"/>
                    </a:lnTo>
                    <a:close/>
                    <a:moveTo>
                      <a:pt x="192" y="90"/>
                    </a:moveTo>
                    <a:cubicBezTo>
                      <a:pt x="195" y="94"/>
                      <a:pt x="195" y="94"/>
                      <a:pt x="195" y="94"/>
                    </a:cubicBezTo>
                    <a:cubicBezTo>
                      <a:pt x="198" y="93"/>
                      <a:pt x="198" y="93"/>
                      <a:pt x="198" y="93"/>
                    </a:cubicBezTo>
                    <a:cubicBezTo>
                      <a:pt x="194" y="90"/>
                      <a:pt x="194" y="90"/>
                      <a:pt x="194" y="90"/>
                    </a:cubicBezTo>
                    <a:lnTo>
                      <a:pt x="192" y="90"/>
                    </a:lnTo>
                    <a:close/>
                    <a:moveTo>
                      <a:pt x="187" y="90"/>
                    </a:moveTo>
                    <a:cubicBezTo>
                      <a:pt x="189" y="94"/>
                      <a:pt x="189" y="94"/>
                      <a:pt x="189" y="94"/>
                    </a:cubicBezTo>
                    <a:cubicBezTo>
                      <a:pt x="192" y="94"/>
                      <a:pt x="192" y="94"/>
                      <a:pt x="192" y="94"/>
                    </a:cubicBezTo>
                    <a:cubicBezTo>
                      <a:pt x="190" y="90"/>
                      <a:pt x="190" y="90"/>
                      <a:pt x="190" y="90"/>
                    </a:cubicBezTo>
                    <a:lnTo>
                      <a:pt x="187" y="90"/>
                    </a:lnTo>
                    <a:close/>
                    <a:moveTo>
                      <a:pt x="182" y="91"/>
                    </a:moveTo>
                    <a:cubicBezTo>
                      <a:pt x="183" y="95"/>
                      <a:pt x="183" y="95"/>
                      <a:pt x="183" y="95"/>
                    </a:cubicBezTo>
                    <a:cubicBezTo>
                      <a:pt x="186" y="94"/>
                      <a:pt x="186" y="94"/>
                      <a:pt x="186" y="94"/>
                    </a:cubicBezTo>
                    <a:cubicBezTo>
                      <a:pt x="185" y="91"/>
                      <a:pt x="185" y="91"/>
                      <a:pt x="185" y="91"/>
                    </a:cubicBezTo>
                    <a:lnTo>
                      <a:pt x="182" y="91"/>
                    </a:lnTo>
                    <a:close/>
                    <a:moveTo>
                      <a:pt x="177" y="91"/>
                    </a:moveTo>
                    <a:cubicBezTo>
                      <a:pt x="178" y="95"/>
                      <a:pt x="178" y="95"/>
                      <a:pt x="178" y="95"/>
                    </a:cubicBezTo>
                    <a:cubicBezTo>
                      <a:pt x="181" y="95"/>
                      <a:pt x="181" y="95"/>
                      <a:pt x="181" y="95"/>
                    </a:cubicBezTo>
                    <a:cubicBezTo>
                      <a:pt x="180" y="91"/>
                      <a:pt x="180" y="91"/>
                      <a:pt x="180" y="91"/>
                    </a:cubicBezTo>
                    <a:lnTo>
                      <a:pt x="177" y="91"/>
                    </a:lnTo>
                    <a:close/>
                    <a:moveTo>
                      <a:pt x="173" y="92"/>
                    </a:moveTo>
                    <a:cubicBezTo>
                      <a:pt x="171" y="96"/>
                      <a:pt x="171" y="96"/>
                      <a:pt x="171" y="96"/>
                    </a:cubicBezTo>
                    <a:cubicBezTo>
                      <a:pt x="175" y="96"/>
                      <a:pt x="175" y="96"/>
                      <a:pt x="175" y="96"/>
                    </a:cubicBezTo>
                    <a:cubicBezTo>
                      <a:pt x="175" y="92"/>
                      <a:pt x="175" y="92"/>
                      <a:pt x="175" y="92"/>
                    </a:cubicBezTo>
                    <a:lnTo>
                      <a:pt x="173" y="92"/>
                    </a:lnTo>
                    <a:close/>
                    <a:moveTo>
                      <a:pt x="168" y="92"/>
                    </a:moveTo>
                    <a:cubicBezTo>
                      <a:pt x="166" y="97"/>
                      <a:pt x="166" y="97"/>
                      <a:pt x="166" y="97"/>
                    </a:cubicBezTo>
                    <a:cubicBezTo>
                      <a:pt x="169" y="96"/>
                      <a:pt x="169" y="96"/>
                      <a:pt x="169" y="96"/>
                    </a:cubicBezTo>
                    <a:cubicBezTo>
                      <a:pt x="171" y="92"/>
                      <a:pt x="171" y="92"/>
                      <a:pt x="171" y="92"/>
                    </a:cubicBezTo>
                    <a:lnTo>
                      <a:pt x="168" y="92"/>
                    </a:lnTo>
                    <a:close/>
                    <a:moveTo>
                      <a:pt x="163" y="93"/>
                    </a:moveTo>
                    <a:cubicBezTo>
                      <a:pt x="160" y="97"/>
                      <a:pt x="160" y="97"/>
                      <a:pt x="160" y="97"/>
                    </a:cubicBezTo>
                    <a:cubicBezTo>
                      <a:pt x="163" y="97"/>
                      <a:pt x="163" y="97"/>
                      <a:pt x="163" y="97"/>
                    </a:cubicBezTo>
                    <a:cubicBezTo>
                      <a:pt x="166" y="93"/>
                      <a:pt x="166" y="93"/>
                      <a:pt x="166" y="93"/>
                    </a:cubicBezTo>
                    <a:lnTo>
                      <a:pt x="163" y="93"/>
                    </a:lnTo>
                    <a:close/>
                    <a:moveTo>
                      <a:pt x="157" y="94"/>
                    </a:moveTo>
                    <a:cubicBezTo>
                      <a:pt x="153" y="98"/>
                      <a:pt x="153" y="98"/>
                      <a:pt x="153" y="98"/>
                    </a:cubicBezTo>
                    <a:cubicBezTo>
                      <a:pt x="157" y="97"/>
                      <a:pt x="157" y="97"/>
                      <a:pt x="157" y="97"/>
                    </a:cubicBezTo>
                    <a:cubicBezTo>
                      <a:pt x="160" y="93"/>
                      <a:pt x="160" y="93"/>
                      <a:pt x="160" y="93"/>
                    </a:cubicBezTo>
                    <a:lnTo>
                      <a:pt x="157" y="94"/>
                    </a:lnTo>
                    <a:close/>
                    <a:moveTo>
                      <a:pt x="151" y="94"/>
                    </a:moveTo>
                    <a:cubicBezTo>
                      <a:pt x="147" y="98"/>
                      <a:pt x="147" y="98"/>
                      <a:pt x="147" y="98"/>
                    </a:cubicBezTo>
                    <a:cubicBezTo>
                      <a:pt x="150" y="98"/>
                      <a:pt x="150" y="98"/>
                      <a:pt x="150" y="98"/>
                    </a:cubicBezTo>
                    <a:cubicBezTo>
                      <a:pt x="154" y="94"/>
                      <a:pt x="154" y="94"/>
                      <a:pt x="154" y="94"/>
                    </a:cubicBezTo>
                    <a:lnTo>
                      <a:pt x="151" y="94"/>
                    </a:lnTo>
                    <a:close/>
                    <a:moveTo>
                      <a:pt x="145" y="95"/>
                    </a:moveTo>
                    <a:cubicBezTo>
                      <a:pt x="140" y="99"/>
                      <a:pt x="140" y="99"/>
                      <a:pt x="140" y="99"/>
                    </a:cubicBezTo>
                    <a:cubicBezTo>
                      <a:pt x="144" y="99"/>
                      <a:pt x="144" y="99"/>
                      <a:pt x="144" y="99"/>
                    </a:cubicBezTo>
                    <a:cubicBezTo>
                      <a:pt x="148" y="95"/>
                      <a:pt x="148" y="95"/>
                      <a:pt x="148" y="95"/>
                    </a:cubicBezTo>
                    <a:lnTo>
                      <a:pt x="145" y="95"/>
                    </a:lnTo>
                    <a:close/>
                    <a:moveTo>
                      <a:pt x="139" y="96"/>
                    </a:moveTo>
                    <a:cubicBezTo>
                      <a:pt x="134" y="100"/>
                      <a:pt x="134" y="100"/>
                      <a:pt x="134" y="100"/>
                    </a:cubicBezTo>
                    <a:cubicBezTo>
                      <a:pt x="138" y="99"/>
                      <a:pt x="138" y="99"/>
                      <a:pt x="138" y="99"/>
                    </a:cubicBezTo>
                    <a:cubicBezTo>
                      <a:pt x="142" y="96"/>
                      <a:pt x="142" y="96"/>
                      <a:pt x="142" y="96"/>
                    </a:cubicBezTo>
                    <a:lnTo>
                      <a:pt x="139" y="96"/>
                    </a:lnTo>
                    <a:close/>
                    <a:moveTo>
                      <a:pt x="132" y="96"/>
                    </a:moveTo>
                    <a:cubicBezTo>
                      <a:pt x="128" y="100"/>
                      <a:pt x="128" y="100"/>
                      <a:pt x="128" y="100"/>
                    </a:cubicBezTo>
                    <a:cubicBezTo>
                      <a:pt x="131" y="100"/>
                      <a:pt x="131" y="100"/>
                      <a:pt x="131" y="100"/>
                    </a:cubicBezTo>
                    <a:cubicBezTo>
                      <a:pt x="136" y="96"/>
                      <a:pt x="136" y="96"/>
                      <a:pt x="136" y="96"/>
                    </a:cubicBezTo>
                    <a:lnTo>
                      <a:pt x="132" y="96"/>
                    </a:lnTo>
                    <a:close/>
                    <a:moveTo>
                      <a:pt x="126" y="97"/>
                    </a:moveTo>
                    <a:cubicBezTo>
                      <a:pt x="122" y="101"/>
                      <a:pt x="122" y="101"/>
                      <a:pt x="122" y="101"/>
                    </a:cubicBezTo>
                    <a:cubicBezTo>
                      <a:pt x="125" y="101"/>
                      <a:pt x="125" y="101"/>
                      <a:pt x="125" y="101"/>
                    </a:cubicBezTo>
                    <a:cubicBezTo>
                      <a:pt x="129" y="97"/>
                      <a:pt x="129" y="97"/>
                      <a:pt x="129" y="97"/>
                    </a:cubicBezTo>
                    <a:lnTo>
                      <a:pt x="126" y="97"/>
                    </a:lnTo>
                    <a:close/>
                    <a:moveTo>
                      <a:pt x="120" y="98"/>
                    </a:moveTo>
                    <a:cubicBezTo>
                      <a:pt x="116" y="102"/>
                      <a:pt x="116" y="102"/>
                      <a:pt x="116" y="102"/>
                    </a:cubicBezTo>
                    <a:cubicBezTo>
                      <a:pt x="119" y="101"/>
                      <a:pt x="119" y="101"/>
                      <a:pt x="119" y="101"/>
                    </a:cubicBezTo>
                    <a:cubicBezTo>
                      <a:pt x="123" y="97"/>
                      <a:pt x="123" y="97"/>
                      <a:pt x="123" y="97"/>
                    </a:cubicBezTo>
                    <a:lnTo>
                      <a:pt x="120" y="98"/>
                    </a:lnTo>
                    <a:close/>
                    <a:moveTo>
                      <a:pt x="114" y="98"/>
                    </a:moveTo>
                    <a:cubicBezTo>
                      <a:pt x="110" y="102"/>
                      <a:pt x="110" y="102"/>
                      <a:pt x="110" y="102"/>
                    </a:cubicBezTo>
                    <a:cubicBezTo>
                      <a:pt x="113" y="102"/>
                      <a:pt x="113" y="102"/>
                      <a:pt x="113" y="102"/>
                    </a:cubicBezTo>
                    <a:cubicBezTo>
                      <a:pt x="117" y="98"/>
                      <a:pt x="117" y="98"/>
                      <a:pt x="117" y="98"/>
                    </a:cubicBezTo>
                    <a:lnTo>
                      <a:pt x="114" y="98"/>
                    </a:lnTo>
                    <a:close/>
                    <a:moveTo>
                      <a:pt x="108" y="98"/>
                    </a:moveTo>
                    <a:cubicBezTo>
                      <a:pt x="104" y="103"/>
                      <a:pt x="104" y="103"/>
                      <a:pt x="104" y="103"/>
                    </a:cubicBezTo>
                    <a:cubicBezTo>
                      <a:pt x="107" y="102"/>
                      <a:pt x="107" y="102"/>
                      <a:pt x="107" y="102"/>
                    </a:cubicBezTo>
                    <a:cubicBezTo>
                      <a:pt x="112" y="98"/>
                      <a:pt x="112" y="98"/>
                      <a:pt x="112" y="98"/>
                    </a:cubicBezTo>
                    <a:lnTo>
                      <a:pt x="108" y="98"/>
                    </a:lnTo>
                    <a:close/>
                    <a:moveTo>
                      <a:pt x="103" y="99"/>
                    </a:moveTo>
                    <a:cubicBezTo>
                      <a:pt x="97" y="103"/>
                      <a:pt x="97" y="103"/>
                      <a:pt x="97" y="103"/>
                    </a:cubicBezTo>
                    <a:cubicBezTo>
                      <a:pt x="101" y="103"/>
                      <a:pt x="101" y="103"/>
                      <a:pt x="101" y="103"/>
                    </a:cubicBezTo>
                    <a:cubicBezTo>
                      <a:pt x="106" y="99"/>
                      <a:pt x="106" y="99"/>
                      <a:pt x="106" y="99"/>
                    </a:cubicBezTo>
                    <a:lnTo>
                      <a:pt x="103" y="99"/>
                    </a:lnTo>
                    <a:close/>
                    <a:moveTo>
                      <a:pt x="98" y="99"/>
                    </a:moveTo>
                    <a:cubicBezTo>
                      <a:pt x="91" y="104"/>
                      <a:pt x="91" y="104"/>
                      <a:pt x="91" y="104"/>
                    </a:cubicBezTo>
                    <a:cubicBezTo>
                      <a:pt x="95" y="104"/>
                      <a:pt x="95" y="104"/>
                      <a:pt x="95" y="104"/>
                    </a:cubicBezTo>
                    <a:cubicBezTo>
                      <a:pt x="101" y="98"/>
                      <a:pt x="101" y="98"/>
                      <a:pt x="101" y="98"/>
                    </a:cubicBezTo>
                    <a:lnTo>
                      <a:pt x="98" y="99"/>
                    </a:lnTo>
                    <a:close/>
                    <a:moveTo>
                      <a:pt x="93" y="98"/>
                    </a:moveTo>
                    <a:cubicBezTo>
                      <a:pt x="85" y="105"/>
                      <a:pt x="85" y="105"/>
                      <a:pt x="85" y="105"/>
                    </a:cubicBezTo>
                    <a:cubicBezTo>
                      <a:pt x="89" y="104"/>
                      <a:pt x="89" y="104"/>
                      <a:pt x="89" y="104"/>
                    </a:cubicBezTo>
                    <a:cubicBezTo>
                      <a:pt x="96" y="98"/>
                      <a:pt x="96" y="98"/>
                      <a:pt x="96" y="98"/>
                    </a:cubicBezTo>
                    <a:lnTo>
                      <a:pt x="93" y="98"/>
                    </a:lnTo>
                    <a:close/>
                    <a:moveTo>
                      <a:pt x="87" y="99"/>
                    </a:moveTo>
                    <a:cubicBezTo>
                      <a:pt x="79" y="105"/>
                      <a:pt x="79" y="105"/>
                      <a:pt x="79" y="105"/>
                    </a:cubicBezTo>
                    <a:cubicBezTo>
                      <a:pt x="83" y="105"/>
                      <a:pt x="83" y="105"/>
                      <a:pt x="83" y="105"/>
                    </a:cubicBezTo>
                    <a:cubicBezTo>
                      <a:pt x="90" y="99"/>
                      <a:pt x="90" y="99"/>
                      <a:pt x="90" y="99"/>
                    </a:cubicBezTo>
                    <a:lnTo>
                      <a:pt x="87" y="99"/>
                    </a:lnTo>
                    <a:close/>
                    <a:moveTo>
                      <a:pt x="80" y="100"/>
                    </a:moveTo>
                    <a:cubicBezTo>
                      <a:pt x="73" y="105"/>
                      <a:pt x="73" y="105"/>
                      <a:pt x="73" y="105"/>
                    </a:cubicBezTo>
                    <a:cubicBezTo>
                      <a:pt x="76" y="104"/>
                      <a:pt x="76" y="104"/>
                      <a:pt x="76" y="104"/>
                    </a:cubicBezTo>
                    <a:cubicBezTo>
                      <a:pt x="83" y="100"/>
                      <a:pt x="83" y="100"/>
                      <a:pt x="83" y="100"/>
                    </a:cubicBezTo>
                    <a:lnTo>
                      <a:pt x="80" y="100"/>
                    </a:lnTo>
                    <a:close/>
                    <a:moveTo>
                      <a:pt x="73" y="101"/>
                    </a:moveTo>
                    <a:cubicBezTo>
                      <a:pt x="67" y="104"/>
                      <a:pt x="67" y="104"/>
                      <a:pt x="67" y="104"/>
                    </a:cubicBezTo>
                    <a:cubicBezTo>
                      <a:pt x="70" y="104"/>
                      <a:pt x="70" y="104"/>
                      <a:pt x="70" y="104"/>
                    </a:cubicBezTo>
                    <a:cubicBezTo>
                      <a:pt x="77" y="101"/>
                      <a:pt x="77" y="101"/>
                      <a:pt x="77" y="101"/>
                    </a:cubicBezTo>
                    <a:lnTo>
                      <a:pt x="73" y="101"/>
                    </a:lnTo>
                    <a:close/>
                    <a:moveTo>
                      <a:pt x="67" y="102"/>
                    </a:moveTo>
                    <a:cubicBezTo>
                      <a:pt x="62" y="104"/>
                      <a:pt x="62" y="104"/>
                      <a:pt x="62" y="104"/>
                    </a:cubicBezTo>
                    <a:cubicBezTo>
                      <a:pt x="65" y="104"/>
                      <a:pt x="65" y="104"/>
                      <a:pt x="65" y="104"/>
                    </a:cubicBezTo>
                    <a:cubicBezTo>
                      <a:pt x="71" y="102"/>
                      <a:pt x="71" y="102"/>
                      <a:pt x="71" y="102"/>
                    </a:cubicBezTo>
                    <a:lnTo>
                      <a:pt x="67" y="102"/>
                    </a:lnTo>
                    <a:close/>
                    <a:moveTo>
                      <a:pt x="62" y="102"/>
                    </a:moveTo>
                    <a:cubicBezTo>
                      <a:pt x="56" y="104"/>
                      <a:pt x="56" y="104"/>
                      <a:pt x="56" y="104"/>
                    </a:cubicBezTo>
                    <a:cubicBezTo>
                      <a:pt x="60" y="103"/>
                      <a:pt x="60" y="103"/>
                      <a:pt x="60" y="103"/>
                    </a:cubicBezTo>
                    <a:cubicBezTo>
                      <a:pt x="65" y="102"/>
                      <a:pt x="65" y="102"/>
                      <a:pt x="65" y="102"/>
                    </a:cubicBezTo>
                    <a:lnTo>
                      <a:pt x="62" y="102"/>
                    </a:lnTo>
                    <a:close/>
                    <a:moveTo>
                      <a:pt x="489" y="185"/>
                    </a:moveTo>
                    <a:cubicBezTo>
                      <a:pt x="484" y="192"/>
                      <a:pt x="475" y="192"/>
                      <a:pt x="464" y="189"/>
                    </a:cubicBezTo>
                    <a:cubicBezTo>
                      <a:pt x="408" y="175"/>
                      <a:pt x="353" y="160"/>
                      <a:pt x="298" y="146"/>
                    </a:cubicBezTo>
                    <a:cubicBezTo>
                      <a:pt x="289" y="143"/>
                      <a:pt x="282" y="138"/>
                      <a:pt x="278" y="130"/>
                    </a:cubicBezTo>
                    <a:cubicBezTo>
                      <a:pt x="268" y="137"/>
                      <a:pt x="256" y="140"/>
                      <a:pt x="240" y="141"/>
                    </a:cubicBezTo>
                    <a:cubicBezTo>
                      <a:pt x="174" y="147"/>
                      <a:pt x="107" y="153"/>
                      <a:pt x="40" y="158"/>
                    </a:cubicBezTo>
                    <a:cubicBezTo>
                      <a:pt x="21" y="159"/>
                      <a:pt x="7" y="156"/>
                      <a:pt x="4" y="147"/>
                    </a:cubicBezTo>
                    <a:cubicBezTo>
                      <a:pt x="15" y="151"/>
                      <a:pt x="29" y="152"/>
                      <a:pt x="44" y="153"/>
                    </a:cubicBezTo>
                    <a:cubicBezTo>
                      <a:pt x="110" y="147"/>
                      <a:pt x="175" y="141"/>
                      <a:pt x="241" y="135"/>
                    </a:cubicBezTo>
                    <a:cubicBezTo>
                      <a:pt x="260" y="133"/>
                      <a:pt x="270" y="127"/>
                      <a:pt x="279" y="120"/>
                    </a:cubicBezTo>
                    <a:cubicBezTo>
                      <a:pt x="283" y="129"/>
                      <a:pt x="289" y="136"/>
                      <a:pt x="300" y="140"/>
                    </a:cubicBezTo>
                    <a:cubicBezTo>
                      <a:pt x="355" y="155"/>
                      <a:pt x="409" y="169"/>
                      <a:pt x="464" y="184"/>
                    </a:cubicBezTo>
                    <a:cubicBezTo>
                      <a:pt x="473" y="187"/>
                      <a:pt x="482" y="187"/>
                      <a:pt x="489" y="185"/>
                    </a:cubicBezTo>
                    <a:moveTo>
                      <a:pt x="483" y="184"/>
                    </a:moveTo>
                    <a:cubicBezTo>
                      <a:pt x="478" y="186"/>
                      <a:pt x="471" y="185"/>
                      <a:pt x="462" y="182"/>
                    </a:cubicBezTo>
                    <a:cubicBezTo>
                      <a:pt x="408" y="168"/>
                      <a:pt x="353" y="153"/>
                      <a:pt x="299" y="139"/>
                    </a:cubicBezTo>
                    <a:cubicBezTo>
                      <a:pt x="294" y="136"/>
                      <a:pt x="290" y="135"/>
                      <a:pt x="290" y="133"/>
                    </a:cubicBezTo>
                    <a:cubicBezTo>
                      <a:pt x="341" y="147"/>
                      <a:pt x="392" y="162"/>
                      <a:pt x="442" y="176"/>
                    </a:cubicBezTo>
                    <a:cubicBezTo>
                      <a:pt x="456" y="179"/>
                      <a:pt x="469" y="181"/>
                      <a:pt x="483" y="184"/>
                    </a:cubicBezTo>
                    <a:moveTo>
                      <a:pt x="442" y="175"/>
                    </a:moveTo>
                    <a:cubicBezTo>
                      <a:pt x="290" y="132"/>
                      <a:pt x="290" y="132"/>
                      <a:pt x="290" y="132"/>
                    </a:cubicBezTo>
                    <a:cubicBezTo>
                      <a:pt x="285" y="127"/>
                      <a:pt x="285" y="127"/>
                      <a:pt x="285" y="127"/>
                    </a:cubicBezTo>
                    <a:cubicBezTo>
                      <a:pt x="439" y="171"/>
                      <a:pt x="439" y="171"/>
                      <a:pt x="439" y="171"/>
                    </a:cubicBezTo>
                    <a:lnTo>
                      <a:pt x="442" y="175"/>
                    </a:lnTo>
                    <a:close/>
                    <a:moveTo>
                      <a:pt x="12" y="148"/>
                    </a:moveTo>
                    <a:cubicBezTo>
                      <a:pt x="33" y="145"/>
                      <a:pt x="55" y="142"/>
                      <a:pt x="77" y="138"/>
                    </a:cubicBezTo>
                    <a:cubicBezTo>
                      <a:pt x="146" y="133"/>
                      <a:pt x="218" y="129"/>
                      <a:pt x="256" y="120"/>
                    </a:cubicBezTo>
                    <a:cubicBezTo>
                      <a:pt x="257" y="125"/>
                      <a:pt x="189" y="133"/>
                      <a:pt x="75" y="141"/>
                    </a:cubicBezTo>
                    <a:cubicBezTo>
                      <a:pt x="54" y="143"/>
                      <a:pt x="33" y="146"/>
                      <a:pt x="12" y="148"/>
                    </a:cubicBezTo>
                    <a:moveTo>
                      <a:pt x="260" y="121"/>
                    </a:moveTo>
                    <a:cubicBezTo>
                      <a:pt x="268" y="125"/>
                      <a:pt x="268" y="125"/>
                      <a:pt x="268" y="125"/>
                    </a:cubicBezTo>
                    <a:cubicBezTo>
                      <a:pt x="271" y="124"/>
                      <a:pt x="271" y="124"/>
                      <a:pt x="271" y="124"/>
                    </a:cubicBezTo>
                    <a:cubicBezTo>
                      <a:pt x="262" y="120"/>
                      <a:pt x="262" y="120"/>
                      <a:pt x="262" y="120"/>
                    </a:cubicBezTo>
                    <a:lnTo>
                      <a:pt x="260" y="121"/>
                    </a:lnTo>
                    <a:close/>
                    <a:moveTo>
                      <a:pt x="253" y="123"/>
                    </a:moveTo>
                    <a:cubicBezTo>
                      <a:pt x="261" y="128"/>
                      <a:pt x="261" y="128"/>
                      <a:pt x="261" y="128"/>
                    </a:cubicBezTo>
                    <a:cubicBezTo>
                      <a:pt x="265" y="126"/>
                      <a:pt x="265" y="126"/>
                      <a:pt x="265" y="126"/>
                    </a:cubicBezTo>
                    <a:cubicBezTo>
                      <a:pt x="257" y="122"/>
                      <a:pt x="257" y="122"/>
                      <a:pt x="257" y="122"/>
                    </a:cubicBezTo>
                    <a:lnTo>
                      <a:pt x="253" y="123"/>
                    </a:lnTo>
                    <a:close/>
                    <a:moveTo>
                      <a:pt x="249" y="125"/>
                    </a:moveTo>
                    <a:cubicBezTo>
                      <a:pt x="256" y="129"/>
                      <a:pt x="256" y="129"/>
                      <a:pt x="256" y="129"/>
                    </a:cubicBezTo>
                    <a:cubicBezTo>
                      <a:pt x="259" y="128"/>
                      <a:pt x="259" y="128"/>
                      <a:pt x="259" y="128"/>
                    </a:cubicBezTo>
                    <a:cubicBezTo>
                      <a:pt x="252" y="124"/>
                      <a:pt x="252" y="124"/>
                      <a:pt x="252" y="124"/>
                    </a:cubicBezTo>
                    <a:lnTo>
                      <a:pt x="249" y="125"/>
                    </a:lnTo>
                    <a:close/>
                    <a:moveTo>
                      <a:pt x="250" y="131"/>
                    </a:moveTo>
                    <a:cubicBezTo>
                      <a:pt x="243" y="126"/>
                      <a:pt x="243" y="126"/>
                      <a:pt x="243" y="126"/>
                    </a:cubicBezTo>
                    <a:cubicBezTo>
                      <a:pt x="246" y="125"/>
                      <a:pt x="246" y="125"/>
                      <a:pt x="246" y="125"/>
                    </a:cubicBezTo>
                    <a:cubicBezTo>
                      <a:pt x="253" y="130"/>
                      <a:pt x="253" y="130"/>
                      <a:pt x="253" y="130"/>
                    </a:cubicBezTo>
                    <a:lnTo>
                      <a:pt x="250" y="131"/>
                    </a:lnTo>
                    <a:close/>
                    <a:moveTo>
                      <a:pt x="237" y="127"/>
                    </a:moveTo>
                    <a:cubicBezTo>
                      <a:pt x="244" y="132"/>
                      <a:pt x="244" y="132"/>
                      <a:pt x="244" y="132"/>
                    </a:cubicBezTo>
                    <a:cubicBezTo>
                      <a:pt x="247" y="131"/>
                      <a:pt x="247" y="131"/>
                      <a:pt x="247" y="131"/>
                    </a:cubicBezTo>
                    <a:cubicBezTo>
                      <a:pt x="240" y="127"/>
                      <a:pt x="240" y="127"/>
                      <a:pt x="240" y="127"/>
                    </a:cubicBezTo>
                    <a:lnTo>
                      <a:pt x="237" y="127"/>
                    </a:lnTo>
                    <a:close/>
                    <a:moveTo>
                      <a:pt x="230" y="128"/>
                    </a:moveTo>
                    <a:cubicBezTo>
                      <a:pt x="239" y="133"/>
                      <a:pt x="239" y="133"/>
                      <a:pt x="239" y="133"/>
                    </a:cubicBezTo>
                    <a:cubicBezTo>
                      <a:pt x="242" y="132"/>
                      <a:pt x="242" y="132"/>
                      <a:pt x="242" y="132"/>
                    </a:cubicBezTo>
                    <a:cubicBezTo>
                      <a:pt x="234" y="128"/>
                      <a:pt x="234" y="128"/>
                      <a:pt x="234" y="128"/>
                    </a:cubicBezTo>
                    <a:lnTo>
                      <a:pt x="230" y="128"/>
                    </a:lnTo>
                    <a:close/>
                    <a:moveTo>
                      <a:pt x="225" y="129"/>
                    </a:moveTo>
                    <a:cubicBezTo>
                      <a:pt x="232" y="134"/>
                      <a:pt x="232" y="134"/>
                      <a:pt x="232" y="134"/>
                    </a:cubicBezTo>
                    <a:cubicBezTo>
                      <a:pt x="236" y="134"/>
                      <a:pt x="236" y="134"/>
                      <a:pt x="236" y="134"/>
                    </a:cubicBezTo>
                    <a:cubicBezTo>
                      <a:pt x="228" y="128"/>
                      <a:pt x="228" y="128"/>
                      <a:pt x="228" y="128"/>
                    </a:cubicBezTo>
                    <a:lnTo>
                      <a:pt x="225" y="129"/>
                    </a:lnTo>
                    <a:close/>
                    <a:moveTo>
                      <a:pt x="219" y="130"/>
                    </a:moveTo>
                    <a:cubicBezTo>
                      <a:pt x="226" y="135"/>
                      <a:pt x="226" y="135"/>
                      <a:pt x="226" y="135"/>
                    </a:cubicBezTo>
                    <a:cubicBezTo>
                      <a:pt x="230" y="134"/>
                      <a:pt x="230" y="134"/>
                      <a:pt x="230" y="134"/>
                    </a:cubicBezTo>
                    <a:cubicBezTo>
                      <a:pt x="222" y="129"/>
                      <a:pt x="222" y="129"/>
                      <a:pt x="222" y="129"/>
                    </a:cubicBezTo>
                    <a:lnTo>
                      <a:pt x="219" y="130"/>
                    </a:lnTo>
                    <a:close/>
                    <a:moveTo>
                      <a:pt x="212" y="130"/>
                    </a:moveTo>
                    <a:cubicBezTo>
                      <a:pt x="220" y="135"/>
                      <a:pt x="220" y="135"/>
                      <a:pt x="220" y="135"/>
                    </a:cubicBezTo>
                    <a:cubicBezTo>
                      <a:pt x="223" y="135"/>
                      <a:pt x="223" y="135"/>
                      <a:pt x="223" y="135"/>
                    </a:cubicBezTo>
                    <a:cubicBezTo>
                      <a:pt x="215" y="130"/>
                      <a:pt x="215" y="130"/>
                      <a:pt x="215" y="130"/>
                    </a:cubicBezTo>
                    <a:lnTo>
                      <a:pt x="212" y="130"/>
                    </a:lnTo>
                    <a:close/>
                    <a:moveTo>
                      <a:pt x="206" y="131"/>
                    </a:moveTo>
                    <a:cubicBezTo>
                      <a:pt x="213" y="136"/>
                      <a:pt x="213" y="136"/>
                      <a:pt x="213" y="136"/>
                    </a:cubicBezTo>
                    <a:cubicBezTo>
                      <a:pt x="216" y="136"/>
                      <a:pt x="216" y="136"/>
                      <a:pt x="216" y="136"/>
                    </a:cubicBezTo>
                    <a:cubicBezTo>
                      <a:pt x="209" y="131"/>
                      <a:pt x="209" y="131"/>
                      <a:pt x="209" y="131"/>
                    </a:cubicBezTo>
                    <a:lnTo>
                      <a:pt x="206" y="131"/>
                    </a:lnTo>
                    <a:close/>
                    <a:moveTo>
                      <a:pt x="200" y="132"/>
                    </a:moveTo>
                    <a:cubicBezTo>
                      <a:pt x="205" y="137"/>
                      <a:pt x="205" y="137"/>
                      <a:pt x="205" y="137"/>
                    </a:cubicBezTo>
                    <a:cubicBezTo>
                      <a:pt x="209" y="137"/>
                      <a:pt x="209" y="137"/>
                      <a:pt x="209" y="137"/>
                    </a:cubicBezTo>
                    <a:cubicBezTo>
                      <a:pt x="203" y="131"/>
                      <a:pt x="203" y="131"/>
                      <a:pt x="203" y="131"/>
                    </a:cubicBezTo>
                    <a:lnTo>
                      <a:pt x="200" y="132"/>
                    </a:lnTo>
                    <a:close/>
                    <a:moveTo>
                      <a:pt x="193" y="132"/>
                    </a:moveTo>
                    <a:cubicBezTo>
                      <a:pt x="198" y="138"/>
                      <a:pt x="198" y="138"/>
                      <a:pt x="198" y="138"/>
                    </a:cubicBezTo>
                    <a:cubicBezTo>
                      <a:pt x="201" y="137"/>
                      <a:pt x="201" y="137"/>
                      <a:pt x="201" y="137"/>
                    </a:cubicBezTo>
                    <a:cubicBezTo>
                      <a:pt x="197" y="132"/>
                      <a:pt x="197" y="132"/>
                      <a:pt x="197" y="132"/>
                    </a:cubicBezTo>
                    <a:lnTo>
                      <a:pt x="193" y="132"/>
                    </a:lnTo>
                    <a:close/>
                    <a:moveTo>
                      <a:pt x="187" y="133"/>
                    </a:moveTo>
                    <a:cubicBezTo>
                      <a:pt x="190" y="138"/>
                      <a:pt x="190" y="138"/>
                      <a:pt x="190" y="138"/>
                    </a:cubicBezTo>
                    <a:cubicBezTo>
                      <a:pt x="194" y="138"/>
                      <a:pt x="194" y="138"/>
                      <a:pt x="194" y="138"/>
                    </a:cubicBezTo>
                    <a:cubicBezTo>
                      <a:pt x="191" y="132"/>
                      <a:pt x="191" y="132"/>
                      <a:pt x="191" y="132"/>
                    </a:cubicBezTo>
                    <a:lnTo>
                      <a:pt x="187" y="133"/>
                    </a:lnTo>
                    <a:close/>
                    <a:moveTo>
                      <a:pt x="181" y="133"/>
                    </a:moveTo>
                    <a:cubicBezTo>
                      <a:pt x="183" y="139"/>
                      <a:pt x="183" y="139"/>
                      <a:pt x="183" y="139"/>
                    </a:cubicBezTo>
                    <a:cubicBezTo>
                      <a:pt x="187" y="139"/>
                      <a:pt x="187" y="139"/>
                      <a:pt x="187" y="139"/>
                    </a:cubicBezTo>
                    <a:cubicBezTo>
                      <a:pt x="185" y="133"/>
                      <a:pt x="185" y="133"/>
                      <a:pt x="185" y="133"/>
                    </a:cubicBezTo>
                    <a:lnTo>
                      <a:pt x="181" y="133"/>
                    </a:lnTo>
                    <a:close/>
                    <a:moveTo>
                      <a:pt x="175" y="134"/>
                    </a:moveTo>
                    <a:cubicBezTo>
                      <a:pt x="176" y="140"/>
                      <a:pt x="176" y="140"/>
                      <a:pt x="176" y="140"/>
                    </a:cubicBezTo>
                    <a:cubicBezTo>
                      <a:pt x="180" y="139"/>
                      <a:pt x="180" y="139"/>
                      <a:pt x="180" y="139"/>
                    </a:cubicBezTo>
                    <a:cubicBezTo>
                      <a:pt x="179" y="134"/>
                      <a:pt x="179" y="134"/>
                      <a:pt x="179" y="134"/>
                    </a:cubicBezTo>
                    <a:lnTo>
                      <a:pt x="175" y="134"/>
                    </a:lnTo>
                    <a:close/>
                    <a:moveTo>
                      <a:pt x="170" y="134"/>
                    </a:moveTo>
                    <a:cubicBezTo>
                      <a:pt x="168" y="140"/>
                      <a:pt x="168" y="140"/>
                      <a:pt x="168" y="140"/>
                    </a:cubicBezTo>
                    <a:cubicBezTo>
                      <a:pt x="172" y="140"/>
                      <a:pt x="172" y="140"/>
                      <a:pt x="172" y="140"/>
                    </a:cubicBezTo>
                    <a:cubicBezTo>
                      <a:pt x="174" y="134"/>
                      <a:pt x="174" y="134"/>
                      <a:pt x="174" y="134"/>
                    </a:cubicBezTo>
                    <a:lnTo>
                      <a:pt x="170" y="134"/>
                    </a:lnTo>
                    <a:close/>
                    <a:moveTo>
                      <a:pt x="164" y="135"/>
                    </a:moveTo>
                    <a:cubicBezTo>
                      <a:pt x="161" y="141"/>
                      <a:pt x="161" y="141"/>
                      <a:pt x="161" y="141"/>
                    </a:cubicBezTo>
                    <a:cubicBezTo>
                      <a:pt x="165" y="141"/>
                      <a:pt x="165" y="141"/>
                      <a:pt x="165" y="141"/>
                    </a:cubicBezTo>
                    <a:cubicBezTo>
                      <a:pt x="168" y="135"/>
                      <a:pt x="168" y="135"/>
                      <a:pt x="168" y="135"/>
                    </a:cubicBezTo>
                    <a:lnTo>
                      <a:pt x="164" y="135"/>
                    </a:lnTo>
                    <a:close/>
                    <a:moveTo>
                      <a:pt x="157" y="136"/>
                    </a:moveTo>
                    <a:cubicBezTo>
                      <a:pt x="153" y="142"/>
                      <a:pt x="153" y="142"/>
                      <a:pt x="153" y="142"/>
                    </a:cubicBezTo>
                    <a:cubicBezTo>
                      <a:pt x="157" y="141"/>
                      <a:pt x="157" y="141"/>
                      <a:pt x="157" y="141"/>
                    </a:cubicBezTo>
                    <a:cubicBezTo>
                      <a:pt x="161" y="135"/>
                      <a:pt x="161" y="135"/>
                      <a:pt x="161" y="135"/>
                    </a:cubicBezTo>
                    <a:lnTo>
                      <a:pt x="157" y="136"/>
                    </a:lnTo>
                    <a:close/>
                    <a:moveTo>
                      <a:pt x="150" y="136"/>
                    </a:moveTo>
                    <a:cubicBezTo>
                      <a:pt x="145" y="143"/>
                      <a:pt x="145" y="143"/>
                      <a:pt x="145" y="143"/>
                    </a:cubicBezTo>
                    <a:cubicBezTo>
                      <a:pt x="149" y="142"/>
                      <a:pt x="149" y="142"/>
                      <a:pt x="149" y="142"/>
                    </a:cubicBezTo>
                    <a:cubicBezTo>
                      <a:pt x="154" y="136"/>
                      <a:pt x="154" y="136"/>
                      <a:pt x="154" y="136"/>
                    </a:cubicBezTo>
                    <a:lnTo>
                      <a:pt x="150" y="136"/>
                    </a:lnTo>
                    <a:close/>
                    <a:moveTo>
                      <a:pt x="143" y="137"/>
                    </a:moveTo>
                    <a:cubicBezTo>
                      <a:pt x="136" y="144"/>
                      <a:pt x="136" y="144"/>
                      <a:pt x="136" y="144"/>
                    </a:cubicBezTo>
                    <a:cubicBezTo>
                      <a:pt x="141" y="143"/>
                      <a:pt x="141" y="143"/>
                      <a:pt x="141" y="143"/>
                    </a:cubicBezTo>
                    <a:cubicBezTo>
                      <a:pt x="147" y="137"/>
                      <a:pt x="147" y="137"/>
                      <a:pt x="147" y="137"/>
                    </a:cubicBezTo>
                    <a:lnTo>
                      <a:pt x="143" y="137"/>
                    </a:lnTo>
                    <a:close/>
                    <a:moveTo>
                      <a:pt x="135" y="138"/>
                    </a:moveTo>
                    <a:cubicBezTo>
                      <a:pt x="128" y="144"/>
                      <a:pt x="128" y="144"/>
                      <a:pt x="128" y="144"/>
                    </a:cubicBezTo>
                    <a:cubicBezTo>
                      <a:pt x="133" y="144"/>
                      <a:pt x="133" y="144"/>
                      <a:pt x="133" y="144"/>
                    </a:cubicBezTo>
                    <a:cubicBezTo>
                      <a:pt x="139" y="137"/>
                      <a:pt x="139" y="137"/>
                      <a:pt x="139" y="137"/>
                    </a:cubicBezTo>
                    <a:lnTo>
                      <a:pt x="135" y="138"/>
                    </a:lnTo>
                    <a:close/>
                    <a:moveTo>
                      <a:pt x="126" y="139"/>
                    </a:moveTo>
                    <a:cubicBezTo>
                      <a:pt x="120" y="145"/>
                      <a:pt x="120" y="145"/>
                      <a:pt x="120" y="145"/>
                    </a:cubicBezTo>
                    <a:cubicBezTo>
                      <a:pt x="125" y="145"/>
                      <a:pt x="125" y="145"/>
                      <a:pt x="125" y="145"/>
                    </a:cubicBezTo>
                    <a:cubicBezTo>
                      <a:pt x="130" y="138"/>
                      <a:pt x="130" y="138"/>
                      <a:pt x="130" y="138"/>
                    </a:cubicBezTo>
                    <a:lnTo>
                      <a:pt x="126" y="139"/>
                    </a:lnTo>
                    <a:close/>
                    <a:moveTo>
                      <a:pt x="119" y="139"/>
                    </a:moveTo>
                    <a:cubicBezTo>
                      <a:pt x="113" y="146"/>
                      <a:pt x="113" y="146"/>
                      <a:pt x="113" y="146"/>
                    </a:cubicBezTo>
                    <a:cubicBezTo>
                      <a:pt x="117" y="146"/>
                      <a:pt x="117" y="146"/>
                      <a:pt x="117" y="146"/>
                    </a:cubicBezTo>
                    <a:cubicBezTo>
                      <a:pt x="123" y="139"/>
                      <a:pt x="123" y="139"/>
                      <a:pt x="123" y="139"/>
                    </a:cubicBezTo>
                    <a:lnTo>
                      <a:pt x="119" y="139"/>
                    </a:lnTo>
                    <a:close/>
                    <a:moveTo>
                      <a:pt x="112" y="140"/>
                    </a:moveTo>
                    <a:cubicBezTo>
                      <a:pt x="105" y="147"/>
                      <a:pt x="105" y="147"/>
                      <a:pt x="105" y="147"/>
                    </a:cubicBezTo>
                    <a:cubicBezTo>
                      <a:pt x="109" y="146"/>
                      <a:pt x="109" y="146"/>
                      <a:pt x="109" y="146"/>
                    </a:cubicBezTo>
                    <a:cubicBezTo>
                      <a:pt x="116" y="140"/>
                      <a:pt x="116" y="140"/>
                      <a:pt x="116" y="140"/>
                    </a:cubicBezTo>
                    <a:lnTo>
                      <a:pt x="112" y="140"/>
                    </a:lnTo>
                    <a:close/>
                    <a:moveTo>
                      <a:pt x="105" y="141"/>
                    </a:moveTo>
                    <a:cubicBezTo>
                      <a:pt x="97" y="148"/>
                      <a:pt x="97" y="148"/>
                      <a:pt x="97" y="148"/>
                    </a:cubicBezTo>
                    <a:cubicBezTo>
                      <a:pt x="102" y="147"/>
                      <a:pt x="102" y="147"/>
                      <a:pt x="102" y="147"/>
                    </a:cubicBezTo>
                    <a:cubicBezTo>
                      <a:pt x="108" y="140"/>
                      <a:pt x="108" y="140"/>
                      <a:pt x="108" y="140"/>
                    </a:cubicBezTo>
                    <a:lnTo>
                      <a:pt x="105" y="141"/>
                    </a:lnTo>
                    <a:close/>
                    <a:moveTo>
                      <a:pt x="97" y="141"/>
                    </a:moveTo>
                    <a:cubicBezTo>
                      <a:pt x="89" y="148"/>
                      <a:pt x="89" y="148"/>
                      <a:pt x="89" y="148"/>
                    </a:cubicBezTo>
                    <a:cubicBezTo>
                      <a:pt x="94" y="148"/>
                      <a:pt x="94" y="148"/>
                      <a:pt x="94" y="148"/>
                    </a:cubicBezTo>
                    <a:cubicBezTo>
                      <a:pt x="101" y="141"/>
                      <a:pt x="101" y="141"/>
                      <a:pt x="101" y="141"/>
                    </a:cubicBezTo>
                    <a:lnTo>
                      <a:pt x="97" y="141"/>
                    </a:lnTo>
                    <a:close/>
                    <a:moveTo>
                      <a:pt x="90" y="142"/>
                    </a:moveTo>
                    <a:cubicBezTo>
                      <a:pt x="82" y="149"/>
                      <a:pt x="82" y="149"/>
                      <a:pt x="82" y="149"/>
                    </a:cubicBezTo>
                    <a:cubicBezTo>
                      <a:pt x="86" y="149"/>
                      <a:pt x="86" y="149"/>
                      <a:pt x="86" y="149"/>
                    </a:cubicBezTo>
                    <a:cubicBezTo>
                      <a:pt x="94" y="141"/>
                      <a:pt x="94" y="141"/>
                      <a:pt x="94" y="141"/>
                    </a:cubicBezTo>
                    <a:lnTo>
                      <a:pt x="90" y="142"/>
                    </a:lnTo>
                    <a:close/>
                    <a:moveTo>
                      <a:pt x="83" y="142"/>
                    </a:moveTo>
                    <a:cubicBezTo>
                      <a:pt x="74" y="150"/>
                      <a:pt x="74" y="150"/>
                      <a:pt x="74" y="150"/>
                    </a:cubicBezTo>
                    <a:cubicBezTo>
                      <a:pt x="78" y="149"/>
                      <a:pt x="78" y="149"/>
                      <a:pt x="78" y="149"/>
                    </a:cubicBezTo>
                    <a:cubicBezTo>
                      <a:pt x="87" y="142"/>
                      <a:pt x="87" y="142"/>
                      <a:pt x="87" y="142"/>
                    </a:cubicBezTo>
                    <a:lnTo>
                      <a:pt x="83" y="142"/>
                    </a:lnTo>
                    <a:close/>
                    <a:moveTo>
                      <a:pt x="77" y="142"/>
                    </a:moveTo>
                    <a:cubicBezTo>
                      <a:pt x="66" y="151"/>
                      <a:pt x="66" y="151"/>
                      <a:pt x="66" y="151"/>
                    </a:cubicBezTo>
                    <a:cubicBezTo>
                      <a:pt x="70" y="150"/>
                      <a:pt x="70" y="150"/>
                      <a:pt x="70" y="150"/>
                    </a:cubicBezTo>
                    <a:cubicBezTo>
                      <a:pt x="81" y="142"/>
                      <a:pt x="81" y="142"/>
                      <a:pt x="81" y="142"/>
                    </a:cubicBezTo>
                    <a:lnTo>
                      <a:pt x="77" y="142"/>
                    </a:lnTo>
                    <a:close/>
                    <a:moveTo>
                      <a:pt x="69" y="142"/>
                    </a:moveTo>
                    <a:cubicBezTo>
                      <a:pt x="58" y="151"/>
                      <a:pt x="58" y="151"/>
                      <a:pt x="58" y="151"/>
                    </a:cubicBezTo>
                    <a:cubicBezTo>
                      <a:pt x="63" y="151"/>
                      <a:pt x="63" y="151"/>
                      <a:pt x="63" y="151"/>
                    </a:cubicBezTo>
                    <a:cubicBezTo>
                      <a:pt x="73" y="142"/>
                      <a:pt x="73" y="142"/>
                      <a:pt x="73" y="142"/>
                    </a:cubicBezTo>
                    <a:lnTo>
                      <a:pt x="69" y="142"/>
                    </a:lnTo>
                    <a:close/>
                    <a:moveTo>
                      <a:pt x="61" y="143"/>
                    </a:moveTo>
                    <a:cubicBezTo>
                      <a:pt x="50" y="152"/>
                      <a:pt x="50" y="152"/>
                      <a:pt x="50" y="152"/>
                    </a:cubicBezTo>
                    <a:cubicBezTo>
                      <a:pt x="55" y="151"/>
                      <a:pt x="55" y="151"/>
                      <a:pt x="55" y="151"/>
                    </a:cubicBezTo>
                    <a:cubicBezTo>
                      <a:pt x="65" y="143"/>
                      <a:pt x="65" y="143"/>
                      <a:pt x="65" y="143"/>
                    </a:cubicBezTo>
                    <a:lnTo>
                      <a:pt x="61" y="143"/>
                    </a:lnTo>
                    <a:close/>
                    <a:moveTo>
                      <a:pt x="52" y="145"/>
                    </a:moveTo>
                    <a:cubicBezTo>
                      <a:pt x="42" y="152"/>
                      <a:pt x="42" y="152"/>
                      <a:pt x="42" y="152"/>
                    </a:cubicBezTo>
                    <a:cubicBezTo>
                      <a:pt x="47" y="151"/>
                      <a:pt x="47" y="151"/>
                      <a:pt x="47" y="151"/>
                    </a:cubicBezTo>
                    <a:cubicBezTo>
                      <a:pt x="56" y="144"/>
                      <a:pt x="56" y="144"/>
                      <a:pt x="56" y="144"/>
                    </a:cubicBezTo>
                    <a:lnTo>
                      <a:pt x="52" y="145"/>
                    </a:lnTo>
                    <a:close/>
                    <a:moveTo>
                      <a:pt x="44" y="146"/>
                    </a:moveTo>
                    <a:cubicBezTo>
                      <a:pt x="35" y="151"/>
                      <a:pt x="35" y="151"/>
                      <a:pt x="35" y="151"/>
                    </a:cubicBezTo>
                    <a:cubicBezTo>
                      <a:pt x="40" y="151"/>
                      <a:pt x="40" y="151"/>
                      <a:pt x="40" y="151"/>
                    </a:cubicBezTo>
                    <a:cubicBezTo>
                      <a:pt x="48" y="146"/>
                      <a:pt x="48" y="146"/>
                      <a:pt x="48" y="146"/>
                    </a:cubicBezTo>
                    <a:lnTo>
                      <a:pt x="44" y="146"/>
                    </a:lnTo>
                    <a:close/>
                    <a:moveTo>
                      <a:pt x="36" y="147"/>
                    </a:moveTo>
                    <a:cubicBezTo>
                      <a:pt x="29" y="151"/>
                      <a:pt x="29" y="151"/>
                      <a:pt x="29" y="151"/>
                    </a:cubicBezTo>
                    <a:cubicBezTo>
                      <a:pt x="33" y="150"/>
                      <a:pt x="33" y="150"/>
                      <a:pt x="33" y="150"/>
                    </a:cubicBezTo>
                    <a:cubicBezTo>
                      <a:pt x="40" y="146"/>
                      <a:pt x="40" y="146"/>
                      <a:pt x="40" y="146"/>
                    </a:cubicBezTo>
                    <a:lnTo>
                      <a:pt x="36" y="147"/>
                    </a:lnTo>
                    <a:close/>
                    <a:moveTo>
                      <a:pt x="29" y="147"/>
                    </a:moveTo>
                    <a:cubicBezTo>
                      <a:pt x="22" y="150"/>
                      <a:pt x="22" y="150"/>
                      <a:pt x="22" y="150"/>
                    </a:cubicBezTo>
                    <a:cubicBezTo>
                      <a:pt x="26" y="150"/>
                      <a:pt x="26" y="150"/>
                      <a:pt x="26" y="150"/>
                    </a:cubicBezTo>
                    <a:cubicBezTo>
                      <a:pt x="33" y="147"/>
                      <a:pt x="33" y="147"/>
                      <a:pt x="33" y="147"/>
                    </a:cubicBezTo>
                    <a:lnTo>
                      <a:pt x="29" y="147"/>
                    </a:lnTo>
                    <a:close/>
                    <a:moveTo>
                      <a:pt x="275" y="138"/>
                    </a:moveTo>
                    <a:cubicBezTo>
                      <a:pt x="277" y="140"/>
                      <a:pt x="279" y="141"/>
                      <a:pt x="283" y="143"/>
                    </a:cubicBezTo>
                    <a:cubicBezTo>
                      <a:pt x="280" y="146"/>
                      <a:pt x="279" y="147"/>
                      <a:pt x="276" y="150"/>
                    </a:cubicBezTo>
                    <a:cubicBezTo>
                      <a:pt x="274" y="149"/>
                      <a:pt x="272" y="149"/>
                      <a:pt x="270" y="148"/>
                    </a:cubicBezTo>
                    <a:cubicBezTo>
                      <a:pt x="272" y="144"/>
                      <a:pt x="273" y="142"/>
                      <a:pt x="275" y="138"/>
                    </a:cubicBezTo>
                    <a:moveTo>
                      <a:pt x="286" y="144"/>
                    </a:moveTo>
                    <a:cubicBezTo>
                      <a:pt x="279" y="151"/>
                      <a:pt x="279" y="151"/>
                      <a:pt x="279" y="151"/>
                    </a:cubicBezTo>
                    <a:cubicBezTo>
                      <a:pt x="291" y="154"/>
                      <a:pt x="291" y="154"/>
                      <a:pt x="291" y="154"/>
                    </a:cubicBezTo>
                    <a:cubicBezTo>
                      <a:pt x="298" y="148"/>
                      <a:pt x="298" y="148"/>
                      <a:pt x="298" y="148"/>
                    </a:cubicBezTo>
                    <a:lnTo>
                      <a:pt x="286" y="144"/>
                    </a:lnTo>
                    <a:close/>
                    <a:moveTo>
                      <a:pt x="302" y="148"/>
                    </a:moveTo>
                    <a:cubicBezTo>
                      <a:pt x="295" y="155"/>
                      <a:pt x="295" y="155"/>
                      <a:pt x="295" y="155"/>
                    </a:cubicBezTo>
                    <a:cubicBezTo>
                      <a:pt x="307" y="158"/>
                      <a:pt x="307" y="158"/>
                      <a:pt x="307" y="158"/>
                    </a:cubicBezTo>
                    <a:cubicBezTo>
                      <a:pt x="314" y="152"/>
                      <a:pt x="314" y="152"/>
                      <a:pt x="314" y="152"/>
                    </a:cubicBezTo>
                    <a:lnTo>
                      <a:pt x="302" y="148"/>
                    </a:lnTo>
                    <a:close/>
                    <a:moveTo>
                      <a:pt x="317" y="153"/>
                    </a:moveTo>
                    <a:cubicBezTo>
                      <a:pt x="310" y="159"/>
                      <a:pt x="310" y="159"/>
                      <a:pt x="310" y="159"/>
                    </a:cubicBezTo>
                    <a:cubicBezTo>
                      <a:pt x="323" y="162"/>
                      <a:pt x="323" y="162"/>
                      <a:pt x="323" y="162"/>
                    </a:cubicBezTo>
                    <a:cubicBezTo>
                      <a:pt x="330" y="156"/>
                      <a:pt x="330" y="156"/>
                      <a:pt x="330" y="156"/>
                    </a:cubicBezTo>
                    <a:lnTo>
                      <a:pt x="317" y="153"/>
                    </a:lnTo>
                    <a:close/>
                    <a:moveTo>
                      <a:pt x="333" y="157"/>
                    </a:moveTo>
                    <a:cubicBezTo>
                      <a:pt x="326" y="163"/>
                      <a:pt x="326" y="163"/>
                      <a:pt x="326" y="163"/>
                    </a:cubicBezTo>
                    <a:cubicBezTo>
                      <a:pt x="339" y="166"/>
                      <a:pt x="339" y="166"/>
                      <a:pt x="339" y="166"/>
                    </a:cubicBezTo>
                    <a:cubicBezTo>
                      <a:pt x="346" y="160"/>
                      <a:pt x="346" y="160"/>
                      <a:pt x="346" y="160"/>
                    </a:cubicBezTo>
                    <a:lnTo>
                      <a:pt x="333" y="157"/>
                    </a:lnTo>
                    <a:close/>
                    <a:moveTo>
                      <a:pt x="349" y="161"/>
                    </a:moveTo>
                    <a:cubicBezTo>
                      <a:pt x="342" y="167"/>
                      <a:pt x="342" y="167"/>
                      <a:pt x="342" y="167"/>
                    </a:cubicBezTo>
                    <a:cubicBezTo>
                      <a:pt x="355" y="170"/>
                      <a:pt x="355" y="170"/>
                      <a:pt x="355" y="170"/>
                    </a:cubicBezTo>
                    <a:cubicBezTo>
                      <a:pt x="362" y="164"/>
                      <a:pt x="362" y="164"/>
                      <a:pt x="362" y="164"/>
                    </a:cubicBezTo>
                    <a:lnTo>
                      <a:pt x="349" y="161"/>
                    </a:lnTo>
                    <a:close/>
                    <a:moveTo>
                      <a:pt x="365" y="165"/>
                    </a:moveTo>
                    <a:cubicBezTo>
                      <a:pt x="358" y="171"/>
                      <a:pt x="358" y="171"/>
                      <a:pt x="358" y="171"/>
                    </a:cubicBezTo>
                    <a:cubicBezTo>
                      <a:pt x="370" y="174"/>
                      <a:pt x="370" y="174"/>
                      <a:pt x="370" y="174"/>
                    </a:cubicBezTo>
                    <a:cubicBezTo>
                      <a:pt x="378" y="168"/>
                      <a:pt x="378" y="168"/>
                      <a:pt x="378" y="168"/>
                    </a:cubicBezTo>
                    <a:lnTo>
                      <a:pt x="365" y="165"/>
                    </a:lnTo>
                    <a:close/>
                    <a:moveTo>
                      <a:pt x="381" y="169"/>
                    </a:moveTo>
                    <a:cubicBezTo>
                      <a:pt x="374" y="175"/>
                      <a:pt x="374" y="175"/>
                      <a:pt x="374" y="175"/>
                    </a:cubicBezTo>
                    <a:cubicBezTo>
                      <a:pt x="386" y="178"/>
                      <a:pt x="386" y="178"/>
                      <a:pt x="386" y="178"/>
                    </a:cubicBezTo>
                    <a:cubicBezTo>
                      <a:pt x="394" y="172"/>
                      <a:pt x="394" y="172"/>
                      <a:pt x="394" y="172"/>
                    </a:cubicBezTo>
                    <a:lnTo>
                      <a:pt x="381" y="169"/>
                    </a:lnTo>
                    <a:close/>
                    <a:moveTo>
                      <a:pt x="397" y="173"/>
                    </a:moveTo>
                    <a:cubicBezTo>
                      <a:pt x="390" y="180"/>
                      <a:pt x="390" y="180"/>
                      <a:pt x="390" y="180"/>
                    </a:cubicBezTo>
                    <a:cubicBezTo>
                      <a:pt x="402" y="183"/>
                      <a:pt x="402" y="183"/>
                      <a:pt x="402" y="183"/>
                    </a:cubicBezTo>
                    <a:cubicBezTo>
                      <a:pt x="410" y="176"/>
                      <a:pt x="410" y="176"/>
                      <a:pt x="410" y="176"/>
                    </a:cubicBezTo>
                    <a:lnTo>
                      <a:pt x="397" y="173"/>
                    </a:lnTo>
                    <a:close/>
                    <a:moveTo>
                      <a:pt x="413" y="177"/>
                    </a:moveTo>
                    <a:cubicBezTo>
                      <a:pt x="406" y="184"/>
                      <a:pt x="406" y="184"/>
                      <a:pt x="406" y="184"/>
                    </a:cubicBezTo>
                    <a:cubicBezTo>
                      <a:pt x="418" y="187"/>
                      <a:pt x="418" y="187"/>
                      <a:pt x="418" y="187"/>
                    </a:cubicBezTo>
                    <a:cubicBezTo>
                      <a:pt x="426" y="180"/>
                      <a:pt x="426" y="180"/>
                      <a:pt x="426" y="180"/>
                    </a:cubicBezTo>
                    <a:lnTo>
                      <a:pt x="413" y="177"/>
                    </a:lnTo>
                    <a:close/>
                    <a:moveTo>
                      <a:pt x="429" y="181"/>
                    </a:moveTo>
                    <a:cubicBezTo>
                      <a:pt x="422" y="188"/>
                      <a:pt x="422" y="188"/>
                      <a:pt x="422" y="188"/>
                    </a:cubicBezTo>
                    <a:cubicBezTo>
                      <a:pt x="434" y="191"/>
                      <a:pt x="434" y="191"/>
                      <a:pt x="434" y="191"/>
                    </a:cubicBezTo>
                    <a:cubicBezTo>
                      <a:pt x="442" y="185"/>
                      <a:pt x="442" y="185"/>
                      <a:pt x="442" y="185"/>
                    </a:cubicBezTo>
                    <a:lnTo>
                      <a:pt x="429" y="181"/>
                    </a:lnTo>
                    <a:close/>
                    <a:moveTo>
                      <a:pt x="445" y="186"/>
                    </a:moveTo>
                    <a:cubicBezTo>
                      <a:pt x="438" y="192"/>
                      <a:pt x="438" y="192"/>
                      <a:pt x="438" y="192"/>
                    </a:cubicBezTo>
                    <a:cubicBezTo>
                      <a:pt x="450" y="195"/>
                      <a:pt x="450" y="195"/>
                      <a:pt x="450" y="195"/>
                    </a:cubicBezTo>
                    <a:cubicBezTo>
                      <a:pt x="458" y="189"/>
                      <a:pt x="458" y="189"/>
                      <a:pt x="458" y="189"/>
                    </a:cubicBezTo>
                    <a:lnTo>
                      <a:pt x="445" y="186"/>
                    </a:lnTo>
                    <a:close/>
                    <a:moveTo>
                      <a:pt x="473" y="193"/>
                    </a:moveTo>
                    <a:cubicBezTo>
                      <a:pt x="470" y="195"/>
                      <a:pt x="468" y="196"/>
                      <a:pt x="461" y="198"/>
                    </a:cubicBezTo>
                    <a:cubicBezTo>
                      <a:pt x="459" y="197"/>
                      <a:pt x="456" y="197"/>
                      <a:pt x="454" y="196"/>
                    </a:cubicBezTo>
                    <a:cubicBezTo>
                      <a:pt x="457" y="194"/>
                      <a:pt x="459" y="193"/>
                      <a:pt x="462" y="190"/>
                    </a:cubicBezTo>
                    <a:cubicBezTo>
                      <a:pt x="465" y="191"/>
                      <a:pt x="468" y="192"/>
                      <a:pt x="473" y="193"/>
                    </a:cubicBezTo>
                    <a:moveTo>
                      <a:pt x="271" y="138"/>
                    </a:moveTo>
                    <a:cubicBezTo>
                      <a:pt x="265" y="139"/>
                      <a:pt x="260" y="141"/>
                      <a:pt x="256" y="141"/>
                    </a:cubicBezTo>
                    <a:cubicBezTo>
                      <a:pt x="256" y="144"/>
                      <a:pt x="256" y="145"/>
                      <a:pt x="256" y="147"/>
                    </a:cubicBezTo>
                    <a:cubicBezTo>
                      <a:pt x="259" y="147"/>
                      <a:pt x="261" y="147"/>
                      <a:pt x="264" y="146"/>
                    </a:cubicBezTo>
                    <a:cubicBezTo>
                      <a:pt x="266" y="143"/>
                      <a:pt x="269" y="141"/>
                      <a:pt x="271" y="138"/>
                    </a:cubicBezTo>
                    <a:moveTo>
                      <a:pt x="242" y="143"/>
                    </a:moveTo>
                    <a:cubicBezTo>
                      <a:pt x="243" y="149"/>
                      <a:pt x="243" y="149"/>
                      <a:pt x="243" y="149"/>
                    </a:cubicBezTo>
                    <a:cubicBezTo>
                      <a:pt x="253" y="148"/>
                      <a:pt x="253" y="148"/>
                      <a:pt x="253" y="148"/>
                    </a:cubicBezTo>
                    <a:cubicBezTo>
                      <a:pt x="253" y="141"/>
                      <a:pt x="253" y="141"/>
                      <a:pt x="253" y="141"/>
                    </a:cubicBezTo>
                    <a:lnTo>
                      <a:pt x="242" y="143"/>
                    </a:lnTo>
                    <a:close/>
                    <a:moveTo>
                      <a:pt x="229" y="145"/>
                    </a:moveTo>
                    <a:cubicBezTo>
                      <a:pt x="229" y="152"/>
                      <a:pt x="229" y="152"/>
                      <a:pt x="229" y="152"/>
                    </a:cubicBezTo>
                    <a:cubicBezTo>
                      <a:pt x="240" y="150"/>
                      <a:pt x="240" y="150"/>
                      <a:pt x="240" y="150"/>
                    </a:cubicBezTo>
                    <a:cubicBezTo>
                      <a:pt x="240" y="144"/>
                      <a:pt x="240" y="144"/>
                      <a:pt x="240" y="144"/>
                    </a:cubicBezTo>
                    <a:lnTo>
                      <a:pt x="229" y="145"/>
                    </a:lnTo>
                    <a:close/>
                    <a:moveTo>
                      <a:pt x="215" y="147"/>
                    </a:moveTo>
                    <a:cubicBezTo>
                      <a:pt x="216" y="153"/>
                      <a:pt x="216" y="153"/>
                      <a:pt x="216" y="153"/>
                    </a:cubicBezTo>
                    <a:cubicBezTo>
                      <a:pt x="227" y="152"/>
                      <a:pt x="227" y="152"/>
                      <a:pt x="227" y="152"/>
                    </a:cubicBezTo>
                    <a:cubicBezTo>
                      <a:pt x="226" y="146"/>
                      <a:pt x="226" y="146"/>
                      <a:pt x="226" y="146"/>
                    </a:cubicBezTo>
                    <a:lnTo>
                      <a:pt x="215" y="147"/>
                    </a:lnTo>
                    <a:close/>
                    <a:moveTo>
                      <a:pt x="201" y="148"/>
                    </a:moveTo>
                    <a:cubicBezTo>
                      <a:pt x="203" y="154"/>
                      <a:pt x="203" y="154"/>
                      <a:pt x="203" y="154"/>
                    </a:cubicBezTo>
                    <a:cubicBezTo>
                      <a:pt x="214" y="153"/>
                      <a:pt x="214" y="153"/>
                      <a:pt x="214" y="153"/>
                    </a:cubicBezTo>
                    <a:cubicBezTo>
                      <a:pt x="213" y="147"/>
                      <a:pt x="213" y="147"/>
                      <a:pt x="213" y="147"/>
                    </a:cubicBezTo>
                    <a:lnTo>
                      <a:pt x="201" y="148"/>
                    </a:lnTo>
                    <a:close/>
                    <a:moveTo>
                      <a:pt x="173" y="150"/>
                    </a:moveTo>
                    <a:cubicBezTo>
                      <a:pt x="175" y="156"/>
                      <a:pt x="175" y="156"/>
                      <a:pt x="175" y="156"/>
                    </a:cubicBezTo>
                    <a:cubicBezTo>
                      <a:pt x="186" y="155"/>
                      <a:pt x="186" y="155"/>
                      <a:pt x="186" y="155"/>
                    </a:cubicBezTo>
                    <a:cubicBezTo>
                      <a:pt x="184" y="149"/>
                      <a:pt x="184" y="149"/>
                      <a:pt x="184" y="149"/>
                    </a:cubicBezTo>
                    <a:lnTo>
                      <a:pt x="173" y="150"/>
                    </a:lnTo>
                    <a:close/>
                    <a:moveTo>
                      <a:pt x="187" y="149"/>
                    </a:moveTo>
                    <a:cubicBezTo>
                      <a:pt x="189" y="155"/>
                      <a:pt x="189" y="155"/>
                      <a:pt x="189" y="155"/>
                    </a:cubicBezTo>
                    <a:cubicBezTo>
                      <a:pt x="200" y="154"/>
                      <a:pt x="200" y="154"/>
                      <a:pt x="200" y="154"/>
                    </a:cubicBezTo>
                    <a:cubicBezTo>
                      <a:pt x="198" y="148"/>
                      <a:pt x="198" y="148"/>
                      <a:pt x="198" y="148"/>
                    </a:cubicBezTo>
                    <a:lnTo>
                      <a:pt x="187" y="149"/>
                    </a:lnTo>
                    <a:close/>
                    <a:moveTo>
                      <a:pt x="159" y="151"/>
                    </a:moveTo>
                    <a:cubicBezTo>
                      <a:pt x="161" y="157"/>
                      <a:pt x="161" y="157"/>
                      <a:pt x="161" y="157"/>
                    </a:cubicBezTo>
                    <a:cubicBezTo>
                      <a:pt x="172" y="156"/>
                      <a:pt x="172" y="156"/>
                      <a:pt x="172" y="156"/>
                    </a:cubicBezTo>
                    <a:cubicBezTo>
                      <a:pt x="170" y="150"/>
                      <a:pt x="170" y="150"/>
                      <a:pt x="170" y="150"/>
                    </a:cubicBezTo>
                    <a:lnTo>
                      <a:pt x="159" y="151"/>
                    </a:lnTo>
                    <a:close/>
                    <a:moveTo>
                      <a:pt x="145" y="153"/>
                    </a:moveTo>
                    <a:cubicBezTo>
                      <a:pt x="148" y="158"/>
                      <a:pt x="148" y="158"/>
                      <a:pt x="148" y="158"/>
                    </a:cubicBezTo>
                    <a:cubicBezTo>
                      <a:pt x="159" y="157"/>
                      <a:pt x="159" y="157"/>
                      <a:pt x="159" y="157"/>
                    </a:cubicBezTo>
                    <a:cubicBezTo>
                      <a:pt x="156" y="151"/>
                      <a:pt x="156" y="151"/>
                      <a:pt x="156" y="151"/>
                    </a:cubicBezTo>
                    <a:lnTo>
                      <a:pt x="145" y="153"/>
                    </a:lnTo>
                    <a:close/>
                    <a:moveTo>
                      <a:pt x="131" y="154"/>
                    </a:moveTo>
                    <a:cubicBezTo>
                      <a:pt x="134" y="160"/>
                      <a:pt x="134" y="160"/>
                      <a:pt x="134" y="160"/>
                    </a:cubicBezTo>
                    <a:cubicBezTo>
                      <a:pt x="145" y="159"/>
                      <a:pt x="145" y="159"/>
                      <a:pt x="145" y="159"/>
                    </a:cubicBezTo>
                    <a:cubicBezTo>
                      <a:pt x="142" y="153"/>
                      <a:pt x="142" y="153"/>
                      <a:pt x="142" y="153"/>
                    </a:cubicBezTo>
                    <a:lnTo>
                      <a:pt x="131" y="154"/>
                    </a:lnTo>
                    <a:close/>
                    <a:moveTo>
                      <a:pt x="116" y="155"/>
                    </a:moveTo>
                    <a:cubicBezTo>
                      <a:pt x="120" y="161"/>
                      <a:pt x="120" y="161"/>
                      <a:pt x="120" y="161"/>
                    </a:cubicBezTo>
                    <a:cubicBezTo>
                      <a:pt x="131" y="160"/>
                      <a:pt x="131" y="160"/>
                      <a:pt x="131" y="160"/>
                    </a:cubicBezTo>
                    <a:cubicBezTo>
                      <a:pt x="128" y="154"/>
                      <a:pt x="128" y="154"/>
                      <a:pt x="128" y="154"/>
                    </a:cubicBezTo>
                    <a:lnTo>
                      <a:pt x="116" y="155"/>
                    </a:lnTo>
                    <a:close/>
                    <a:moveTo>
                      <a:pt x="101" y="156"/>
                    </a:moveTo>
                    <a:cubicBezTo>
                      <a:pt x="106" y="162"/>
                      <a:pt x="106" y="162"/>
                      <a:pt x="106" y="162"/>
                    </a:cubicBezTo>
                    <a:cubicBezTo>
                      <a:pt x="117" y="161"/>
                      <a:pt x="117" y="161"/>
                      <a:pt x="117" y="161"/>
                    </a:cubicBezTo>
                    <a:cubicBezTo>
                      <a:pt x="112" y="156"/>
                      <a:pt x="112" y="156"/>
                      <a:pt x="112" y="156"/>
                    </a:cubicBezTo>
                    <a:lnTo>
                      <a:pt x="101" y="156"/>
                    </a:lnTo>
                    <a:close/>
                    <a:moveTo>
                      <a:pt x="86" y="157"/>
                    </a:moveTo>
                    <a:cubicBezTo>
                      <a:pt x="91" y="163"/>
                      <a:pt x="91" y="163"/>
                      <a:pt x="91" y="163"/>
                    </a:cubicBezTo>
                    <a:cubicBezTo>
                      <a:pt x="101" y="162"/>
                      <a:pt x="101" y="162"/>
                      <a:pt x="101" y="162"/>
                    </a:cubicBezTo>
                    <a:cubicBezTo>
                      <a:pt x="97" y="156"/>
                      <a:pt x="97" y="156"/>
                      <a:pt x="97" y="156"/>
                    </a:cubicBezTo>
                    <a:lnTo>
                      <a:pt x="86" y="157"/>
                    </a:lnTo>
                    <a:close/>
                    <a:moveTo>
                      <a:pt x="69" y="157"/>
                    </a:moveTo>
                    <a:cubicBezTo>
                      <a:pt x="74" y="163"/>
                      <a:pt x="74" y="163"/>
                      <a:pt x="74" y="163"/>
                    </a:cubicBezTo>
                    <a:cubicBezTo>
                      <a:pt x="84" y="162"/>
                      <a:pt x="84" y="162"/>
                      <a:pt x="84" y="162"/>
                    </a:cubicBezTo>
                    <a:cubicBezTo>
                      <a:pt x="80" y="157"/>
                      <a:pt x="80" y="157"/>
                      <a:pt x="80" y="157"/>
                    </a:cubicBezTo>
                    <a:lnTo>
                      <a:pt x="69" y="157"/>
                    </a:lnTo>
                    <a:close/>
                    <a:moveTo>
                      <a:pt x="53" y="159"/>
                    </a:moveTo>
                    <a:cubicBezTo>
                      <a:pt x="58" y="164"/>
                      <a:pt x="58" y="164"/>
                      <a:pt x="58" y="164"/>
                    </a:cubicBezTo>
                    <a:cubicBezTo>
                      <a:pt x="68" y="163"/>
                      <a:pt x="68" y="163"/>
                      <a:pt x="68" y="163"/>
                    </a:cubicBezTo>
                    <a:cubicBezTo>
                      <a:pt x="63" y="158"/>
                      <a:pt x="63" y="158"/>
                      <a:pt x="63" y="158"/>
                    </a:cubicBezTo>
                    <a:lnTo>
                      <a:pt x="53" y="159"/>
                    </a:lnTo>
                    <a:close/>
                    <a:moveTo>
                      <a:pt x="46" y="160"/>
                    </a:moveTo>
                    <a:cubicBezTo>
                      <a:pt x="41" y="159"/>
                      <a:pt x="36" y="159"/>
                      <a:pt x="30" y="159"/>
                    </a:cubicBezTo>
                    <a:cubicBezTo>
                      <a:pt x="34" y="163"/>
                      <a:pt x="40" y="164"/>
                      <a:pt x="44" y="166"/>
                    </a:cubicBezTo>
                    <a:cubicBezTo>
                      <a:pt x="48" y="165"/>
                      <a:pt x="49" y="166"/>
                      <a:pt x="52" y="165"/>
                    </a:cubicBezTo>
                    <a:cubicBezTo>
                      <a:pt x="50" y="163"/>
                      <a:pt x="48" y="162"/>
                      <a:pt x="46" y="160"/>
                    </a:cubicBezTo>
                    <a:moveTo>
                      <a:pt x="462" y="231"/>
                    </a:moveTo>
                    <a:cubicBezTo>
                      <a:pt x="461" y="230"/>
                      <a:pt x="461" y="229"/>
                      <a:pt x="461" y="229"/>
                    </a:cubicBezTo>
                    <a:cubicBezTo>
                      <a:pt x="460" y="227"/>
                      <a:pt x="459" y="224"/>
                      <a:pt x="459" y="228"/>
                    </a:cubicBezTo>
                    <a:cubicBezTo>
                      <a:pt x="458" y="229"/>
                      <a:pt x="458" y="230"/>
                      <a:pt x="458" y="230"/>
                    </a:cubicBezTo>
                    <a:cubicBezTo>
                      <a:pt x="457" y="230"/>
                      <a:pt x="456" y="230"/>
                      <a:pt x="455" y="230"/>
                    </a:cubicBezTo>
                    <a:cubicBezTo>
                      <a:pt x="455" y="229"/>
                      <a:pt x="455" y="228"/>
                      <a:pt x="455" y="228"/>
                    </a:cubicBezTo>
                    <a:cubicBezTo>
                      <a:pt x="454" y="224"/>
                      <a:pt x="454" y="224"/>
                      <a:pt x="453" y="228"/>
                    </a:cubicBezTo>
                    <a:cubicBezTo>
                      <a:pt x="453" y="228"/>
                      <a:pt x="453" y="229"/>
                      <a:pt x="452" y="229"/>
                    </a:cubicBezTo>
                    <a:cubicBezTo>
                      <a:pt x="452" y="229"/>
                      <a:pt x="451" y="229"/>
                      <a:pt x="450" y="229"/>
                    </a:cubicBezTo>
                    <a:cubicBezTo>
                      <a:pt x="450" y="221"/>
                      <a:pt x="450" y="213"/>
                      <a:pt x="449" y="206"/>
                    </a:cubicBezTo>
                    <a:cubicBezTo>
                      <a:pt x="450" y="206"/>
                      <a:pt x="450" y="206"/>
                      <a:pt x="451" y="206"/>
                    </a:cubicBezTo>
                    <a:cubicBezTo>
                      <a:pt x="451" y="205"/>
                      <a:pt x="451" y="205"/>
                      <a:pt x="452" y="204"/>
                    </a:cubicBezTo>
                    <a:cubicBezTo>
                      <a:pt x="454" y="204"/>
                      <a:pt x="454" y="204"/>
                      <a:pt x="454" y="204"/>
                    </a:cubicBezTo>
                    <a:cubicBezTo>
                      <a:pt x="455" y="204"/>
                      <a:pt x="455" y="205"/>
                      <a:pt x="455" y="205"/>
                    </a:cubicBezTo>
                    <a:cubicBezTo>
                      <a:pt x="456" y="206"/>
                      <a:pt x="457" y="206"/>
                      <a:pt x="457" y="206"/>
                    </a:cubicBezTo>
                    <a:cubicBezTo>
                      <a:pt x="458" y="206"/>
                      <a:pt x="459" y="207"/>
                      <a:pt x="459" y="207"/>
                    </a:cubicBezTo>
                    <a:cubicBezTo>
                      <a:pt x="460" y="207"/>
                      <a:pt x="460" y="207"/>
                      <a:pt x="461" y="207"/>
                    </a:cubicBezTo>
                    <a:cubicBezTo>
                      <a:pt x="461" y="215"/>
                      <a:pt x="461" y="223"/>
                      <a:pt x="462" y="231"/>
                    </a:cubicBezTo>
                    <a:moveTo>
                      <a:pt x="445" y="204"/>
                    </a:moveTo>
                    <a:cubicBezTo>
                      <a:pt x="445" y="203"/>
                      <a:pt x="444" y="202"/>
                      <a:pt x="443" y="201"/>
                    </a:cubicBezTo>
                    <a:cubicBezTo>
                      <a:pt x="443" y="201"/>
                      <a:pt x="443" y="200"/>
                      <a:pt x="442" y="199"/>
                    </a:cubicBezTo>
                    <a:cubicBezTo>
                      <a:pt x="440" y="198"/>
                      <a:pt x="437" y="198"/>
                      <a:pt x="435" y="197"/>
                    </a:cubicBezTo>
                    <a:cubicBezTo>
                      <a:pt x="435" y="198"/>
                      <a:pt x="435" y="198"/>
                      <a:pt x="435" y="198"/>
                    </a:cubicBezTo>
                    <a:cubicBezTo>
                      <a:pt x="435" y="199"/>
                      <a:pt x="434" y="199"/>
                      <a:pt x="434" y="200"/>
                    </a:cubicBezTo>
                    <a:cubicBezTo>
                      <a:pt x="434" y="200"/>
                      <a:pt x="433" y="200"/>
                      <a:pt x="433" y="200"/>
                    </a:cubicBezTo>
                    <a:cubicBezTo>
                      <a:pt x="433" y="209"/>
                      <a:pt x="434" y="217"/>
                      <a:pt x="434" y="226"/>
                    </a:cubicBezTo>
                    <a:cubicBezTo>
                      <a:pt x="435" y="226"/>
                      <a:pt x="435" y="226"/>
                      <a:pt x="436" y="226"/>
                    </a:cubicBezTo>
                    <a:cubicBezTo>
                      <a:pt x="436" y="225"/>
                      <a:pt x="436" y="225"/>
                      <a:pt x="437" y="224"/>
                    </a:cubicBezTo>
                    <a:cubicBezTo>
                      <a:pt x="437" y="220"/>
                      <a:pt x="438" y="220"/>
                      <a:pt x="438" y="224"/>
                    </a:cubicBezTo>
                    <a:cubicBezTo>
                      <a:pt x="439" y="225"/>
                      <a:pt x="439" y="226"/>
                      <a:pt x="439" y="227"/>
                    </a:cubicBezTo>
                    <a:cubicBezTo>
                      <a:pt x="440" y="227"/>
                      <a:pt x="441" y="227"/>
                      <a:pt x="441" y="227"/>
                    </a:cubicBezTo>
                    <a:cubicBezTo>
                      <a:pt x="441" y="227"/>
                      <a:pt x="441" y="226"/>
                      <a:pt x="442" y="225"/>
                    </a:cubicBezTo>
                    <a:cubicBezTo>
                      <a:pt x="443" y="221"/>
                      <a:pt x="444" y="221"/>
                      <a:pt x="444" y="226"/>
                    </a:cubicBezTo>
                    <a:cubicBezTo>
                      <a:pt x="445" y="226"/>
                      <a:pt x="445" y="227"/>
                      <a:pt x="445" y="228"/>
                    </a:cubicBezTo>
                    <a:cubicBezTo>
                      <a:pt x="445" y="228"/>
                      <a:pt x="445" y="228"/>
                      <a:pt x="446" y="228"/>
                    </a:cubicBezTo>
                    <a:cubicBezTo>
                      <a:pt x="445" y="220"/>
                      <a:pt x="445" y="212"/>
                      <a:pt x="445" y="204"/>
                    </a:cubicBezTo>
                    <a:moveTo>
                      <a:pt x="429" y="201"/>
                    </a:moveTo>
                    <a:cubicBezTo>
                      <a:pt x="429" y="200"/>
                      <a:pt x="428" y="199"/>
                      <a:pt x="427" y="198"/>
                    </a:cubicBezTo>
                    <a:cubicBezTo>
                      <a:pt x="427" y="198"/>
                      <a:pt x="427" y="197"/>
                      <a:pt x="426" y="196"/>
                    </a:cubicBezTo>
                    <a:cubicBezTo>
                      <a:pt x="424" y="196"/>
                      <a:pt x="420" y="195"/>
                      <a:pt x="418" y="194"/>
                    </a:cubicBezTo>
                    <a:cubicBezTo>
                      <a:pt x="418" y="195"/>
                      <a:pt x="418" y="195"/>
                      <a:pt x="417" y="196"/>
                    </a:cubicBezTo>
                    <a:cubicBezTo>
                      <a:pt x="417" y="196"/>
                      <a:pt x="417" y="196"/>
                      <a:pt x="417" y="197"/>
                    </a:cubicBezTo>
                    <a:cubicBezTo>
                      <a:pt x="416" y="197"/>
                      <a:pt x="416" y="197"/>
                      <a:pt x="416" y="197"/>
                    </a:cubicBezTo>
                    <a:cubicBezTo>
                      <a:pt x="416" y="206"/>
                      <a:pt x="416" y="214"/>
                      <a:pt x="417" y="223"/>
                    </a:cubicBezTo>
                    <a:cubicBezTo>
                      <a:pt x="417" y="223"/>
                      <a:pt x="418" y="223"/>
                      <a:pt x="418" y="223"/>
                    </a:cubicBezTo>
                    <a:cubicBezTo>
                      <a:pt x="418" y="222"/>
                      <a:pt x="419" y="222"/>
                      <a:pt x="419" y="221"/>
                    </a:cubicBezTo>
                    <a:cubicBezTo>
                      <a:pt x="420" y="217"/>
                      <a:pt x="420" y="217"/>
                      <a:pt x="421" y="221"/>
                    </a:cubicBezTo>
                    <a:cubicBezTo>
                      <a:pt x="422" y="222"/>
                      <a:pt x="422" y="223"/>
                      <a:pt x="421" y="224"/>
                    </a:cubicBezTo>
                    <a:cubicBezTo>
                      <a:pt x="422" y="224"/>
                      <a:pt x="424" y="224"/>
                      <a:pt x="425" y="225"/>
                    </a:cubicBezTo>
                    <a:cubicBezTo>
                      <a:pt x="425" y="224"/>
                      <a:pt x="425" y="223"/>
                      <a:pt x="426" y="222"/>
                    </a:cubicBezTo>
                    <a:cubicBezTo>
                      <a:pt x="427" y="218"/>
                      <a:pt x="428" y="218"/>
                      <a:pt x="428" y="223"/>
                    </a:cubicBezTo>
                    <a:cubicBezTo>
                      <a:pt x="429" y="224"/>
                      <a:pt x="429" y="224"/>
                      <a:pt x="429" y="225"/>
                    </a:cubicBezTo>
                    <a:cubicBezTo>
                      <a:pt x="429" y="225"/>
                      <a:pt x="429" y="225"/>
                      <a:pt x="430" y="225"/>
                    </a:cubicBezTo>
                    <a:cubicBezTo>
                      <a:pt x="429" y="217"/>
                      <a:pt x="429" y="209"/>
                      <a:pt x="429" y="201"/>
                    </a:cubicBezTo>
                    <a:moveTo>
                      <a:pt x="411" y="196"/>
                    </a:moveTo>
                    <a:cubicBezTo>
                      <a:pt x="411" y="194"/>
                      <a:pt x="410" y="194"/>
                      <a:pt x="409" y="193"/>
                    </a:cubicBezTo>
                    <a:cubicBezTo>
                      <a:pt x="409" y="192"/>
                      <a:pt x="409" y="192"/>
                      <a:pt x="408" y="191"/>
                    </a:cubicBezTo>
                    <a:cubicBezTo>
                      <a:pt x="406" y="190"/>
                      <a:pt x="402" y="190"/>
                      <a:pt x="399" y="189"/>
                    </a:cubicBezTo>
                    <a:cubicBezTo>
                      <a:pt x="399" y="190"/>
                      <a:pt x="399" y="190"/>
                      <a:pt x="399" y="190"/>
                    </a:cubicBezTo>
                    <a:cubicBezTo>
                      <a:pt x="399" y="191"/>
                      <a:pt x="399" y="191"/>
                      <a:pt x="398" y="192"/>
                    </a:cubicBezTo>
                    <a:cubicBezTo>
                      <a:pt x="398" y="192"/>
                      <a:pt x="398" y="192"/>
                      <a:pt x="397" y="192"/>
                    </a:cubicBezTo>
                    <a:cubicBezTo>
                      <a:pt x="398" y="201"/>
                      <a:pt x="397" y="211"/>
                      <a:pt x="398" y="219"/>
                    </a:cubicBezTo>
                    <a:cubicBezTo>
                      <a:pt x="398" y="219"/>
                      <a:pt x="399" y="219"/>
                      <a:pt x="400" y="220"/>
                    </a:cubicBezTo>
                    <a:cubicBezTo>
                      <a:pt x="399" y="219"/>
                      <a:pt x="400" y="218"/>
                      <a:pt x="400" y="218"/>
                    </a:cubicBezTo>
                    <a:cubicBezTo>
                      <a:pt x="401" y="214"/>
                      <a:pt x="401" y="214"/>
                      <a:pt x="402" y="218"/>
                    </a:cubicBezTo>
                    <a:cubicBezTo>
                      <a:pt x="403" y="219"/>
                      <a:pt x="403" y="219"/>
                      <a:pt x="402" y="220"/>
                    </a:cubicBezTo>
                    <a:cubicBezTo>
                      <a:pt x="403" y="221"/>
                      <a:pt x="407" y="221"/>
                      <a:pt x="407" y="221"/>
                    </a:cubicBezTo>
                    <a:cubicBezTo>
                      <a:pt x="407" y="220"/>
                      <a:pt x="407" y="220"/>
                      <a:pt x="408" y="219"/>
                    </a:cubicBezTo>
                    <a:cubicBezTo>
                      <a:pt x="409" y="215"/>
                      <a:pt x="410" y="215"/>
                      <a:pt x="410" y="219"/>
                    </a:cubicBezTo>
                    <a:cubicBezTo>
                      <a:pt x="411" y="220"/>
                      <a:pt x="411" y="221"/>
                      <a:pt x="411" y="221"/>
                    </a:cubicBezTo>
                    <a:cubicBezTo>
                      <a:pt x="411" y="222"/>
                      <a:pt x="411" y="222"/>
                      <a:pt x="412" y="222"/>
                    </a:cubicBezTo>
                    <a:cubicBezTo>
                      <a:pt x="412" y="214"/>
                      <a:pt x="411" y="204"/>
                      <a:pt x="411" y="196"/>
                    </a:cubicBezTo>
                    <a:moveTo>
                      <a:pt x="393" y="192"/>
                    </a:moveTo>
                    <a:cubicBezTo>
                      <a:pt x="392" y="191"/>
                      <a:pt x="392" y="191"/>
                      <a:pt x="391" y="190"/>
                    </a:cubicBezTo>
                    <a:cubicBezTo>
                      <a:pt x="391" y="189"/>
                      <a:pt x="390" y="189"/>
                      <a:pt x="390" y="188"/>
                    </a:cubicBezTo>
                    <a:cubicBezTo>
                      <a:pt x="387" y="187"/>
                      <a:pt x="374" y="184"/>
                      <a:pt x="371" y="184"/>
                    </a:cubicBezTo>
                    <a:cubicBezTo>
                      <a:pt x="371" y="184"/>
                      <a:pt x="371" y="184"/>
                      <a:pt x="371" y="185"/>
                    </a:cubicBezTo>
                    <a:cubicBezTo>
                      <a:pt x="371" y="185"/>
                      <a:pt x="370" y="186"/>
                      <a:pt x="370" y="186"/>
                    </a:cubicBezTo>
                    <a:cubicBezTo>
                      <a:pt x="370" y="186"/>
                      <a:pt x="369" y="186"/>
                      <a:pt x="369" y="186"/>
                    </a:cubicBezTo>
                    <a:cubicBezTo>
                      <a:pt x="369" y="195"/>
                      <a:pt x="369" y="206"/>
                      <a:pt x="370" y="215"/>
                    </a:cubicBezTo>
                    <a:cubicBezTo>
                      <a:pt x="370" y="215"/>
                      <a:pt x="372" y="215"/>
                      <a:pt x="374" y="215"/>
                    </a:cubicBezTo>
                    <a:cubicBezTo>
                      <a:pt x="373" y="215"/>
                      <a:pt x="374" y="213"/>
                      <a:pt x="375" y="213"/>
                    </a:cubicBezTo>
                    <a:cubicBezTo>
                      <a:pt x="375" y="209"/>
                      <a:pt x="377" y="211"/>
                      <a:pt x="376" y="213"/>
                    </a:cubicBezTo>
                    <a:cubicBezTo>
                      <a:pt x="376" y="214"/>
                      <a:pt x="377" y="216"/>
                      <a:pt x="377" y="216"/>
                    </a:cubicBezTo>
                    <a:cubicBezTo>
                      <a:pt x="379" y="216"/>
                      <a:pt x="381" y="216"/>
                      <a:pt x="381" y="216"/>
                    </a:cubicBezTo>
                    <a:cubicBezTo>
                      <a:pt x="381" y="216"/>
                      <a:pt x="381" y="215"/>
                      <a:pt x="382" y="215"/>
                    </a:cubicBezTo>
                    <a:cubicBezTo>
                      <a:pt x="382" y="211"/>
                      <a:pt x="383" y="211"/>
                      <a:pt x="383" y="215"/>
                    </a:cubicBezTo>
                    <a:cubicBezTo>
                      <a:pt x="384" y="216"/>
                      <a:pt x="384" y="216"/>
                      <a:pt x="384" y="217"/>
                    </a:cubicBezTo>
                    <a:cubicBezTo>
                      <a:pt x="385" y="218"/>
                      <a:pt x="388" y="218"/>
                      <a:pt x="389" y="218"/>
                    </a:cubicBezTo>
                    <a:cubicBezTo>
                      <a:pt x="389" y="217"/>
                      <a:pt x="389" y="217"/>
                      <a:pt x="390" y="216"/>
                    </a:cubicBezTo>
                    <a:cubicBezTo>
                      <a:pt x="390" y="212"/>
                      <a:pt x="391" y="212"/>
                      <a:pt x="392" y="216"/>
                    </a:cubicBezTo>
                    <a:cubicBezTo>
                      <a:pt x="393" y="217"/>
                      <a:pt x="393" y="218"/>
                      <a:pt x="392" y="218"/>
                    </a:cubicBezTo>
                    <a:cubicBezTo>
                      <a:pt x="393" y="218"/>
                      <a:pt x="393" y="219"/>
                      <a:pt x="393" y="219"/>
                    </a:cubicBezTo>
                    <a:cubicBezTo>
                      <a:pt x="393" y="211"/>
                      <a:pt x="393" y="201"/>
                      <a:pt x="393" y="192"/>
                    </a:cubicBezTo>
                    <a:moveTo>
                      <a:pt x="364" y="185"/>
                    </a:moveTo>
                    <a:cubicBezTo>
                      <a:pt x="363" y="184"/>
                      <a:pt x="363" y="183"/>
                      <a:pt x="362" y="182"/>
                    </a:cubicBezTo>
                    <a:cubicBezTo>
                      <a:pt x="362" y="182"/>
                      <a:pt x="361" y="181"/>
                      <a:pt x="361" y="180"/>
                    </a:cubicBezTo>
                    <a:cubicBezTo>
                      <a:pt x="358" y="179"/>
                      <a:pt x="351" y="178"/>
                      <a:pt x="349" y="178"/>
                    </a:cubicBezTo>
                    <a:cubicBezTo>
                      <a:pt x="348" y="178"/>
                      <a:pt x="348" y="178"/>
                      <a:pt x="348" y="179"/>
                    </a:cubicBezTo>
                    <a:cubicBezTo>
                      <a:pt x="348" y="179"/>
                      <a:pt x="348" y="180"/>
                      <a:pt x="348" y="180"/>
                    </a:cubicBezTo>
                    <a:cubicBezTo>
                      <a:pt x="347" y="180"/>
                      <a:pt x="347" y="180"/>
                      <a:pt x="346" y="180"/>
                    </a:cubicBezTo>
                    <a:cubicBezTo>
                      <a:pt x="347" y="189"/>
                      <a:pt x="347" y="202"/>
                      <a:pt x="347" y="211"/>
                    </a:cubicBezTo>
                    <a:cubicBezTo>
                      <a:pt x="348" y="211"/>
                      <a:pt x="348" y="211"/>
                      <a:pt x="349" y="211"/>
                    </a:cubicBezTo>
                    <a:cubicBezTo>
                      <a:pt x="349" y="210"/>
                      <a:pt x="349" y="209"/>
                      <a:pt x="350" y="209"/>
                    </a:cubicBezTo>
                    <a:cubicBezTo>
                      <a:pt x="350" y="205"/>
                      <a:pt x="351" y="205"/>
                      <a:pt x="351" y="209"/>
                    </a:cubicBezTo>
                    <a:cubicBezTo>
                      <a:pt x="352" y="210"/>
                      <a:pt x="352" y="211"/>
                      <a:pt x="352" y="212"/>
                    </a:cubicBezTo>
                    <a:cubicBezTo>
                      <a:pt x="353" y="212"/>
                      <a:pt x="359" y="213"/>
                      <a:pt x="360" y="213"/>
                    </a:cubicBezTo>
                    <a:cubicBezTo>
                      <a:pt x="359" y="212"/>
                      <a:pt x="360" y="212"/>
                      <a:pt x="361" y="211"/>
                    </a:cubicBezTo>
                    <a:cubicBezTo>
                      <a:pt x="361" y="207"/>
                      <a:pt x="362" y="207"/>
                      <a:pt x="363" y="211"/>
                    </a:cubicBezTo>
                    <a:cubicBezTo>
                      <a:pt x="364" y="212"/>
                      <a:pt x="364" y="213"/>
                      <a:pt x="363" y="213"/>
                    </a:cubicBezTo>
                    <a:cubicBezTo>
                      <a:pt x="363" y="214"/>
                      <a:pt x="364" y="214"/>
                      <a:pt x="364" y="214"/>
                    </a:cubicBezTo>
                    <a:cubicBezTo>
                      <a:pt x="364" y="206"/>
                      <a:pt x="364" y="193"/>
                      <a:pt x="364" y="185"/>
                    </a:cubicBezTo>
                    <a:moveTo>
                      <a:pt x="341" y="180"/>
                    </a:moveTo>
                    <a:cubicBezTo>
                      <a:pt x="341" y="179"/>
                      <a:pt x="338" y="178"/>
                      <a:pt x="337" y="177"/>
                    </a:cubicBezTo>
                    <a:cubicBezTo>
                      <a:pt x="337" y="177"/>
                      <a:pt x="337" y="176"/>
                      <a:pt x="336" y="175"/>
                    </a:cubicBezTo>
                    <a:cubicBezTo>
                      <a:pt x="334" y="175"/>
                      <a:pt x="327" y="173"/>
                      <a:pt x="325" y="172"/>
                    </a:cubicBezTo>
                    <a:cubicBezTo>
                      <a:pt x="325" y="173"/>
                      <a:pt x="324" y="174"/>
                      <a:pt x="324" y="174"/>
                    </a:cubicBezTo>
                    <a:cubicBezTo>
                      <a:pt x="324" y="175"/>
                      <a:pt x="324" y="175"/>
                      <a:pt x="323" y="176"/>
                    </a:cubicBezTo>
                    <a:cubicBezTo>
                      <a:pt x="323" y="176"/>
                      <a:pt x="323" y="176"/>
                      <a:pt x="322" y="176"/>
                    </a:cubicBezTo>
                    <a:cubicBezTo>
                      <a:pt x="323" y="185"/>
                      <a:pt x="323" y="198"/>
                      <a:pt x="323" y="206"/>
                    </a:cubicBezTo>
                    <a:cubicBezTo>
                      <a:pt x="324" y="206"/>
                      <a:pt x="326" y="207"/>
                      <a:pt x="326" y="207"/>
                    </a:cubicBezTo>
                    <a:cubicBezTo>
                      <a:pt x="326" y="206"/>
                      <a:pt x="327" y="205"/>
                      <a:pt x="327" y="205"/>
                    </a:cubicBezTo>
                    <a:cubicBezTo>
                      <a:pt x="328" y="201"/>
                      <a:pt x="328" y="201"/>
                      <a:pt x="329" y="205"/>
                    </a:cubicBezTo>
                    <a:cubicBezTo>
                      <a:pt x="329" y="206"/>
                      <a:pt x="330" y="207"/>
                      <a:pt x="329" y="208"/>
                    </a:cubicBezTo>
                    <a:cubicBezTo>
                      <a:pt x="330" y="208"/>
                      <a:pt x="334" y="209"/>
                      <a:pt x="335" y="209"/>
                    </a:cubicBezTo>
                    <a:cubicBezTo>
                      <a:pt x="335" y="208"/>
                      <a:pt x="335" y="207"/>
                      <a:pt x="336" y="206"/>
                    </a:cubicBezTo>
                    <a:cubicBezTo>
                      <a:pt x="337" y="202"/>
                      <a:pt x="338" y="202"/>
                      <a:pt x="338" y="207"/>
                    </a:cubicBezTo>
                    <a:cubicBezTo>
                      <a:pt x="339" y="207"/>
                      <a:pt x="339" y="209"/>
                      <a:pt x="339" y="209"/>
                    </a:cubicBezTo>
                    <a:cubicBezTo>
                      <a:pt x="339" y="209"/>
                      <a:pt x="341" y="210"/>
                      <a:pt x="342" y="210"/>
                    </a:cubicBezTo>
                    <a:cubicBezTo>
                      <a:pt x="342" y="202"/>
                      <a:pt x="341" y="188"/>
                      <a:pt x="341" y="180"/>
                    </a:cubicBezTo>
                    <a:moveTo>
                      <a:pt x="317" y="175"/>
                    </a:moveTo>
                    <a:cubicBezTo>
                      <a:pt x="317" y="174"/>
                      <a:pt x="314" y="172"/>
                      <a:pt x="313" y="172"/>
                    </a:cubicBezTo>
                    <a:cubicBezTo>
                      <a:pt x="313" y="171"/>
                      <a:pt x="313" y="170"/>
                      <a:pt x="313" y="169"/>
                    </a:cubicBezTo>
                    <a:cubicBezTo>
                      <a:pt x="310" y="169"/>
                      <a:pt x="302" y="167"/>
                      <a:pt x="299" y="167"/>
                    </a:cubicBezTo>
                    <a:cubicBezTo>
                      <a:pt x="299" y="167"/>
                      <a:pt x="299" y="168"/>
                      <a:pt x="299" y="168"/>
                    </a:cubicBezTo>
                    <a:cubicBezTo>
                      <a:pt x="298" y="169"/>
                      <a:pt x="298" y="169"/>
                      <a:pt x="298" y="170"/>
                    </a:cubicBezTo>
                    <a:cubicBezTo>
                      <a:pt x="298" y="170"/>
                      <a:pt x="297" y="170"/>
                      <a:pt x="297" y="170"/>
                    </a:cubicBezTo>
                    <a:cubicBezTo>
                      <a:pt x="297" y="179"/>
                      <a:pt x="297" y="193"/>
                      <a:pt x="297" y="202"/>
                    </a:cubicBezTo>
                    <a:cubicBezTo>
                      <a:pt x="298" y="202"/>
                      <a:pt x="302" y="202"/>
                      <a:pt x="302" y="203"/>
                    </a:cubicBezTo>
                    <a:cubicBezTo>
                      <a:pt x="302" y="202"/>
                      <a:pt x="303" y="201"/>
                      <a:pt x="303" y="201"/>
                    </a:cubicBezTo>
                    <a:cubicBezTo>
                      <a:pt x="304" y="197"/>
                      <a:pt x="304" y="197"/>
                      <a:pt x="305" y="201"/>
                    </a:cubicBezTo>
                    <a:cubicBezTo>
                      <a:pt x="305" y="202"/>
                      <a:pt x="306" y="202"/>
                      <a:pt x="305" y="203"/>
                    </a:cubicBezTo>
                    <a:cubicBezTo>
                      <a:pt x="306" y="204"/>
                      <a:pt x="311" y="205"/>
                      <a:pt x="311" y="205"/>
                    </a:cubicBezTo>
                    <a:cubicBezTo>
                      <a:pt x="311" y="204"/>
                      <a:pt x="311" y="202"/>
                      <a:pt x="312" y="202"/>
                    </a:cubicBezTo>
                    <a:cubicBezTo>
                      <a:pt x="313" y="198"/>
                      <a:pt x="314" y="198"/>
                      <a:pt x="314" y="202"/>
                    </a:cubicBezTo>
                    <a:cubicBezTo>
                      <a:pt x="315" y="203"/>
                      <a:pt x="315" y="204"/>
                      <a:pt x="315" y="205"/>
                    </a:cubicBezTo>
                    <a:cubicBezTo>
                      <a:pt x="315" y="205"/>
                      <a:pt x="318" y="206"/>
                      <a:pt x="318" y="206"/>
                    </a:cubicBezTo>
                    <a:cubicBezTo>
                      <a:pt x="318" y="198"/>
                      <a:pt x="318" y="183"/>
                      <a:pt x="317" y="175"/>
                    </a:cubicBezTo>
                    <a:moveTo>
                      <a:pt x="291" y="169"/>
                    </a:moveTo>
                    <a:cubicBezTo>
                      <a:pt x="291" y="168"/>
                      <a:pt x="288" y="166"/>
                      <a:pt x="287" y="166"/>
                    </a:cubicBezTo>
                    <a:cubicBezTo>
                      <a:pt x="287" y="165"/>
                      <a:pt x="287" y="164"/>
                      <a:pt x="286" y="163"/>
                    </a:cubicBezTo>
                    <a:cubicBezTo>
                      <a:pt x="284" y="163"/>
                      <a:pt x="274" y="161"/>
                      <a:pt x="271" y="160"/>
                    </a:cubicBezTo>
                    <a:cubicBezTo>
                      <a:pt x="271" y="161"/>
                      <a:pt x="271" y="162"/>
                      <a:pt x="271" y="162"/>
                    </a:cubicBezTo>
                    <a:cubicBezTo>
                      <a:pt x="270" y="163"/>
                      <a:pt x="270" y="163"/>
                      <a:pt x="270" y="163"/>
                    </a:cubicBezTo>
                    <a:cubicBezTo>
                      <a:pt x="270" y="164"/>
                      <a:pt x="269" y="164"/>
                      <a:pt x="269" y="164"/>
                    </a:cubicBezTo>
                    <a:cubicBezTo>
                      <a:pt x="269" y="172"/>
                      <a:pt x="269" y="189"/>
                      <a:pt x="269" y="197"/>
                    </a:cubicBezTo>
                    <a:cubicBezTo>
                      <a:pt x="270" y="197"/>
                      <a:pt x="274" y="198"/>
                      <a:pt x="274" y="198"/>
                    </a:cubicBezTo>
                    <a:cubicBezTo>
                      <a:pt x="274" y="197"/>
                      <a:pt x="275" y="197"/>
                      <a:pt x="275" y="196"/>
                    </a:cubicBezTo>
                    <a:cubicBezTo>
                      <a:pt x="276" y="192"/>
                      <a:pt x="276" y="192"/>
                      <a:pt x="277" y="196"/>
                    </a:cubicBezTo>
                    <a:cubicBezTo>
                      <a:pt x="277" y="197"/>
                      <a:pt x="278" y="198"/>
                      <a:pt x="277" y="199"/>
                    </a:cubicBezTo>
                    <a:cubicBezTo>
                      <a:pt x="278" y="199"/>
                      <a:pt x="282" y="200"/>
                      <a:pt x="283" y="200"/>
                    </a:cubicBezTo>
                    <a:cubicBezTo>
                      <a:pt x="283" y="199"/>
                      <a:pt x="283" y="198"/>
                      <a:pt x="284" y="197"/>
                    </a:cubicBezTo>
                    <a:cubicBezTo>
                      <a:pt x="285" y="193"/>
                      <a:pt x="286" y="193"/>
                      <a:pt x="286" y="198"/>
                    </a:cubicBezTo>
                    <a:cubicBezTo>
                      <a:pt x="287" y="198"/>
                      <a:pt x="287" y="200"/>
                      <a:pt x="287" y="201"/>
                    </a:cubicBezTo>
                    <a:cubicBezTo>
                      <a:pt x="287" y="201"/>
                      <a:pt x="291" y="201"/>
                      <a:pt x="292" y="202"/>
                    </a:cubicBezTo>
                    <a:cubicBezTo>
                      <a:pt x="291" y="193"/>
                      <a:pt x="291" y="177"/>
                      <a:pt x="291" y="169"/>
                    </a:cubicBezTo>
                    <a:moveTo>
                      <a:pt x="284" y="155"/>
                    </a:moveTo>
                    <a:cubicBezTo>
                      <a:pt x="284" y="160"/>
                      <a:pt x="284" y="160"/>
                      <a:pt x="284" y="160"/>
                    </a:cubicBezTo>
                    <a:cubicBezTo>
                      <a:pt x="291" y="162"/>
                      <a:pt x="291" y="162"/>
                      <a:pt x="291" y="162"/>
                    </a:cubicBezTo>
                    <a:cubicBezTo>
                      <a:pt x="291" y="157"/>
                      <a:pt x="291" y="157"/>
                      <a:pt x="291" y="157"/>
                    </a:cubicBezTo>
                    <a:lnTo>
                      <a:pt x="284" y="155"/>
                    </a:lnTo>
                    <a:close/>
                    <a:moveTo>
                      <a:pt x="297" y="159"/>
                    </a:moveTo>
                    <a:cubicBezTo>
                      <a:pt x="297" y="163"/>
                      <a:pt x="297" y="163"/>
                      <a:pt x="297" y="163"/>
                    </a:cubicBezTo>
                    <a:cubicBezTo>
                      <a:pt x="304" y="165"/>
                      <a:pt x="304" y="165"/>
                      <a:pt x="304" y="165"/>
                    </a:cubicBezTo>
                    <a:cubicBezTo>
                      <a:pt x="304" y="161"/>
                      <a:pt x="304" y="161"/>
                      <a:pt x="304" y="161"/>
                    </a:cubicBezTo>
                    <a:lnTo>
                      <a:pt x="297" y="159"/>
                    </a:lnTo>
                    <a:close/>
                    <a:moveTo>
                      <a:pt x="310" y="162"/>
                    </a:moveTo>
                    <a:cubicBezTo>
                      <a:pt x="310" y="167"/>
                      <a:pt x="310" y="167"/>
                      <a:pt x="310" y="167"/>
                    </a:cubicBezTo>
                    <a:cubicBezTo>
                      <a:pt x="317" y="168"/>
                      <a:pt x="317" y="168"/>
                      <a:pt x="317" y="168"/>
                    </a:cubicBezTo>
                    <a:cubicBezTo>
                      <a:pt x="317" y="164"/>
                      <a:pt x="317" y="164"/>
                      <a:pt x="317" y="164"/>
                    </a:cubicBezTo>
                    <a:lnTo>
                      <a:pt x="310" y="162"/>
                    </a:lnTo>
                    <a:close/>
                    <a:moveTo>
                      <a:pt x="324" y="165"/>
                    </a:moveTo>
                    <a:cubicBezTo>
                      <a:pt x="324" y="170"/>
                      <a:pt x="324" y="170"/>
                      <a:pt x="324" y="170"/>
                    </a:cubicBezTo>
                    <a:cubicBezTo>
                      <a:pt x="331" y="172"/>
                      <a:pt x="331" y="172"/>
                      <a:pt x="331" y="172"/>
                    </a:cubicBezTo>
                    <a:cubicBezTo>
                      <a:pt x="330" y="167"/>
                      <a:pt x="330" y="167"/>
                      <a:pt x="330" y="167"/>
                    </a:cubicBezTo>
                    <a:lnTo>
                      <a:pt x="324" y="165"/>
                    </a:lnTo>
                    <a:close/>
                    <a:moveTo>
                      <a:pt x="337" y="168"/>
                    </a:moveTo>
                    <a:cubicBezTo>
                      <a:pt x="337" y="173"/>
                      <a:pt x="337" y="173"/>
                      <a:pt x="337" y="173"/>
                    </a:cubicBezTo>
                    <a:cubicBezTo>
                      <a:pt x="344" y="175"/>
                      <a:pt x="344" y="175"/>
                      <a:pt x="344" y="175"/>
                    </a:cubicBezTo>
                    <a:cubicBezTo>
                      <a:pt x="344" y="170"/>
                      <a:pt x="344" y="170"/>
                      <a:pt x="344" y="170"/>
                    </a:cubicBezTo>
                    <a:lnTo>
                      <a:pt x="337" y="168"/>
                    </a:lnTo>
                    <a:close/>
                    <a:moveTo>
                      <a:pt x="350" y="172"/>
                    </a:moveTo>
                    <a:cubicBezTo>
                      <a:pt x="350" y="177"/>
                      <a:pt x="350" y="177"/>
                      <a:pt x="350" y="177"/>
                    </a:cubicBezTo>
                    <a:cubicBezTo>
                      <a:pt x="357" y="178"/>
                      <a:pt x="357" y="178"/>
                      <a:pt x="357" y="178"/>
                    </a:cubicBezTo>
                    <a:cubicBezTo>
                      <a:pt x="357" y="174"/>
                      <a:pt x="357" y="174"/>
                      <a:pt x="357" y="174"/>
                    </a:cubicBezTo>
                    <a:lnTo>
                      <a:pt x="350" y="172"/>
                    </a:lnTo>
                    <a:close/>
                    <a:moveTo>
                      <a:pt x="363" y="175"/>
                    </a:moveTo>
                    <a:cubicBezTo>
                      <a:pt x="363" y="180"/>
                      <a:pt x="363" y="180"/>
                      <a:pt x="363" y="180"/>
                    </a:cubicBezTo>
                    <a:cubicBezTo>
                      <a:pt x="370" y="182"/>
                      <a:pt x="370" y="182"/>
                      <a:pt x="370" y="182"/>
                    </a:cubicBezTo>
                    <a:cubicBezTo>
                      <a:pt x="370" y="177"/>
                      <a:pt x="370" y="177"/>
                      <a:pt x="370" y="177"/>
                    </a:cubicBezTo>
                    <a:lnTo>
                      <a:pt x="363" y="175"/>
                    </a:lnTo>
                    <a:close/>
                    <a:moveTo>
                      <a:pt x="377" y="178"/>
                    </a:moveTo>
                    <a:cubicBezTo>
                      <a:pt x="377" y="183"/>
                      <a:pt x="377" y="183"/>
                      <a:pt x="377" y="183"/>
                    </a:cubicBezTo>
                    <a:cubicBezTo>
                      <a:pt x="384" y="185"/>
                      <a:pt x="384" y="185"/>
                      <a:pt x="384" y="185"/>
                    </a:cubicBezTo>
                    <a:cubicBezTo>
                      <a:pt x="383" y="180"/>
                      <a:pt x="383" y="180"/>
                      <a:pt x="383" y="180"/>
                    </a:cubicBezTo>
                    <a:lnTo>
                      <a:pt x="377" y="178"/>
                    </a:lnTo>
                    <a:close/>
                    <a:moveTo>
                      <a:pt x="390" y="182"/>
                    </a:moveTo>
                    <a:cubicBezTo>
                      <a:pt x="390" y="186"/>
                      <a:pt x="390" y="186"/>
                      <a:pt x="390" y="186"/>
                    </a:cubicBezTo>
                    <a:cubicBezTo>
                      <a:pt x="397" y="188"/>
                      <a:pt x="397" y="188"/>
                      <a:pt x="397" y="188"/>
                    </a:cubicBezTo>
                    <a:cubicBezTo>
                      <a:pt x="397" y="184"/>
                      <a:pt x="397" y="184"/>
                      <a:pt x="397" y="184"/>
                    </a:cubicBezTo>
                    <a:lnTo>
                      <a:pt x="390" y="182"/>
                    </a:lnTo>
                    <a:close/>
                    <a:moveTo>
                      <a:pt x="403" y="185"/>
                    </a:moveTo>
                    <a:cubicBezTo>
                      <a:pt x="403" y="190"/>
                      <a:pt x="403" y="190"/>
                      <a:pt x="403" y="190"/>
                    </a:cubicBezTo>
                    <a:cubicBezTo>
                      <a:pt x="410" y="191"/>
                      <a:pt x="410" y="191"/>
                      <a:pt x="410" y="191"/>
                    </a:cubicBezTo>
                    <a:cubicBezTo>
                      <a:pt x="410" y="187"/>
                      <a:pt x="410" y="187"/>
                      <a:pt x="410" y="187"/>
                    </a:cubicBezTo>
                    <a:lnTo>
                      <a:pt x="403" y="185"/>
                    </a:lnTo>
                    <a:close/>
                    <a:moveTo>
                      <a:pt x="416" y="188"/>
                    </a:moveTo>
                    <a:cubicBezTo>
                      <a:pt x="416" y="193"/>
                      <a:pt x="416" y="193"/>
                      <a:pt x="416" y="193"/>
                    </a:cubicBezTo>
                    <a:cubicBezTo>
                      <a:pt x="423" y="195"/>
                      <a:pt x="423" y="195"/>
                      <a:pt x="423" y="195"/>
                    </a:cubicBezTo>
                    <a:cubicBezTo>
                      <a:pt x="423" y="190"/>
                      <a:pt x="423" y="190"/>
                      <a:pt x="423" y="190"/>
                    </a:cubicBezTo>
                    <a:lnTo>
                      <a:pt x="416" y="188"/>
                    </a:lnTo>
                    <a:close/>
                    <a:moveTo>
                      <a:pt x="430" y="191"/>
                    </a:moveTo>
                    <a:cubicBezTo>
                      <a:pt x="430" y="196"/>
                      <a:pt x="430" y="196"/>
                      <a:pt x="430" y="196"/>
                    </a:cubicBezTo>
                    <a:cubicBezTo>
                      <a:pt x="437" y="198"/>
                      <a:pt x="437" y="198"/>
                      <a:pt x="437" y="198"/>
                    </a:cubicBezTo>
                    <a:cubicBezTo>
                      <a:pt x="437" y="194"/>
                      <a:pt x="437" y="194"/>
                      <a:pt x="437" y="194"/>
                    </a:cubicBezTo>
                    <a:lnTo>
                      <a:pt x="430" y="191"/>
                    </a:lnTo>
                    <a:close/>
                    <a:moveTo>
                      <a:pt x="443" y="195"/>
                    </a:moveTo>
                    <a:cubicBezTo>
                      <a:pt x="443" y="200"/>
                      <a:pt x="443" y="200"/>
                      <a:pt x="443" y="200"/>
                    </a:cubicBezTo>
                    <a:cubicBezTo>
                      <a:pt x="450" y="201"/>
                      <a:pt x="450" y="201"/>
                      <a:pt x="450" y="201"/>
                    </a:cubicBezTo>
                    <a:cubicBezTo>
                      <a:pt x="450" y="197"/>
                      <a:pt x="450" y="197"/>
                      <a:pt x="450" y="197"/>
                    </a:cubicBezTo>
                    <a:lnTo>
                      <a:pt x="443" y="195"/>
                    </a:lnTo>
                    <a:close/>
                    <a:moveTo>
                      <a:pt x="456" y="198"/>
                    </a:moveTo>
                    <a:cubicBezTo>
                      <a:pt x="456" y="203"/>
                      <a:pt x="456" y="203"/>
                      <a:pt x="456" y="203"/>
                    </a:cubicBezTo>
                    <a:cubicBezTo>
                      <a:pt x="463" y="204"/>
                      <a:pt x="463" y="204"/>
                      <a:pt x="463" y="204"/>
                    </a:cubicBezTo>
                    <a:cubicBezTo>
                      <a:pt x="463" y="200"/>
                      <a:pt x="463" y="200"/>
                      <a:pt x="463" y="200"/>
                    </a:cubicBezTo>
                    <a:lnTo>
                      <a:pt x="456" y="198"/>
                    </a:lnTo>
                    <a:close/>
                    <a:moveTo>
                      <a:pt x="270" y="152"/>
                    </a:moveTo>
                    <a:cubicBezTo>
                      <a:pt x="270" y="157"/>
                      <a:pt x="270" y="157"/>
                      <a:pt x="270" y="157"/>
                    </a:cubicBezTo>
                    <a:cubicBezTo>
                      <a:pt x="279" y="159"/>
                      <a:pt x="279" y="159"/>
                      <a:pt x="279" y="159"/>
                    </a:cubicBezTo>
                    <a:cubicBezTo>
                      <a:pt x="279" y="154"/>
                      <a:pt x="279" y="154"/>
                      <a:pt x="279" y="154"/>
                    </a:cubicBezTo>
                    <a:lnTo>
                      <a:pt x="270" y="152"/>
                    </a:lnTo>
                    <a:close/>
                    <a:moveTo>
                      <a:pt x="98" y="170"/>
                    </a:moveTo>
                    <a:cubicBezTo>
                      <a:pt x="98" y="165"/>
                      <a:pt x="98" y="165"/>
                      <a:pt x="98" y="165"/>
                    </a:cubicBezTo>
                    <a:cubicBezTo>
                      <a:pt x="105" y="164"/>
                      <a:pt x="105" y="164"/>
                      <a:pt x="105" y="164"/>
                    </a:cubicBezTo>
                    <a:cubicBezTo>
                      <a:pt x="105" y="169"/>
                      <a:pt x="105" y="169"/>
                      <a:pt x="105" y="169"/>
                    </a:cubicBezTo>
                    <a:lnTo>
                      <a:pt x="98" y="170"/>
                    </a:lnTo>
                    <a:close/>
                    <a:moveTo>
                      <a:pt x="255" y="157"/>
                    </a:moveTo>
                    <a:cubicBezTo>
                      <a:pt x="255" y="152"/>
                      <a:pt x="255" y="152"/>
                      <a:pt x="255" y="152"/>
                    </a:cubicBezTo>
                    <a:cubicBezTo>
                      <a:pt x="262" y="151"/>
                      <a:pt x="262" y="151"/>
                      <a:pt x="262" y="151"/>
                    </a:cubicBezTo>
                    <a:cubicBezTo>
                      <a:pt x="262" y="156"/>
                      <a:pt x="262" y="156"/>
                      <a:pt x="262" y="156"/>
                    </a:cubicBezTo>
                    <a:lnTo>
                      <a:pt x="255" y="157"/>
                    </a:lnTo>
                    <a:close/>
                    <a:moveTo>
                      <a:pt x="248" y="157"/>
                    </a:moveTo>
                    <a:cubicBezTo>
                      <a:pt x="245" y="157"/>
                      <a:pt x="243" y="158"/>
                      <a:pt x="241" y="158"/>
                    </a:cubicBezTo>
                    <a:cubicBezTo>
                      <a:pt x="241" y="156"/>
                      <a:pt x="241" y="155"/>
                      <a:pt x="241" y="153"/>
                    </a:cubicBezTo>
                    <a:cubicBezTo>
                      <a:pt x="243" y="153"/>
                      <a:pt x="245" y="153"/>
                      <a:pt x="248" y="152"/>
                    </a:cubicBezTo>
                    <a:cubicBezTo>
                      <a:pt x="248" y="154"/>
                      <a:pt x="248" y="155"/>
                      <a:pt x="248" y="157"/>
                    </a:cubicBezTo>
                    <a:moveTo>
                      <a:pt x="233" y="158"/>
                    </a:moveTo>
                    <a:cubicBezTo>
                      <a:pt x="231" y="158"/>
                      <a:pt x="229" y="159"/>
                      <a:pt x="227" y="159"/>
                    </a:cubicBezTo>
                    <a:cubicBezTo>
                      <a:pt x="227" y="158"/>
                      <a:pt x="227" y="156"/>
                      <a:pt x="226" y="154"/>
                    </a:cubicBezTo>
                    <a:cubicBezTo>
                      <a:pt x="229" y="154"/>
                      <a:pt x="231" y="154"/>
                      <a:pt x="233" y="154"/>
                    </a:cubicBezTo>
                    <a:cubicBezTo>
                      <a:pt x="233" y="155"/>
                      <a:pt x="233" y="156"/>
                      <a:pt x="233" y="158"/>
                    </a:cubicBezTo>
                    <a:moveTo>
                      <a:pt x="219" y="159"/>
                    </a:moveTo>
                    <a:cubicBezTo>
                      <a:pt x="217" y="160"/>
                      <a:pt x="215" y="160"/>
                      <a:pt x="212" y="160"/>
                    </a:cubicBezTo>
                    <a:cubicBezTo>
                      <a:pt x="212" y="159"/>
                      <a:pt x="212" y="157"/>
                      <a:pt x="212" y="156"/>
                    </a:cubicBezTo>
                    <a:cubicBezTo>
                      <a:pt x="215" y="155"/>
                      <a:pt x="217" y="155"/>
                      <a:pt x="219" y="155"/>
                    </a:cubicBezTo>
                    <a:cubicBezTo>
                      <a:pt x="219" y="156"/>
                      <a:pt x="219" y="158"/>
                      <a:pt x="219" y="159"/>
                    </a:cubicBezTo>
                    <a:moveTo>
                      <a:pt x="205" y="160"/>
                    </a:moveTo>
                    <a:cubicBezTo>
                      <a:pt x="203" y="161"/>
                      <a:pt x="200" y="161"/>
                      <a:pt x="198" y="162"/>
                    </a:cubicBezTo>
                    <a:cubicBezTo>
                      <a:pt x="198" y="160"/>
                      <a:pt x="198" y="158"/>
                      <a:pt x="198" y="157"/>
                    </a:cubicBezTo>
                    <a:cubicBezTo>
                      <a:pt x="200" y="157"/>
                      <a:pt x="203" y="156"/>
                      <a:pt x="205" y="156"/>
                    </a:cubicBezTo>
                    <a:cubicBezTo>
                      <a:pt x="205" y="157"/>
                      <a:pt x="205" y="159"/>
                      <a:pt x="205" y="160"/>
                    </a:cubicBezTo>
                    <a:moveTo>
                      <a:pt x="190" y="162"/>
                    </a:moveTo>
                    <a:cubicBezTo>
                      <a:pt x="188" y="162"/>
                      <a:pt x="186" y="162"/>
                      <a:pt x="184" y="163"/>
                    </a:cubicBezTo>
                    <a:cubicBezTo>
                      <a:pt x="184" y="161"/>
                      <a:pt x="184" y="160"/>
                      <a:pt x="184" y="158"/>
                    </a:cubicBezTo>
                    <a:cubicBezTo>
                      <a:pt x="186" y="158"/>
                      <a:pt x="188" y="157"/>
                      <a:pt x="191" y="157"/>
                    </a:cubicBezTo>
                    <a:cubicBezTo>
                      <a:pt x="191" y="159"/>
                      <a:pt x="191" y="160"/>
                      <a:pt x="190" y="162"/>
                    </a:cubicBezTo>
                    <a:moveTo>
                      <a:pt x="176" y="163"/>
                    </a:moveTo>
                    <a:cubicBezTo>
                      <a:pt x="174" y="163"/>
                      <a:pt x="172" y="164"/>
                      <a:pt x="169" y="164"/>
                    </a:cubicBezTo>
                    <a:cubicBezTo>
                      <a:pt x="169" y="162"/>
                      <a:pt x="169" y="161"/>
                      <a:pt x="169" y="159"/>
                    </a:cubicBezTo>
                    <a:cubicBezTo>
                      <a:pt x="172" y="159"/>
                      <a:pt x="174" y="159"/>
                      <a:pt x="176" y="158"/>
                    </a:cubicBezTo>
                    <a:cubicBezTo>
                      <a:pt x="176" y="160"/>
                      <a:pt x="176" y="161"/>
                      <a:pt x="176" y="163"/>
                    </a:cubicBezTo>
                    <a:moveTo>
                      <a:pt x="162" y="164"/>
                    </a:moveTo>
                    <a:cubicBezTo>
                      <a:pt x="160" y="164"/>
                      <a:pt x="157" y="165"/>
                      <a:pt x="155" y="165"/>
                    </a:cubicBezTo>
                    <a:cubicBezTo>
                      <a:pt x="155" y="164"/>
                      <a:pt x="155" y="162"/>
                      <a:pt x="155" y="161"/>
                    </a:cubicBezTo>
                    <a:cubicBezTo>
                      <a:pt x="157" y="160"/>
                      <a:pt x="160" y="160"/>
                      <a:pt x="162" y="160"/>
                    </a:cubicBezTo>
                    <a:cubicBezTo>
                      <a:pt x="162" y="161"/>
                      <a:pt x="162" y="163"/>
                      <a:pt x="162" y="164"/>
                    </a:cubicBezTo>
                    <a:moveTo>
                      <a:pt x="148" y="165"/>
                    </a:moveTo>
                    <a:cubicBezTo>
                      <a:pt x="145" y="166"/>
                      <a:pt x="143" y="166"/>
                      <a:pt x="141" y="166"/>
                    </a:cubicBezTo>
                    <a:cubicBezTo>
                      <a:pt x="141" y="165"/>
                      <a:pt x="141" y="163"/>
                      <a:pt x="141" y="162"/>
                    </a:cubicBezTo>
                    <a:cubicBezTo>
                      <a:pt x="143" y="161"/>
                      <a:pt x="145" y="161"/>
                      <a:pt x="148" y="161"/>
                    </a:cubicBezTo>
                    <a:cubicBezTo>
                      <a:pt x="148" y="162"/>
                      <a:pt x="148" y="164"/>
                      <a:pt x="148" y="165"/>
                    </a:cubicBezTo>
                    <a:moveTo>
                      <a:pt x="133" y="166"/>
                    </a:moveTo>
                    <a:cubicBezTo>
                      <a:pt x="131" y="167"/>
                      <a:pt x="129" y="167"/>
                      <a:pt x="127" y="168"/>
                    </a:cubicBezTo>
                    <a:cubicBezTo>
                      <a:pt x="127" y="166"/>
                      <a:pt x="127" y="164"/>
                      <a:pt x="126" y="163"/>
                    </a:cubicBezTo>
                    <a:cubicBezTo>
                      <a:pt x="129" y="163"/>
                      <a:pt x="131" y="162"/>
                      <a:pt x="133" y="162"/>
                    </a:cubicBezTo>
                    <a:cubicBezTo>
                      <a:pt x="133" y="163"/>
                      <a:pt x="133" y="165"/>
                      <a:pt x="133" y="166"/>
                    </a:cubicBezTo>
                    <a:moveTo>
                      <a:pt x="119" y="168"/>
                    </a:moveTo>
                    <a:cubicBezTo>
                      <a:pt x="117" y="168"/>
                      <a:pt x="115" y="168"/>
                      <a:pt x="112" y="169"/>
                    </a:cubicBezTo>
                    <a:cubicBezTo>
                      <a:pt x="112" y="167"/>
                      <a:pt x="112" y="166"/>
                      <a:pt x="112" y="164"/>
                    </a:cubicBezTo>
                    <a:cubicBezTo>
                      <a:pt x="115" y="164"/>
                      <a:pt x="117" y="164"/>
                      <a:pt x="119" y="163"/>
                    </a:cubicBezTo>
                    <a:cubicBezTo>
                      <a:pt x="119" y="165"/>
                      <a:pt x="119" y="166"/>
                      <a:pt x="119" y="168"/>
                    </a:cubicBezTo>
                    <a:moveTo>
                      <a:pt x="45" y="174"/>
                    </a:moveTo>
                    <a:cubicBezTo>
                      <a:pt x="45" y="169"/>
                      <a:pt x="45" y="169"/>
                      <a:pt x="45" y="169"/>
                    </a:cubicBezTo>
                    <a:cubicBezTo>
                      <a:pt x="52" y="168"/>
                      <a:pt x="52" y="168"/>
                      <a:pt x="52" y="168"/>
                    </a:cubicBezTo>
                    <a:cubicBezTo>
                      <a:pt x="51" y="173"/>
                      <a:pt x="51" y="173"/>
                      <a:pt x="51" y="173"/>
                    </a:cubicBezTo>
                    <a:lnTo>
                      <a:pt x="45" y="174"/>
                    </a:lnTo>
                    <a:close/>
                    <a:moveTo>
                      <a:pt x="94" y="169"/>
                    </a:moveTo>
                    <a:cubicBezTo>
                      <a:pt x="92" y="169"/>
                      <a:pt x="90" y="170"/>
                      <a:pt x="87" y="170"/>
                    </a:cubicBezTo>
                    <a:cubicBezTo>
                      <a:pt x="87" y="169"/>
                      <a:pt x="87" y="167"/>
                      <a:pt x="87" y="165"/>
                    </a:cubicBezTo>
                    <a:cubicBezTo>
                      <a:pt x="90" y="165"/>
                      <a:pt x="92" y="165"/>
                      <a:pt x="94" y="165"/>
                    </a:cubicBezTo>
                    <a:cubicBezTo>
                      <a:pt x="94" y="166"/>
                      <a:pt x="94" y="168"/>
                      <a:pt x="94" y="169"/>
                    </a:cubicBezTo>
                    <a:moveTo>
                      <a:pt x="80" y="170"/>
                    </a:moveTo>
                    <a:cubicBezTo>
                      <a:pt x="78" y="171"/>
                      <a:pt x="75" y="171"/>
                      <a:pt x="73" y="171"/>
                    </a:cubicBezTo>
                    <a:cubicBezTo>
                      <a:pt x="73" y="170"/>
                      <a:pt x="73" y="168"/>
                      <a:pt x="73" y="167"/>
                    </a:cubicBezTo>
                    <a:cubicBezTo>
                      <a:pt x="75" y="166"/>
                      <a:pt x="78" y="166"/>
                      <a:pt x="80" y="166"/>
                    </a:cubicBezTo>
                    <a:cubicBezTo>
                      <a:pt x="80" y="167"/>
                      <a:pt x="80" y="169"/>
                      <a:pt x="80" y="170"/>
                    </a:cubicBezTo>
                    <a:moveTo>
                      <a:pt x="66" y="171"/>
                    </a:moveTo>
                    <a:cubicBezTo>
                      <a:pt x="63" y="172"/>
                      <a:pt x="61" y="172"/>
                      <a:pt x="59" y="173"/>
                    </a:cubicBezTo>
                    <a:cubicBezTo>
                      <a:pt x="59" y="171"/>
                      <a:pt x="59" y="169"/>
                      <a:pt x="59" y="168"/>
                    </a:cubicBezTo>
                    <a:cubicBezTo>
                      <a:pt x="61" y="168"/>
                      <a:pt x="63" y="167"/>
                      <a:pt x="66" y="167"/>
                    </a:cubicBezTo>
                    <a:cubicBezTo>
                      <a:pt x="66" y="168"/>
                      <a:pt x="66" y="170"/>
                      <a:pt x="66" y="171"/>
                    </a:cubicBezTo>
                    <a:moveTo>
                      <a:pt x="562" y="250"/>
                    </a:moveTo>
                    <a:cubicBezTo>
                      <a:pt x="137" y="179"/>
                      <a:pt x="137" y="179"/>
                      <a:pt x="137" y="179"/>
                    </a:cubicBezTo>
                    <a:cubicBezTo>
                      <a:pt x="18" y="189"/>
                      <a:pt x="18" y="189"/>
                      <a:pt x="18" y="189"/>
                    </a:cubicBezTo>
                    <a:cubicBezTo>
                      <a:pt x="18" y="204"/>
                      <a:pt x="18" y="204"/>
                      <a:pt x="18" y="204"/>
                    </a:cubicBezTo>
                    <a:cubicBezTo>
                      <a:pt x="138" y="195"/>
                      <a:pt x="138" y="195"/>
                      <a:pt x="138" y="195"/>
                    </a:cubicBezTo>
                    <a:cubicBezTo>
                      <a:pt x="562" y="258"/>
                      <a:pt x="562" y="258"/>
                      <a:pt x="562" y="258"/>
                    </a:cubicBezTo>
                    <a:lnTo>
                      <a:pt x="562" y="250"/>
                    </a:lnTo>
                    <a:close/>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grpSp>
      <p:pic>
        <p:nvPicPr>
          <p:cNvPr id="460" name="图片 459"/>
          <p:cNvPicPr>
            <a:picLocks noChangeAspect="1"/>
          </p:cNvPicPr>
          <p:nvPr/>
        </p:nvPicPr>
        <p:blipFill rotWithShape="1">
          <a:blip r:embed="rId4" cstate="screen"/>
          <a:srcRect/>
          <a:stretch>
            <a:fillRect/>
          </a:stretch>
        </p:blipFill>
        <p:spPr>
          <a:xfrm>
            <a:off x="0" y="4859383"/>
            <a:ext cx="12192000" cy="1998294"/>
          </a:xfrm>
          <a:prstGeom prst="rect">
            <a:avLst/>
          </a:prstGeom>
        </p:spPr>
      </p:pic>
      <p:sp>
        <p:nvSpPr>
          <p:cNvPr id="461" name="Inhaltsplatzhalter 4"/>
          <p:cNvSpPr txBox="1"/>
          <p:nvPr/>
        </p:nvSpPr>
        <p:spPr>
          <a:xfrm>
            <a:off x="1720642" y="3732300"/>
            <a:ext cx="1133106" cy="600164"/>
          </a:xfrm>
          <a:prstGeom prst="rect">
            <a:avLst/>
          </a:prstGeom>
        </p:spPr>
        <p:txBody>
          <a:bodyPr wrap="square" lIns="0" tIns="0" rIns="0" bIns="0" anchor="t">
            <a:spAutoFit/>
          </a:bodyPr>
          <a:lstStyle>
            <a:lvl1pPr marL="273050" indent="-273050" algn="l" defTabSz="913765"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3765"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3765"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30000"/>
              </a:lnSpc>
              <a:spcAft>
                <a:spcPts val="1200"/>
              </a:spcAft>
              <a:buNone/>
            </a:pPr>
            <a:r>
              <a:rPr lang="zh-CN" altLang="en-US" sz="1000" spc="100"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rPr>
              <a:t>守初心就要牢记根本宗旨，坚定理想信念。</a:t>
            </a:r>
            <a:endParaRPr lang="en-US" sz="800" spc="100"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462" name="Inhaltsplatzhalter 4"/>
          <p:cNvSpPr txBox="1"/>
          <p:nvPr/>
        </p:nvSpPr>
        <p:spPr>
          <a:xfrm>
            <a:off x="5520357" y="3732300"/>
            <a:ext cx="1133106" cy="600164"/>
          </a:xfrm>
          <a:prstGeom prst="rect">
            <a:avLst/>
          </a:prstGeom>
        </p:spPr>
        <p:txBody>
          <a:bodyPr wrap="square" lIns="0" tIns="0" rIns="0" bIns="0" anchor="t">
            <a:spAutoFit/>
          </a:bodyPr>
          <a:lstStyle>
            <a:lvl1pPr marL="273050" indent="-273050" algn="l" defTabSz="913765"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3765"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3765"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30000"/>
              </a:lnSpc>
              <a:spcAft>
                <a:spcPts val="1200"/>
              </a:spcAft>
              <a:buNone/>
            </a:pPr>
            <a:r>
              <a:rPr lang="zh-CN" altLang="en-US" sz="1000" spc="100"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rPr>
              <a:t>牢记人民对美好生活的向往就是我们的奋斗目标。</a:t>
            </a:r>
            <a:endParaRPr lang="en-US" sz="800" spc="100"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463" name="Inhaltsplatzhalter 4"/>
          <p:cNvSpPr txBox="1"/>
          <p:nvPr/>
        </p:nvSpPr>
        <p:spPr>
          <a:xfrm>
            <a:off x="3626612" y="2321616"/>
            <a:ext cx="1133106" cy="600164"/>
          </a:xfrm>
          <a:prstGeom prst="rect">
            <a:avLst/>
          </a:prstGeom>
        </p:spPr>
        <p:txBody>
          <a:bodyPr wrap="square" lIns="0" tIns="0" rIns="0" bIns="0" anchor="t">
            <a:spAutoFit/>
          </a:bodyPr>
          <a:lstStyle>
            <a:lvl1pPr marL="273050" indent="-273050" algn="l" defTabSz="913765"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3765"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3765"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30000"/>
              </a:lnSpc>
              <a:spcAft>
                <a:spcPts val="1200"/>
              </a:spcAft>
              <a:buNone/>
            </a:pPr>
            <a:r>
              <a:rPr lang="zh-CN" altLang="en-US" sz="1000" spc="100"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rPr>
              <a:t>守初心，就要牢记我们党全心全意为人民服务的根本。</a:t>
            </a:r>
            <a:endParaRPr lang="en-US" sz="800" spc="100"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464" name="Inhaltsplatzhalter 4"/>
          <p:cNvSpPr txBox="1"/>
          <p:nvPr/>
        </p:nvSpPr>
        <p:spPr>
          <a:xfrm>
            <a:off x="7430866" y="2321616"/>
            <a:ext cx="1133106" cy="600164"/>
          </a:xfrm>
          <a:prstGeom prst="rect">
            <a:avLst/>
          </a:prstGeom>
        </p:spPr>
        <p:txBody>
          <a:bodyPr wrap="square" lIns="0" tIns="0" rIns="0" bIns="0" anchor="t">
            <a:spAutoFit/>
          </a:bodyPr>
          <a:lstStyle>
            <a:lvl1pPr marL="273050" indent="-273050" algn="l" defTabSz="913765"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3765"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3765"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30000"/>
              </a:lnSpc>
              <a:spcAft>
                <a:spcPts val="1200"/>
              </a:spcAft>
              <a:buNone/>
            </a:pPr>
            <a:r>
              <a:rPr lang="zh-CN" altLang="en-US" sz="1000" spc="100"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rPr>
              <a:t>树牢群众观点，时刻不忘我们党来自人民、根植人民。</a:t>
            </a:r>
            <a:endParaRPr lang="en-US" sz="800" spc="100"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465" name="Inhaltsplatzhalter 4"/>
          <p:cNvSpPr txBox="1"/>
          <p:nvPr/>
        </p:nvSpPr>
        <p:spPr>
          <a:xfrm>
            <a:off x="9336837" y="3732300"/>
            <a:ext cx="1133106" cy="580672"/>
          </a:xfrm>
          <a:prstGeom prst="rect">
            <a:avLst/>
          </a:prstGeom>
        </p:spPr>
        <p:txBody>
          <a:bodyPr wrap="square" lIns="0" tIns="0" rIns="0" bIns="0" anchor="t">
            <a:spAutoFit/>
          </a:bodyPr>
          <a:lstStyle>
            <a:lvl1pPr marL="273050" indent="-273050" algn="l" defTabSz="913765"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3765"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3765"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30000"/>
              </a:lnSpc>
              <a:spcAft>
                <a:spcPts val="1200"/>
              </a:spcAft>
              <a:buNone/>
            </a:pPr>
            <a:r>
              <a:rPr lang="zh-CN" altLang="en-US" sz="1000" spc="100"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rPr>
              <a:t>永葆共产党人的政治本色，真正守好初心。</a:t>
            </a:r>
            <a:endParaRPr lang="en-US" sz="800" spc="100"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Tree>
  </p:cSld>
  <p:clrMapOvr>
    <a:masterClrMapping/>
  </p:clrMapOvr>
  <p:transition spd="slow" advClick="0" advTm="9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par>
                                <p:cTn id="8" presetID="2" presetClass="entr" presetSubtype="1" accel="20000" decel="8000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 calcmode="lin" valueType="num">
                                      <p:cBhvr additive="base">
                                        <p:cTn id="10" dur="500" fill="hold"/>
                                        <p:tgtEl>
                                          <p:spTgt spid="13"/>
                                        </p:tgtEl>
                                        <p:attrNameLst>
                                          <p:attrName>ppt_x</p:attrName>
                                        </p:attrNameLst>
                                      </p:cBhvr>
                                      <p:tavLst>
                                        <p:tav tm="0">
                                          <p:val>
                                            <p:strVal val="#ppt_x"/>
                                          </p:val>
                                        </p:tav>
                                        <p:tav tm="100000">
                                          <p:val>
                                            <p:strVal val="#ppt_x"/>
                                          </p:val>
                                        </p:tav>
                                      </p:tavLst>
                                    </p:anim>
                                    <p:anim calcmode="lin" valueType="num">
                                      <p:cBhvr additive="base">
                                        <p:cTn id="11" dur="500" fill="hold"/>
                                        <p:tgtEl>
                                          <p:spTgt spid="13"/>
                                        </p:tgtEl>
                                        <p:attrNameLst>
                                          <p:attrName>ppt_y</p:attrName>
                                        </p:attrNameLst>
                                      </p:cBhvr>
                                      <p:tavLst>
                                        <p:tav tm="0">
                                          <p:val>
                                            <p:strVal val="0-#ppt_h/2"/>
                                          </p:val>
                                        </p:tav>
                                        <p:tav tm="100000">
                                          <p:val>
                                            <p:strVal val="#ppt_y"/>
                                          </p:val>
                                        </p:tav>
                                      </p:tavLst>
                                    </p:anim>
                                  </p:childTnLst>
                                </p:cTn>
                              </p:par>
                            </p:childTnLst>
                          </p:cTn>
                        </p:par>
                        <p:par>
                          <p:cTn id="12" fill="hold">
                            <p:stCondLst>
                              <p:cond delay="500"/>
                            </p:stCondLst>
                            <p:childTnLst>
                              <p:par>
                                <p:cTn id="13" presetID="53" presetClass="entr" presetSubtype="16"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p:cTn id="15" dur="500" fill="hold"/>
                                        <p:tgtEl>
                                          <p:spTgt spid="14"/>
                                        </p:tgtEl>
                                        <p:attrNameLst>
                                          <p:attrName>ppt_w</p:attrName>
                                        </p:attrNameLst>
                                      </p:cBhvr>
                                      <p:tavLst>
                                        <p:tav tm="0">
                                          <p:val>
                                            <p:fltVal val="0"/>
                                          </p:val>
                                        </p:tav>
                                        <p:tav tm="100000">
                                          <p:val>
                                            <p:strVal val="#ppt_w"/>
                                          </p:val>
                                        </p:tav>
                                      </p:tavLst>
                                    </p:anim>
                                    <p:anim calcmode="lin" valueType="num">
                                      <p:cBhvr>
                                        <p:cTn id="16" dur="500" fill="hold"/>
                                        <p:tgtEl>
                                          <p:spTgt spid="14"/>
                                        </p:tgtEl>
                                        <p:attrNameLst>
                                          <p:attrName>ppt_h</p:attrName>
                                        </p:attrNameLst>
                                      </p:cBhvr>
                                      <p:tavLst>
                                        <p:tav tm="0">
                                          <p:val>
                                            <p:fltVal val="0"/>
                                          </p:val>
                                        </p:tav>
                                        <p:tav tm="100000">
                                          <p:val>
                                            <p:strVal val="#ppt_h"/>
                                          </p:val>
                                        </p:tav>
                                      </p:tavLst>
                                    </p:anim>
                                    <p:animEffect transition="in" filter="fade">
                                      <p:cBhvr>
                                        <p:cTn id="17" dur="500"/>
                                        <p:tgtEl>
                                          <p:spTgt spid="14"/>
                                        </p:tgtEl>
                                      </p:cBhvr>
                                    </p:animEffect>
                                  </p:childTnLst>
                                </p:cTn>
                              </p:par>
                            </p:childTnLst>
                          </p:cTn>
                        </p:par>
                        <p:par>
                          <p:cTn id="18" fill="hold">
                            <p:stCondLst>
                              <p:cond delay="1000"/>
                            </p:stCondLst>
                            <p:childTnLst>
                              <p:par>
                                <p:cTn id="19" presetID="16" presetClass="entr" presetSubtype="37" fill="hold" grpId="0" nodeType="after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barn(outVertical)">
                                      <p:cBhvr>
                                        <p:cTn id="21" dur="500"/>
                                        <p:tgtEl>
                                          <p:spTgt spid="28"/>
                                        </p:tgtEl>
                                      </p:cBhvr>
                                    </p:animEffect>
                                  </p:childTnLst>
                                </p:cTn>
                              </p:par>
                            </p:childTnLst>
                          </p:cTn>
                        </p:par>
                        <p:par>
                          <p:cTn id="22" fill="hold">
                            <p:stCondLst>
                              <p:cond delay="1500"/>
                            </p:stCondLst>
                            <p:childTnLst>
                              <p:par>
                                <p:cTn id="23" presetID="22" presetClass="entr" presetSubtype="4" fill="hold"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wipe(down)">
                                      <p:cBhvr>
                                        <p:cTn id="25" dur="500"/>
                                        <p:tgtEl>
                                          <p:spTgt spid="18"/>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500" fill="hold"/>
                                        <p:tgtEl>
                                          <p:spTgt spid="17"/>
                                        </p:tgtEl>
                                        <p:attrNameLst>
                                          <p:attrName>ppt_w</p:attrName>
                                        </p:attrNameLst>
                                      </p:cBhvr>
                                      <p:tavLst>
                                        <p:tav tm="0">
                                          <p:val>
                                            <p:fltVal val="0"/>
                                          </p:val>
                                        </p:tav>
                                        <p:tav tm="100000">
                                          <p:val>
                                            <p:strVal val="#ppt_w"/>
                                          </p:val>
                                        </p:tav>
                                      </p:tavLst>
                                    </p:anim>
                                    <p:anim calcmode="lin" valueType="num">
                                      <p:cBhvr>
                                        <p:cTn id="30" dur="500" fill="hold"/>
                                        <p:tgtEl>
                                          <p:spTgt spid="17"/>
                                        </p:tgtEl>
                                        <p:attrNameLst>
                                          <p:attrName>ppt_h</p:attrName>
                                        </p:attrNameLst>
                                      </p:cBhvr>
                                      <p:tavLst>
                                        <p:tav tm="0">
                                          <p:val>
                                            <p:fltVal val="0"/>
                                          </p:val>
                                        </p:tav>
                                        <p:tav tm="100000">
                                          <p:val>
                                            <p:strVal val="#ppt_h"/>
                                          </p:val>
                                        </p:tav>
                                      </p:tavLst>
                                    </p:anim>
                                    <p:animEffect transition="in" filter="fade">
                                      <p:cBhvr>
                                        <p:cTn id="31" dur="500"/>
                                        <p:tgtEl>
                                          <p:spTgt spid="17"/>
                                        </p:tgtEl>
                                      </p:cBhvr>
                                    </p:animEffect>
                                  </p:childTnLst>
                                </p:cTn>
                              </p:par>
                              <p:par>
                                <p:cTn id="32" presetID="2" presetClass="entr" presetSubtype="1" accel="20000" decel="80000"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0-#ppt_h/2"/>
                                          </p:val>
                                        </p:tav>
                                        <p:tav tm="100000">
                                          <p:val>
                                            <p:strVal val="#ppt_y"/>
                                          </p:val>
                                        </p:tav>
                                      </p:tavLst>
                                    </p:anim>
                                  </p:childTnLst>
                                </p:cTn>
                              </p:par>
                            </p:childTnLst>
                          </p:cTn>
                        </p:par>
                        <p:par>
                          <p:cTn id="36" fill="hold">
                            <p:stCondLst>
                              <p:cond delay="2500"/>
                            </p:stCondLst>
                            <p:childTnLst>
                              <p:par>
                                <p:cTn id="37" presetID="16" presetClass="entr" presetSubtype="37" fill="hold" grpId="0"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barn(outVertical)">
                                      <p:cBhvr>
                                        <p:cTn id="39" dur="500"/>
                                        <p:tgtEl>
                                          <p:spTgt spid="30"/>
                                        </p:tgtEl>
                                      </p:cBhvr>
                                    </p:animEffect>
                                  </p:childTnLst>
                                </p:cTn>
                              </p:par>
                            </p:childTnLst>
                          </p:cTn>
                        </p:par>
                        <p:par>
                          <p:cTn id="40" fill="hold">
                            <p:stCondLst>
                              <p:cond delay="3000"/>
                            </p:stCondLst>
                            <p:childTnLst>
                              <p:par>
                                <p:cTn id="41" presetID="22" presetClass="entr" presetSubtype="4"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down)">
                                      <p:cBhvr>
                                        <p:cTn id="43" dur="500"/>
                                        <p:tgtEl>
                                          <p:spTgt spid="21"/>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p:cTn id="47" dur="500" fill="hold"/>
                                        <p:tgtEl>
                                          <p:spTgt spid="20"/>
                                        </p:tgtEl>
                                        <p:attrNameLst>
                                          <p:attrName>ppt_w</p:attrName>
                                        </p:attrNameLst>
                                      </p:cBhvr>
                                      <p:tavLst>
                                        <p:tav tm="0">
                                          <p:val>
                                            <p:fltVal val="0"/>
                                          </p:val>
                                        </p:tav>
                                        <p:tav tm="100000">
                                          <p:val>
                                            <p:strVal val="#ppt_w"/>
                                          </p:val>
                                        </p:tav>
                                      </p:tavLst>
                                    </p:anim>
                                    <p:anim calcmode="lin" valueType="num">
                                      <p:cBhvr>
                                        <p:cTn id="48" dur="500" fill="hold"/>
                                        <p:tgtEl>
                                          <p:spTgt spid="20"/>
                                        </p:tgtEl>
                                        <p:attrNameLst>
                                          <p:attrName>ppt_h</p:attrName>
                                        </p:attrNameLst>
                                      </p:cBhvr>
                                      <p:tavLst>
                                        <p:tav tm="0">
                                          <p:val>
                                            <p:fltVal val="0"/>
                                          </p:val>
                                        </p:tav>
                                        <p:tav tm="100000">
                                          <p:val>
                                            <p:strVal val="#ppt_h"/>
                                          </p:val>
                                        </p:tav>
                                      </p:tavLst>
                                    </p:anim>
                                    <p:animEffect transition="in" filter="fade">
                                      <p:cBhvr>
                                        <p:cTn id="49" dur="500"/>
                                        <p:tgtEl>
                                          <p:spTgt spid="20"/>
                                        </p:tgtEl>
                                      </p:cBhvr>
                                    </p:animEffect>
                                  </p:childTnLst>
                                </p:cTn>
                              </p:par>
                              <p:par>
                                <p:cTn id="50" presetID="2" presetClass="entr" presetSubtype="1" accel="20000" decel="80000" fill="hold" grpId="0" nodeType="withEffect">
                                  <p:stCondLst>
                                    <p:cond delay="0"/>
                                  </p:stCondLst>
                                  <p:childTnLst>
                                    <p:set>
                                      <p:cBhvr>
                                        <p:cTn id="51" dur="1" fill="hold">
                                          <p:stCondLst>
                                            <p:cond delay="0"/>
                                          </p:stCondLst>
                                        </p:cTn>
                                        <p:tgtEl>
                                          <p:spTgt spid="19"/>
                                        </p:tgtEl>
                                        <p:attrNameLst>
                                          <p:attrName>style.visibility</p:attrName>
                                        </p:attrNameLst>
                                      </p:cBhvr>
                                      <p:to>
                                        <p:strVal val="visible"/>
                                      </p:to>
                                    </p:set>
                                    <p:anim calcmode="lin" valueType="num">
                                      <p:cBhvr additive="base">
                                        <p:cTn id="52" dur="500" fill="hold"/>
                                        <p:tgtEl>
                                          <p:spTgt spid="19"/>
                                        </p:tgtEl>
                                        <p:attrNameLst>
                                          <p:attrName>ppt_x</p:attrName>
                                        </p:attrNameLst>
                                      </p:cBhvr>
                                      <p:tavLst>
                                        <p:tav tm="0">
                                          <p:val>
                                            <p:strVal val="#ppt_x"/>
                                          </p:val>
                                        </p:tav>
                                        <p:tav tm="100000">
                                          <p:val>
                                            <p:strVal val="#ppt_x"/>
                                          </p:val>
                                        </p:tav>
                                      </p:tavLst>
                                    </p:anim>
                                    <p:anim calcmode="lin" valueType="num">
                                      <p:cBhvr additive="base">
                                        <p:cTn id="53" dur="500" fill="hold"/>
                                        <p:tgtEl>
                                          <p:spTgt spid="19"/>
                                        </p:tgtEl>
                                        <p:attrNameLst>
                                          <p:attrName>ppt_y</p:attrName>
                                        </p:attrNameLst>
                                      </p:cBhvr>
                                      <p:tavLst>
                                        <p:tav tm="0">
                                          <p:val>
                                            <p:strVal val="0-#ppt_h/2"/>
                                          </p:val>
                                        </p:tav>
                                        <p:tav tm="100000">
                                          <p:val>
                                            <p:strVal val="#ppt_y"/>
                                          </p:val>
                                        </p:tav>
                                      </p:tavLst>
                                    </p:anim>
                                  </p:childTnLst>
                                </p:cTn>
                              </p:par>
                            </p:childTnLst>
                          </p:cTn>
                        </p:par>
                        <p:par>
                          <p:cTn id="54" fill="hold">
                            <p:stCondLst>
                              <p:cond delay="4000"/>
                            </p:stCondLst>
                            <p:childTnLst>
                              <p:par>
                                <p:cTn id="55" presetID="16" presetClass="entr" presetSubtype="37"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barn(outVertical)">
                                      <p:cBhvr>
                                        <p:cTn id="57" dur="500"/>
                                        <p:tgtEl>
                                          <p:spTgt spid="29"/>
                                        </p:tgtEl>
                                      </p:cBhvr>
                                    </p:animEffect>
                                  </p:childTnLst>
                                </p:cTn>
                              </p:par>
                            </p:childTnLst>
                          </p:cTn>
                        </p:par>
                        <p:par>
                          <p:cTn id="58" fill="hold">
                            <p:stCondLst>
                              <p:cond delay="4500"/>
                            </p:stCondLst>
                            <p:childTnLst>
                              <p:par>
                                <p:cTn id="59" presetID="22" presetClass="entr" presetSubtype="4" fill="hold" nodeType="afterEffect">
                                  <p:stCondLst>
                                    <p:cond delay="0"/>
                                  </p:stCondLst>
                                  <p:childTnLst>
                                    <p:set>
                                      <p:cBhvr>
                                        <p:cTn id="60" dur="1" fill="hold">
                                          <p:stCondLst>
                                            <p:cond delay="0"/>
                                          </p:stCondLst>
                                        </p:cTn>
                                        <p:tgtEl>
                                          <p:spTgt spid="24"/>
                                        </p:tgtEl>
                                        <p:attrNameLst>
                                          <p:attrName>style.visibility</p:attrName>
                                        </p:attrNameLst>
                                      </p:cBhvr>
                                      <p:to>
                                        <p:strVal val="visible"/>
                                      </p:to>
                                    </p:set>
                                    <p:animEffect transition="in" filter="wipe(down)">
                                      <p:cBhvr>
                                        <p:cTn id="61" dur="500"/>
                                        <p:tgtEl>
                                          <p:spTgt spid="24"/>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23"/>
                                        </p:tgtEl>
                                        <p:attrNameLst>
                                          <p:attrName>style.visibility</p:attrName>
                                        </p:attrNameLst>
                                      </p:cBhvr>
                                      <p:to>
                                        <p:strVal val="visible"/>
                                      </p:to>
                                    </p:set>
                                    <p:anim calcmode="lin" valueType="num">
                                      <p:cBhvr>
                                        <p:cTn id="65" dur="500" fill="hold"/>
                                        <p:tgtEl>
                                          <p:spTgt spid="23"/>
                                        </p:tgtEl>
                                        <p:attrNameLst>
                                          <p:attrName>ppt_w</p:attrName>
                                        </p:attrNameLst>
                                      </p:cBhvr>
                                      <p:tavLst>
                                        <p:tav tm="0">
                                          <p:val>
                                            <p:fltVal val="0"/>
                                          </p:val>
                                        </p:tav>
                                        <p:tav tm="100000">
                                          <p:val>
                                            <p:strVal val="#ppt_w"/>
                                          </p:val>
                                        </p:tav>
                                      </p:tavLst>
                                    </p:anim>
                                    <p:anim calcmode="lin" valueType="num">
                                      <p:cBhvr>
                                        <p:cTn id="66" dur="500" fill="hold"/>
                                        <p:tgtEl>
                                          <p:spTgt spid="23"/>
                                        </p:tgtEl>
                                        <p:attrNameLst>
                                          <p:attrName>ppt_h</p:attrName>
                                        </p:attrNameLst>
                                      </p:cBhvr>
                                      <p:tavLst>
                                        <p:tav tm="0">
                                          <p:val>
                                            <p:fltVal val="0"/>
                                          </p:val>
                                        </p:tav>
                                        <p:tav tm="100000">
                                          <p:val>
                                            <p:strVal val="#ppt_h"/>
                                          </p:val>
                                        </p:tav>
                                      </p:tavLst>
                                    </p:anim>
                                    <p:animEffect transition="in" filter="fade">
                                      <p:cBhvr>
                                        <p:cTn id="67" dur="500"/>
                                        <p:tgtEl>
                                          <p:spTgt spid="23"/>
                                        </p:tgtEl>
                                      </p:cBhvr>
                                    </p:animEffect>
                                  </p:childTnLst>
                                </p:cTn>
                              </p:par>
                              <p:par>
                                <p:cTn id="68" presetID="2" presetClass="entr" presetSubtype="1" accel="20000" decel="80000" fill="hold" grpId="0" nodeType="withEffect">
                                  <p:stCondLst>
                                    <p:cond delay="0"/>
                                  </p:stCondLst>
                                  <p:childTnLst>
                                    <p:set>
                                      <p:cBhvr>
                                        <p:cTn id="69" dur="1" fill="hold">
                                          <p:stCondLst>
                                            <p:cond delay="0"/>
                                          </p:stCondLst>
                                        </p:cTn>
                                        <p:tgtEl>
                                          <p:spTgt spid="22"/>
                                        </p:tgtEl>
                                        <p:attrNameLst>
                                          <p:attrName>style.visibility</p:attrName>
                                        </p:attrNameLst>
                                      </p:cBhvr>
                                      <p:to>
                                        <p:strVal val="visible"/>
                                      </p:to>
                                    </p:set>
                                    <p:anim calcmode="lin" valueType="num">
                                      <p:cBhvr additive="base">
                                        <p:cTn id="70" dur="500" fill="hold"/>
                                        <p:tgtEl>
                                          <p:spTgt spid="22"/>
                                        </p:tgtEl>
                                        <p:attrNameLst>
                                          <p:attrName>ppt_x</p:attrName>
                                        </p:attrNameLst>
                                      </p:cBhvr>
                                      <p:tavLst>
                                        <p:tav tm="0">
                                          <p:val>
                                            <p:strVal val="#ppt_x"/>
                                          </p:val>
                                        </p:tav>
                                        <p:tav tm="100000">
                                          <p:val>
                                            <p:strVal val="#ppt_x"/>
                                          </p:val>
                                        </p:tav>
                                      </p:tavLst>
                                    </p:anim>
                                    <p:anim calcmode="lin" valueType="num">
                                      <p:cBhvr additive="base">
                                        <p:cTn id="71" dur="500" fill="hold"/>
                                        <p:tgtEl>
                                          <p:spTgt spid="22"/>
                                        </p:tgtEl>
                                        <p:attrNameLst>
                                          <p:attrName>ppt_y</p:attrName>
                                        </p:attrNameLst>
                                      </p:cBhvr>
                                      <p:tavLst>
                                        <p:tav tm="0">
                                          <p:val>
                                            <p:strVal val="0-#ppt_h/2"/>
                                          </p:val>
                                        </p:tav>
                                        <p:tav tm="100000">
                                          <p:val>
                                            <p:strVal val="#ppt_y"/>
                                          </p:val>
                                        </p:tav>
                                      </p:tavLst>
                                    </p:anim>
                                  </p:childTnLst>
                                </p:cTn>
                              </p:par>
                            </p:childTnLst>
                          </p:cTn>
                        </p:par>
                        <p:par>
                          <p:cTn id="72" fill="hold">
                            <p:stCondLst>
                              <p:cond delay="5500"/>
                            </p:stCondLst>
                            <p:childTnLst>
                              <p:par>
                                <p:cTn id="73" presetID="16" presetClass="entr" presetSubtype="37" fill="hold" grpId="0" nodeType="afterEffect">
                                  <p:stCondLst>
                                    <p:cond delay="0"/>
                                  </p:stCondLst>
                                  <p:childTnLst>
                                    <p:set>
                                      <p:cBhvr>
                                        <p:cTn id="74" dur="1" fill="hold">
                                          <p:stCondLst>
                                            <p:cond delay="0"/>
                                          </p:stCondLst>
                                        </p:cTn>
                                        <p:tgtEl>
                                          <p:spTgt spid="31"/>
                                        </p:tgtEl>
                                        <p:attrNameLst>
                                          <p:attrName>style.visibility</p:attrName>
                                        </p:attrNameLst>
                                      </p:cBhvr>
                                      <p:to>
                                        <p:strVal val="visible"/>
                                      </p:to>
                                    </p:set>
                                    <p:animEffect transition="in" filter="barn(outVertical)">
                                      <p:cBhvr>
                                        <p:cTn id="75" dur="500"/>
                                        <p:tgtEl>
                                          <p:spTgt spid="31"/>
                                        </p:tgtEl>
                                      </p:cBhvr>
                                    </p:animEffect>
                                  </p:childTnLst>
                                </p:cTn>
                              </p:par>
                            </p:childTnLst>
                          </p:cTn>
                        </p:par>
                        <p:par>
                          <p:cTn id="76" fill="hold">
                            <p:stCondLst>
                              <p:cond delay="6000"/>
                            </p:stCondLst>
                            <p:childTnLst>
                              <p:par>
                                <p:cTn id="77" presetID="22" presetClass="entr" presetSubtype="4"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down)">
                                      <p:cBhvr>
                                        <p:cTn id="79" dur="500"/>
                                        <p:tgtEl>
                                          <p:spTgt spid="27"/>
                                        </p:tgtEl>
                                      </p:cBhvr>
                                    </p:animEffect>
                                  </p:childTnLst>
                                </p:cTn>
                              </p:par>
                            </p:childTnLst>
                          </p:cTn>
                        </p:par>
                        <p:par>
                          <p:cTn id="80" fill="hold">
                            <p:stCondLst>
                              <p:cond delay="6500"/>
                            </p:stCondLst>
                            <p:childTnLst>
                              <p:par>
                                <p:cTn id="81" presetID="53" presetClass="entr" presetSubtype="16" fill="hold" grpId="0" nodeType="afterEffect">
                                  <p:stCondLst>
                                    <p:cond delay="0"/>
                                  </p:stCondLst>
                                  <p:childTnLst>
                                    <p:set>
                                      <p:cBhvr>
                                        <p:cTn id="82" dur="1" fill="hold">
                                          <p:stCondLst>
                                            <p:cond delay="0"/>
                                          </p:stCondLst>
                                        </p:cTn>
                                        <p:tgtEl>
                                          <p:spTgt spid="26"/>
                                        </p:tgtEl>
                                        <p:attrNameLst>
                                          <p:attrName>style.visibility</p:attrName>
                                        </p:attrNameLst>
                                      </p:cBhvr>
                                      <p:to>
                                        <p:strVal val="visible"/>
                                      </p:to>
                                    </p:set>
                                    <p:anim calcmode="lin" valueType="num">
                                      <p:cBhvr>
                                        <p:cTn id="83" dur="500" fill="hold"/>
                                        <p:tgtEl>
                                          <p:spTgt spid="26"/>
                                        </p:tgtEl>
                                        <p:attrNameLst>
                                          <p:attrName>ppt_w</p:attrName>
                                        </p:attrNameLst>
                                      </p:cBhvr>
                                      <p:tavLst>
                                        <p:tav tm="0">
                                          <p:val>
                                            <p:fltVal val="0"/>
                                          </p:val>
                                        </p:tav>
                                        <p:tav tm="100000">
                                          <p:val>
                                            <p:strVal val="#ppt_w"/>
                                          </p:val>
                                        </p:tav>
                                      </p:tavLst>
                                    </p:anim>
                                    <p:anim calcmode="lin" valueType="num">
                                      <p:cBhvr>
                                        <p:cTn id="84" dur="500" fill="hold"/>
                                        <p:tgtEl>
                                          <p:spTgt spid="26"/>
                                        </p:tgtEl>
                                        <p:attrNameLst>
                                          <p:attrName>ppt_h</p:attrName>
                                        </p:attrNameLst>
                                      </p:cBhvr>
                                      <p:tavLst>
                                        <p:tav tm="0">
                                          <p:val>
                                            <p:fltVal val="0"/>
                                          </p:val>
                                        </p:tav>
                                        <p:tav tm="100000">
                                          <p:val>
                                            <p:strVal val="#ppt_h"/>
                                          </p:val>
                                        </p:tav>
                                      </p:tavLst>
                                    </p:anim>
                                    <p:animEffect transition="in" filter="fade">
                                      <p:cBhvr>
                                        <p:cTn id="85" dur="500"/>
                                        <p:tgtEl>
                                          <p:spTgt spid="26"/>
                                        </p:tgtEl>
                                      </p:cBhvr>
                                    </p:animEffect>
                                  </p:childTnLst>
                                </p:cTn>
                              </p:par>
                              <p:par>
                                <p:cTn id="86" presetID="2" presetClass="entr" presetSubtype="1" accel="20000" decel="80000" fill="hold" grpId="0" nodeType="withEffect">
                                  <p:stCondLst>
                                    <p:cond delay="0"/>
                                  </p:stCondLst>
                                  <p:childTnLst>
                                    <p:set>
                                      <p:cBhvr>
                                        <p:cTn id="87" dur="1" fill="hold">
                                          <p:stCondLst>
                                            <p:cond delay="0"/>
                                          </p:stCondLst>
                                        </p:cTn>
                                        <p:tgtEl>
                                          <p:spTgt spid="25"/>
                                        </p:tgtEl>
                                        <p:attrNameLst>
                                          <p:attrName>style.visibility</p:attrName>
                                        </p:attrNameLst>
                                      </p:cBhvr>
                                      <p:to>
                                        <p:strVal val="visible"/>
                                      </p:to>
                                    </p:set>
                                    <p:anim calcmode="lin" valueType="num">
                                      <p:cBhvr additive="base">
                                        <p:cTn id="88" dur="500" fill="hold"/>
                                        <p:tgtEl>
                                          <p:spTgt spid="25"/>
                                        </p:tgtEl>
                                        <p:attrNameLst>
                                          <p:attrName>ppt_x</p:attrName>
                                        </p:attrNameLst>
                                      </p:cBhvr>
                                      <p:tavLst>
                                        <p:tav tm="0">
                                          <p:val>
                                            <p:strVal val="#ppt_x"/>
                                          </p:val>
                                        </p:tav>
                                        <p:tav tm="100000">
                                          <p:val>
                                            <p:strVal val="#ppt_x"/>
                                          </p:val>
                                        </p:tav>
                                      </p:tavLst>
                                    </p:anim>
                                    <p:anim calcmode="lin" valueType="num">
                                      <p:cBhvr additive="base">
                                        <p:cTn id="89" dur="500" fill="hold"/>
                                        <p:tgtEl>
                                          <p:spTgt spid="25"/>
                                        </p:tgtEl>
                                        <p:attrNameLst>
                                          <p:attrName>ppt_y</p:attrName>
                                        </p:attrNameLst>
                                      </p:cBhvr>
                                      <p:tavLst>
                                        <p:tav tm="0">
                                          <p:val>
                                            <p:strVal val="0-#ppt_h/2"/>
                                          </p:val>
                                        </p:tav>
                                        <p:tav tm="100000">
                                          <p:val>
                                            <p:strVal val="#ppt_y"/>
                                          </p:val>
                                        </p:tav>
                                      </p:tavLst>
                                    </p:anim>
                                  </p:childTnLst>
                                </p:cTn>
                              </p:par>
                            </p:childTnLst>
                          </p:cTn>
                        </p:par>
                        <p:par>
                          <p:cTn id="90" fill="hold">
                            <p:stCondLst>
                              <p:cond delay="7000"/>
                            </p:stCondLst>
                            <p:childTnLst>
                              <p:par>
                                <p:cTn id="91" presetID="16" presetClass="entr" presetSubtype="37"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barn(outVertical)">
                                      <p:cBhvr>
                                        <p:cTn id="93" dur="500"/>
                                        <p:tgtEl>
                                          <p:spTgt spid="32"/>
                                        </p:tgtEl>
                                      </p:cBhvr>
                                    </p:animEffect>
                                  </p:childTnLst>
                                </p:cTn>
                              </p:par>
                              <p:par>
                                <p:cTn id="94" presetID="16" presetClass="entr" presetSubtype="37" fill="hold" grpId="0" nodeType="withEffect">
                                  <p:stCondLst>
                                    <p:cond delay="0"/>
                                  </p:stCondLst>
                                  <p:childTnLst>
                                    <p:set>
                                      <p:cBhvr>
                                        <p:cTn id="95" dur="1" fill="hold">
                                          <p:stCondLst>
                                            <p:cond delay="0"/>
                                          </p:stCondLst>
                                        </p:cTn>
                                        <p:tgtEl>
                                          <p:spTgt spid="461"/>
                                        </p:tgtEl>
                                        <p:attrNameLst>
                                          <p:attrName>style.visibility</p:attrName>
                                        </p:attrNameLst>
                                      </p:cBhvr>
                                      <p:to>
                                        <p:strVal val="visible"/>
                                      </p:to>
                                    </p:set>
                                    <p:animEffect transition="in" filter="barn(outVertical)">
                                      <p:cBhvr>
                                        <p:cTn id="96" dur="500"/>
                                        <p:tgtEl>
                                          <p:spTgt spid="461"/>
                                        </p:tgtEl>
                                      </p:cBhvr>
                                    </p:animEffect>
                                  </p:childTnLst>
                                </p:cTn>
                              </p:par>
                              <p:par>
                                <p:cTn id="97" presetID="16" presetClass="entr" presetSubtype="37" fill="hold" grpId="0" nodeType="withEffect">
                                  <p:stCondLst>
                                    <p:cond delay="0"/>
                                  </p:stCondLst>
                                  <p:childTnLst>
                                    <p:set>
                                      <p:cBhvr>
                                        <p:cTn id="98" dur="1" fill="hold">
                                          <p:stCondLst>
                                            <p:cond delay="0"/>
                                          </p:stCondLst>
                                        </p:cTn>
                                        <p:tgtEl>
                                          <p:spTgt spid="463"/>
                                        </p:tgtEl>
                                        <p:attrNameLst>
                                          <p:attrName>style.visibility</p:attrName>
                                        </p:attrNameLst>
                                      </p:cBhvr>
                                      <p:to>
                                        <p:strVal val="visible"/>
                                      </p:to>
                                    </p:set>
                                    <p:animEffect transition="in" filter="barn(outVertical)">
                                      <p:cBhvr>
                                        <p:cTn id="99" dur="500"/>
                                        <p:tgtEl>
                                          <p:spTgt spid="463"/>
                                        </p:tgtEl>
                                      </p:cBhvr>
                                    </p:animEffect>
                                  </p:childTnLst>
                                </p:cTn>
                              </p:par>
                              <p:par>
                                <p:cTn id="100" presetID="16" presetClass="entr" presetSubtype="37" fill="hold" grpId="0" nodeType="withEffect">
                                  <p:stCondLst>
                                    <p:cond delay="0"/>
                                  </p:stCondLst>
                                  <p:childTnLst>
                                    <p:set>
                                      <p:cBhvr>
                                        <p:cTn id="101" dur="1" fill="hold">
                                          <p:stCondLst>
                                            <p:cond delay="0"/>
                                          </p:stCondLst>
                                        </p:cTn>
                                        <p:tgtEl>
                                          <p:spTgt spid="462"/>
                                        </p:tgtEl>
                                        <p:attrNameLst>
                                          <p:attrName>style.visibility</p:attrName>
                                        </p:attrNameLst>
                                      </p:cBhvr>
                                      <p:to>
                                        <p:strVal val="visible"/>
                                      </p:to>
                                    </p:set>
                                    <p:animEffect transition="in" filter="barn(outVertical)">
                                      <p:cBhvr>
                                        <p:cTn id="102" dur="500"/>
                                        <p:tgtEl>
                                          <p:spTgt spid="462"/>
                                        </p:tgtEl>
                                      </p:cBhvr>
                                    </p:animEffect>
                                  </p:childTnLst>
                                </p:cTn>
                              </p:par>
                              <p:par>
                                <p:cTn id="103" presetID="16" presetClass="entr" presetSubtype="37" fill="hold" grpId="0" nodeType="withEffect">
                                  <p:stCondLst>
                                    <p:cond delay="0"/>
                                  </p:stCondLst>
                                  <p:childTnLst>
                                    <p:set>
                                      <p:cBhvr>
                                        <p:cTn id="104" dur="1" fill="hold">
                                          <p:stCondLst>
                                            <p:cond delay="0"/>
                                          </p:stCondLst>
                                        </p:cTn>
                                        <p:tgtEl>
                                          <p:spTgt spid="464"/>
                                        </p:tgtEl>
                                        <p:attrNameLst>
                                          <p:attrName>style.visibility</p:attrName>
                                        </p:attrNameLst>
                                      </p:cBhvr>
                                      <p:to>
                                        <p:strVal val="visible"/>
                                      </p:to>
                                    </p:set>
                                    <p:animEffect transition="in" filter="barn(outVertical)">
                                      <p:cBhvr>
                                        <p:cTn id="105" dur="500"/>
                                        <p:tgtEl>
                                          <p:spTgt spid="464"/>
                                        </p:tgtEl>
                                      </p:cBhvr>
                                    </p:animEffect>
                                  </p:childTnLst>
                                </p:cTn>
                              </p:par>
                              <p:par>
                                <p:cTn id="106" presetID="16" presetClass="entr" presetSubtype="37" fill="hold" grpId="0" nodeType="withEffect">
                                  <p:stCondLst>
                                    <p:cond delay="0"/>
                                  </p:stCondLst>
                                  <p:childTnLst>
                                    <p:set>
                                      <p:cBhvr>
                                        <p:cTn id="107" dur="1" fill="hold">
                                          <p:stCondLst>
                                            <p:cond delay="0"/>
                                          </p:stCondLst>
                                        </p:cTn>
                                        <p:tgtEl>
                                          <p:spTgt spid="465"/>
                                        </p:tgtEl>
                                        <p:attrNameLst>
                                          <p:attrName>style.visibility</p:attrName>
                                        </p:attrNameLst>
                                      </p:cBhvr>
                                      <p:to>
                                        <p:strVal val="visible"/>
                                      </p:to>
                                    </p:set>
                                    <p:animEffect transition="in" filter="barn(outVertical)">
                                      <p:cBhvr>
                                        <p:cTn id="108" dur="500"/>
                                        <p:tgtEl>
                                          <p:spTgt spid="4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6" grpId="0" animBg="1"/>
      <p:bldP spid="17" grpId="0" animBg="1"/>
      <p:bldP spid="19" grpId="0" animBg="1"/>
      <p:bldP spid="20" grpId="0" animBg="1"/>
      <p:bldP spid="22" grpId="0" animBg="1"/>
      <p:bldP spid="23" grpId="0" animBg="1"/>
      <p:bldP spid="25" grpId="0" animBg="1"/>
      <p:bldP spid="26" grpId="0" animBg="1"/>
      <p:bldP spid="28" grpId="0"/>
      <p:bldP spid="29" grpId="0"/>
      <p:bldP spid="30" grpId="0"/>
      <p:bldP spid="31" grpId="0"/>
      <p:bldP spid="32" grpId="0"/>
      <p:bldP spid="461" grpId="0"/>
      <p:bldP spid="462" grpId="0"/>
      <p:bldP spid="463" grpId="0"/>
      <p:bldP spid="464" grpId="0"/>
      <p:bldP spid="46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screen"/>
          <a:srcRect l="-2"/>
          <a:stretch>
            <a:fillRect/>
          </a:stretch>
        </p:blipFill>
        <p:spPr>
          <a:xfrm>
            <a:off x="0" y="0"/>
            <a:ext cx="12191999" cy="6858000"/>
          </a:xfrm>
          <a:prstGeom prst="rect">
            <a:avLst/>
          </a:prstGeom>
        </p:spPr>
      </p:pic>
      <p:sp>
        <p:nvSpPr>
          <p:cNvPr id="3" name="矩形 2"/>
          <p:cNvSpPr/>
          <p:nvPr/>
        </p:nvSpPr>
        <p:spPr>
          <a:xfrm>
            <a:off x="3246595" y="355854"/>
            <a:ext cx="5723234" cy="646331"/>
          </a:xfrm>
          <a:prstGeom prst="rect">
            <a:avLst/>
          </a:prstGeom>
          <a:noFill/>
        </p:spPr>
        <p:txBody>
          <a:bodyPr wrap="square" rtlCol="0">
            <a:spAutoFit/>
          </a:bodyPr>
          <a:lstStyle/>
          <a:p>
            <a:pPr algn="ctr"/>
            <a:r>
              <a:rPr lang="zh-CN" altLang="en-US" sz="3600" dirty="0">
                <a:gradFill flip="none" rotWithShape="1">
                  <a:gsLst>
                    <a:gs pos="0">
                      <a:srgbClr val="F16C06"/>
                    </a:gs>
                    <a:gs pos="30000">
                      <a:srgbClr val="EA3C10"/>
                    </a:gs>
                    <a:gs pos="60000">
                      <a:srgbClr val="DF2417"/>
                    </a:gs>
                    <a:gs pos="100000">
                      <a:srgbClr val="D7271E"/>
                    </a:gs>
                  </a:gsLst>
                  <a:lin ang="10800000" scaled="1"/>
                  <a:tileRect/>
                </a:gradFill>
                <a:effectLst>
                  <a:outerShdw blurRad="12700" dist="38100" dir="2700000" algn="tl" rotWithShape="0">
                    <a:schemeClr val="tx1">
                      <a:lumMod val="85000"/>
                      <a:lumOff val="15000"/>
                      <a:alpha val="14000"/>
                    </a:schemeClr>
                  </a:outerShdw>
                </a:effectLst>
                <a:latin typeface="义启粗黑体" panose="02000800000000000000" pitchFamily="2" charset="-128"/>
                <a:ea typeface="义启粗黑体" panose="02000800000000000000" pitchFamily="2" charset="-128"/>
              </a:rPr>
              <a:t>坚定信念，永葆先进</a:t>
            </a:r>
          </a:p>
        </p:txBody>
      </p:sp>
      <p:grpSp>
        <p:nvGrpSpPr>
          <p:cNvPr id="4" name="Group 4"/>
          <p:cNvGrpSpPr>
            <a:grpSpLocks noChangeAspect="1"/>
          </p:cNvGrpSpPr>
          <p:nvPr/>
        </p:nvGrpSpPr>
        <p:grpSpPr bwMode="auto">
          <a:xfrm flipH="1">
            <a:off x="8655779" y="487371"/>
            <a:ext cx="607778" cy="337494"/>
            <a:chOff x="2" y="-28"/>
            <a:chExt cx="8111" cy="4504"/>
          </a:xfrm>
          <a:gradFill>
            <a:gsLst>
              <a:gs pos="5000">
                <a:srgbClr val="F16C06"/>
              </a:gs>
              <a:gs pos="68000">
                <a:srgbClr val="DF2417"/>
              </a:gs>
            </a:gsLst>
            <a:lin ang="2700000" scaled="1"/>
          </a:gradFill>
        </p:grpSpPr>
        <p:sp>
          <p:nvSpPr>
            <p:cNvPr id="5" name="Freeform 5"/>
            <p:cNvSpPr/>
            <p:nvPr/>
          </p:nvSpPr>
          <p:spPr bwMode="auto">
            <a:xfrm>
              <a:off x="2" y="-28"/>
              <a:ext cx="8111" cy="3845"/>
            </a:xfrm>
            <a:custGeom>
              <a:avLst/>
              <a:gdLst>
                <a:gd name="T0" fmla="*/ 3708 w 4964"/>
                <a:gd name="T1" fmla="*/ 892 h 2353"/>
                <a:gd name="T2" fmla="*/ 3978 w 4964"/>
                <a:gd name="T3" fmla="*/ 1161 h 2353"/>
                <a:gd name="T4" fmla="*/ 3770 w 4964"/>
                <a:gd name="T5" fmla="*/ 1393 h 2353"/>
                <a:gd name="T6" fmla="*/ 3620 w 4964"/>
                <a:gd name="T7" fmla="*/ 2113 h 2353"/>
                <a:gd name="T8" fmla="*/ 4339 w 4964"/>
                <a:gd name="T9" fmla="*/ 1302 h 2353"/>
                <a:gd name="T10" fmla="*/ 4605 w 4964"/>
                <a:gd name="T11" fmla="*/ 1565 h 2353"/>
                <a:gd name="T12" fmla="*/ 4313 w 4964"/>
                <a:gd name="T13" fmla="*/ 1784 h 2353"/>
                <a:gd name="T14" fmla="*/ 4942 w 4964"/>
                <a:gd name="T15" fmla="*/ 1424 h 2353"/>
                <a:gd name="T16" fmla="*/ 4840 w 4964"/>
                <a:gd name="T17" fmla="*/ 983 h 2353"/>
                <a:gd name="T18" fmla="*/ 4445 w 4964"/>
                <a:gd name="T19" fmla="*/ 867 h 2353"/>
                <a:gd name="T20" fmla="*/ 4200 w 4964"/>
                <a:gd name="T21" fmla="*/ 1050 h 2353"/>
                <a:gd name="T22" fmla="*/ 4090 w 4964"/>
                <a:gd name="T23" fmla="*/ 619 h 2353"/>
                <a:gd name="T24" fmla="*/ 3970 w 4964"/>
                <a:gd name="T25" fmla="*/ 869 h 2353"/>
                <a:gd name="T26" fmla="*/ 4351 w 4964"/>
                <a:gd name="T27" fmla="*/ 843 h 2353"/>
                <a:gd name="T28" fmla="*/ 4281 w 4964"/>
                <a:gd name="T29" fmla="*/ 501 h 2353"/>
                <a:gd name="T30" fmla="*/ 4049 w 4964"/>
                <a:gd name="T31" fmla="*/ 245 h 2353"/>
                <a:gd name="T32" fmla="*/ 3626 w 4964"/>
                <a:gd name="T33" fmla="*/ 247 h 2353"/>
                <a:gd name="T34" fmla="*/ 3157 w 4964"/>
                <a:gd name="T35" fmla="*/ 84 h 2353"/>
                <a:gd name="T36" fmla="*/ 2919 w 4964"/>
                <a:gd name="T37" fmla="*/ 236 h 2353"/>
                <a:gd name="T38" fmla="*/ 2654 w 4964"/>
                <a:gd name="T39" fmla="*/ 599 h 2353"/>
                <a:gd name="T40" fmla="*/ 2922 w 4964"/>
                <a:gd name="T41" fmla="*/ 846 h 2353"/>
                <a:gd name="T42" fmla="*/ 2864 w 4964"/>
                <a:gd name="T43" fmla="*/ 528 h 2353"/>
                <a:gd name="T44" fmla="*/ 3065 w 4964"/>
                <a:gd name="T45" fmla="*/ 608 h 2353"/>
                <a:gd name="T46" fmla="*/ 2952 w 4964"/>
                <a:gd name="T47" fmla="*/ 906 h 2353"/>
                <a:gd name="T48" fmla="*/ 2651 w 4964"/>
                <a:gd name="T49" fmla="*/ 743 h 2353"/>
                <a:gd name="T50" fmla="*/ 2410 w 4964"/>
                <a:gd name="T51" fmla="*/ 538 h 2353"/>
                <a:gd name="T52" fmla="*/ 2250 w 4964"/>
                <a:gd name="T53" fmla="*/ 726 h 2353"/>
                <a:gd name="T54" fmla="*/ 2164 w 4964"/>
                <a:gd name="T55" fmla="*/ 1168 h 2353"/>
                <a:gd name="T56" fmla="*/ 2428 w 4964"/>
                <a:gd name="T57" fmla="*/ 1468 h 2353"/>
                <a:gd name="T58" fmla="*/ 2234 w 4964"/>
                <a:gd name="T59" fmla="*/ 1505 h 2353"/>
                <a:gd name="T60" fmla="*/ 2491 w 4964"/>
                <a:gd name="T61" fmla="*/ 1401 h 2353"/>
                <a:gd name="T62" fmla="*/ 2294 w 4964"/>
                <a:gd name="T63" fmla="*/ 1817 h 2353"/>
                <a:gd name="T64" fmla="*/ 1184 w 4964"/>
                <a:gd name="T65" fmla="*/ 1881 h 2353"/>
                <a:gd name="T66" fmla="*/ 669 w 4964"/>
                <a:gd name="T67" fmla="*/ 1533 h 2353"/>
                <a:gd name="T68" fmla="*/ 0 w 4964"/>
                <a:gd name="T69" fmla="*/ 1528 h 2353"/>
                <a:gd name="T70" fmla="*/ 1164 w 4964"/>
                <a:gd name="T71" fmla="*/ 2144 h 2353"/>
                <a:gd name="T72" fmla="*/ 2891 w 4964"/>
                <a:gd name="T73" fmla="*/ 1717 h 2353"/>
                <a:gd name="T74" fmla="*/ 2724 w 4964"/>
                <a:gd name="T75" fmla="*/ 1203 h 2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64" h="2353">
                  <a:moveTo>
                    <a:pt x="3103" y="1008"/>
                  </a:moveTo>
                  <a:cubicBezTo>
                    <a:pt x="3130" y="659"/>
                    <a:pt x="3633" y="632"/>
                    <a:pt x="3708" y="892"/>
                  </a:cubicBezTo>
                  <a:cubicBezTo>
                    <a:pt x="3789" y="890"/>
                    <a:pt x="3852" y="930"/>
                    <a:pt x="3898" y="984"/>
                  </a:cubicBezTo>
                  <a:cubicBezTo>
                    <a:pt x="3916" y="1006"/>
                    <a:pt x="3974" y="1066"/>
                    <a:pt x="3978" y="1161"/>
                  </a:cubicBezTo>
                  <a:cubicBezTo>
                    <a:pt x="3978" y="1187"/>
                    <a:pt x="3980" y="1255"/>
                    <a:pt x="3931" y="1315"/>
                  </a:cubicBezTo>
                  <a:cubicBezTo>
                    <a:pt x="3871" y="1387"/>
                    <a:pt x="3785" y="1392"/>
                    <a:pt x="3770" y="1393"/>
                  </a:cubicBezTo>
                  <a:cubicBezTo>
                    <a:pt x="3742" y="1790"/>
                    <a:pt x="3508" y="2071"/>
                    <a:pt x="3013" y="2344"/>
                  </a:cubicBezTo>
                  <a:cubicBezTo>
                    <a:pt x="3164" y="2327"/>
                    <a:pt x="3398" y="2276"/>
                    <a:pt x="3620" y="2113"/>
                  </a:cubicBezTo>
                  <a:cubicBezTo>
                    <a:pt x="3746" y="2020"/>
                    <a:pt x="3834" y="1915"/>
                    <a:pt x="3888" y="1851"/>
                  </a:cubicBezTo>
                  <a:cubicBezTo>
                    <a:pt x="4136" y="1554"/>
                    <a:pt x="4150" y="1354"/>
                    <a:pt x="4339" y="1302"/>
                  </a:cubicBezTo>
                  <a:cubicBezTo>
                    <a:pt x="4360" y="1297"/>
                    <a:pt x="4465" y="1268"/>
                    <a:pt x="4540" y="1327"/>
                  </a:cubicBezTo>
                  <a:cubicBezTo>
                    <a:pt x="4634" y="1401"/>
                    <a:pt x="4607" y="1554"/>
                    <a:pt x="4605" y="1565"/>
                  </a:cubicBezTo>
                  <a:cubicBezTo>
                    <a:pt x="4601" y="1227"/>
                    <a:pt x="4147" y="1338"/>
                    <a:pt x="4223" y="1628"/>
                  </a:cubicBezTo>
                  <a:cubicBezTo>
                    <a:pt x="4241" y="1695"/>
                    <a:pt x="4273" y="1747"/>
                    <a:pt x="4313" y="1784"/>
                  </a:cubicBezTo>
                  <a:cubicBezTo>
                    <a:pt x="4417" y="1881"/>
                    <a:pt x="4610" y="1917"/>
                    <a:pt x="4764" y="1824"/>
                  </a:cubicBezTo>
                  <a:cubicBezTo>
                    <a:pt x="4909" y="1736"/>
                    <a:pt x="4964" y="1566"/>
                    <a:pt x="4942" y="1424"/>
                  </a:cubicBezTo>
                  <a:cubicBezTo>
                    <a:pt x="4922" y="1292"/>
                    <a:pt x="4837" y="1209"/>
                    <a:pt x="4807" y="1182"/>
                  </a:cubicBezTo>
                  <a:cubicBezTo>
                    <a:pt x="4818" y="1164"/>
                    <a:pt x="4864" y="1082"/>
                    <a:pt x="4840" y="983"/>
                  </a:cubicBezTo>
                  <a:cubicBezTo>
                    <a:pt x="4817" y="893"/>
                    <a:pt x="4741" y="806"/>
                    <a:pt x="4641" y="794"/>
                  </a:cubicBezTo>
                  <a:cubicBezTo>
                    <a:pt x="4536" y="781"/>
                    <a:pt x="4456" y="857"/>
                    <a:pt x="4445" y="867"/>
                  </a:cubicBezTo>
                  <a:cubicBezTo>
                    <a:pt x="4405" y="906"/>
                    <a:pt x="4414" y="929"/>
                    <a:pt x="4372" y="969"/>
                  </a:cubicBezTo>
                  <a:cubicBezTo>
                    <a:pt x="4316" y="1020"/>
                    <a:pt x="4251" y="1043"/>
                    <a:pt x="4200" y="1050"/>
                  </a:cubicBezTo>
                  <a:cubicBezTo>
                    <a:pt x="4099" y="1062"/>
                    <a:pt x="3945" y="1027"/>
                    <a:pt x="3900" y="888"/>
                  </a:cubicBezTo>
                  <a:cubicBezTo>
                    <a:pt x="3827" y="664"/>
                    <a:pt x="4035" y="561"/>
                    <a:pt x="4090" y="619"/>
                  </a:cubicBezTo>
                  <a:cubicBezTo>
                    <a:pt x="4060" y="620"/>
                    <a:pt x="4032" y="629"/>
                    <a:pt x="4009" y="647"/>
                  </a:cubicBezTo>
                  <a:cubicBezTo>
                    <a:pt x="3946" y="695"/>
                    <a:pt x="3931" y="797"/>
                    <a:pt x="3970" y="869"/>
                  </a:cubicBezTo>
                  <a:cubicBezTo>
                    <a:pt x="4018" y="957"/>
                    <a:pt x="4126" y="964"/>
                    <a:pt x="4141" y="964"/>
                  </a:cubicBezTo>
                  <a:cubicBezTo>
                    <a:pt x="4270" y="969"/>
                    <a:pt x="4345" y="854"/>
                    <a:pt x="4351" y="843"/>
                  </a:cubicBezTo>
                  <a:cubicBezTo>
                    <a:pt x="4362" y="827"/>
                    <a:pt x="4406" y="751"/>
                    <a:pt x="4385" y="653"/>
                  </a:cubicBezTo>
                  <a:cubicBezTo>
                    <a:pt x="4365" y="565"/>
                    <a:pt x="4304" y="517"/>
                    <a:pt x="4281" y="501"/>
                  </a:cubicBezTo>
                  <a:cubicBezTo>
                    <a:pt x="4202" y="446"/>
                    <a:pt x="4120" y="453"/>
                    <a:pt x="4100" y="455"/>
                  </a:cubicBezTo>
                  <a:cubicBezTo>
                    <a:pt x="4103" y="434"/>
                    <a:pt x="4116" y="334"/>
                    <a:pt x="4049" y="245"/>
                  </a:cubicBezTo>
                  <a:cubicBezTo>
                    <a:pt x="3993" y="169"/>
                    <a:pt x="3892" y="120"/>
                    <a:pt x="3789" y="140"/>
                  </a:cubicBezTo>
                  <a:cubicBezTo>
                    <a:pt x="3693" y="158"/>
                    <a:pt x="3639" y="228"/>
                    <a:pt x="3626" y="247"/>
                  </a:cubicBezTo>
                  <a:cubicBezTo>
                    <a:pt x="3618" y="219"/>
                    <a:pt x="3589" y="123"/>
                    <a:pt x="3495" y="65"/>
                  </a:cubicBezTo>
                  <a:cubicBezTo>
                    <a:pt x="3396" y="4"/>
                    <a:pt x="3252" y="0"/>
                    <a:pt x="3157" y="84"/>
                  </a:cubicBezTo>
                  <a:cubicBezTo>
                    <a:pt x="3084" y="147"/>
                    <a:pt x="3070" y="236"/>
                    <a:pt x="3067" y="264"/>
                  </a:cubicBezTo>
                  <a:cubicBezTo>
                    <a:pt x="3042" y="252"/>
                    <a:pt x="2988" y="230"/>
                    <a:pt x="2919" y="236"/>
                  </a:cubicBezTo>
                  <a:cubicBezTo>
                    <a:pt x="2807" y="245"/>
                    <a:pt x="2739" y="317"/>
                    <a:pt x="2725" y="333"/>
                  </a:cubicBezTo>
                  <a:cubicBezTo>
                    <a:pt x="2629" y="439"/>
                    <a:pt x="2650" y="574"/>
                    <a:pt x="2654" y="599"/>
                  </a:cubicBezTo>
                  <a:cubicBezTo>
                    <a:pt x="2658" y="626"/>
                    <a:pt x="2683" y="763"/>
                    <a:pt x="2797" y="824"/>
                  </a:cubicBezTo>
                  <a:cubicBezTo>
                    <a:pt x="2820" y="836"/>
                    <a:pt x="2869" y="862"/>
                    <a:pt x="2922" y="846"/>
                  </a:cubicBezTo>
                  <a:cubicBezTo>
                    <a:pt x="2997" y="823"/>
                    <a:pt x="3059" y="721"/>
                    <a:pt x="3023" y="635"/>
                  </a:cubicBezTo>
                  <a:cubicBezTo>
                    <a:pt x="3003" y="586"/>
                    <a:pt x="2953" y="543"/>
                    <a:pt x="2864" y="528"/>
                  </a:cubicBezTo>
                  <a:cubicBezTo>
                    <a:pt x="2881" y="524"/>
                    <a:pt x="2914" y="519"/>
                    <a:pt x="2952" y="528"/>
                  </a:cubicBezTo>
                  <a:cubicBezTo>
                    <a:pt x="2971" y="533"/>
                    <a:pt x="3029" y="550"/>
                    <a:pt x="3065" y="608"/>
                  </a:cubicBezTo>
                  <a:cubicBezTo>
                    <a:pt x="3099" y="661"/>
                    <a:pt x="3093" y="716"/>
                    <a:pt x="3090" y="734"/>
                  </a:cubicBezTo>
                  <a:cubicBezTo>
                    <a:pt x="3081" y="809"/>
                    <a:pt x="3027" y="878"/>
                    <a:pt x="2952" y="906"/>
                  </a:cubicBezTo>
                  <a:cubicBezTo>
                    <a:pt x="2946" y="909"/>
                    <a:pt x="2866" y="937"/>
                    <a:pt x="2788" y="900"/>
                  </a:cubicBezTo>
                  <a:cubicBezTo>
                    <a:pt x="2730" y="873"/>
                    <a:pt x="2700" y="824"/>
                    <a:pt x="2651" y="743"/>
                  </a:cubicBezTo>
                  <a:cubicBezTo>
                    <a:pt x="2612" y="679"/>
                    <a:pt x="2621" y="675"/>
                    <a:pt x="2593" y="641"/>
                  </a:cubicBezTo>
                  <a:cubicBezTo>
                    <a:pt x="2574" y="618"/>
                    <a:pt x="2509" y="539"/>
                    <a:pt x="2410" y="538"/>
                  </a:cubicBezTo>
                  <a:cubicBezTo>
                    <a:pt x="2390" y="537"/>
                    <a:pt x="2320" y="536"/>
                    <a:pt x="2276" y="592"/>
                  </a:cubicBezTo>
                  <a:cubicBezTo>
                    <a:pt x="2232" y="648"/>
                    <a:pt x="2248" y="717"/>
                    <a:pt x="2250" y="726"/>
                  </a:cubicBezTo>
                  <a:cubicBezTo>
                    <a:pt x="2148" y="731"/>
                    <a:pt x="2055" y="798"/>
                    <a:pt x="2034" y="893"/>
                  </a:cubicBezTo>
                  <a:cubicBezTo>
                    <a:pt x="2011" y="1000"/>
                    <a:pt x="2046" y="1124"/>
                    <a:pt x="2164" y="1168"/>
                  </a:cubicBezTo>
                  <a:cubicBezTo>
                    <a:pt x="1932" y="1200"/>
                    <a:pt x="1938" y="1554"/>
                    <a:pt x="2134" y="1630"/>
                  </a:cubicBezTo>
                  <a:cubicBezTo>
                    <a:pt x="2329" y="1706"/>
                    <a:pt x="2450" y="1591"/>
                    <a:pt x="2428" y="1468"/>
                  </a:cubicBezTo>
                  <a:cubicBezTo>
                    <a:pt x="2401" y="1308"/>
                    <a:pt x="2262" y="1292"/>
                    <a:pt x="2202" y="1359"/>
                  </a:cubicBezTo>
                  <a:cubicBezTo>
                    <a:pt x="2155" y="1410"/>
                    <a:pt x="2179" y="1466"/>
                    <a:pt x="2234" y="1505"/>
                  </a:cubicBezTo>
                  <a:cubicBezTo>
                    <a:pt x="2127" y="1528"/>
                    <a:pt x="2117" y="1357"/>
                    <a:pt x="2182" y="1293"/>
                  </a:cubicBezTo>
                  <a:cubicBezTo>
                    <a:pt x="2247" y="1230"/>
                    <a:pt x="2448" y="1255"/>
                    <a:pt x="2491" y="1401"/>
                  </a:cubicBezTo>
                  <a:cubicBezTo>
                    <a:pt x="2506" y="1455"/>
                    <a:pt x="2505" y="1502"/>
                    <a:pt x="2499" y="1533"/>
                  </a:cubicBezTo>
                  <a:cubicBezTo>
                    <a:pt x="2494" y="1561"/>
                    <a:pt x="2467" y="1684"/>
                    <a:pt x="2294" y="1817"/>
                  </a:cubicBezTo>
                  <a:cubicBezTo>
                    <a:pt x="2080" y="1983"/>
                    <a:pt x="1844" y="2008"/>
                    <a:pt x="1780" y="2013"/>
                  </a:cubicBezTo>
                  <a:cubicBezTo>
                    <a:pt x="1711" y="2019"/>
                    <a:pt x="1430" y="2039"/>
                    <a:pt x="1184" y="1881"/>
                  </a:cubicBezTo>
                  <a:cubicBezTo>
                    <a:pt x="1108" y="1833"/>
                    <a:pt x="915" y="1690"/>
                    <a:pt x="859" y="1648"/>
                  </a:cubicBezTo>
                  <a:cubicBezTo>
                    <a:pt x="804" y="1607"/>
                    <a:pt x="751" y="1568"/>
                    <a:pt x="669" y="1533"/>
                  </a:cubicBezTo>
                  <a:cubicBezTo>
                    <a:pt x="649" y="1525"/>
                    <a:pt x="568" y="1492"/>
                    <a:pt x="443" y="1479"/>
                  </a:cubicBezTo>
                  <a:cubicBezTo>
                    <a:pt x="266" y="1460"/>
                    <a:pt x="111" y="1492"/>
                    <a:pt x="0" y="1528"/>
                  </a:cubicBezTo>
                  <a:cubicBezTo>
                    <a:pt x="114" y="1530"/>
                    <a:pt x="281" y="1546"/>
                    <a:pt x="462" y="1621"/>
                  </a:cubicBezTo>
                  <a:cubicBezTo>
                    <a:pt x="818" y="1766"/>
                    <a:pt x="858" y="1981"/>
                    <a:pt x="1164" y="2144"/>
                  </a:cubicBezTo>
                  <a:cubicBezTo>
                    <a:pt x="1556" y="2353"/>
                    <a:pt x="1978" y="2259"/>
                    <a:pt x="2070" y="2238"/>
                  </a:cubicBezTo>
                  <a:cubicBezTo>
                    <a:pt x="2537" y="2134"/>
                    <a:pt x="2807" y="1823"/>
                    <a:pt x="2891" y="1717"/>
                  </a:cubicBezTo>
                  <a:cubicBezTo>
                    <a:pt x="2861" y="1705"/>
                    <a:pt x="2818" y="1685"/>
                    <a:pt x="2779" y="1647"/>
                  </a:cubicBezTo>
                  <a:cubicBezTo>
                    <a:pt x="2673" y="1542"/>
                    <a:pt x="2641" y="1352"/>
                    <a:pt x="2724" y="1203"/>
                  </a:cubicBezTo>
                  <a:cubicBezTo>
                    <a:pt x="2797" y="1071"/>
                    <a:pt x="2946" y="994"/>
                    <a:pt x="3103" y="100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noFill/>
              </a:endParaRPr>
            </a:p>
          </p:txBody>
        </p:sp>
        <p:sp>
          <p:nvSpPr>
            <p:cNvPr id="6" name="Freeform 6"/>
            <p:cNvSpPr/>
            <p:nvPr/>
          </p:nvSpPr>
          <p:spPr bwMode="auto">
            <a:xfrm>
              <a:off x="165" y="1230"/>
              <a:ext cx="6260" cy="3246"/>
            </a:xfrm>
            <a:custGeom>
              <a:avLst/>
              <a:gdLst>
                <a:gd name="T0" fmla="*/ 3611 w 3831"/>
                <a:gd name="T1" fmla="*/ 588 h 1986"/>
                <a:gd name="T2" fmla="*/ 3760 w 3831"/>
                <a:gd name="T3" fmla="*/ 529 h 1986"/>
                <a:gd name="T4" fmla="*/ 3817 w 3831"/>
                <a:gd name="T5" fmla="*/ 350 h 1986"/>
                <a:gd name="T6" fmla="*/ 3707 w 3831"/>
                <a:gd name="T7" fmla="*/ 195 h 1986"/>
                <a:gd name="T8" fmla="*/ 3560 w 3831"/>
                <a:gd name="T9" fmla="*/ 162 h 1986"/>
                <a:gd name="T10" fmla="*/ 3467 w 3831"/>
                <a:gd name="T11" fmla="*/ 53 h 1986"/>
                <a:gd name="T12" fmla="*/ 3248 w 3831"/>
                <a:gd name="T13" fmla="*/ 17 h 1986"/>
                <a:gd name="T14" fmla="*/ 3038 w 3831"/>
                <a:gd name="T15" fmla="*/ 315 h 1986"/>
                <a:gd name="T16" fmla="*/ 2874 w 3831"/>
                <a:gd name="T17" fmla="*/ 310 h 1986"/>
                <a:gd name="T18" fmla="*/ 2690 w 3831"/>
                <a:gd name="T19" fmla="*/ 471 h 1986"/>
                <a:gd name="T20" fmla="*/ 2670 w 3831"/>
                <a:gd name="T21" fmla="*/ 558 h 1986"/>
                <a:gd name="T22" fmla="*/ 2692 w 3831"/>
                <a:gd name="T23" fmla="*/ 743 h 1986"/>
                <a:gd name="T24" fmla="*/ 2750 w 3831"/>
                <a:gd name="T25" fmla="*/ 828 h 1986"/>
                <a:gd name="T26" fmla="*/ 2862 w 3831"/>
                <a:gd name="T27" fmla="*/ 876 h 1986"/>
                <a:gd name="T28" fmla="*/ 2999 w 3831"/>
                <a:gd name="T29" fmla="*/ 771 h 1986"/>
                <a:gd name="T30" fmla="*/ 2983 w 3831"/>
                <a:gd name="T31" fmla="*/ 661 h 1986"/>
                <a:gd name="T32" fmla="*/ 2912 w 3831"/>
                <a:gd name="T33" fmla="*/ 629 h 1986"/>
                <a:gd name="T34" fmla="*/ 2873 w 3831"/>
                <a:gd name="T35" fmla="*/ 661 h 1986"/>
                <a:gd name="T36" fmla="*/ 2880 w 3831"/>
                <a:gd name="T37" fmla="*/ 746 h 1986"/>
                <a:gd name="T38" fmla="*/ 2841 w 3831"/>
                <a:gd name="T39" fmla="*/ 711 h 1986"/>
                <a:gd name="T40" fmla="*/ 2825 w 3831"/>
                <a:gd name="T41" fmla="*/ 645 h 1986"/>
                <a:gd name="T42" fmla="*/ 2907 w 3831"/>
                <a:gd name="T43" fmla="*/ 551 h 1986"/>
                <a:gd name="T44" fmla="*/ 3022 w 3831"/>
                <a:gd name="T45" fmla="*/ 577 h 1986"/>
                <a:gd name="T46" fmla="*/ 3104 w 3831"/>
                <a:gd name="T47" fmla="*/ 705 h 1986"/>
                <a:gd name="T48" fmla="*/ 3040 w 3831"/>
                <a:gd name="T49" fmla="*/ 897 h 1986"/>
                <a:gd name="T50" fmla="*/ 2868 w 3831"/>
                <a:gd name="T51" fmla="*/ 970 h 1986"/>
                <a:gd name="T52" fmla="*/ 2569 w 3831"/>
                <a:gd name="T53" fmla="*/ 1305 h 1986"/>
                <a:gd name="T54" fmla="*/ 2226 w 3831"/>
                <a:gd name="T55" fmla="*/ 1495 h 1986"/>
                <a:gd name="T56" fmla="*/ 1568 w 3831"/>
                <a:gd name="T57" fmla="*/ 1591 h 1986"/>
                <a:gd name="T58" fmla="*/ 1166 w 3831"/>
                <a:gd name="T59" fmla="*/ 1519 h 1986"/>
                <a:gd name="T60" fmla="*/ 917 w 3831"/>
                <a:gd name="T61" fmla="*/ 1343 h 1986"/>
                <a:gd name="T62" fmla="*/ 0 w 3831"/>
                <a:gd name="T63" fmla="*/ 850 h 1986"/>
                <a:gd name="T64" fmla="*/ 476 w 3831"/>
                <a:gd name="T65" fmla="*/ 1111 h 1986"/>
                <a:gd name="T66" fmla="*/ 764 w 3831"/>
                <a:gd name="T67" fmla="*/ 1399 h 1986"/>
                <a:gd name="T68" fmla="*/ 1307 w 3831"/>
                <a:gd name="T69" fmla="*/ 1779 h 1986"/>
                <a:gd name="T70" fmla="*/ 1573 w 3831"/>
                <a:gd name="T71" fmla="*/ 1852 h 1986"/>
                <a:gd name="T72" fmla="*/ 3183 w 3831"/>
                <a:gd name="T73" fmla="*/ 1305 h 1986"/>
                <a:gd name="T74" fmla="*/ 3430 w 3831"/>
                <a:gd name="T75" fmla="*/ 1041 h 1986"/>
                <a:gd name="T76" fmla="*/ 3611 w 3831"/>
                <a:gd name="T77" fmla="*/ 588 h 1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831" h="1986">
                  <a:moveTo>
                    <a:pt x="3611" y="588"/>
                  </a:moveTo>
                  <a:cubicBezTo>
                    <a:pt x="3626" y="588"/>
                    <a:pt x="3701" y="587"/>
                    <a:pt x="3760" y="529"/>
                  </a:cubicBezTo>
                  <a:cubicBezTo>
                    <a:pt x="3831" y="457"/>
                    <a:pt x="3819" y="362"/>
                    <a:pt x="3817" y="350"/>
                  </a:cubicBezTo>
                  <a:cubicBezTo>
                    <a:pt x="3802" y="252"/>
                    <a:pt x="3722" y="204"/>
                    <a:pt x="3707" y="195"/>
                  </a:cubicBezTo>
                  <a:cubicBezTo>
                    <a:pt x="3644" y="157"/>
                    <a:pt x="3582" y="160"/>
                    <a:pt x="3560" y="162"/>
                  </a:cubicBezTo>
                  <a:cubicBezTo>
                    <a:pt x="3548" y="138"/>
                    <a:pt x="3521" y="90"/>
                    <a:pt x="3467" y="53"/>
                  </a:cubicBezTo>
                  <a:cubicBezTo>
                    <a:pt x="3395" y="5"/>
                    <a:pt x="3310" y="0"/>
                    <a:pt x="3248" y="17"/>
                  </a:cubicBezTo>
                  <a:cubicBezTo>
                    <a:pt x="3131" y="48"/>
                    <a:pt x="3044" y="169"/>
                    <a:pt x="3038" y="315"/>
                  </a:cubicBezTo>
                  <a:cubicBezTo>
                    <a:pt x="3010" y="306"/>
                    <a:pt x="2947" y="290"/>
                    <a:pt x="2874" y="310"/>
                  </a:cubicBezTo>
                  <a:cubicBezTo>
                    <a:pt x="2787" y="334"/>
                    <a:pt x="2721" y="399"/>
                    <a:pt x="2690" y="471"/>
                  </a:cubicBezTo>
                  <a:cubicBezTo>
                    <a:pt x="2676" y="505"/>
                    <a:pt x="2673" y="533"/>
                    <a:pt x="2670" y="558"/>
                  </a:cubicBezTo>
                  <a:cubicBezTo>
                    <a:pt x="2666" y="591"/>
                    <a:pt x="2658" y="664"/>
                    <a:pt x="2692" y="743"/>
                  </a:cubicBezTo>
                  <a:cubicBezTo>
                    <a:pt x="2704" y="769"/>
                    <a:pt x="2718" y="800"/>
                    <a:pt x="2750" y="828"/>
                  </a:cubicBezTo>
                  <a:cubicBezTo>
                    <a:pt x="2766" y="843"/>
                    <a:pt x="2806" y="877"/>
                    <a:pt x="2862" y="876"/>
                  </a:cubicBezTo>
                  <a:cubicBezTo>
                    <a:pt x="2923" y="874"/>
                    <a:pt x="2981" y="829"/>
                    <a:pt x="2999" y="771"/>
                  </a:cubicBezTo>
                  <a:cubicBezTo>
                    <a:pt x="3001" y="762"/>
                    <a:pt x="3018" y="703"/>
                    <a:pt x="2983" y="661"/>
                  </a:cubicBezTo>
                  <a:cubicBezTo>
                    <a:pt x="2979" y="657"/>
                    <a:pt x="2948" y="621"/>
                    <a:pt x="2912" y="629"/>
                  </a:cubicBezTo>
                  <a:cubicBezTo>
                    <a:pt x="2887" y="635"/>
                    <a:pt x="2875" y="657"/>
                    <a:pt x="2873" y="661"/>
                  </a:cubicBezTo>
                  <a:cubicBezTo>
                    <a:pt x="2852" y="700"/>
                    <a:pt x="2879" y="744"/>
                    <a:pt x="2880" y="746"/>
                  </a:cubicBezTo>
                  <a:cubicBezTo>
                    <a:pt x="2871" y="741"/>
                    <a:pt x="2854" y="731"/>
                    <a:pt x="2841" y="711"/>
                  </a:cubicBezTo>
                  <a:cubicBezTo>
                    <a:pt x="2839" y="708"/>
                    <a:pt x="2821" y="681"/>
                    <a:pt x="2825" y="645"/>
                  </a:cubicBezTo>
                  <a:cubicBezTo>
                    <a:pt x="2830" y="600"/>
                    <a:pt x="2867" y="564"/>
                    <a:pt x="2907" y="551"/>
                  </a:cubicBezTo>
                  <a:cubicBezTo>
                    <a:pt x="2959" y="536"/>
                    <a:pt x="3003" y="565"/>
                    <a:pt x="3022" y="577"/>
                  </a:cubicBezTo>
                  <a:cubicBezTo>
                    <a:pt x="3086" y="619"/>
                    <a:pt x="3101" y="690"/>
                    <a:pt x="3104" y="705"/>
                  </a:cubicBezTo>
                  <a:cubicBezTo>
                    <a:pt x="3123" y="808"/>
                    <a:pt x="3051" y="885"/>
                    <a:pt x="3040" y="897"/>
                  </a:cubicBezTo>
                  <a:cubicBezTo>
                    <a:pt x="2973" y="966"/>
                    <a:pt x="2887" y="970"/>
                    <a:pt x="2868" y="970"/>
                  </a:cubicBezTo>
                  <a:cubicBezTo>
                    <a:pt x="2815" y="1057"/>
                    <a:pt x="2720" y="1186"/>
                    <a:pt x="2569" y="1305"/>
                  </a:cubicBezTo>
                  <a:cubicBezTo>
                    <a:pt x="2542" y="1326"/>
                    <a:pt x="2418" y="1421"/>
                    <a:pt x="2226" y="1495"/>
                  </a:cubicBezTo>
                  <a:cubicBezTo>
                    <a:pt x="1953" y="1601"/>
                    <a:pt x="1721" y="1596"/>
                    <a:pt x="1568" y="1591"/>
                  </a:cubicBezTo>
                  <a:cubicBezTo>
                    <a:pt x="1424" y="1587"/>
                    <a:pt x="1305" y="1582"/>
                    <a:pt x="1166" y="1519"/>
                  </a:cubicBezTo>
                  <a:cubicBezTo>
                    <a:pt x="1030" y="1457"/>
                    <a:pt x="946" y="1372"/>
                    <a:pt x="917" y="1343"/>
                  </a:cubicBezTo>
                  <a:cubicBezTo>
                    <a:pt x="740" y="1166"/>
                    <a:pt x="365" y="833"/>
                    <a:pt x="0" y="850"/>
                  </a:cubicBezTo>
                  <a:cubicBezTo>
                    <a:pt x="197" y="917"/>
                    <a:pt x="352" y="1009"/>
                    <a:pt x="476" y="1111"/>
                  </a:cubicBezTo>
                  <a:cubicBezTo>
                    <a:pt x="599" y="1213"/>
                    <a:pt x="584" y="1234"/>
                    <a:pt x="764" y="1399"/>
                  </a:cubicBezTo>
                  <a:cubicBezTo>
                    <a:pt x="928" y="1551"/>
                    <a:pt x="1078" y="1688"/>
                    <a:pt x="1307" y="1779"/>
                  </a:cubicBezTo>
                  <a:cubicBezTo>
                    <a:pt x="1427" y="1826"/>
                    <a:pt x="1524" y="1843"/>
                    <a:pt x="1573" y="1852"/>
                  </a:cubicBezTo>
                  <a:cubicBezTo>
                    <a:pt x="2347" y="1986"/>
                    <a:pt x="3077" y="1391"/>
                    <a:pt x="3183" y="1305"/>
                  </a:cubicBezTo>
                  <a:cubicBezTo>
                    <a:pt x="3288" y="1220"/>
                    <a:pt x="3365" y="1138"/>
                    <a:pt x="3430" y="1041"/>
                  </a:cubicBezTo>
                  <a:cubicBezTo>
                    <a:pt x="3548" y="866"/>
                    <a:pt x="3592" y="694"/>
                    <a:pt x="3611" y="58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noFill/>
              </a:endParaRPr>
            </a:p>
          </p:txBody>
        </p:sp>
      </p:grpSp>
      <p:cxnSp>
        <p:nvCxnSpPr>
          <p:cNvPr id="7" name="直接连接符 6"/>
          <p:cNvCxnSpPr/>
          <p:nvPr/>
        </p:nvCxnSpPr>
        <p:spPr>
          <a:xfrm>
            <a:off x="9224690" y="670351"/>
            <a:ext cx="2074681" cy="0"/>
          </a:xfrm>
          <a:prstGeom prst="line">
            <a:avLst/>
          </a:prstGeom>
          <a:ln>
            <a:solidFill>
              <a:srgbClr val="F16C06"/>
            </a:solidFill>
          </a:ln>
        </p:spPr>
        <p:style>
          <a:lnRef idx="1">
            <a:schemeClr val="accent1"/>
          </a:lnRef>
          <a:fillRef idx="0">
            <a:schemeClr val="accent1"/>
          </a:fillRef>
          <a:effectRef idx="0">
            <a:schemeClr val="accent1"/>
          </a:effectRef>
          <a:fontRef idx="minor">
            <a:schemeClr val="tx1"/>
          </a:fontRef>
        </p:style>
      </p:cxnSp>
      <p:grpSp>
        <p:nvGrpSpPr>
          <p:cNvPr id="8" name="Group 4"/>
          <p:cNvGrpSpPr>
            <a:grpSpLocks noChangeAspect="1"/>
          </p:cNvGrpSpPr>
          <p:nvPr/>
        </p:nvGrpSpPr>
        <p:grpSpPr bwMode="auto">
          <a:xfrm>
            <a:off x="2940653" y="487371"/>
            <a:ext cx="607778" cy="337494"/>
            <a:chOff x="2" y="-28"/>
            <a:chExt cx="8111" cy="4504"/>
          </a:xfrm>
          <a:gradFill>
            <a:gsLst>
              <a:gs pos="5000">
                <a:srgbClr val="F16C06"/>
              </a:gs>
              <a:gs pos="68000">
                <a:srgbClr val="DF2417"/>
              </a:gs>
            </a:gsLst>
            <a:lin ang="2700000" scaled="1"/>
          </a:gradFill>
        </p:grpSpPr>
        <p:sp>
          <p:nvSpPr>
            <p:cNvPr id="9" name="Freeform 5"/>
            <p:cNvSpPr/>
            <p:nvPr/>
          </p:nvSpPr>
          <p:spPr bwMode="auto">
            <a:xfrm>
              <a:off x="2" y="-28"/>
              <a:ext cx="8111" cy="3845"/>
            </a:xfrm>
            <a:custGeom>
              <a:avLst/>
              <a:gdLst>
                <a:gd name="T0" fmla="*/ 3708 w 4964"/>
                <a:gd name="T1" fmla="*/ 892 h 2353"/>
                <a:gd name="T2" fmla="*/ 3978 w 4964"/>
                <a:gd name="T3" fmla="*/ 1161 h 2353"/>
                <a:gd name="T4" fmla="*/ 3770 w 4964"/>
                <a:gd name="T5" fmla="*/ 1393 h 2353"/>
                <a:gd name="T6" fmla="*/ 3620 w 4964"/>
                <a:gd name="T7" fmla="*/ 2113 h 2353"/>
                <a:gd name="T8" fmla="*/ 4339 w 4964"/>
                <a:gd name="T9" fmla="*/ 1302 h 2353"/>
                <a:gd name="T10" fmla="*/ 4605 w 4964"/>
                <a:gd name="T11" fmla="*/ 1565 h 2353"/>
                <a:gd name="T12" fmla="*/ 4313 w 4964"/>
                <a:gd name="T13" fmla="*/ 1784 h 2353"/>
                <a:gd name="T14" fmla="*/ 4942 w 4964"/>
                <a:gd name="T15" fmla="*/ 1424 h 2353"/>
                <a:gd name="T16" fmla="*/ 4840 w 4964"/>
                <a:gd name="T17" fmla="*/ 983 h 2353"/>
                <a:gd name="T18" fmla="*/ 4445 w 4964"/>
                <a:gd name="T19" fmla="*/ 867 h 2353"/>
                <a:gd name="T20" fmla="*/ 4200 w 4964"/>
                <a:gd name="T21" fmla="*/ 1050 h 2353"/>
                <a:gd name="T22" fmla="*/ 4090 w 4964"/>
                <a:gd name="T23" fmla="*/ 619 h 2353"/>
                <a:gd name="T24" fmla="*/ 3970 w 4964"/>
                <a:gd name="T25" fmla="*/ 869 h 2353"/>
                <a:gd name="T26" fmla="*/ 4351 w 4964"/>
                <a:gd name="T27" fmla="*/ 843 h 2353"/>
                <a:gd name="T28" fmla="*/ 4281 w 4964"/>
                <a:gd name="T29" fmla="*/ 501 h 2353"/>
                <a:gd name="T30" fmla="*/ 4049 w 4964"/>
                <a:gd name="T31" fmla="*/ 245 h 2353"/>
                <a:gd name="T32" fmla="*/ 3626 w 4964"/>
                <a:gd name="T33" fmla="*/ 247 h 2353"/>
                <a:gd name="T34" fmla="*/ 3157 w 4964"/>
                <a:gd name="T35" fmla="*/ 84 h 2353"/>
                <a:gd name="T36" fmla="*/ 2919 w 4964"/>
                <a:gd name="T37" fmla="*/ 236 h 2353"/>
                <a:gd name="T38" fmla="*/ 2654 w 4964"/>
                <a:gd name="T39" fmla="*/ 599 h 2353"/>
                <a:gd name="T40" fmla="*/ 2922 w 4964"/>
                <a:gd name="T41" fmla="*/ 846 h 2353"/>
                <a:gd name="T42" fmla="*/ 2864 w 4964"/>
                <a:gd name="T43" fmla="*/ 528 h 2353"/>
                <a:gd name="T44" fmla="*/ 3065 w 4964"/>
                <a:gd name="T45" fmla="*/ 608 h 2353"/>
                <a:gd name="T46" fmla="*/ 2952 w 4964"/>
                <a:gd name="T47" fmla="*/ 906 h 2353"/>
                <a:gd name="T48" fmla="*/ 2651 w 4964"/>
                <a:gd name="T49" fmla="*/ 743 h 2353"/>
                <a:gd name="T50" fmla="*/ 2410 w 4964"/>
                <a:gd name="T51" fmla="*/ 538 h 2353"/>
                <a:gd name="T52" fmla="*/ 2250 w 4964"/>
                <a:gd name="T53" fmla="*/ 726 h 2353"/>
                <a:gd name="T54" fmla="*/ 2164 w 4964"/>
                <a:gd name="T55" fmla="*/ 1168 h 2353"/>
                <a:gd name="T56" fmla="*/ 2428 w 4964"/>
                <a:gd name="T57" fmla="*/ 1468 h 2353"/>
                <a:gd name="T58" fmla="*/ 2234 w 4964"/>
                <a:gd name="T59" fmla="*/ 1505 h 2353"/>
                <a:gd name="T60" fmla="*/ 2491 w 4964"/>
                <a:gd name="T61" fmla="*/ 1401 h 2353"/>
                <a:gd name="T62" fmla="*/ 2294 w 4964"/>
                <a:gd name="T63" fmla="*/ 1817 h 2353"/>
                <a:gd name="T64" fmla="*/ 1184 w 4964"/>
                <a:gd name="T65" fmla="*/ 1881 h 2353"/>
                <a:gd name="T66" fmla="*/ 669 w 4964"/>
                <a:gd name="T67" fmla="*/ 1533 h 2353"/>
                <a:gd name="T68" fmla="*/ 0 w 4964"/>
                <a:gd name="T69" fmla="*/ 1528 h 2353"/>
                <a:gd name="T70" fmla="*/ 1164 w 4964"/>
                <a:gd name="T71" fmla="*/ 2144 h 2353"/>
                <a:gd name="T72" fmla="*/ 2891 w 4964"/>
                <a:gd name="T73" fmla="*/ 1717 h 2353"/>
                <a:gd name="T74" fmla="*/ 2724 w 4964"/>
                <a:gd name="T75" fmla="*/ 1203 h 2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64" h="2353">
                  <a:moveTo>
                    <a:pt x="3103" y="1008"/>
                  </a:moveTo>
                  <a:cubicBezTo>
                    <a:pt x="3130" y="659"/>
                    <a:pt x="3633" y="632"/>
                    <a:pt x="3708" y="892"/>
                  </a:cubicBezTo>
                  <a:cubicBezTo>
                    <a:pt x="3789" y="890"/>
                    <a:pt x="3852" y="930"/>
                    <a:pt x="3898" y="984"/>
                  </a:cubicBezTo>
                  <a:cubicBezTo>
                    <a:pt x="3916" y="1006"/>
                    <a:pt x="3974" y="1066"/>
                    <a:pt x="3978" y="1161"/>
                  </a:cubicBezTo>
                  <a:cubicBezTo>
                    <a:pt x="3978" y="1187"/>
                    <a:pt x="3980" y="1255"/>
                    <a:pt x="3931" y="1315"/>
                  </a:cubicBezTo>
                  <a:cubicBezTo>
                    <a:pt x="3871" y="1387"/>
                    <a:pt x="3785" y="1392"/>
                    <a:pt x="3770" y="1393"/>
                  </a:cubicBezTo>
                  <a:cubicBezTo>
                    <a:pt x="3742" y="1790"/>
                    <a:pt x="3508" y="2071"/>
                    <a:pt x="3013" y="2344"/>
                  </a:cubicBezTo>
                  <a:cubicBezTo>
                    <a:pt x="3164" y="2327"/>
                    <a:pt x="3398" y="2276"/>
                    <a:pt x="3620" y="2113"/>
                  </a:cubicBezTo>
                  <a:cubicBezTo>
                    <a:pt x="3746" y="2020"/>
                    <a:pt x="3834" y="1915"/>
                    <a:pt x="3888" y="1851"/>
                  </a:cubicBezTo>
                  <a:cubicBezTo>
                    <a:pt x="4136" y="1554"/>
                    <a:pt x="4150" y="1354"/>
                    <a:pt x="4339" y="1302"/>
                  </a:cubicBezTo>
                  <a:cubicBezTo>
                    <a:pt x="4360" y="1297"/>
                    <a:pt x="4465" y="1268"/>
                    <a:pt x="4540" y="1327"/>
                  </a:cubicBezTo>
                  <a:cubicBezTo>
                    <a:pt x="4634" y="1401"/>
                    <a:pt x="4607" y="1554"/>
                    <a:pt x="4605" y="1565"/>
                  </a:cubicBezTo>
                  <a:cubicBezTo>
                    <a:pt x="4601" y="1227"/>
                    <a:pt x="4147" y="1338"/>
                    <a:pt x="4223" y="1628"/>
                  </a:cubicBezTo>
                  <a:cubicBezTo>
                    <a:pt x="4241" y="1695"/>
                    <a:pt x="4273" y="1747"/>
                    <a:pt x="4313" y="1784"/>
                  </a:cubicBezTo>
                  <a:cubicBezTo>
                    <a:pt x="4417" y="1881"/>
                    <a:pt x="4610" y="1917"/>
                    <a:pt x="4764" y="1824"/>
                  </a:cubicBezTo>
                  <a:cubicBezTo>
                    <a:pt x="4909" y="1736"/>
                    <a:pt x="4964" y="1566"/>
                    <a:pt x="4942" y="1424"/>
                  </a:cubicBezTo>
                  <a:cubicBezTo>
                    <a:pt x="4922" y="1292"/>
                    <a:pt x="4837" y="1209"/>
                    <a:pt x="4807" y="1182"/>
                  </a:cubicBezTo>
                  <a:cubicBezTo>
                    <a:pt x="4818" y="1164"/>
                    <a:pt x="4864" y="1082"/>
                    <a:pt x="4840" y="983"/>
                  </a:cubicBezTo>
                  <a:cubicBezTo>
                    <a:pt x="4817" y="893"/>
                    <a:pt x="4741" y="806"/>
                    <a:pt x="4641" y="794"/>
                  </a:cubicBezTo>
                  <a:cubicBezTo>
                    <a:pt x="4536" y="781"/>
                    <a:pt x="4456" y="857"/>
                    <a:pt x="4445" y="867"/>
                  </a:cubicBezTo>
                  <a:cubicBezTo>
                    <a:pt x="4405" y="906"/>
                    <a:pt x="4414" y="929"/>
                    <a:pt x="4372" y="969"/>
                  </a:cubicBezTo>
                  <a:cubicBezTo>
                    <a:pt x="4316" y="1020"/>
                    <a:pt x="4251" y="1043"/>
                    <a:pt x="4200" y="1050"/>
                  </a:cubicBezTo>
                  <a:cubicBezTo>
                    <a:pt x="4099" y="1062"/>
                    <a:pt x="3945" y="1027"/>
                    <a:pt x="3900" y="888"/>
                  </a:cubicBezTo>
                  <a:cubicBezTo>
                    <a:pt x="3827" y="664"/>
                    <a:pt x="4035" y="561"/>
                    <a:pt x="4090" y="619"/>
                  </a:cubicBezTo>
                  <a:cubicBezTo>
                    <a:pt x="4060" y="620"/>
                    <a:pt x="4032" y="629"/>
                    <a:pt x="4009" y="647"/>
                  </a:cubicBezTo>
                  <a:cubicBezTo>
                    <a:pt x="3946" y="695"/>
                    <a:pt x="3931" y="797"/>
                    <a:pt x="3970" y="869"/>
                  </a:cubicBezTo>
                  <a:cubicBezTo>
                    <a:pt x="4018" y="957"/>
                    <a:pt x="4126" y="964"/>
                    <a:pt x="4141" y="964"/>
                  </a:cubicBezTo>
                  <a:cubicBezTo>
                    <a:pt x="4270" y="969"/>
                    <a:pt x="4345" y="854"/>
                    <a:pt x="4351" y="843"/>
                  </a:cubicBezTo>
                  <a:cubicBezTo>
                    <a:pt x="4362" y="827"/>
                    <a:pt x="4406" y="751"/>
                    <a:pt x="4385" y="653"/>
                  </a:cubicBezTo>
                  <a:cubicBezTo>
                    <a:pt x="4365" y="565"/>
                    <a:pt x="4304" y="517"/>
                    <a:pt x="4281" y="501"/>
                  </a:cubicBezTo>
                  <a:cubicBezTo>
                    <a:pt x="4202" y="446"/>
                    <a:pt x="4120" y="453"/>
                    <a:pt x="4100" y="455"/>
                  </a:cubicBezTo>
                  <a:cubicBezTo>
                    <a:pt x="4103" y="434"/>
                    <a:pt x="4116" y="334"/>
                    <a:pt x="4049" y="245"/>
                  </a:cubicBezTo>
                  <a:cubicBezTo>
                    <a:pt x="3993" y="169"/>
                    <a:pt x="3892" y="120"/>
                    <a:pt x="3789" y="140"/>
                  </a:cubicBezTo>
                  <a:cubicBezTo>
                    <a:pt x="3693" y="158"/>
                    <a:pt x="3639" y="228"/>
                    <a:pt x="3626" y="247"/>
                  </a:cubicBezTo>
                  <a:cubicBezTo>
                    <a:pt x="3618" y="219"/>
                    <a:pt x="3589" y="123"/>
                    <a:pt x="3495" y="65"/>
                  </a:cubicBezTo>
                  <a:cubicBezTo>
                    <a:pt x="3396" y="4"/>
                    <a:pt x="3252" y="0"/>
                    <a:pt x="3157" y="84"/>
                  </a:cubicBezTo>
                  <a:cubicBezTo>
                    <a:pt x="3084" y="147"/>
                    <a:pt x="3070" y="236"/>
                    <a:pt x="3067" y="264"/>
                  </a:cubicBezTo>
                  <a:cubicBezTo>
                    <a:pt x="3042" y="252"/>
                    <a:pt x="2988" y="230"/>
                    <a:pt x="2919" y="236"/>
                  </a:cubicBezTo>
                  <a:cubicBezTo>
                    <a:pt x="2807" y="245"/>
                    <a:pt x="2739" y="317"/>
                    <a:pt x="2725" y="333"/>
                  </a:cubicBezTo>
                  <a:cubicBezTo>
                    <a:pt x="2629" y="439"/>
                    <a:pt x="2650" y="574"/>
                    <a:pt x="2654" y="599"/>
                  </a:cubicBezTo>
                  <a:cubicBezTo>
                    <a:pt x="2658" y="626"/>
                    <a:pt x="2683" y="763"/>
                    <a:pt x="2797" y="824"/>
                  </a:cubicBezTo>
                  <a:cubicBezTo>
                    <a:pt x="2820" y="836"/>
                    <a:pt x="2869" y="862"/>
                    <a:pt x="2922" y="846"/>
                  </a:cubicBezTo>
                  <a:cubicBezTo>
                    <a:pt x="2997" y="823"/>
                    <a:pt x="3059" y="721"/>
                    <a:pt x="3023" y="635"/>
                  </a:cubicBezTo>
                  <a:cubicBezTo>
                    <a:pt x="3003" y="586"/>
                    <a:pt x="2953" y="543"/>
                    <a:pt x="2864" y="528"/>
                  </a:cubicBezTo>
                  <a:cubicBezTo>
                    <a:pt x="2881" y="524"/>
                    <a:pt x="2914" y="519"/>
                    <a:pt x="2952" y="528"/>
                  </a:cubicBezTo>
                  <a:cubicBezTo>
                    <a:pt x="2971" y="533"/>
                    <a:pt x="3029" y="550"/>
                    <a:pt x="3065" y="608"/>
                  </a:cubicBezTo>
                  <a:cubicBezTo>
                    <a:pt x="3099" y="661"/>
                    <a:pt x="3093" y="716"/>
                    <a:pt x="3090" y="734"/>
                  </a:cubicBezTo>
                  <a:cubicBezTo>
                    <a:pt x="3081" y="809"/>
                    <a:pt x="3027" y="878"/>
                    <a:pt x="2952" y="906"/>
                  </a:cubicBezTo>
                  <a:cubicBezTo>
                    <a:pt x="2946" y="909"/>
                    <a:pt x="2866" y="937"/>
                    <a:pt x="2788" y="900"/>
                  </a:cubicBezTo>
                  <a:cubicBezTo>
                    <a:pt x="2730" y="873"/>
                    <a:pt x="2700" y="824"/>
                    <a:pt x="2651" y="743"/>
                  </a:cubicBezTo>
                  <a:cubicBezTo>
                    <a:pt x="2612" y="679"/>
                    <a:pt x="2621" y="675"/>
                    <a:pt x="2593" y="641"/>
                  </a:cubicBezTo>
                  <a:cubicBezTo>
                    <a:pt x="2574" y="618"/>
                    <a:pt x="2509" y="539"/>
                    <a:pt x="2410" y="538"/>
                  </a:cubicBezTo>
                  <a:cubicBezTo>
                    <a:pt x="2390" y="537"/>
                    <a:pt x="2320" y="536"/>
                    <a:pt x="2276" y="592"/>
                  </a:cubicBezTo>
                  <a:cubicBezTo>
                    <a:pt x="2232" y="648"/>
                    <a:pt x="2248" y="717"/>
                    <a:pt x="2250" y="726"/>
                  </a:cubicBezTo>
                  <a:cubicBezTo>
                    <a:pt x="2148" y="731"/>
                    <a:pt x="2055" y="798"/>
                    <a:pt x="2034" y="893"/>
                  </a:cubicBezTo>
                  <a:cubicBezTo>
                    <a:pt x="2011" y="1000"/>
                    <a:pt x="2046" y="1124"/>
                    <a:pt x="2164" y="1168"/>
                  </a:cubicBezTo>
                  <a:cubicBezTo>
                    <a:pt x="1932" y="1200"/>
                    <a:pt x="1938" y="1554"/>
                    <a:pt x="2134" y="1630"/>
                  </a:cubicBezTo>
                  <a:cubicBezTo>
                    <a:pt x="2329" y="1706"/>
                    <a:pt x="2450" y="1591"/>
                    <a:pt x="2428" y="1468"/>
                  </a:cubicBezTo>
                  <a:cubicBezTo>
                    <a:pt x="2401" y="1308"/>
                    <a:pt x="2262" y="1292"/>
                    <a:pt x="2202" y="1359"/>
                  </a:cubicBezTo>
                  <a:cubicBezTo>
                    <a:pt x="2155" y="1410"/>
                    <a:pt x="2179" y="1466"/>
                    <a:pt x="2234" y="1505"/>
                  </a:cubicBezTo>
                  <a:cubicBezTo>
                    <a:pt x="2127" y="1528"/>
                    <a:pt x="2117" y="1357"/>
                    <a:pt x="2182" y="1293"/>
                  </a:cubicBezTo>
                  <a:cubicBezTo>
                    <a:pt x="2247" y="1230"/>
                    <a:pt x="2448" y="1255"/>
                    <a:pt x="2491" y="1401"/>
                  </a:cubicBezTo>
                  <a:cubicBezTo>
                    <a:pt x="2506" y="1455"/>
                    <a:pt x="2505" y="1502"/>
                    <a:pt x="2499" y="1533"/>
                  </a:cubicBezTo>
                  <a:cubicBezTo>
                    <a:pt x="2494" y="1561"/>
                    <a:pt x="2467" y="1684"/>
                    <a:pt x="2294" y="1817"/>
                  </a:cubicBezTo>
                  <a:cubicBezTo>
                    <a:pt x="2080" y="1983"/>
                    <a:pt x="1844" y="2008"/>
                    <a:pt x="1780" y="2013"/>
                  </a:cubicBezTo>
                  <a:cubicBezTo>
                    <a:pt x="1711" y="2019"/>
                    <a:pt x="1430" y="2039"/>
                    <a:pt x="1184" y="1881"/>
                  </a:cubicBezTo>
                  <a:cubicBezTo>
                    <a:pt x="1108" y="1833"/>
                    <a:pt x="915" y="1690"/>
                    <a:pt x="859" y="1648"/>
                  </a:cubicBezTo>
                  <a:cubicBezTo>
                    <a:pt x="804" y="1607"/>
                    <a:pt x="751" y="1568"/>
                    <a:pt x="669" y="1533"/>
                  </a:cubicBezTo>
                  <a:cubicBezTo>
                    <a:pt x="649" y="1525"/>
                    <a:pt x="568" y="1492"/>
                    <a:pt x="443" y="1479"/>
                  </a:cubicBezTo>
                  <a:cubicBezTo>
                    <a:pt x="266" y="1460"/>
                    <a:pt x="111" y="1492"/>
                    <a:pt x="0" y="1528"/>
                  </a:cubicBezTo>
                  <a:cubicBezTo>
                    <a:pt x="114" y="1530"/>
                    <a:pt x="281" y="1546"/>
                    <a:pt x="462" y="1621"/>
                  </a:cubicBezTo>
                  <a:cubicBezTo>
                    <a:pt x="818" y="1766"/>
                    <a:pt x="858" y="1981"/>
                    <a:pt x="1164" y="2144"/>
                  </a:cubicBezTo>
                  <a:cubicBezTo>
                    <a:pt x="1556" y="2353"/>
                    <a:pt x="1978" y="2259"/>
                    <a:pt x="2070" y="2238"/>
                  </a:cubicBezTo>
                  <a:cubicBezTo>
                    <a:pt x="2537" y="2134"/>
                    <a:pt x="2807" y="1823"/>
                    <a:pt x="2891" y="1717"/>
                  </a:cubicBezTo>
                  <a:cubicBezTo>
                    <a:pt x="2861" y="1705"/>
                    <a:pt x="2818" y="1685"/>
                    <a:pt x="2779" y="1647"/>
                  </a:cubicBezTo>
                  <a:cubicBezTo>
                    <a:pt x="2673" y="1542"/>
                    <a:pt x="2641" y="1352"/>
                    <a:pt x="2724" y="1203"/>
                  </a:cubicBezTo>
                  <a:cubicBezTo>
                    <a:pt x="2797" y="1071"/>
                    <a:pt x="2946" y="994"/>
                    <a:pt x="3103" y="100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noFill/>
              </a:endParaRPr>
            </a:p>
          </p:txBody>
        </p:sp>
        <p:sp>
          <p:nvSpPr>
            <p:cNvPr id="10" name="Freeform 6"/>
            <p:cNvSpPr/>
            <p:nvPr/>
          </p:nvSpPr>
          <p:spPr bwMode="auto">
            <a:xfrm>
              <a:off x="165" y="1230"/>
              <a:ext cx="6260" cy="3246"/>
            </a:xfrm>
            <a:custGeom>
              <a:avLst/>
              <a:gdLst>
                <a:gd name="T0" fmla="*/ 3611 w 3831"/>
                <a:gd name="T1" fmla="*/ 588 h 1986"/>
                <a:gd name="T2" fmla="*/ 3760 w 3831"/>
                <a:gd name="T3" fmla="*/ 529 h 1986"/>
                <a:gd name="T4" fmla="*/ 3817 w 3831"/>
                <a:gd name="T5" fmla="*/ 350 h 1986"/>
                <a:gd name="T6" fmla="*/ 3707 w 3831"/>
                <a:gd name="T7" fmla="*/ 195 h 1986"/>
                <a:gd name="T8" fmla="*/ 3560 w 3831"/>
                <a:gd name="T9" fmla="*/ 162 h 1986"/>
                <a:gd name="T10" fmla="*/ 3467 w 3831"/>
                <a:gd name="T11" fmla="*/ 53 h 1986"/>
                <a:gd name="T12" fmla="*/ 3248 w 3831"/>
                <a:gd name="T13" fmla="*/ 17 h 1986"/>
                <a:gd name="T14" fmla="*/ 3038 w 3831"/>
                <a:gd name="T15" fmla="*/ 315 h 1986"/>
                <a:gd name="T16" fmla="*/ 2874 w 3831"/>
                <a:gd name="T17" fmla="*/ 310 h 1986"/>
                <a:gd name="T18" fmla="*/ 2690 w 3831"/>
                <a:gd name="T19" fmla="*/ 471 h 1986"/>
                <a:gd name="T20" fmla="*/ 2670 w 3831"/>
                <a:gd name="T21" fmla="*/ 558 h 1986"/>
                <a:gd name="T22" fmla="*/ 2692 w 3831"/>
                <a:gd name="T23" fmla="*/ 743 h 1986"/>
                <a:gd name="T24" fmla="*/ 2750 w 3831"/>
                <a:gd name="T25" fmla="*/ 828 h 1986"/>
                <a:gd name="T26" fmla="*/ 2862 w 3831"/>
                <a:gd name="T27" fmla="*/ 876 h 1986"/>
                <a:gd name="T28" fmla="*/ 2999 w 3831"/>
                <a:gd name="T29" fmla="*/ 771 h 1986"/>
                <a:gd name="T30" fmla="*/ 2983 w 3831"/>
                <a:gd name="T31" fmla="*/ 661 h 1986"/>
                <a:gd name="T32" fmla="*/ 2912 w 3831"/>
                <a:gd name="T33" fmla="*/ 629 h 1986"/>
                <a:gd name="T34" fmla="*/ 2873 w 3831"/>
                <a:gd name="T35" fmla="*/ 661 h 1986"/>
                <a:gd name="T36" fmla="*/ 2880 w 3831"/>
                <a:gd name="T37" fmla="*/ 746 h 1986"/>
                <a:gd name="T38" fmla="*/ 2841 w 3831"/>
                <a:gd name="T39" fmla="*/ 711 h 1986"/>
                <a:gd name="T40" fmla="*/ 2825 w 3831"/>
                <a:gd name="T41" fmla="*/ 645 h 1986"/>
                <a:gd name="T42" fmla="*/ 2907 w 3831"/>
                <a:gd name="T43" fmla="*/ 551 h 1986"/>
                <a:gd name="T44" fmla="*/ 3022 w 3831"/>
                <a:gd name="T45" fmla="*/ 577 h 1986"/>
                <a:gd name="T46" fmla="*/ 3104 w 3831"/>
                <a:gd name="T47" fmla="*/ 705 h 1986"/>
                <a:gd name="T48" fmla="*/ 3040 w 3831"/>
                <a:gd name="T49" fmla="*/ 897 h 1986"/>
                <a:gd name="T50" fmla="*/ 2868 w 3831"/>
                <a:gd name="T51" fmla="*/ 970 h 1986"/>
                <a:gd name="T52" fmla="*/ 2569 w 3831"/>
                <a:gd name="T53" fmla="*/ 1305 h 1986"/>
                <a:gd name="T54" fmla="*/ 2226 w 3831"/>
                <a:gd name="T55" fmla="*/ 1495 h 1986"/>
                <a:gd name="T56" fmla="*/ 1568 w 3831"/>
                <a:gd name="T57" fmla="*/ 1591 h 1986"/>
                <a:gd name="T58" fmla="*/ 1166 w 3831"/>
                <a:gd name="T59" fmla="*/ 1519 h 1986"/>
                <a:gd name="T60" fmla="*/ 917 w 3831"/>
                <a:gd name="T61" fmla="*/ 1343 h 1986"/>
                <a:gd name="T62" fmla="*/ 0 w 3831"/>
                <a:gd name="T63" fmla="*/ 850 h 1986"/>
                <a:gd name="T64" fmla="*/ 476 w 3831"/>
                <a:gd name="T65" fmla="*/ 1111 h 1986"/>
                <a:gd name="T66" fmla="*/ 764 w 3831"/>
                <a:gd name="T67" fmla="*/ 1399 h 1986"/>
                <a:gd name="T68" fmla="*/ 1307 w 3831"/>
                <a:gd name="T69" fmla="*/ 1779 h 1986"/>
                <a:gd name="T70" fmla="*/ 1573 w 3831"/>
                <a:gd name="T71" fmla="*/ 1852 h 1986"/>
                <a:gd name="T72" fmla="*/ 3183 w 3831"/>
                <a:gd name="T73" fmla="*/ 1305 h 1986"/>
                <a:gd name="T74" fmla="*/ 3430 w 3831"/>
                <a:gd name="T75" fmla="*/ 1041 h 1986"/>
                <a:gd name="T76" fmla="*/ 3611 w 3831"/>
                <a:gd name="T77" fmla="*/ 588 h 1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831" h="1986">
                  <a:moveTo>
                    <a:pt x="3611" y="588"/>
                  </a:moveTo>
                  <a:cubicBezTo>
                    <a:pt x="3626" y="588"/>
                    <a:pt x="3701" y="587"/>
                    <a:pt x="3760" y="529"/>
                  </a:cubicBezTo>
                  <a:cubicBezTo>
                    <a:pt x="3831" y="457"/>
                    <a:pt x="3819" y="362"/>
                    <a:pt x="3817" y="350"/>
                  </a:cubicBezTo>
                  <a:cubicBezTo>
                    <a:pt x="3802" y="252"/>
                    <a:pt x="3722" y="204"/>
                    <a:pt x="3707" y="195"/>
                  </a:cubicBezTo>
                  <a:cubicBezTo>
                    <a:pt x="3644" y="157"/>
                    <a:pt x="3582" y="160"/>
                    <a:pt x="3560" y="162"/>
                  </a:cubicBezTo>
                  <a:cubicBezTo>
                    <a:pt x="3548" y="138"/>
                    <a:pt x="3521" y="90"/>
                    <a:pt x="3467" y="53"/>
                  </a:cubicBezTo>
                  <a:cubicBezTo>
                    <a:pt x="3395" y="5"/>
                    <a:pt x="3310" y="0"/>
                    <a:pt x="3248" y="17"/>
                  </a:cubicBezTo>
                  <a:cubicBezTo>
                    <a:pt x="3131" y="48"/>
                    <a:pt x="3044" y="169"/>
                    <a:pt x="3038" y="315"/>
                  </a:cubicBezTo>
                  <a:cubicBezTo>
                    <a:pt x="3010" y="306"/>
                    <a:pt x="2947" y="290"/>
                    <a:pt x="2874" y="310"/>
                  </a:cubicBezTo>
                  <a:cubicBezTo>
                    <a:pt x="2787" y="334"/>
                    <a:pt x="2721" y="399"/>
                    <a:pt x="2690" y="471"/>
                  </a:cubicBezTo>
                  <a:cubicBezTo>
                    <a:pt x="2676" y="505"/>
                    <a:pt x="2673" y="533"/>
                    <a:pt x="2670" y="558"/>
                  </a:cubicBezTo>
                  <a:cubicBezTo>
                    <a:pt x="2666" y="591"/>
                    <a:pt x="2658" y="664"/>
                    <a:pt x="2692" y="743"/>
                  </a:cubicBezTo>
                  <a:cubicBezTo>
                    <a:pt x="2704" y="769"/>
                    <a:pt x="2718" y="800"/>
                    <a:pt x="2750" y="828"/>
                  </a:cubicBezTo>
                  <a:cubicBezTo>
                    <a:pt x="2766" y="843"/>
                    <a:pt x="2806" y="877"/>
                    <a:pt x="2862" y="876"/>
                  </a:cubicBezTo>
                  <a:cubicBezTo>
                    <a:pt x="2923" y="874"/>
                    <a:pt x="2981" y="829"/>
                    <a:pt x="2999" y="771"/>
                  </a:cubicBezTo>
                  <a:cubicBezTo>
                    <a:pt x="3001" y="762"/>
                    <a:pt x="3018" y="703"/>
                    <a:pt x="2983" y="661"/>
                  </a:cubicBezTo>
                  <a:cubicBezTo>
                    <a:pt x="2979" y="657"/>
                    <a:pt x="2948" y="621"/>
                    <a:pt x="2912" y="629"/>
                  </a:cubicBezTo>
                  <a:cubicBezTo>
                    <a:pt x="2887" y="635"/>
                    <a:pt x="2875" y="657"/>
                    <a:pt x="2873" y="661"/>
                  </a:cubicBezTo>
                  <a:cubicBezTo>
                    <a:pt x="2852" y="700"/>
                    <a:pt x="2879" y="744"/>
                    <a:pt x="2880" y="746"/>
                  </a:cubicBezTo>
                  <a:cubicBezTo>
                    <a:pt x="2871" y="741"/>
                    <a:pt x="2854" y="731"/>
                    <a:pt x="2841" y="711"/>
                  </a:cubicBezTo>
                  <a:cubicBezTo>
                    <a:pt x="2839" y="708"/>
                    <a:pt x="2821" y="681"/>
                    <a:pt x="2825" y="645"/>
                  </a:cubicBezTo>
                  <a:cubicBezTo>
                    <a:pt x="2830" y="600"/>
                    <a:pt x="2867" y="564"/>
                    <a:pt x="2907" y="551"/>
                  </a:cubicBezTo>
                  <a:cubicBezTo>
                    <a:pt x="2959" y="536"/>
                    <a:pt x="3003" y="565"/>
                    <a:pt x="3022" y="577"/>
                  </a:cubicBezTo>
                  <a:cubicBezTo>
                    <a:pt x="3086" y="619"/>
                    <a:pt x="3101" y="690"/>
                    <a:pt x="3104" y="705"/>
                  </a:cubicBezTo>
                  <a:cubicBezTo>
                    <a:pt x="3123" y="808"/>
                    <a:pt x="3051" y="885"/>
                    <a:pt x="3040" y="897"/>
                  </a:cubicBezTo>
                  <a:cubicBezTo>
                    <a:pt x="2973" y="966"/>
                    <a:pt x="2887" y="970"/>
                    <a:pt x="2868" y="970"/>
                  </a:cubicBezTo>
                  <a:cubicBezTo>
                    <a:pt x="2815" y="1057"/>
                    <a:pt x="2720" y="1186"/>
                    <a:pt x="2569" y="1305"/>
                  </a:cubicBezTo>
                  <a:cubicBezTo>
                    <a:pt x="2542" y="1326"/>
                    <a:pt x="2418" y="1421"/>
                    <a:pt x="2226" y="1495"/>
                  </a:cubicBezTo>
                  <a:cubicBezTo>
                    <a:pt x="1953" y="1601"/>
                    <a:pt x="1721" y="1596"/>
                    <a:pt x="1568" y="1591"/>
                  </a:cubicBezTo>
                  <a:cubicBezTo>
                    <a:pt x="1424" y="1587"/>
                    <a:pt x="1305" y="1582"/>
                    <a:pt x="1166" y="1519"/>
                  </a:cubicBezTo>
                  <a:cubicBezTo>
                    <a:pt x="1030" y="1457"/>
                    <a:pt x="946" y="1372"/>
                    <a:pt x="917" y="1343"/>
                  </a:cubicBezTo>
                  <a:cubicBezTo>
                    <a:pt x="740" y="1166"/>
                    <a:pt x="365" y="833"/>
                    <a:pt x="0" y="850"/>
                  </a:cubicBezTo>
                  <a:cubicBezTo>
                    <a:pt x="197" y="917"/>
                    <a:pt x="352" y="1009"/>
                    <a:pt x="476" y="1111"/>
                  </a:cubicBezTo>
                  <a:cubicBezTo>
                    <a:pt x="599" y="1213"/>
                    <a:pt x="584" y="1234"/>
                    <a:pt x="764" y="1399"/>
                  </a:cubicBezTo>
                  <a:cubicBezTo>
                    <a:pt x="928" y="1551"/>
                    <a:pt x="1078" y="1688"/>
                    <a:pt x="1307" y="1779"/>
                  </a:cubicBezTo>
                  <a:cubicBezTo>
                    <a:pt x="1427" y="1826"/>
                    <a:pt x="1524" y="1843"/>
                    <a:pt x="1573" y="1852"/>
                  </a:cubicBezTo>
                  <a:cubicBezTo>
                    <a:pt x="2347" y="1986"/>
                    <a:pt x="3077" y="1391"/>
                    <a:pt x="3183" y="1305"/>
                  </a:cubicBezTo>
                  <a:cubicBezTo>
                    <a:pt x="3288" y="1220"/>
                    <a:pt x="3365" y="1138"/>
                    <a:pt x="3430" y="1041"/>
                  </a:cubicBezTo>
                  <a:cubicBezTo>
                    <a:pt x="3548" y="866"/>
                    <a:pt x="3592" y="694"/>
                    <a:pt x="3611" y="58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noFill/>
              </a:endParaRPr>
            </a:p>
          </p:txBody>
        </p:sp>
      </p:grpSp>
      <p:cxnSp>
        <p:nvCxnSpPr>
          <p:cNvPr id="11" name="直接连接符 10"/>
          <p:cNvCxnSpPr/>
          <p:nvPr/>
        </p:nvCxnSpPr>
        <p:spPr>
          <a:xfrm flipH="1">
            <a:off x="870857" y="670351"/>
            <a:ext cx="2082010" cy="0"/>
          </a:xfrm>
          <a:prstGeom prst="line">
            <a:avLst/>
          </a:prstGeom>
          <a:ln>
            <a:solidFill>
              <a:srgbClr val="F16C06"/>
            </a:solidFill>
          </a:ln>
        </p:spPr>
        <p:style>
          <a:lnRef idx="1">
            <a:schemeClr val="accent1"/>
          </a:lnRef>
          <a:fillRef idx="0">
            <a:schemeClr val="accent1"/>
          </a:fillRef>
          <a:effectRef idx="0">
            <a:schemeClr val="accent1"/>
          </a:effectRef>
          <a:fontRef idx="minor">
            <a:schemeClr val="tx1"/>
          </a:fontRef>
        </p:style>
      </p:cxnSp>
      <p:grpSp>
        <p:nvGrpSpPr>
          <p:cNvPr id="13" name="组合 12"/>
          <p:cNvGrpSpPr/>
          <p:nvPr/>
        </p:nvGrpSpPr>
        <p:grpSpPr>
          <a:xfrm>
            <a:off x="1275345" y="2178399"/>
            <a:ext cx="625642" cy="625642"/>
            <a:chOff x="1660358" y="1708484"/>
            <a:chExt cx="625642" cy="625642"/>
          </a:xfrm>
        </p:grpSpPr>
        <p:sp>
          <p:nvSpPr>
            <p:cNvPr id="16" name="圆角矩形 15"/>
            <p:cNvSpPr/>
            <p:nvPr/>
          </p:nvSpPr>
          <p:spPr>
            <a:xfrm>
              <a:off x="1660358" y="1708484"/>
              <a:ext cx="625642" cy="625642"/>
            </a:xfrm>
            <a:prstGeom prst="roundRect">
              <a:avLst>
                <a:gd name="adj" fmla="val 12821"/>
              </a:avLst>
            </a:prstGeom>
            <a:solidFill>
              <a:srgbClr val="D7271E"/>
            </a:solidFill>
            <a:ln>
              <a:noFill/>
            </a:ln>
            <a:effectLst>
              <a:outerShdw dist="38100" dir="2700000" algn="tl" rotWithShape="0">
                <a:srgbClr val="FBCB78"/>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p:cNvSpPr txBox="1"/>
            <p:nvPr/>
          </p:nvSpPr>
          <p:spPr>
            <a:xfrm>
              <a:off x="1660358" y="1812575"/>
              <a:ext cx="625642" cy="461665"/>
            </a:xfrm>
            <a:prstGeom prst="rect">
              <a:avLst/>
            </a:prstGeom>
            <a:noFill/>
          </p:spPr>
          <p:txBody>
            <a:bodyPr wrap="square" rtlCol="0">
              <a:spAutoFit/>
            </a:bodyPr>
            <a:lstStyle/>
            <a:p>
              <a:pPr algn="ctr"/>
              <a:r>
                <a:rPr lang="en-US" altLang="zh-CN" sz="2400" dirty="0">
                  <a:solidFill>
                    <a:srgbClr val="FDFFFB"/>
                  </a:solidFill>
                  <a:effectLst>
                    <a:outerShdw blurRad="25400" dist="12700" dir="2700000" algn="tl" rotWithShape="0">
                      <a:prstClr val="black">
                        <a:alpha val="20000"/>
                      </a:prstClr>
                    </a:outerShdw>
                  </a:effectLst>
                  <a:latin typeface="Impact" panose="020B0806030902050204" pitchFamily="34" charset="0"/>
                </a:rPr>
                <a:t>01</a:t>
              </a:r>
              <a:endParaRPr lang="zh-CN" altLang="en-US" sz="2400" dirty="0">
                <a:solidFill>
                  <a:srgbClr val="FDFFFB"/>
                </a:solidFill>
                <a:effectLst>
                  <a:outerShdw blurRad="25400" dist="12700" dir="2700000" algn="tl" rotWithShape="0">
                    <a:prstClr val="black">
                      <a:alpha val="20000"/>
                    </a:prstClr>
                  </a:outerShdw>
                </a:effectLst>
                <a:latin typeface="Impact" panose="020B0806030902050204" pitchFamily="34" charset="0"/>
              </a:endParaRPr>
            </a:p>
          </p:txBody>
        </p:sp>
      </p:grpSp>
      <p:sp>
        <p:nvSpPr>
          <p:cNvPr id="14" name="文本框 13"/>
          <p:cNvSpPr txBox="1"/>
          <p:nvPr/>
        </p:nvSpPr>
        <p:spPr>
          <a:xfrm>
            <a:off x="2025694" y="2509129"/>
            <a:ext cx="3733419" cy="972574"/>
          </a:xfrm>
          <a:prstGeom prst="rect">
            <a:avLst/>
          </a:prstGeom>
          <a:noFill/>
        </p:spPr>
        <p:txBody>
          <a:bodyPr wrap="square" rtlCol="0">
            <a:spAutoFit/>
          </a:bodyPr>
          <a:lstStyle/>
          <a:p>
            <a:pPr>
              <a:lnSpc>
                <a:spcPct val="130000"/>
              </a:lnSpc>
            </a:pPr>
            <a:r>
              <a:rPr lang="zh-CN" altLang="en-US" sz="1100" spc="100" dirty="0">
                <a:solidFill>
                  <a:schemeClr val="tx1">
                    <a:lumMod val="85000"/>
                    <a:lumOff val="15000"/>
                  </a:schemeClr>
                </a:solidFill>
                <a:latin typeface="华文细黑" panose="02010600040101010101" pitchFamily="2" charset="-122"/>
                <a:ea typeface="华文细黑" panose="02010600040101010101" pitchFamily="2" charset="-122"/>
              </a:rPr>
              <a:t>担使命就要牢记职责使命，积极主动作为。忠诚履职、敢于担当，是共产党人不忘初心、牢记使命的具体体现。党员、干部要牢记我们党肩负的实现中华民族伟大复兴的历史使命。</a:t>
            </a:r>
          </a:p>
        </p:txBody>
      </p:sp>
      <p:sp>
        <p:nvSpPr>
          <p:cNvPr id="15" name="文本框 14"/>
          <p:cNvSpPr txBox="1"/>
          <p:nvPr/>
        </p:nvSpPr>
        <p:spPr>
          <a:xfrm>
            <a:off x="2025693" y="2028330"/>
            <a:ext cx="3845717" cy="507831"/>
          </a:xfrm>
          <a:prstGeom prst="rect">
            <a:avLst/>
          </a:prstGeom>
          <a:noFill/>
        </p:spPr>
        <p:txBody>
          <a:bodyPr wrap="square" rtlCol="0">
            <a:spAutoFit/>
          </a:bodyPr>
          <a:lstStyle/>
          <a:p>
            <a:pPr>
              <a:lnSpc>
                <a:spcPct val="150000"/>
              </a:lnSpc>
            </a:pPr>
            <a:r>
              <a:rPr lang="zh-CN" altLang="en-US" b="1" spc="100" dirty="0">
                <a:solidFill>
                  <a:srgbClr val="D7271E"/>
                </a:solidFill>
                <a:latin typeface="微软雅黑" panose="020B0503020204020204" pitchFamily="34" charset="-122"/>
                <a:ea typeface="微软雅黑" panose="020B0503020204020204" pitchFamily="34" charset="-122"/>
              </a:rPr>
              <a:t>坚定信念，永葆先进</a:t>
            </a:r>
          </a:p>
        </p:txBody>
      </p:sp>
      <p:grpSp>
        <p:nvGrpSpPr>
          <p:cNvPr id="19" name="组合 18"/>
          <p:cNvGrpSpPr/>
          <p:nvPr/>
        </p:nvGrpSpPr>
        <p:grpSpPr>
          <a:xfrm>
            <a:off x="6544595" y="2178399"/>
            <a:ext cx="625642" cy="625642"/>
            <a:chOff x="1660358" y="1708484"/>
            <a:chExt cx="625642" cy="625642"/>
          </a:xfrm>
        </p:grpSpPr>
        <p:sp>
          <p:nvSpPr>
            <p:cNvPr id="22" name="圆角矩形 21"/>
            <p:cNvSpPr/>
            <p:nvPr/>
          </p:nvSpPr>
          <p:spPr>
            <a:xfrm>
              <a:off x="1660358" y="1708484"/>
              <a:ext cx="625642" cy="625642"/>
            </a:xfrm>
            <a:prstGeom prst="roundRect">
              <a:avLst>
                <a:gd name="adj" fmla="val 12821"/>
              </a:avLst>
            </a:prstGeom>
            <a:solidFill>
              <a:srgbClr val="D7271E"/>
            </a:solidFill>
            <a:ln>
              <a:noFill/>
            </a:ln>
            <a:effectLst>
              <a:outerShdw dist="38100" dir="2700000" algn="tl" rotWithShape="0">
                <a:srgbClr val="FBCB78"/>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文本框 22"/>
            <p:cNvSpPr txBox="1"/>
            <p:nvPr/>
          </p:nvSpPr>
          <p:spPr>
            <a:xfrm>
              <a:off x="1660358" y="1812575"/>
              <a:ext cx="625642" cy="461665"/>
            </a:xfrm>
            <a:prstGeom prst="rect">
              <a:avLst/>
            </a:prstGeom>
            <a:noFill/>
          </p:spPr>
          <p:txBody>
            <a:bodyPr wrap="square" rtlCol="0">
              <a:spAutoFit/>
            </a:bodyPr>
            <a:lstStyle/>
            <a:p>
              <a:pPr algn="ctr"/>
              <a:r>
                <a:rPr lang="en-US" altLang="zh-CN" sz="2400" dirty="0">
                  <a:solidFill>
                    <a:srgbClr val="FDFFFB"/>
                  </a:solidFill>
                  <a:effectLst>
                    <a:outerShdw blurRad="25400" dist="12700" dir="2700000" algn="tl" rotWithShape="0">
                      <a:prstClr val="black">
                        <a:alpha val="20000"/>
                      </a:prstClr>
                    </a:outerShdw>
                  </a:effectLst>
                  <a:latin typeface="Impact" panose="020B0806030902050204" pitchFamily="34" charset="0"/>
                </a:rPr>
                <a:t>02</a:t>
              </a:r>
              <a:endParaRPr lang="zh-CN" altLang="en-US" sz="2400" dirty="0">
                <a:solidFill>
                  <a:srgbClr val="FDFFFB"/>
                </a:solidFill>
                <a:effectLst>
                  <a:outerShdw blurRad="25400" dist="12700" dir="2700000" algn="tl" rotWithShape="0">
                    <a:prstClr val="black">
                      <a:alpha val="20000"/>
                    </a:prstClr>
                  </a:outerShdw>
                </a:effectLst>
                <a:latin typeface="Impact" panose="020B0806030902050204" pitchFamily="34" charset="0"/>
              </a:endParaRPr>
            </a:p>
          </p:txBody>
        </p:sp>
      </p:grpSp>
      <p:sp>
        <p:nvSpPr>
          <p:cNvPr id="20" name="文本框 19"/>
          <p:cNvSpPr txBox="1"/>
          <p:nvPr/>
        </p:nvSpPr>
        <p:spPr>
          <a:xfrm>
            <a:off x="7294944" y="2509129"/>
            <a:ext cx="3733419" cy="972574"/>
          </a:xfrm>
          <a:prstGeom prst="rect">
            <a:avLst/>
          </a:prstGeom>
          <a:noFill/>
        </p:spPr>
        <p:txBody>
          <a:bodyPr wrap="square" rtlCol="0">
            <a:spAutoFit/>
          </a:bodyPr>
          <a:lstStyle/>
          <a:p>
            <a:pPr>
              <a:lnSpc>
                <a:spcPct val="130000"/>
              </a:lnSpc>
            </a:pPr>
            <a:r>
              <a:rPr lang="zh-CN" altLang="en-US" sz="1100" spc="100" dirty="0">
                <a:solidFill>
                  <a:schemeClr val="tx1">
                    <a:lumMod val="85000"/>
                    <a:lumOff val="15000"/>
                  </a:schemeClr>
                </a:solidFill>
                <a:latin typeface="华文细黑" panose="02010600040101010101" pitchFamily="2" charset="-122"/>
                <a:ea typeface="华文细黑" panose="02010600040101010101" pitchFamily="2" charset="-122"/>
              </a:rPr>
              <a:t>胸怀强烈的政治责任感、历史使命感，积极投身我们党统揽“四个伟大”的火热实践，认真履行岗位职责，以干事创业的实际行动体现初心和使命。勇于担当负责，积极主动作为。</a:t>
            </a:r>
          </a:p>
        </p:txBody>
      </p:sp>
      <p:sp>
        <p:nvSpPr>
          <p:cNvPr id="21" name="文本框 20"/>
          <p:cNvSpPr txBox="1"/>
          <p:nvPr/>
        </p:nvSpPr>
        <p:spPr>
          <a:xfrm>
            <a:off x="7294943" y="2028330"/>
            <a:ext cx="3196593" cy="507831"/>
          </a:xfrm>
          <a:prstGeom prst="rect">
            <a:avLst/>
          </a:prstGeom>
          <a:noFill/>
        </p:spPr>
        <p:txBody>
          <a:bodyPr wrap="square" rtlCol="0">
            <a:spAutoFit/>
          </a:bodyPr>
          <a:lstStyle/>
          <a:p>
            <a:pPr>
              <a:lnSpc>
                <a:spcPct val="150000"/>
              </a:lnSpc>
            </a:pPr>
            <a:r>
              <a:rPr lang="zh-CN" altLang="en-US" b="1" spc="100" dirty="0">
                <a:solidFill>
                  <a:srgbClr val="D7271E"/>
                </a:solidFill>
                <a:latin typeface="微软雅黑" panose="020B0503020204020204" pitchFamily="34" charset="-122"/>
                <a:ea typeface="微软雅黑" panose="020B0503020204020204" pitchFamily="34" charset="-122"/>
              </a:rPr>
              <a:t>坚定信念，永葆先进</a:t>
            </a:r>
          </a:p>
        </p:txBody>
      </p:sp>
      <p:grpSp>
        <p:nvGrpSpPr>
          <p:cNvPr id="25" name="组合 24"/>
          <p:cNvGrpSpPr/>
          <p:nvPr/>
        </p:nvGrpSpPr>
        <p:grpSpPr>
          <a:xfrm>
            <a:off x="1275345" y="4052387"/>
            <a:ext cx="625642" cy="625642"/>
            <a:chOff x="1660358" y="1708484"/>
            <a:chExt cx="625642" cy="625642"/>
          </a:xfrm>
        </p:grpSpPr>
        <p:sp>
          <p:nvSpPr>
            <p:cNvPr id="28" name="圆角矩形 27"/>
            <p:cNvSpPr/>
            <p:nvPr/>
          </p:nvSpPr>
          <p:spPr>
            <a:xfrm>
              <a:off x="1660358" y="1708484"/>
              <a:ext cx="625642" cy="625642"/>
            </a:xfrm>
            <a:prstGeom prst="roundRect">
              <a:avLst>
                <a:gd name="adj" fmla="val 12821"/>
              </a:avLst>
            </a:prstGeom>
            <a:solidFill>
              <a:srgbClr val="D7271E"/>
            </a:solidFill>
            <a:ln>
              <a:noFill/>
            </a:ln>
            <a:effectLst>
              <a:outerShdw dist="38100" dir="2700000" algn="tl" rotWithShape="0">
                <a:srgbClr val="FBCB78"/>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文本框 28"/>
            <p:cNvSpPr txBox="1"/>
            <p:nvPr/>
          </p:nvSpPr>
          <p:spPr>
            <a:xfrm>
              <a:off x="1660358" y="1812575"/>
              <a:ext cx="625642" cy="461665"/>
            </a:xfrm>
            <a:prstGeom prst="rect">
              <a:avLst/>
            </a:prstGeom>
            <a:noFill/>
          </p:spPr>
          <p:txBody>
            <a:bodyPr wrap="square" rtlCol="0">
              <a:spAutoFit/>
            </a:bodyPr>
            <a:lstStyle/>
            <a:p>
              <a:pPr algn="ctr"/>
              <a:r>
                <a:rPr lang="en-US" altLang="zh-CN" sz="2400" dirty="0">
                  <a:solidFill>
                    <a:srgbClr val="FDFFFB"/>
                  </a:solidFill>
                  <a:effectLst>
                    <a:outerShdw blurRad="25400" dist="12700" dir="2700000" algn="tl" rotWithShape="0">
                      <a:prstClr val="black">
                        <a:alpha val="20000"/>
                      </a:prstClr>
                    </a:outerShdw>
                  </a:effectLst>
                  <a:latin typeface="Impact" panose="020B0806030902050204" pitchFamily="34" charset="0"/>
                </a:rPr>
                <a:t>03</a:t>
              </a:r>
              <a:endParaRPr lang="zh-CN" altLang="en-US" sz="2400" dirty="0">
                <a:solidFill>
                  <a:srgbClr val="FDFFFB"/>
                </a:solidFill>
                <a:effectLst>
                  <a:outerShdw blurRad="25400" dist="12700" dir="2700000" algn="tl" rotWithShape="0">
                    <a:prstClr val="black">
                      <a:alpha val="20000"/>
                    </a:prstClr>
                  </a:outerShdw>
                </a:effectLst>
                <a:latin typeface="Impact" panose="020B0806030902050204" pitchFamily="34" charset="0"/>
              </a:endParaRPr>
            </a:p>
          </p:txBody>
        </p:sp>
      </p:grpSp>
      <p:sp>
        <p:nvSpPr>
          <p:cNvPr id="26" name="文本框 25"/>
          <p:cNvSpPr txBox="1"/>
          <p:nvPr/>
        </p:nvSpPr>
        <p:spPr>
          <a:xfrm>
            <a:off x="2025694" y="4383117"/>
            <a:ext cx="3733419" cy="972574"/>
          </a:xfrm>
          <a:prstGeom prst="rect">
            <a:avLst/>
          </a:prstGeom>
          <a:noFill/>
        </p:spPr>
        <p:txBody>
          <a:bodyPr wrap="square" rtlCol="0">
            <a:spAutoFit/>
          </a:bodyPr>
          <a:lstStyle/>
          <a:p>
            <a:pPr>
              <a:lnSpc>
                <a:spcPct val="130000"/>
              </a:lnSpc>
            </a:pPr>
            <a:r>
              <a:rPr lang="zh-CN" altLang="en-US" sz="1100" spc="100" dirty="0">
                <a:solidFill>
                  <a:schemeClr val="tx1">
                    <a:lumMod val="85000"/>
                    <a:lumOff val="15000"/>
                  </a:schemeClr>
                </a:solidFill>
                <a:latin typeface="华文细黑" panose="02010600040101010101" pitchFamily="2" charset="-122"/>
                <a:ea typeface="华文细黑" panose="02010600040101010101" pitchFamily="2" charset="-122"/>
              </a:rPr>
              <a:t>保持斗争精神，敢于直面风险挑战，以坚忍不拔的意志和无私无畏的勇气战胜前进道路上的一切艰难险阻。找差距就要高标准严要求，对照先进找问题。不忘初心、牢记使命，就要自觉对表对标。</a:t>
            </a:r>
          </a:p>
        </p:txBody>
      </p:sp>
      <p:sp>
        <p:nvSpPr>
          <p:cNvPr id="27" name="文本框 26"/>
          <p:cNvSpPr txBox="1"/>
          <p:nvPr/>
        </p:nvSpPr>
        <p:spPr>
          <a:xfrm>
            <a:off x="2025693" y="3902318"/>
            <a:ext cx="2995485" cy="507831"/>
          </a:xfrm>
          <a:prstGeom prst="rect">
            <a:avLst/>
          </a:prstGeom>
          <a:noFill/>
        </p:spPr>
        <p:txBody>
          <a:bodyPr wrap="square" rtlCol="0">
            <a:spAutoFit/>
          </a:bodyPr>
          <a:lstStyle/>
          <a:p>
            <a:pPr>
              <a:lnSpc>
                <a:spcPct val="150000"/>
              </a:lnSpc>
            </a:pPr>
            <a:r>
              <a:rPr lang="zh-CN" altLang="en-US" b="1" spc="100" dirty="0">
                <a:solidFill>
                  <a:srgbClr val="D7271E"/>
                </a:solidFill>
                <a:latin typeface="微软雅黑" panose="020B0503020204020204" pitchFamily="34" charset="-122"/>
                <a:ea typeface="微软雅黑" panose="020B0503020204020204" pitchFamily="34" charset="-122"/>
              </a:rPr>
              <a:t>坚定信念，永葆先进</a:t>
            </a:r>
          </a:p>
        </p:txBody>
      </p:sp>
      <p:grpSp>
        <p:nvGrpSpPr>
          <p:cNvPr id="31" name="组合 30"/>
          <p:cNvGrpSpPr/>
          <p:nvPr/>
        </p:nvGrpSpPr>
        <p:grpSpPr>
          <a:xfrm>
            <a:off x="6544595" y="4052387"/>
            <a:ext cx="625642" cy="625642"/>
            <a:chOff x="1660358" y="1708484"/>
            <a:chExt cx="625642" cy="625642"/>
          </a:xfrm>
        </p:grpSpPr>
        <p:sp>
          <p:nvSpPr>
            <p:cNvPr id="34" name="圆角矩形 33"/>
            <p:cNvSpPr/>
            <p:nvPr/>
          </p:nvSpPr>
          <p:spPr>
            <a:xfrm>
              <a:off x="1660358" y="1708484"/>
              <a:ext cx="625642" cy="625642"/>
            </a:xfrm>
            <a:prstGeom prst="roundRect">
              <a:avLst>
                <a:gd name="adj" fmla="val 12821"/>
              </a:avLst>
            </a:prstGeom>
            <a:solidFill>
              <a:srgbClr val="D7271E"/>
            </a:solidFill>
            <a:ln>
              <a:noFill/>
            </a:ln>
            <a:effectLst>
              <a:outerShdw dist="38100" dir="2700000" algn="tl" rotWithShape="0">
                <a:srgbClr val="FBCB78"/>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文本框 34"/>
            <p:cNvSpPr txBox="1"/>
            <p:nvPr/>
          </p:nvSpPr>
          <p:spPr>
            <a:xfrm>
              <a:off x="1660358" y="1812575"/>
              <a:ext cx="625642" cy="461665"/>
            </a:xfrm>
            <a:prstGeom prst="rect">
              <a:avLst/>
            </a:prstGeom>
            <a:noFill/>
          </p:spPr>
          <p:txBody>
            <a:bodyPr wrap="square" rtlCol="0">
              <a:spAutoFit/>
            </a:bodyPr>
            <a:lstStyle/>
            <a:p>
              <a:pPr algn="ctr"/>
              <a:r>
                <a:rPr lang="en-US" altLang="zh-CN" sz="2400" dirty="0">
                  <a:solidFill>
                    <a:srgbClr val="FDFFFB"/>
                  </a:solidFill>
                  <a:effectLst>
                    <a:outerShdw blurRad="25400" dist="12700" dir="2700000" algn="tl" rotWithShape="0">
                      <a:prstClr val="black">
                        <a:alpha val="20000"/>
                      </a:prstClr>
                    </a:outerShdw>
                  </a:effectLst>
                  <a:latin typeface="Impact" panose="020B0806030902050204" pitchFamily="34" charset="0"/>
                </a:rPr>
                <a:t>04</a:t>
              </a:r>
              <a:endParaRPr lang="zh-CN" altLang="en-US" sz="2400" dirty="0">
                <a:solidFill>
                  <a:srgbClr val="FDFFFB"/>
                </a:solidFill>
                <a:effectLst>
                  <a:outerShdw blurRad="25400" dist="12700" dir="2700000" algn="tl" rotWithShape="0">
                    <a:prstClr val="black">
                      <a:alpha val="20000"/>
                    </a:prstClr>
                  </a:outerShdw>
                </a:effectLst>
                <a:latin typeface="Impact" panose="020B0806030902050204" pitchFamily="34" charset="0"/>
              </a:endParaRPr>
            </a:p>
          </p:txBody>
        </p:sp>
      </p:grpSp>
      <p:sp>
        <p:nvSpPr>
          <p:cNvPr id="32" name="文本框 31"/>
          <p:cNvSpPr txBox="1"/>
          <p:nvPr/>
        </p:nvSpPr>
        <p:spPr>
          <a:xfrm>
            <a:off x="7294944" y="4383117"/>
            <a:ext cx="3733419" cy="972574"/>
          </a:xfrm>
          <a:prstGeom prst="rect">
            <a:avLst/>
          </a:prstGeom>
          <a:noFill/>
        </p:spPr>
        <p:txBody>
          <a:bodyPr wrap="square" rtlCol="0">
            <a:spAutoFit/>
          </a:bodyPr>
          <a:lstStyle/>
          <a:p>
            <a:pPr>
              <a:lnSpc>
                <a:spcPct val="130000"/>
              </a:lnSpc>
            </a:pPr>
            <a:r>
              <a:rPr lang="zh-CN" altLang="en-US" sz="1100" spc="100" dirty="0">
                <a:solidFill>
                  <a:schemeClr val="tx1">
                    <a:lumMod val="85000"/>
                    <a:lumOff val="15000"/>
                  </a:schemeClr>
                </a:solidFill>
                <a:latin typeface="华文细黑" panose="02010600040101010101" pitchFamily="2" charset="-122"/>
                <a:ea typeface="华文细黑" panose="02010600040101010101" pitchFamily="2" charset="-122"/>
              </a:rPr>
              <a:t>要对照习近平新时代中国特色社会主义思想和党中央决策部署，对照党章党规，对照人民群众新期待，对照先进典型、身边榜样，坚持高标准、严要求，有的放矢进行整改。</a:t>
            </a:r>
          </a:p>
        </p:txBody>
      </p:sp>
      <p:sp>
        <p:nvSpPr>
          <p:cNvPr id="33" name="文本框 32"/>
          <p:cNvSpPr txBox="1"/>
          <p:nvPr/>
        </p:nvSpPr>
        <p:spPr>
          <a:xfrm>
            <a:off x="7294944" y="3902318"/>
            <a:ext cx="3004088" cy="507831"/>
          </a:xfrm>
          <a:prstGeom prst="rect">
            <a:avLst/>
          </a:prstGeom>
          <a:noFill/>
        </p:spPr>
        <p:txBody>
          <a:bodyPr wrap="square" rtlCol="0">
            <a:spAutoFit/>
          </a:bodyPr>
          <a:lstStyle/>
          <a:p>
            <a:pPr>
              <a:lnSpc>
                <a:spcPct val="150000"/>
              </a:lnSpc>
            </a:pPr>
            <a:r>
              <a:rPr lang="zh-CN" altLang="en-US" b="1" spc="100" dirty="0">
                <a:solidFill>
                  <a:srgbClr val="D7271E"/>
                </a:solidFill>
                <a:latin typeface="微软雅黑" panose="020B0503020204020204" pitchFamily="34" charset="-122"/>
                <a:ea typeface="微软雅黑" panose="020B0503020204020204" pitchFamily="34" charset="-122"/>
              </a:rPr>
              <a:t>坚定信念，永葆先进</a:t>
            </a:r>
          </a:p>
        </p:txBody>
      </p:sp>
    </p:spTree>
  </p:cSld>
  <p:clrMapOvr>
    <a:masterClrMapping/>
  </p:clrMapOvr>
  <p:transition spd="slow" advClick="0"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fltVal val="0"/>
                                          </p:val>
                                        </p:tav>
                                        <p:tav tm="100000">
                                          <p:val>
                                            <p:strVal val="#ppt_h"/>
                                          </p:val>
                                        </p:tav>
                                      </p:tavLst>
                                    </p:anim>
                                    <p:animEffect transition="in" filter="fade">
                                      <p:cBhvr>
                                        <p:cTn id="14" dur="500"/>
                                        <p:tgtEl>
                                          <p:spTgt spid="1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par>
                                <p:cTn id="20" presetID="53" presetClass="entr" presetSubtype="16" fill="hold" nodeType="with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500" fill="hold"/>
                                        <p:tgtEl>
                                          <p:spTgt spid="19"/>
                                        </p:tgtEl>
                                        <p:attrNameLst>
                                          <p:attrName>ppt_w</p:attrName>
                                        </p:attrNameLst>
                                      </p:cBhvr>
                                      <p:tavLst>
                                        <p:tav tm="0">
                                          <p:val>
                                            <p:fltVal val="0"/>
                                          </p:val>
                                        </p:tav>
                                        <p:tav tm="100000">
                                          <p:val>
                                            <p:strVal val="#ppt_w"/>
                                          </p:val>
                                        </p:tav>
                                      </p:tavLst>
                                    </p:anim>
                                    <p:anim calcmode="lin" valueType="num">
                                      <p:cBhvr>
                                        <p:cTn id="23" dur="500" fill="hold"/>
                                        <p:tgtEl>
                                          <p:spTgt spid="19"/>
                                        </p:tgtEl>
                                        <p:attrNameLst>
                                          <p:attrName>ppt_h</p:attrName>
                                        </p:attrNameLst>
                                      </p:cBhvr>
                                      <p:tavLst>
                                        <p:tav tm="0">
                                          <p:val>
                                            <p:fltVal val="0"/>
                                          </p:val>
                                        </p:tav>
                                        <p:tav tm="100000">
                                          <p:val>
                                            <p:strVal val="#ppt_h"/>
                                          </p:val>
                                        </p:tav>
                                      </p:tavLst>
                                    </p:anim>
                                    <p:animEffect transition="in" filter="fade">
                                      <p:cBhvr>
                                        <p:cTn id="24" dur="500"/>
                                        <p:tgtEl>
                                          <p:spTgt spid="19"/>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p:cTn id="32" dur="500" fill="hold"/>
                                        <p:tgtEl>
                                          <p:spTgt spid="21"/>
                                        </p:tgtEl>
                                        <p:attrNameLst>
                                          <p:attrName>ppt_w</p:attrName>
                                        </p:attrNameLst>
                                      </p:cBhvr>
                                      <p:tavLst>
                                        <p:tav tm="0">
                                          <p:val>
                                            <p:fltVal val="0"/>
                                          </p:val>
                                        </p:tav>
                                        <p:tav tm="100000">
                                          <p:val>
                                            <p:strVal val="#ppt_w"/>
                                          </p:val>
                                        </p:tav>
                                      </p:tavLst>
                                    </p:anim>
                                    <p:anim calcmode="lin" valueType="num">
                                      <p:cBhvr>
                                        <p:cTn id="33" dur="500" fill="hold"/>
                                        <p:tgtEl>
                                          <p:spTgt spid="21"/>
                                        </p:tgtEl>
                                        <p:attrNameLst>
                                          <p:attrName>ppt_h</p:attrName>
                                        </p:attrNameLst>
                                      </p:cBhvr>
                                      <p:tavLst>
                                        <p:tav tm="0">
                                          <p:val>
                                            <p:fltVal val="0"/>
                                          </p:val>
                                        </p:tav>
                                        <p:tav tm="100000">
                                          <p:val>
                                            <p:strVal val="#ppt_h"/>
                                          </p:val>
                                        </p:tav>
                                      </p:tavLst>
                                    </p:anim>
                                    <p:animEffect transition="in" filter="fade">
                                      <p:cBhvr>
                                        <p:cTn id="34" dur="500"/>
                                        <p:tgtEl>
                                          <p:spTgt spid="21"/>
                                        </p:tgtEl>
                                      </p:cBhvr>
                                    </p:animEffect>
                                  </p:childTnLst>
                                </p:cTn>
                              </p:par>
                              <p:par>
                                <p:cTn id="35" presetID="53" presetClass="entr" presetSubtype="16" fill="hold" nodeType="with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p:cTn id="37" dur="500" fill="hold"/>
                                        <p:tgtEl>
                                          <p:spTgt spid="25"/>
                                        </p:tgtEl>
                                        <p:attrNameLst>
                                          <p:attrName>ppt_w</p:attrName>
                                        </p:attrNameLst>
                                      </p:cBhvr>
                                      <p:tavLst>
                                        <p:tav tm="0">
                                          <p:val>
                                            <p:fltVal val="0"/>
                                          </p:val>
                                        </p:tav>
                                        <p:tav tm="100000">
                                          <p:val>
                                            <p:strVal val="#ppt_w"/>
                                          </p:val>
                                        </p:tav>
                                      </p:tavLst>
                                    </p:anim>
                                    <p:anim calcmode="lin" valueType="num">
                                      <p:cBhvr>
                                        <p:cTn id="38" dur="500" fill="hold"/>
                                        <p:tgtEl>
                                          <p:spTgt spid="25"/>
                                        </p:tgtEl>
                                        <p:attrNameLst>
                                          <p:attrName>ppt_h</p:attrName>
                                        </p:attrNameLst>
                                      </p:cBhvr>
                                      <p:tavLst>
                                        <p:tav tm="0">
                                          <p:val>
                                            <p:fltVal val="0"/>
                                          </p:val>
                                        </p:tav>
                                        <p:tav tm="100000">
                                          <p:val>
                                            <p:strVal val="#ppt_h"/>
                                          </p:val>
                                        </p:tav>
                                      </p:tavLst>
                                    </p:anim>
                                    <p:animEffect transition="in" filter="fade">
                                      <p:cBhvr>
                                        <p:cTn id="39" dur="500"/>
                                        <p:tgtEl>
                                          <p:spTgt spid="25"/>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fltVal val="0"/>
                                          </p:val>
                                        </p:tav>
                                        <p:tav tm="100000">
                                          <p:val>
                                            <p:strVal val="#ppt_w"/>
                                          </p:val>
                                        </p:tav>
                                      </p:tavLst>
                                    </p:anim>
                                    <p:anim calcmode="lin" valueType="num">
                                      <p:cBhvr>
                                        <p:cTn id="48" dur="500" fill="hold"/>
                                        <p:tgtEl>
                                          <p:spTgt spid="27"/>
                                        </p:tgtEl>
                                        <p:attrNameLst>
                                          <p:attrName>ppt_h</p:attrName>
                                        </p:attrNameLst>
                                      </p:cBhvr>
                                      <p:tavLst>
                                        <p:tav tm="0">
                                          <p:val>
                                            <p:fltVal val="0"/>
                                          </p:val>
                                        </p:tav>
                                        <p:tav tm="100000">
                                          <p:val>
                                            <p:strVal val="#ppt_h"/>
                                          </p:val>
                                        </p:tav>
                                      </p:tavLst>
                                    </p:anim>
                                    <p:animEffect transition="in" filter="fade">
                                      <p:cBhvr>
                                        <p:cTn id="49" dur="500"/>
                                        <p:tgtEl>
                                          <p:spTgt spid="27"/>
                                        </p:tgtEl>
                                      </p:cBhvr>
                                    </p:animEffect>
                                  </p:childTnLst>
                                </p:cTn>
                              </p:par>
                              <p:par>
                                <p:cTn id="50" presetID="53" presetClass="entr" presetSubtype="16" fill="hold" nodeType="withEffect">
                                  <p:stCondLst>
                                    <p:cond delay="0"/>
                                  </p:stCondLst>
                                  <p:childTnLst>
                                    <p:set>
                                      <p:cBhvr>
                                        <p:cTn id="51" dur="1" fill="hold">
                                          <p:stCondLst>
                                            <p:cond delay="0"/>
                                          </p:stCondLst>
                                        </p:cTn>
                                        <p:tgtEl>
                                          <p:spTgt spid="31"/>
                                        </p:tgtEl>
                                        <p:attrNameLst>
                                          <p:attrName>style.visibility</p:attrName>
                                        </p:attrNameLst>
                                      </p:cBhvr>
                                      <p:to>
                                        <p:strVal val="visible"/>
                                      </p:to>
                                    </p:set>
                                    <p:anim calcmode="lin" valueType="num">
                                      <p:cBhvr>
                                        <p:cTn id="52" dur="500" fill="hold"/>
                                        <p:tgtEl>
                                          <p:spTgt spid="31"/>
                                        </p:tgtEl>
                                        <p:attrNameLst>
                                          <p:attrName>ppt_w</p:attrName>
                                        </p:attrNameLst>
                                      </p:cBhvr>
                                      <p:tavLst>
                                        <p:tav tm="0">
                                          <p:val>
                                            <p:fltVal val="0"/>
                                          </p:val>
                                        </p:tav>
                                        <p:tav tm="100000">
                                          <p:val>
                                            <p:strVal val="#ppt_w"/>
                                          </p:val>
                                        </p:tav>
                                      </p:tavLst>
                                    </p:anim>
                                    <p:anim calcmode="lin" valueType="num">
                                      <p:cBhvr>
                                        <p:cTn id="53" dur="500" fill="hold"/>
                                        <p:tgtEl>
                                          <p:spTgt spid="31"/>
                                        </p:tgtEl>
                                        <p:attrNameLst>
                                          <p:attrName>ppt_h</p:attrName>
                                        </p:attrNameLst>
                                      </p:cBhvr>
                                      <p:tavLst>
                                        <p:tav tm="0">
                                          <p:val>
                                            <p:fltVal val="0"/>
                                          </p:val>
                                        </p:tav>
                                        <p:tav tm="100000">
                                          <p:val>
                                            <p:strVal val="#ppt_h"/>
                                          </p:val>
                                        </p:tav>
                                      </p:tavLst>
                                    </p:anim>
                                    <p:animEffect transition="in" filter="fade">
                                      <p:cBhvr>
                                        <p:cTn id="54" dur="500"/>
                                        <p:tgtEl>
                                          <p:spTgt spid="31"/>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32"/>
                                        </p:tgtEl>
                                        <p:attrNameLst>
                                          <p:attrName>style.visibility</p:attrName>
                                        </p:attrNameLst>
                                      </p:cBhvr>
                                      <p:to>
                                        <p:strVal val="visible"/>
                                      </p:to>
                                    </p:set>
                                    <p:anim calcmode="lin" valueType="num">
                                      <p:cBhvr>
                                        <p:cTn id="57" dur="500" fill="hold"/>
                                        <p:tgtEl>
                                          <p:spTgt spid="32"/>
                                        </p:tgtEl>
                                        <p:attrNameLst>
                                          <p:attrName>ppt_w</p:attrName>
                                        </p:attrNameLst>
                                      </p:cBhvr>
                                      <p:tavLst>
                                        <p:tav tm="0">
                                          <p:val>
                                            <p:fltVal val="0"/>
                                          </p:val>
                                        </p:tav>
                                        <p:tav tm="100000">
                                          <p:val>
                                            <p:strVal val="#ppt_w"/>
                                          </p:val>
                                        </p:tav>
                                      </p:tavLst>
                                    </p:anim>
                                    <p:anim calcmode="lin" valueType="num">
                                      <p:cBhvr>
                                        <p:cTn id="58" dur="500" fill="hold"/>
                                        <p:tgtEl>
                                          <p:spTgt spid="32"/>
                                        </p:tgtEl>
                                        <p:attrNameLst>
                                          <p:attrName>ppt_h</p:attrName>
                                        </p:attrNameLst>
                                      </p:cBhvr>
                                      <p:tavLst>
                                        <p:tav tm="0">
                                          <p:val>
                                            <p:fltVal val="0"/>
                                          </p:val>
                                        </p:tav>
                                        <p:tav tm="100000">
                                          <p:val>
                                            <p:strVal val="#ppt_h"/>
                                          </p:val>
                                        </p:tav>
                                      </p:tavLst>
                                    </p:anim>
                                    <p:animEffect transition="in" filter="fade">
                                      <p:cBhvr>
                                        <p:cTn id="59" dur="500"/>
                                        <p:tgtEl>
                                          <p:spTgt spid="3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3"/>
                                        </p:tgtEl>
                                        <p:attrNameLst>
                                          <p:attrName>style.visibility</p:attrName>
                                        </p:attrNameLst>
                                      </p:cBhvr>
                                      <p:to>
                                        <p:strVal val="visible"/>
                                      </p:to>
                                    </p:set>
                                    <p:anim calcmode="lin" valueType="num">
                                      <p:cBhvr>
                                        <p:cTn id="62" dur="500" fill="hold"/>
                                        <p:tgtEl>
                                          <p:spTgt spid="33"/>
                                        </p:tgtEl>
                                        <p:attrNameLst>
                                          <p:attrName>ppt_w</p:attrName>
                                        </p:attrNameLst>
                                      </p:cBhvr>
                                      <p:tavLst>
                                        <p:tav tm="0">
                                          <p:val>
                                            <p:fltVal val="0"/>
                                          </p:val>
                                        </p:tav>
                                        <p:tav tm="100000">
                                          <p:val>
                                            <p:strVal val="#ppt_w"/>
                                          </p:val>
                                        </p:tav>
                                      </p:tavLst>
                                    </p:anim>
                                    <p:anim calcmode="lin" valueType="num">
                                      <p:cBhvr>
                                        <p:cTn id="63" dur="500" fill="hold"/>
                                        <p:tgtEl>
                                          <p:spTgt spid="33"/>
                                        </p:tgtEl>
                                        <p:attrNameLst>
                                          <p:attrName>ppt_h</p:attrName>
                                        </p:attrNameLst>
                                      </p:cBhvr>
                                      <p:tavLst>
                                        <p:tav tm="0">
                                          <p:val>
                                            <p:fltVal val="0"/>
                                          </p:val>
                                        </p:tav>
                                        <p:tav tm="100000">
                                          <p:val>
                                            <p:strVal val="#ppt_h"/>
                                          </p:val>
                                        </p:tav>
                                      </p:tavLst>
                                    </p:anim>
                                    <p:animEffect transition="in" filter="fade">
                                      <p:cBhvr>
                                        <p:cTn id="6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20" grpId="0"/>
      <p:bldP spid="21" grpId="0"/>
      <p:bldP spid="26" grpId="0"/>
      <p:bldP spid="27" grpId="0"/>
      <p:bldP spid="32" grpId="0"/>
      <p:bldP spid="3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screen"/>
          <a:srcRect l="-2"/>
          <a:stretch>
            <a:fillRect/>
          </a:stretch>
        </p:blipFill>
        <p:spPr>
          <a:xfrm>
            <a:off x="0" y="0"/>
            <a:ext cx="12191999" cy="6858000"/>
          </a:xfrm>
          <a:prstGeom prst="rect">
            <a:avLst/>
          </a:prstGeom>
        </p:spPr>
      </p:pic>
      <p:sp>
        <p:nvSpPr>
          <p:cNvPr id="3" name="矩形 2"/>
          <p:cNvSpPr/>
          <p:nvPr/>
        </p:nvSpPr>
        <p:spPr>
          <a:xfrm>
            <a:off x="3246595" y="355854"/>
            <a:ext cx="5723234" cy="646331"/>
          </a:xfrm>
          <a:prstGeom prst="rect">
            <a:avLst/>
          </a:prstGeom>
          <a:noFill/>
        </p:spPr>
        <p:txBody>
          <a:bodyPr wrap="square" rtlCol="0">
            <a:spAutoFit/>
          </a:bodyPr>
          <a:lstStyle/>
          <a:p>
            <a:pPr algn="ctr"/>
            <a:r>
              <a:rPr lang="zh-CN" altLang="en-US" sz="3600" dirty="0">
                <a:gradFill flip="none" rotWithShape="1">
                  <a:gsLst>
                    <a:gs pos="0">
                      <a:srgbClr val="F16C06"/>
                    </a:gs>
                    <a:gs pos="30000">
                      <a:srgbClr val="EA3C10"/>
                    </a:gs>
                    <a:gs pos="60000">
                      <a:srgbClr val="DF2417"/>
                    </a:gs>
                    <a:gs pos="100000">
                      <a:srgbClr val="D7271E"/>
                    </a:gs>
                  </a:gsLst>
                  <a:lin ang="10800000" scaled="1"/>
                  <a:tileRect/>
                </a:gradFill>
                <a:effectLst>
                  <a:outerShdw blurRad="12700" dist="38100" dir="2700000" algn="tl" rotWithShape="0">
                    <a:schemeClr val="tx1">
                      <a:lumMod val="85000"/>
                      <a:lumOff val="15000"/>
                      <a:alpha val="14000"/>
                    </a:schemeClr>
                  </a:outerShdw>
                </a:effectLst>
                <a:latin typeface="义启粗黑体" panose="02000800000000000000" pitchFamily="2" charset="-128"/>
                <a:ea typeface="义启粗黑体" panose="02000800000000000000" pitchFamily="2" charset="-128"/>
              </a:rPr>
              <a:t>坚定信念，永葆先进</a:t>
            </a:r>
          </a:p>
        </p:txBody>
      </p:sp>
      <p:grpSp>
        <p:nvGrpSpPr>
          <p:cNvPr id="4" name="Group 4"/>
          <p:cNvGrpSpPr>
            <a:grpSpLocks noChangeAspect="1"/>
          </p:cNvGrpSpPr>
          <p:nvPr/>
        </p:nvGrpSpPr>
        <p:grpSpPr bwMode="auto">
          <a:xfrm flipH="1">
            <a:off x="8655779" y="487371"/>
            <a:ext cx="607778" cy="337494"/>
            <a:chOff x="2" y="-28"/>
            <a:chExt cx="8111" cy="4504"/>
          </a:xfrm>
          <a:gradFill>
            <a:gsLst>
              <a:gs pos="5000">
                <a:srgbClr val="F16C06"/>
              </a:gs>
              <a:gs pos="68000">
                <a:srgbClr val="DF2417"/>
              </a:gs>
            </a:gsLst>
            <a:lin ang="2700000" scaled="1"/>
          </a:gradFill>
        </p:grpSpPr>
        <p:sp>
          <p:nvSpPr>
            <p:cNvPr id="5" name="Freeform 5"/>
            <p:cNvSpPr/>
            <p:nvPr/>
          </p:nvSpPr>
          <p:spPr bwMode="auto">
            <a:xfrm>
              <a:off x="2" y="-28"/>
              <a:ext cx="8111" cy="3845"/>
            </a:xfrm>
            <a:custGeom>
              <a:avLst/>
              <a:gdLst>
                <a:gd name="T0" fmla="*/ 3708 w 4964"/>
                <a:gd name="T1" fmla="*/ 892 h 2353"/>
                <a:gd name="T2" fmla="*/ 3978 w 4964"/>
                <a:gd name="T3" fmla="*/ 1161 h 2353"/>
                <a:gd name="T4" fmla="*/ 3770 w 4964"/>
                <a:gd name="T5" fmla="*/ 1393 h 2353"/>
                <a:gd name="T6" fmla="*/ 3620 w 4964"/>
                <a:gd name="T7" fmla="*/ 2113 h 2353"/>
                <a:gd name="T8" fmla="*/ 4339 w 4964"/>
                <a:gd name="T9" fmla="*/ 1302 h 2353"/>
                <a:gd name="T10" fmla="*/ 4605 w 4964"/>
                <a:gd name="T11" fmla="*/ 1565 h 2353"/>
                <a:gd name="T12" fmla="*/ 4313 w 4964"/>
                <a:gd name="T13" fmla="*/ 1784 h 2353"/>
                <a:gd name="T14" fmla="*/ 4942 w 4964"/>
                <a:gd name="T15" fmla="*/ 1424 h 2353"/>
                <a:gd name="T16" fmla="*/ 4840 w 4964"/>
                <a:gd name="T17" fmla="*/ 983 h 2353"/>
                <a:gd name="T18" fmla="*/ 4445 w 4964"/>
                <a:gd name="T19" fmla="*/ 867 h 2353"/>
                <a:gd name="T20" fmla="*/ 4200 w 4964"/>
                <a:gd name="T21" fmla="*/ 1050 h 2353"/>
                <a:gd name="T22" fmla="*/ 4090 w 4964"/>
                <a:gd name="T23" fmla="*/ 619 h 2353"/>
                <a:gd name="T24" fmla="*/ 3970 w 4964"/>
                <a:gd name="T25" fmla="*/ 869 h 2353"/>
                <a:gd name="T26" fmla="*/ 4351 w 4964"/>
                <a:gd name="T27" fmla="*/ 843 h 2353"/>
                <a:gd name="T28" fmla="*/ 4281 w 4964"/>
                <a:gd name="T29" fmla="*/ 501 h 2353"/>
                <a:gd name="T30" fmla="*/ 4049 w 4964"/>
                <a:gd name="T31" fmla="*/ 245 h 2353"/>
                <a:gd name="T32" fmla="*/ 3626 w 4964"/>
                <a:gd name="T33" fmla="*/ 247 h 2353"/>
                <a:gd name="T34" fmla="*/ 3157 w 4964"/>
                <a:gd name="T35" fmla="*/ 84 h 2353"/>
                <a:gd name="T36" fmla="*/ 2919 w 4964"/>
                <a:gd name="T37" fmla="*/ 236 h 2353"/>
                <a:gd name="T38" fmla="*/ 2654 w 4964"/>
                <a:gd name="T39" fmla="*/ 599 h 2353"/>
                <a:gd name="T40" fmla="*/ 2922 w 4964"/>
                <a:gd name="T41" fmla="*/ 846 h 2353"/>
                <a:gd name="T42" fmla="*/ 2864 w 4964"/>
                <a:gd name="T43" fmla="*/ 528 h 2353"/>
                <a:gd name="T44" fmla="*/ 3065 w 4964"/>
                <a:gd name="T45" fmla="*/ 608 h 2353"/>
                <a:gd name="T46" fmla="*/ 2952 w 4964"/>
                <a:gd name="T47" fmla="*/ 906 h 2353"/>
                <a:gd name="T48" fmla="*/ 2651 w 4964"/>
                <a:gd name="T49" fmla="*/ 743 h 2353"/>
                <a:gd name="T50" fmla="*/ 2410 w 4964"/>
                <a:gd name="T51" fmla="*/ 538 h 2353"/>
                <a:gd name="T52" fmla="*/ 2250 w 4964"/>
                <a:gd name="T53" fmla="*/ 726 h 2353"/>
                <a:gd name="T54" fmla="*/ 2164 w 4964"/>
                <a:gd name="T55" fmla="*/ 1168 h 2353"/>
                <a:gd name="T56" fmla="*/ 2428 w 4964"/>
                <a:gd name="T57" fmla="*/ 1468 h 2353"/>
                <a:gd name="T58" fmla="*/ 2234 w 4964"/>
                <a:gd name="T59" fmla="*/ 1505 h 2353"/>
                <a:gd name="T60" fmla="*/ 2491 w 4964"/>
                <a:gd name="T61" fmla="*/ 1401 h 2353"/>
                <a:gd name="T62" fmla="*/ 2294 w 4964"/>
                <a:gd name="T63" fmla="*/ 1817 h 2353"/>
                <a:gd name="T64" fmla="*/ 1184 w 4964"/>
                <a:gd name="T65" fmla="*/ 1881 h 2353"/>
                <a:gd name="T66" fmla="*/ 669 w 4964"/>
                <a:gd name="T67" fmla="*/ 1533 h 2353"/>
                <a:gd name="T68" fmla="*/ 0 w 4964"/>
                <a:gd name="T69" fmla="*/ 1528 h 2353"/>
                <a:gd name="T70" fmla="*/ 1164 w 4964"/>
                <a:gd name="T71" fmla="*/ 2144 h 2353"/>
                <a:gd name="T72" fmla="*/ 2891 w 4964"/>
                <a:gd name="T73" fmla="*/ 1717 h 2353"/>
                <a:gd name="T74" fmla="*/ 2724 w 4964"/>
                <a:gd name="T75" fmla="*/ 1203 h 2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64" h="2353">
                  <a:moveTo>
                    <a:pt x="3103" y="1008"/>
                  </a:moveTo>
                  <a:cubicBezTo>
                    <a:pt x="3130" y="659"/>
                    <a:pt x="3633" y="632"/>
                    <a:pt x="3708" y="892"/>
                  </a:cubicBezTo>
                  <a:cubicBezTo>
                    <a:pt x="3789" y="890"/>
                    <a:pt x="3852" y="930"/>
                    <a:pt x="3898" y="984"/>
                  </a:cubicBezTo>
                  <a:cubicBezTo>
                    <a:pt x="3916" y="1006"/>
                    <a:pt x="3974" y="1066"/>
                    <a:pt x="3978" y="1161"/>
                  </a:cubicBezTo>
                  <a:cubicBezTo>
                    <a:pt x="3978" y="1187"/>
                    <a:pt x="3980" y="1255"/>
                    <a:pt x="3931" y="1315"/>
                  </a:cubicBezTo>
                  <a:cubicBezTo>
                    <a:pt x="3871" y="1387"/>
                    <a:pt x="3785" y="1392"/>
                    <a:pt x="3770" y="1393"/>
                  </a:cubicBezTo>
                  <a:cubicBezTo>
                    <a:pt x="3742" y="1790"/>
                    <a:pt x="3508" y="2071"/>
                    <a:pt x="3013" y="2344"/>
                  </a:cubicBezTo>
                  <a:cubicBezTo>
                    <a:pt x="3164" y="2327"/>
                    <a:pt x="3398" y="2276"/>
                    <a:pt x="3620" y="2113"/>
                  </a:cubicBezTo>
                  <a:cubicBezTo>
                    <a:pt x="3746" y="2020"/>
                    <a:pt x="3834" y="1915"/>
                    <a:pt x="3888" y="1851"/>
                  </a:cubicBezTo>
                  <a:cubicBezTo>
                    <a:pt x="4136" y="1554"/>
                    <a:pt x="4150" y="1354"/>
                    <a:pt x="4339" y="1302"/>
                  </a:cubicBezTo>
                  <a:cubicBezTo>
                    <a:pt x="4360" y="1297"/>
                    <a:pt x="4465" y="1268"/>
                    <a:pt x="4540" y="1327"/>
                  </a:cubicBezTo>
                  <a:cubicBezTo>
                    <a:pt x="4634" y="1401"/>
                    <a:pt x="4607" y="1554"/>
                    <a:pt x="4605" y="1565"/>
                  </a:cubicBezTo>
                  <a:cubicBezTo>
                    <a:pt x="4601" y="1227"/>
                    <a:pt x="4147" y="1338"/>
                    <a:pt x="4223" y="1628"/>
                  </a:cubicBezTo>
                  <a:cubicBezTo>
                    <a:pt x="4241" y="1695"/>
                    <a:pt x="4273" y="1747"/>
                    <a:pt x="4313" y="1784"/>
                  </a:cubicBezTo>
                  <a:cubicBezTo>
                    <a:pt x="4417" y="1881"/>
                    <a:pt x="4610" y="1917"/>
                    <a:pt x="4764" y="1824"/>
                  </a:cubicBezTo>
                  <a:cubicBezTo>
                    <a:pt x="4909" y="1736"/>
                    <a:pt x="4964" y="1566"/>
                    <a:pt x="4942" y="1424"/>
                  </a:cubicBezTo>
                  <a:cubicBezTo>
                    <a:pt x="4922" y="1292"/>
                    <a:pt x="4837" y="1209"/>
                    <a:pt x="4807" y="1182"/>
                  </a:cubicBezTo>
                  <a:cubicBezTo>
                    <a:pt x="4818" y="1164"/>
                    <a:pt x="4864" y="1082"/>
                    <a:pt x="4840" y="983"/>
                  </a:cubicBezTo>
                  <a:cubicBezTo>
                    <a:pt x="4817" y="893"/>
                    <a:pt x="4741" y="806"/>
                    <a:pt x="4641" y="794"/>
                  </a:cubicBezTo>
                  <a:cubicBezTo>
                    <a:pt x="4536" y="781"/>
                    <a:pt x="4456" y="857"/>
                    <a:pt x="4445" y="867"/>
                  </a:cubicBezTo>
                  <a:cubicBezTo>
                    <a:pt x="4405" y="906"/>
                    <a:pt x="4414" y="929"/>
                    <a:pt x="4372" y="969"/>
                  </a:cubicBezTo>
                  <a:cubicBezTo>
                    <a:pt x="4316" y="1020"/>
                    <a:pt x="4251" y="1043"/>
                    <a:pt x="4200" y="1050"/>
                  </a:cubicBezTo>
                  <a:cubicBezTo>
                    <a:pt x="4099" y="1062"/>
                    <a:pt x="3945" y="1027"/>
                    <a:pt x="3900" y="888"/>
                  </a:cubicBezTo>
                  <a:cubicBezTo>
                    <a:pt x="3827" y="664"/>
                    <a:pt x="4035" y="561"/>
                    <a:pt x="4090" y="619"/>
                  </a:cubicBezTo>
                  <a:cubicBezTo>
                    <a:pt x="4060" y="620"/>
                    <a:pt x="4032" y="629"/>
                    <a:pt x="4009" y="647"/>
                  </a:cubicBezTo>
                  <a:cubicBezTo>
                    <a:pt x="3946" y="695"/>
                    <a:pt x="3931" y="797"/>
                    <a:pt x="3970" y="869"/>
                  </a:cubicBezTo>
                  <a:cubicBezTo>
                    <a:pt x="4018" y="957"/>
                    <a:pt x="4126" y="964"/>
                    <a:pt x="4141" y="964"/>
                  </a:cubicBezTo>
                  <a:cubicBezTo>
                    <a:pt x="4270" y="969"/>
                    <a:pt x="4345" y="854"/>
                    <a:pt x="4351" y="843"/>
                  </a:cubicBezTo>
                  <a:cubicBezTo>
                    <a:pt x="4362" y="827"/>
                    <a:pt x="4406" y="751"/>
                    <a:pt x="4385" y="653"/>
                  </a:cubicBezTo>
                  <a:cubicBezTo>
                    <a:pt x="4365" y="565"/>
                    <a:pt x="4304" y="517"/>
                    <a:pt x="4281" y="501"/>
                  </a:cubicBezTo>
                  <a:cubicBezTo>
                    <a:pt x="4202" y="446"/>
                    <a:pt x="4120" y="453"/>
                    <a:pt x="4100" y="455"/>
                  </a:cubicBezTo>
                  <a:cubicBezTo>
                    <a:pt x="4103" y="434"/>
                    <a:pt x="4116" y="334"/>
                    <a:pt x="4049" y="245"/>
                  </a:cubicBezTo>
                  <a:cubicBezTo>
                    <a:pt x="3993" y="169"/>
                    <a:pt x="3892" y="120"/>
                    <a:pt x="3789" y="140"/>
                  </a:cubicBezTo>
                  <a:cubicBezTo>
                    <a:pt x="3693" y="158"/>
                    <a:pt x="3639" y="228"/>
                    <a:pt x="3626" y="247"/>
                  </a:cubicBezTo>
                  <a:cubicBezTo>
                    <a:pt x="3618" y="219"/>
                    <a:pt x="3589" y="123"/>
                    <a:pt x="3495" y="65"/>
                  </a:cubicBezTo>
                  <a:cubicBezTo>
                    <a:pt x="3396" y="4"/>
                    <a:pt x="3252" y="0"/>
                    <a:pt x="3157" y="84"/>
                  </a:cubicBezTo>
                  <a:cubicBezTo>
                    <a:pt x="3084" y="147"/>
                    <a:pt x="3070" y="236"/>
                    <a:pt x="3067" y="264"/>
                  </a:cubicBezTo>
                  <a:cubicBezTo>
                    <a:pt x="3042" y="252"/>
                    <a:pt x="2988" y="230"/>
                    <a:pt x="2919" y="236"/>
                  </a:cubicBezTo>
                  <a:cubicBezTo>
                    <a:pt x="2807" y="245"/>
                    <a:pt x="2739" y="317"/>
                    <a:pt x="2725" y="333"/>
                  </a:cubicBezTo>
                  <a:cubicBezTo>
                    <a:pt x="2629" y="439"/>
                    <a:pt x="2650" y="574"/>
                    <a:pt x="2654" y="599"/>
                  </a:cubicBezTo>
                  <a:cubicBezTo>
                    <a:pt x="2658" y="626"/>
                    <a:pt x="2683" y="763"/>
                    <a:pt x="2797" y="824"/>
                  </a:cubicBezTo>
                  <a:cubicBezTo>
                    <a:pt x="2820" y="836"/>
                    <a:pt x="2869" y="862"/>
                    <a:pt x="2922" y="846"/>
                  </a:cubicBezTo>
                  <a:cubicBezTo>
                    <a:pt x="2997" y="823"/>
                    <a:pt x="3059" y="721"/>
                    <a:pt x="3023" y="635"/>
                  </a:cubicBezTo>
                  <a:cubicBezTo>
                    <a:pt x="3003" y="586"/>
                    <a:pt x="2953" y="543"/>
                    <a:pt x="2864" y="528"/>
                  </a:cubicBezTo>
                  <a:cubicBezTo>
                    <a:pt x="2881" y="524"/>
                    <a:pt x="2914" y="519"/>
                    <a:pt x="2952" y="528"/>
                  </a:cubicBezTo>
                  <a:cubicBezTo>
                    <a:pt x="2971" y="533"/>
                    <a:pt x="3029" y="550"/>
                    <a:pt x="3065" y="608"/>
                  </a:cubicBezTo>
                  <a:cubicBezTo>
                    <a:pt x="3099" y="661"/>
                    <a:pt x="3093" y="716"/>
                    <a:pt x="3090" y="734"/>
                  </a:cubicBezTo>
                  <a:cubicBezTo>
                    <a:pt x="3081" y="809"/>
                    <a:pt x="3027" y="878"/>
                    <a:pt x="2952" y="906"/>
                  </a:cubicBezTo>
                  <a:cubicBezTo>
                    <a:pt x="2946" y="909"/>
                    <a:pt x="2866" y="937"/>
                    <a:pt x="2788" y="900"/>
                  </a:cubicBezTo>
                  <a:cubicBezTo>
                    <a:pt x="2730" y="873"/>
                    <a:pt x="2700" y="824"/>
                    <a:pt x="2651" y="743"/>
                  </a:cubicBezTo>
                  <a:cubicBezTo>
                    <a:pt x="2612" y="679"/>
                    <a:pt x="2621" y="675"/>
                    <a:pt x="2593" y="641"/>
                  </a:cubicBezTo>
                  <a:cubicBezTo>
                    <a:pt x="2574" y="618"/>
                    <a:pt x="2509" y="539"/>
                    <a:pt x="2410" y="538"/>
                  </a:cubicBezTo>
                  <a:cubicBezTo>
                    <a:pt x="2390" y="537"/>
                    <a:pt x="2320" y="536"/>
                    <a:pt x="2276" y="592"/>
                  </a:cubicBezTo>
                  <a:cubicBezTo>
                    <a:pt x="2232" y="648"/>
                    <a:pt x="2248" y="717"/>
                    <a:pt x="2250" y="726"/>
                  </a:cubicBezTo>
                  <a:cubicBezTo>
                    <a:pt x="2148" y="731"/>
                    <a:pt x="2055" y="798"/>
                    <a:pt x="2034" y="893"/>
                  </a:cubicBezTo>
                  <a:cubicBezTo>
                    <a:pt x="2011" y="1000"/>
                    <a:pt x="2046" y="1124"/>
                    <a:pt x="2164" y="1168"/>
                  </a:cubicBezTo>
                  <a:cubicBezTo>
                    <a:pt x="1932" y="1200"/>
                    <a:pt x="1938" y="1554"/>
                    <a:pt x="2134" y="1630"/>
                  </a:cubicBezTo>
                  <a:cubicBezTo>
                    <a:pt x="2329" y="1706"/>
                    <a:pt x="2450" y="1591"/>
                    <a:pt x="2428" y="1468"/>
                  </a:cubicBezTo>
                  <a:cubicBezTo>
                    <a:pt x="2401" y="1308"/>
                    <a:pt x="2262" y="1292"/>
                    <a:pt x="2202" y="1359"/>
                  </a:cubicBezTo>
                  <a:cubicBezTo>
                    <a:pt x="2155" y="1410"/>
                    <a:pt x="2179" y="1466"/>
                    <a:pt x="2234" y="1505"/>
                  </a:cubicBezTo>
                  <a:cubicBezTo>
                    <a:pt x="2127" y="1528"/>
                    <a:pt x="2117" y="1357"/>
                    <a:pt x="2182" y="1293"/>
                  </a:cubicBezTo>
                  <a:cubicBezTo>
                    <a:pt x="2247" y="1230"/>
                    <a:pt x="2448" y="1255"/>
                    <a:pt x="2491" y="1401"/>
                  </a:cubicBezTo>
                  <a:cubicBezTo>
                    <a:pt x="2506" y="1455"/>
                    <a:pt x="2505" y="1502"/>
                    <a:pt x="2499" y="1533"/>
                  </a:cubicBezTo>
                  <a:cubicBezTo>
                    <a:pt x="2494" y="1561"/>
                    <a:pt x="2467" y="1684"/>
                    <a:pt x="2294" y="1817"/>
                  </a:cubicBezTo>
                  <a:cubicBezTo>
                    <a:pt x="2080" y="1983"/>
                    <a:pt x="1844" y="2008"/>
                    <a:pt x="1780" y="2013"/>
                  </a:cubicBezTo>
                  <a:cubicBezTo>
                    <a:pt x="1711" y="2019"/>
                    <a:pt x="1430" y="2039"/>
                    <a:pt x="1184" y="1881"/>
                  </a:cubicBezTo>
                  <a:cubicBezTo>
                    <a:pt x="1108" y="1833"/>
                    <a:pt x="915" y="1690"/>
                    <a:pt x="859" y="1648"/>
                  </a:cubicBezTo>
                  <a:cubicBezTo>
                    <a:pt x="804" y="1607"/>
                    <a:pt x="751" y="1568"/>
                    <a:pt x="669" y="1533"/>
                  </a:cubicBezTo>
                  <a:cubicBezTo>
                    <a:pt x="649" y="1525"/>
                    <a:pt x="568" y="1492"/>
                    <a:pt x="443" y="1479"/>
                  </a:cubicBezTo>
                  <a:cubicBezTo>
                    <a:pt x="266" y="1460"/>
                    <a:pt x="111" y="1492"/>
                    <a:pt x="0" y="1528"/>
                  </a:cubicBezTo>
                  <a:cubicBezTo>
                    <a:pt x="114" y="1530"/>
                    <a:pt x="281" y="1546"/>
                    <a:pt x="462" y="1621"/>
                  </a:cubicBezTo>
                  <a:cubicBezTo>
                    <a:pt x="818" y="1766"/>
                    <a:pt x="858" y="1981"/>
                    <a:pt x="1164" y="2144"/>
                  </a:cubicBezTo>
                  <a:cubicBezTo>
                    <a:pt x="1556" y="2353"/>
                    <a:pt x="1978" y="2259"/>
                    <a:pt x="2070" y="2238"/>
                  </a:cubicBezTo>
                  <a:cubicBezTo>
                    <a:pt x="2537" y="2134"/>
                    <a:pt x="2807" y="1823"/>
                    <a:pt x="2891" y="1717"/>
                  </a:cubicBezTo>
                  <a:cubicBezTo>
                    <a:pt x="2861" y="1705"/>
                    <a:pt x="2818" y="1685"/>
                    <a:pt x="2779" y="1647"/>
                  </a:cubicBezTo>
                  <a:cubicBezTo>
                    <a:pt x="2673" y="1542"/>
                    <a:pt x="2641" y="1352"/>
                    <a:pt x="2724" y="1203"/>
                  </a:cubicBezTo>
                  <a:cubicBezTo>
                    <a:pt x="2797" y="1071"/>
                    <a:pt x="2946" y="994"/>
                    <a:pt x="3103" y="100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noFill/>
              </a:endParaRPr>
            </a:p>
          </p:txBody>
        </p:sp>
        <p:sp>
          <p:nvSpPr>
            <p:cNvPr id="6" name="Freeform 6"/>
            <p:cNvSpPr/>
            <p:nvPr/>
          </p:nvSpPr>
          <p:spPr bwMode="auto">
            <a:xfrm>
              <a:off x="165" y="1230"/>
              <a:ext cx="6260" cy="3246"/>
            </a:xfrm>
            <a:custGeom>
              <a:avLst/>
              <a:gdLst>
                <a:gd name="T0" fmla="*/ 3611 w 3831"/>
                <a:gd name="T1" fmla="*/ 588 h 1986"/>
                <a:gd name="T2" fmla="*/ 3760 w 3831"/>
                <a:gd name="T3" fmla="*/ 529 h 1986"/>
                <a:gd name="T4" fmla="*/ 3817 w 3831"/>
                <a:gd name="T5" fmla="*/ 350 h 1986"/>
                <a:gd name="T6" fmla="*/ 3707 w 3831"/>
                <a:gd name="T7" fmla="*/ 195 h 1986"/>
                <a:gd name="T8" fmla="*/ 3560 w 3831"/>
                <a:gd name="T9" fmla="*/ 162 h 1986"/>
                <a:gd name="T10" fmla="*/ 3467 w 3831"/>
                <a:gd name="T11" fmla="*/ 53 h 1986"/>
                <a:gd name="T12" fmla="*/ 3248 w 3831"/>
                <a:gd name="T13" fmla="*/ 17 h 1986"/>
                <a:gd name="T14" fmla="*/ 3038 w 3831"/>
                <a:gd name="T15" fmla="*/ 315 h 1986"/>
                <a:gd name="T16" fmla="*/ 2874 w 3831"/>
                <a:gd name="T17" fmla="*/ 310 h 1986"/>
                <a:gd name="T18" fmla="*/ 2690 w 3831"/>
                <a:gd name="T19" fmla="*/ 471 h 1986"/>
                <a:gd name="T20" fmla="*/ 2670 w 3831"/>
                <a:gd name="T21" fmla="*/ 558 h 1986"/>
                <a:gd name="T22" fmla="*/ 2692 w 3831"/>
                <a:gd name="T23" fmla="*/ 743 h 1986"/>
                <a:gd name="T24" fmla="*/ 2750 w 3831"/>
                <a:gd name="T25" fmla="*/ 828 h 1986"/>
                <a:gd name="T26" fmla="*/ 2862 w 3831"/>
                <a:gd name="T27" fmla="*/ 876 h 1986"/>
                <a:gd name="T28" fmla="*/ 2999 w 3831"/>
                <a:gd name="T29" fmla="*/ 771 h 1986"/>
                <a:gd name="T30" fmla="*/ 2983 w 3831"/>
                <a:gd name="T31" fmla="*/ 661 h 1986"/>
                <a:gd name="T32" fmla="*/ 2912 w 3831"/>
                <a:gd name="T33" fmla="*/ 629 h 1986"/>
                <a:gd name="T34" fmla="*/ 2873 w 3831"/>
                <a:gd name="T35" fmla="*/ 661 h 1986"/>
                <a:gd name="T36" fmla="*/ 2880 w 3831"/>
                <a:gd name="T37" fmla="*/ 746 h 1986"/>
                <a:gd name="T38" fmla="*/ 2841 w 3831"/>
                <a:gd name="T39" fmla="*/ 711 h 1986"/>
                <a:gd name="T40" fmla="*/ 2825 w 3831"/>
                <a:gd name="T41" fmla="*/ 645 h 1986"/>
                <a:gd name="T42" fmla="*/ 2907 w 3831"/>
                <a:gd name="T43" fmla="*/ 551 h 1986"/>
                <a:gd name="T44" fmla="*/ 3022 w 3831"/>
                <a:gd name="T45" fmla="*/ 577 h 1986"/>
                <a:gd name="T46" fmla="*/ 3104 w 3831"/>
                <a:gd name="T47" fmla="*/ 705 h 1986"/>
                <a:gd name="T48" fmla="*/ 3040 w 3831"/>
                <a:gd name="T49" fmla="*/ 897 h 1986"/>
                <a:gd name="T50" fmla="*/ 2868 w 3831"/>
                <a:gd name="T51" fmla="*/ 970 h 1986"/>
                <a:gd name="T52" fmla="*/ 2569 w 3831"/>
                <a:gd name="T53" fmla="*/ 1305 h 1986"/>
                <a:gd name="T54" fmla="*/ 2226 w 3831"/>
                <a:gd name="T55" fmla="*/ 1495 h 1986"/>
                <a:gd name="T56" fmla="*/ 1568 w 3831"/>
                <a:gd name="T57" fmla="*/ 1591 h 1986"/>
                <a:gd name="T58" fmla="*/ 1166 w 3831"/>
                <a:gd name="T59" fmla="*/ 1519 h 1986"/>
                <a:gd name="T60" fmla="*/ 917 w 3831"/>
                <a:gd name="T61" fmla="*/ 1343 h 1986"/>
                <a:gd name="T62" fmla="*/ 0 w 3831"/>
                <a:gd name="T63" fmla="*/ 850 h 1986"/>
                <a:gd name="T64" fmla="*/ 476 w 3831"/>
                <a:gd name="T65" fmla="*/ 1111 h 1986"/>
                <a:gd name="T66" fmla="*/ 764 w 3831"/>
                <a:gd name="T67" fmla="*/ 1399 h 1986"/>
                <a:gd name="T68" fmla="*/ 1307 w 3831"/>
                <a:gd name="T69" fmla="*/ 1779 h 1986"/>
                <a:gd name="T70" fmla="*/ 1573 w 3831"/>
                <a:gd name="T71" fmla="*/ 1852 h 1986"/>
                <a:gd name="T72" fmla="*/ 3183 w 3831"/>
                <a:gd name="T73" fmla="*/ 1305 h 1986"/>
                <a:gd name="T74" fmla="*/ 3430 w 3831"/>
                <a:gd name="T75" fmla="*/ 1041 h 1986"/>
                <a:gd name="T76" fmla="*/ 3611 w 3831"/>
                <a:gd name="T77" fmla="*/ 588 h 1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831" h="1986">
                  <a:moveTo>
                    <a:pt x="3611" y="588"/>
                  </a:moveTo>
                  <a:cubicBezTo>
                    <a:pt x="3626" y="588"/>
                    <a:pt x="3701" y="587"/>
                    <a:pt x="3760" y="529"/>
                  </a:cubicBezTo>
                  <a:cubicBezTo>
                    <a:pt x="3831" y="457"/>
                    <a:pt x="3819" y="362"/>
                    <a:pt x="3817" y="350"/>
                  </a:cubicBezTo>
                  <a:cubicBezTo>
                    <a:pt x="3802" y="252"/>
                    <a:pt x="3722" y="204"/>
                    <a:pt x="3707" y="195"/>
                  </a:cubicBezTo>
                  <a:cubicBezTo>
                    <a:pt x="3644" y="157"/>
                    <a:pt x="3582" y="160"/>
                    <a:pt x="3560" y="162"/>
                  </a:cubicBezTo>
                  <a:cubicBezTo>
                    <a:pt x="3548" y="138"/>
                    <a:pt x="3521" y="90"/>
                    <a:pt x="3467" y="53"/>
                  </a:cubicBezTo>
                  <a:cubicBezTo>
                    <a:pt x="3395" y="5"/>
                    <a:pt x="3310" y="0"/>
                    <a:pt x="3248" y="17"/>
                  </a:cubicBezTo>
                  <a:cubicBezTo>
                    <a:pt x="3131" y="48"/>
                    <a:pt x="3044" y="169"/>
                    <a:pt x="3038" y="315"/>
                  </a:cubicBezTo>
                  <a:cubicBezTo>
                    <a:pt x="3010" y="306"/>
                    <a:pt x="2947" y="290"/>
                    <a:pt x="2874" y="310"/>
                  </a:cubicBezTo>
                  <a:cubicBezTo>
                    <a:pt x="2787" y="334"/>
                    <a:pt x="2721" y="399"/>
                    <a:pt x="2690" y="471"/>
                  </a:cubicBezTo>
                  <a:cubicBezTo>
                    <a:pt x="2676" y="505"/>
                    <a:pt x="2673" y="533"/>
                    <a:pt x="2670" y="558"/>
                  </a:cubicBezTo>
                  <a:cubicBezTo>
                    <a:pt x="2666" y="591"/>
                    <a:pt x="2658" y="664"/>
                    <a:pt x="2692" y="743"/>
                  </a:cubicBezTo>
                  <a:cubicBezTo>
                    <a:pt x="2704" y="769"/>
                    <a:pt x="2718" y="800"/>
                    <a:pt x="2750" y="828"/>
                  </a:cubicBezTo>
                  <a:cubicBezTo>
                    <a:pt x="2766" y="843"/>
                    <a:pt x="2806" y="877"/>
                    <a:pt x="2862" y="876"/>
                  </a:cubicBezTo>
                  <a:cubicBezTo>
                    <a:pt x="2923" y="874"/>
                    <a:pt x="2981" y="829"/>
                    <a:pt x="2999" y="771"/>
                  </a:cubicBezTo>
                  <a:cubicBezTo>
                    <a:pt x="3001" y="762"/>
                    <a:pt x="3018" y="703"/>
                    <a:pt x="2983" y="661"/>
                  </a:cubicBezTo>
                  <a:cubicBezTo>
                    <a:pt x="2979" y="657"/>
                    <a:pt x="2948" y="621"/>
                    <a:pt x="2912" y="629"/>
                  </a:cubicBezTo>
                  <a:cubicBezTo>
                    <a:pt x="2887" y="635"/>
                    <a:pt x="2875" y="657"/>
                    <a:pt x="2873" y="661"/>
                  </a:cubicBezTo>
                  <a:cubicBezTo>
                    <a:pt x="2852" y="700"/>
                    <a:pt x="2879" y="744"/>
                    <a:pt x="2880" y="746"/>
                  </a:cubicBezTo>
                  <a:cubicBezTo>
                    <a:pt x="2871" y="741"/>
                    <a:pt x="2854" y="731"/>
                    <a:pt x="2841" y="711"/>
                  </a:cubicBezTo>
                  <a:cubicBezTo>
                    <a:pt x="2839" y="708"/>
                    <a:pt x="2821" y="681"/>
                    <a:pt x="2825" y="645"/>
                  </a:cubicBezTo>
                  <a:cubicBezTo>
                    <a:pt x="2830" y="600"/>
                    <a:pt x="2867" y="564"/>
                    <a:pt x="2907" y="551"/>
                  </a:cubicBezTo>
                  <a:cubicBezTo>
                    <a:pt x="2959" y="536"/>
                    <a:pt x="3003" y="565"/>
                    <a:pt x="3022" y="577"/>
                  </a:cubicBezTo>
                  <a:cubicBezTo>
                    <a:pt x="3086" y="619"/>
                    <a:pt x="3101" y="690"/>
                    <a:pt x="3104" y="705"/>
                  </a:cubicBezTo>
                  <a:cubicBezTo>
                    <a:pt x="3123" y="808"/>
                    <a:pt x="3051" y="885"/>
                    <a:pt x="3040" y="897"/>
                  </a:cubicBezTo>
                  <a:cubicBezTo>
                    <a:pt x="2973" y="966"/>
                    <a:pt x="2887" y="970"/>
                    <a:pt x="2868" y="970"/>
                  </a:cubicBezTo>
                  <a:cubicBezTo>
                    <a:pt x="2815" y="1057"/>
                    <a:pt x="2720" y="1186"/>
                    <a:pt x="2569" y="1305"/>
                  </a:cubicBezTo>
                  <a:cubicBezTo>
                    <a:pt x="2542" y="1326"/>
                    <a:pt x="2418" y="1421"/>
                    <a:pt x="2226" y="1495"/>
                  </a:cubicBezTo>
                  <a:cubicBezTo>
                    <a:pt x="1953" y="1601"/>
                    <a:pt x="1721" y="1596"/>
                    <a:pt x="1568" y="1591"/>
                  </a:cubicBezTo>
                  <a:cubicBezTo>
                    <a:pt x="1424" y="1587"/>
                    <a:pt x="1305" y="1582"/>
                    <a:pt x="1166" y="1519"/>
                  </a:cubicBezTo>
                  <a:cubicBezTo>
                    <a:pt x="1030" y="1457"/>
                    <a:pt x="946" y="1372"/>
                    <a:pt x="917" y="1343"/>
                  </a:cubicBezTo>
                  <a:cubicBezTo>
                    <a:pt x="740" y="1166"/>
                    <a:pt x="365" y="833"/>
                    <a:pt x="0" y="850"/>
                  </a:cubicBezTo>
                  <a:cubicBezTo>
                    <a:pt x="197" y="917"/>
                    <a:pt x="352" y="1009"/>
                    <a:pt x="476" y="1111"/>
                  </a:cubicBezTo>
                  <a:cubicBezTo>
                    <a:pt x="599" y="1213"/>
                    <a:pt x="584" y="1234"/>
                    <a:pt x="764" y="1399"/>
                  </a:cubicBezTo>
                  <a:cubicBezTo>
                    <a:pt x="928" y="1551"/>
                    <a:pt x="1078" y="1688"/>
                    <a:pt x="1307" y="1779"/>
                  </a:cubicBezTo>
                  <a:cubicBezTo>
                    <a:pt x="1427" y="1826"/>
                    <a:pt x="1524" y="1843"/>
                    <a:pt x="1573" y="1852"/>
                  </a:cubicBezTo>
                  <a:cubicBezTo>
                    <a:pt x="2347" y="1986"/>
                    <a:pt x="3077" y="1391"/>
                    <a:pt x="3183" y="1305"/>
                  </a:cubicBezTo>
                  <a:cubicBezTo>
                    <a:pt x="3288" y="1220"/>
                    <a:pt x="3365" y="1138"/>
                    <a:pt x="3430" y="1041"/>
                  </a:cubicBezTo>
                  <a:cubicBezTo>
                    <a:pt x="3548" y="866"/>
                    <a:pt x="3592" y="694"/>
                    <a:pt x="3611" y="58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noFill/>
              </a:endParaRPr>
            </a:p>
          </p:txBody>
        </p:sp>
      </p:grpSp>
      <p:cxnSp>
        <p:nvCxnSpPr>
          <p:cNvPr id="7" name="直接连接符 6"/>
          <p:cNvCxnSpPr/>
          <p:nvPr/>
        </p:nvCxnSpPr>
        <p:spPr>
          <a:xfrm>
            <a:off x="9224690" y="670351"/>
            <a:ext cx="2074681" cy="0"/>
          </a:xfrm>
          <a:prstGeom prst="line">
            <a:avLst/>
          </a:prstGeom>
          <a:ln>
            <a:solidFill>
              <a:srgbClr val="F16C06"/>
            </a:solidFill>
          </a:ln>
        </p:spPr>
        <p:style>
          <a:lnRef idx="1">
            <a:schemeClr val="accent1"/>
          </a:lnRef>
          <a:fillRef idx="0">
            <a:schemeClr val="accent1"/>
          </a:fillRef>
          <a:effectRef idx="0">
            <a:schemeClr val="accent1"/>
          </a:effectRef>
          <a:fontRef idx="minor">
            <a:schemeClr val="tx1"/>
          </a:fontRef>
        </p:style>
      </p:cxnSp>
      <p:grpSp>
        <p:nvGrpSpPr>
          <p:cNvPr id="8" name="Group 4"/>
          <p:cNvGrpSpPr>
            <a:grpSpLocks noChangeAspect="1"/>
          </p:cNvGrpSpPr>
          <p:nvPr/>
        </p:nvGrpSpPr>
        <p:grpSpPr bwMode="auto">
          <a:xfrm>
            <a:off x="2940653" y="487371"/>
            <a:ext cx="607778" cy="337494"/>
            <a:chOff x="2" y="-28"/>
            <a:chExt cx="8111" cy="4504"/>
          </a:xfrm>
          <a:gradFill>
            <a:gsLst>
              <a:gs pos="5000">
                <a:srgbClr val="F16C06"/>
              </a:gs>
              <a:gs pos="68000">
                <a:srgbClr val="DF2417"/>
              </a:gs>
            </a:gsLst>
            <a:lin ang="2700000" scaled="1"/>
          </a:gradFill>
        </p:grpSpPr>
        <p:sp>
          <p:nvSpPr>
            <p:cNvPr id="9" name="Freeform 5"/>
            <p:cNvSpPr/>
            <p:nvPr/>
          </p:nvSpPr>
          <p:spPr bwMode="auto">
            <a:xfrm>
              <a:off x="2" y="-28"/>
              <a:ext cx="8111" cy="3845"/>
            </a:xfrm>
            <a:custGeom>
              <a:avLst/>
              <a:gdLst>
                <a:gd name="T0" fmla="*/ 3708 w 4964"/>
                <a:gd name="T1" fmla="*/ 892 h 2353"/>
                <a:gd name="T2" fmla="*/ 3978 w 4964"/>
                <a:gd name="T3" fmla="*/ 1161 h 2353"/>
                <a:gd name="T4" fmla="*/ 3770 w 4964"/>
                <a:gd name="T5" fmla="*/ 1393 h 2353"/>
                <a:gd name="T6" fmla="*/ 3620 w 4964"/>
                <a:gd name="T7" fmla="*/ 2113 h 2353"/>
                <a:gd name="T8" fmla="*/ 4339 w 4964"/>
                <a:gd name="T9" fmla="*/ 1302 h 2353"/>
                <a:gd name="T10" fmla="*/ 4605 w 4964"/>
                <a:gd name="T11" fmla="*/ 1565 h 2353"/>
                <a:gd name="T12" fmla="*/ 4313 w 4964"/>
                <a:gd name="T13" fmla="*/ 1784 h 2353"/>
                <a:gd name="T14" fmla="*/ 4942 w 4964"/>
                <a:gd name="T15" fmla="*/ 1424 h 2353"/>
                <a:gd name="T16" fmla="*/ 4840 w 4964"/>
                <a:gd name="T17" fmla="*/ 983 h 2353"/>
                <a:gd name="T18" fmla="*/ 4445 w 4964"/>
                <a:gd name="T19" fmla="*/ 867 h 2353"/>
                <a:gd name="T20" fmla="*/ 4200 w 4964"/>
                <a:gd name="T21" fmla="*/ 1050 h 2353"/>
                <a:gd name="T22" fmla="*/ 4090 w 4964"/>
                <a:gd name="T23" fmla="*/ 619 h 2353"/>
                <a:gd name="T24" fmla="*/ 3970 w 4964"/>
                <a:gd name="T25" fmla="*/ 869 h 2353"/>
                <a:gd name="T26" fmla="*/ 4351 w 4964"/>
                <a:gd name="T27" fmla="*/ 843 h 2353"/>
                <a:gd name="T28" fmla="*/ 4281 w 4964"/>
                <a:gd name="T29" fmla="*/ 501 h 2353"/>
                <a:gd name="T30" fmla="*/ 4049 w 4964"/>
                <a:gd name="T31" fmla="*/ 245 h 2353"/>
                <a:gd name="T32" fmla="*/ 3626 w 4964"/>
                <a:gd name="T33" fmla="*/ 247 h 2353"/>
                <a:gd name="T34" fmla="*/ 3157 w 4964"/>
                <a:gd name="T35" fmla="*/ 84 h 2353"/>
                <a:gd name="T36" fmla="*/ 2919 w 4964"/>
                <a:gd name="T37" fmla="*/ 236 h 2353"/>
                <a:gd name="T38" fmla="*/ 2654 w 4964"/>
                <a:gd name="T39" fmla="*/ 599 h 2353"/>
                <a:gd name="T40" fmla="*/ 2922 w 4964"/>
                <a:gd name="T41" fmla="*/ 846 h 2353"/>
                <a:gd name="T42" fmla="*/ 2864 w 4964"/>
                <a:gd name="T43" fmla="*/ 528 h 2353"/>
                <a:gd name="T44" fmla="*/ 3065 w 4964"/>
                <a:gd name="T45" fmla="*/ 608 h 2353"/>
                <a:gd name="T46" fmla="*/ 2952 w 4964"/>
                <a:gd name="T47" fmla="*/ 906 h 2353"/>
                <a:gd name="T48" fmla="*/ 2651 w 4964"/>
                <a:gd name="T49" fmla="*/ 743 h 2353"/>
                <a:gd name="T50" fmla="*/ 2410 w 4964"/>
                <a:gd name="T51" fmla="*/ 538 h 2353"/>
                <a:gd name="T52" fmla="*/ 2250 w 4964"/>
                <a:gd name="T53" fmla="*/ 726 h 2353"/>
                <a:gd name="T54" fmla="*/ 2164 w 4964"/>
                <a:gd name="T55" fmla="*/ 1168 h 2353"/>
                <a:gd name="T56" fmla="*/ 2428 w 4964"/>
                <a:gd name="T57" fmla="*/ 1468 h 2353"/>
                <a:gd name="T58" fmla="*/ 2234 w 4964"/>
                <a:gd name="T59" fmla="*/ 1505 h 2353"/>
                <a:gd name="T60" fmla="*/ 2491 w 4964"/>
                <a:gd name="T61" fmla="*/ 1401 h 2353"/>
                <a:gd name="T62" fmla="*/ 2294 w 4964"/>
                <a:gd name="T63" fmla="*/ 1817 h 2353"/>
                <a:gd name="T64" fmla="*/ 1184 w 4964"/>
                <a:gd name="T65" fmla="*/ 1881 h 2353"/>
                <a:gd name="T66" fmla="*/ 669 w 4964"/>
                <a:gd name="T67" fmla="*/ 1533 h 2353"/>
                <a:gd name="T68" fmla="*/ 0 w 4964"/>
                <a:gd name="T69" fmla="*/ 1528 h 2353"/>
                <a:gd name="T70" fmla="*/ 1164 w 4964"/>
                <a:gd name="T71" fmla="*/ 2144 h 2353"/>
                <a:gd name="T72" fmla="*/ 2891 w 4964"/>
                <a:gd name="T73" fmla="*/ 1717 h 2353"/>
                <a:gd name="T74" fmla="*/ 2724 w 4964"/>
                <a:gd name="T75" fmla="*/ 1203 h 2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64" h="2353">
                  <a:moveTo>
                    <a:pt x="3103" y="1008"/>
                  </a:moveTo>
                  <a:cubicBezTo>
                    <a:pt x="3130" y="659"/>
                    <a:pt x="3633" y="632"/>
                    <a:pt x="3708" y="892"/>
                  </a:cubicBezTo>
                  <a:cubicBezTo>
                    <a:pt x="3789" y="890"/>
                    <a:pt x="3852" y="930"/>
                    <a:pt x="3898" y="984"/>
                  </a:cubicBezTo>
                  <a:cubicBezTo>
                    <a:pt x="3916" y="1006"/>
                    <a:pt x="3974" y="1066"/>
                    <a:pt x="3978" y="1161"/>
                  </a:cubicBezTo>
                  <a:cubicBezTo>
                    <a:pt x="3978" y="1187"/>
                    <a:pt x="3980" y="1255"/>
                    <a:pt x="3931" y="1315"/>
                  </a:cubicBezTo>
                  <a:cubicBezTo>
                    <a:pt x="3871" y="1387"/>
                    <a:pt x="3785" y="1392"/>
                    <a:pt x="3770" y="1393"/>
                  </a:cubicBezTo>
                  <a:cubicBezTo>
                    <a:pt x="3742" y="1790"/>
                    <a:pt x="3508" y="2071"/>
                    <a:pt x="3013" y="2344"/>
                  </a:cubicBezTo>
                  <a:cubicBezTo>
                    <a:pt x="3164" y="2327"/>
                    <a:pt x="3398" y="2276"/>
                    <a:pt x="3620" y="2113"/>
                  </a:cubicBezTo>
                  <a:cubicBezTo>
                    <a:pt x="3746" y="2020"/>
                    <a:pt x="3834" y="1915"/>
                    <a:pt x="3888" y="1851"/>
                  </a:cubicBezTo>
                  <a:cubicBezTo>
                    <a:pt x="4136" y="1554"/>
                    <a:pt x="4150" y="1354"/>
                    <a:pt x="4339" y="1302"/>
                  </a:cubicBezTo>
                  <a:cubicBezTo>
                    <a:pt x="4360" y="1297"/>
                    <a:pt x="4465" y="1268"/>
                    <a:pt x="4540" y="1327"/>
                  </a:cubicBezTo>
                  <a:cubicBezTo>
                    <a:pt x="4634" y="1401"/>
                    <a:pt x="4607" y="1554"/>
                    <a:pt x="4605" y="1565"/>
                  </a:cubicBezTo>
                  <a:cubicBezTo>
                    <a:pt x="4601" y="1227"/>
                    <a:pt x="4147" y="1338"/>
                    <a:pt x="4223" y="1628"/>
                  </a:cubicBezTo>
                  <a:cubicBezTo>
                    <a:pt x="4241" y="1695"/>
                    <a:pt x="4273" y="1747"/>
                    <a:pt x="4313" y="1784"/>
                  </a:cubicBezTo>
                  <a:cubicBezTo>
                    <a:pt x="4417" y="1881"/>
                    <a:pt x="4610" y="1917"/>
                    <a:pt x="4764" y="1824"/>
                  </a:cubicBezTo>
                  <a:cubicBezTo>
                    <a:pt x="4909" y="1736"/>
                    <a:pt x="4964" y="1566"/>
                    <a:pt x="4942" y="1424"/>
                  </a:cubicBezTo>
                  <a:cubicBezTo>
                    <a:pt x="4922" y="1292"/>
                    <a:pt x="4837" y="1209"/>
                    <a:pt x="4807" y="1182"/>
                  </a:cubicBezTo>
                  <a:cubicBezTo>
                    <a:pt x="4818" y="1164"/>
                    <a:pt x="4864" y="1082"/>
                    <a:pt x="4840" y="983"/>
                  </a:cubicBezTo>
                  <a:cubicBezTo>
                    <a:pt x="4817" y="893"/>
                    <a:pt x="4741" y="806"/>
                    <a:pt x="4641" y="794"/>
                  </a:cubicBezTo>
                  <a:cubicBezTo>
                    <a:pt x="4536" y="781"/>
                    <a:pt x="4456" y="857"/>
                    <a:pt x="4445" y="867"/>
                  </a:cubicBezTo>
                  <a:cubicBezTo>
                    <a:pt x="4405" y="906"/>
                    <a:pt x="4414" y="929"/>
                    <a:pt x="4372" y="969"/>
                  </a:cubicBezTo>
                  <a:cubicBezTo>
                    <a:pt x="4316" y="1020"/>
                    <a:pt x="4251" y="1043"/>
                    <a:pt x="4200" y="1050"/>
                  </a:cubicBezTo>
                  <a:cubicBezTo>
                    <a:pt x="4099" y="1062"/>
                    <a:pt x="3945" y="1027"/>
                    <a:pt x="3900" y="888"/>
                  </a:cubicBezTo>
                  <a:cubicBezTo>
                    <a:pt x="3827" y="664"/>
                    <a:pt x="4035" y="561"/>
                    <a:pt x="4090" y="619"/>
                  </a:cubicBezTo>
                  <a:cubicBezTo>
                    <a:pt x="4060" y="620"/>
                    <a:pt x="4032" y="629"/>
                    <a:pt x="4009" y="647"/>
                  </a:cubicBezTo>
                  <a:cubicBezTo>
                    <a:pt x="3946" y="695"/>
                    <a:pt x="3931" y="797"/>
                    <a:pt x="3970" y="869"/>
                  </a:cubicBezTo>
                  <a:cubicBezTo>
                    <a:pt x="4018" y="957"/>
                    <a:pt x="4126" y="964"/>
                    <a:pt x="4141" y="964"/>
                  </a:cubicBezTo>
                  <a:cubicBezTo>
                    <a:pt x="4270" y="969"/>
                    <a:pt x="4345" y="854"/>
                    <a:pt x="4351" y="843"/>
                  </a:cubicBezTo>
                  <a:cubicBezTo>
                    <a:pt x="4362" y="827"/>
                    <a:pt x="4406" y="751"/>
                    <a:pt x="4385" y="653"/>
                  </a:cubicBezTo>
                  <a:cubicBezTo>
                    <a:pt x="4365" y="565"/>
                    <a:pt x="4304" y="517"/>
                    <a:pt x="4281" y="501"/>
                  </a:cubicBezTo>
                  <a:cubicBezTo>
                    <a:pt x="4202" y="446"/>
                    <a:pt x="4120" y="453"/>
                    <a:pt x="4100" y="455"/>
                  </a:cubicBezTo>
                  <a:cubicBezTo>
                    <a:pt x="4103" y="434"/>
                    <a:pt x="4116" y="334"/>
                    <a:pt x="4049" y="245"/>
                  </a:cubicBezTo>
                  <a:cubicBezTo>
                    <a:pt x="3993" y="169"/>
                    <a:pt x="3892" y="120"/>
                    <a:pt x="3789" y="140"/>
                  </a:cubicBezTo>
                  <a:cubicBezTo>
                    <a:pt x="3693" y="158"/>
                    <a:pt x="3639" y="228"/>
                    <a:pt x="3626" y="247"/>
                  </a:cubicBezTo>
                  <a:cubicBezTo>
                    <a:pt x="3618" y="219"/>
                    <a:pt x="3589" y="123"/>
                    <a:pt x="3495" y="65"/>
                  </a:cubicBezTo>
                  <a:cubicBezTo>
                    <a:pt x="3396" y="4"/>
                    <a:pt x="3252" y="0"/>
                    <a:pt x="3157" y="84"/>
                  </a:cubicBezTo>
                  <a:cubicBezTo>
                    <a:pt x="3084" y="147"/>
                    <a:pt x="3070" y="236"/>
                    <a:pt x="3067" y="264"/>
                  </a:cubicBezTo>
                  <a:cubicBezTo>
                    <a:pt x="3042" y="252"/>
                    <a:pt x="2988" y="230"/>
                    <a:pt x="2919" y="236"/>
                  </a:cubicBezTo>
                  <a:cubicBezTo>
                    <a:pt x="2807" y="245"/>
                    <a:pt x="2739" y="317"/>
                    <a:pt x="2725" y="333"/>
                  </a:cubicBezTo>
                  <a:cubicBezTo>
                    <a:pt x="2629" y="439"/>
                    <a:pt x="2650" y="574"/>
                    <a:pt x="2654" y="599"/>
                  </a:cubicBezTo>
                  <a:cubicBezTo>
                    <a:pt x="2658" y="626"/>
                    <a:pt x="2683" y="763"/>
                    <a:pt x="2797" y="824"/>
                  </a:cubicBezTo>
                  <a:cubicBezTo>
                    <a:pt x="2820" y="836"/>
                    <a:pt x="2869" y="862"/>
                    <a:pt x="2922" y="846"/>
                  </a:cubicBezTo>
                  <a:cubicBezTo>
                    <a:pt x="2997" y="823"/>
                    <a:pt x="3059" y="721"/>
                    <a:pt x="3023" y="635"/>
                  </a:cubicBezTo>
                  <a:cubicBezTo>
                    <a:pt x="3003" y="586"/>
                    <a:pt x="2953" y="543"/>
                    <a:pt x="2864" y="528"/>
                  </a:cubicBezTo>
                  <a:cubicBezTo>
                    <a:pt x="2881" y="524"/>
                    <a:pt x="2914" y="519"/>
                    <a:pt x="2952" y="528"/>
                  </a:cubicBezTo>
                  <a:cubicBezTo>
                    <a:pt x="2971" y="533"/>
                    <a:pt x="3029" y="550"/>
                    <a:pt x="3065" y="608"/>
                  </a:cubicBezTo>
                  <a:cubicBezTo>
                    <a:pt x="3099" y="661"/>
                    <a:pt x="3093" y="716"/>
                    <a:pt x="3090" y="734"/>
                  </a:cubicBezTo>
                  <a:cubicBezTo>
                    <a:pt x="3081" y="809"/>
                    <a:pt x="3027" y="878"/>
                    <a:pt x="2952" y="906"/>
                  </a:cubicBezTo>
                  <a:cubicBezTo>
                    <a:pt x="2946" y="909"/>
                    <a:pt x="2866" y="937"/>
                    <a:pt x="2788" y="900"/>
                  </a:cubicBezTo>
                  <a:cubicBezTo>
                    <a:pt x="2730" y="873"/>
                    <a:pt x="2700" y="824"/>
                    <a:pt x="2651" y="743"/>
                  </a:cubicBezTo>
                  <a:cubicBezTo>
                    <a:pt x="2612" y="679"/>
                    <a:pt x="2621" y="675"/>
                    <a:pt x="2593" y="641"/>
                  </a:cubicBezTo>
                  <a:cubicBezTo>
                    <a:pt x="2574" y="618"/>
                    <a:pt x="2509" y="539"/>
                    <a:pt x="2410" y="538"/>
                  </a:cubicBezTo>
                  <a:cubicBezTo>
                    <a:pt x="2390" y="537"/>
                    <a:pt x="2320" y="536"/>
                    <a:pt x="2276" y="592"/>
                  </a:cubicBezTo>
                  <a:cubicBezTo>
                    <a:pt x="2232" y="648"/>
                    <a:pt x="2248" y="717"/>
                    <a:pt x="2250" y="726"/>
                  </a:cubicBezTo>
                  <a:cubicBezTo>
                    <a:pt x="2148" y="731"/>
                    <a:pt x="2055" y="798"/>
                    <a:pt x="2034" y="893"/>
                  </a:cubicBezTo>
                  <a:cubicBezTo>
                    <a:pt x="2011" y="1000"/>
                    <a:pt x="2046" y="1124"/>
                    <a:pt x="2164" y="1168"/>
                  </a:cubicBezTo>
                  <a:cubicBezTo>
                    <a:pt x="1932" y="1200"/>
                    <a:pt x="1938" y="1554"/>
                    <a:pt x="2134" y="1630"/>
                  </a:cubicBezTo>
                  <a:cubicBezTo>
                    <a:pt x="2329" y="1706"/>
                    <a:pt x="2450" y="1591"/>
                    <a:pt x="2428" y="1468"/>
                  </a:cubicBezTo>
                  <a:cubicBezTo>
                    <a:pt x="2401" y="1308"/>
                    <a:pt x="2262" y="1292"/>
                    <a:pt x="2202" y="1359"/>
                  </a:cubicBezTo>
                  <a:cubicBezTo>
                    <a:pt x="2155" y="1410"/>
                    <a:pt x="2179" y="1466"/>
                    <a:pt x="2234" y="1505"/>
                  </a:cubicBezTo>
                  <a:cubicBezTo>
                    <a:pt x="2127" y="1528"/>
                    <a:pt x="2117" y="1357"/>
                    <a:pt x="2182" y="1293"/>
                  </a:cubicBezTo>
                  <a:cubicBezTo>
                    <a:pt x="2247" y="1230"/>
                    <a:pt x="2448" y="1255"/>
                    <a:pt x="2491" y="1401"/>
                  </a:cubicBezTo>
                  <a:cubicBezTo>
                    <a:pt x="2506" y="1455"/>
                    <a:pt x="2505" y="1502"/>
                    <a:pt x="2499" y="1533"/>
                  </a:cubicBezTo>
                  <a:cubicBezTo>
                    <a:pt x="2494" y="1561"/>
                    <a:pt x="2467" y="1684"/>
                    <a:pt x="2294" y="1817"/>
                  </a:cubicBezTo>
                  <a:cubicBezTo>
                    <a:pt x="2080" y="1983"/>
                    <a:pt x="1844" y="2008"/>
                    <a:pt x="1780" y="2013"/>
                  </a:cubicBezTo>
                  <a:cubicBezTo>
                    <a:pt x="1711" y="2019"/>
                    <a:pt x="1430" y="2039"/>
                    <a:pt x="1184" y="1881"/>
                  </a:cubicBezTo>
                  <a:cubicBezTo>
                    <a:pt x="1108" y="1833"/>
                    <a:pt x="915" y="1690"/>
                    <a:pt x="859" y="1648"/>
                  </a:cubicBezTo>
                  <a:cubicBezTo>
                    <a:pt x="804" y="1607"/>
                    <a:pt x="751" y="1568"/>
                    <a:pt x="669" y="1533"/>
                  </a:cubicBezTo>
                  <a:cubicBezTo>
                    <a:pt x="649" y="1525"/>
                    <a:pt x="568" y="1492"/>
                    <a:pt x="443" y="1479"/>
                  </a:cubicBezTo>
                  <a:cubicBezTo>
                    <a:pt x="266" y="1460"/>
                    <a:pt x="111" y="1492"/>
                    <a:pt x="0" y="1528"/>
                  </a:cubicBezTo>
                  <a:cubicBezTo>
                    <a:pt x="114" y="1530"/>
                    <a:pt x="281" y="1546"/>
                    <a:pt x="462" y="1621"/>
                  </a:cubicBezTo>
                  <a:cubicBezTo>
                    <a:pt x="818" y="1766"/>
                    <a:pt x="858" y="1981"/>
                    <a:pt x="1164" y="2144"/>
                  </a:cubicBezTo>
                  <a:cubicBezTo>
                    <a:pt x="1556" y="2353"/>
                    <a:pt x="1978" y="2259"/>
                    <a:pt x="2070" y="2238"/>
                  </a:cubicBezTo>
                  <a:cubicBezTo>
                    <a:pt x="2537" y="2134"/>
                    <a:pt x="2807" y="1823"/>
                    <a:pt x="2891" y="1717"/>
                  </a:cubicBezTo>
                  <a:cubicBezTo>
                    <a:pt x="2861" y="1705"/>
                    <a:pt x="2818" y="1685"/>
                    <a:pt x="2779" y="1647"/>
                  </a:cubicBezTo>
                  <a:cubicBezTo>
                    <a:pt x="2673" y="1542"/>
                    <a:pt x="2641" y="1352"/>
                    <a:pt x="2724" y="1203"/>
                  </a:cubicBezTo>
                  <a:cubicBezTo>
                    <a:pt x="2797" y="1071"/>
                    <a:pt x="2946" y="994"/>
                    <a:pt x="3103" y="100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noFill/>
              </a:endParaRPr>
            </a:p>
          </p:txBody>
        </p:sp>
        <p:sp>
          <p:nvSpPr>
            <p:cNvPr id="10" name="Freeform 6"/>
            <p:cNvSpPr/>
            <p:nvPr/>
          </p:nvSpPr>
          <p:spPr bwMode="auto">
            <a:xfrm>
              <a:off x="165" y="1230"/>
              <a:ext cx="6260" cy="3246"/>
            </a:xfrm>
            <a:custGeom>
              <a:avLst/>
              <a:gdLst>
                <a:gd name="T0" fmla="*/ 3611 w 3831"/>
                <a:gd name="T1" fmla="*/ 588 h 1986"/>
                <a:gd name="T2" fmla="*/ 3760 w 3831"/>
                <a:gd name="T3" fmla="*/ 529 h 1986"/>
                <a:gd name="T4" fmla="*/ 3817 w 3831"/>
                <a:gd name="T5" fmla="*/ 350 h 1986"/>
                <a:gd name="T6" fmla="*/ 3707 w 3831"/>
                <a:gd name="T7" fmla="*/ 195 h 1986"/>
                <a:gd name="T8" fmla="*/ 3560 w 3831"/>
                <a:gd name="T9" fmla="*/ 162 h 1986"/>
                <a:gd name="T10" fmla="*/ 3467 w 3831"/>
                <a:gd name="T11" fmla="*/ 53 h 1986"/>
                <a:gd name="T12" fmla="*/ 3248 w 3831"/>
                <a:gd name="T13" fmla="*/ 17 h 1986"/>
                <a:gd name="T14" fmla="*/ 3038 w 3831"/>
                <a:gd name="T15" fmla="*/ 315 h 1986"/>
                <a:gd name="T16" fmla="*/ 2874 w 3831"/>
                <a:gd name="T17" fmla="*/ 310 h 1986"/>
                <a:gd name="T18" fmla="*/ 2690 w 3831"/>
                <a:gd name="T19" fmla="*/ 471 h 1986"/>
                <a:gd name="T20" fmla="*/ 2670 w 3831"/>
                <a:gd name="T21" fmla="*/ 558 h 1986"/>
                <a:gd name="T22" fmla="*/ 2692 w 3831"/>
                <a:gd name="T23" fmla="*/ 743 h 1986"/>
                <a:gd name="T24" fmla="*/ 2750 w 3831"/>
                <a:gd name="T25" fmla="*/ 828 h 1986"/>
                <a:gd name="T26" fmla="*/ 2862 w 3831"/>
                <a:gd name="T27" fmla="*/ 876 h 1986"/>
                <a:gd name="T28" fmla="*/ 2999 w 3831"/>
                <a:gd name="T29" fmla="*/ 771 h 1986"/>
                <a:gd name="T30" fmla="*/ 2983 w 3831"/>
                <a:gd name="T31" fmla="*/ 661 h 1986"/>
                <a:gd name="T32" fmla="*/ 2912 w 3831"/>
                <a:gd name="T33" fmla="*/ 629 h 1986"/>
                <a:gd name="T34" fmla="*/ 2873 w 3831"/>
                <a:gd name="T35" fmla="*/ 661 h 1986"/>
                <a:gd name="T36" fmla="*/ 2880 w 3831"/>
                <a:gd name="T37" fmla="*/ 746 h 1986"/>
                <a:gd name="T38" fmla="*/ 2841 w 3831"/>
                <a:gd name="T39" fmla="*/ 711 h 1986"/>
                <a:gd name="T40" fmla="*/ 2825 w 3831"/>
                <a:gd name="T41" fmla="*/ 645 h 1986"/>
                <a:gd name="T42" fmla="*/ 2907 w 3831"/>
                <a:gd name="T43" fmla="*/ 551 h 1986"/>
                <a:gd name="T44" fmla="*/ 3022 w 3831"/>
                <a:gd name="T45" fmla="*/ 577 h 1986"/>
                <a:gd name="T46" fmla="*/ 3104 w 3831"/>
                <a:gd name="T47" fmla="*/ 705 h 1986"/>
                <a:gd name="T48" fmla="*/ 3040 w 3831"/>
                <a:gd name="T49" fmla="*/ 897 h 1986"/>
                <a:gd name="T50" fmla="*/ 2868 w 3831"/>
                <a:gd name="T51" fmla="*/ 970 h 1986"/>
                <a:gd name="T52" fmla="*/ 2569 w 3831"/>
                <a:gd name="T53" fmla="*/ 1305 h 1986"/>
                <a:gd name="T54" fmla="*/ 2226 w 3831"/>
                <a:gd name="T55" fmla="*/ 1495 h 1986"/>
                <a:gd name="T56" fmla="*/ 1568 w 3831"/>
                <a:gd name="T57" fmla="*/ 1591 h 1986"/>
                <a:gd name="T58" fmla="*/ 1166 w 3831"/>
                <a:gd name="T59" fmla="*/ 1519 h 1986"/>
                <a:gd name="T60" fmla="*/ 917 w 3831"/>
                <a:gd name="T61" fmla="*/ 1343 h 1986"/>
                <a:gd name="T62" fmla="*/ 0 w 3831"/>
                <a:gd name="T63" fmla="*/ 850 h 1986"/>
                <a:gd name="T64" fmla="*/ 476 w 3831"/>
                <a:gd name="T65" fmla="*/ 1111 h 1986"/>
                <a:gd name="T66" fmla="*/ 764 w 3831"/>
                <a:gd name="T67" fmla="*/ 1399 h 1986"/>
                <a:gd name="T68" fmla="*/ 1307 w 3831"/>
                <a:gd name="T69" fmla="*/ 1779 h 1986"/>
                <a:gd name="T70" fmla="*/ 1573 w 3831"/>
                <a:gd name="T71" fmla="*/ 1852 h 1986"/>
                <a:gd name="T72" fmla="*/ 3183 w 3831"/>
                <a:gd name="T73" fmla="*/ 1305 h 1986"/>
                <a:gd name="T74" fmla="*/ 3430 w 3831"/>
                <a:gd name="T75" fmla="*/ 1041 h 1986"/>
                <a:gd name="T76" fmla="*/ 3611 w 3831"/>
                <a:gd name="T77" fmla="*/ 588 h 1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831" h="1986">
                  <a:moveTo>
                    <a:pt x="3611" y="588"/>
                  </a:moveTo>
                  <a:cubicBezTo>
                    <a:pt x="3626" y="588"/>
                    <a:pt x="3701" y="587"/>
                    <a:pt x="3760" y="529"/>
                  </a:cubicBezTo>
                  <a:cubicBezTo>
                    <a:pt x="3831" y="457"/>
                    <a:pt x="3819" y="362"/>
                    <a:pt x="3817" y="350"/>
                  </a:cubicBezTo>
                  <a:cubicBezTo>
                    <a:pt x="3802" y="252"/>
                    <a:pt x="3722" y="204"/>
                    <a:pt x="3707" y="195"/>
                  </a:cubicBezTo>
                  <a:cubicBezTo>
                    <a:pt x="3644" y="157"/>
                    <a:pt x="3582" y="160"/>
                    <a:pt x="3560" y="162"/>
                  </a:cubicBezTo>
                  <a:cubicBezTo>
                    <a:pt x="3548" y="138"/>
                    <a:pt x="3521" y="90"/>
                    <a:pt x="3467" y="53"/>
                  </a:cubicBezTo>
                  <a:cubicBezTo>
                    <a:pt x="3395" y="5"/>
                    <a:pt x="3310" y="0"/>
                    <a:pt x="3248" y="17"/>
                  </a:cubicBezTo>
                  <a:cubicBezTo>
                    <a:pt x="3131" y="48"/>
                    <a:pt x="3044" y="169"/>
                    <a:pt x="3038" y="315"/>
                  </a:cubicBezTo>
                  <a:cubicBezTo>
                    <a:pt x="3010" y="306"/>
                    <a:pt x="2947" y="290"/>
                    <a:pt x="2874" y="310"/>
                  </a:cubicBezTo>
                  <a:cubicBezTo>
                    <a:pt x="2787" y="334"/>
                    <a:pt x="2721" y="399"/>
                    <a:pt x="2690" y="471"/>
                  </a:cubicBezTo>
                  <a:cubicBezTo>
                    <a:pt x="2676" y="505"/>
                    <a:pt x="2673" y="533"/>
                    <a:pt x="2670" y="558"/>
                  </a:cubicBezTo>
                  <a:cubicBezTo>
                    <a:pt x="2666" y="591"/>
                    <a:pt x="2658" y="664"/>
                    <a:pt x="2692" y="743"/>
                  </a:cubicBezTo>
                  <a:cubicBezTo>
                    <a:pt x="2704" y="769"/>
                    <a:pt x="2718" y="800"/>
                    <a:pt x="2750" y="828"/>
                  </a:cubicBezTo>
                  <a:cubicBezTo>
                    <a:pt x="2766" y="843"/>
                    <a:pt x="2806" y="877"/>
                    <a:pt x="2862" y="876"/>
                  </a:cubicBezTo>
                  <a:cubicBezTo>
                    <a:pt x="2923" y="874"/>
                    <a:pt x="2981" y="829"/>
                    <a:pt x="2999" y="771"/>
                  </a:cubicBezTo>
                  <a:cubicBezTo>
                    <a:pt x="3001" y="762"/>
                    <a:pt x="3018" y="703"/>
                    <a:pt x="2983" y="661"/>
                  </a:cubicBezTo>
                  <a:cubicBezTo>
                    <a:pt x="2979" y="657"/>
                    <a:pt x="2948" y="621"/>
                    <a:pt x="2912" y="629"/>
                  </a:cubicBezTo>
                  <a:cubicBezTo>
                    <a:pt x="2887" y="635"/>
                    <a:pt x="2875" y="657"/>
                    <a:pt x="2873" y="661"/>
                  </a:cubicBezTo>
                  <a:cubicBezTo>
                    <a:pt x="2852" y="700"/>
                    <a:pt x="2879" y="744"/>
                    <a:pt x="2880" y="746"/>
                  </a:cubicBezTo>
                  <a:cubicBezTo>
                    <a:pt x="2871" y="741"/>
                    <a:pt x="2854" y="731"/>
                    <a:pt x="2841" y="711"/>
                  </a:cubicBezTo>
                  <a:cubicBezTo>
                    <a:pt x="2839" y="708"/>
                    <a:pt x="2821" y="681"/>
                    <a:pt x="2825" y="645"/>
                  </a:cubicBezTo>
                  <a:cubicBezTo>
                    <a:pt x="2830" y="600"/>
                    <a:pt x="2867" y="564"/>
                    <a:pt x="2907" y="551"/>
                  </a:cubicBezTo>
                  <a:cubicBezTo>
                    <a:pt x="2959" y="536"/>
                    <a:pt x="3003" y="565"/>
                    <a:pt x="3022" y="577"/>
                  </a:cubicBezTo>
                  <a:cubicBezTo>
                    <a:pt x="3086" y="619"/>
                    <a:pt x="3101" y="690"/>
                    <a:pt x="3104" y="705"/>
                  </a:cubicBezTo>
                  <a:cubicBezTo>
                    <a:pt x="3123" y="808"/>
                    <a:pt x="3051" y="885"/>
                    <a:pt x="3040" y="897"/>
                  </a:cubicBezTo>
                  <a:cubicBezTo>
                    <a:pt x="2973" y="966"/>
                    <a:pt x="2887" y="970"/>
                    <a:pt x="2868" y="970"/>
                  </a:cubicBezTo>
                  <a:cubicBezTo>
                    <a:pt x="2815" y="1057"/>
                    <a:pt x="2720" y="1186"/>
                    <a:pt x="2569" y="1305"/>
                  </a:cubicBezTo>
                  <a:cubicBezTo>
                    <a:pt x="2542" y="1326"/>
                    <a:pt x="2418" y="1421"/>
                    <a:pt x="2226" y="1495"/>
                  </a:cubicBezTo>
                  <a:cubicBezTo>
                    <a:pt x="1953" y="1601"/>
                    <a:pt x="1721" y="1596"/>
                    <a:pt x="1568" y="1591"/>
                  </a:cubicBezTo>
                  <a:cubicBezTo>
                    <a:pt x="1424" y="1587"/>
                    <a:pt x="1305" y="1582"/>
                    <a:pt x="1166" y="1519"/>
                  </a:cubicBezTo>
                  <a:cubicBezTo>
                    <a:pt x="1030" y="1457"/>
                    <a:pt x="946" y="1372"/>
                    <a:pt x="917" y="1343"/>
                  </a:cubicBezTo>
                  <a:cubicBezTo>
                    <a:pt x="740" y="1166"/>
                    <a:pt x="365" y="833"/>
                    <a:pt x="0" y="850"/>
                  </a:cubicBezTo>
                  <a:cubicBezTo>
                    <a:pt x="197" y="917"/>
                    <a:pt x="352" y="1009"/>
                    <a:pt x="476" y="1111"/>
                  </a:cubicBezTo>
                  <a:cubicBezTo>
                    <a:pt x="599" y="1213"/>
                    <a:pt x="584" y="1234"/>
                    <a:pt x="764" y="1399"/>
                  </a:cubicBezTo>
                  <a:cubicBezTo>
                    <a:pt x="928" y="1551"/>
                    <a:pt x="1078" y="1688"/>
                    <a:pt x="1307" y="1779"/>
                  </a:cubicBezTo>
                  <a:cubicBezTo>
                    <a:pt x="1427" y="1826"/>
                    <a:pt x="1524" y="1843"/>
                    <a:pt x="1573" y="1852"/>
                  </a:cubicBezTo>
                  <a:cubicBezTo>
                    <a:pt x="2347" y="1986"/>
                    <a:pt x="3077" y="1391"/>
                    <a:pt x="3183" y="1305"/>
                  </a:cubicBezTo>
                  <a:cubicBezTo>
                    <a:pt x="3288" y="1220"/>
                    <a:pt x="3365" y="1138"/>
                    <a:pt x="3430" y="1041"/>
                  </a:cubicBezTo>
                  <a:cubicBezTo>
                    <a:pt x="3548" y="866"/>
                    <a:pt x="3592" y="694"/>
                    <a:pt x="3611" y="58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noFill/>
              </a:endParaRPr>
            </a:p>
          </p:txBody>
        </p:sp>
      </p:grpSp>
      <p:cxnSp>
        <p:nvCxnSpPr>
          <p:cNvPr id="11" name="直接连接符 10"/>
          <p:cNvCxnSpPr/>
          <p:nvPr/>
        </p:nvCxnSpPr>
        <p:spPr>
          <a:xfrm flipH="1">
            <a:off x="870857" y="670351"/>
            <a:ext cx="2082010" cy="0"/>
          </a:xfrm>
          <a:prstGeom prst="line">
            <a:avLst/>
          </a:prstGeom>
          <a:ln>
            <a:solidFill>
              <a:srgbClr val="F16C06"/>
            </a:solidFill>
          </a:ln>
        </p:spPr>
        <p:style>
          <a:lnRef idx="1">
            <a:schemeClr val="accent1"/>
          </a:lnRef>
          <a:fillRef idx="0">
            <a:schemeClr val="accent1"/>
          </a:fillRef>
          <a:effectRef idx="0">
            <a:schemeClr val="accent1"/>
          </a:effectRef>
          <a:fontRef idx="minor">
            <a:schemeClr val="tx1"/>
          </a:fontRef>
        </p:style>
      </p:cxnSp>
      <p:pic>
        <p:nvPicPr>
          <p:cNvPr id="12" name="图片 11"/>
          <p:cNvPicPr>
            <a:picLocks noChangeAspect="1"/>
          </p:cNvPicPr>
          <p:nvPr/>
        </p:nvPicPr>
        <p:blipFill rotWithShape="1">
          <a:blip r:embed="rId4" cstate="screen"/>
          <a:srcRect/>
          <a:stretch>
            <a:fillRect/>
          </a:stretch>
        </p:blipFill>
        <p:spPr>
          <a:xfrm>
            <a:off x="0" y="5342467"/>
            <a:ext cx="12192000" cy="1515210"/>
          </a:xfrm>
          <a:prstGeom prst="rect">
            <a:avLst/>
          </a:prstGeom>
        </p:spPr>
      </p:pic>
      <p:sp>
        <p:nvSpPr>
          <p:cNvPr id="13" name="圆角矩形 22"/>
          <p:cNvSpPr/>
          <p:nvPr/>
        </p:nvSpPr>
        <p:spPr>
          <a:xfrm flipV="1">
            <a:off x="1571848" y="2381236"/>
            <a:ext cx="9048224" cy="3014811"/>
          </a:xfrm>
          <a:prstGeom prst="roundRect">
            <a:avLst>
              <a:gd name="adj" fmla="val 3843"/>
            </a:avLst>
          </a:prstGeom>
          <a:noFill/>
          <a:ln>
            <a:solidFill>
              <a:srgbClr val="FBCB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4" name="矩形 13"/>
          <p:cNvSpPr/>
          <p:nvPr/>
        </p:nvSpPr>
        <p:spPr>
          <a:xfrm>
            <a:off x="1728591" y="2543239"/>
            <a:ext cx="8793271" cy="2677656"/>
          </a:xfrm>
          <a:prstGeom prst="rect">
            <a:avLst/>
          </a:prstGeom>
        </p:spPr>
        <p:txBody>
          <a:bodyPr wrap="square">
            <a:spAutoFit/>
          </a:bodyPr>
          <a:lstStyle/>
          <a:p>
            <a:pPr>
              <a:lnSpc>
                <a:spcPct val="150000"/>
              </a:lnSpc>
            </a:pPr>
            <a:r>
              <a:rPr lang="zh-CN" altLang="en-US" sz="1600" spc="150" dirty="0">
                <a:solidFill>
                  <a:schemeClr val="tx1">
                    <a:lumMod val="75000"/>
                    <a:lumOff val="25000"/>
                  </a:schemeClr>
                </a:solidFill>
                <a:latin typeface="微软雅黑" panose="020B0503020204020204" pitchFamily="34" charset="-122"/>
                <a:ea typeface="微软雅黑" panose="020B0503020204020204" pitchFamily="34" charset="-122"/>
              </a:rPr>
              <a:t>守初心，就要牢记我们党全心全意为人民服务的根本宗旨，牢记人民对美好生活的向往就是我们的奋斗目标，始终把人民放在心中最高位置。要树牢群众观点，坚持群众路线，时刻不忘我们党来自人民、根植人民，永远不能脱离群众、轻视群众、漠视群众疾苦，切实解决好人民群众最关心最直接最现实的利益问题。守初心，就要坚定理想信念。有了坚定的理想信念，站位就高了，心胸就开阔了，就能坚持正确政治方向，永葆共产党人的政治本色，真正守好初心。坚定理想信念，就要深入学习马克思主义理论，特别是要深入学习贯彻习近平新时代中国特色社会主义思想，做到学思用贯通、知信行统一。</a:t>
            </a:r>
          </a:p>
        </p:txBody>
      </p:sp>
      <p:grpSp>
        <p:nvGrpSpPr>
          <p:cNvPr id="15" name="组合 14"/>
          <p:cNvGrpSpPr/>
          <p:nvPr/>
        </p:nvGrpSpPr>
        <p:grpSpPr>
          <a:xfrm>
            <a:off x="1571848" y="1672536"/>
            <a:ext cx="2683790" cy="447716"/>
            <a:chOff x="6111487" y="1721560"/>
            <a:chExt cx="2683790" cy="447716"/>
          </a:xfrm>
        </p:grpSpPr>
        <p:sp>
          <p:nvSpPr>
            <p:cNvPr id="17" name="标题1"/>
            <p:cNvSpPr>
              <a:spLocks noChangeArrowheads="1"/>
            </p:cNvSpPr>
            <p:nvPr/>
          </p:nvSpPr>
          <p:spPr bwMode="gray">
            <a:xfrm>
              <a:off x="6111487" y="1721560"/>
              <a:ext cx="2683790" cy="447716"/>
            </a:xfrm>
            <a:prstGeom prst="roundRect">
              <a:avLst>
                <a:gd name="adj" fmla="val 11921"/>
              </a:avLst>
            </a:prstGeom>
            <a:gradFill flip="none" rotWithShape="1">
              <a:gsLst>
                <a:gs pos="5000">
                  <a:srgbClr val="FEF5D6"/>
                </a:gs>
                <a:gs pos="68000">
                  <a:srgbClr val="FBCB78"/>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pc="100"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8" name="TextBox 59"/>
            <p:cNvSpPr txBox="1"/>
            <p:nvPr/>
          </p:nvSpPr>
          <p:spPr>
            <a:xfrm>
              <a:off x="6229400" y="1790855"/>
              <a:ext cx="2431402" cy="308418"/>
            </a:xfrm>
            <a:prstGeom prst="rect">
              <a:avLst/>
            </a:prstGeom>
            <a:noFill/>
          </p:spPr>
          <p:txBody>
            <a:bodyPr wrap="square" lIns="0" tIns="0" rIns="0" bIns="0" rtlCol="0">
              <a:spAutoFit/>
            </a:bodyPr>
            <a:lstStyle/>
            <a:p>
              <a:pPr algn="ctr"/>
              <a:r>
                <a:rPr lang="zh-CN" altLang="en-US" sz="2005" b="1" spc="300" dirty="0">
                  <a:solidFill>
                    <a:srgbClr val="D7271E"/>
                  </a:solidFill>
                  <a:latin typeface="微软雅黑" panose="020B0503020204020204" pitchFamily="34" charset="-122"/>
                  <a:ea typeface="微软雅黑" panose="020B0503020204020204" pitchFamily="34" charset="-122"/>
                </a:rPr>
                <a:t>坚定理想信念</a:t>
              </a:r>
            </a:p>
          </p:txBody>
        </p:sp>
      </p:grpSp>
    </p:spTree>
  </p:cSld>
  <p:clrMapOvr>
    <a:masterClrMapping/>
  </p:clrMapOvr>
  <p:transition spd="slow" advClick="0" advTm="4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1+#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1000"/>
                                        <p:tgtEl>
                                          <p:spTgt spid="14"/>
                                        </p:tgtEl>
                                      </p:cBhvr>
                                    </p:animEffect>
                                    <p:anim calcmode="lin" valueType="num">
                                      <p:cBhvr>
                                        <p:cTn id="17" dur="1000" fill="hold"/>
                                        <p:tgtEl>
                                          <p:spTgt spid="14"/>
                                        </p:tgtEl>
                                        <p:attrNameLst>
                                          <p:attrName>ppt_x</p:attrName>
                                        </p:attrNameLst>
                                      </p:cBhvr>
                                      <p:tavLst>
                                        <p:tav tm="0">
                                          <p:val>
                                            <p:strVal val="#ppt_x"/>
                                          </p:val>
                                        </p:tav>
                                        <p:tav tm="100000">
                                          <p:val>
                                            <p:strVal val="#ppt_x"/>
                                          </p:val>
                                        </p:tav>
                                      </p:tavLst>
                                    </p:anim>
                                    <p:anim calcmode="lin" valueType="num">
                                      <p:cBhvr>
                                        <p:cTn id="18"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3" cstate="screen"/>
          <a:srcRect l="-2"/>
          <a:stretch>
            <a:fillRect/>
          </a:stretch>
        </p:blipFill>
        <p:spPr>
          <a:xfrm>
            <a:off x="0" y="0"/>
            <a:ext cx="12191999" cy="6858000"/>
          </a:xfrm>
          <a:prstGeom prst="rect">
            <a:avLst/>
          </a:prstGeom>
        </p:spPr>
      </p:pic>
      <p:pic>
        <p:nvPicPr>
          <p:cNvPr id="29" name="图片 28"/>
          <p:cNvPicPr>
            <a:picLocks noChangeAspect="1"/>
          </p:cNvPicPr>
          <p:nvPr/>
        </p:nvPicPr>
        <p:blipFill>
          <a:blip r:embed="rId4"/>
          <a:stretch>
            <a:fillRect/>
          </a:stretch>
        </p:blipFill>
        <p:spPr>
          <a:xfrm>
            <a:off x="-363462" y="528393"/>
            <a:ext cx="5045190" cy="3366552"/>
          </a:xfrm>
          <a:prstGeom prst="rect">
            <a:avLst/>
          </a:prstGeom>
        </p:spPr>
      </p:pic>
      <p:pic>
        <p:nvPicPr>
          <p:cNvPr id="30" name="图片 29"/>
          <p:cNvPicPr>
            <a:picLocks noChangeAspect="1"/>
          </p:cNvPicPr>
          <p:nvPr/>
        </p:nvPicPr>
        <p:blipFill>
          <a:blip r:embed="rId5"/>
          <a:stretch>
            <a:fillRect/>
          </a:stretch>
        </p:blipFill>
        <p:spPr>
          <a:xfrm>
            <a:off x="8594436" y="319568"/>
            <a:ext cx="1743075" cy="1190625"/>
          </a:xfrm>
          <a:prstGeom prst="rect">
            <a:avLst/>
          </a:prstGeom>
        </p:spPr>
      </p:pic>
      <p:pic>
        <p:nvPicPr>
          <p:cNvPr id="2" name="图片 1"/>
          <p:cNvPicPr>
            <a:picLocks noChangeAspect="1"/>
          </p:cNvPicPr>
          <p:nvPr/>
        </p:nvPicPr>
        <p:blipFill rotWithShape="1">
          <a:blip r:embed="rId6" cstate="screen"/>
          <a:srcRect/>
          <a:stretch>
            <a:fillRect/>
          </a:stretch>
        </p:blipFill>
        <p:spPr>
          <a:xfrm>
            <a:off x="784485" y="5093904"/>
            <a:ext cx="10623030" cy="1586656"/>
          </a:xfrm>
          <a:prstGeom prst="rect">
            <a:avLst/>
          </a:prstGeom>
        </p:spPr>
      </p:pic>
      <p:pic>
        <p:nvPicPr>
          <p:cNvPr id="3" name="图片 2"/>
          <p:cNvPicPr>
            <a:picLocks noChangeAspect="1"/>
          </p:cNvPicPr>
          <p:nvPr/>
        </p:nvPicPr>
        <p:blipFill rotWithShape="1">
          <a:blip r:embed="rId7" cstate="screen"/>
          <a:srcRect/>
          <a:stretch>
            <a:fillRect/>
          </a:stretch>
        </p:blipFill>
        <p:spPr>
          <a:xfrm>
            <a:off x="0" y="5470681"/>
            <a:ext cx="12192000" cy="1387319"/>
          </a:xfrm>
          <a:prstGeom prst="rect">
            <a:avLst/>
          </a:prstGeom>
        </p:spPr>
      </p:pic>
      <p:sp>
        <p:nvSpPr>
          <p:cNvPr id="23" name="文本框 7"/>
          <p:cNvSpPr txBox="1">
            <a:spLocks noChangeArrowheads="1"/>
          </p:cNvSpPr>
          <p:nvPr/>
        </p:nvSpPr>
        <p:spPr bwMode="auto">
          <a:xfrm>
            <a:off x="4725829" y="2346468"/>
            <a:ext cx="5917187"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4400" b="1" dirty="0">
                <a:solidFill>
                  <a:srgbClr val="D7271E"/>
                </a:solidFill>
                <a:ea typeface="微软雅黑" panose="020B0503020204020204" pitchFamily="34" charset="-122"/>
              </a:rPr>
              <a:t>忠诚履职，敢于担当</a:t>
            </a:r>
          </a:p>
        </p:txBody>
      </p:sp>
      <p:sp>
        <p:nvSpPr>
          <p:cNvPr id="24" name="文本框 8"/>
          <p:cNvSpPr txBox="1">
            <a:spLocks noChangeArrowheads="1"/>
          </p:cNvSpPr>
          <p:nvPr/>
        </p:nvSpPr>
        <p:spPr bwMode="auto">
          <a:xfrm>
            <a:off x="4777726" y="3279114"/>
            <a:ext cx="276701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en-US" altLang="zh-CN" sz="2200" spc="50" dirty="0">
                <a:solidFill>
                  <a:srgbClr val="D7271E"/>
                </a:solidFill>
                <a:latin typeface="微软雅黑" panose="020B0503020204020204" pitchFamily="34" charset="-122"/>
                <a:ea typeface="微软雅黑" panose="020B0503020204020204" pitchFamily="34" charset="-122"/>
              </a:rPr>
              <a:t>01 </a:t>
            </a:r>
            <a:r>
              <a:rPr lang="zh-CN" altLang="en-US" sz="2200" spc="50" dirty="0">
                <a:solidFill>
                  <a:srgbClr val="D7271E"/>
                </a:solidFill>
                <a:latin typeface="微软雅黑" panose="020B0503020204020204" pitchFamily="34" charset="-122"/>
                <a:ea typeface="微软雅黑" panose="020B0503020204020204" pitchFamily="34" charset="-122"/>
              </a:rPr>
              <a:t>点击输入内容</a:t>
            </a:r>
          </a:p>
        </p:txBody>
      </p:sp>
      <p:sp>
        <p:nvSpPr>
          <p:cNvPr id="25" name="文本框 24"/>
          <p:cNvSpPr txBox="1"/>
          <p:nvPr/>
        </p:nvSpPr>
        <p:spPr>
          <a:xfrm>
            <a:off x="1557478" y="1956825"/>
            <a:ext cx="2889133" cy="2786276"/>
          </a:xfrm>
          <a:prstGeom prst="rect">
            <a:avLst/>
          </a:prstGeom>
          <a:noFill/>
        </p:spPr>
        <p:txBody>
          <a:bodyPr wrap="square">
            <a:spAutoFit/>
          </a:bodyPr>
          <a:lstStyle/>
          <a:p>
            <a:pPr algn="r" fontAlgn="auto">
              <a:spcBef>
                <a:spcPts val="0"/>
              </a:spcBef>
              <a:spcAft>
                <a:spcPts val="0"/>
              </a:spcAft>
              <a:defRPr/>
            </a:pPr>
            <a:r>
              <a:rPr lang="en-US" altLang="zh-CN" sz="17505" b="1" dirty="0">
                <a:solidFill>
                  <a:srgbClr val="D7271E"/>
                </a:solidFill>
                <a:latin typeface="Impact" panose="020B0806030902050204" pitchFamily="34" charset="0"/>
                <a:ea typeface="微软雅黑" panose="020B0503020204020204" pitchFamily="34" charset="-122"/>
              </a:rPr>
              <a:t>04</a:t>
            </a:r>
            <a:endParaRPr lang="zh-CN" altLang="en-US" sz="17505" b="1" dirty="0">
              <a:solidFill>
                <a:srgbClr val="D7271E"/>
              </a:solidFill>
              <a:latin typeface="Impact" panose="020B0806030902050204" pitchFamily="34" charset="0"/>
              <a:ea typeface="微软雅黑" panose="020B0503020204020204" pitchFamily="34" charset="-122"/>
            </a:endParaRPr>
          </a:p>
        </p:txBody>
      </p:sp>
      <p:sp>
        <p:nvSpPr>
          <p:cNvPr id="26" name="文本框 8"/>
          <p:cNvSpPr txBox="1">
            <a:spLocks noChangeArrowheads="1"/>
          </p:cNvSpPr>
          <p:nvPr/>
        </p:nvSpPr>
        <p:spPr bwMode="auto">
          <a:xfrm>
            <a:off x="7579401" y="3279114"/>
            <a:ext cx="276701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200" spc="50" dirty="0">
                <a:solidFill>
                  <a:srgbClr val="D7271E"/>
                </a:solidFill>
                <a:latin typeface="微软雅黑" panose="020B0503020204020204" pitchFamily="34" charset="-122"/>
                <a:ea typeface="微软雅黑" panose="020B0503020204020204" pitchFamily="34" charset="-122"/>
              </a:rPr>
              <a:t>02 </a:t>
            </a:r>
            <a:r>
              <a:rPr lang="zh-CN" altLang="en-US" sz="2200" spc="50" dirty="0">
                <a:solidFill>
                  <a:srgbClr val="D7271E"/>
                </a:solidFill>
                <a:latin typeface="微软雅黑" panose="020B0503020204020204" pitchFamily="34" charset="-122"/>
                <a:ea typeface="微软雅黑" panose="020B0503020204020204" pitchFamily="34" charset="-122"/>
              </a:rPr>
              <a:t>点击输入内容</a:t>
            </a:r>
          </a:p>
        </p:txBody>
      </p:sp>
      <p:sp>
        <p:nvSpPr>
          <p:cNvPr id="27" name="文本框 8"/>
          <p:cNvSpPr txBox="1">
            <a:spLocks noChangeArrowheads="1"/>
          </p:cNvSpPr>
          <p:nvPr/>
        </p:nvSpPr>
        <p:spPr bwMode="auto">
          <a:xfrm>
            <a:off x="4777726" y="3756271"/>
            <a:ext cx="276701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en-US" altLang="zh-CN" sz="2200" spc="50" dirty="0">
                <a:solidFill>
                  <a:srgbClr val="D7271E"/>
                </a:solidFill>
                <a:latin typeface="微软雅黑" panose="020B0503020204020204" pitchFamily="34" charset="-122"/>
                <a:ea typeface="微软雅黑" panose="020B0503020204020204" pitchFamily="34" charset="-122"/>
              </a:rPr>
              <a:t>03 </a:t>
            </a:r>
            <a:r>
              <a:rPr lang="zh-CN" altLang="en-US" sz="2200" spc="50" dirty="0">
                <a:solidFill>
                  <a:srgbClr val="D7271E"/>
                </a:solidFill>
                <a:latin typeface="微软雅黑" panose="020B0503020204020204" pitchFamily="34" charset="-122"/>
                <a:ea typeface="微软雅黑" panose="020B0503020204020204" pitchFamily="34" charset="-122"/>
              </a:rPr>
              <a:t>点击输入内容</a:t>
            </a:r>
          </a:p>
        </p:txBody>
      </p:sp>
      <p:sp>
        <p:nvSpPr>
          <p:cNvPr id="28" name="文本框 8"/>
          <p:cNvSpPr txBox="1">
            <a:spLocks noChangeArrowheads="1"/>
          </p:cNvSpPr>
          <p:nvPr/>
        </p:nvSpPr>
        <p:spPr bwMode="auto">
          <a:xfrm>
            <a:off x="7579401" y="3756271"/>
            <a:ext cx="276701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en-US" altLang="zh-CN" sz="2200" spc="50" dirty="0">
                <a:solidFill>
                  <a:srgbClr val="D7271E"/>
                </a:solidFill>
                <a:latin typeface="微软雅黑" panose="020B0503020204020204" pitchFamily="34" charset="-122"/>
                <a:ea typeface="微软雅黑" panose="020B0503020204020204" pitchFamily="34" charset="-122"/>
              </a:rPr>
              <a:t>04 </a:t>
            </a:r>
            <a:r>
              <a:rPr lang="zh-CN" altLang="en-US" sz="2200" spc="50" dirty="0">
                <a:solidFill>
                  <a:srgbClr val="D7271E"/>
                </a:solidFill>
                <a:latin typeface="微软雅黑" panose="020B0503020204020204" pitchFamily="34" charset="-122"/>
                <a:ea typeface="微软雅黑" panose="020B0503020204020204" pitchFamily="34" charset="-122"/>
              </a:rPr>
              <a:t>点击输入内容</a:t>
            </a:r>
          </a:p>
        </p:txBody>
      </p:sp>
    </p:spTree>
  </p:cSld>
  <p:clrMapOvr>
    <a:masterClrMapping/>
  </p:clrMapOvr>
  <p:transition spd="slow" advClick="0" advTm="5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strVal val="4*#ppt_w"/>
                                          </p:val>
                                        </p:tav>
                                        <p:tav tm="100000">
                                          <p:val>
                                            <p:strVal val="#ppt_w"/>
                                          </p:val>
                                        </p:tav>
                                      </p:tavLst>
                                    </p:anim>
                                    <p:anim calcmode="lin" valueType="num">
                                      <p:cBhvr>
                                        <p:cTn id="8" dur="500" fill="hold"/>
                                        <p:tgtEl>
                                          <p:spTgt spid="25"/>
                                        </p:tgtEl>
                                        <p:attrNameLst>
                                          <p:attrName>ppt_h</p:attrName>
                                        </p:attrNameLst>
                                      </p:cBhvr>
                                      <p:tavLst>
                                        <p:tav tm="0">
                                          <p:val>
                                            <p:strVal val="4*#ppt_h"/>
                                          </p:val>
                                        </p:tav>
                                        <p:tav tm="100000">
                                          <p:val>
                                            <p:strVal val="#ppt_h"/>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left)">
                                      <p:cBhvr>
                                        <p:cTn id="12" dur="500"/>
                                        <p:tgtEl>
                                          <p:spTgt spid="23"/>
                                        </p:tgtEl>
                                      </p:cBhvr>
                                    </p:animEffect>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6"/>
                                        </p:tgtEl>
                                        <p:attrNameLst>
                                          <p:attrName>style.visibility</p:attrName>
                                        </p:attrNameLst>
                                      </p:cBhvr>
                                      <p:to>
                                        <p:strVal val="visible"/>
                                      </p:to>
                                    </p:set>
                                    <p:anim calcmode="lin" valueType="num">
                                      <p:cBhvr>
                                        <p:cTn id="22" dur="500" fill="hold"/>
                                        <p:tgtEl>
                                          <p:spTgt spid="26"/>
                                        </p:tgtEl>
                                        <p:attrNameLst>
                                          <p:attrName>ppt_w</p:attrName>
                                        </p:attrNameLst>
                                      </p:cBhvr>
                                      <p:tavLst>
                                        <p:tav tm="0">
                                          <p:val>
                                            <p:fltVal val="0"/>
                                          </p:val>
                                        </p:tav>
                                        <p:tav tm="100000">
                                          <p:val>
                                            <p:strVal val="#ppt_w"/>
                                          </p:val>
                                        </p:tav>
                                      </p:tavLst>
                                    </p:anim>
                                    <p:anim calcmode="lin" valueType="num">
                                      <p:cBhvr>
                                        <p:cTn id="23" dur="500" fill="hold"/>
                                        <p:tgtEl>
                                          <p:spTgt spid="26"/>
                                        </p:tgtEl>
                                        <p:attrNameLst>
                                          <p:attrName>ppt_h</p:attrName>
                                        </p:attrNameLst>
                                      </p:cBhvr>
                                      <p:tavLst>
                                        <p:tav tm="0">
                                          <p:val>
                                            <p:fltVal val="0"/>
                                          </p:val>
                                        </p:tav>
                                        <p:tav tm="100000">
                                          <p:val>
                                            <p:strVal val="#ppt_h"/>
                                          </p:val>
                                        </p:tav>
                                      </p:tavLst>
                                    </p:anim>
                                    <p:animEffect transition="in" filter="fade">
                                      <p:cBhvr>
                                        <p:cTn id="24" dur="500"/>
                                        <p:tgtEl>
                                          <p:spTgt spid="26"/>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p:cTn id="28" dur="500" fill="hold"/>
                                        <p:tgtEl>
                                          <p:spTgt spid="27"/>
                                        </p:tgtEl>
                                        <p:attrNameLst>
                                          <p:attrName>ppt_w</p:attrName>
                                        </p:attrNameLst>
                                      </p:cBhvr>
                                      <p:tavLst>
                                        <p:tav tm="0">
                                          <p:val>
                                            <p:fltVal val="0"/>
                                          </p:val>
                                        </p:tav>
                                        <p:tav tm="100000">
                                          <p:val>
                                            <p:strVal val="#ppt_w"/>
                                          </p:val>
                                        </p:tav>
                                      </p:tavLst>
                                    </p:anim>
                                    <p:anim calcmode="lin" valueType="num">
                                      <p:cBhvr>
                                        <p:cTn id="29" dur="500" fill="hold"/>
                                        <p:tgtEl>
                                          <p:spTgt spid="27"/>
                                        </p:tgtEl>
                                        <p:attrNameLst>
                                          <p:attrName>ppt_h</p:attrName>
                                        </p:attrNameLst>
                                      </p:cBhvr>
                                      <p:tavLst>
                                        <p:tav tm="0">
                                          <p:val>
                                            <p:fltVal val="0"/>
                                          </p:val>
                                        </p:tav>
                                        <p:tav tm="100000">
                                          <p:val>
                                            <p:strVal val="#ppt_h"/>
                                          </p:val>
                                        </p:tav>
                                      </p:tavLst>
                                    </p:anim>
                                    <p:animEffect transition="in" filter="fade">
                                      <p:cBhvr>
                                        <p:cTn id="30" dur="500"/>
                                        <p:tgtEl>
                                          <p:spTgt spid="27"/>
                                        </p:tgtEl>
                                      </p:cBhvr>
                                    </p:animEffect>
                                  </p:childTnLst>
                                </p:cTn>
                              </p:par>
                            </p:childTnLst>
                          </p:cTn>
                        </p:par>
                        <p:par>
                          <p:cTn id="31" fill="hold">
                            <p:stCondLst>
                              <p:cond delay="2500"/>
                            </p:stCondLst>
                            <p:childTnLst>
                              <p:par>
                                <p:cTn id="32" presetID="53" presetClass="entr" presetSubtype="16" fill="hold" grpId="0" nodeType="afterEffect">
                                  <p:stCondLst>
                                    <p:cond delay="0"/>
                                  </p:stCondLst>
                                  <p:childTnLst>
                                    <p:set>
                                      <p:cBhvr>
                                        <p:cTn id="33" dur="1" fill="hold">
                                          <p:stCondLst>
                                            <p:cond delay="0"/>
                                          </p:stCondLst>
                                        </p:cTn>
                                        <p:tgtEl>
                                          <p:spTgt spid="28"/>
                                        </p:tgtEl>
                                        <p:attrNameLst>
                                          <p:attrName>style.visibility</p:attrName>
                                        </p:attrNameLst>
                                      </p:cBhvr>
                                      <p:to>
                                        <p:strVal val="visible"/>
                                      </p:to>
                                    </p:set>
                                    <p:anim calcmode="lin" valueType="num">
                                      <p:cBhvr>
                                        <p:cTn id="34" dur="500" fill="hold"/>
                                        <p:tgtEl>
                                          <p:spTgt spid="28"/>
                                        </p:tgtEl>
                                        <p:attrNameLst>
                                          <p:attrName>ppt_w</p:attrName>
                                        </p:attrNameLst>
                                      </p:cBhvr>
                                      <p:tavLst>
                                        <p:tav tm="0">
                                          <p:val>
                                            <p:fltVal val="0"/>
                                          </p:val>
                                        </p:tav>
                                        <p:tav tm="100000">
                                          <p:val>
                                            <p:strVal val="#ppt_w"/>
                                          </p:val>
                                        </p:tav>
                                      </p:tavLst>
                                    </p:anim>
                                    <p:anim calcmode="lin" valueType="num">
                                      <p:cBhvr>
                                        <p:cTn id="35" dur="500" fill="hold"/>
                                        <p:tgtEl>
                                          <p:spTgt spid="28"/>
                                        </p:tgtEl>
                                        <p:attrNameLst>
                                          <p:attrName>ppt_h</p:attrName>
                                        </p:attrNameLst>
                                      </p:cBhvr>
                                      <p:tavLst>
                                        <p:tav tm="0">
                                          <p:val>
                                            <p:fltVal val="0"/>
                                          </p:val>
                                        </p:tav>
                                        <p:tav tm="100000">
                                          <p:val>
                                            <p:strVal val="#ppt_h"/>
                                          </p:val>
                                        </p:tav>
                                      </p:tavLst>
                                    </p:anim>
                                    <p:animEffect transition="in" filter="fade">
                                      <p:cBhvr>
                                        <p:cTn id="36"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P spid="26" grpId="0"/>
      <p:bldP spid="27" grpId="0"/>
      <p:bldP spid="2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screen"/>
          <a:srcRect l="-2"/>
          <a:stretch>
            <a:fillRect/>
          </a:stretch>
        </p:blipFill>
        <p:spPr>
          <a:xfrm>
            <a:off x="0" y="0"/>
            <a:ext cx="12191999" cy="6858000"/>
          </a:xfrm>
          <a:prstGeom prst="rect">
            <a:avLst/>
          </a:prstGeom>
        </p:spPr>
      </p:pic>
      <p:grpSp>
        <p:nvGrpSpPr>
          <p:cNvPr id="19" name="组合 18"/>
          <p:cNvGrpSpPr/>
          <p:nvPr/>
        </p:nvGrpSpPr>
        <p:grpSpPr>
          <a:xfrm>
            <a:off x="1511960" y="1524579"/>
            <a:ext cx="9168000" cy="3348000"/>
            <a:chOff x="1511960" y="1524579"/>
            <a:chExt cx="9168000" cy="3348000"/>
          </a:xfrm>
        </p:grpSpPr>
        <p:sp>
          <p:nvSpPr>
            <p:cNvPr id="20" name="圆角矩形 19"/>
            <p:cNvSpPr/>
            <p:nvPr/>
          </p:nvSpPr>
          <p:spPr>
            <a:xfrm>
              <a:off x="1571848" y="1576668"/>
              <a:ext cx="9048224" cy="3237748"/>
            </a:xfrm>
            <a:prstGeom prst="roundRect">
              <a:avLst>
                <a:gd name="adj" fmla="val 3843"/>
              </a:avLst>
            </a:prstGeom>
            <a:gradFill>
              <a:gsLst>
                <a:gs pos="5000">
                  <a:srgbClr val="FEF5D6"/>
                </a:gs>
                <a:gs pos="68000">
                  <a:srgbClr val="FBCB78"/>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1" name="矩形 20"/>
            <p:cNvSpPr/>
            <p:nvPr/>
          </p:nvSpPr>
          <p:spPr>
            <a:xfrm>
              <a:off x="1908278" y="1957494"/>
              <a:ext cx="8375820" cy="1456232"/>
            </a:xfrm>
            <a:prstGeom prst="rect">
              <a:avLst/>
            </a:prstGeom>
          </p:spPr>
          <p:txBody>
            <a:bodyPr wrap="square">
              <a:spAutoFit/>
            </a:bodyPr>
            <a:lstStyle/>
            <a:p>
              <a:pPr>
                <a:lnSpc>
                  <a:spcPct val="150000"/>
                </a:lnSpc>
              </a:pPr>
              <a:r>
                <a:rPr lang="zh-CN" altLang="en-US" sz="2050" spc="150" dirty="0">
                  <a:solidFill>
                    <a:srgbClr val="D7271E"/>
                  </a:solidFill>
                  <a:latin typeface="微软雅黑" panose="020B0503020204020204" pitchFamily="34" charset="-122"/>
                  <a:ea typeface="微软雅黑" panose="020B0503020204020204" pitchFamily="34" charset="-122"/>
                </a:rPr>
                <a:t>“初心”体现本质属性、价值追求，“使命”体现历史担当、奋斗目标。我们党的初心和使命，是党的先进性和纯洁性的集中体现，是激励一代代中国共产党人前赴后继、英勇奋斗的根本动力。</a:t>
              </a:r>
            </a:p>
          </p:txBody>
        </p:sp>
        <p:sp>
          <p:nvSpPr>
            <p:cNvPr id="22" name="圆角矩形 21"/>
            <p:cNvSpPr/>
            <p:nvPr/>
          </p:nvSpPr>
          <p:spPr>
            <a:xfrm>
              <a:off x="1511960" y="1524579"/>
              <a:ext cx="9168000" cy="3348000"/>
            </a:xfrm>
            <a:prstGeom prst="roundRect">
              <a:avLst>
                <a:gd name="adj" fmla="val 1898"/>
              </a:avLst>
            </a:prstGeom>
            <a:noFill/>
            <a:ln w="9525">
              <a:gradFill>
                <a:gsLst>
                  <a:gs pos="0">
                    <a:srgbClr val="FDE89D">
                      <a:alpha val="0"/>
                    </a:srgbClr>
                  </a:gs>
                  <a:gs pos="49000">
                    <a:srgbClr val="FDE89D">
                      <a:alpha val="58000"/>
                    </a:srgbClr>
                  </a:gs>
                  <a:gs pos="100000">
                    <a:srgbClr val="FDE89D">
                      <a:alpha val="0"/>
                    </a:srgbClr>
                  </a:gs>
                </a:gsLst>
                <a:lin ang="5400000" scaled="1"/>
              </a:gra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3" name="矩形 22"/>
            <p:cNvSpPr/>
            <p:nvPr/>
          </p:nvSpPr>
          <p:spPr>
            <a:xfrm>
              <a:off x="1908278" y="3896599"/>
              <a:ext cx="8201668" cy="527388"/>
            </a:xfrm>
            <a:prstGeom prst="rect">
              <a:avLst/>
            </a:prstGeom>
          </p:spPr>
          <p:txBody>
            <a:bodyPr wrap="square">
              <a:spAutoFit/>
            </a:bodyPr>
            <a:lstStyle/>
            <a:p>
              <a:pPr>
                <a:lnSpc>
                  <a:spcPct val="130000"/>
                </a:lnSpc>
              </a:pPr>
              <a:r>
                <a:rPr lang="zh-CN" altLang="en-US" sz="2400" spc="-150" dirty="0">
                  <a:solidFill>
                    <a:srgbClr val="D7271E"/>
                  </a:solidFill>
                  <a:latin typeface="义启粗黑体" panose="02000800000000000000" pitchFamily="2" charset="-128"/>
                  <a:ea typeface="义启粗黑体" panose="02000800000000000000" pitchFamily="2" charset="-128"/>
                </a:rPr>
                <a:t>不忘初心再出发 牢记使命勇担当</a:t>
              </a:r>
            </a:p>
          </p:txBody>
        </p:sp>
        <p:cxnSp>
          <p:nvCxnSpPr>
            <p:cNvPr id="24" name="直接连接符 23"/>
            <p:cNvCxnSpPr/>
            <p:nvPr/>
          </p:nvCxnSpPr>
          <p:spPr>
            <a:xfrm>
              <a:off x="2031695" y="3815342"/>
              <a:ext cx="360000" cy="0"/>
            </a:xfrm>
            <a:prstGeom prst="line">
              <a:avLst/>
            </a:prstGeom>
            <a:ln w="44450">
              <a:solidFill>
                <a:srgbClr val="D7271E"/>
              </a:solidFill>
            </a:ln>
          </p:spPr>
          <p:style>
            <a:lnRef idx="1">
              <a:schemeClr val="accent1"/>
            </a:lnRef>
            <a:fillRef idx="0">
              <a:schemeClr val="accent1"/>
            </a:fillRef>
            <a:effectRef idx="0">
              <a:schemeClr val="accent1"/>
            </a:effectRef>
            <a:fontRef idx="minor">
              <a:schemeClr val="tx1"/>
            </a:fontRef>
          </p:style>
        </p:cxnSp>
      </p:grpSp>
      <p:pic>
        <p:nvPicPr>
          <p:cNvPr id="3" name="图片 2"/>
          <p:cNvPicPr>
            <a:picLocks noChangeAspect="1"/>
          </p:cNvPicPr>
          <p:nvPr/>
        </p:nvPicPr>
        <p:blipFill>
          <a:blip r:embed="rId4" cstate="print"/>
          <a:stretch>
            <a:fillRect/>
          </a:stretch>
        </p:blipFill>
        <p:spPr>
          <a:xfrm>
            <a:off x="6906087" y="3455419"/>
            <a:ext cx="4529894" cy="2931948"/>
          </a:xfrm>
          <a:prstGeom prst="rect">
            <a:avLst/>
          </a:prstGeom>
        </p:spPr>
      </p:pic>
      <p:pic>
        <p:nvPicPr>
          <p:cNvPr id="4" name="图片 3"/>
          <p:cNvPicPr>
            <a:picLocks noChangeAspect="1"/>
          </p:cNvPicPr>
          <p:nvPr/>
        </p:nvPicPr>
        <p:blipFill rotWithShape="1">
          <a:blip r:embed="rId5" cstate="screen"/>
          <a:srcRect/>
          <a:stretch>
            <a:fillRect/>
          </a:stretch>
        </p:blipFill>
        <p:spPr>
          <a:xfrm>
            <a:off x="0" y="5342467"/>
            <a:ext cx="12192000" cy="1515210"/>
          </a:xfrm>
          <a:prstGeom prst="rect">
            <a:avLst/>
          </a:prstGeom>
        </p:spPr>
      </p:pic>
      <p:sp>
        <p:nvSpPr>
          <p:cNvPr id="7" name="矩形 6"/>
          <p:cNvSpPr/>
          <p:nvPr/>
        </p:nvSpPr>
        <p:spPr>
          <a:xfrm>
            <a:off x="4851178" y="355854"/>
            <a:ext cx="2514068" cy="646331"/>
          </a:xfrm>
          <a:prstGeom prst="rect">
            <a:avLst/>
          </a:prstGeom>
          <a:noFill/>
        </p:spPr>
        <p:txBody>
          <a:bodyPr wrap="square" rtlCol="0">
            <a:spAutoFit/>
          </a:bodyPr>
          <a:lstStyle/>
          <a:p>
            <a:pPr algn="ctr"/>
            <a:r>
              <a:rPr lang="zh-CN" altLang="en-US" sz="3600" dirty="0">
                <a:gradFill flip="none" rotWithShape="1">
                  <a:gsLst>
                    <a:gs pos="0">
                      <a:srgbClr val="F16C06"/>
                    </a:gs>
                    <a:gs pos="30000">
                      <a:srgbClr val="EA3C10"/>
                    </a:gs>
                    <a:gs pos="60000">
                      <a:srgbClr val="DF2417"/>
                    </a:gs>
                    <a:gs pos="100000">
                      <a:srgbClr val="D7271E"/>
                    </a:gs>
                  </a:gsLst>
                  <a:lin ang="10800000" scaled="1"/>
                  <a:tileRect/>
                </a:gradFill>
                <a:effectLst>
                  <a:outerShdw blurRad="12700" dist="38100" dir="2700000" algn="tl" rotWithShape="0">
                    <a:schemeClr val="tx1">
                      <a:lumMod val="85000"/>
                      <a:lumOff val="15000"/>
                      <a:alpha val="14000"/>
                    </a:schemeClr>
                  </a:outerShdw>
                </a:effectLst>
                <a:latin typeface="义启粗黑体" panose="02000800000000000000" pitchFamily="2" charset="-128"/>
                <a:ea typeface="义启粗黑体" panose="02000800000000000000" pitchFamily="2" charset="-128"/>
              </a:rPr>
              <a:t>前  言</a:t>
            </a:r>
          </a:p>
        </p:txBody>
      </p:sp>
      <p:grpSp>
        <p:nvGrpSpPr>
          <p:cNvPr id="9" name="Group 4"/>
          <p:cNvGrpSpPr>
            <a:grpSpLocks noChangeAspect="1"/>
          </p:cNvGrpSpPr>
          <p:nvPr/>
        </p:nvGrpSpPr>
        <p:grpSpPr bwMode="auto">
          <a:xfrm flipH="1">
            <a:off x="7347084" y="487371"/>
            <a:ext cx="607778" cy="337494"/>
            <a:chOff x="2" y="-28"/>
            <a:chExt cx="8111" cy="4504"/>
          </a:xfrm>
          <a:gradFill>
            <a:gsLst>
              <a:gs pos="5000">
                <a:srgbClr val="F16C06"/>
              </a:gs>
              <a:gs pos="68000">
                <a:srgbClr val="DF2417"/>
              </a:gs>
            </a:gsLst>
            <a:lin ang="2700000" scaled="1"/>
          </a:gradFill>
        </p:grpSpPr>
        <p:sp>
          <p:nvSpPr>
            <p:cNvPr id="11" name="Freeform 5"/>
            <p:cNvSpPr/>
            <p:nvPr/>
          </p:nvSpPr>
          <p:spPr bwMode="auto">
            <a:xfrm>
              <a:off x="2" y="-28"/>
              <a:ext cx="8111" cy="3845"/>
            </a:xfrm>
            <a:custGeom>
              <a:avLst/>
              <a:gdLst>
                <a:gd name="T0" fmla="*/ 3708 w 4964"/>
                <a:gd name="T1" fmla="*/ 892 h 2353"/>
                <a:gd name="T2" fmla="*/ 3978 w 4964"/>
                <a:gd name="T3" fmla="*/ 1161 h 2353"/>
                <a:gd name="T4" fmla="*/ 3770 w 4964"/>
                <a:gd name="T5" fmla="*/ 1393 h 2353"/>
                <a:gd name="T6" fmla="*/ 3620 w 4964"/>
                <a:gd name="T7" fmla="*/ 2113 h 2353"/>
                <a:gd name="T8" fmla="*/ 4339 w 4964"/>
                <a:gd name="T9" fmla="*/ 1302 h 2353"/>
                <a:gd name="T10" fmla="*/ 4605 w 4964"/>
                <a:gd name="T11" fmla="*/ 1565 h 2353"/>
                <a:gd name="T12" fmla="*/ 4313 w 4964"/>
                <a:gd name="T13" fmla="*/ 1784 h 2353"/>
                <a:gd name="T14" fmla="*/ 4942 w 4964"/>
                <a:gd name="T15" fmla="*/ 1424 h 2353"/>
                <a:gd name="T16" fmla="*/ 4840 w 4964"/>
                <a:gd name="T17" fmla="*/ 983 h 2353"/>
                <a:gd name="T18" fmla="*/ 4445 w 4964"/>
                <a:gd name="T19" fmla="*/ 867 h 2353"/>
                <a:gd name="T20" fmla="*/ 4200 w 4964"/>
                <a:gd name="T21" fmla="*/ 1050 h 2353"/>
                <a:gd name="T22" fmla="*/ 4090 w 4964"/>
                <a:gd name="T23" fmla="*/ 619 h 2353"/>
                <a:gd name="T24" fmla="*/ 3970 w 4964"/>
                <a:gd name="T25" fmla="*/ 869 h 2353"/>
                <a:gd name="T26" fmla="*/ 4351 w 4964"/>
                <a:gd name="T27" fmla="*/ 843 h 2353"/>
                <a:gd name="T28" fmla="*/ 4281 w 4964"/>
                <a:gd name="T29" fmla="*/ 501 h 2353"/>
                <a:gd name="T30" fmla="*/ 4049 w 4964"/>
                <a:gd name="T31" fmla="*/ 245 h 2353"/>
                <a:gd name="T32" fmla="*/ 3626 w 4964"/>
                <a:gd name="T33" fmla="*/ 247 h 2353"/>
                <a:gd name="T34" fmla="*/ 3157 w 4964"/>
                <a:gd name="T35" fmla="*/ 84 h 2353"/>
                <a:gd name="T36" fmla="*/ 2919 w 4964"/>
                <a:gd name="T37" fmla="*/ 236 h 2353"/>
                <a:gd name="T38" fmla="*/ 2654 w 4964"/>
                <a:gd name="T39" fmla="*/ 599 h 2353"/>
                <a:gd name="T40" fmla="*/ 2922 w 4964"/>
                <a:gd name="T41" fmla="*/ 846 h 2353"/>
                <a:gd name="T42" fmla="*/ 2864 w 4964"/>
                <a:gd name="T43" fmla="*/ 528 h 2353"/>
                <a:gd name="T44" fmla="*/ 3065 w 4964"/>
                <a:gd name="T45" fmla="*/ 608 h 2353"/>
                <a:gd name="T46" fmla="*/ 2952 w 4964"/>
                <a:gd name="T47" fmla="*/ 906 h 2353"/>
                <a:gd name="T48" fmla="*/ 2651 w 4964"/>
                <a:gd name="T49" fmla="*/ 743 h 2353"/>
                <a:gd name="T50" fmla="*/ 2410 w 4964"/>
                <a:gd name="T51" fmla="*/ 538 h 2353"/>
                <a:gd name="T52" fmla="*/ 2250 w 4964"/>
                <a:gd name="T53" fmla="*/ 726 h 2353"/>
                <a:gd name="T54" fmla="*/ 2164 w 4964"/>
                <a:gd name="T55" fmla="*/ 1168 h 2353"/>
                <a:gd name="T56" fmla="*/ 2428 w 4964"/>
                <a:gd name="T57" fmla="*/ 1468 h 2353"/>
                <a:gd name="T58" fmla="*/ 2234 w 4964"/>
                <a:gd name="T59" fmla="*/ 1505 h 2353"/>
                <a:gd name="T60" fmla="*/ 2491 w 4964"/>
                <a:gd name="T61" fmla="*/ 1401 h 2353"/>
                <a:gd name="T62" fmla="*/ 2294 w 4964"/>
                <a:gd name="T63" fmla="*/ 1817 h 2353"/>
                <a:gd name="T64" fmla="*/ 1184 w 4964"/>
                <a:gd name="T65" fmla="*/ 1881 h 2353"/>
                <a:gd name="T66" fmla="*/ 669 w 4964"/>
                <a:gd name="T67" fmla="*/ 1533 h 2353"/>
                <a:gd name="T68" fmla="*/ 0 w 4964"/>
                <a:gd name="T69" fmla="*/ 1528 h 2353"/>
                <a:gd name="T70" fmla="*/ 1164 w 4964"/>
                <a:gd name="T71" fmla="*/ 2144 h 2353"/>
                <a:gd name="T72" fmla="*/ 2891 w 4964"/>
                <a:gd name="T73" fmla="*/ 1717 h 2353"/>
                <a:gd name="T74" fmla="*/ 2724 w 4964"/>
                <a:gd name="T75" fmla="*/ 1203 h 2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64" h="2353">
                  <a:moveTo>
                    <a:pt x="3103" y="1008"/>
                  </a:moveTo>
                  <a:cubicBezTo>
                    <a:pt x="3130" y="659"/>
                    <a:pt x="3633" y="632"/>
                    <a:pt x="3708" y="892"/>
                  </a:cubicBezTo>
                  <a:cubicBezTo>
                    <a:pt x="3789" y="890"/>
                    <a:pt x="3852" y="930"/>
                    <a:pt x="3898" y="984"/>
                  </a:cubicBezTo>
                  <a:cubicBezTo>
                    <a:pt x="3916" y="1006"/>
                    <a:pt x="3974" y="1066"/>
                    <a:pt x="3978" y="1161"/>
                  </a:cubicBezTo>
                  <a:cubicBezTo>
                    <a:pt x="3978" y="1187"/>
                    <a:pt x="3980" y="1255"/>
                    <a:pt x="3931" y="1315"/>
                  </a:cubicBezTo>
                  <a:cubicBezTo>
                    <a:pt x="3871" y="1387"/>
                    <a:pt x="3785" y="1392"/>
                    <a:pt x="3770" y="1393"/>
                  </a:cubicBezTo>
                  <a:cubicBezTo>
                    <a:pt x="3742" y="1790"/>
                    <a:pt x="3508" y="2071"/>
                    <a:pt x="3013" y="2344"/>
                  </a:cubicBezTo>
                  <a:cubicBezTo>
                    <a:pt x="3164" y="2327"/>
                    <a:pt x="3398" y="2276"/>
                    <a:pt x="3620" y="2113"/>
                  </a:cubicBezTo>
                  <a:cubicBezTo>
                    <a:pt x="3746" y="2020"/>
                    <a:pt x="3834" y="1915"/>
                    <a:pt x="3888" y="1851"/>
                  </a:cubicBezTo>
                  <a:cubicBezTo>
                    <a:pt x="4136" y="1554"/>
                    <a:pt x="4150" y="1354"/>
                    <a:pt x="4339" y="1302"/>
                  </a:cubicBezTo>
                  <a:cubicBezTo>
                    <a:pt x="4360" y="1297"/>
                    <a:pt x="4465" y="1268"/>
                    <a:pt x="4540" y="1327"/>
                  </a:cubicBezTo>
                  <a:cubicBezTo>
                    <a:pt x="4634" y="1401"/>
                    <a:pt x="4607" y="1554"/>
                    <a:pt x="4605" y="1565"/>
                  </a:cubicBezTo>
                  <a:cubicBezTo>
                    <a:pt x="4601" y="1227"/>
                    <a:pt x="4147" y="1338"/>
                    <a:pt x="4223" y="1628"/>
                  </a:cubicBezTo>
                  <a:cubicBezTo>
                    <a:pt x="4241" y="1695"/>
                    <a:pt x="4273" y="1747"/>
                    <a:pt x="4313" y="1784"/>
                  </a:cubicBezTo>
                  <a:cubicBezTo>
                    <a:pt x="4417" y="1881"/>
                    <a:pt x="4610" y="1917"/>
                    <a:pt x="4764" y="1824"/>
                  </a:cubicBezTo>
                  <a:cubicBezTo>
                    <a:pt x="4909" y="1736"/>
                    <a:pt x="4964" y="1566"/>
                    <a:pt x="4942" y="1424"/>
                  </a:cubicBezTo>
                  <a:cubicBezTo>
                    <a:pt x="4922" y="1292"/>
                    <a:pt x="4837" y="1209"/>
                    <a:pt x="4807" y="1182"/>
                  </a:cubicBezTo>
                  <a:cubicBezTo>
                    <a:pt x="4818" y="1164"/>
                    <a:pt x="4864" y="1082"/>
                    <a:pt x="4840" y="983"/>
                  </a:cubicBezTo>
                  <a:cubicBezTo>
                    <a:pt x="4817" y="893"/>
                    <a:pt x="4741" y="806"/>
                    <a:pt x="4641" y="794"/>
                  </a:cubicBezTo>
                  <a:cubicBezTo>
                    <a:pt x="4536" y="781"/>
                    <a:pt x="4456" y="857"/>
                    <a:pt x="4445" y="867"/>
                  </a:cubicBezTo>
                  <a:cubicBezTo>
                    <a:pt x="4405" y="906"/>
                    <a:pt x="4414" y="929"/>
                    <a:pt x="4372" y="969"/>
                  </a:cubicBezTo>
                  <a:cubicBezTo>
                    <a:pt x="4316" y="1020"/>
                    <a:pt x="4251" y="1043"/>
                    <a:pt x="4200" y="1050"/>
                  </a:cubicBezTo>
                  <a:cubicBezTo>
                    <a:pt x="4099" y="1062"/>
                    <a:pt x="3945" y="1027"/>
                    <a:pt x="3900" y="888"/>
                  </a:cubicBezTo>
                  <a:cubicBezTo>
                    <a:pt x="3827" y="664"/>
                    <a:pt x="4035" y="561"/>
                    <a:pt x="4090" y="619"/>
                  </a:cubicBezTo>
                  <a:cubicBezTo>
                    <a:pt x="4060" y="620"/>
                    <a:pt x="4032" y="629"/>
                    <a:pt x="4009" y="647"/>
                  </a:cubicBezTo>
                  <a:cubicBezTo>
                    <a:pt x="3946" y="695"/>
                    <a:pt x="3931" y="797"/>
                    <a:pt x="3970" y="869"/>
                  </a:cubicBezTo>
                  <a:cubicBezTo>
                    <a:pt x="4018" y="957"/>
                    <a:pt x="4126" y="964"/>
                    <a:pt x="4141" y="964"/>
                  </a:cubicBezTo>
                  <a:cubicBezTo>
                    <a:pt x="4270" y="969"/>
                    <a:pt x="4345" y="854"/>
                    <a:pt x="4351" y="843"/>
                  </a:cubicBezTo>
                  <a:cubicBezTo>
                    <a:pt x="4362" y="827"/>
                    <a:pt x="4406" y="751"/>
                    <a:pt x="4385" y="653"/>
                  </a:cubicBezTo>
                  <a:cubicBezTo>
                    <a:pt x="4365" y="565"/>
                    <a:pt x="4304" y="517"/>
                    <a:pt x="4281" y="501"/>
                  </a:cubicBezTo>
                  <a:cubicBezTo>
                    <a:pt x="4202" y="446"/>
                    <a:pt x="4120" y="453"/>
                    <a:pt x="4100" y="455"/>
                  </a:cubicBezTo>
                  <a:cubicBezTo>
                    <a:pt x="4103" y="434"/>
                    <a:pt x="4116" y="334"/>
                    <a:pt x="4049" y="245"/>
                  </a:cubicBezTo>
                  <a:cubicBezTo>
                    <a:pt x="3993" y="169"/>
                    <a:pt x="3892" y="120"/>
                    <a:pt x="3789" y="140"/>
                  </a:cubicBezTo>
                  <a:cubicBezTo>
                    <a:pt x="3693" y="158"/>
                    <a:pt x="3639" y="228"/>
                    <a:pt x="3626" y="247"/>
                  </a:cubicBezTo>
                  <a:cubicBezTo>
                    <a:pt x="3618" y="219"/>
                    <a:pt x="3589" y="123"/>
                    <a:pt x="3495" y="65"/>
                  </a:cubicBezTo>
                  <a:cubicBezTo>
                    <a:pt x="3396" y="4"/>
                    <a:pt x="3252" y="0"/>
                    <a:pt x="3157" y="84"/>
                  </a:cubicBezTo>
                  <a:cubicBezTo>
                    <a:pt x="3084" y="147"/>
                    <a:pt x="3070" y="236"/>
                    <a:pt x="3067" y="264"/>
                  </a:cubicBezTo>
                  <a:cubicBezTo>
                    <a:pt x="3042" y="252"/>
                    <a:pt x="2988" y="230"/>
                    <a:pt x="2919" y="236"/>
                  </a:cubicBezTo>
                  <a:cubicBezTo>
                    <a:pt x="2807" y="245"/>
                    <a:pt x="2739" y="317"/>
                    <a:pt x="2725" y="333"/>
                  </a:cubicBezTo>
                  <a:cubicBezTo>
                    <a:pt x="2629" y="439"/>
                    <a:pt x="2650" y="574"/>
                    <a:pt x="2654" y="599"/>
                  </a:cubicBezTo>
                  <a:cubicBezTo>
                    <a:pt x="2658" y="626"/>
                    <a:pt x="2683" y="763"/>
                    <a:pt x="2797" y="824"/>
                  </a:cubicBezTo>
                  <a:cubicBezTo>
                    <a:pt x="2820" y="836"/>
                    <a:pt x="2869" y="862"/>
                    <a:pt x="2922" y="846"/>
                  </a:cubicBezTo>
                  <a:cubicBezTo>
                    <a:pt x="2997" y="823"/>
                    <a:pt x="3059" y="721"/>
                    <a:pt x="3023" y="635"/>
                  </a:cubicBezTo>
                  <a:cubicBezTo>
                    <a:pt x="3003" y="586"/>
                    <a:pt x="2953" y="543"/>
                    <a:pt x="2864" y="528"/>
                  </a:cubicBezTo>
                  <a:cubicBezTo>
                    <a:pt x="2881" y="524"/>
                    <a:pt x="2914" y="519"/>
                    <a:pt x="2952" y="528"/>
                  </a:cubicBezTo>
                  <a:cubicBezTo>
                    <a:pt x="2971" y="533"/>
                    <a:pt x="3029" y="550"/>
                    <a:pt x="3065" y="608"/>
                  </a:cubicBezTo>
                  <a:cubicBezTo>
                    <a:pt x="3099" y="661"/>
                    <a:pt x="3093" y="716"/>
                    <a:pt x="3090" y="734"/>
                  </a:cubicBezTo>
                  <a:cubicBezTo>
                    <a:pt x="3081" y="809"/>
                    <a:pt x="3027" y="878"/>
                    <a:pt x="2952" y="906"/>
                  </a:cubicBezTo>
                  <a:cubicBezTo>
                    <a:pt x="2946" y="909"/>
                    <a:pt x="2866" y="937"/>
                    <a:pt x="2788" y="900"/>
                  </a:cubicBezTo>
                  <a:cubicBezTo>
                    <a:pt x="2730" y="873"/>
                    <a:pt x="2700" y="824"/>
                    <a:pt x="2651" y="743"/>
                  </a:cubicBezTo>
                  <a:cubicBezTo>
                    <a:pt x="2612" y="679"/>
                    <a:pt x="2621" y="675"/>
                    <a:pt x="2593" y="641"/>
                  </a:cubicBezTo>
                  <a:cubicBezTo>
                    <a:pt x="2574" y="618"/>
                    <a:pt x="2509" y="539"/>
                    <a:pt x="2410" y="538"/>
                  </a:cubicBezTo>
                  <a:cubicBezTo>
                    <a:pt x="2390" y="537"/>
                    <a:pt x="2320" y="536"/>
                    <a:pt x="2276" y="592"/>
                  </a:cubicBezTo>
                  <a:cubicBezTo>
                    <a:pt x="2232" y="648"/>
                    <a:pt x="2248" y="717"/>
                    <a:pt x="2250" y="726"/>
                  </a:cubicBezTo>
                  <a:cubicBezTo>
                    <a:pt x="2148" y="731"/>
                    <a:pt x="2055" y="798"/>
                    <a:pt x="2034" y="893"/>
                  </a:cubicBezTo>
                  <a:cubicBezTo>
                    <a:pt x="2011" y="1000"/>
                    <a:pt x="2046" y="1124"/>
                    <a:pt x="2164" y="1168"/>
                  </a:cubicBezTo>
                  <a:cubicBezTo>
                    <a:pt x="1932" y="1200"/>
                    <a:pt x="1938" y="1554"/>
                    <a:pt x="2134" y="1630"/>
                  </a:cubicBezTo>
                  <a:cubicBezTo>
                    <a:pt x="2329" y="1706"/>
                    <a:pt x="2450" y="1591"/>
                    <a:pt x="2428" y="1468"/>
                  </a:cubicBezTo>
                  <a:cubicBezTo>
                    <a:pt x="2401" y="1308"/>
                    <a:pt x="2262" y="1292"/>
                    <a:pt x="2202" y="1359"/>
                  </a:cubicBezTo>
                  <a:cubicBezTo>
                    <a:pt x="2155" y="1410"/>
                    <a:pt x="2179" y="1466"/>
                    <a:pt x="2234" y="1505"/>
                  </a:cubicBezTo>
                  <a:cubicBezTo>
                    <a:pt x="2127" y="1528"/>
                    <a:pt x="2117" y="1357"/>
                    <a:pt x="2182" y="1293"/>
                  </a:cubicBezTo>
                  <a:cubicBezTo>
                    <a:pt x="2247" y="1230"/>
                    <a:pt x="2448" y="1255"/>
                    <a:pt x="2491" y="1401"/>
                  </a:cubicBezTo>
                  <a:cubicBezTo>
                    <a:pt x="2506" y="1455"/>
                    <a:pt x="2505" y="1502"/>
                    <a:pt x="2499" y="1533"/>
                  </a:cubicBezTo>
                  <a:cubicBezTo>
                    <a:pt x="2494" y="1561"/>
                    <a:pt x="2467" y="1684"/>
                    <a:pt x="2294" y="1817"/>
                  </a:cubicBezTo>
                  <a:cubicBezTo>
                    <a:pt x="2080" y="1983"/>
                    <a:pt x="1844" y="2008"/>
                    <a:pt x="1780" y="2013"/>
                  </a:cubicBezTo>
                  <a:cubicBezTo>
                    <a:pt x="1711" y="2019"/>
                    <a:pt x="1430" y="2039"/>
                    <a:pt x="1184" y="1881"/>
                  </a:cubicBezTo>
                  <a:cubicBezTo>
                    <a:pt x="1108" y="1833"/>
                    <a:pt x="915" y="1690"/>
                    <a:pt x="859" y="1648"/>
                  </a:cubicBezTo>
                  <a:cubicBezTo>
                    <a:pt x="804" y="1607"/>
                    <a:pt x="751" y="1568"/>
                    <a:pt x="669" y="1533"/>
                  </a:cubicBezTo>
                  <a:cubicBezTo>
                    <a:pt x="649" y="1525"/>
                    <a:pt x="568" y="1492"/>
                    <a:pt x="443" y="1479"/>
                  </a:cubicBezTo>
                  <a:cubicBezTo>
                    <a:pt x="266" y="1460"/>
                    <a:pt x="111" y="1492"/>
                    <a:pt x="0" y="1528"/>
                  </a:cubicBezTo>
                  <a:cubicBezTo>
                    <a:pt x="114" y="1530"/>
                    <a:pt x="281" y="1546"/>
                    <a:pt x="462" y="1621"/>
                  </a:cubicBezTo>
                  <a:cubicBezTo>
                    <a:pt x="818" y="1766"/>
                    <a:pt x="858" y="1981"/>
                    <a:pt x="1164" y="2144"/>
                  </a:cubicBezTo>
                  <a:cubicBezTo>
                    <a:pt x="1556" y="2353"/>
                    <a:pt x="1978" y="2259"/>
                    <a:pt x="2070" y="2238"/>
                  </a:cubicBezTo>
                  <a:cubicBezTo>
                    <a:pt x="2537" y="2134"/>
                    <a:pt x="2807" y="1823"/>
                    <a:pt x="2891" y="1717"/>
                  </a:cubicBezTo>
                  <a:cubicBezTo>
                    <a:pt x="2861" y="1705"/>
                    <a:pt x="2818" y="1685"/>
                    <a:pt x="2779" y="1647"/>
                  </a:cubicBezTo>
                  <a:cubicBezTo>
                    <a:pt x="2673" y="1542"/>
                    <a:pt x="2641" y="1352"/>
                    <a:pt x="2724" y="1203"/>
                  </a:cubicBezTo>
                  <a:cubicBezTo>
                    <a:pt x="2797" y="1071"/>
                    <a:pt x="2946" y="994"/>
                    <a:pt x="3103" y="100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noFill/>
              </a:endParaRPr>
            </a:p>
          </p:txBody>
        </p:sp>
        <p:sp>
          <p:nvSpPr>
            <p:cNvPr id="12" name="Freeform 6"/>
            <p:cNvSpPr/>
            <p:nvPr/>
          </p:nvSpPr>
          <p:spPr bwMode="auto">
            <a:xfrm>
              <a:off x="165" y="1230"/>
              <a:ext cx="6260" cy="3246"/>
            </a:xfrm>
            <a:custGeom>
              <a:avLst/>
              <a:gdLst>
                <a:gd name="T0" fmla="*/ 3611 w 3831"/>
                <a:gd name="T1" fmla="*/ 588 h 1986"/>
                <a:gd name="T2" fmla="*/ 3760 w 3831"/>
                <a:gd name="T3" fmla="*/ 529 h 1986"/>
                <a:gd name="T4" fmla="*/ 3817 w 3831"/>
                <a:gd name="T5" fmla="*/ 350 h 1986"/>
                <a:gd name="T6" fmla="*/ 3707 w 3831"/>
                <a:gd name="T7" fmla="*/ 195 h 1986"/>
                <a:gd name="T8" fmla="*/ 3560 w 3831"/>
                <a:gd name="T9" fmla="*/ 162 h 1986"/>
                <a:gd name="T10" fmla="*/ 3467 w 3831"/>
                <a:gd name="T11" fmla="*/ 53 h 1986"/>
                <a:gd name="T12" fmla="*/ 3248 w 3831"/>
                <a:gd name="T13" fmla="*/ 17 h 1986"/>
                <a:gd name="T14" fmla="*/ 3038 w 3831"/>
                <a:gd name="T15" fmla="*/ 315 h 1986"/>
                <a:gd name="T16" fmla="*/ 2874 w 3831"/>
                <a:gd name="T17" fmla="*/ 310 h 1986"/>
                <a:gd name="T18" fmla="*/ 2690 w 3831"/>
                <a:gd name="T19" fmla="*/ 471 h 1986"/>
                <a:gd name="T20" fmla="*/ 2670 w 3831"/>
                <a:gd name="T21" fmla="*/ 558 h 1986"/>
                <a:gd name="T22" fmla="*/ 2692 w 3831"/>
                <a:gd name="T23" fmla="*/ 743 h 1986"/>
                <a:gd name="T24" fmla="*/ 2750 w 3831"/>
                <a:gd name="T25" fmla="*/ 828 h 1986"/>
                <a:gd name="T26" fmla="*/ 2862 w 3831"/>
                <a:gd name="T27" fmla="*/ 876 h 1986"/>
                <a:gd name="T28" fmla="*/ 2999 w 3831"/>
                <a:gd name="T29" fmla="*/ 771 h 1986"/>
                <a:gd name="T30" fmla="*/ 2983 w 3831"/>
                <a:gd name="T31" fmla="*/ 661 h 1986"/>
                <a:gd name="T32" fmla="*/ 2912 w 3831"/>
                <a:gd name="T33" fmla="*/ 629 h 1986"/>
                <a:gd name="T34" fmla="*/ 2873 w 3831"/>
                <a:gd name="T35" fmla="*/ 661 h 1986"/>
                <a:gd name="T36" fmla="*/ 2880 w 3831"/>
                <a:gd name="T37" fmla="*/ 746 h 1986"/>
                <a:gd name="T38" fmla="*/ 2841 w 3831"/>
                <a:gd name="T39" fmla="*/ 711 h 1986"/>
                <a:gd name="T40" fmla="*/ 2825 w 3831"/>
                <a:gd name="T41" fmla="*/ 645 h 1986"/>
                <a:gd name="T42" fmla="*/ 2907 w 3831"/>
                <a:gd name="T43" fmla="*/ 551 h 1986"/>
                <a:gd name="T44" fmla="*/ 3022 w 3831"/>
                <a:gd name="T45" fmla="*/ 577 h 1986"/>
                <a:gd name="T46" fmla="*/ 3104 w 3831"/>
                <a:gd name="T47" fmla="*/ 705 h 1986"/>
                <a:gd name="T48" fmla="*/ 3040 w 3831"/>
                <a:gd name="T49" fmla="*/ 897 h 1986"/>
                <a:gd name="T50" fmla="*/ 2868 w 3831"/>
                <a:gd name="T51" fmla="*/ 970 h 1986"/>
                <a:gd name="T52" fmla="*/ 2569 w 3831"/>
                <a:gd name="T53" fmla="*/ 1305 h 1986"/>
                <a:gd name="T54" fmla="*/ 2226 w 3831"/>
                <a:gd name="T55" fmla="*/ 1495 h 1986"/>
                <a:gd name="T56" fmla="*/ 1568 w 3831"/>
                <a:gd name="T57" fmla="*/ 1591 h 1986"/>
                <a:gd name="T58" fmla="*/ 1166 w 3831"/>
                <a:gd name="T59" fmla="*/ 1519 h 1986"/>
                <a:gd name="T60" fmla="*/ 917 w 3831"/>
                <a:gd name="T61" fmla="*/ 1343 h 1986"/>
                <a:gd name="T62" fmla="*/ 0 w 3831"/>
                <a:gd name="T63" fmla="*/ 850 h 1986"/>
                <a:gd name="T64" fmla="*/ 476 w 3831"/>
                <a:gd name="T65" fmla="*/ 1111 h 1986"/>
                <a:gd name="T66" fmla="*/ 764 w 3831"/>
                <a:gd name="T67" fmla="*/ 1399 h 1986"/>
                <a:gd name="T68" fmla="*/ 1307 w 3831"/>
                <a:gd name="T69" fmla="*/ 1779 h 1986"/>
                <a:gd name="T70" fmla="*/ 1573 w 3831"/>
                <a:gd name="T71" fmla="*/ 1852 h 1986"/>
                <a:gd name="T72" fmla="*/ 3183 w 3831"/>
                <a:gd name="T73" fmla="*/ 1305 h 1986"/>
                <a:gd name="T74" fmla="*/ 3430 w 3831"/>
                <a:gd name="T75" fmla="*/ 1041 h 1986"/>
                <a:gd name="T76" fmla="*/ 3611 w 3831"/>
                <a:gd name="T77" fmla="*/ 588 h 1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831" h="1986">
                  <a:moveTo>
                    <a:pt x="3611" y="588"/>
                  </a:moveTo>
                  <a:cubicBezTo>
                    <a:pt x="3626" y="588"/>
                    <a:pt x="3701" y="587"/>
                    <a:pt x="3760" y="529"/>
                  </a:cubicBezTo>
                  <a:cubicBezTo>
                    <a:pt x="3831" y="457"/>
                    <a:pt x="3819" y="362"/>
                    <a:pt x="3817" y="350"/>
                  </a:cubicBezTo>
                  <a:cubicBezTo>
                    <a:pt x="3802" y="252"/>
                    <a:pt x="3722" y="204"/>
                    <a:pt x="3707" y="195"/>
                  </a:cubicBezTo>
                  <a:cubicBezTo>
                    <a:pt x="3644" y="157"/>
                    <a:pt x="3582" y="160"/>
                    <a:pt x="3560" y="162"/>
                  </a:cubicBezTo>
                  <a:cubicBezTo>
                    <a:pt x="3548" y="138"/>
                    <a:pt x="3521" y="90"/>
                    <a:pt x="3467" y="53"/>
                  </a:cubicBezTo>
                  <a:cubicBezTo>
                    <a:pt x="3395" y="5"/>
                    <a:pt x="3310" y="0"/>
                    <a:pt x="3248" y="17"/>
                  </a:cubicBezTo>
                  <a:cubicBezTo>
                    <a:pt x="3131" y="48"/>
                    <a:pt x="3044" y="169"/>
                    <a:pt x="3038" y="315"/>
                  </a:cubicBezTo>
                  <a:cubicBezTo>
                    <a:pt x="3010" y="306"/>
                    <a:pt x="2947" y="290"/>
                    <a:pt x="2874" y="310"/>
                  </a:cubicBezTo>
                  <a:cubicBezTo>
                    <a:pt x="2787" y="334"/>
                    <a:pt x="2721" y="399"/>
                    <a:pt x="2690" y="471"/>
                  </a:cubicBezTo>
                  <a:cubicBezTo>
                    <a:pt x="2676" y="505"/>
                    <a:pt x="2673" y="533"/>
                    <a:pt x="2670" y="558"/>
                  </a:cubicBezTo>
                  <a:cubicBezTo>
                    <a:pt x="2666" y="591"/>
                    <a:pt x="2658" y="664"/>
                    <a:pt x="2692" y="743"/>
                  </a:cubicBezTo>
                  <a:cubicBezTo>
                    <a:pt x="2704" y="769"/>
                    <a:pt x="2718" y="800"/>
                    <a:pt x="2750" y="828"/>
                  </a:cubicBezTo>
                  <a:cubicBezTo>
                    <a:pt x="2766" y="843"/>
                    <a:pt x="2806" y="877"/>
                    <a:pt x="2862" y="876"/>
                  </a:cubicBezTo>
                  <a:cubicBezTo>
                    <a:pt x="2923" y="874"/>
                    <a:pt x="2981" y="829"/>
                    <a:pt x="2999" y="771"/>
                  </a:cubicBezTo>
                  <a:cubicBezTo>
                    <a:pt x="3001" y="762"/>
                    <a:pt x="3018" y="703"/>
                    <a:pt x="2983" y="661"/>
                  </a:cubicBezTo>
                  <a:cubicBezTo>
                    <a:pt x="2979" y="657"/>
                    <a:pt x="2948" y="621"/>
                    <a:pt x="2912" y="629"/>
                  </a:cubicBezTo>
                  <a:cubicBezTo>
                    <a:pt x="2887" y="635"/>
                    <a:pt x="2875" y="657"/>
                    <a:pt x="2873" y="661"/>
                  </a:cubicBezTo>
                  <a:cubicBezTo>
                    <a:pt x="2852" y="700"/>
                    <a:pt x="2879" y="744"/>
                    <a:pt x="2880" y="746"/>
                  </a:cubicBezTo>
                  <a:cubicBezTo>
                    <a:pt x="2871" y="741"/>
                    <a:pt x="2854" y="731"/>
                    <a:pt x="2841" y="711"/>
                  </a:cubicBezTo>
                  <a:cubicBezTo>
                    <a:pt x="2839" y="708"/>
                    <a:pt x="2821" y="681"/>
                    <a:pt x="2825" y="645"/>
                  </a:cubicBezTo>
                  <a:cubicBezTo>
                    <a:pt x="2830" y="600"/>
                    <a:pt x="2867" y="564"/>
                    <a:pt x="2907" y="551"/>
                  </a:cubicBezTo>
                  <a:cubicBezTo>
                    <a:pt x="2959" y="536"/>
                    <a:pt x="3003" y="565"/>
                    <a:pt x="3022" y="577"/>
                  </a:cubicBezTo>
                  <a:cubicBezTo>
                    <a:pt x="3086" y="619"/>
                    <a:pt x="3101" y="690"/>
                    <a:pt x="3104" y="705"/>
                  </a:cubicBezTo>
                  <a:cubicBezTo>
                    <a:pt x="3123" y="808"/>
                    <a:pt x="3051" y="885"/>
                    <a:pt x="3040" y="897"/>
                  </a:cubicBezTo>
                  <a:cubicBezTo>
                    <a:pt x="2973" y="966"/>
                    <a:pt x="2887" y="970"/>
                    <a:pt x="2868" y="970"/>
                  </a:cubicBezTo>
                  <a:cubicBezTo>
                    <a:pt x="2815" y="1057"/>
                    <a:pt x="2720" y="1186"/>
                    <a:pt x="2569" y="1305"/>
                  </a:cubicBezTo>
                  <a:cubicBezTo>
                    <a:pt x="2542" y="1326"/>
                    <a:pt x="2418" y="1421"/>
                    <a:pt x="2226" y="1495"/>
                  </a:cubicBezTo>
                  <a:cubicBezTo>
                    <a:pt x="1953" y="1601"/>
                    <a:pt x="1721" y="1596"/>
                    <a:pt x="1568" y="1591"/>
                  </a:cubicBezTo>
                  <a:cubicBezTo>
                    <a:pt x="1424" y="1587"/>
                    <a:pt x="1305" y="1582"/>
                    <a:pt x="1166" y="1519"/>
                  </a:cubicBezTo>
                  <a:cubicBezTo>
                    <a:pt x="1030" y="1457"/>
                    <a:pt x="946" y="1372"/>
                    <a:pt x="917" y="1343"/>
                  </a:cubicBezTo>
                  <a:cubicBezTo>
                    <a:pt x="740" y="1166"/>
                    <a:pt x="365" y="833"/>
                    <a:pt x="0" y="850"/>
                  </a:cubicBezTo>
                  <a:cubicBezTo>
                    <a:pt x="197" y="917"/>
                    <a:pt x="352" y="1009"/>
                    <a:pt x="476" y="1111"/>
                  </a:cubicBezTo>
                  <a:cubicBezTo>
                    <a:pt x="599" y="1213"/>
                    <a:pt x="584" y="1234"/>
                    <a:pt x="764" y="1399"/>
                  </a:cubicBezTo>
                  <a:cubicBezTo>
                    <a:pt x="928" y="1551"/>
                    <a:pt x="1078" y="1688"/>
                    <a:pt x="1307" y="1779"/>
                  </a:cubicBezTo>
                  <a:cubicBezTo>
                    <a:pt x="1427" y="1826"/>
                    <a:pt x="1524" y="1843"/>
                    <a:pt x="1573" y="1852"/>
                  </a:cubicBezTo>
                  <a:cubicBezTo>
                    <a:pt x="2347" y="1986"/>
                    <a:pt x="3077" y="1391"/>
                    <a:pt x="3183" y="1305"/>
                  </a:cubicBezTo>
                  <a:cubicBezTo>
                    <a:pt x="3288" y="1220"/>
                    <a:pt x="3365" y="1138"/>
                    <a:pt x="3430" y="1041"/>
                  </a:cubicBezTo>
                  <a:cubicBezTo>
                    <a:pt x="3548" y="866"/>
                    <a:pt x="3592" y="694"/>
                    <a:pt x="3611" y="58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noFill/>
              </a:endParaRPr>
            </a:p>
          </p:txBody>
        </p:sp>
      </p:grpSp>
      <p:cxnSp>
        <p:nvCxnSpPr>
          <p:cNvPr id="10" name="直接连接符 9"/>
          <p:cNvCxnSpPr/>
          <p:nvPr/>
        </p:nvCxnSpPr>
        <p:spPr>
          <a:xfrm>
            <a:off x="7942647" y="670351"/>
            <a:ext cx="3197251" cy="0"/>
          </a:xfrm>
          <a:prstGeom prst="line">
            <a:avLst/>
          </a:prstGeom>
          <a:ln>
            <a:solidFill>
              <a:srgbClr val="F16C06"/>
            </a:solidFill>
          </a:ln>
        </p:spPr>
        <p:style>
          <a:lnRef idx="1">
            <a:schemeClr val="accent1"/>
          </a:lnRef>
          <a:fillRef idx="0">
            <a:schemeClr val="accent1"/>
          </a:fillRef>
          <a:effectRef idx="0">
            <a:schemeClr val="accent1"/>
          </a:effectRef>
          <a:fontRef idx="minor">
            <a:schemeClr val="tx1"/>
          </a:fontRef>
        </p:style>
      </p:cxnSp>
      <p:grpSp>
        <p:nvGrpSpPr>
          <p:cNvPr id="14" name="Group 4"/>
          <p:cNvGrpSpPr>
            <a:grpSpLocks noChangeAspect="1"/>
          </p:cNvGrpSpPr>
          <p:nvPr/>
        </p:nvGrpSpPr>
        <p:grpSpPr bwMode="auto">
          <a:xfrm>
            <a:off x="4231186" y="487371"/>
            <a:ext cx="607778" cy="337494"/>
            <a:chOff x="2" y="-28"/>
            <a:chExt cx="8111" cy="4504"/>
          </a:xfrm>
          <a:gradFill>
            <a:gsLst>
              <a:gs pos="5000">
                <a:srgbClr val="F16C06"/>
              </a:gs>
              <a:gs pos="68000">
                <a:srgbClr val="DF2417"/>
              </a:gs>
            </a:gsLst>
            <a:lin ang="2700000" scaled="1"/>
          </a:gradFill>
        </p:grpSpPr>
        <p:sp>
          <p:nvSpPr>
            <p:cNvPr id="16" name="Freeform 5"/>
            <p:cNvSpPr/>
            <p:nvPr/>
          </p:nvSpPr>
          <p:spPr bwMode="auto">
            <a:xfrm>
              <a:off x="2" y="-28"/>
              <a:ext cx="8111" cy="3845"/>
            </a:xfrm>
            <a:custGeom>
              <a:avLst/>
              <a:gdLst>
                <a:gd name="T0" fmla="*/ 3708 w 4964"/>
                <a:gd name="T1" fmla="*/ 892 h 2353"/>
                <a:gd name="T2" fmla="*/ 3978 w 4964"/>
                <a:gd name="T3" fmla="*/ 1161 h 2353"/>
                <a:gd name="T4" fmla="*/ 3770 w 4964"/>
                <a:gd name="T5" fmla="*/ 1393 h 2353"/>
                <a:gd name="T6" fmla="*/ 3620 w 4964"/>
                <a:gd name="T7" fmla="*/ 2113 h 2353"/>
                <a:gd name="T8" fmla="*/ 4339 w 4964"/>
                <a:gd name="T9" fmla="*/ 1302 h 2353"/>
                <a:gd name="T10" fmla="*/ 4605 w 4964"/>
                <a:gd name="T11" fmla="*/ 1565 h 2353"/>
                <a:gd name="T12" fmla="*/ 4313 w 4964"/>
                <a:gd name="T13" fmla="*/ 1784 h 2353"/>
                <a:gd name="T14" fmla="*/ 4942 w 4964"/>
                <a:gd name="T15" fmla="*/ 1424 h 2353"/>
                <a:gd name="T16" fmla="*/ 4840 w 4964"/>
                <a:gd name="T17" fmla="*/ 983 h 2353"/>
                <a:gd name="T18" fmla="*/ 4445 w 4964"/>
                <a:gd name="T19" fmla="*/ 867 h 2353"/>
                <a:gd name="T20" fmla="*/ 4200 w 4964"/>
                <a:gd name="T21" fmla="*/ 1050 h 2353"/>
                <a:gd name="T22" fmla="*/ 4090 w 4964"/>
                <a:gd name="T23" fmla="*/ 619 h 2353"/>
                <a:gd name="T24" fmla="*/ 3970 w 4964"/>
                <a:gd name="T25" fmla="*/ 869 h 2353"/>
                <a:gd name="T26" fmla="*/ 4351 w 4964"/>
                <a:gd name="T27" fmla="*/ 843 h 2353"/>
                <a:gd name="T28" fmla="*/ 4281 w 4964"/>
                <a:gd name="T29" fmla="*/ 501 h 2353"/>
                <a:gd name="T30" fmla="*/ 4049 w 4964"/>
                <a:gd name="T31" fmla="*/ 245 h 2353"/>
                <a:gd name="T32" fmla="*/ 3626 w 4964"/>
                <a:gd name="T33" fmla="*/ 247 h 2353"/>
                <a:gd name="T34" fmla="*/ 3157 w 4964"/>
                <a:gd name="T35" fmla="*/ 84 h 2353"/>
                <a:gd name="T36" fmla="*/ 2919 w 4964"/>
                <a:gd name="T37" fmla="*/ 236 h 2353"/>
                <a:gd name="T38" fmla="*/ 2654 w 4964"/>
                <a:gd name="T39" fmla="*/ 599 h 2353"/>
                <a:gd name="T40" fmla="*/ 2922 w 4964"/>
                <a:gd name="T41" fmla="*/ 846 h 2353"/>
                <a:gd name="T42" fmla="*/ 2864 w 4964"/>
                <a:gd name="T43" fmla="*/ 528 h 2353"/>
                <a:gd name="T44" fmla="*/ 3065 w 4964"/>
                <a:gd name="T45" fmla="*/ 608 h 2353"/>
                <a:gd name="T46" fmla="*/ 2952 w 4964"/>
                <a:gd name="T47" fmla="*/ 906 h 2353"/>
                <a:gd name="T48" fmla="*/ 2651 w 4964"/>
                <a:gd name="T49" fmla="*/ 743 h 2353"/>
                <a:gd name="T50" fmla="*/ 2410 w 4964"/>
                <a:gd name="T51" fmla="*/ 538 h 2353"/>
                <a:gd name="T52" fmla="*/ 2250 w 4964"/>
                <a:gd name="T53" fmla="*/ 726 h 2353"/>
                <a:gd name="T54" fmla="*/ 2164 w 4964"/>
                <a:gd name="T55" fmla="*/ 1168 h 2353"/>
                <a:gd name="T56" fmla="*/ 2428 w 4964"/>
                <a:gd name="T57" fmla="*/ 1468 h 2353"/>
                <a:gd name="T58" fmla="*/ 2234 w 4964"/>
                <a:gd name="T59" fmla="*/ 1505 h 2353"/>
                <a:gd name="T60" fmla="*/ 2491 w 4964"/>
                <a:gd name="T61" fmla="*/ 1401 h 2353"/>
                <a:gd name="T62" fmla="*/ 2294 w 4964"/>
                <a:gd name="T63" fmla="*/ 1817 h 2353"/>
                <a:gd name="T64" fmla="*/ 1184 w 4964"/>
                <a:gd name="T65" fmla="*/ 1881 h 2353"/>
                <a:gd name="T66" fmla="*/ 669 w 4964"/>
                <a:gd name="T67" fmla="*/ 1533 h 2353"/>
                <a:gd name="T68" fmla="*/ 0 w 4964"/>
                <a:gd name="T69" fmla="*/ 1528 h 2353"/>
                <a:gd name="T70" fmla="*/ 1164 w 4964"/>
                <a:gd name="T71" fmla="*/ 2144 h 2353"/>
                <a:gd name="T72" fmla="*/ 2891 w 4964"/>
                <a:gd name="T73" fmla="*/ 1717 h 2353"/>
                <a:gd name="T74" fmla="*/ 2724 w 4964"/>
                <a:gd name="T75" fmla="*/ 1203 h 2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64" h="2353">
                  <a:moveTo>
                    <a:pt x="3103" y="1008"/>
                  </a:moveTo>
                  <a:cubicBezTo>
                    <a:pt x="3130" y="659"/>
                    <a:pt x="3633" y="632"/>
                    <a:pt x="3708" y="892"/>
                  </a:cubicBezTo>
                  <a:cubicBezTo>
                    <a:pt x="3789" y="890"/>
                    <a:pt x="3852" y="930"/>
                    <a:pt x="3898" y="984"/>
                  </a:cubicBezTo>
                  <a:cubicBezTo>
                    <a:pt x="3916" y="1006"/>
                    <a:pt x="3974" y="1066"/>
                    <a:pt x="3978" y="1161"/>
                  </a:cubicBezTo>
                  <a:cubicBezTo>
                    <a:pt x="3978" y="1187"/>
                    <a:pt x="3980" y="1255"/>
                    <a:pt x="3931" y="1315"/>
                  </a:cubicBezTo>
                  <a:cubicBezTo>
                    <a:pt x="3871" y="1387"/>
                    <a:pt x="3785" y="1392"/>
                    <a:pt x="3770" y="1393"/>
                  </a:cubicBezTo>
                  <a:cubicBezTo>
                    <a:pt x="3742" y="1790"/>
                    <a:pt x="3508" y="2071"/>
                    <a:pt x="3013" y="2344"/>
                  </a:cubicBezTo>
                  <a:cubicBezTo>
                    <a:pt x="3164" y="2327"/>
                    <a:pt x="3398" y="2276"/>
                    <a:pt x="3620" y="2113"/>
                  </a:cubicBezTo>
                  <a:cubicBezTo>
                    <a:pt x="3746" y="2020"/>
                    <a:pt x="3834" y="1915"/>
                    <a:pt x="3888" y="1851"/>
                  </a:cubicBezTo>
                  <a:cubicBezTo>
                    <a:pt x="4136" y="1554"/>
                    <a:pt x="4150" y="1354"/>
                    <a:pt x="4339" y="1302"/>
                  </a:cubicBezTo>
                  <a:cubicBezTo>
                    <a:pt x="4360" y="1297"/>
                    <a:pt x="4465" y="1268"/>
                    <a:pt x="4540" y="1327"/>
                  </a:cubicBezTo>
                  <a:cubicBezTo>
                    <a:pt x="4634" y="1401"/>
                    <a:pt x="4607" y="1554"/>
                    <a:pt x="4605" y="1565"/>
                  </a:cubicBezTo>
                  <a:cubicBezTo>
                    <a:pt x="4601" y="1227"/>
                    <a:pt x="4147" y="1338"/>
                    <a:pt x="4223" y="1628"/>
                  </a:cubicBezTo>
                  <a:cubicBezTo>
                    <a:pt x="4241" y="1695"/>
                    <a:pt x="4273" y="1747"/>
                    <a:pt x="4313" y="1784"/>
                  </a:cubicBezTo>
                  <a:cubicBezTo>
                    <a:pt x="4417" y="1881"/>
                    <a:pt x="4610" y="1917"/>
                    <a:pt x="4764" y="1824"/>
                  </a:cubicBezTo>
                  <a:cubicBezTo>
                    <a:pt x="4909" y="1736"/>
                    <a:pt x="4964" y="1566"/>
                    <a:pt x="4942" y="1424"/>
                  </a:cubicBezTo>
                  <a:cubicBezTo>
                    <a:pt x="4922" y="1292"/>
                    <a:pt x="4837" y="1209"/>
                    <a:pt x="4807" y="1182"/>
                  </a:cubicBezTo>
                  <a:cubicBezTo>
                    <a:pt x="4818" y="1164"/>
                    <a:pt x="4864" y="1082"/>
                    <a:pt x="4840" y="983"/>
                  </a:cubicBezTo>
                  <a:cubicBezTo>
                    <a:pt x="4817" y="893"/>
                    <a:pt x="4741" y="806"/>
                    <a:pt x="4641" y="794"/>
                  </a:cubicBezTo>
                  <a:cubicBezTo>
                    <a:pt x="4536" y="781"/>
                    <a:pt x="4456" y="857"/>
                    <a:pt x="4445" y="867"/>
                  </a:cubicBezTo>
                  <a:cubicBezTo>
                    <a:pt x="4405" y="906"/>
                    <a:pt x="4414" y="929"/>
                    <a:pt x="4372" y="969"/>
                  </a:cubicBezTo>
                  <a:cubicBezTo>
                    <a:pt x="4316" y="1020"/>
                    <a:pt x="4251" y="1043"/>
                    <a:pt x="4200" y="1050"/>
                  </a:cubicBezTo>
                  <a:cubicBezTo>
                    <a:pt x="4099" y="1062"/>
                    <a:pt x="3945" y="1027"/>
                    <a:pt x="3900" y="888"/>
                  </a:cubicBezTo>
                  <a:cubicBezTo>
                    <a:pt x="3827" y="664"/>
                    <a:pt x="4035" y="561"/>
                    <a:pt x="4090" y="619"/>
                  </a:cubicBezTo>
                  <a:cubicBezTo>
                    <a:pt x="4060" y="620"/>
                    <a:pt x="4032" y="629"/>
                    <a:pt x="4009" y="647"/>
                  </a:cubicBezTo>
                  <a:cubicBezTo>
                    <a:pt x="3946" y="695"/>
                    <a:pt x="3931" y="797"/>
                    <a:pt x="3970" y="869"/>
                  </a:cubicBezTo>
                  <a:cubicBezTo>
                    <a:pt x="4018" y="957"/>
                    <a:pt x="4126" y="964"/>
                    <a:pt x="4141" y="964"/>
                  </a:cubicBezTo>
                  <a:cubicBezTo>
                    <a:pt x="4270" y="969"/>
                    <a:pt x="4345" y="854"/>
                    <a:pt x="4351" y="843"/>
                  </a:cubicBezTo>
                  <a:cubicBezTo>
                    <a:pt x="4362" y="827"/>
                    <a:pt x="4406" y="751"/>
                    <a:pt x="4385" y="653"/>
                  </a:cubicBezTo>
                  <a:cubicBezTo>
                    <a:pt x="4365" y="565"/>
                    <a:pt x="4304" y="517"/>
                    <a:pt x="4281" y="501"/>
                  </a:cubicBezTo>
                  <a:cubicBezTo>
                    <a:pt x="4202" y="446"/>
                    <a:pt x="4120" y="453"/>
                    <a:pt x="4100" y="455"/>
                  </a:cubicBezTo>
                  <a:cubicBezTo>
                    <a:pt x="4103" y="434"/>
                    <a:pt x="4116" y="334"/>
                    <a:pt x="4049" y="245"/>
                  </a:cubicBezTo>
                  <a:cubicBezTo>
                    <a:pt x="3993" y="169"/>
                    <a:pt x="3892" y="120"/>
                    <a:pt x="3789" y="140"/>
                  </a:cubicBezTo>
                  <a:cubicBezTo>
                    <a:pt x="3693" y="158"/>
                    <a:pt x="3639" y="228"/>
                    <a:pt x="3626" y="247"/>
                  </a:cubicBezTo>
                  <a:cubicBezTo>
                    <a:pt x="3618" y="219"/>
                    <a:pt x="3589" y="123"/>
                    <a:pt x="3495" y="65"/>
                  </a:cubicBezTo>
                  <a:cubicBezTo>
                    <a:pt x="3396" y="4"/>
                    <a:pt x="3252" y="0"/>
                    <a:pt x="3157" y="84"/>
                  </a:cubicBezTo>
                  <a:cubicBezTo>
                    <a:pt x="3084" y="147"/>
                    <a:pt x="3070" y="236"/>
                    <a:pt x="3067" y="264"/>
                  </a:cubicBezTo>
                  <a:cubicBezTo>
                    <a:pt x="3042" y="252"/>
                    <a:pt x="2988" y="230"/>
                    <a:pt x="2919" y="236"/>
                  </a:cubicBezTo>
                  <a:cubicBezTo>
                    <a:pt x="2807" y="245"/>
                    <a:pt x="2739" y="317"/>
                    <a:pt x="2725" y="333"/>
                  </a:cubicBezTo>
                  <a:cubicBezTo>
                    <a:pt x="2629" y="439"/>
                    <a:pt x="2650" y="574"/>
                    <a:pt x="2654" y="599"/>
                  </a:cubicBezTo>
                  <a:cubicBezTo>
                    <a:pt x="2658" y="626"/>
                    <a:pt x="2683" y="763"/>
                    <a:pt x="2797" y="824"/>
                  </a:cubicBezTo>
                  <a:cubicBezTo>
                    <a:pt x="2820" y="836"/>
                    <a:pt x="2869" y="862"/>
                    <a:pt x="2922" y="846"/>
                  </a:cubicBezTo>
                  <a:cubicBezTo>
                    <a:pt x="2997" y="823"/>
                    <a:pt x="3059" y="721"/>
                    <a:pt x="3023" y="635"/>
                  </a:cubicBezTo>
                  <a:cubicBezTo>
                    <a:pt x="3003" y="586"/>
                    <a:pt x="2953" y="543"/>
                    <a:pt x="2864" y="528"/>
                  </a:cubicBezTo>
                  <a:cubicBezTo>
                    <a:pt x="2881" y="524"/>
                    <a:pt x="2914" y="519"/>
                    <a:pt x="2952" y="528"/>
                  </a:cubicBezTo>
                  <a:cubicBezTo>
                    <a:pt x="2971" y="533"/>
                    <a:pt x="3029" y="550"/>
                    <a:pt x="3065" y="608"/>
                  </a:cubicBezTo>
                  <a:cubicBezTo>
                    <a:pt x="3099" y="661"/>
                    <a:pt x="3093" y="716"/>
                    <a:pt x="3090" y="734"/>
                  </a:cubicBezTo>
                  <a:cubicBezTo>
                    <a:pt x="3081" y="809"/>
                    <a:pt x="3027" y="878"/>
                    <a:pt x="2952" y="906"/>
                  </a:cubicBezTo>
                  <a:cubicBezTo>
                    <a:pt x="2946" y="909"/>
                    <a:pt x="2866" y="937"/>
                    <a:pt x="2788" y="900"/>
                  </a:cubicBezTo>
                  <a:cubicBezTo>
                    <a:pt x="2730" y="873"/>
                    <a:pt x="2700" y="824"/>
                    <a:pt x="2651" y="743"/>
                  </a:cubicBezTo>
                  <a:cubicBezTo>
                    <a:pt x="2612" y="679"/>
                    <a:pt x="2621" y="675"/>
                    <a:pt x="2593" y="641"/>
                  </a:cubicBezTo>
                  <a:cubicBezTo>
                    <a:pt x="2574" y="618"/>
                    <a:pt x="2509" y="539"/>
                    <a:pt x="2410" y="538"/>
                  </a:cubicBezTo>
                  <a:cubicBezTo>
                    <a:pt x="2390" y="537"/>
                    <a:pt x="2320" y="536"/>
                    <a:pt x="2276" y="592"/>
                  </a:cubicBezTo>
                  <a:cubicBezTo>
                    <a:pt x="2232" y="648"/>
                    <a:pt x="2248" y="717"/>
                    <a:pt x="2250" y="726"/>
                  </a:cubicBezTo>
                  <a:cubicBezTo>
                    <a:pt x="2148" y="731"/>
                    <a:pt x="2055" y="798"/>
                    <a:pt x="2034" y="893"/>
                  </a:cubicBezTo>
                  <a:cubicBezTo>
                    <a:pt x="2011" y="1000"/>
                    <a:pt x="2046" y="1124"/>
                    <a:pt x="2164" y="1168"/>
                  </a:cubicBezTo>
                  <a:cubicBezTo>
                    <a:pt x="1932" y="1200"/>
                    <a:pt x="1938" y="1554"/>
                    <a:pt x="2134" y="1630"/>
                  </a:cubicBezTo>
                  <a:cubicBezTo>
                    <a:pt x="2329" y="1706"/>
                    <a:pt x="2450" y="1591"/>
                    <a:pt x="2428" y="1468"/>
                  </a:cubicBezTo>
                  <a:cubicBezTo>
                    <a:pt x="2401" y="1308"/>
                    <a:pt x="2262" y="1292"/>
                    <a:pt x="2202" y="1359"/>
                  </a:cubicBezTo>
                  <a:cubicBezTo>
                    <a:pt x="2155" y="1410"/>
                    <a:pt x="2179" y="1466"/>
                    <a:pt x="2234" y="1505"/>
                  </a:cubicBezTo>
                  <a:cubicBezTo>
                    <a:pt x="2127" y="1528"/>
                    <a:pt x="2117" y="1357"/>
                    <a:pt x="2182" y="1293"/>
                  </a:cubicBezTo>
                  <a:cubicBezTo>
                    <a:pt x="2247" y="1230"/>
                    <a:pt x="2448" y="1255"/>
                    <a:pt x="2491" y="1401"/>
                  </a:cubicBezTo>
                  <a:cubicBezTo>
                    <a:pt x="2506" y="1455"/>
                    <a:pt x="2505" y="1502"/>
                    <a:pt x="2499" y="1533"/>
                  </a:cubicBezTo>
                  <a:cubicBezTo>
                    <a:pt x="2494" y="1561"/>
                    <a:pt x="2467" y="1684"/>
                    <a:pt x="2294" y="1817"/>
                  </a:cubicBezTo>
                  <a:cubicBezTo>
                    <a:pt x="2080" y="1983"/>
                    <a:pt x="1844" y="2008"/>
                    <a:pt x="1780" y="2013"/>
                  </a:cubicBezTo>
                  <a:cubicBezTo>
                    <a:pt x="1711" y="2019"/>
                    <a:pt x="1430" y="2039"/>
                    <a:pt x="1184" y="1881"/>
                  </a:cubicBezTo>
                  <a:cubicBezTo>
                    <a:pt x="1108" y="1833"/>
                    <a:pt x="915" y="1690"/>
                    <a:pt x="859" y="1648"/>
                  </a:cubicBezTo>
                  <a:cubicBezTo>
                    <a:pt x="804" y="1607"/>
                    <a:pt x="751" y="1568"/>
                    <a:pt x="669" y="1533"/>
                  </a:cubicBezTo>
                  <a:cubicBezTo>
                    <a:pt x="649" y="1525"/>
                    <a:pt x="568" y="1492"/>
                    <a:pt x="443" y="1479"/>
                  </a:cubicBezTo>
                  <a:cubicBezTo>
                    <a:pt x="266" y="1460"/>
                    <a:pt x="111" y="1492"/>
                    <a:pt x="0" y="1528"/>
                  </a:cubicBezTo>
                  <a:cubicBezTo>
                    <a:pt x="114" y="1530"/>
                    <a:pt x="281" y="1546"/>
                    <a:pt x="462" y="1621"/>
                  </a:cubicBezTo>
                  <a:cubicBezTo>
                    <a:pt x="818" y="1766"/>
                    <a:pt x="858" y="1981"/>
                    <a:pt x="1164" y="2144"/>
                  </a:cubicBezTo>
                  <a:cubicBezTo>
                    <a:pt x="1556" y="2353"/>
                    <a:pt x="1978" y="2259"/>
                    <a:pt x="2070" y="2238"/>
                  </a:cubicBezTo>
                  <a:cubicBezTo>
                    <a:pt x="2537" y="2134"/>
                    <a:pt x="2807" y="1823"/>
                    <a:pt x="2891" y="1717"/>
                  </a:cubicBezTo>
                  <a:cubicBezTo>
                    <a:pt x="2861" y="1705"/>
                    <a:pt x="2818" y="1685"/>
                    <a:pt x="2779" y="1647"/>
                  </a:cubicBezTo>
                  <a:cubicBezTo>
                    <a:pt x="2673" y="1542"/>
                    <a:pt x="2641" y="1352"/>
                    <a:pt x="2724" y="1203"/>
                  </a:cubicBezTo>
                  <a:cubicBezTo>
                    <a:pt x="2797" y="1071"/>
                    <a:pt x="2946" y="994"/>
                    <a:pt x="3103" y="100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noFill/>
              </a:endParaRPr>
            </a:p>
          </p:txBody>
        </p:sp>
        <p:sp>
          <p:nvSpPr>
            <p:cNvPr id="17" name="Freeform 6"/>
            <p:cNvSpPr/>
            <p:nvPr/>
          </p:nvSpPr>
          <p:spPr bwMode="auto">
            <a:xfrm>
              <a:off x="165" y="1230"/>
              <a:ext cx="6260" cy="3246"/>
            </a:xfrm>
            <a:custGeom>
              <a:avLst/>
              <a:gdLst>
                <a:gd name="T0" fmla="*/ 3611 w 3831"/>
                <a:gd name="T1" fmla="*/ 588 h 1986"/>
                <a:gd name="T2" fmla="*/ 3760 w 3831"/>
                <a:gd name="T3" fmla="*/ 529 h 1986"/>
                <a:gd name="T4" fmla="*/ 3817 w 3831"/>
                <a:gd name="T5" fmla="*/ 350 h 1986"/>
                <a:gd name="T6" fmla="*/ 3707 w 3831"/>
                <a:gd name="T7" fmla="*/ 195 h 1986"/>
                <a:gd name="T8" fmla="*/ 3560 w 3831"/>
                <a:gd name="T9" fmla="*/ 162 h 1986"/>
                <a:gd name="T10" fmla="*/ 3467 w 3831"/>
                <a:gd name="T11" fmla="*/ 53 h 1986"/>
                <a:gd name="T12" fmla="*/ 3248 w 3831"/>
                <a:gd name="T13" fmla="*/ 17 h 1986"/>
                <a:gd name="T14" fmla="*/ 3038 w 3831"/>
                <a:gd name="T15" fmla="*/ 315 h 1986"/>
                <a:gd name="T16" fmla="*/ 2874 w 3831"/>
                <a:gd name="T17" fmla="*/ 310 h 1986"/>
                <a:gd name="T18" fmla="*/ 2690 w 3831"/>
                <a:gd name="T19" fmla="*/ 471 h 1986"/>
                <a:gd name="T20" fmla="*/ 2670 w 3831"/>
                <a:gd name="T21" fmla="*/ 558 h 1986"/>
                <a:gd name="T22" fmla="*/ 2692 w 3831"/>
                <a:gd name="T23" fmla="*/ 743 h 1986"/>
                <a:gd name="T24" fmla="*/ 2750 w 3831"/>
                <a:gd name="T25" fmla="*/ 828 h 1986"/>
                <a:gd name="T26" fmla="*/ 2862 w 3831"/>
                <a:gd name="T27" fmla="*/ 876 h 1986"/>
                <a:gd name="T28" fmla="*/ 2999 w 3831"/>
                <a:gd name="T29" fmla="*/ 771 h 1986"/>
                <a:gd name="T30" fmla="*/ 2983 w 3831"/>
                <a:gd name="T31" fmla="*/ 661 h 1986"/>
                <a:gd name="T32" fmla="*/ 2912 w 3831"/>
                <a:gd name="T33" fmla="*/ 629 h 1986"/>
                <a:gd name="T34" fmla="*/ 2873 w 3831"/>
                <a:gd name="T35" fmla="*/ 661 h 1986"/>
                <a:gd name="T36" fmla="*/ 2880 w 3831"/>
                <a:gd name="T37" fmla="*/ 746 h 1986"/>
                <a:gd name="T38" fmla="*/ 2841 w 3831"/>
                <a:gd name="T39" fmla="*/ 711 h 1986"/>
                <a:gd name="T40" fmla="*/ 2825 w 3831"/>
                <a:gd name="T41" fmla="*/ 645 h 1986"/>
                <a:gd name="T42" fmla="*/ 2907 w 3831"/>
                <a:gd name="T43" fmla="*/ 551 h 1986"/>
                <a:gd name="T44" fmla="*/ 3022 w 3831"/>
                <a:gd name="T45" fmla="*/ 577 h 1986"/>
                <a:gd name="T46" fmla="*/ 3104 w 3831"/>
                <a:gd name="T47" fmla="*/ 705 h 1986"/>
                <a:gd name="T48" fmla="*/ 3040 w 3831"/>
                <a:gd name="T49" fmla="*/ 897 h 1986"/>
                <a:gd name="T50" fmla="*/ 2868 w 3831"/>
                <a:gd name="T51" fmla="*/ 970 h 1986"/>
                <a:gd name="T52" fmla="*/ 2569 w 3831"/>
                <a:gd name="T53" fmla="*/ 1305 h 1986"/>
                <a:gd name="T54" fmla="*/ 2226 w 3831"/>
                <a:gd name="T55" fmla="*/ 1495 h 1986"/>
                <a:gd name="T56" fmla="*/ 1568 w 3831"/>
                <a:gd name="T57" fmla="*/ 1591 h 1986"/>
                <a:gd name="T58" fmla="*/ 1166 w 3831"/>
                <a:gd name="T59" fmla="*/ 1519 h 1986"/>
                <a:gd name="T60" fmla="*/ 917 w 3831"/>
                <a:gd name="T61" fmla="*/ 1343 h 1986"/>
                <a:gd name="T62" fmla="*/ 0 w 3831"/>
                <a:gd name="T63" fmla="*/ 850 h 1986"/>
                <a:gd name="T64" fmla="*/ 476 w 3831"/>
                <a:gd name="T65" fmla="*/ 1111 h 1986"/>
                <a:gd name="T66" fmla="*/ 764 w 3831"/>
                <a:gd name="T67" fmla="*/ 1399 h 1986"/>
                <a:gd name="T68" fmla="*/ 1307 w 3831"/>
                <a:gd name="T69" fmla="*/ 1779 h 1986"/>
                <a:gd name="T70" fmla="*/ 1573 w 3831"/>
                <a:gd name="T71" fmla="*/ 1852 h 1986"/>
                <a:gd name="T72" fmla="*/ 3183 w 3831"/>
                <a:gd name="T73" fmla="*/ 1305 h 1986"/>
                <a:gd name="T74" fmla="*/ 3430 w 3831"/>
                <a:gd name="T75" fmla="*/ 1041 h 1986"/>
                <a:gd name="T76" fmla="*/ 3611 w 3831"/>
                <a:gd name="T77" fmla="*/ 588 h 1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831" h="1986">
                  <a:moveTo>
                    <a:pt x="3611" y="588"/>
                  </a:moveTo>
                  <a:cubicBezTo>
                    <a:pt x="3626" y="588"/>
                    <a:pt x="3701" y="587"/>
                    <a:pt x="3760" y="529"/>
                  </a:cubicBezTo>
                  <a:cubicBezTo>
                    <a:pt x="3831" y="457"/>
                    <a:pt x="3819" y="362"/>
                    <a:pt x="3817" y="350"/>
                  </a:cubicBezTo>
                  <a:cubicBezTo>
                    <a:pt x="3802" y="252"/>
                    <a:pt x="3722" y="204"/>
                    <a:pt x="3707" y="195"/>
                  </a:cubicBezTo>
                  <a:cubicBezTo>
                    <a:pt x="3644" y="157"/>
                    <a:pt x="3582" y="160"/>
                    <a:pt x="3560" y="162"/>
                  </a:cubicBezTo>
                  <a:cubicBezTo>
                    <a:pt x="3548" y="138"/>
                    <a:pt x="3521" y="90"/>
                    <a:pt x="3467" y="53"/>
                  </a:cubicBezTo>
                  <a:cubicBezTo>
                    <a:pt x="3395" y="5"/>
                    <a:pt x="3310" y="0"/>
                    <a:pt x="3248" y="17"/>
                  </a:cubicBezTo>
                  <a:cubicBezTo>
                    <a:pt x="3131" y="48"/>
                    <a:pt x="3044" y="169"/>
                    <a:pt x="3038" y="315"/>
                  </a:cubicBezTo>
                  <a:cubicBezTo>
                    <a:pt x="3010" y="306"/>
                    <a:pt x="2947" y="290"/>
                    <a:pt x="2874" y="310"/>
                  </a:cubicBezTo>
                  <a:cubicBezTo>
                    <a:pt x="2787" y="334"/>
                    <a:pt x="2721" y="399"/>
                    <a:pt x="2690" y="471"/>
                  </a:cubicBezTo>
                  <a:cubicBezTo>
                    <a:pt x="2676" y="505"/>
                    <a:pt x="2673" y="533"/>
                    <a:pt x="2670" y="558"/>
                  </a:cubicBezTo>
                  <a:cubicBezTo>
                    <a:pt x="2666" y="591"/>
                    <a:pt x="2658" y="664"/>
                    <a:pt x="2692" y="743"/>
                  </a:cubicBezTo>
                  <a:cubicBezTo>
                    <a:pt x="2704" y="769"/>
                    <a:pt x="2718" y="800"/>
                    <a:pt x="2750" y="828"/>
                  </a:cubicBezTo>
                  <a:cubicBezTo>
                    <a:pt x="2766" y="843"/>
                    <a:pt x="2806" y="877"/>
                    <a:pt x="2862" y="876"/>
                  </a:cubicBezTo>
                  <a:cubicBezTo>
                    <a:pt x="2923" y="874"/>
                    <a:pt x="2981" y="829"/>
                    <a:pt x="2999" y="771"/>
                  </a:cubicBezTo>
                  <a:cubicBezTo>
                    <a:pt x="3001" y="762"/>
                    <a:pt x="3018" y="703"/>
                    <a:pt x="2983" y="661"/>
                  </a:cubicBezTo>
                  <a:cubicBezTo>
                    <a:pt x="2979" y="657"/>
                    <a:pt x="2948" y="621"/>
                    <a:pt x="2912" y="629"/>
                  </a:cubicBezTo>
                  <a:cubicBezTo>
                    <a:pt x="2887" y="635"/>
                    <a:pt x="2875" y="657"/>
                    <a:pt x="2873" y="661"/>
                  </a:cubicBezTo>
                  <a:cubicBezTo>
                    <a:pt x="2852" y="700"/>
                    <a:pt x="2879" y="744"/>
                    <a:pt x="2880" y="746"/>
                  </a:cubicBezTo>
                  <a:cubicBezTo>
                    <a:pt x="2871" y="741"/>
                    <a:pt x="2854" y="731"/>
                    <a:pt x="2841" y="711"/>
                  </a:cubicBezTo>
                  <a:cubicBezTo>
                    <a:pt x="2839" y="708"/>
                    <a:pt x="2821" y="681"/>
                    <a:pt x="2825" y="645"/>
                  </a:cubicBezTo>
                  <a:cubicBezTo>
                    <a:pt x="2830" y="600"/>
                    <a:pt x="2867" y="564"/>
                    <a:pt x="2907" y="551"/>
                  </a:cubicBezTo>
                  <a:cubicBezTo>
                    <a:pt x="2959" y="536"/>
                    <a:pt x="3003" y="565"/>
                    <a:pt x="3022" y="577"/>
                  </a:cubicBezTo>
                  <a:cubicBezTo>
                    <a:pt x="3086" y="619"/>
                    <a:pt x="3101" y="690"/>
                    <a:pt x="3104" y="705"/>
                  </a:cubicBezTo>
                  <a:cubicBezTo>
                    <a:pt x="3123" y="808"/>
                    <a:pt x="3051" y="885"/>
                    <a:pt x="3040" y="897"/>
                  </a:cubicBezTo>
                  <a:cubicBezTo>
                    <a:pt x="2973" y="966"/>
                    <a:pt x="2887" y="970"/>
                    <a:pt x="2868" y="970"/>
                  </a:cubicBezTo>
                  <a:cubicBezTo>
                    <a:pt x="2815" y="1057"/>
                    <a:pt x="2720" y="1186"/>
                    <a:pt x="2569" y="1305"/>
                  </a:cubicBezTo>
                  <a:cubicBezTo>
                    <a:pt x="2542" y="1326"/>
                    <a:pt x="2418" y="1421"/>
                    <a:pt x="2226" y="1495"/>
                  </a:cubicBezTo>
                  <a:cubicBezTo>
                    <a:pt x="1953" y="1601"/>
                    <a:pt x="1721" y="1596"/>
                    <a:pt x="1568" y="1591"/>
                  </a:cubicBezTo>
                  <a:cubicBezTo>
                    <a:pt x="1424" y="1587"/>
                    <a:pt x="1305" y="1582"/>
                    <a:pt x="1166" y="1519"/>
                  </a:cubicBezTo>
                  <a:cubicBezTo>
                    <a:pt x="1030" y="1457"/>
                    <a:pt x="946" y="1372"/>
                    <a:pt x="917" y="1343"/>
                  </a:cubicBezTo>
                  <a:cubicBezTo>
                    <a:pt x="740" y="1166"/>
                    <a:pt x="365" y="833"/>
                    <a:pt x="0" y="850"/>
                  </a:cubicBezTo>
                  <a:cubicBezTo>
                    <a:pt x="197" y="917"/>
                    <a:pt x="352" y="1009"/>
                    <a:pt x="476" y="1111"/>
                  </a:cubicBezTo>
                  <a:cubicBezTo>
                    <a:pt x="599" y="1213"/>
                    <a:pt x="584" y="1234"/>
                    <a:pt x="764" y="1399"/>
                  </a:cubicBezTo>
                  <a:cubicBezTo>
                    <a:pt x="928" y="1551"/>
                    <a:pt x="1078" y="1688"/>
                    <a:pt x="1307" y="1779"/>
                  </a:cubicBezTo>
                  <a:cubicBezTo>
                    <a:pt x="1427" y="1826"/>
                    <a:pt x="1524" y="1843"/>
                    <a:pt x="1573" y="1852"/>
                  </a:cubicBezTo>
                  <a:cubicBezTo>
                    <a:pt x="2347" y="1986"/>
                    <a:pt x="3077" y="1391"/>
                    <a:pt x="3183" y="1305"/>
                  </a:cubicBezTo>
                  <a:cubicBezTo>
                    <a:pt x="3288" y="1220"/>
                    <a:pt x="3365" y="1138"/>
                    <a:pt x="3430" y="1041"/>
                  </a:cubicBezTo>
                  <a:cubicBezTo>
                    <a:pt x="3548" y="866"/>
                    <a:pt x="3592" y="694"/>
                    <a:pt x="3611" y="58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noFill/>
              </a:endParaRPr>
            </a:p>
          </p:txBody>
        </p:sp>
      </p:grpSp>
      <p:cxnSp>
        <p:nvCxnSpPr>
          <p:cNvPr id="15" name="直接连接符 14"/>
          <p:cNvCxnSpPr/>
          <p:nvPr/>
        </p:nvCxnSpPr>
        <p:spPr>
          <a:xfrm flipH="1">
            <a:off x="1046150" y="670351"/>
            <a:ext cx="3197251" cy="0"/>
          </a:xfrm>
          <a:prstGeom prst="line">
            <a:avLst/>
          </a:prstGeom>
          <a:ln>
            <a:solidFill>
              <a:srgbClr val="F16C06"/>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2000" advClick="0" advTm="4000">
        <p14:reveal/>
      </p:transition>
    </mc:Choice>
    <mc:Fallback xmlns="">
      <p:transition spd="slow"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ppt_x"/>
                                          </p:val>
                                        </p:tav>
                                        <p:tav tm="100000">
                                          <p:val>
                                            <p:strVal val="#ppt_x"/>
                                          </p:val>
                                        </p:tav>
                                      </p:tavLst>
                                    </p:anim>
                                    <p:anim calcmode="lin" valueType="num">
                                      <p:cBhvr additive="base">
                                        <p:cTn id="8" dur="10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53" presetClass="entr" presetSubtype="16" fill="hold" nodeType="after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p:cTn id="12" dur="1000" fill="hold"/>
                                        <p:tgtEl>
                                          <p:spTgt spid="19"/>
                                        </p:tgtEl>
                                        <p:attrNameLst>
                                          <p:attrName>ppt_w</p:attrName>
                                        </p:attrNameLst>
                                      </p:cBhvr>
                                      <p:tavLst>
                                        <p:tav tm="0">
                                          <p:val>
                                            <p:fltVal val="0"/>
                                          </p:val>
                                        </p:tav>
                                        <p:tav tm="100000">
                                          <p:val>
                                            <p:strVal val="#ppt_w"/>
                                          </p:val>
                                        </p:tav>
                                      </p:tavLst>
                                    </p:anim>
                                    <p:anim calcmode="lin" valueType="num">
                                      <p:cBhvr>
                                        <p:cTn id="13" dur="1000" fill="hold"/>
                                        <p:tgtEl>
                                          <p:spTgt spid="19"/>
                                        </p:tgtEl>
                                        <p:attrNameLst>
                                          <p:attrName>ppt_h</p:attrName>
                                        </p:attrNameLst>
                                      </p:cBhvr>
                                      <p:tavLst>
                                        <p:tav tm="0">
                                          <p:val>
                                            <p:fltVal val="0"/>
                                          </p:val>
                                        </p:tav>
                                        <p:tav tm="100000">
                                          <p:val>
                                            <p:strVal val="#ppt_h"/>
                                          </p:val>
                                        </p:tav>
                                      </p:tavLst>
                                    </p:anim>
                                    <p:animEffect transition="in" filter="fade">
                                      <p:cBhvr>
                                        <p:cTn id="14"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screen"/>
          <a:srcRect l="-2"/>
          <a:stretch>
            <a:fillRect/>
          </a:stretch>
        </p:blipFill>
        <p:spPr>
          <a:xfrm>
            <a:off x="0" y="0"/>
            <a:ext cx="12191999" cy="6858000"/>
          </a:xfrm>
          <a:prstGeom prst="rect">
            <a:avLst/>
          </a:prstGeom>
        </p:spPr>
      </p:pic>
      <p:sp>
        <p:nvSpPr>
          <p:cNvPr id="3" name="矩形 2"/>
          <p:cNvSpPr/>
          <p:nvPr/>
        </p:nvSpPr>
        <p:spPr>
          <a:xfrm>
            <a:off x="3246595" y="355854"/>
            <a:ext cx="5723234" cy="646331"/>
          </a:xfrm>
          <a:prstGeom prst="rect">
            <a:avLst/>
          </a:prstGeom>
          <a:noFill/>
        </p:spPr>
        <p:txBody>
          <a:bodyPr wrap="square" rtlCol="0">
            <a:spAutoFit/>
          </a:bodyPr>
          <a:lstStyle/>
          <a:p>
            <a:pPr algn="ctr"/>
            <a:r>
              <a:rPr lang="zh-CN" altLang="en-US" sz="3600" dirty="0">
                <a:gradFill flip="none" rotWithShape="1">
                  <a:gsLst>
                    <a:gs pos="0">
                      <a:srgbClr val="F16C06"/>
                    </a:gs>
                    <a:gs pos="30000">
                      <a:srgbClr val="EA3C10"/>
                    </a:gs>
                    <a:gs pos="60000">
                      <a:srgbClr val="DF2417"/>
                    </a:gs>
                    <a:gs pos="100000">
                      <a:srgbClr val="D7271E"/>
                    </a:gs>
                  </a:gsLst>
                  <a:lin ang="10800000" scaled="1"/>
                  <a:tileRect/>
                </a:gradFill>
                <a:effectLst>
                  <a:outerShdw blurRad="12700" dist="38100" dir="2700000" algn="tl" rotWithShape="0">
                    <a:schemeClr val="tx1">
                      <a:lumMod val="85000"/>
                      <a:lumOff val="15000"/>
                      <a:alpha val="14000"/>
                    </a:schemeClr>
                  </a:outerShdw>
                </a:effectLst>
                <a:latin typeface="义启粗黑体" panose="02000800000000000000" pitchFamily="2" charset="-128"/>
                <a:ea typeface="义启粗黑体" panose="02000800000000000000" pitchFamily="2" charset="-128"/>
              </a:rPr>
              <a:t>忠诚履职，敢于担当</a:t>
            </a:r>
          </a:p>
        </p:txBody>
      </p:sp>
      <p:grpSp>
        <p:nvGrpSpPr>
          <p:cNvPr id="4" name="Group 4"/>
          <p:cNvGrpSpPr>
            <a:grpSpLocks noChangeAspect="1"/>
          </p:cNvGrpSpPr>
          <p:nvPr/>
        </p:nvGrpSpPr>
        <p:grpSpPr bwMode="auto">
          <a:xfrm flipH="1">
            <a:off x="8655779" y="487371"/>
            <a:ext cx="607778" cy="337494"/>
            <a:chOff x="2" y="-28"/>
            <a:chExt cx="8111" cy="4504"/>
          </a:xfrm>
          <a:gradFill>
            <a:gsLst>
              <a:gs pos="5000">
                <a:srgbClr val="F16C06"/>
              </a:gs>
              <a:gs pos="68000">
                <a:srgbClr val="DF2417"/>
              </a:gs>
            </a:gsLst>
            <a:lin ang="2700000" scaled="1"/>
          </a:gradFill>
        </p:grpSpPr>
        <p:sp>
          <p:nvSpPr>
            <p:cNvPr id="5" name="Freeform 5"/>
            <p:cNvSpPr/>
            <p:nvPr/>
          </p:nvSpPr>
          <p:spPr bwMode="auto">
            <a:xfrm>
              <a:off x="2" y="-28"/>
              <a:ext cx="8111" cy="3845"/>
            </a:xfrm>
            <a:custGeom>
              <a:avLst/>
              <a:gdLst>
                <a:gd name="T0" fmla="*/ 3708 w 4964"/>
                <a:gd name="T1" fmla="*/ 892 h 2353"/>
                <a:gd name="T2" fmla="*/ 3978 w 4964"/>
                <a:gd name="T3" fmla="*/ 1161 h 2353"/>
                <a:gd name="T4" fmla="*/ 3770 w 4964"/>
                <a:gd name="T5" fmla="*/ 1393 h 2353"/>
                <a:gd name="T6" fmla="*/ 3620 w 4964"/>
                <a:gd name="T7" fmla="*/ 2113 h 2353"/>
                <a:gd name="T8" fmla="*/ 4339 w 4964"/>
                <a:gd name="T9" fmla="*/ 1302 h 2353"/>
                <a:gd name="T10" fmla="*/ 4605 w 4964"/>
                <a:gd name="T11" fmla="*/ 1565 h 2353"/>
                <a:gd name="T12" fmla="*/ 4313 w 4964"/>
                <a:gd name="T13" fmla="*/ 1784 h 2353"/>
                <a:gd name="T14" fmla="*/ 4942 w 4964"/>
                <a:gd name="T15" fmla="*/ 1424 h 2353"/>
                <a:gd name="T16" fmla="*/ 4840 w 4964"/>
                <a:gd name="T17" fmla="*/ 983 h 2353"/>
                <a:gd name="T18" fmla="*/ 4445 w 4964"/>
                <a:gd name="T19" fmla="*/ 867 h 2353"/>
                <a:gd name="T20" fmla="*/ 4200 w 4964"/>
                <a:gd name="T21" fmla="*/ 1050 h 2353"/>
                <a:gd name="T22" fmla="*/ 4090 w 4964"/>
                <a:gd name="T23" fmla="*/ 619 h 2353"/>
                <a:gd name="T24" fmla="*/ 3970 w 4964"/>
                <a:gd name="T25" fmla="*/ 869 h 2353"/>
                <a:gd name="T26" fmla="*/ 4351 w 4964"/>
                <a:gd name="T27" fmla="*/ 843 h 2353"/>
                <a:gd name="T28" fmla="*/ 4281 w 4964"/>
                <a:gd name="T29" fmla="*/ 501 h 2353"/>
                <a:gd name="T30" fmla="*/ 4049 w 4964"/>
                <a:gd name="T31" fmla="*/ 245 h 2353"/>
                <a:gd name="T32" fmla="*/ 3626 w 4964"/>
                <a:gd name="T33" fmla="*/ 247 h 2353"/>
                <a:gd name="T34" fmla="*/ 3157 w 4964"/>
                <a:gd name="T35" fmla="*/ 84 h 2353"/>
                <a:gd name="T36" fmla="*/ 2919 w 4964"/>
                <a:gd name="T37" fmla="*/ 236 h 2353"/>
                <a:gd name="T38" fmla="*/ 2654 w 4964"/>
                <a:gd name="T39" fmla="*/ 599 h 2353"/>
                <a:gd name="T40" fmla="*/ 2922 w 4964"/>
                <a:gd name="T41" fmla="*/ 846 h 2353"/>
                <a:gd name="T42" fmla="*/ 2864 w 4964"/>
                <a:gd name="T43" fmla="*/ 528 h 2353"/>
                <a:gd name="T44" fmla="*/ 3065 w 4964"/>
                <a:gd name="T45" fmla="*/ 608 h 2353"/>
                <a:gd name="T46" fmla="*/ 2952 w 4964"/>
                <a:gd name="T47" fmla="*/ 906 h 2353"/>
                <a:gd name="T48" fmla="*/ 2651 w 4964"/>
                <a:gd name="T49" fmla="*/ 743 h 2353"/>
                <a:gd name="T50" fmla="*/ 2410 w 4964"/>
                <a:gd name="T51" fmla="*/ 538 h 2353"/>
                <a:gd name="T52" fmla="*/ 2250 w 4964"/>
                <a:gd name="T53" fmla="*/ 726 h 2353"/>
                <a:gd name="T54" fmla="*/ 2164 w 4964"/>
                <a:gd name="T55" fmla="*/ 1168 h 2353"/>
                <a:gd name="T56" fmla="*/ 2428 w 4964"/>
                <a:gd name="T57" fmla="*/ 1468 h 2353"/>
                <a:gd name="T58" fmla="*/ 2234 w 4964"/>
                <a:gd name="T59" fmla="*/ 1505 h 2353"/>
                <a:gd name="T60" fmla="*/ 2491 w 4964"/>
                <a:gd name="T61" fmla="*/ 1401 h 2353"/>
                <a:gd name="T62" fmla="*/ 2294 w 4964"/>
                <a:gd name="T63" fmla="*/ 1817 h 2353"/>
                <a:gd name="T64" fmla="*/ 1184 w 4964"/>
                <a:gd name="T65" fmla="*/ 1881 h 2353"/>
                <a:gd name="T66" fmla="*/ 669 w 4964"/>
                <a:gd name="T67" fmla="*/ 1533 h 2353"/>
                <a:gd name="T68" fmla="*/ 0 w 4964"/>
                <a:gd name="T69" fmla="*/ 1528 h 2353"/>
                <a:gd name="T70" fmla="*/ 1164 w 4964"/>
                <a:gd name="T71" fmla="*/ 2144 h 2353"/>
                <a:gd name="T72" fmla="*/ 2891 w 4964"/>
                <a:gd name="T73" fmla="*/ 1717 h 2353"/>
                <a:gd name="T74" fmla="*/ 2724 w 4964"/>
                <a:gd name="T75" fmla="*/ 1203 h 2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64" h="2353">
                  <a:moveTo>
                    <a:pt x="3103" y="1008"/>
                  </a:moveTo>
                  <a:cubicBezTo>
                    <a:pt x="3130" y="659"/>
                    <a:pt x="3633" y="632"/>
                    <a:pt x="3708" y="892"/>
                  </a:cubicBezTo>
                  <a:cubicBezTo>
                    <a:pt x="3789" y="890"/>
                    <a:pt x="3852" y="930"/>
                    <a:pt x="3898" y="984"/>
                  </a:cubicBezTo>
                  <a:cubicBezTo>
                    <a:pt x="3916" y="1006"/>
                    <a:pt x="3974" y="1066"/>
                    <a:pt x="3978" y="1161"/>
                  </a:cubicBezTo>
                  <a:cubicBezTo>
                    <a:pt x="3978" y="1187"/>
                    <a:pt x="3980" y="1255"/>
                    <a:pt x="3931" y="1315"/>
                  </a:cubicBezTo>
                  <a:cubicBezTo>
                    <a:pt x="3871" y="1387"/>
                    <a:pt x="3785" y="1392"/>
                    <a:pt x="3770" y="1393"/>
                  </a:cubicBezTo>
                  <a:cubicBezTo>
                    <a:pt x="3742" y="1790"/>
                    <a:pt x="3508" y="2071"/>
                    <a:pt x="3013" y="2344"/>
                  </a:cubicBezTo>
                  <a:cubicBezTo>
                    <a:pt x="3164" y="2327"/>
                    <a:pt x="3398" y="2276"/>
                    <a:pt x="3620" y="2113"/>
                  </a:cubicBezTo>
                  <a:cubicBezTo>
                    <a:pt x="3746" y="2020"/>
                    <a:pt x="3834" y="1915"/>
                    <a:pt x="3888" y="1851"/>
                  </a:cubicBezTo>
                  <a:cubicBezTo>
                    <a:pt x="4136" y="1554"/>
                    <a:pt x="4150" y="1354"/>
                    <a:pt x="4339" y="1302"/>
                  </a:cubicBezTo>
                  <a:cubicBezTo>
                    <a:pt x="4360" y="1297"/>
                    <a:pt x="4465" y="1268"/>
                    <a:pt x="4540" y="1327"/>
                  </a:cubicBezTo>
                  <a:cubicBezTo>
                    <a:pt x="4634" y="1401"/>
                    <a:pt x="4607" y="1554"/>
                    <a:pt x="4605" y="1565"/>
                  </a:cubicBezTo>
                  <a:cubicBezTo>
                    <a:pt x="4601" y="1227"/>
                    <a:pt x="4147" y="1338"/>
                    <a:pt x="4223" y="1628"/>
                  </a:cubicBezTo>
                  <a:cubicBezTo>
                    <a:pt x="4241" y="1695"/>
                    <a:pt x="4273" y="1747"/>
                    <a:pt x="4313" y="1784"/>
                  </a:cubicBezTo>
                  <a:cubicBezTo>
                    <a:pt x="4417" y="1881"/>
                    <a:pt x="4610" y="1917"/>
                    <a:pt x="4764" y="1824"/>
                  </a:cubicBezTo>
                  <a:cubicBezTo>
                    <a:pt x="4909" y="1736"/>
                    <a:pt x="4964" y="1566"/>
                    <a:pt x="4942" y="1424"/>
                  </a:cubicBezTo>
                  <a:cubicBezTo>
                    <a:pt x="4922" y="1292"/>
                    <a:pt x="4837" y="1209"/>
                    <a:pt x="4807" y="1182"/>
                  </a:cubicBezTo>
                  <a:cubicBezTo>
                    <a:pt x="4818" y="1164"/>
                    <a:pt x="4864" y="1082"/>
                    <a:pt x="4840" y="983"/>
                  </a:cubicBezTo>
                  <a:cubicBezTo>
                    <a:pt x="4817" y="893"/>
                    <a:pt x="4741" y="806"/>
                    <a:pt x="4641" y="794"/>
                  </a:cubicBezTo>
                  <a:cubicBezTo>
                    <a:pt x="4536" y="781"/>
                    <a:pt x="4456" y="857"/>
                    <a:pt x="4445" y="867"/>
                  </a:cubicBezTo>
                  <a:cubicBezTo>
                    <a:pt x="4405" y="906"/>
                    <a:pt x="4414" y="929"/>
                    <a:pt x="4372" y="969"/>
                  </a:cubicBezTo>
                  <a:cubicBezTo>
                    <a:pt x="4316" y="1020"/>
                    <a:pt x="4251" y="1043"/>
                    <a:pt x="4200" y="1050"/>
                  </a:cubicBezTo>
                  <a:cubicBezTo>
                    <a:pt x="4099" y="1062"/>
                    <a:pt x="3945" y="1027"/>
                    <a:pt x="3900" y="888"/>
                  </a:cubicBezTo>
                  <a:cubicBezTo>
                    <a:pt x="3827" y="664"/>
                    <a:pt x="4035" y="561"/>
                    <a:pt x="4090" y="619"/>
                  </a:cubicBezTo>
                  <a:cubicBezTo>
                    <a:pt x="4060" y="620"/>
                    <a:pt x="4032" y="629"/>
                    <a:pt x="4009" y="647"/>
                  </a:cubicBezTo>
                  <a:cubicBezTo>
                    <a:pt x="3946" y="695"/>
                    <a:pt x="3931" y="797"/>
                    <a:pt x="3970" y="869"/>
                  </a:cubicBezTo>
                  <a:cubicBezTo>
                    <a:pt x="4018" y="957"/>
                    <a:pt x="4126" y="964"/>
                    <a:pt x="4141" y="964"/>
                  </a:cubicBezTo>
                  <a:cubicBezTo>
                    <a:pt x="4270" y="969"/>
                    <a:pt x="4345" y="854"/>
                    <a:pt x="4351" y="843"/>
                  </a:cubicBezTo>
                  <a:cubicBezTo>
                    <a:pt x="4362" y="827"/>
                    <a:pt x="4406" y="751"/>
                    <a:pt x="4385" y="653"/>
                  </a:cubicBezTo>
                  <a:cubicBezTo>
                    <a:pt x="4365" y="565"/>
                    <a:pt x="4304" y="517"/>
                    <a:pt x="4281" y="501"/>
                  </a:cubicBezTo>
                  <a:cubicBezTo>
                    <a:pt x="4202" y="446"/>
                    <a:pt x="4120" y="453"/>
                    <a:pt x="4100" y="455"/>
                  </a:cubicBezTo>
                  <a:cubicBezTo>
                    <a:pt x="4103" y="434"/>
                    <a:pt x="4116" y="334"/>
                    <a:pt x="4049" y="245"/>
                  </a:cubicBezTo>
                  <a:cubicBezTo>
                    <a:pt x="3993" y="169"/>
                    <a:pt x="3892" y="120"/>
                    <a:pt x="3789" y="140"/>
                  </a:cubicBezTo>
                  <a:cubicBezTo>
                    <a:pt x="3693" y="158"/>
                    <a:pt x="3639" y="228"/>
                    <a:pt x="3626" y="247"/>
                  </a:cubicBezTo>
                  <a:cubicBezTo>
                    <a:pt x="3618" y="219"/>
                    <a:pt x="3589" y="123"/>
                    <a:pt x="3495" y="65"/>
                  </a:cubicBezTo>
                  <a:cubicBezTo>
                    <a:pt x="3396" y="4"/>
                    <a:pt x="3252" y="0"/>
                    <a:pt x="3157" y="84"/>
                  </a:cubicBezTo>
                  <a:cubicBezTo>
                    <a:pt x="3084" y="147"/>
                    <a:pt x="3070" y="236"/>
                    <a:pt x="3067" y="264"/>
                  </a:cubicBezTo>
                  <a:cubicBezTo>
                    <a:pt x="3042" y="252"/>
                    <a:pt x="2988" y="230"/>
                    <a:pt x="2919" y="236"/>
                  </a:cubicBezTo>
                  <a:cubicBezTo>
                    <a:pt x="2807" y="245"/>
                    <a:pt x="2739" y="317"/>
                    <a:pt x="2725" y="333"/>
                  </a:cubicBezTo>
                  <a:cubicBezTo>
                    <a:pt x="2629" y="439"/>
                    <a:pt x="2650" y="574"/>
                    <a:pt x="2654" y="599"/>
                  </a:cubicBezTo>
                  <a:cubicBezTo>
                    <a:pt x="2658" y="626"/>
                    <a:pt x="2683" y="763"/>
                    <a:pt x="2797" y="824"/>
                  </a:cubicBezTo>
                  <a:cubicBezTo>
                    <a:pt x="2820" y="836"/>
                    <a:pt x="2869" y="862"/>
                    <a:pt x="2922" y="846"/>
                  </a:cubicBezTo>
                  <a:cubicBezTo>
                    <a:pt x="2997" y="823"/>
                    <a:pt x="3059" y="721"/>
                    <a:pt x="3023" y="635"/>
                  </a:cubicBezTo>
                  <a:cubicBezTo>
                    <a:pt x="3003" y="586"/>
                    <a:pt x="2953" y="543"/>
                    <a:pt x="2864" y="528"/>
                  </a:cubicBezTo>
                  <a:cubicBezTo>
                    <a:pt x="2881" y="524"/>
                    <a:pt x="2914" y="519"/>
                    <a:pt x="2952" y="528"/>
                  </a:cubicBezTo>
                  <a:cubicBezTo>
                    <a:pt x="2971" y="533"/>
                    <a:pt x="3029" y="550"/>
                    <a:pt x="3065" y="608"/>
                  </a:cubicBezTo>
                  <a:cubicBezTo>
                    <a:pt x="3099" y="661"/>
                    <a:pt x="3093" y="716"/>
                    <a:pt x="3090" y="734"/>
                  </a:cubicBezTo>
                  <a:cubicBezTo>
                    <a:pt x="3081" y="809"/>
                    <a:pt x="3027" y="878"/>
                    <a:pt x="2952" y="906"/>
                  </a:cubicBezTo>
                  <a:cubicBezTo>
                    <a:pt x="2946" y="909"/>
                    <a:pt x="2866" y="937"/>
                    <a:pt x="2788" y="900"/>
                  </a:cubicBezTo>
                  <a:cubicBezTo>
                    <a:pt x="2730" y="873"/>
                    <a:pt x="2700" y="824"/>
                    <a:pt x="2651" y="743"/>
                  </a:cubicBezTo>
                  <a:cubicBezTo>
                    <a:pt x="2612" y="679"/>
                    <a:pt x="2621" y="675"/>
                    <a:pt x="2593" y="641"/>
                  </a:cubicBezTo>
                  <a:cubicBezTo>
                    <a:pt x="2574" y="618"/>
                    <a:pt x="2509" y="539"/>
                    <a:pt x="2410" y="538"/>
                  </a:cubicBezTo>
                  <a:cubicBezTo>
                    <a:pt x="2390" y="537"/>
                    <a:pt x="2320" y="536"/>
                    <a:pt x="2276" y="592"/>
                  </a:cubicBezTo>
                  <a:cubicBezTo>
                    <a:pt x="2232" y="648"/>
                    <a:pt x="2248" y="717"/>
                    <a:pt x="2250" y="726"/>
                  </a:cubicBezTo>
                  <a:cubicBezTo>
                    <a:pt x="2148" y="731"/>
                    <a:pt x="2055" y="798"/>
                    <a:pt x="2034" y="893"/>
                  </a:cubicBezTo>
                  <a:cubicBezTo>
                    <a:pt x="2011" y="1000"/>
                    <a:pt x="2046" y="1124"/>
                    <a:pt x="2164" y="1168"/>
                  </a:cubicBezTo>
                  <a:cubicBezTo>
                    <a:pt x="1932" y="1200"/>
                    <a:pt x="1938" y="1554"/>
                    <a:pt x="2134" y="1630"/>
                  </a:cubicBezTo>
                  <a:cubicBezTo>
                    <a:pt x="2329" y="1706"/>
                    <a:pt x="2450" y="1591"/>
                    <a:pt x="2428" y="1468"/>
                  </a:cubicBezTo>
                  <a:cubicBezTo>
                    <a:pt x="2401" y="1308"/>
                    <a:pt x="2262" y="1292"/>
                    <a:pt x="2202" y="1359"/>
                  </a:cubicBezTo>
                  <a:cubicBezTo>
                    <a:pt x="2155" y="1410"/>
                    <a:pt x="2179" y="1466"/>
                    <a:pt x="2234" y="1505"/>
                  </a:cubicBezTo>
                  <a:cubicBezTo>
                    <a:pt x="2127" y="1528"/>
                    <a:pt x="2117" y="1357"/>
                    <a:pt x="2182" y="1293"/>
                  </a:cubicBezTo>
                  <a:cubicBezTo>
                    <a:pt x="2247" y="1230"/>
                    <a:pt x="2448" y="1255"/>
                    <a:pt x="2491" y="1401"/>
                  </a:cubicBezTo>
                  <a:cubicBezTo>
                    <a:pt x="2506" y="1455"/>
                    <a:pt x="2505" y="1502"/>
                    <a:pt x="2499" y="1533"/>
                  </a:cubicBezTo>
                  <a:cubicBezTo>
                    <a:pt x="2494" y="1561"/>
                    <a:pt x="2467" y="1684"/>
                    <a:pt x="2294" y="1817"/>
                  </a:cubicBezTo>
                  <a:cubicBezTo>
                    <a:pt x="2080" y="1983"/>
                    <a:pt x="1844" y="2008"/>
                    <a:pt x="1780" y="2013"/>
                  </a:cubicBezTo>
                  <a:cubicBezTo>
                    <a:pt x="1711" y="2019"/>
                    <a:pt x="1430" y="2039"/>
                    <a:pt x="1184" y="1881"/>
                  </a:cubicBezTo>
                  <a:cubicBezTo>
                    <a:pt x="1108" y="1833"/>
                    <a:pt x="915" y="1690"/>
                    <a:pt x="859" y="1648"/>
                  </a:cubicBezTo>
                  <a:cubicBezTo>
                    <a:pt x="804" y="1607"/>
                    <a:pt x="751" y="1568"/>
                    <a:pt x="669" y="1533"/>
                  </a:cubicBezTo>
                  <a:cubicBezTo>
                    <a:pt x="649" y="1525"/>
                    <a:pt x="568" y="1492"/>
                    <a:pt x="443" y="1479"/>
                  </a:cubicBezTo>
                  <a:cubicBezTo>
                    <a:pt x="266" y="1460"/>
                    <a:pt x="111" y="1492"/>
                    <a:pt x="0" y="1528"/>
                  </a:cubicBezTo>
                  <a:cubicBezTo>
                    <a:pt x="114" y="1530"/>
                    <a:pt x="281" y="1546"/>
                    <a:pt x="462" y="1621"/>
                  </a:cubicBezTo>
                  <a:cubicBezTo>
                    <a:pt x="818" y="1766"/>
                    <a:pt x="858" y="1981"/>
                    <a:pt x="1164" y="2144"/>
                  </a:cubicBezTo>
                  <a:cubicBezTo>
                    <a:pt x="1556" y="2353"/>
                    <a:pt x="1978" y="2259"/>
                    <a:pt x="2070" y="2238"/>
                  </a:cubicBezTo>
                  <a:cubicBezTo>
                    <a:pt x="2537" y="2134"/>
                    <a:pt x="2807" y="1823"/>
                    <a:pt x="2891" y="1717"/>
                  </a:cubicBezTo>
                  <a:cubicBezTo>
                    <a:pt x="2861" y="1705"/>
                    <a:pt x="2818" y="1685"/>
                    <a:pt x="2779" y="1647"/>
                  </a:cubicBezTo>
                  <a:cubicBezTo>
                    <a:pt x="2673" y="1542"/>
                    <a:pt x="2641" y="1352"/>
                    <a:pt x="2724" y="1203"/>
                  </a:cubicBezTo>
                  <a:cubicBezTo>
                    <a:pt x="2797" y="1071"/>
                    <a:pt x="2946" y="994"/>
                    <a:pt x="3103" y="100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noFill/>
              </a:endParaRPr>
            </a:p>
          </p:txBody>
        </p:sp>
        <p:sp>
          <p:nvSpPr>
            <p:cNvPr id="6" name="Freeform 6"/>
            <p:cNvSpPr/>
            <p:nvPr/>
          </p:nvSpPr>
          <p:spPr bwMode="auto">
            <a:xfrm>
              <a:off x="165" y="1230"/>
              <a:ext cx="6260" cy="3246"/>
            </a:xfrm>
            <a:custGeom>
              <a:avLst/>
              <a:gdLst>
                <a:gd name="T0" fmla="*/ 3611 w 3831"/>
                <a:gd name="T1" fmla="*/ 588 h 1986"/>
                <a:gd name="T2" fmla="*/ 3760 w 3831"/>
                <a:gd name="T3" fmla="*/ 529 h 1986"/>
                <a:gd name="T4" fmla="*/ 3817 w 3831"/>
                <a:gd name="T5" fmla="*/ 350 h 1986"/>
                <a:gd name="T6" fmla="*/ 3707 w 3831"/>
                <a:gd name="T7" fmla="*/ 195 h 1986"/>
                <a:gd name="T8" fmla="*/ 3560 w 3831"/>
                <a:gd name="T9" fmla="*/ 162 h 1986"/>
                <a:gd name="T10" fmla="*/ 3467 w 3831"/>
                <a:gd name="T11" fmla="*/ 53 h 1986"/>
                <a:gd name="T12" fmla="*/ 3248 w 3831"/>
                <a:gd name="T13" fmla="*/ 17 h 1986"/>
                <a:gd name="T14" fmla="*/ 3038 w 3831"/>
                <a:gd name="T15" fmla="*/ 315 h 1986"/>
                <a:gd name="T16" fmla="*/ 2874 w 3831"/>
                <a:gd name="T17" fmla="*/ 310 h 1986"/>
                <a:gd name="T18" fmla="*/ 2690 w 3831"/>
                <a:gd name="T19" fmla="*/ 471 h 1986"/>
                <a:gd name="T20" fmla="*/ 2670 w 3831"/>
                <a:gd name="T21" fmla="*/ 558 h 1986"/>
                <a:gd name="T22" fmla="*/ 2692 w 3831"/>
                <a:gd name="T23" fmla="*/ 743 h 1986"/>
                <a:gd name="T24" fmla="*/ 2750 w 3831"/>
                <a:gd name="T25" fmla="*/ 828 h 1986"/>
                <a:gd name="T26" fmla="*/ 2862 w 3831"/>
                <a:gd name="T27" fmla="*/ 876 h 1986"/>
                <a:gd name="T28" fmla="*/ 2999 w 3831"/>
                <a:gd name="T29" fmla="*/ 771 h 1986"/>
                <a:gd name="T30" fmla="*/ 2983 w 3831"/>
                <a:gd name="T31" fmla="*/ 661 h 1986"/>
                <a:gd name="T32" fmla="*/ 2912 w 3831"/>
                <a:gd name="T33" fmla="*/ 629 h 1986"/>
                <a:gd name="T34" fmla="*/ 2873 w 3831"/>
                <a:gd name="T35" fmla="*/ 661 h 1986"/>
                <a:gd name="T36" fmla="*/ 2880 w 3831"/>
                <a:gd name="T37" fmla="*/ 746 h 1986"/>
                <a:gd name="T38" fmla="*/ 2841 w 3831"/>
                <a:gd name="T39" fmla="*/ 711 h 1986"/>
                <a:gd name="T40" fmla="*/ 2825 w 3831"/>
                <a:gd name="T41" fmla="*/ 645 h 1986"/>
                <a:gd name="T42" fmla="*/ 2907 w 3831"/>
                <a:gd name="T43" fmla="*/ 551 h 1986"/>
                <a:gd name="T44" fmla="*/ 3022 w 3831"/>
                <a:gd name="T45" fmla="*/ 577 h 1986"/>
                <a:gd name="T46" fmla="*/ 3104 w 3831"/>
                <a:gd name="T47" fmla="*/ 705 h 1986"/>
                <a:gd name="T48" fmla="*/ 3040 w 3831"/>
                <a:gd name="T49" fmla="*/ 897 h 1986"/>
                <a:gd name="T50" fmla="*/ 2868 w 3831"/>
                <a:gd name="T51" fmla="*/ 970 h 1986"/>
                <a:gd name="T52" fmla="*/ 2569 w 3831"/>
                <a:gd name="T53" fmla="*/ 1305 h 1986"/>
                <a:gd name="T54" fmla="*/ 2226 w 3831"/>
                <a:gd name="T55" fmla="*/ 1495 h 1986"/>
                <a:gd name="T56" fmla="*/ 1568 w 3831"/>
                <a:gd name="T57" fmla="*/ 1591 h 1986"/>
                <a:gd name="T58" fmla="*/ 1166 w 3831"/>
                <a:gd name="T59" fmla="*/ 1519 h 1986"/>
                <a:gd name="T60" fmla="*/ 917 w 3831"/>
                <a:gd name="T61" fmla="*/ 1343 h 1986"/>
                <a:gd name="T62" fmla="*/ 0 w 3831"/>
                <a:gd name="T63" fmla="*/ 850 h 1986"/>
                <a:gd name="T64" fmla="*/ 476 w 3831"/>
                <a:gd name="T65" fmla="*/ 1111 h 1986"/>
                <a:gd name="T66" fmla="*/ 764 w 3831"/>
                <a:gd name="T67" fmla="*/ 1399 h 1986"/>
                <a:gd name="T68" fmla="*/ 1307 w 3831"/>
                <a:gd name="T69" fmla="*/ 1779 h 1986"/>
                <a:gd name="T70" fmla="*/ 1573 w 3831"/>
                <a:gd name="T71" fmla="*/ 1852 h 1986"/>
                <a:gd name="T72" fmla="*/ 3183 w 3831"/>
                <a:gd name="T73" fmla="*/ 1305 h 1986"/>
                <a:gd name="T74" fmla="*/ 3430 w 3831"/>
                <a:gd name="T75" fmla="*/ 1041 h 1986"/>
                <a:gd name="T76" fmla="*/ 3611 w 3831"/>
                <a:gd name="T77" fmla="*/ 588 h 1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831" h="1986">
                  <a:moveTo>
                    <a:pt x="3611" y="588"/>
                  </a:moveTo>
                  <a:cubicBezTo>
                    <a:pt x="3626" y="588"/>
                    <a:pt x="3701" y="587"/>
                    <a:pt x="3760" y="529"/>
                  </a:cubicBezTo>
                  <a:cubicBezTo>
                    <a:pt x="3831" y="457"/>
                    <a:pt x="3819" y="362"/>
                    <a:pt x="3817" y="350"/>
                  </a:cubicBezTo>
                  <a:cubicBezTo>
                    <a:pt x="3802" y="252"/>
                    <a:pt x="3722" y="204"/>
                    <a:pt x="3707" y="195"/>
                  </a:cubicBezTo>
                  <a:cubicBezTo>
                    <a:pt x="3644" y="157"/>
                    <a:pt x="3582" y="160"/>
                    <a:pt x="3560" y="162"/>
                  </a:cubicBezTo>
                  <a:cubicBezTo>
                    <a:pt x="3548" y="138"/>
                    <a:pt x="3521" y="90"/>
                    <a:pt x="3467" y="53"/>
                  </a:cubicBezTo>
                  <a:cubicBezTo>
                    <a:pt x="3395" y="5"/>
                    <a:pt x="3310" y="0"/>
                    <a:pt x="3248" y="17"/>
                  </a:cubicBezTo>
                  <a:cubicBezTo>
                    <a:pt x="3131" y="48"/>
                    <a:pt x="3044" y="169"/>
                    <a:pt x="3038" y="315"/>
                  </a:cubicBezTo>
                  <a:cubicBezTo>
                    <a:pt x="3010" y="306"/>
                    <a:pt x="2947" y="290"/>
                    <a:pt x="2874" y="310"/>
                  </a:cubicBezTo>
                  <a:cubicBezTo>
                    <a:pt x="2787" y="334"/>
                    <a:pt x="2721" y="399"/>
                    <a:pt x="2690" y="471"/>
                  </a:cubicBezTo>
                  <a:cubicBezTo>
                    <a:pt x="2676" y="505"/>
                    <a:pt x="2673" y="533"/>
                    <a:pt x="2670" y="558"/>
                  </a:cubicBezTo>
                  <a:cubicBezTo>
                    <a:pt x="2666" y="591"/>
                    <a:pt x="2658" y="664"/>
                    <a:pt x="2692" y="743"/>
                  </a:cubicBezTo>
                  <a:cubicBezTo>
                    <a:pt x="2704" y="769"/>
                    <a:pt x="2718" y="800"/>
                    <a:pt x="2750" y="828"/>
                  </a:cubicBezTo>
                  <a:cubicBezTo>
                    <a:pt x="2766" y="843"/>
                    <a:pt x="2806" y="877"/>
                    <a:pt x="2862" y="876"/>
                  </a:cubicBezTo>
                  <a:cubicBezTo>
                    <a:pt x="2923" y="874"/>
                    <a:pt x="2981" y="829"/>
                    <a:pt x="2999" y="771"/>
                  </a:cubicBezTo>
                  <a:cubicBezTo>
                    <a:pt x="3001" y="762"/>
                    <a:pt x="3018" y="703"/>
                    <a:pt x="2983" y="661"/>
                  </a:cubicBezTo>
                  <a:cubicBezTo>
                    <a:pt x="2979" y="657"/>
                    <a:pt x="2948" y="621"/>
                    <a:pt x="2912" y="629"/>
                  </a:cubicBezTo>
                  <a:cubicBezTo>
                    <a:pt x="2887" y="635"/>
                    <a:pt x="2875" y="657"/>
                    <a:pt x="2873" y="661"/>
                  </a:cubicBezTo>
                  <a:cubicBezTo>
                    <a:pt x="2852" y="700"/>
                    <a:pt x="2879" y="744"/>
                    <a:pt x="2880" y="746"/>
                  </a:cubicBezTo>
                  <a:cubicBezTo>
                    <a:pt x="2871" y="741"/>
                    <a:pt x="2854" y="731"/>
                    <a:pt x="2841" y="711"/>
                  </a:cubicBezTo>
                  <a:cubicBezTo>
                    <a:pt x="2839" y="708"/>
                    <a:pt x="2821" y="681"/>
                    <a:pt x="2825" y="645"/>
                  </a:cubicBezTo>
                  <a:cubicBezTo>
                    <a:pt x="2830" y="600"/>
                    <a:pt x="2867" y="564"/>
                    <a:pt x="2907" y="551"/>
                  </a:cubicBezTo>
                  <a:cubicBezTo>
                    <a:pt x="2959" y="536"/>
                    <a:pt x="3003" y="565"/>
                    <a:pt x="3022" y="577"/>
                  </a:cubicBezTo>
                  <a:cubicBezTo>
                    <a:pt x="3086" y="619"/>
                    <a:pt x="3101" y="690"/>
                    <a:pt x="3104" y="705"/>
                  </a:cubicBezTo>
                  <a:cubicBezTo>
                    <a:pt x="3123" y="808"/>
                    <a:pt x="3051" y="885"/>
                    <a:pt x="3040" y="897"/>
                  </a:cubicBezTo>
                  <a:cubicBezTo>
                    <a:pt x="2973" y="966"/>
                    <a:pt x="2887" y="970"/>
                    <a:pt x="2868" y="970"/>
                  </a:cubicBezTo>
                  <a:cubicBezTo>
                    <a:pt x="2815" y="1057"/>
                    <a:pt x="2720" y="1186"/>
                    <a:pt x="2569" y="1305"/>
                  </a:cubicBezTo>
                  <a:cubicBezTo>
                    <a:pt x="2542" y="1326"/>
                    <a:pt x="2418" y="1421"/>
                    <a:pt x="2226" y="1495"/>
                  </a:cubicBezTo>
                  <a:cubicBezTo>
                    <a:pt x="1953" y="1601"/>
                    <a:pt x="1721" y="1596"/>
                    <a:pt x="1568" y="1591"/>
                  </a:cubicBezTo>
                  <a:cubicBezTo>
                    <a:pt x="1424" y="1587"/>
                    <a:pt x="1305" y="1582"/>
                    <a:pt x="1166" y="1519"/>
                  </a:cubicBezTo>
                  <a:cubicBezTo>
                    <a:pt x="1030" y="1457"/>
                    <a:pt x="946" y="1372"/>
                    <a:pt x="917" y="1343"/>
                  </a:cubicBezTo>
                  <a:cubicBezTo>
                    <a:pt x="740" y="1166"/>
                    <a:pt x="365" y="833"/>
                    <a:pt x="0" y="850"/>
                  </a:cubicBezTo>
                  <a:cubicBezTo>
                    <a:pt x="197" y="917"/>
                    <a:pt x="352" y="1009"/>
                    <a:pt x="476" y="1111"/>
                  </a:cubicBezTo>
                  <a:cubicBezTo>
                    <a:pt x="599" y="1213"/>
                    <a:pt x="584" y="1234"/>
                    <a:pt x="764" y="1399"/>
                  </a:cubicBezTo>
                  <a:cubicBezTo>
                    <a:pt x="928" y="1551"/>
                    <a:pt x="1078" y="1688"/>
                    <a:pt x="1307" y="1779"/>
                  </a:cubicBezTo>
                  <a:cubicBezTo>
                    <a:pt x="1427" y="1826"/>
                    <a:pt x="1524" y="1843"/>
                    <a:pt x="1573" y="1852"/>
                  </a:cubicBezTo>
                  <a:cubicBezTo>
                    <a:pt x="2347" y="1986"/>
                    <a:pt x="3077" y="1391"/>
                    <a:pt x="3183" y="1305"/>
                  </a:cubicBezTo>
                  <a:cubicBezTo>
                    <a:pt x="3288" y="1220"/>
                    <a:pt x="3365" y="1138"/>
                    <a:pt x="3430" y="1041"/>
                  </a:cubicBezTo>
                  <a:cubicBezTo>
                    <a:pt x="3548" y="866"/>
                    <a:pt x="3592" y="694"/>
                    <a:pt x="3611" y="58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noFill/>
              </a:endParaRPr>
            </a:p>
          </p:txBody>
        </p:sp>
      </p:grpSp>
      <p:cxnSp>
        <p:nvCxnSpPr>
          <p:cNvPr id="7" name="直接连接符 6"/>
          <p:cNvCxnSpPr/>
          <p:nvPr/>
        </p:nvCxnSpPr>
        <p:spPr>
          <a:xfrm>
            <a:off x="9224690" y="670351"/>
            <a:ext cx="2074681" cy="0"/>
          </a:xfrm>
          <a:prstGeom prst="line">
            <a:avLst/>
          </a:prstGeom>
          <a:ln>
            <a:solidFill>
              <a:srgbClr val="F16C06"/>
            </a:solidFill>
          </a:ln>
        </p:spPr>
        <p:style>
          <a:lnRef idx="1">
            <a:schemeClr val="accent1"/>
          </a:lnRef>
          <a:fillRef idx="0">
            <a:schemeClr val="accent1"/>
          </a:fillRef>
          <a:effectRef idx="0">
            <a:schemeClr val="accent1"/>
          </a:effectRef>
          <a:fontRef idx="minor">
            <a:schemeClr val="tx1"/>
          </a:fontRef>
        </p:style>
      </p:cxnSp>
      <p:grpSp>
        <p:nvGrpSpPr>
          <p:cNvPr id="8" name="Group 4"/>
          <p:cNvGrpSpPr>
            <a:grpSpLocks noChangeAspect="1"/>
          </p:cNvGrpSpPr>
          <p:nvPr/>
        </p:nvGrpSpPr>
        <p:grpSpPr bwMode="auto">
          <a:xfrm>
            <a:off x="2940653" y="487371"/>
            <a:ext cx="607778" cy="337494"/>
            <a:chOff x="2" y="-28"/>
            <a:chExt cx="8111" cy="4504"/>
          </a:xfrm>
          <a:gradFill>
            <a:gsLst>
              <a:gs pos="5000">
                <a:srgbClr val="F16C06"/>
              </a:gs>
              <a:gs pos="68000">
                <a:srgbClr val="DF2417"/>
              </a:gs>
            </a:gsLst>
            <a:lin ang="2700000" scaled="1"/>
          </a:gradFill>
        </p:grpSpPr>
        <p:sp>
          <p:nvSpPr>
            <p:cNvPr id="9" name="Freeform 5"/>
            <p:cNvSpPr/>
            <p:nvPr/>
          </p:nvSpPr>
          <p:spPr bwMode="auto">
            <a:xfrm>
              <a:off x="2" y="-28"/>
              <a:ext cx="8111" cy="3845"/>
            </a:xfrm>
            <a:custGeom>
              <a:avLst/>
              <a:gdLst>
                <a:gd name="T0" fmla="*/ 3708 w 4964"/>
                <a:gd name="T1" fmla="*/ 892 h 2353"/>
                <a:gd name="T2" fmla="*/ 3978 w 4964"/>
                <a:gd name="T3" fmla="*/ 1161 h 2353"/>
                <a:gd name="T4" fmla="*/ 3770 w 4964"/>
                <a:gd name="T5" fmla="*/ 1393 h 2353"/>
                <a:gd name="T6" fmla="*/ 3620 w 4964"/>
                <a:gd name="T7" fmla="*/ 2113 h 2353"/>
                <a:gd name="T8" fmla="*/ 4339 w 4964"/>
                <a:gd name="T9" fmla="*/ 1302 h 2353"/>
                <a:gd name="T10" fmla="*/ 4605 w 4964"/>
                <a:gd name="T11" fmla="*/ 1565 h 2353"/>
                <a:gd name="T12" fmla="*/ 4313 w 4964"/>
                <a:gd name="T13" fmla="*/ 1784 h 2353"/>
                <a:gd name="T14" fmla="*/ 4942 w 4964"/>
                <a:gd name="T15" fmla="*/ 1424 h 2353"/>
                <a:gd name="T16" fmla="*/ 4840 w 4964"/>
                <a:gd name="T17" fmla="*/ 983 h 2353"/>
                <a:gd name="T18" fmla="*/ 4445 w 4964"/>
                <a:gd name="T19" fmla="*/ 867 h 2353"/>
                <a:gd name="T20" fmla="*/ 4200 w 4964"/>
                <a:gd name="T21" fmla="*/ 1050 h 2353"/>
                <a:gd name="T22" fmla="*/ 4090 w 4964"/>
                <a:gd name="T23" fmla="*/ 619 h 2353"/>
                <a:gd name="T24" fmla="*/ 3970 w 4964"/>
                <a:gd name="T25" fmla="*/ 869 h 2353"/>
                <a:gd name="T26" fmla="*/ 4351 w 4964"/>
                <a:gd name="T27" fmla="*/ 843 h 2353"/>
                <a:gd name="T28" fmla="*/ 4281 w 4964"/>
                <a:gd name="T29" fmla="*/ 501 h 2353"/>
                <a:gd name="T30" fmla="*/ 4049 w 4964"/>
                <a:gd name="T31" fmla="*/ 245 h 2353"/>
                <a:gd name="T32" fmla="*/ 3626 w 4964"/>
                <a:gd name="T33" fmla="*/ 247 h 2353"/>
                <a:gd name="T34" fmla="*/ 3157 w 4964"/>
                <a:gd name="T35" fmla="*/ 84 h 2353"/>
                <a:gd name="T36" fmla="*/ 2919 w 4964"/>
                <a:gd name="T37" fmla="*/ 236 h 2353"/>
                <a:gd name="T38" fmla="*/ 2654 w 4964"/>
                <a:gd name="T39" fmla="*/ 599 h 2353"/>
                <a:gd name="T40" fmla="*/ 2922 w 4964"/>
                <a:gd name="T41" fmla="*/ 846 h 2353"/>
                <a:gd name="T42" fmla="*/ 2864 w 4964"/>
                <a:gd name="T43" fmla="*/ 528 h 2353"/>
                <a:gd name="T44" fmla="*/ 3065 w 4964"/>
                <a:gd name="T45" fmla="*/ 608 h 2353"/>
                <a:gd name="T46" fmla="*/ 2952 w 4964"/>
                <a:gd name="T47" fmla="*/ 906 h 2353"/>
                <a:gd name="T48" fmla="*/ 2651 w 4964"/>
                <a:gd name="T49" fmla="*/ 743 h 2353"/>
                <a:gd name="T50" fmla="*/ 2410 w 4964"/>
                <a:gd name="T51" fmla="*/ 538 h 2353"/>
                <a:gd name="T52" fmla="*/ 2250 w 4964"/>
                <a:gd name="T53" fmla="*/ 726 h 2353"/>
                <a:gd name="T54" fmla="*/ 2164 w 4964"/>
                <a:gd name="T55" fmla="*/ 1168 h 2353"/>
                <a:gd name="T56" fmla="*/ 2428 w 4964"/>
                <a:gd name="T57" fmla="*/ 1468 h 2353"/>
                <a:gd name="T58" fmla="*/ 2234 w 4964"/>
                <a:gd name="T59" fmla="*/ 1505 h 2353"/>
                <a:gd name="T60" fmla="*/ 2491 w 4964"/>
                <a:gd name="T61" fmla="*/ 1401 h 2353"/>
                <a:gd name="T62" fmla="*/ 2294 w 4964"/>
                <a:gd name="T63" fmla="*/ 1817 h 2353"/>
                <a:gd name="T64" fmla="*/ 1184 w 4964"/>
                <a:gd name="T65" fmla="*/ 1881 h 2353"/>
                <a:gd name="T66" fmla="*/ 669 w 4964"/>
                <a:gd name="T67" fmla="*/ 1533 h 2353"/>
                <a:gd name="T68" fmla="*/ 0 w 4964"/>
                <a:gd name="T69" fmla="*/ 1528 h 2353"/>
                <a:gd name="T70" fmla="*/ 1164 w 4964"/>
                <a:gd name="T71" fmla="*/ 2144 h 2353"/>
                <a:gd name="T72" fmla="*/ 2891 w 4964"/>
                <a:gd name="T73" fmla="*/ 1717 h 2353"/>
                <a:gd name="T74" fmla="*/ 2724 w 4964"/>
                <a:gd name="T75" fmla="*/ 1203 h 2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64" h="2353">
                  <a:moveTo>
                    <a:pt x="3103" y="1008"/>
                  </a:moveTo>
                  <a:cubicBezTo>
                    <a:pt x="3130" y="659"/>
                    <a:pt x="3633" y="632"/>
                    <a:pt x="3708" y="892"/>
                  </a:cubicBezTo>
                  <a:cubicBezTo>
                    <a:pt x="3789" y="890"/>
                    <a:pt x="3852" y="930"/>
                    <a:pt x="3898" y="984"/>
                  </a:cubicBezTo>
                  <a:cubicBezTo>
                    <a:pt x="3916" y="1006"/>
                    <a:pt x="3974" y="1066"/>
                    <a:pt x="3978" y="1161"/>
                  </a:cubicBezTo>
                  <a:cubicBezTo>
                    <a:pt x="3978" y="1187"/>
                    <a:pt x="3980" y="1255"/>
                    <a:pt x="3931" y="1315"/>
                  </a:cubicBezTo>
                  <a:cubicBezTo>
                    <a:pt x="3871" y="1387"/>
                    <a:pt x="3785" y="1392"/>
                    <a:pt x="3770" y="1393"/>
                  </a:cubicBezTo>
                  <a:cubicBezTo>
                    <a:pt x="3742" y="1790"/>
                    <a:pt x="3508" y="2071"/>
                    <a:pt x="3013" y="2344"/>
                  </a:cubicBezTo>
                  <a:cubicBezTo>
                    <a:pt x="3164" y="2327"/>
                    <a:pt x="3398" y="2276"/>
                    <a:pt x="3620" y="2113"/>
                  </a:cubicBezTo>
                  <a:cubicBezTo>
                    <a:pt x="3746" y="2020"/>
                    <a:pt x="3834" y="1915"/>
                    <a:pt x="3888" y="1851"/>
                  </a:cubicBezTo>
                  <a:cubicBezTo>
                    <a:pt x="4136" y="1554"/>
                    <a:pt x="4150" y="1354"/>
                    <a:pt x="4339" y="1302"/>
                  </a:cubicBezTo>
                  <a:cubicBezTo>
                    <a:pt x="4360" y="1297"/>
                    <a:pt x="4465" y="1268"/>
                    <a:pt x="4540" y="1327"/>
                  </a:cubicBezTo>
                  <a:cubicBezTo>
                    <a:pt x="4634" y="1401"/>
                    <a:pt x="4607" y="1554"/>
                    <a:pt x="4605" y="1565"/>
                  </a:cubicBezTo>
                  <a:cubicBezTo>
                    <a:pt x="4601" y="1227"/>
                    <a:pt x="4147" y="1338"/>
                    <a:pt x="4223" y="1628"/>
                  </a:cubicBezTo>
                  <a:cubicBezTo>
                    <a:pt x="4241" y="1695"/>
                    <a:pt x="4273" y="1747"/>
                    <a:pt x="4313" y="1784"/>
                  </a:cubicBezTo>
                  <a:cubicBezTo>
                    <a:pt x="4417" y="1881"/>
                    <a:pt x="4610" y="1917"/>
                    <a:pt x="4764" y="1824"/>
                  </a:cubicBezTo>
                  <a:cubicBezTo>
                    <a:pt x="4909" y="1736"/>
                    <a:pt x="4964" y="1566"/>
                    <a:pt x="4942" y="1424"/>
                  </a:cubicBezTo>
                  <a:cubicBezTo>
                    <a:pt x="4922" y="1292"/>
                    <a:pt x="4837" y="1209"/>
                    <a:pt x="4807" y="1182"/>
                  </a:cubicBezTo>
                  <a:cubicBezTo>
                    <a:pt x="4818" y="1164"/>
                    <a:pt x="4864" y="1082"/>
                    <a:pt x="4840" y="983"/>
                  </a:cubicBezTo>
                  <a:cubicBezTo>
                    <a:pt x="4817" y="893"/>
                    <a:pt x="4741" y="806"/>
                    <a:pt x="4641" y="794"/>
                  </a:cubicBezTo>
                  <a:cubicBezTo>
                    <a:pt x="4536" y="781"/>
                    <a:pt x="4456" y="857"/>
                    <a:pt x="4445" y="867"/>
                  </a:cubicBezTo>
                  <a:cubicBezTo>
                    <a:pt x="4405" y="906"/>
                    <a:pt x="4414" y="929"/>
                    <a:pt x="4372" y="969"/>
                  </a:cubicBezTo>
                  <a:cubicBezTo>
                    <a:pt x="4316" y="1020"/>
                    <a:pt x="4251" y="1043"/>
                    <a:pt x="4200" y="1050"/>
                  </a:cubicBezTo>
                  <a:cubicBezTo>
                    <a:pt x="4099" y="1062"/>
                    <a:pt x="3945" y="1027"/>
                    <a:pt x="3900" y="888"/>
                  </a:cubicBezTo>
                  <a:cubicBezTo>
                    <a:pt x="3827" y="664"/>
                    <a:pt x="4035" y="561"/>
                    <a:pt x="4090" y="619"/>
                  </a:cubicBezTo>
                  <a:cubicBezTo>
                    <a:pt x="4060" y="620"/>
                    <a:pt x="4032" y="629"/>
                    <a:pt x="4009" y="647"/>
                  </a:cubicBezTo>
                  <a:cubicBezTo>
                    <a:pt x="3946" y="695"/>
                    <a:pt x="3931" y="797"/>
                    <a:pt x="3970" y="869"/>
                  </a:cubicBezTo>
                  <a:cubicBezTo>
                    <a:pt x="4018" y="957"/>
                    <a:pt x="4126" y="964"/>
                    <a:pt x="4141" y="964"/>
                  </a:cubicBezTo>
                  <a:cubicBezTo>
                    <a:pt x="4270" y="969"/>
                    <a:pt x="4345" y="854"/>
                    <a:pt x="4351" y="843"/>
                  </a:cubicBezTo>
                  <a:cubicBezTo>
                    <a:pt x="4362" y="827"/>
                    <a:pt x="4406" y="751"/>
                    <a:pt x="4385" y="653"/>
                  </a:cubicBezTo>
                  <a:cubicBezTo>
                    <a:pt x="4365" y="565"/>
                    <a:pt x="4304" y="517"/>
                    <a:pt x="4281" y="501"/>
                  </a:cubicBezTo>
                  <a:cubicBezTo>
                    <a:pt x="4202" y="446"/>
                    <a:pt x="4120" y="453"/>
                    <a:pt x="4100" y="455"/>
                  </a:cubicBezTo>
                  <a:cubicBezTo>
                    <a:pt x="4103" y="434"/>
                    <a:pt x="4116" y="334"/>
                    <a:pt x="4049" y="245"/>
                  </a:cubicBezTo>
                  <a:cubicBezTo>
                    <a:pt x="3993" y="169"/>
                    <a:pt x="3892" y="120"/>
                    <a:pt x="3789" y="140"/>
                  </a:cubicBezTo>
                  <a:cubicBezTo>
                    <a:pt x="3693" y="158"/>
                    <a:pt x="3639" y="228"/>
                    <a:pt x="3626" y="247"/>
                  </a:cubicBezTo>
                  <a:cubicBezTo>
                    <a:pt x="3618" y="219"/>
                    <a:pt x="3589" y="123"/>
                    <a:pt x="3495" y="65"/>
                  </a:cubicBezTo>
                  <a:cubicBezTo>
                    <a:pt x="3396" y="4"/>
                    <a:pt x="3252" y="0"/>
                    <a:pt x="3157" y="84"/>
                  </a:cubicBezTo>
                  <a:cubicBezTo>
                    <a:pt x="3084" y="147"/>
                    <a:pt x="3070" y="236"/>
                    <a:pt x="3067" y="264"/>
                  </a:cubicBezTo>
                  <a:cubicBezTo>
                    <a:pt x="3042" y="252"/>
                    <a:pt x="2988" y="230"/>
                    <a:pt x="2919" y="236"/>
                  </a:cubicBezTo>
                  <a:cubicBezTo>
                    <a:pt x="2807" y="245"/>
                    <a:pt x="2739" y="317"/>
                    <a:pt x="2725" y="333"/>
                  </a:cubicBezTo>
                  <a:cubicBezTo>
                    <a:pt x="2629" y="439"/>
                    <a:pt x="2650" y="574"/>
                    <a:pt x="2654" y="599"/>
                  </a:cubicBezTo>
                  <a:cubicBezTo>
                    <a:pt x="2658" y="626"/>
                    <a:pt x="2683" y="763"/>
                    <a:pt x="2797" y="824"/>
                  </a:cubicBezTo>
                  <a:cubicBezTo>
                    <a:pt x="2820" y="836"/>
                    <a:pt x="2869" y="862"/>
                    <a:pt x="2922" y="846"/>
                  </a:cubicBezTo>
                  <a:cubicBezTo>
                    <a:pt x="2997" y="823"/>
                    <a:pt x="3059" y="721"/>
                    <a:pt x="3023" y="635"/>
                  </a:cubicBezTo>
                  <a:cubicBezTo>
                    <a:pt x="3003" y="586"/>
                    <a:pt x="2953" y="543"/>
                    <a:pt x="2864" y="528"/>
                  </a:cubicBezTo>
                  <a:cubicBezTo>
                    <a:pt x="2881" y="524"/>
                    <a:pt x="2914" y="519"/>
                    <a:pt x="2952" y="528"/>
                  </a:cubicBezTo>
                  <a:cubicBezTo>
                    <a:pt x="2971" y="533"/>
                    <a:pt x="3029" y="550"/>
                    <a:pt x="3065" y="608"/>
                  </a:cubicBezTo>
                  <a:cubicBezTo>
                    <a:pt x="3099" y="661"/>
                    <a:pt x="3093" y="716"/>
                    <a:pt x="3090" y="734"/>
                  </a:cubicBezTo>
                  <a:cubicBezTo>
                    <a:pt x="3081" y="809"/>
                    <a:pt x="3027" y="878"/>
                    <a:pt x="2952" y="906"/>
                  </a:cubicBezTo>
                  <a:cubicBezTo>
                    <a:pt x="2946" y="909"/>
                    <a:pt x="2866" y="937"/>
                    <a:pt x="2788" y="900"/>
                  </a:cubicBezTo>
                  <a:cubicBezTo>
                    <a:pt x="2730" y="873"/>
                    <a:pt x="2700" y="824"/>
                    <a:pt x="2651" y="743"/>
                  </a:cubicBezTo>
                  <a:cubicBezTo>
                    <a:pt x="2612" y="679"/>
                    <a:pt x="2621" y="675"/>
                    <a:pt x="2593" y="641"/>
                  </a:cubicBezTo>
                  <a:cubicBezTo>
                    <a:pt x="2574" y="618"/>
                    <a:pt x="2509" y="539"/>
                    <a:pt x="2410" y="538"/>
                  </a:cubicBezTo>
                  <a:cubicBezTo>
                    <a:pt x="2390" y="537"/>
                    <a:pt x="2320" y="536"/>
                    <a:pt x="2276" y="592"/>
                  </a:cubicBezTo>
                  <a:cubicBezTo>
                    <a:pt x="2232" y="648"/>
                    <a:pt x="2248" y="717"/>
                    <a:pt x="2250" y="726"/>
                  </a:cubicBezTo>
                  <a:cubicBezTo>
                    <a:pt x="2148" y="731"/>
                    <a:pt x="2055" y="798"/>
                    <a:pt x="2034" y="893"/>
                  </a:cubicBezTo>
                  <a:cubicBezTo>
                    <a:pt x="2011" y="1000"/>
                    <a:pt x="2046" y="1124"/>
                    <a:pt x="2164" y="1168"/>
                  </a:cubicBezTo>
                  <a:cubicBezTo>
                    <a:pt x="1932" y="1200"/>
                    <a:pt x="1938" y="1554"/>
                    <a:pt x="2134" y="1630"/>
                  </a:cubicBezTo>
                  <a:cubicBezTo>
                    <a:pt x="2329" y="1706"/>
                    <a:pt x="2450" y="1591"/>
                    <a:pt x="2428" y="1468"/>
                  </a:cubicBezTo>
                  <a:cubicBezTo>
                    <a:pt x="2401" y="1308"/>
                    <a:pt x="2262" y="1292"/>
                    <a:pt x="2202" y="1359"/>
                  </a:cubicBezTo>
                  <a:cubicBezTo>
                    <a:pt x="2155" y="1410"/>
                    <a:pt x="2179" y="1466"/>
                    <a:pt x="2234" y="1505"/>
                  </a:cubicBezTo>
                  <a:cubicBezTo>
                    <a:pt x="2127" y="1528"/>
                    <a:pt x="2117" y="1357"/>
                    <a:pt x="2182" y="1293"/>
                  </a:cubicBezTo>
                  <a:cubicBezTo>
                    <a:pt x="2247" y="1230"/>
                    <a:pt x="2448" y="1255"/>
                    <a:pt x="2491" y="1401"/>
                  </a:cubicBezTo>
                  <a:cubicBezTo>
                    <a:pt x="2506" y="1455"/>
                    <a:pt x="2505" y="1502"/>
                    <a:pt x="2499" y="1533"/>
                  </a:cubicBezTo>
                  <a:cubicBezTo>
                    <a:pt x="2494" y="1561"/>
                    <a:pt x="2467" y="1684"/>
                    <a:pt x="2294" y="1817"/>
                  </a:cubicBezTo>
                  <a:cubicBezTo>
                    <a:pt x="2080" y="1983"/>
                    <a:pt x="1844" y="2008"/>
                    <a:pt x="1780" y="2013"/>
                  </a:cubicBezTo>
                  <a:cubicBezTo>
                    <a:pt x="1711" y="2019"/>
                    <a:pt x="1430" y="2039"/>
                    <a:pt x="1184" y="1881"/>
                  </a:cubicBezTo>
                  <a:cubicBezTo>
                    <a:pt x="1108" y="1833"/>
                    <a:pt x="915" y="1690"/>
                    <a:pt x="859" y="1648"/>
                  </a:cubicBezTo>
                  <a:cubicBezTo>
                    <a:pt x="804" y="1607"/>
                    <a:pt x="751" y="1568"/>
                    <a:pt x="669" y="1533"/>
                  </a:cubicBezTo>
                  <a:cubicBezTo>
                    <a:pt x="649" y="1525"/>
                    <a:pt x="568" y="1492"/>
                    <a:pt x="443" y="1479"/>
                  </a:cubicBezTo>
                  <a:cubicBezTo>
                    <a:pt x="266" y="1460"/>
                    <a:pt x="111" y="1492"/>
                    <a:pt x="0" y="1528"/>
                  </a:cubicBezTo>
                  <a:cubicBezTo>
                    <a:pt x="114" y="1530"/>
                    <a:pt x="281" y="1546"/>
                    <a:pt x="462" y="1621"/>
                  </a:cubicBezTo>
                  <a:cubicBezTo>
                    <a:pt x="818" y="1766"/>
                    <a:pt x="858" y="1981"/>
                    <a:pt x="1164" y="2144"/>
                  </a:cubicBezTo>
                  <a:cubicBezTo>
                    <a:pt x="1556" y="2353"/>
                    <a:pt x="1978" y="2259"/>
                    <a:pt x="2070" y="2238"/>
                  </a:cubicBezTo>
                  <a:cubicBezTo>
                    <a:pt x="2537" y="2134"/>
                    <a:pt x="2807" y="1823"/>
                    <a:pt x="2891" y="1717"/>
                  </a:cubicBezTo>
                  <a:cubicBezTo>
                    <a:pt x="2861" y="1705"/>
                    <a:pt x="2818" y="1685"/>
                    <a:pt x="2779" y="1647"/>
                  </a:cubicBezTo>
                  <a:cubicBezTo>
                    <a:pt x="2673" y="1542"/>
                    <a:pt x="2641" y="1352"/>
                    <a:pt x="2724" y="1203"/>
                  </a:cubicBezTo>
                  <a:cubicBezTo>
                    <a:pt x="2797" y="1071"/>
                    <a:pt x="2946" y="994"/>
                    <a:pt x="3103" y="100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noFill/>
              </a:endParaRPr>
            </a:p>
          </p:txBody>
        </p:sp>
        <p:sp>
          <p:nvSpPr>
            <p:cNvPr id="10" name="Freeform 6"/>
            <p:cNvSpPr/>
            <p:nvPr/>
          </p:nvSpPr>
          <p:spPr bwMode="auto">
            <a:xfrm>
              <a:off x="165" y="1230"/>
              <a:ext cx="6260" cy="3246"/>
            </a:xfrm>
            <a:custGeom>
              <a:avLst/>
              <a:gdLst>
                <a:gd name="T0" fmla="*/ 3611 w 3831"/>
                <a:gd name="T1" fmla="*/ 588 h 1986"/>
                <a:gd name="T2" fmla="*/ 3760 w 3831"/>
                <a:gd name="T3" fmla="*/ 529 h 1986"/>
                <a:gd name="T4" fmla="*/ 3817 w 3831"/>
                <a:gd name="T5" fmla="*/ 350 h 1986"/>
                <a:gd name="T6" fmla="*/ 3707 w 3831"/>
                <a:gd name="T7" fmla="*/ 195 h 1986"/>
                <a:gd name="T8" fmla="*/ 3560 w 3831"/>
                <a:gd name="T9" fmla="*/ 162 h 1986"/>
                <a:gd name="T10" fmla="*/ 3467 w 3831"/>
                <a:gd name="T11" fmla="*/ 53 h 1986"/>
                <a:gd name="T12" fmla="*/ 3248 w 3831"/>
                <a:gd name="T13" fmla="*/ 17 h 1986"/>
                <a:gd name="T14" fmla="*/ 3038 w 3831"/>
                <a:gd name="T15" fmla="*/ 315 h 1986"/>
                <a:gd name="T16" fmla="*/ 2874 w 3831"/>
                <a:gd name="T17" fmla="*/ 310 h 1986"/>
                <a:gd name="T18" fmla="*/ 2690 w 3831"/>
                <a:gd name="T19" fmla="*/ 471 h 1986"/>
                <a:gd name="T20" fmla="*/ 2670 w 3831"/>
                <a:gd name="T21" fmla="*/ 558 h 1986"/>
                <a:gd name="T22" fmla="*/ 2692 w 3831"/>
                <a:gd name="T23" fmla="*/ 743 h 1986"/>
                <a:gd name="T24" fmla="*/ 2750 w 3831"/>
                <a:gd name="T25" fmla="*/ 828 h 1986"/>
                <a:gd name="T26" fmla="*/ 2862 w 3831"/>
                <a:gd name="T27" fmla="*/ 876 h 1986"/>
                <a:gd name="T28" fmla="*/ 2999 w 3831"/>
                <a:gd name="T29" fmla="*/ 771 h 1986"/>
                <a:gd name="T30" fmla="*/ 2983 w 3831"/>
                <a:gd name="T31" fmla="*/ 661 h 1986"/>
                <a:gd name="T32" fmla="*/ 2912 w 3831"/>
                <a:gd name="T33" fmla="*/ 629 h 1986"/>
                <a:gd name="T34" fmla="*/ 2873 w 3831"/>
                <a:gd name="T35" fmla="*/ 661 h 1986"/>
                <a:gd name="T36" fmla="*/ 2880 w 3831"/>
                <a:gd name="T37" fmla="*/ 746 h 1986"/>
                <a:gd name="T38" fmla="*/ 2841 w 3831"/>
                <a:gd name="T39" fmla="*/ 711 h 1986"/>
                <a:gd name="T40" fmla="*/ 2825 w 3831"/>
                <a:gd name="T41" fmla="*/ 645 h 1986"/>
                <a:gd name="T42" fmla="*/ 2907 w 3831"/>
                <a:gd name="T43" fmla="*/ 551 h 1986"/>
                <a:gd name="T44" fmla="*/ 3022 w 3831"/>
                <a:gd name="T45" fmla="*/ 577 h 1986"/>
                <a:gd name="T46" fmla="*/ 3104 w 3831"/>
                <a:gd name="T47" fmla="*/ 705 h 1986"/>
                <a:gd name="T48" fmla="*/ 3040 w 3831"/>
                <a:gd name="T49" fmla="*/ 897 h 1986"/>
                <a:gd name="T50" fmla="*/ 2868 w 3831"/>
                <a:gd name="T51" fmla="*/ 970 h 1986"/>
                <a:gd name="T52" fmla="*/ 2569 w 3831"/>
                <a:gd name="T53" fmla="*/ 1305 h 1986"/>
                <a:gd name="T54" fmla="*/ 2226 w 3831"/>
                <a:gd name="T55" fmla="*/ 1495 h 1986"/>
                <a:gd name="T56" fmla="*/ 1568 w 3831"/>
                <a:gd name="T57" fmla="*/ 1591 h 1986"/>
                <a:gd name="T58" fmla="*/ 1166 w 3831"/>
                <a:gd name="T59" fmla="*/ 1519 h 1986"/>
                <a:gd name="T60" fmla="*/ 917 w 3831"/>
                <a:gd name="T61" fmla="*/ 1343 h 1986"/>
                <a:gd name="T62" fmla="*/ 0 w 3831"/>
                <a:gd name="T63" fmla="*/ 850 h 1986"/>
                <a:gd name="T64" fmla="*/ 476 w 3831"/>
                <a:gd name="T65" fmla="*/ 1111 h 1986"/>
                <a:gd name="T66" fmla="*/ 764 w 3831"/>
                <a:gd name="T67" fmla="*/ 1399 h 1986"/>
                <a:gd name="T68" fmla="*/ 1307 w 3831"/>
                <a:gd name="T69" fmla="*/ 1779 h 1986"/>
                <a:gd name="T70" fmla="*/ 1573 w 3831"/>
                <a:gd name="T71" fmla="*/ 1852 h 1986"/>
                <a:gd name="T72" fmla="*/ 3183 w 3831"/>
                <a:gd name="T73" fmla="*/ 1305 h 1986"/>
                <a:gd name="T74" fmla="*/ 3430 w 3831"/>
                <a:gd name="T75" fmla="*/ 1041 h 1986"/>
                <a:gd name="T76" fmla="*/ 3611 w 3831"/>
                <a:gd name="T77" fmla="*/ 588 h 1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831" h="1986">
                  <a:moveTo>
                    <a:pt x="3611" y="588"/>
                  </a:moveTo>
                  <a:cubicBezTo>
                    <a:pt x="3626" y="588"/>
                    <a:pt x="3701" y="587"/>
                    <a:pt x="3760" y="529"/>
                  </a:cubicBezTo>
                  <a:cubicBezTo>
                    <a:pt x="3831" y="457"/>
                    <a:pt x="3819" y="362"/>
                    <a:pt x="3817" y="350"/>
                  </a:cubicBezTo>
                  <a:cubicBezTo>
                    <a:pt x="3802" y="252"/>
                    <a:pt x="3722" y="204"/>
                    <a:pt x="3707" y="195"/>
                  </a:cubicBezTo>
                  <a:cubicBezTo>
                    <a:pt x="3644" y="157"/>
                    <a:pt x="3582" y="160"/>
                    <a:pt x="3560" y="162"/>
                  </a:cubicBezTo>
                  <a:cubicBezTo>
                    <a:pt x="3548" y="138"/>
                    <a:pt x="3521" y="90"/>
                    <a:pt x="3467" y="53"/>
                  </a:cubicBezTo>
                  <a:cubicBezTo>
                    <a:pt x="3395" y="5"/>
                    <a:pt x="3310" y="0"/>
                    <a:pt x="3248" y="17"/>
                  </a:cubicBezTo>
                  <a:cubicBezTo>
                    <a:pt x="3131" y="48"/>
                    <a:pt x="3044" y="169"/>
                    <a:pt x="3038" y="315"/>
                  </a:cubicBezTo>
                  <a:cubicBezTo>
                    <a:pt x="3010" y="306"/>
                    <a:pt x="2947" y="290"/>
                    <a:pt x="2874" y="310"/>
                  </a:cubicBezTo>
                  <a:cubicBezTo>
                    <a:pt x="2787" y="334"/>
                    <a:pt x="2721" y="399"/>
                    <a:pt x="2690" y="471"/>
                  </a:cubicBezTo>
                  <a:cubicBezTo>
                    <a:pt x="2676" y="505"/>
                    <a:pt x="2673" y="533"/>
                    <a:pt x="2670" y="558"/>
                  </a:cubicBezTo>
                  <a:cubicBezTo>
                    <a:pt x="2666" y="591"/>
                    <a:pt x="2658" y="664"/>
                    <a:pt x="2692" y="743"/>
                  </a:cubicBezTo>
                  <a:cubicBezTo>
                    <a:pt x="2704" y="769"/>
                    <a:pt x="2718" y="800"/>
                    <a:pt x="2750" y="828"/>
                  </a:cubicBezTo>
                  <a:cubicBezTo>
                    <a:pt x="2766" y="843"/>
                    <a:pt x="2806" y="877"/>
                    <a:pt x="2862" y="876"/>
                  </a:cubicBezTo>
                  <a:cubicBezTo>
                    <a:pt x="2923" y="874"/>
                    <a:pt x="2981" y="829"/>
                    <a:pt x="2999" y="771"/>
                  </a:cubicBezTo>
                  <a:cubicBezTo>
                    <a:pt x="3001" y="762"/>
                    <a:pt x="3018" y="703"/>
                    <a:pt x="2983" y="661"/>
                  </a:cubicBezTo>
                  <a:cubicBezTo>
                    <a:pt x="2979" y="657"/>
                    <a:pt x="2948" y="621"/>
                    <a:pt x="2912" y="629"/>
                  </a:cubicBezTo>
                  <a:cubicBezTo>
                    <a:pt x="2887" y="635"/>
                    <a:pt x="2875" y="657"/>
                    <a:pt x="2873" y="661"/>
                  </a:cubicBezTo>
                  <a:cubicBezTo>
                    <a:pt x="2852" y="700"/>
                    <a:pt x="2879" y="744"/>
                    <a:pt x="2880" y="746"/>
                  </a:cubicBezTo>
                  <a:cubicBezTo>
                    <a:pt x="2871" y="741"/>
                    <a:pt x="2854" y="731"/>
                    <a:pt x="2841" y="711"/>
                  </a:cubicBezTo>
                  <a:cubicBezTo>
                    <a:pt x="2839" y="708"/>
                    <a:pt x="2821" y="681"/>
                    <a:pt x="2825" y="645"/>
                  </a:cubicBezTo>
                  <a:cubicBezTo>
                    <a:pt x="2830" y="600"/>
                    <a:pt x="2867" y="564"/>
                    <a:pt x="2907" y="551"/>
                  </a:cubicBezTo>
                  <a:cubicBezTo>
                    <a:pt x="2959" y="536"/>
                    <a:pt x="3003" y="565"/>
                    <a:pt x="3022" y="577"/>
                  </a:cubicBezTo>
                  <a:cubicBezTo>
                    <a:pt x="3086" y="619"/>
                    <a:pt x="3101" y="690"/>
                    <a:pt x="3104" y="705"/>
                  </a:cubicBezTo>
                  <a:cubicBezTo>
                    <a:pt x="3123" y="808"/>
                    <a:pt x="3051" y="885"/>
                    <a:pt x="3040" y="897"/>
                  </a:cubicBezTo>
                  <a:cubicBezTo>
                    <a:pt x="2973" y="966"/>
                    <a:pt x="2887" y="970"/>
                    <a:pt x="2868" y="970"/>
                  </a:cubicBezTo>
                  <a:cubicBezTo>
                    <a:pt x="2815" y="1057"/>
                    <a:pt x="2720" y="1186"/>
                    <a:pt x="2569" y="1305"/>
                  </a:cubicBezTo>
                  <a:cubicBezTo>
                    <a:pt x="2542" y="1326"/>
                    <a:pt x="2418" y="1421"/>
                    <a:pt x="2226" y="1495"/>
                  </a:cubicBezTo>
                  <a:cubicBezTo>
                    <a:pt x="1953" y="1601"/>
                    <a:pt x="1721" y="1596"/>
                    <a:pt x="1568" y="1591"/>
                  </a:cubicBezTo>
                  <a:cubicBezTo>
                    <a:pt x="1424" y="1587"/>
                    <a:pt x="1305" y="1582"/>
                    <a:pt x="1166" y="1519"/>
                  </a:cubicBezTo>
                  <a:cubicBezTo>
                    <a:pt x="1030" y="1457"/>
                    <a:pt x="946" y="1372"/>
                    <a:pt x="917" y="1343"/>
                  </a:cubicBezTo>
                  <a:cubicBezTo>
                    <a:pt x="740" y="1166"/>
                    <a:pt x="365" y="833"/>
                    <a:pt x="0" y="850"/>
                  </a:cubicBezTo>
                  <a:cubicBezTo>
                    <a:pt x="197" y="917"/>
                    <a:pt x="352" y="1009"/>
                    <a:pt x="476" y="1111"/>
                  </a:cubicBezTo>
                  <a:cubicBezTo>
                    <a:pt x="599" y="1213"/>
                    <a:pt x="584" y="1234"/>
                    <a:pt x="764" y="1399"/>
                  </a:cubicBezTo>
                  <a:cubicBezTo>
                    <a:pt x="928" y="1551"/>
                    <a:pt x="1078" y="1688"/>
                    <a:pt x="1307" y="1779"/>
                  </a:cubicBezTo>
                  <a:cubicBezTo>
                    <a:pt x="1427" y="1826"/>
                    <a:pt x="1524" y="1843"/>
                    <a:pt x="1573" y="1852"/>
                  </a:cubicBezTo>
                  <a:cubicBezTo>
                    <a:pt x="2347" y="1986"/>
                    <a:pt x="3077" y="1391"/>
                    <a:pt x="3183" y="1305"/>
                  </a:cubicBezTo>
                  <a:cubicBezTo>
                    <a:pt x="3288" y="1220"/>
                    <a:pt x="3365" y="1138"/>
                    <a:pt x="3430" y="1041"/>
                  </a:cubicBezTo>
                  <a:cubicBezTo>
                    <a:pt x="3548" y="866"/>
                    <a:pt x="3592" y="694"/>
                    <a:pt x="3611" y="58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noFill/>
              </a:endParaRPr>
            </a:p>
          </p:txBody>
        </p:sp>
      </p:grpSp>
      <p:cxnSp>
        <p:nvCxnSpPr>
          <p:cNvPr id="11" name="直接连接符 10"/>
          <p:cNvCxnSpPr/>
          <p:nvPr/>
        </p:nvCxnSpPr>
        <p:spPr>
          <a:xfrm flipH="1">
            <a:off x="870857" y="670351"/>
            <a:ext cx="2082010" cy="0"/>
          </a:xfrm>
          <a:prstGeom prst="line">
            <a:avLst/>
          </a:prstGeom>
          <a:ln>
            <a:solidFill>
              <a:srgbClr val="F16C06"/>
            </a:solidFill>
          </a:ln>
        </p:spPr>
        <p:style>
          <a:lnRef idx="1">
            <a:schemeClr val="accent1"/>
          </a:lnRef>
          <a:fillRef idx="0">
            <a:schemeClr val="accent1"/>
          </a:fillRef>
          <a:effectRef idx="0">
            <a:schemeClr val="accent1"/>
          </a:effectRef>
          <a:fontRef idx="minor">
            <a:schemeClr val="tx1"/>
          </a:fontRef>
        </p:style>
      </p:cxnSp>
      <p:grpSp>
        <p:nvGrpSpPr>
          <p:cNvPr id="26" name="组合 25"/>
          <p:cNvGrpSpPr/>
          <p:nvPr/>
        </p:nvGrpSpPr>
        <p:grpSpPr>
          <a:xfrm>
            <a:off x="6111487" y="1817816"/>
            <a:ext cx="4656775" cy="1086148"/>
            <a:chOff x="6111487" y="1721560"/>
            <a:chExt cx="4656775" cy="1086148"/>
          </a:xfrm>
        </p:grpSpPr>
        <p:sp>
          <p:nvSpPr>
            <p:cNvPr id="13" name="Rectangle 2"/>
            <p:cNvSpPr>
              <a:spLocks noChangeArrowheads="1"/>
            </p:cNvSpPr>
            <p:nvPr/>
          </p:nvSpPr>
          <p:spPr bwMode="auto">
            <a:xfrm>
              <a:off x="6111487" y="2274870"/>
              <a:ext cx="4656775" cy="532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3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严格遵守党章党规和各项纪律规定，知敬畏、存戒惧、守底线，做守纪律、懂规矩的合格党员。</a:t>
              </a:r>
              <a:endParaRPr lang="en-GB" altLang="zh-CN" sz="14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14" name="标题1"/>
            <p:cNvSpPr>
              <a:spLocks noChangeArrowheads="1"/>
            </p:cNvSpPr>
            <p:nvPr/>
          </p:nvSpPr>
          <p:spPr bwMode="gray">
            <a:xfrm>
              <a:off x="6111487" y="1721560"/>
              <a:ext cx="2683790" cy="447716"/>
            </a:xfrm>
            <a:prstGeom prst="roundRect">
              <a:avLst>
                <a:gd name="adj" fmla="val 11921"/>
              </a:avLst>
            </a:prstGeom>
            <a:gradFill flip="none" rotWithShape="1">
              <a:gsLst>
                <a:gs pos="5000">
                  <a:srgbClr val="FEF5D6"/>
                </a:gs>
                <a:gs pos="68000">
                  <a:srgbClr val="FBCB78"/>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pc="100"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5" name="TextBox 59"/>
            <p:cNvSpPr txBox="1"/>
            <p:nvPr/>
          </p:nvSpPr>
          <p:spPr>
            <a:xfrm>
              <a:off x="6229399" y="1790855"/>
              <a:ext cx="2708345" cy="308418"/>
            </a:xfrm>
            <a:prstGeom prst="rect">
              <a:avLst/>
            </a:prstGeom>
            <a:noFill/>
          </p:spPr>
          <p:txBody>
            <a:bodyPr wrap="square" lIns="0" tIns="0" rIns="0" bIns="0" rtlCol="0">
              <a:spAutoFit/>
            </a:bodyPr>
            <a:lstStyle/>
            <a:p>
              <a:r>
                <a:rPr lang="zh-CN" altLang="en-US" sz="2005" b="1" spc="150" dirty="0">
                  <a:solidFill>
                    <a:srgbClr val="D7271E"/>
                  </a:solidFill>
                  <a:latin typeface="微软雅黑" panose="020B0503020204020204" pitchFamily="34" charset="-122"/>
                  <a:ea typeface="微软雅黑" panose="020B0503020204020204" pitchFamily="34" charset="-122"/>
                </a:rPr>
                <a:t>忠诚履职，敢于担当</a:t>
              </a:r>
            </a:p>
          </p:txBody>
        </p:sp>
      </p:grpSp>
      <p:grpSp>
        <p:nvGrpSpPr>
          <p:cNvPr id="27" name="组合 26"/>
          <p:cNvGrpSpPr/>
          <p:nvPr/>
        </p:nvGrpSpPr>
        <p:grpSpPr>
          <a:xfrm>
            <a:off x="6111487" y="4780170"/>
            <a:ext cx="4656775" cy="1086148"/>
            <a:chOff x="6111487" y="4984704"/>
            <a:chExt cx="4656775" cy="1086148"/>
          </a:xfrm>
        </p:grpSpPr>
        <p:sp>
          <p:nvSpPr>
            <p:cNvPr id="17" name="Rectangle 2"/>
            <p:cNvSpPr>
              <a:spLocks noChangeArrowheads="1"/>
            </p:cNvSpPr>
            <p:nvPr/>
          </p:nvSpPr>
          <p:spPr bwMode="auto">
            <a:xfrm>
              <a:off x="6111487" y="5538014"/>
              <a:ext cx="4656775" cy="532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3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严格遵守党章党规和各项纪律规定，知敬畏、存戒惧、守底线，做守纪律、懂规矩的合格党员。</a:t>
              </a:r>
              <a:endParaRPr lang="en-GB" altLang="zh-CN" sz="14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18" name="标题1"/>
            <p:cNvSpPr>
              <a:spLocks noChangeArrowheads="1"/>
            </p:cNvSpPr>
            <p:nvPr/>
          </p:nvSpPr>
          <p:spPr bwMode="gray">
            <a:xfrm>
              <a:off x="6111487" y="4984704"/>
              <a:ext cx="2683790" cy="447716"/>
            </a:xfrm>
            <a:prstGeom prst="roundRect">
              <a:avLst>
                <a:gd name="adj" fmla="val 11921"/>
              </a:avLst>
            </a:prstGeom>
            <a:gradFill flip="none" rotWithShape="1">
              <a:gsLst>
                <a:gs pos="5000">
                  <a:srgbClr val="FEF5D6"/>
                </a:gs>
                <a:gs pos="68000">
                  <a:srgbClr val="FBCB78"/>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pc="100"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9" name="TextBox 59"/>
            <p:cNvSpPr txBox="1"/>
            <p:nvPr/>
          </p:nvSpPr>
          <p:spPr>
            <a:xfrm>
              <a:off x="6213358" y="5053999"/>
              <a:ext cx="2676260" cy="308418"/>
            </a:xfrm>
            <a:prstGeom prst="rect">
              <a:avLst/>
            </a:prstGeom>
            <a:noFill/>
          </p:spPr>
          <p:txBody>
            <a:bodyPr wrap="square" lIns="0" tIns="0" rIns="0" bIns="0" rtlCol="0">
              <a:spAutoFit/>
            </a:bodyPr>
            <a:lstStyle/>
            <a:p>
              <a:r>
                <a:rPr lang="zh-CN" altLang="en-US" sz="2005" b="1" spc="150" dirty="0">
                  <a:solidFill>
                    <a:srgbClr val="D7271E"/>
                  </a:solidFill>
                  <a:latin typeface="微软雅黑" panose="020B0503020204020204" pitchFamily="34" charset="-122"/>
                  <a:ea typeface="微软雅黑" panose="020B0503020204020204" pitchFamily="34" charset="-122"/>
                </a:rPr>
                <a:t>忠诚履职，敢于担当</a:t>
              </a:r>
            </a:p>
          </p:txBody>
        </p:sp>
      </p:grpSp>
      <p:grpSp>
        <p:nvGrpSpPr>
          <p:cNvPr id="28" name="组合 27"/>
          <p:cNvGrpSpPr/>
          <p:nvPr/>
        </p:nvGrpSpPr>
        <p:grpSpPr>
          <a:xfrm>
            <a:off x="6111487" y="3298993"/>
            <a:ext cx="4656775" cy="1086148"/>
            <a:chOff x="6111487" y="3353132"/>
            <a:chExt cx="4656775" cy="1086148"/>
          </a:xfrm>
        </p:grpSpPr>
        <p:sp>
          <p:nvSpPr>
            <p:cNvPr id="23" name="Rectangle 2"/>
            <p:cNvSpPr>
              <a:spLocks noChangeArrowheads="1"/>
            </p:cNvSpPr>
            <p:nvPr/>
          </p:nvSpPr>
          <p:spPr bwMode="auto">
            <a:xfrm>
              <a:off x="6111487" y="3906442"/>
              <a:ext cx="4656775" cy="532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3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严格遵守党章党规和各项纪律规定，知敬畏、存戒惧、守底线，做守纪律、懂规矩的合格党员。</a:t>
              </a:r>
              <a:endParaRPr lang="en-GB" altLang="zh-CN" sz="14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24" name="标题1"/>
            <p:cNvSpPr>
              <a:spLocks noChangeArrowheads="1"/>
            </p:cNvSpPr>
            <p:nvPr/>
          </p:nvSpPr>
          <p:spPr bwMode="gray">
            <a:xfrm>
              <a:off x="6111487" y="3353132"/>
              <a:ext cx="2683790" cy="447716"/>
            </a:xfrm>
            <a:prstGeom prst="roundRect">
              <a:avLst>
                <a:gd name="adj" fmla="val 11921"/>
              </a:avLst>
            </a:prstGeom>
            <a:gradFill flip="none" rotWithShape="1">
              <a:gsLst>
                <a:gs pos="5000">
                  <a:srgbClr val="FEF5D6"/>
                </a:gs>
                <a:gs pos="68000">
                  <a:srgbClr val="FBCB78"/>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pc="100"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5" name="TextBox 59"/>
            <p:cNvSpPr txBox="1"/>
            <p:nvPr/>
          </p:nvSpPr>
          <p:spPr>
            <a:xfrm>
              <a:off x="6213357" y="3422427"/>
              <a:ext cx="2798299" cy="308418"/>
            </a:xfrm>
            <a:prstGeom prst="rect">
              <a:avLst/>
            </a:prstGeom>
            <a:noFill/>
          </p:spPr>
          <p:txBody>
            <a:bodyPr wrap="square" lIns="0" tIns="0" rIns="0" bIns="0" rtlCol="0">
              <a:spAutoFit/>
            </a:bodyPr>
            <a:lstStyle/>
            <a:p>
              <a:r>
                <a:rPr lang="zh-CN" altLang="en-US" sz="2005" b="1" spc="150" dirty="0">
                  <a:solidFill>
                    <a:srgbClr val="D7271E"/>
                  </a:solidFill>
                  <a:latin typeface="微软雅黑" panose="020B0503020204020204" pitchFamily="34" charset="-122"/>
                  <a:ea typeface="微软雅黑" panose="020B0503020204020204" pitchFamily="34" charset="-122"/>
                </a:rPr>
                <a:t>忠诚履职，敢于担当</a:t>
              </a:r>
            </a:p>
          </p:txBody>
        </p:sp>
      </p:grpSp>
      <p:pic>
        <p:nvPicPr>
          <p:cNvPr id="32" name="图片 31"/>
          <p:cNvPicPr>
            <a:picLocks noChangeAspect="1"/>
          </p:cNvPicPr>
          <p:nvPr/>
        </p:nvPicPr>
        <p:blipFill>
          <a:blip r:embed="rId4" cstate="screen"/>
          <a:srcRect/>
          <a:stretch>
            <a:fillRect/>
          </a:stretch>
        </p:blipFill>
        <p:spPr>
          <a:xfrm>
            <a:off x="671691" y="1167869"/>
            <a:ext cx="5498752" cy="5157679"/>
          </a:xfrm>
          <a:prstGeom prst="rect">
            <a:avLst/>
          </a:prstGeom>
        </p:spPr>
      </p:pic>
    </p:spTree>
  </p:cSld>
  <p:clrMapOvr>
    <a:masterClrMapping/>
  </p:clrMapOvr>
  <p:transition spd="slow" advClick="0" advTm="4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childTnLst>
                          </p:cTn>
                        </p:par>
                        <p:par>
                          <p:cTn id="10" fill="hold">
                            <p:stCondLst>
                              <p:cond delay="500"/>
                            </p:stCondLst>
                            <p:childTnLst>
                              <p:par>
                                <p:cTn id="11" presetID="2" presetClass="entr" presetSubtype="2" fill="hold" nodeType="after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additive="base">
                                        <p:cTn id="13" dur="500" fill="hold"/>
                                        <p:tgtEl>
                                          <p:spTgt spid="26"/>
                                        </p:tgtEl>
                                        <p:attrNameLst>
                                          <p:attrName>ppt_x</p:attrName>
                                        </p:attrNameLst>
                                      </p:cBhvr>
                                      <p:tavLst>
                                        <p:tav tm="0">
                                          <p:val>
                                            <p:strVal val="1+#ppt_w/2"/>
                                          </p:val>
                                        </p:tav>
                                        <p:tav tm="100000">
                                          <p:val>
                                            <p:strVal val="#ppt_x"/>
                                          </p:val>
                                        </p:tav>
                                      </p:tavLst>
                                    </p:anim>
                                    <p:anim calcmode="lin" valueType="num">
                                      <p:cBhvr additive="base">
                                        <p:cTn id="14" dur="500" fill="hold"/>
                                        <p:tgtEl>
                                          <p:spTgt spid="26"/>
                                        </p:tgtEl>
                                        <p:attrNameLst>
                                          <p:attrName>ppt_y</p:attrName>
                                        </p:attrNameLst>
                                      </p:cBhvr>
                                      <p:tavLst>
                                        <p:tav tm="0">
                                          <p:val>
                                            <p:strVal val="#ppt_y"/>
                                          </p:val>
                                        </p:tav>
                                        <p:tav tm="100000">
                                          <p:val>
                                            <p:strVal val="#ppt_y"/>
                                          </p:val>
                                        </p:tav>
                                      </p:tavLst>
                                    </p:anim>
                                  </p:childTnLst>
                                </p:cTn>
                              </p:par>
                            </p:childTnLst>
                          </p:cTn>
                        </p:par>
                        <p:par>
                          <p:cTn id="15" fill="hold">
                            <p:stCondLst>
                              <p:cond delay="1000"/>
                            </p:stCondLst>
                            <p:childTnLst>
                              <p:par>
                                <p:cTn id="16" presetID="2" presetClass="entr" presetSubtype="2" fill="hold" nodeType="afterEffect">
                                  <p:stCondLst>
                                    <p:cond delay="0"/>
                                  </p:stCondLst>
                                  <p:childTnLst>
                                    <p:set>
                                      <p:cBhvr>
                                        <p:cTn id="17" dur="1" fill="hold">
                                          <p:stCondLst>
                                            <p:cond delay="0"/>
                                          </p:stCondLst>
                                        </p:cTn>
                                        <p:tgtEl>
                                          <p:spTgt spid="28"/>
                                        </p:tgtEl>
                                        <p:attrNameLst>
                                          <p:attrName>style.visibility</p:attrName>
                                        </p:attrNameLst>
                                      </p:cBhvr>
                                      <p:to>
                                        <p:strVal val="visible"/>
                                      </p:to>
                                    </p:set>
                                    <p:anim calcmode="lin" valueType="num">
                                      <p:cBhvr additive="base">
                                        <p:cTn id="18" dur="500" fill="hold"/>
                                        <p:tgtEl>
                                          <p:spTgt spid="28"/>
                                        </p:tgtEl>
                                        <p:attrNameLst>
                                          <p:attrName>ppt_x</p:attrName>
                                        </p:attrNameLst>
                                      </p:cBhvr>
                                      <p:tavLst>
                                        <p:tav tm="0">
                                          <p:val>
                                            <p:strVal val="1+#ppt_w/2"/>
                                          </p:val>
                                        </p:tav>
                                        <p:tav tm="100000">
                                          <p:val>
                                            <p:strVal val="#ppt_x"/>
                                          </p:val>
                                        </p:tav>
                                      </p:tavLst>
                                    </p:anim>
                                    <p:anim calcmode="lin" valueType="num">
                                      <p:cBhvr additive="base">
                                        <p:cTn id="19" dur="500" fill="hold"/>
                                        <p:tgtEl>
                                          <p:spTgt spid="28"/>
                                        </p:tgtEl>
                                        <p:attrNameLst>
                                          <p:attrName>ppt_y</p:attrName>
                                        </p:attrNameLst>
                                      </p:cBhvr>
                                      <p:tavLst>
                                        <p:tav tm="0">
                                          <p:val>
                                            <p:strVal val="#ppt_y"/>
                                          </p:val>
                                        </p:tav>
                                        <p:tav tm="100000">
                                          <p:val>
                                            <p:strVal val="#ppt_y"/>
                                          </p:val>
                                        </p:tav>
                                      </p:tavLst>
                                    </p:anim>
                                  </p:childTnLst>
                                </p:cTn>
                              </p:par>
                            </p:childTnLst>
                          </p:cTn>
                        </p:par>
                        <p:par>
                          <p:cTn id="20" fill="hold">
                            <p:stCondLst>
                              <p:cond delay="1500"/>
                            </p:stCondLst>
                            <p:childTnLst>
                              <p:par>
                                <p:cTn id="21" presetID="2" presetClass="entr" presetSubtype="2" fill="hold" nodeType="after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additive="base">
                                        <p:cTn id="23" dur="500" fill="hold"/>
                                        <p:tgtEl>
                                          <p:spTgt spid="27"/>
                                        </p:tgtEl>
                                        <p:attrNameLst>
                                          <p:attrName>ppt_x</p:attrName>
                                        </p:attrNameLst>
                                      </p:cBhvr>
                                      <p:tavLst>
                                        <p:tav tm="0">
                                          <p:val>
                                            <p:strVal val="1+#ppt_w/2"/>
                                          </p:val>
                                        </p:tav>
                                        <p:tav tm="100000">
                                          <p:val>
                                            <p:strVal val="#ppt_x"/>
                                          </p:val>
                                        </p:tav>
                                      </p:tavLst>
                                    </p:anim>
                                    <p:anim calcmode="lin" valueType="num">
                                      <p:cBhvr additive="base">
                                        <p:cTn id="24" dur="5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screen"/>
          <a:srcRect l="-2"/>
          <a:stretch>
            <a:fillRect/>
          </a:stretch>
        </p:blipFill>
        <p:spPr>
          <a:xfrm>
            <a:off x="0" y="0"/>
            <a:ext cx="12191999" cy="6858000"/>
          </a:xfrm>
          <a:prstGeom prst="rect">
            <a:avLst/>
          </a:prstGeom>
        </p:spPr>
      </p:pic>
      <p:sp>
        <p:nvSpPr>
          <p:cNvPr id="3" name="矩形 2"/>
          <p:cNvSpPr/>
          <p:nvPr/>
        </p:nvSpPr>
        <p:spPr>
          <a:xfrm>
            <a:off x="3246595" y="355854"/>
            <a:ext cx="5723234" cy="646331"/>
          </a:xfrm>
          <a:prstGeom prst="rect">
            <a:avLst/>
          </a:prstGeom>
          <a:noFill/>
        </p:spPr>
        <p:txBody>
          <a:bodyPr wrap="square" rtlCol="0">
            <a:spAutoFit/>
          </a:bodyPr>
          <a:lstStyle/>
          <a:p>
            <a:pPr algn="ctr"/>
            <a:r>
              <a:rPr lang="zh-CN" altLang="en-US" sz="3600" dirty="0">
                <a:gradFill flip="none" rotWithShape="1">
                  <a:gsLst>
                    <a:gs pos="0">
                      <a:srgbClr val="F16C06"/>
                    </a:gs>
                    <a:gs pos="30000">
                      <a:srgbClr val="EA3C10"/>
                    </a:gs>
                    <a:gs pos="60000">
                      <a:srgbClr val="DF2417"/>
                    </a:gs>
                    <a:gs pos="100000">
                      <a:srgbClr val="D7271E"/>
                    </a:gs>
                  </a:gsLst>
                  <a:lin ang="10800000" scaled="1"/>
                  <a:tileRect/>
                </a:gradFill>
                <a:effectLst>
                  <a:outerShdw blurRad="12700" dist="38100" dir="2700000" algn="tl" rotWithShape="0">
                    <a:schemeClr val="tx1">
                      <a:lumMod val="85000"/>
                      <a:lumOff val="15000"/>
                      <a:alpha val="14000"/>
                    </a:schemeClr>
                  </a:outerShdw>
                </a:effectLst>
                <a:latin typeface="义启粗黑体" panose="02000800000000000000" pitchFamily="2" charset="-128"/>
                <a:ea typeface="义启粗黑体" panose="02000800000000000000" pitchFamily="2" charset="-128"/>
              </a:rPr>
              <a:t>忠诚履职，敢于担当</a:t>
            </a:r>
          </a:p>
        </p:txBody>
      </p:sp>
      <p:grpSp>
        <p:nvGrpSpPr>
          <p:cNvPr id="4" name="Group 4"/>
          <p:cNvGrpSpPr>
            <a:grpSpLocks noChangeAspect="1"/>
          </p:cNvGrpSpPr>
          <p:nvPr/>
        </p:nvGrpSpPr>
        <p:grpSpPr bwMode="auto">
          <a:xfrm flipH="1">
            <a:off x="8655779" y="487371"/>
            <a:ext cx="607778" cy="337494"/>
            <a:chOff x="2" y="-28"/>
            <a:chExt cx="8111" cy="4504"/>
          </a:xfrm>
          <a:gradFill>
            <a:gsLst>
              <a:gs pos="5000">
                <a:srgbClr val="F16C06"/>
              </a:gs>
              <a:gs pos="68000">
                <a:srgbClr val="DF2417"/>
              </a:gs>
            </a:gsLst>
            <a:lin ang="2700000" scaled="1"/>
          </a:gradFill>
        </p:grpSpPr>
        <p:sp>
          <p:nvSpPr>
            <p:cNvPr id="5" name="Freeform 5"/>
            <p:cNvSpPr/>
            <p:nvPr/>
          </p:nvSpPr>
          <p:spPr bwMode="auto">
            <a:xfrm>
              <a:off x="2" y="-28"/>
              <a:ext cx="8111" cy="3845"/>
            </a:xfrm>
            <a:custGeom>
              <a:avLst/>
              <a:gdLst>
                <a:gd name="T0" fmla="*/ 3708 w 4964"/>
                <a:gd name="T1" fmla="*/ 892 h 2353"/>
                <a:gd name="T2" fmla="*/ 3978 w 4964"/>
                <a:gd name="T3" fmla="*/ 1161 h 2353"/>
                <a:gd name="T4" fmla="*/ 3770 w 4964"/>
                <a:gd name="T5" fmla="*/ 1393 h 2353"/>
                <a:gd name="T6" fmla="*/ 3620 w 4964"/>
                <a:gd name="T7" fmla="*/ 2113 h 2353"/>
                <a:gd name="T8" fmla="*/ 4339 w 4964"/>
                <a:gd name="T9" fmla="*/ 1302 h 2353"/>
                <a:gd name="T10" fmla="*/ 4605 w 4964"/>
                <a:gd name="T11" fmla="*/ 1565 h 2353"/>
                <a:gd name="T12" fmla="*/ 4313 w 4964"/>
                <a:gd name="T13" fmla="*/ 1784 h 2353"/>
                <a:gd name="T14" fmla="*/ 4942 w 4964"/>
                <a:gd name="T15" fmla="*/ 1424 h 2353"/>
                <a:gd name="T16" fmla="*/ 4840 w 4964"/>
                <a:gd name="T17" fmla="*/ 983 h 2353"/>
                <a:gd name="T18" fmla="*/ 4445 w 4964"/>
                <a:gd name="T19" fmla="*/ 867 h 2353"/>
                <a:gd name="T20" fmla="*/ 4200 w 4964"/>
                <a:gd name="T21" fmla="*/ 1050 h 2353"/>
                <a:gd name="T22" fmla="*/ 4090 w 4964"/>
                <a:gd name="T23" fmla="*/ 619 h 2353"/>
                <a:gd name="T24" fmla="*/ 3970 w 4964"/>
                <a:gd name="T25" fmla="*/ 869 h 2353"/>
                <a:gd name="T26" fmla="*/ 4351 w 4964"/>
                <a:gd name="T27" fmla="*/ 843 h 2353"/>
                <a:gd name="T28" fmla="*/ 4281 w 4964"/>
                <a:gd name="T29" fmla="*/ 501 h 2353"/>
                <a:gd name="T30" fmla="*/ 4049 w 4964"/>
                <a:gd name="T31" fmla="*/ 245 h 2353"/>
                <a:gd name="T32" fmla="*/ 3626 w 4964"/>
                <a:gd name="T33" fmla="*/ 247 h 2353"/>
                <a:gd name="T34" fmla="*/ 3157 w 4964"/>
                <a:gd name="T35" fmla="*/ 84 h 2353"/>
                <a:gd name="T36" fmla="*/ 2919 w 4964"/>
                <a:gd name="T37" fmla="*/ 236 h 2353"/>
                <a:gd name="T38" fmla="*/ 2654 w 4964"/>
                <a:gd name="T39" fmla="*/ 599 h 2353"/>
                <a:gd name="T40" fmla="*/ 2922 w 4964"/>
                <a:gd name="T41" fmla="*/ 846 h 2353"/>
                <a:gd name="T42" fmla="*/ 2864 w 4964"/>
                <a:gd name="T43" fmla="*/ 528 h 2353"/>
                <a:gd name="T44" fmla="*/ 3065 w 4964"/>
                <a:gd name="T45" fmla="*/ 608 h 2353"/>
                <a:gd name="T46" fmla="*/ 2952 w 4964"/>
                <a:gd name="T47" fmla="*/ 906 h 2353"/>
                <a:gd name="T48" fmla="*/ 2651 w 4964"/>
                <a:gd name="T49" fmla="*/ 743 h 2353"/>
                <a:gd name="T50" fmla="*/ 2410 w 4964"/>
                <a:gd name="T51" fmla="*/ 538 h 2353"/>
                <a:gd name="T52" fmla="*/ 2250 w 4964"/>
                <a:gd name="T53" fmla="*/ 726 h 2353"/>
                <a:gd name="T54" fmla="*/ 2164 w 4964"/>
                <a:gd name="T55" fmla="*/ 1168 h 2353"/>
                <a:gd name="T56" fmla="*/ 2428 w 4964"/>
                <a:gd name="T57" fmla="*/ 1468 h 2353"/>
                <a:gd name="T58" fmla="*/ 2234 w 4964"/>
                <a:gd name="T59" fmla="*/ 1505 h 2353"/>
                <a:gd name="T60" fmla="*/ 2491 w 4964"/>
                <a:gd name="T61" fmla="*/ 1401 h 2353"/>
                <a:gd name="T62" fmla="*/ 2294 w 4964"/>
                <a:gd name="T63" fmla="*/ 1817 h 2353"/>
                <a:gd name="T64" fmla="*/ 1184 w 4964"/>
                <a:gd name="T65" fmla="*/ 1881 h 2353"/>
                <a:gd name="T66" fmla="*/ 669 w 4964"/>
                <a:gd name="T67" fmla="*/ 1533 h 2353"/>
                <a:gd name="T68" fmla="*/ 0 w 4964"/>
                <a:gd name="T69" fmla="*/ 1528 h 2353"/>
                <a:gd name="T70" fmla="*/ 1164 w 4964"/>
                <a:gd name="T71" fmla="*/ 2144 h 2353"/>
                <a:gd name="T72" fmla="*/ 2891 w 4964"/>
                <a:gd name="T73" fmla="*/ 1717 h 2353"/>
                <a:gd name="T74" fmla="*/ 2724 w 4964"/>
                <a:gd name="T75" fmla="*/ 1203 h 2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64" h="2353">
                  <a:moveTo>
                    <a:pt x="3103" y="1008"/>
                  </a:moveTo>
                  <a:cubicBezTo>
                    <a:pt x="3130" y="659"/>
                    <a:pt x="3633" y="632"/>
                    <a:pt x="3708" y="892"/>
                  </a:cubicBezTo>
                  <a:cubicBezTo>
                    <a:pt x="3789" y="890"/>
                    <a:pt x="3852" y="930"/>
                    <a:pt x="3898" y="984"/>
                  </a:cubicBezTo>
                  <a:cubicBezTo>
                    <a:pt x="3916" y="1006"/>
                    <a:pt x="3974" y="1066"/>
                    <a:pt x="3978" y="1161"/>
                  </a:cubicBezTo>
                  <a:cubicBezTo>
                    <a:pt x="3978" y="1187"/>
                    <a:pt x="3980" y="1255"/>
                    <a:pt x="3931" y="1315"/>
                  </a:cubicBezTo>
                  <a:cubicBezTo>
                    <a:pt x="3871" y="1387"/>
                    <a:pt x="3785" y="1392"/>
                    <a:pt x="3770" y="1393"/>
                  </a:cubicBezTo>
                  <a:cubicBezTo>
                    <a:pt x="3742" y="1790"/>
                    <a:pt x="3508" y="2071"/>
                    <a:pt x="3013" y="2344"/>
                  </a:cubicBezTo>
                  <a:cubicBezTo>
                    <a:pt x="3164" y="2327"/>
                    <a:pt x="3398" y="2276"/>
                    <a:pt x="3620" y="2113"/>
                  </a:cubicBezTo>
                  <a:cubicBezTo>
                    <a:pt x="3746" y="2020"/>
                    <a:pt x="3834" y="1915"/>
                    <a:pt x="3888" y="1851"/>
                  </a:cubicBezTo>
                  <a:cubicBezTo>
                    <a:pt x="4136" y="1554"/>
                    <a:pt x="4150" y="1354"/>
                    <a:pt x="4339" y="1302"/>
                  </a:cubicBezTo>
                  <a:cubicBezTo>
                    <a:pt x="4360" y="1297"/>
                    <a:pt x="4465" y="1268"/>
                    <a:pt x="4540" y="1327"/>
                  </a:cubicBezTo>
                  <a:cubicBezTo>
                    <a:pt x="4634" y="1401"/>
                    <a:pt x="4607" y="1554"/>
                    <a:pt x="4605" y="1565"/>
                  </a:cubicBezTo>
                  <a:cubicBezTo>
                    <a:pt x="4601" y="1227"/>
                    <a:pt x="4147" y="1338"/>
                    <a:pt x="4223" y="1628"/>
                  </a:cubicBezTo>
                  <a:cubicBezTo>
                    <a:pt x="4241" y="1695"/>
                    <a:pt x="4273" y="1747"/>
                    <a:pt x="4313" y="1784"/>
                  </a:cubicBezTo>
                  <a:cubicBezTo>
                    <a:pt x="4417" y="1881"/>
                    <a:pt x="4610" y="1917"/>
                    <a:pt x="4764" y="1824"/>
                  </a:cubicBezTo>
                  <a:cubicBezTo>
                    <a:pt x="4909" y="1736"/>
                    <a:pt x="4964" y="1566"/>
                    <a:pt x="4942" y="1424"/>
                  </a:cubicBezTo>
                  <a:cubicBezTo>
                    <a:pt x="4922" y="1292"/>
                    <a:pt x="4837" y="1209"/>
                    <a:pt x="4807" y="1182"/>
                  </a:cubicBezTo>
                  <a:cubicBezTo>
                    <a:pt x="4818" y="1164"/>
                    <a:pt x="4864" y="1082"/>
                    <a:pt x="4840" y="983"/>
                  </a:cubicBezTo>
                  <a:cubicBezTo>
                    <a:pt x="4817" y="893"/>
                    <a:pt x="4741" y="806"/>
                    <a:pt x="4641" y="794"/>
                  </a:cubicBezTo>
                  <a:cubicBezTo>
                    <a:pt x="4536" y="781"/>
                    <a:pt x="4456" y="857"/>
                    <a:pt x="4445" y="867"/>
                  </a:cubicBezTo>
                  <a:cubicBezTo>
                    <a:pt x="4405" y="906"/>
                    <a:pt x="4414" y="929"/>
                    <a:pt x="4372" y="969"/>
                  </a:cubicBezTo>
                  <a:cubicBezTo>
                    <a:pt x="4316" y="1020"/>
                    <a:pt x="4251" y="1043"/>
                    <a:pt x="4200" y="1050"/>
                  </a:cubicBezTo>
                  <a:cubicBezTo>
                    <a:pt x="4099" y="1062"/>
                    <a:pt x="3945" y="1027"/>
                    <a:pt x="3900" y="888"/>
                  </a:cubicBezTo>
                  <a:cubicBezTo>
                    <a:pt x="3827" y="664"/>
                    <a:pt x="4035" y="561"/>
                    <a:pt x="4090" y="619"/>
                  </a:cubicBezTo>
                  <a:cubicBezTo>
                    <a:pt x="4060" y="620"/>
                    <a:pt x="4032" y="629"/>
                    <a:pt x="4009" y="647"/>
                  </a:cubicBezTo>
                  <a:cubicBezTo>
                    <a:pt x="3946" y="695"/>
                    <a:pt x="3931" y="797"/>
                    <a:pt x="3970" y="869"/>
                  </a:cubicBezTo>
                  <a:cubicBezTo>
                    <a:pt x="4018" y="957"/>
                    <a:pt x="4126" y="964"/>
                    <a:pt x="4141" y="964"/>
                  </a:cubicBezTo>
                  <a:cubicBezTo>
                    <a:pt x="4270" y="969"/>
                    <a:pt x="4345" y="854"/>
                    <a:pt x="4351" y="843"/>
                  </a:cubicBezTo>
                  <a:cubicBezTo>
                    <a:pt x="4362" y="827"/>
                    <a:pt x="4406" y="751"/>
                    <a:pt x="4385" y="653"/>
                  </a:cubicBezTo>
                  <a:cubicBezTo>
                    <a:pt x="4365" y="565"/>
                    <a:pt x="4304" y="517"/>
                    <a:pt x="4281" y="501"/>
                  </a:cubicBezTo>
                  <a:cubicBezTo>
                    <a:pt x="4202" y="446"/>
                    <a:pt x="4120" y="453"/>
                    <a:pt x="4100" y="455"/>
                  </a:cubicBezTo>
                  <a:cubicBezTo>
                    <a:pt x="4103" y="434"/>
                    <a:pt x="4116" y="334"/>
                    <a:pt x="4049" y="245"/>
                  </a:cubicBezTo>
                  <a:cubicBezTo>
                    <a:pt x="3993" y="169"/>
                    <a:pt x="3892" y="120"/>
                    <a:pt x="3789" y="140"/>
                  </a:cubicBezTo>
                  <a:cubicBezTo>
                    <a:pt x="3693" y="158"/>
                    <a:pt x="3639" y="228"/>
                    <a:pt x="3626" y="247"/>
                  </a:cubicBezTo>
                  <a:cubicBezTo>
                    <a:pt x="3618" y="219"/>
                    <a:pt x="3589" y="123"/>
                    <a:pt x="3495" y="65"/>
                  </a:cubicBezTo>
                  <a:cubicBezTo>
                    <a:pt x="3396" y="4"/>
                    <a:pt x="3252" y="0"/>
                    <a:pt x="3157" y="84"/>
                  </a:cubicBezTo>
                  <a:cubicBezTo>
                    <a:pt x="3084" y="147"/>
                    <a:pt x="3070" y="236"/>
                    <a:pt x="3067" y="264"/>
                  </a:cubicBezTo>
                  <a:cubicBezTo>
                    <a:pt x="3042" y="252"/>
                    <a:pt x="2988" y="230"/>
                    <a:pt x="2919" y="236"/>
                  </a:cubicBezTo>
                  <a:cubicBezTo>
                    <a:pt x="2807" y="245"/>
                    <a:pt x="2739" y="317"/>
                    <a:pt x="2725" y="333"/>
                  </a:cubicBezTo>
                  <a:cubicBezTo>
                    <a:pt x="2629" y="439"/>
                    <a:pt x="2650" y="574"/>
                    <a:pt x="2654" y="599"/>
                  </a:cubicBezTo>
                  <a:cubicBezTo>
                    <a:pt x="2658" y="626"/>
                    <a:pt x="2683" y="763"/>
                    <a:pt x="2797" y="824"/>
                  </a:cubicBezTo>
                  <a:cubicBezTo>
                    <a:pt x="2820" y="836"/>
                    <a:pt x="2869" y="862"/>
                    <a:pt x="2922" y="846"/>
                  </a:cubicBezTo>
                  <a:cubicBezTo>
                    <a:pt x="2997" y="823"/>
                    <a:pt x="3059" y="721"/>
                    <a:pt x="3023" y="635"/>
                  </a:cubicBezTo>
                  <a:cubicBezTo>
                    <a:pt x="3003" y="586"/>
                    <a:pt x="2953" y="543"/>
                    <a:pt x="2864" y="528"/>
                  </a:cubicBezTo>
                  <a:cubicBezTo>
                    <a:pt x="2881" y="524"/>
                    <a:pt x="2914" y="519"/>
                    <a:pt x="2952" y="528"/>
                  </a:cubicBezTo>
                  <a:cubicBezTo>
                    <a:pt x="2971" y="533"/>
                    <a:pt x="3029" y="550"/>
                    <a:pt x="3065" y="608"/>
                  </a:cubicBezTo>
                  <a:cubicBezTo>
                    <a:pt x="3099" y="661"/>
                    <a:pt x="3093" y="716"/>
                    <a:pt x="3090" y="734"/>
                  </a:cubicBezTo>
                  <a:cubicBezTo>
                    <a:pt x="3081" y="809"/>
                    <a:pt x="3027" y="878"/>
                    <a:pt x="2952" y="906"/>
                  </a:cubicBezTo>
                  <a:cubicBezTo>
                    <a:pt x="2946" y="909"/>
                    <a:pt x="2866" y="937"/>
                    <a:pt x="2788" y="900"/>
                  </a:cubicBezTo>
                  <a:cubicBezTo>
                    <a:pt x="2730" y="873"/>
                    <a:pt x="2700" y="824"/>
                    <a:pt x="2651" y="743"/>
                  </a:cubicBezTo>
                  <a:cubicBezTo>
                    <a:pt x="2612" y="679"/>
                    <a:pt x="2621" y="675"/>
                    <a:pt x="2593" y="641"/>
                  </a:cubicBezTo>
                  <a:cubicBezTo>
                    <a:pt x="2574" y="618"/>
                    <a:pt x="2509" y="539"/>
                    <a:pt x="2410" y="538"/>
                  </a:cubicBezTo>
                  <a:cubicBezTo>
                    <a:pt x="2390" y="537"/>
                    <a:pt x="2320" y="536"/>
                    <a:pt x="2276" y="592"/>
                  </a:cubicBezTo>
                  <a:cubicBezTo>
                    <a:pt x="2232" y="648"/>
                    <a:pt x="2248" y="717"/>
                    <a:pt x="2250" y="726"/>
                  </a:cubicBezTo>
                  <a:cubicBezTo>
                    <a:pt x="2148" y="731"/>
                    <a:pt x="2055" y="798"/>
                    <a:pt x="2034" y="893"/>
                  </a:cubicBezTo>
                  <a:cubicBezTo>
                    <a:pt x="2011" y="1000"/>
                    <a:pt x="2046" y="1124"/>
                    <a:pt x="2164" y="1168"/>
                  </a:cubicBezTo>
                  <a:cubicBezTo>
                    <a:pt x="1932" y="1200"/>
                    <a:pt x="1938" y="1554"/>
                    <a:pt x="2134" y="1630"/>
                  </a:cubicBezTo>
                  <a:cubicBezTo>
                    <a:pt x="2329" y="1706"/>
                    <a:pt x="2450" y="1591"/>
                    <a:pt x="2428" y="1468"/>
                  </a:cubicBezTo>
                  <a:cubicBezTo>
                    <a:pt x="2401" y="1308"/>
                    <a:pt x="2262" y="1292"/>
                    <a:pt x="2202" y="1359"/>
                  </a:cubicBezTo>
                  <a:cubicBezTo>
                    <a:pt x="2155" y="1410"/>
                    <a:pt x="2179" y="1466"/>
                    <a:pt x="2234" y="1505"/>
                  </a:cubicBezTo>
                  <a:cubicBezTo>
                    <a:pt x="2127" y="1528"/>
                    <a:pt x="2117" y="1357"/>
                    <a:pt x="2182" y="1293"/>
                  </a:cubicBezTo>
                  <a:cubicBezTo>
                    <a:pt x="2247" y="1230"/>
                    <a:pt x="2448" y="1255"/>
                    <a:pt x="2491" y="1401"/>
                  </a:cubicBezTo>
                  <a:cubicBezTo>
                    <a:pt x="2506" y="1455"/>
                    <a:pt x="2505" y="1502"/>
                    <a:pt x="2499" y="1533"/>
                  </a:cubicBezTo>
                  <a:cubicBezTo>
                    <a:pt x="2494" y="1561"/>
                    <a:pt x="2467" y="1684"/>
                    <a:pt x="2294" y="1817"/>
                  </a:cubicBezTo>
                  <a:cubicBezTo>
                    <a:pt x="2080" y="1983"/>
                    <a:pt x="1844" y="2008"/>
                    <a:pt x="1780" y="2013"/>
                  </a:cubicBezTo>
                  <a:cubicBezTo>
                    <a:pt x="1711" y="2019"/>
                    <a:pt x="1430" y="2039"/>
                    <a:pt x="1184" y="1881"/>
                  </a:cubicBezTo>
                  <a:cubicBezTo>
                    <a:pt x="1108" y="1833"/>
                    <a:pt x="915" y="1690"/>
                    <a:pt x="859" y="1648"/>
                  </a:cubicBezTo>
                  <a:cubicBezTo>
                    <a:pt x="804" y="1607"/>
                    <a:pt x="751" y="1568"/>
                    <a:pt x="669" y="1533"/>
                  </a:cubicBezTo>
                  <a:cubicBezTo>
                    <a:pt x="649" y="1525"/>
                    <a:pt x="568" y="1492"/>
                    <a:pt x="443" y="1479"/>
                  </a:cubicBezTo>
                  <a:cubicBezTo>
                    <a:pt x="266" y="1460"/>
                    <a:pt x="111" y="1492"/>
                    <a:pt x="0" y="1528"/>
                  </a:cubicBezTo>
                  <a:cubicBezTo>
                    <a:pt x="114" y="1530"/>
                    <a:pt x="281" y="1546"/>
                    <a:pt x="462" y="1621"/>
                  </a:cubicBezTo>
                  <a:cubicBezTo>
                    <a:pt x="818" y="1766"/>
                    <a:pt x="858" y="1981"/>
                    <a:pt x="1164" y="2144"/>
                  </a:cubicBezTo>
                  <a:cubicBezTo>
                    <a:pt x="1556" y="2353"/>
                    <a:pt x="1978" y="2259"/>
                    <a:pt x="2070" y="2238"/>
                  </a:cubicBezTo>
                  <a:cubicBezTo>
                    <a:pt x="2537" y="2134"/>
                    <a:pt x="2807" y="1823"/>
                    <a:pt x="2891" y="1717"/>
                  </a:cubicBezTo>
                  <a:cubicBezTo>
                    <a:pt x="2861" y="1705"/>
                    <a:pt x="2818" y="1685"/>
                    <a:pt x="2779" y="1647"/>
                  </a:cubicBezTo>
                  <a:cubicBezTo>
                    <a:pt x="2673" y="1542"/>
                    <a:pt x="2641" y="1352"/>
                    <a:pt x="2724" y="1203"/>
                  </a:cubicBezTo>
                  <a:cubicBezTo>
                    <a:pt x="2797" y="1071"/>
                    <a:pt x="2946" y="994"/>
                    <a:pt x="3103" y="100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noFill/>
              </a:endParaRPr>
            </a:p>
          </p:txBody>
        </p:sp>
        <p:sp>
          <p:nvSpPr>
            <p:cNvPr id="6" name="Freeform 6"/>
            <p:cNvSpPr/>
            <p:nvPr/>
          </p:nvSpPr>
          <p:spPr bwMode="auto">
            <a:xfrm>
              <a:off x="165" y="1230"/>
              <a:ext cx="6260" cy="3246"/>
            </a:xfrm>
            <a:custGeom>
              <a:avLst/>
              <a:gdLst>
                <a:gd name="T0" fmla="*/ 3611 w 3831"/>
                <a:gd name="T1" fmla="*/ 588 h 1986"/>
                <a:gd name="T2" fmla="*/ 3760 w 3831"/>
                <a:gd name="T3" fmla="*/ 529 h 1986"/>
                <a:gd name="T4" fmla="*/ 3817 w 3831"/>
                <a:gd name="T5" fmla="*/ 350 h 1986"/>
                <a:gd name="T6" fmla="*/ 3707 w 3831"/>
                <a:gd name="T7" fmla="*/ 195 h 1986"/>
                <a:gd name="T8" fmla="*/ 3560 w 3831"/>
                <a:gd name="T9" fmla="*/ 162 h 1986"/>
                <a:gd name="T10" fmla="*/ 3467 w 3831"/>
                <a:gd name="T11" fmla="*/ 53 h 1986"/>
                <a:gd name="T12" fmla="*/ 3248 w 3831"/>
                <a:gd name="T13" fmla="*/ 17 h 1986"/>
                <a:gd name="T14" fmla="*/ 3038 w 3831"/>
                <a:gd name="T15" fmla="*/ 315 h 1986"/>
                <a:gd name="T16" fmla="*/ 2874 w 3831"/>
                <a:gd name="T17" fmla="*/ 310 h 1986"/>
                <a:gd name="T18" fmla="*/ 2690 w 3831"/>
                <a:gd name="T19" fmla="*/ 471 h 1986"/>
                <a:gd name="T20" fmla="*/ 2670 w 3831"/>
                <a:gd name="T21" fmla="*/ 558 h 1986"/>
                <a:gd name="T22" fmla="*/ 2692 w 3831"/>
                <a:gd name="T23" fmla="*/ 743 h 1986"/>
                <a:gd name="T24" fmla="*/ 2750 w 3831"/>
                <a:gd name="T25" fmla="*/ 828 h 1986"/>
                <a:gd name="T26" fmla="*/ 2862 w 3831"/>
                <a:gd name="T27" fmla="*/ 876 h 1986"/>
                <a:gd name="T28" fmla="*/ 2999 w 3831"/>
                <a:gd name="T29" fmla="*/ 771 h 1986"/>
                <a:gd name="T30" fmla="*/ 2983 w 3831"/>
                <a:gd name="T31" fmla="*/ 661 h 1986"/>
                <a:gd name="T32" fmla="*/ 2912 w 3831"/>
                <a:gd name="T33" fmla="*/ 629 h 1986"/>
                <a:gd name="T34" fmla="*/ 2873 w 3831"/>
                <a:gd name="T35" fmla="*/ 661 h 1986"/>
                <a:gd name="T36" fmla="*/ 2880 w 3831"/>
                <a:gd name="T37" fmla="*/ 746 h 1986"/>
                <a:gd name="T38" fmla="*/ 2841 w 3831"/>
                <a:gd name="T39" fmla="*/ 711 h 1986"/>
                <a:gd name="T40" fmla="*/ 2825 w 3831"/>
                <a:gd name="T41" fmla="*/ 645 h 1986"/>
                <a:gd name="T42" fmla="*/ 2907 w 3831"/>
                <a:gd name="T43" fmla="*/ 551 h 1986"/>
                <a:gd name="T44" fmla="*/ 3022 w 3831"/>
                <a:gd name="T45" fmla="*/ 577 h 1986"/>
                <a:gd name="T46" fmla="*/ 3104 w 3831"/>
                <a:gd name="T47" fmla="*/ 705 h 1986"/>
                <a:gd name="T48" fmla="*/ 3040 w 3831"/>
                <a:gd name="T49" fmla="*/ 897 h 1986"/>
                <a:gd name="T50" fmla="*/ 2868 w 3831"/>
                <a:gd name="T51" fmla="*/ 970 h 1986"/>
                <a:gd name="T52" fmla="*/ 2569 w 3831"/>
                <a:gd name="T53" fmla="*/ 1305 h 1986"/>
                <a:gd name="T54" fmla="*/ 2226 w 3831"/>
                <a:gd name="T55" fmla="*/ 1495 h 1986"/>
                <a:gd name="T56" fmla="*/ 1568 w 3831"/>
                <a:gd name="T57" fmla="*/ 1591 h 1986"/>
                <a:gd name="T58" fmla="*/ 1166 w 3831"/>
                <a:gd name="T59" fmla="*/ 1519 h 1986"/>
                <a:gd name="T60" fmla="*/ 917 w 3831"/>
                <a:gd name="T61" fmla="*/ 1343 h 1986"/>
                <a:gd name="T62" fmla="*/ 0 w 3831"/>
                <a:gd name="T63" fmla="*/ 850 h 1986"/>
                <a:gd name="T64" fmla="*/ 476 w 3831"/>
                <a:gd name="T65" fmla="*/ 1111 h 1986"/>
                <a:gd name="T66" fmla="*/ 764 w 3831"/>
                <a:gd name="T67" fmla="*/ 1399 h 1986"/>
                <a:gd name="T68" fmla="*/ 1307 w 3831"/>
                <a:gd name="T69" fmla="*/ 1779 h 1986"/>
                <a:gd name="T70" fmla="*/ 1573 w 3831"/>
                <a:gd name="T71" fmla="*/ 1852 h 1986"/>
                <a:gd name="T72" fmla="*/ 3183 w 3831"/>
                <a:gd name="T73" fmla="*/ 1305 h 1986"/>
                <a:gd name="T74" fmla="*/ 3430 w 3831"/>
                <a:gd name="T75" fmla="*/ 1041 h 1986"/>
                <a:gd name="T76" fmla="*/ 3611 w 3831"/>
                <a:gd name="T77" fmla="*/ 588 h 1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831" h="1986">
                  <a:moveTo>
                    <a:pt x="3611" y="588"/>
                  </a:moveTo>
                  <a:cubicBezTo>
                    <a:pt x="3626" y="588"/>
                    <a:pt x="3701" y="587"/>
                    <a:pt x="3760" y="529"/>
                  </a:cubicBezTo>
                  <a:cubicBezTo>
                    <a:pt x="3831" y="457"/>
                    <a:pt x="3819" y="362"/>
                    <a:pt x="3817" y="350"/>
                  </a:cubicBezTo>
                  <a:cubicBezTo>
                    <a:pt x="3802" y="252"/>
                    <a:pt x="3722" y="204"/>
                    <a:pt x="3707" y="195"/>
                  </a:cubicBezTo>
                  <a:cubicBezTo>
                    <a:pt x="3644" y="157"/>
                    <a:pt x="3582" y="160"/>
                    <a:pt x="3560" y="162"/>
                  </a:cubicBezTo>
                  <a:cubicBezTo>
                    <a:pt x="3548" y="138"/>
                    <a:pt x="3521" y="90"/>
                    <a:pt x="3467" y="53"/>
                  </a:cubicBezTo>
                  <a:cubicBezTo>
                    <a:pt x="3395" y="5"/>
                    <a:pt x="3310" y="0"/>
                    <a:pt x="3248" y="17"/>
                  </a:cubicBezTo>
                  <a:cubicBezTo>
                    <a:pt x="3131" y="48"/>
                    <a:pt x="3044" y="169"/>
                    <a:pt x="3038" y="315"/>
                  </a:cubicBezTo>
                  <a:cubicBezTo>
                    <a:pt x="3010" y="306"/>
                    <a:pt x="2947" y="290"/>
                    <a:pt x="2874" y="310"/>
                  </a:cubicBezTo>
                  <a:cubicBezTo>
                    <a:pt x="2787" y="334"/>
                    <a:pt x="2721" y="399"/>
                    <a:pt x="2690" y="471"/>
                  </a:cubicBezTo>
                  <a:cubicBezTo>
                    <a:pt x="2676" y="505"/>
                    <a:pt x="2673" y="533"/>
                    <a:pt x="2670" y="558"/>
                  </a:cubicBezTo>
                  <a:cubicBezTo>
                    <a:pt x="2666" y="591"/>
                    <a:pt x="2658" y="664"/>
                    <a:pt x="2692" y="743"/>
                  </a:cubicBezTo>
                  <a:cubicBezTo>
                    <a:pt x="2704" y="769"/>
                    <a:pt x="2718" y="800"/>
                    <a:pt x="2750" y="828"/>
                  </a:cubicBezTo>
                  <a:cubicBezTo>
                    <a:pt x="2766" y="843"/>
                    <a:pt x="2806" y="877"/>
                    <a:pt x="2862" y="876"/>
                  </a:cubicBezTo>
                  <a:cubicBezTo>
                    <a:pt x="2923" y="874"/>
                    <a:pt x="2981" y="829"/>
                    <a:pt x="2999" y="771"/>
                  </a:cubicBezTo>
                  <a:cubicBezTo>
                    <a:pt x="3001" y="762"/>
                    <a:pt x="3018" y="703"/>
                    <a:pt x="2983" y="661"/>
                  </a:cubicBezTo>
                  <a:cubicBezTo>
                    <a:pt x="2979" y="657"/>
                    <a:pt x="2948" y="621"/>
                    <a:pt x="2912" y="629"/>
                  </a:cubicBezTo>
                  <a:cubicBezTo>
                    <a:pt x="2887" y="635"/>
                    <a:pt x="2875" y="657"/>
                    <a:pt x="2873" y="661"/>
                  </a:cubicBezTo>
                  <a:cubicBezTo>
                    <a:pt x="2852" y="700"/>
                    <a:pt x="2879" y="744"/>
                    <a:pt x="2880" y="746"/>
                  </a:cubicBezTo>
                  <a:cubicBezTo>
                    <a:pt x="2871" y="741"/>
                    <a:pt x="2854" y="731"/>
                    <a:pt x="2841" y="711"/>
                  </a:cubicBezTo>
                  <a:cubicBezTo>
                    <a:pt x="2839" y="708"/>
                    <a:pt x="2821" y="681"/>
                    <a:pt x="2825" y="645"/>
                  </a:cubicBezTo>
                  <a:cubicBezTo>
                    <a:pt x="2830" y="600"/>
                    <a:pt x="2867" y="564"/>
                    <a:pt x="2907" y="551"/>
                  </a:cubicBezTo>
                  <a:cubicBezTo>
                    <a:pt x="2959" y="536"/>
                    <a:pt x="3003" y="565"/>
                    <a:pt x="3022" y="577"/>
                  </a:cubicBezTo>
                  <a:cubicBezTo>
                    <a:pt x="3086" y="619"/>
                    <a:pt x="3101" y="690"/>
                    <a:pt x="3104" y="705"/>
                  </a:cubicBezTo>
                  <a:cubicBezTo>
                    <a:pt x="3123" y="808"/>
                    <a:pt x="3051" y="885"/>
                    <a:pt x="3040" y="897"/>
                  </a:cubicBezTo>
                  <a:cubicBezTo>
                    <a:pt x="2973" y="966"/>
                    <a:pt x="2887" y="970"/>
                    <a:pt x="2868" y="970"/>
                  </a:cubicBezTo>
                  <a:cubicBezTo>
                    <a:pt x="2815" y="1057"/>
                    <a:pt x="2720" y="1186"/>
                    <a:pt x="2569" y="1305"/>
                  </a:cubicBezTo>
                  <a:cubicBezTo>
                    <a:pt x="2542" y="1326"/>
                    <a:pt x="2418" y="1421"/>
                    <a:pt x="2226" y="1495"/>
                  </a:cubicBezTo>
                  <a:cubicBezTo>
                    <a:pt x="1953" y="1601"/>
                    <a:pt x="1721" y="1596"/>
                    <a:pt x="1568" y="1591"/>
                  </a:cubicBezTo>
                  <a:cubicBezTo>
                    <a:pt x="1424" y="1587"/>
                    <a:pt x="1305" y="1582"/>
                    <a:pt x="1166" y="1519"/>
                  </a:cubicBezTo>
                  <a:cubicBezTo>
                    <a:pt x="1030" y="1457"/>
                    <a:pt x="946" y="1372"/>
                    <a:pt x="917" y="1343"/>
                  </a:cubicBezTo>
                  <a:cubicBezTo>
                    <a:pt x="740" y="1166"/>
                    <a:pt x="365" y="833"/>
                    <a:pt x="0" y="850"/>
                  </a:cubicBezTo>
                  <a:cubicBezTo>
                    <a:pt x="197" y="917"/>
                    <a:pt x="352" y="1009"/>
                    <a:pt x="476" y="1111"/>
                  </a:cubicBezTo>
                  <a:cubicBezTo>
                    <a:pt x="599" y="1213"/>
                    <a:pt x="584" y="1234"/>
                    <a:pt x="764" y="1399"/>
                  </a:cubicBezTo>
                  <a:cubicBezTo>
                    <a:pt x="928" y="1551"/>
                    <a:pt x="1078" y="1688"/>
                    <a:pt x="1307" y="1779"/>
                  </a:cubicBezTo>
                  <a:cubicBezTo>
                    <a:pt x="1427" y="1826"/>
                    <a:pt x="1524" y="1843"/>
                    <a:pt x="1573" y="1852"/>
                  </a:cubicBezTo>
                  <a:cubicBezTo>
                    <a:pt x="2347" y="1986"/>
                    <a:pt x="3077" y="1391"/>
                    <a:pt x="3183" y="1305"/>
                  </a:cubicBezTo>
                  <a:cubicBezTo>
                    <a:pt x="3288" y="1220"/>
                    <a:pt x="3365" y="1138"/>
                    <a:pt x="3430" y="1041"/>
                  </a:cubicBezTo>
                  <a:cubicBezTo>
                    <a:pt x="3548" y="866"/>
                    <a:pt x="3592" y="694"/>
                    <a:pt x="3611" y="58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noFill/>
              </a:endParaRPr>
            </a:p>
          </p:txBody>
        </p:sp>
      </p:grpSp>
      <p:cxnSp>
        <p:nvCxnSpPr>
          <p:cNvPr id="7" name="直接连接符 6"/>
          <p:cNvCxnSpPr/>
          <p:nvPr/>
        </p:nvCxnSpPr>
        <p:spPr>
          <a:xfrm>
            <a:off x="9224690" y="670351"/>
            <a:ext cx="2074681" cy="0"/>
          </a:xfrm>
          <a:prstGeom prst="line">
            <a:avLst/>
          </a:prstGeom>
          <a:ln>
            <a:solidFill>
              <a:srgbClr val="F16C06"/>
            </a:solidFill>
          </a:ln>
        </p:spPr>
        <p:style>
          <a:lnRef idx="1">
            <a:schemeClr val="accent1"/>
          </a:lnRef>
          <a:fillRef idx="0">
            <a:schemeClr val="accent1"/>
          </a:fillRef>
          <a:effectRef idx="0">
            <a:schemeClr val="accent1"/>
          </a:effectRef>
          <a:fontRef idx="minor">
            <a:schemeClr val="tx1"/>
          </a:fontRef>
        </p:style>
      </p:cxnSp>
      <p:grpSp>
        <p:nvGrpSpPr>
          <p:cNvPr id="8" name="Group 4"/>
          <p:cNvGrpSpPr>
            <a:grpSpLocks noChangeAspect="1"/>
          </p:cNvGrpSpPr>
          <p:nvPr/>
        </p:nvGrpSpPr>
        <p:grpSpPr bwMode="auto">
          <a:xfrm>
            <a:off x="2940653" y="487371"/>
            <a:ext cx="607778" cy="337494"/>
            <a:chOff x="2" y="-28"/>
            <a:chExt cx="8111" cy="4504"/>
          </a:xfrm>
          <a:gradFill>
            <a:gsLst>
              <a:gs pos="5000">
                <a:srgbClr val="F16C06"/>
              </a:gs>
              <a:gs pos="68000">
                <a:srgbClr val="DF2417"/>
              </a:gs>
            </a:gsLst>
            <a:lin ang="2700000" scaled="1"/>
          </a:gradFill>
        </p:grpSpPr>
        <p:sp>
          <p:nvSpPr>
            <p:cNvPr id="9" name="Freeform 5"/>
            <p:cNvSpPr/>
            <p:nvPr/>
          </p:nvSpPr>
          <p:spPr bwMode="auto">
            <a:xfrm>
              <a:off x="2" y="-28"/>
              <a:ext cx="8111" cy="3845"/>
            </a:xfrm>
            <a:custGeom>
              <a:avLst/>
              <a:gdLst>
                <a:gd name="T0" fmla="*/ 3708 w 4964"/>
                <a:gd name="T1" fmla="*/ 892 h 2353"/>
                <a:gd name="T2" fmla="*/ 3978 w 4964"/>
                <a:gd name="T3" fmla="*/ 1161 h 2353"/>
                <a:gd name="T4" fmla="*/ 3770 w 4964"/>
                <a:gd name="T5" fmla="*/ 1393 h 2353"/>
                <a:gd name="T6" fmla="*/ 3620 w 4964"/>
                <a:gd name="T7" fmla="*/ 2113 h 2353"/>
                <a:gd name="T8" fmla="*/ 4339 w 4964"/>
                <a:gd name="T9" fmla="*/ 1302 h 2353"/>
                <a:gd name="T10" fmla="*/ 4605 w 4964"/>
                <a:gd name="T11" fmla="*/ 1565 h 2353"/>
                <a:gd name="T12" fmla="*/ 4313 w 4964"/>
                <a:gd name="T13" fmla="*/ 1784 h 2353"/>
                <a:gd name="T14" fmla="*/ 4942 w 4964"/>
                <a:gd name="T15" fmla="*/ 1424 h 2353"/>
                <a:gd name="T16" fmla="*/ 4840 w 4964"/>
                <a:gd name="T17" fmla="*/ 983 h 2353"/>
                <a:gd name="T18" fmla="*/ 4445 w 4964"/>
                <a:gd name="T19" fmla="*/ 867 h 2353"/>
                <a:gd name="T20" fmla="*/ 4200 w 4964"/>
                <a:gd name="T21" fmla="*/ 1050 h 2353"/>
                <a:gd name="T22" fmla="*/ 4090 w 4964"/>
                <a:gd name="T23" fmla="*/ 619 h 2353"/>
                <a:gd name="T24" fmla="*/ 3970 w 4964"/>
                <a:gd name="T25" fmla="*/ 869 h 2353"/>
                <a:gd name="T26" fmla="*/ 4351 w 4964"/>
                <a:gd name="T27" fmla="*/ 843 h 2353"/>
                <a:gd name="T28" fmla="*/ 4281 w 4964"/>
                <a:gd name="T29" fmla="*/ 501 h 2353"/>
                <a:gd name="T30" fmla="*/ 4049 w 4964"/>
                <a:gd name="T31" fmla="*/ 245 h 2353"/>
                <a:gd name="T32" fmla="*/ 3626 w 4964"/>
                <a:gd name="T33" fmla="*/ 247 h 2353"/>
                <a:gd name="T34" fmla="*/ 3157 w 4964"/>
                <a:gd name="T35" fmla="*/ 84 h 2353"/>
                <a:gd name="T36" fmla="*/ 2919 w 4964"/>
                <a:gd name="T37" fmla="*/ 236 h 2353"/>
                <a:gd name="T38" fmla="*/ 2654 w 4964"/>
                <a:gd name="T39" fmla="*/ 599 h 2353"/>
                <a:gd name="T40" fmla="*/ 2922 w 4964"/>
                <a:gd name="T41" fmla="*/ 846 h 2353"/>
                <a:gd name="T42" fmla="*/ 2864 w 4964"/>
                <a:gd name="T43" fmla="*/ 528 h 2353"/>
                <a:gd name="T44" fmla="*/ 3065 w 4964"/>
                <a:gd name="T45" fmla="*/ 608 h 2353"/>
                <a:gd name="T46" fmla="*/ 2952 w 4964"/>
                <a:gd name="T47" fmla="*/ 906 h 2353"/>
                <a:gd name="T48" fmla="*/ 2651 w 4964"/>
                <a:gd name="T49" fmla="*/ 743 h 2353"/>
                <a:gd name="T50" fmla="*/ 2410 w 4964"/>
                <a:gd name="T51" fmla="*/ 538 h 2353"/>
                <a:gd name="T52" fmla="*/ 2250 w 4964"/>
                <a:gd name="T53" fmla="*/ 726 h 2353"/>
                <a:gd name="T54" fmla="*/ 2164 w 4964"/>
                <a:gd name="T55" fmla="*/ 1168 h 2353"/>
                <a:gd name="T56" fmla="*/ 2428 w 4964"/>
                <a:gd name="T57" fmla="*/ 1468 h 2353"/>
                <a:gd name="T58" fmla="*/ 2234 w 4964"/>
                <a:gd name="T59" fmla="*/ 1505 h 2353"/>
                <a:gd name="T60" fmla="*/ 2491 w 4964"/>
                <a:gd name="T61" fmla="*/ 1401 h 2353"/>
                <a:gd name="T62" fmla="*/ 2294 w 4964"/>
                <a:gd name="T63" fmla="*/ 1817 h 2353"/>
                <a:gd name="T64" fmla="*/ 1184 w 4964"/>
                <a:gd name="T65" fmla="*/ 1881 h 2353"/>
                <a:gd name="T66" fmla="*/ 669 w 4964"/>
                <a:gd name="T67" fmla="*/ 1533 h 2353"/>
                <a:gd name="T68" fmla="*/ 0 w 4964"/>
                <a:gd name="T69" fmla="*/ 1528 h 2353"/>
                <a:gd name="T70" fmla="*/ 1164 w 4964"/>
                <a:gd name="T71" fmla="*/ 2144 h 2353"/>
                <a:gd name="T72" fmla="*/ 2891 w 4964"/>
                <a:gd name="T73" fmla="*/ 1717 h 2353"/>
                <a:gd name="T74" fmla="*/ 2724 w 4964"/>
                <a:gd name="T75" fmla="*/ 1203 h 2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64" h="2353">
                  <a:moveTo>
                    <a:pt x="3103" y="1008"/>
                  </a:moveTo>
                  <a:cubicBezTo>
                    <a:pt x="3130" y="659"/>
                    <a:pt x="3633" y="632"/>
                    <a:pt x="3708" y="892"/>
                  </a:cubicBezTo>
                  <a:cubicBezTo>
                    <a:pt x="3789" y="890"/>
                    <a:pt x="3852" y="930"/>
                    <a:pt x="3898" y="984"/>
                  </a:cubicBezTo>
                  <a:cubicBezTo>
                    <a:pt x="3916" y="1006"/>
                    <a:pt x="3974" y="1066"/>
                    <a:pt x="3978" y="1161"/>
                  </a:cubicBezTo>
                  <a:cubicBezTo>
                    <a:pt x="3978" y="1187"/>
                    <a:pt x="3980" y="1255"/>
                    <a:pt x="3931" y="1315"/>
                  </a:cubicBezTo>
                  <a:cubicBezTo>
                    <a:pt x="3871" y="1387"/>
                    <a:pt x="3785" y="1392"/>
                    <a:pt x="3770" y="1393"/>
                  </a:cubicBezTo>
                  <a:cubicBezTo>
                    <a:pt x="3742" y="1790"/>
                    <a:pt x="3508" y="2071"/>
                    <a:pt x="3013" y="2344"/>
                  </a:cubicBezTo>
                  <a:cubicBezTo>
                    <a:pt x="3164" y="2327"/>
                    <a:pt x="3398" y="2276"/>
                    <a:pt x="3620" y="2113"/>
                  </a:cubicBezTo>
                  <a:cubicBezTo>
                    <a:pt x="3746" y="2020"/>
                    <a:pt x="3834" y="1915"/>
                    <a:pt x="3888" y="1851"/>
                  </a:cubicBezTo>
                  <a:cubicBezTo>
                    <a:pt x="4136" y="1554"/>
                    <a:pt x="4150" y="1354"/>
                    <a:pt x="4339" y="1302"/>
                  </a:cubicBezTo>
                  <a:cubicBezTo>
                    <a:pt x="4360" y="1297"/>
                    <a:pt x="4465" y="1268"/>
                    <a:pt x="4540" y="1327"/>
                  </a:cubicBezTo>
                  <a:cubicBezTo>
                    <a:pt x="4634" y="1401"/>
                    <a:pt x="4607" y="1554"/>
                    <a:pt x="4605" y="1565"/>
                  </a:cubicBezTo>
                  <a:cubicBezTo>
                    <a:pt x="4601" y="1227"/>
                    <a:pt x="4147" y="1338"/>
                    <a:pt x="4223" y="1628"/>
                  </a:cubicBezTo>
                  <a:cubicBezTo>
                    <a:pt x="4241" y="1695"/>
                    <a:pt x="4273" y="1747"/>
                    <a:pt x="4313" y="1784"/>
                  </a:cubicBezTo>
                  <a:cubicBezTo>
                    <a:pt x="4417" y="1881"/>
                    <a:pt x="4610" y="1917"/>
                    <a:pt x="4764" y="1824"/>
                  </a:cubicBezTo>
                  <a:cubicBezTo>
                    <a:pt x="4909" y="1736"/>
                    <a:pt x="4964" y="1566"/>
                    <a:pt x="4942" y="1424"/>
                  </a:cubicBezTo>
                  <a:cubicBezTo>
                    <a:pt x="4922" y="1292"/>
                    <a:pt x="4837" y="1209"/>
                    <a:pt x="4807" y="1182"/>
                  </a:cubicBezTo>
                  <a:cubicBezTo>
                    <a:pt x="4818" y="1164"/>
                    <a:pt x="4864" y="1082"/>
                    <a:pt x="4840" y="983"/>
                  </a:cubicBezTo>
                  <a:cubicBezTo>
                    <a:pt x="4817" y="893"/>
                    <a:pt x="4741" y="806"/>
                    <a:pt x="4641" y="794"/>
                  </a:cubicBezTo>
                  <a:cubicBezTo>
                    <a:pt x="4536" y="781"/>
                    <a:pt x="4456" y="857"/>
                    <a:pt x="4445" y="867"/>
                  </a:cubicBezTo>
                  <a:cubicBezTo>
                    <a:pt x="4405" y="906"/>
                    <a:pt x="4414" y="929"/>
                    <a:pt x="4372" y="969"/>
                  </a:cubicBezTo>
                  <a:cubicBezTo>
                    <a:pt x="4316" y="1020"/>
                    <a:pt x="4251" y="1043"/>
                    <a:pt x="4200" y="1050"/>
                  </a:cubicBezTo>
                  <a:cubicBezTo>
                    <a:pt x="4099" y="1062"/>
                    <a:pt x="3945" y="1027"/>
                    <a:pt x="3900" y="888"/>
                  </a:cubicBezTo>
                  <a:cubicBezTo>
                    <a:pt x="3827" y="664"/>
                    <a:pt x="4035" y="561"/>
                    <a:pt x="4090" y="619"/>
                  </a:cubicBezTo>
                  <a:cubicBezTo>
                    <a:pt x="4060" y="620"/>
                    <a:pt x="4032" y="629"/>
                    <a:pt x="4009" y="647"/>
                  </a:cubicBezTo>
                  <a:cubicBezTo>
                    <a:pt x="3946" y="695"/>
                    <a:pt x="3931" y="797"/>
                    <a:pt x="3970" y="869"/>
                  </a:cubicBezTo>
                  <a:cubicBezTo>
                    <a:pt x="4018" y="957"/>
                    <a:pt x="4126" y="964"/>
                    <a:pt x="4141" y="964"/>
                  </a:cubicBezTo>
                  <a:cubicBezTo>
                    <a:pt x="4270" y="969"/>
                    <a:pt x="4345" y="854"/>
                    <a:pt x="4351" y="843"/>
                  </a:cubicBezTo>
                  <a:cubicBezTo>
                    <a:pt x="4362" y="827"/>
                    <a:pt x="4406" y="751"/>
                    <a:pt x="4385" y="653"/>
                  </a:cubicBezTo>
                  <a:cubicBezTo>
                    <a:pt x="4365" y="565"/>
                    <a:pt x="4304" y="517"/>
                    <a:pt x="4281" y="501"/>
                  </a:cubicBezTo>
                  <a:cubicBezTo>
                    <a:pt x="4202" y="446"/>
                    <a:pt x="4120" y="453"/>
                    <a:pt x="4100" y="455"/>
                  </a:cubicBezTo>
                  <a:cubicBezTo>
                    <a:pt x="4103" y="434"/>
                    <a:pt x="4116" y="334"/>
                    <a:pt x="4049" y="245"/>
                  </a:cubicBezTo>
                  <a:cubicBezTo>
                    <a:pt x="3993" y="169"/>
                    <a:pt x="3892" y="120"/>
                    <a:pt x="3789" y="140"/>
                  </a:cubicBezTo>
                  <a:cubicBezTo>
                    <a:pt x="3693" y="158"/>
                    <a:pt x="3639" y="228"/>
                    <a:pt x="3626" y="247"/>
                  </a:cubicBezTo>
                  <a:cubicBezTo>
                    <a:pt x="3618" y="219"/>
                    <a:pt x="3589" y="123"/>
                    <a:pt x="3495" y="65"/>
                  </a:cubicBezTo>
                  <a:cubicBezTo>
                    <a:pt x="3396" y="4"/>
                    <a:pt x="3252" y="0"/>
                    <a:pt x="3157" y="84"/>
                  </a:cubicBezTo>
                  <a:cubicBezTo>
                    <a:pt x="3084" y="147"/>
                    <a:pt x="3070" y="236"/>
                    <a:pt x="3067" y="264"/>
                  </a:cubicBezTo>
                  <a:cubicBezTo>
                    <a:pt x="3042" y="252"/>
                    <a:pt x="2988" y="230"/>
                    <a:pt x="2919" y="236"/>
                  </a:cubicBezTo>
                  <a:cubicBezTo>
                    <a:pt x="2807" y="245"/>
                    <a:pt x="2739" y="317"/>
                    <a:pt x="2725" y="333"/>
                  </a:cubicBezTo>
                  <a:cubicBezTo>
                    <a:pt x="2629" y="439"/>
                    <a:pt x="2650" y="574"/>
                    <a:pt x="2654" y="599"/>
                  </a:cubicBezTo>
                  <a:cubicBezTo>
                    <a:pt x="2658" y="626"/>
                    <a:pt x="2683" y="763"/>
                    <a:pt x="2797" y="824"/>
                  </a:cubicBezTo>
                  <a:cubicBezTo>
                    <a:pt x="2820" y="836"/>
                    <a:pt x="2869" y="862"/>
                    <a:pt x="2922" y="846"/>
                  </a:cubicBezTo>
                  <a:cubicBezTo>
                    <a:pt x="2997" y="823"/>
                    <a:pt x="3059" y="721"/>
                    <a:pt x="3023" y="635"/>
                  </a:cubicBezTo>
                  <a:cubicBezTo>
                    <a:pt x="3003" y="586"/>
                    <a:pt x="2953" y="543"/>
                    <a:pt x="2864" y="528"/>
                  </a:cubicBezTo>
                  <a:cubicBezTo>
                    <a:pt x="2881" y="524"/>
                    <a:pt x="2914" y="519"/>
                    <a:pt x="2952" y="528"/>
                  </a:cubicBezTo>
                  <a:cubicBezTo>
                    <a:pt x="2971" y="533"/>
                    <a:pt x="3029" y="550"/>
                    <a:pt x="3065" y="608"/>
                  </a:cubicBezTo>
                  <a:cubicBezTo>
                    <a:pt x="3099" y="661"/>
                    <a:pt x="3093" y="716"/>
                    <a:pt x="3090" y="734"/>
                  </a:cubicBezTo>
                  <a:cubicBezTo>
                    <a:pt x="3081" y="809"/>
                    <a:pt x="3027" y="878"/>
                    <a:pt x="2952" y="906"/>
                  </a:cubicBezTo>
                  <a:cubicBezTo>
                    <a:pt x="2946" y="909"/>
                    <a:pt x="2866" y="937"/>
                    <a:pt x="2788" y="900"/>
                  </a:cubicBezTo>
                  <a:cubicBezTo>
                    <a:pt x="2730" y="873"/>
                    <a:pt x="2700" y="824"/>
                    <a:pt x="2651" y="743"/>
                  </a:cubicBezTo>
                  <a:cubicBezTo>
                    <a:pt x="2612" y="679"/>
                    <a:pt x="2621" y="675"/>
                    <a:pt x="2593" y="641"/>
                  </a:cubicBezTo>
                  <a:cubicBezTo>
                    <a:pt x="2574" y="618"/>
                    <a:pt x="2509" y="539"/>
                    <a:pt x="2410" y="538"/>
                  </a:cubicBezTo>
                  <a:cubicBezTo>
                    <a:pt x="2390" y="537"/>
                    <a:pt x="2320" y="536"/>
                    <a:pt x="2276" y="592"/>
                  </a:cubicBezTo>
                  <a:cubicBezTo>
                    <a:pt x="2232" y="648"/>
                    <a:pt x="2248" y="717"/>
                    <a:pt x="2250" y="726"/>
                  </a:cubicBezTo>
                  <a:cubicBezTo>
                    <a:pt x="2148" y="731"/>
                    <a:pt x="2055" y="798"/>
                    <a:pt x="2034" y="893"/>
                  </a:cubicBezTo>
                  <a:cubicBezTo>
                    <a:pt x="2011" y="1000"/>
                    <a:pt x="2046" y="1124"/>
                    <a:pt x="2164" y="1168"/>
                  </a:cubicBezTo>
                  <a:cubicBezTo>
                    <a:pt x="1932" y="1200"/>
                    <a:pt x="1938" y="1554"/>
                    <a:pt x="2134" y="1630"/>
                  </a:cubicBezTo>
                  <a:cubicBezTo>
                    <a:pt x="2329" y="1706"/>
                    <a:pt x="2450" y="1591"/>
                    <a:pt x="2428" y="1468"/>
                  </a:cubicBezTo>
                  <a:cubicBezTo>
                    <a:pt x="2401" y="1308"/>
                    <a:pt x="2262" y="1292"/>
                    <a:pt x="2202" y="1359"/>
                  </a:cubicBezTo>
                  <a:cubicBezTo>
                    <a:pt x="2155" y="1410"/>
                    <a:pt x="2179" y="1466"/>
                    <a:pt x="2234" y="1505"/>
                  </a:cubicBezTo>
                  <a:cubicBezTo>
                    <a:pt x="2127" y="1528"/>
                    <a:pt x="2117" y="1357"/>
                    <a:pt x="2182" y="1293"/>
                  </a:cubicBezTo>
                  <a:cubicBezTo>
                    <a:pt x="2247" y="1230"/>
                    <a:pt x="2448" y="1255"/>
                    <a:pt x="2491" y="1401"/>
                  </a:cubicBezTo>
                  <a:cubicBezTo>
                    <a:pt x="2506" y="1455"/>
                    <a:pt x="2505" y="1502"/>
                    <a:pt x="2499" y="1533"/>
                  </a:cubicBezTo>
                  <a:cubicBezTo>
                    <a:pt x="2494" y="1561"/>
                    <a:pt x="2467" y="1684"/>
                    <a:pt x="2294" y="1817"/>
                  </a:cubicBezTo>
                  <a:cubicBezTo>
                    <a:pt x="2080" y="1983"/>
                    <a:pt x="1844" y="2008"/>
                    <a:pt x="1780" y="2013"/>
                  </a:cubicBezTo>
                  <a:cubicBezTo>
                    <a:pt x="1711" y="2019"/>
                    <a:pt x="1430" y="2039"/>
                    <a:pt x="1184" y="1881"/>
                  </a:cubicBezTo>
                  <a:cubicBezTo>
                    <a:pt x="1108" y="1833"/>
                    <a:pt x="915" y="1690"/>
                    <a:pt x="859" y="1648"/>
                  </a:cubicBezTo>
                  <a:cubicBezTo>
                    <a:pt x="804" y="1607"/>
                    <a:pt x="751" y="1568"/>
                    <a:pt x="669" y="1533"/>
                  </a:cubicBezTo>
                  <a:cubicBezTo>
                    <a:pt x="649" y="1525"/>
                    <a:pt x="568" y="1492"/>
                    <a:pt x="443" y="1479"/>
                  </a:cubicBezTo>
                  <a:cubicBezTo>
                    <a:pt x="266" y="1460"/>
                    <a:pt x="111" y="1492"/>
                    <a:pt x="0" y="1528"/>
                  </a:cubicBezTo>
                  <a:cubicBezTo>
                    <a:pt x="114" y="1530"/>
                    <a:pt x="281" y="1546"/>
                    <a:pt x="462" y="1621"/>
                  </a:cubicBezTo>
                  <a:cubicBezTo>
                    <a:pt x="818" y="1766"/>
                    <a:pt x="858" y="1981"/>
                    <a:pt x="1164" y="2144"/>
                  </a:cubicBezTo>
                  <a:cubicBezTo>
                    <a:pt x="1556" y="2353"/>
                    <a:pt x="1978" y="2259"/>
                    <a:pt x="2070" y="2238"/>
                  </a:cubicBezTo>
                  <a:cubicBezTo>
                    <a:pt x="2537" y="2134"/>
                    <a:pt x="2807" y="1823"/>
                    <a:pt x="2891" y="1717"/>
                  </a:cubicBezTo>
                  <a:cubicBezTo>
                    <a:pt x="2861" y="1705"/>
                    <a:pt x="2818" y="1685"/>
                    <a:pt x="2779" y="1647"/>
                  </a:cubicBezTo>
                  <a:cubicBezTo>
                    <a:pt x="2673" y="1542"/>
                    <a:pt x="2641" y="1352"/>
                    <a:pt x="2724" y="1203"/>
                  </a:cubicBezTo>
                  <a:cubicBezTo>
                    <a:pt x="2797" y="1071"/>
                    <a:pt x="2946" y="994"/>
                    <a:pt x="3103" y="100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noFill/>
              </a:endParaRPr>
            </a:p>
          </p:txBody>
        </p:sp>
        <p:sp>
          <p:nvSpPr>
            <p:cNvPr id="10" name="Freeform 6"/>
            <p:cNvSpPr/>
            <p:nvPr/>
          </p:nvSpPr>
          <p:spPr bwMode="auto">
            <a:xfrm>
              <a:off x="165" y="1230"/>
              <a:ext cx="6260" cy="3246"/>
            </a:xfrm>
            <a:custGeom>
              <a:avLst/>
              <a:gdLst>
                <a:gd name="T0" fmla="*/ 3611 w 3831"/>
                <a:gd name="T1" fmla="*/ 588 h 1986"/>
                <a:gd name="T2" fmla="*/ 3760 w 3831"/>
                <a:gd name="T3" fmla="*/ 529 h 1986"/>
                <a:gd name="T4" fmla="*/ 3817 w 3831"/>
                <a:gd name="T5" fmla="*/ 350 h 1986"/>
                <a:gd name="T6" fmla="*/ 3707 w 3831"/>
                <a:gd name="T7" fmla="*/ 195 h 1986"/>
                <a:gd name="T8" fmla="*/ 3560 w 3831"/>
                <a:gd name="T9" fmla="*/ 162 h 1986"/>
                <a:gd name="T10" fmla="*/ 3467 w 3831"/>
                <a:gd name="T11" fmla="*/ 53 h 1986"/>
                <a:gd name="T12" fmla="*/ 3248 w 3831"/>
                <a:gd name="T13" fmla="*/ 17 h 1986"/>
                <a:gd name="T14" fmla="*/ 3038 w 3831"/>
                <a:gd name="T15" fmla="*/ 315 h 1986"/>
                <a:gd name="T16" fmla="*/ 2874 w 3831"/>
                <a:gd name="T17" fmla="*/ 310 h 1986"/>
                <a:gd name="T18" fmla="*/ 2690 w 3831"/>
                <a:gd name="T19" fmla="*/ 471 h 1986"/>
                <a:gd name="T20" fmla="*/ 2670 w 3831"/>
                <a:gd name="T21" fmla="*/ 558 h 1986"/>
                <a:gd name="T22" fmla="*/ 2692 w 3831"/>
                <a:gd name="T23" fmla="*/ 743 h 1986"/>
                <a:gd name="T24" fmla="*/ 2750 w 3831"/>
                <a:gd name="T25" fmla="*/ 828 h 1986"/>
                <a:gd name="T26" fmla="*/ 2862 w 3831"/>
                <a:gd name="T27" fmla="*/ 876 h 1986"/>
                <a:gd name="T28" fmla="*/ 2999 w 3831"/>
                <a:gd name="T29" fmla="*/ 771 h 1986"/>
                <a:gd name="T30" fmla="*/ 2983 w 3831"/>
                <a:gd name="T31" fmla="*/ 661 h 1986"/>
                <a:gd name="T32" fmla="*/ 2912 w 3831"/>
                <a:gd name="T33" fmla="*/ 629 h 1986"/>
                <a:gd name="T34" fmla="*/ 2873 w 3831"/>
                <a:gd name="T35" fmla="*/ 661 h 1986"/>
                <a:gd name="T36" fmla="*/ 2880 w 3831"/>
                <a:gd name="T37" fmla="*/ 746 h 1986"/>
                <a:gd name="T38" fmla="*/ 2841 w 3831"/>
                <a:gd name="T39" fmla="*/ 711 h 1986"/>
                <a:gd name="T40" fmla="*/ 2825 w 3831"/>
                <a:gd name="T41" fmla="*/ 645 h 1986"/>
                <a:gd name="T42" fmla="*/ 2907 w 3831"/>
                <a:gd name="T43" fmla="*/ 551 h 1986"/>
                <a:gd name="T44" fmla="*/ 3022 w 3831"/>
                <a:gd name="T45" fmla="*/ 577 h 1986"/>
                <a:gd name="T46" fmla="*/ 3104 w 3831"/>
                <a:gd name="T47" fmla="*/ 705 h 1986"/>
                <a:gd name="T48" fmla="*/ 3040 w 3831"/>
                <a:gd name="T49" fmla="*/ 897 h 1986"/>
                <a:gd name="T50" fmla="*/ 2868 w 3831"/>
                <a:gd name="T51" fmla="*/ 970 h 1986"/>
                <a:gd name="T52" fmla="*/ 2569 w 3831"/>
                <a:gd name="T53" fmla="*/ 1305 h 1986"/>
                <a:gd name="T54" fmla="*/ 2226 w 3831"/>
                <a:gd name="T55" fmla="*/ 1495 h 1986"/>
                <a:gd name="T56" fmla="*/ 1568 w 3831"/>
                <a:gd name="T57" fmla="*/ 1591 h 1986"/>
                <a:gd name="T58" fmla="*/ 1166 w 3831"/>
                <a:gd name="T59" fmla="*/ 1519 h 1986"/>
                <a:gd name="T60" fmla="*/ 917 w 3831"/>
                <a:gd name="T61" fmla="*/ 1343 h 1986"/>
                <a:gd name="T62" fmla="*/ 0 w 3831"/>
                <a:gd name="T63" fmla="*/ 850 h 1986"/>
                <a:gd name="T64" fmla="*/ 476 w 3831"/>
                <a:gd name="T65" fmla="*/ 1111 h 1986"/>
                <a:gd name="T66" fmla="*/ 764 w 3831"/>
                <a:gd name="T67" fmla="*/ 1399 h 1986"/>
                <a:gd name="T68" fmla="*/ 1307 w 3831"/>
                <a:gd name="T69" fmla="*/ 1779 h 1986"/>
                <a:gd name="T70" fmla="*/ 1573 w 3831"/>
                <a:gd name="T71" fmla="*/ 1852 h 1986"/>
                <a:gd name="T72" fmla="*/ 3183 w 3831"/>
                <a:gd name="T73" fmla="*/ 1305 h 1986"/>
                <a:gd name="T74" fmla="*/ 3430 w 3831"/>
                <a:gd name="T75" fmla="*/ 1041 h 1986"/>
                <a:gd name="T76" fmla="*/ 3611 w 3831"/>
                <a:gd name="T77" fmla="*/ 588 h 1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831" h="1986">
                  <a:moveTo>
                    <a:pt x="3611" y="588"/>
                  </a:moveTo>
                  <a:cubicBezTo>
                    <a:pt x="3626" y="588"/>
                    <a:pt x="3701" y="587"/>
                    <a:pt x="3760" y="529"/>
                  </a:cubicBezTo>
                  <a:cubicBezTo>
                    <a:pt x="3831" y="457"/>
                    <a:pt x="3819" y="362"/>
                    <a:pt x="3817" y="350"/>
                  </a:cubicBezTo>
                  <a:cubicBezTo>
                    <a:pt x="3802" y="252"/>
                    <a:pt x="3722" y="204"/>
                    <a:pt x="3707" y="195"/>
                  </a:cubicBezTo>
                  <a:cubicBezTo>
                    <a:pt x="3644" y="157"/>
                    <a:pt x="3582" y="160"/>
                    <a:pt x="3560" y="162"/>
                  </a:cubicBezTo>
                  <a:cubicBezTo>
                    <a:pt x="3548" y="138"/>
                    <a:pt x="3521" y="90"/>
                    <a:pt x="3467" y="53"/>
                  </a:cubicBezTo>
                  <a:cubicBezTo>
                    <a:pt x="3395" y="5"/>
                    <a:pt x="3310" y="0"/>
                    <a:pt x="3248" y="17"/>
                  </a:cubicBezTo>
                  <a:cubicBezTo>
                    <a:pt x="3131" y="48"/>
                    <a:pt x="3044" y="169"/>
                    <a:pt x="3038" y="315"/>
                  </a:cubicBezTo>
                  <a:cubicBezTo>
                    <a:pt x="3010" y="306"/>
                    <a:pt x="2947" y="290"/>
                    <a:pt x="2874" y="310"/>
                  </a:cubicBezTo>
                  <a:cubicBezTo>
                    <a:pt x="2787" y="334"/>
                    <a:pt x="2721" y="399"/>
                    <a:pt x="2690" y="471"/>
                  </a:cubicBezTo>
                  <a:cubicBezTo>
                    <a:pt x="2676" y="505"/>
                    <a:pt x="2673" y="533"/>
                    <a:pt x="2670" y="558"/>
                  </a:cubicBezTo>
                  <a:cubicBezTo>
                    <a:pt x="2666" y="591"/>
                    <a:pt x="2658" y="664"/>
                    <a:pt x="2692" y="743"/>
                  </a:cubicBezTo>
                  <a:cubicBezTo>
                    <a:pt x="2704" y="769"/>
                    <a:pt x="2718" y="800"/>
                    <a:pt x="2750" y="828"/>
                  </a:cubicBezTo>
                  <a:cubicBezTo>
                    <a:pt x="2766" y="843"/>
                    <a:pt x="2806" y="877"/>
                    <a:pt x="2862" y="876"/>
                  </a:cubicBezTo>
                  <a:cubicBezTo>
                    <a:pt x="2923" y="874"/>
                    <a:pt x="2981" y="829"/>
                    <a:pt x="2999" y="771"/>
                  </a:cubicBezTo>
                  <a:cubicBezTo>
                    <a:pt x="3001" y="762"/>
                    <a:pt x="3018" y="703"/>
                    <a:pt x="2983" y="661"/>
                  </a:cubicBezTo>
                  <a:cubicBezTo>
                    <a:pt x="2979" y="657"/>
                    <a:pt x="2948" y="621"/>
                    <a:pt x="2912" y="629"/>
                  </a:cubicBezTo>
                  <a:cubicBezTo>
                    <a:pt x="2887" y="635"/>
                    <a:pt x="2875" y="657"/>
                    <a:pt x="2873" y="661"/>
                  </a:cubicBezTo>
                  <a:cubicBezTo>
                    <a:pt x="2852" y="700"/>
                    <a:pt x="2879" y="744"/>
                    <a:pt x="2880" y="746"/>
                  </a:cubicBezTo>
                  <a:cubicBezTo>
                    <a:pt x="2871" y="741"/>
                    <a:pt x="2854" y="731"/>
                    <a:pt x="2841" y="711"/>
                  </a:cubicBezTo>
                  <a:cubicBezTo>
                    <a:pt x="2839" y="708"/>
                    <a:pt x="2821" y="681"/>
                    <a:pt x="2825" y="645"/>
                  </a:cubicBezTo>
                  <a:cubicBezTo>
                    <a:pt x="2830" y="600"/>
                    <a:pt x="2867" y="564"/>
                    <a:pt x="2907" y="551"/>
                  </a:cubicBezTo>
                  <a:cubicBezTo>
                    <a:pt x="2959" y="536"/>
                    <a:pt x="3003" y="565"/>
                    <a:pt x="3022" y="577"/>
                  </a:cubicBezTo>
                  <a:cubicBezTo>
                    <a:pt x="3086" y="619"/>
                    <a:pt x="3101" y="690"/>
                    <a:pt x="3104" y="705"/>
                  </a:cubicBezTo>
                  <a:cubicBezTo>
                    <a:pt x="3123" y="808"/>
                    <a:pt x="3051" y="885"/>
                    <a:pt x="3040" y="897"/>
                  </a:cubicBezTo>
                  <a:cubicBezTo>
                    <a:pt x="2973" y="966"/>
                    <a:pt x="2887" y="970"/>
                    <a:pt x="2868" y="970"/>
                  </a:cubicBezTo>
                  <a:cubicBezTo>
                    <a:pt x="2815" y="1057"/>
                    <a:pt x="2720" y="1186"/>
                    <a:pt x="2569" y="1305"/>
                  </a:cubicBezTo>
                  <a:cubicBezTo>
                    <a:pt x="2542" y="1326"/>
                    <a:pt x="2418" y="1421"/>
                    <a:pt x="2226" y="1495"/>
                  </a:cubicBezTo>
                  <a:cubicBezTo>
                    <a:pt x="1953" y="1601"/>
                    <a:pt x="1721" y="1596"/>
                    <a:pt x="1568" y="1591"/>
                  </a:cubicBezTo>
                  <a:cubicBezTo>
                    <a:pt x="1424" y="1587"/>
                    <a:pt x="1305" y="1582"/>
                    <a:pt x="1166" y="1519"/>
                  </a:cubicBezTo>
                  <a:cubicBezTo>
                    <a:pt x="1030" y="1457"/>
                    <a:pt x="946" y="1372"/>
                    <a:pt x="917" y="1343"/>
                  </a:cubicBezTo>
                  <a:cubicBezTo>
                    <a:pt x="740" y="1166"/>
                    <a:pt x="365" y="833"/>
                    <a:pt x="0" y="850"/>
                  </a:cubicBezTo>
                  <a:cubicBezTo>
                    <a:pt x="197" y="917"/>
                    <a:pt x="352" y="1009"/>
                    <a:pt x="476" y="1111"/>
                  </a:cubicBezTo>
                  <a:cubicBezTo>
                    <a:pt x="599" y="1213"/>
                    <a:pt x="584" y="1234"/>
                    <a:pt x="764" y="1399"/>
                  </a:cubicBezTo>
                  <a:cubicBezTo>
                    <a:pt x="928" y="1551"/>
                    <a:pt x="1078" y="1688"/>
                    <a:pt x="1307" y="1779"/>
                  </a:cubicBezTo>
                  <a:cubicBezTo>
                    <a:pt x="1427" y="1826"/>
                    <a:pt x="1524" y="1843"/>
                    <a:pt x="1573" y="1852"/>
                  </a:cubicBezTo>
                  <a:cubicBezTo>
                    <a:pt x="2347" y="1986"/>
                    <a:pt x="3077" y="1391"/>
                    <a:pt x="3183" y="1305"/>
                  </a:cubicBezTo>
                  <a:cubicBezTo>
                    <a:pt x="3288" y="1220"/>
                    <a:pt x="3365" y="1138"/>
                    <a:pt x="3430" y="1041"/>
                  </a:cubicBezTo>
                  <a:cubicBezTo>
                    <a:pt x="3548" y="866"/>
                    <a:pt x="3592" y="694"/>
                    <a:pt x="3611" y="58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noFill/>
              </a:endParaRPr>
            </a:p>
          </p:txBody>
        </p:sp>
      </p:grpSp>
      <p:cxnSp>
        <p:nvCxnSpPr>
          <p:cNvPr id="11" name="直接连接符 10"/>
          <p:cNvCxnSpPr/>
          <p:nvPr/>
        </p:nvCxnSpPr>
        <p:spPr>
          <a:xfrm flipH="1">
            <a:off x="870857" y="670351"/>
            <a:ext cx="2082010" cy="0"/>
          </a:xfrm>
          <a:prstGeom prst="line">
            <a:avLst/>
          </a:prstGeom>
          <a:ln>
            <a:solidFill>
              <a:srgbClr val="F16C06"/>
            </a:solidFill>
          </a:ln>
        </p:spPr>
        <p:style>
          <a:lnRef idx="1">
            <a:schemeClr val="accent1"/>
          </a:lnRef>
          <a:fillRef idx="0">
            <a:schemeClr val="accent1"/>
          </a:fillRef>
          <a:effectRef idx="0">
            <a:schemeClr val="accent1"/>
          </a:effectRef>
          <a:fontRef idx="minor">
            <a:schemeClr val="tx1"/>
          </a:fontRef>
        </p:style>
      </p:cxnSp>
      <p:pic>
        <p:nvPicPr>
          <p:cNvPr id="12" name="图片 11"/>
          <p:cNvPicPr>
            <a:picLocks noChangeAspect="1"/>
          </p:cNvPicPr>
          <p:nvPr/>
        </p:nvPicPr>
        <p:blipFill rotWithShape="1">
          <a:blip r:embed="rId4" cstate="screen"/>
          <a:srcRect/>
          <a:stretch>
            <a:fillRect/>
          </a:stretch>
        </p:blipFill>
        <p:spPr>
          <a:xfrm>
            <a:off x="0" y="5342467"/>
            <a:ext cx="12192000" cy="1515210"/>
          </a:xfrm>
          <a:prstGeom prst="rect">
            <a:avLst/>
          </a:prstGeom>
        </p:spPr>
      </p:pic>
      <p:cxnSp>
        <p:nvCxnSpPr>
          <p:cNvPr id="13" name="Straight Connector 4"/>
          <p:cNvCxnSpPr/>
          <p:nvPr/>
        </p:nvCxnSpPr>
        <p:spPr>
          <a:xfrm>
            <a:off x="1181100" y="4429322"/>
            <a:ext cx="9829800" cy="0"/>
          </a:xfrm>
          <a:prstGeom prst="line">
            <a:avLst/>
          </a:prstGeom>
          <a:ln w="28575">
            <a:solidFill>
              <a:srgbClr val="FBCB78"/>
            </a:solidFill>
          </a:ln>
        </p:spPr>
        <p:style>
          <a:lnRef idx="1">
            <a:schemeClr val="accent1"/>
          </a:lnRef>
          <a:fillRef idx="0">
            <a:schemeClr val="accent1"/>
          </a:fillRef>
          <a:effectRef idx="0">
            <a:schemeClr val="accent1"/>
          </a:effectRef>
          <a:fontRef idx="minor">
            <a:schemeClr val="tx1"/>
          </a:fontRef>
        </p:style>
      </p:cxnSp>
      <p:sp>
        <p:nvSpPr>
          <p:cNvPr id="14" name="Oval 2048"/>
          <p:cNvSpPr/>
          <p:nvPr/>
        </p:nvSpPr>
        <p:spPr>
          <a:xfrm>
            <a:off x="1911348" y="3962597"/>
            <a:ext cx="933451" cy="933451"/>
          </a:xfrm>
          <a:prstGeom prst="ellipse">
            <a:avLst/>
          </a:prstGeom>
          <a:solidFill>
            <a:srgbClr val="FBCB78"/>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b="1" dirty="0">
                <a:solidFill>
                  <a:srgbClr val="A23230"/>
                </a:solidFill>
                <a:latin typeface="Arial" panose="020B0604020202020204" pitchFamily="34" charset="0"/>
                <a:ea typeface="FZHei-B01S" panose="02010601030101010101" pitchFamily="2" charset="-122"/>
                <a:sym typeface="Arial" panose="020B0604020202020204" pitchFamily="34" charset="0"/>
              </a:rPr>
              <a:t>2016</a:t>
            </a:r>
          </a:p>
        </p:txBody>
      </p:sp>
      <p:sp>
        <p:nvSpPr>
          <p:cNvPr id="15" name="Freeform 5"/>
          <p:cNvSpPr/>
          <p:nvPr/>
        </p:nvSpPr>
        <p:spPr bwMode="auto">
          <a:xfrm>
            <a:off x="1432558" y="1779786"/>
            <a:ext cx="1981200" cy="2076451"/>
          </a:xfrm>
          <a:custGeom>
            <a:avLst/>
            <a:gdLst>
              <a:gd name="T0" fmla="*/ 538 w 1089"/>
              <a:gd name="T1" fmla="*/ 1138 h 1138"/>
              <a:gd name="T2" fmla="*/ 466 w 1089"/>
              <a:gd name="T3" fmla="*/ 1122 h 1138"/>
              <a:gd name="T4" fmla="*/ 71 w 1089"/>
              <a:gd name="T5" fmla="*/ 895 h 1138"/>
              <a:gd name="T6" fmla="*/ 0 w 1089"/>
              <a:gd name="T7" fmla="*/ 772 h 1138"/>
              <a:gd name="T8" fmla="*/ 4 w 1089"/>
              <a:gd name="T9" fmla="*/ 248 h 1138"/>
              <a:gd name="T10" fmla="*/ 79 w 1089"/>
              <a:gd name="T11" fmla="*/ 143 h 1138"/>
              <a:gd name="T12" fmla="*/ 455 w 1089"/>
              <a:gd name="T13" fmla="*/ 12 h 1138"/>
              <a:gd name="T14" fmla="*/ 540 w 1089"/>
              <a:gd name="T15" fmla="*/ 0 h 1138"/>
              <a:gd name="T16" fmla="*/ 621 w 1089"/>
              <a:gd name="T17" fmla="*/ 11 h 1138"/>
              <a:gd name="T18" fmla="*/ 1015 w 1089"/>
              <a:gd name="T19" fmla="*/ 144 h 1138"/>
              <a:gd name="T20" fmla="*/ 1088 w 1089"/>
              <a:gd name="T21" fmla="*/ 247 h 1138"/>
              <a:gd name="T22" fmla="*/ 1078 w 1089"/>
              <a:gd name="T23" fmla="*/ 772 h 1138"/>
              <a:gd name="T24" fmla="*/ 1005 w 1089"/>
              <a:gd name="T25" fmla="*/ 895 h 1138"/>
              <a:gd name="T26" fmla="*/ 609 w 1089"/>
              <a:gd name="T27" fmla="*/ 1122 h 1138"/>
              <a:gd name="T28" fmla="*/ 538 w 1089"/>
              <a:gd name="T29" fmla="*/ 1138 h 1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89" h="1138">
                <a:moveTo>
                  <a:pt x="538" y="1138"/>
                </a:moveTo>
                <a:cubicBezTo>
                  <a:pt x="511" y="1138"/>
                  <a:pt x="485" y="1132"/>
                  <a:pt x="466" y="1122"/>
                </a:cubicBezTo>
                <a:cubicBezTo>
                  <a:pt x="71" y="895"/>
                  <a:pt x="71" y="895"/>
                  <a:pt x="71" y="895"/>
                </a:cubicBezTo>
                <a:cubicBezTo>
                  <a:pt x="32" y="873"/>
                  <a:pt x="0" y="817"/>
                  <a:pt x="0" y="772"/>
                </a:cubicBezTo>
                <a:cubicBezTo>
                  <a:pt x="4" y="248"/>
                  <a:pt x="4" y="248"/>
                  <a:pt x="4" y="248"/>
                </a:cubicBezTo>
                <a:cubicBezTo>
                  <a:pt x="4" y="205"/>
                  <a:pt x="38" y="157"/>
                  <a:pt x="79" y="143"/>
                </a:cubicBezTo>
                <a:cubicBezTo>
                  <a:pt x="455" y="12"/>
                  <a:pt x="455" y="12"/>
                  <a:pt x="455" y="12"/>
                </a:cubicBezTo>
                <a:cubicBezTo>
                  <a:pt x="477" y="4"/>
                  <a:pt x="508" y="0"/>
                  <a:pt x="540" y="0"/>
                </a:cubicBezTo>
                <a:cubicBezTo>
                  <a:pt x="570" y="0"/>
                  <a:pt x="600" y="4"/>
                  <a:pt x="621" y="11"/>
                </a:cubicBezTo>
                <a:cubicBezTo>
                  <a:pt x="1015" y="144"/>
                  <a:pt x="1015" y="144"/>
                  <a:pt x="1015" y="144"/>
                </a:cubicBezTo>
                <a:cubicBezTo>
                  <a:pt x="1056" y="157"/>
                  <a:pt x="1089" y="205"/>
                  <a:pt x="1088" y="247"/>
                </a:cubicBezTo>
                <a:cubicBezTo>
                  <a:pt x="1078" y="772"/>
                  <a:pt x="1078" y="772"/>
                  <a:pt x="1078" y="772"/>
                </a:cubicBezTo>
                <a:cubicBezTo>
                  <a:pt x="1077" y="816"/>
                  <a:pt x="1044" y="873"/>
                  <a:pt x="1005" y="895"/>
                </a:cubicBezTo>
                <a:cubicBezTo>
                  <a:pt x="609" y="1122"/>
                  <a:pt x="609" y="1122"/>
                  <a:pt x="609" y="1122"/>
                </a:cubicBezTo>
                <a:cubicBezTo>
                  <a:pt x="591" y="1132"/>
                  <a:pt x="565" y="1138"/>
                  <a:pt x="538" y="1138"/>
                </a:cubicBezTo>
                <a:close/>
              </a:path>
            </a:pathLst>
          </a:custGeom>
          <a:solidFill>
            <a:srgbClr val="FEF5D6"/>
          </a:solidFill>
          <a:ln>
            <a:noFill/>
          </a:ln>
        </p:spPr>
        <p:txBody>
          <a:bodyPr vert="horz" wrap="square" lIns="91440" tIns="45720" rIns="91440" bIns="45720" numCol="1" anchor="t" anchorCtr="0" compatLnSpc="1"/>
          <a:lstStyle/>
          <a:p>
            <a:endParaRPr lang="en-GB">
              <a:latin typeface="Arial" panose="020B0604020202020204" pitchFamily="34" charset="0"/>
              <a:ea typeface="FZHei-B01S" panose="02010601030101010101" pitchFamily="2" charset="-122"/>
              <a:sym typeface="Arial" panose="020B0604020202020204" pitchFamily="34" charset="0"/>
            </a:endParaRPr>
          </a:p>
        </p:txBody>
      </p:sp>
      <p:sp>
        <p:nvSpPr>
          <p:cNvPr id="16" name="Freeform 6"/>
          <p:cNvSpPr/>
          <p:nvPr/>
        </p:nvSpPr>
        <p:spPr bwMode="auto">
          <a:xfrm>
            <a:off x="1561146" y="1916311"/>
            <a:ext cx="1724025" cy="1785938"/>
          </a:xfrm>
          <a:custGeom>
            <a:avLst/>
            <a:gdLst>
              <a:gd name="T0" fmla="*/ 83 w 947"/>
              <a:gd name="T1" fmla="*/ 784 h 979"/>
              <a:gd name="T2" fmla="*/ 0 w 947"/>
              <a:gd name="T3" fmla="*/ 643 h 979"/>
              <a:gd name="T4" fmla="*/ 3 w 947"/>
              <a:gd name="T5" fmla="*/ 243 h 979"/>
              <a:gd name="T6" fmla="*/ 94 w 947"/>
              <a:gd name="T7" fmla="*/ 116 h 979"/>
              <a:gd name="T8" fmla="*/ 378 w 947"/>
              <a:gd name="T9" fmla="*/ 18 h 979"/>
              <a:gd name="T10" fmla="*/ 558 w 947"/>
              <a:gd name="T11" fmla="*/ 17 h 979"/>
              <a:gd name="T12" fmla="*/ 857 w 947"/>
              <a:gd name="T13" fmla="*/ 117 h 979"/>
              <a:gd name="T14" fmla="*/ 946 w 947"/>
              <a:gd name="T15" fmla="*/ 243 h 979"/>
              <a:gd name="T16" fmla="*/ 938 w 947"/>
              <a:gd name="T17" fmla="*/ 642 h 979"/>
              <a:gd name="T18" fmla="*/ 853 w 947"/>
              <a:gd name="T19" fmla="*/ 783 h 979"/>
              <a:gd name="T20" fmla="*/ 550 w 947"/>
              <a:gd name="T21" fmla="*/ 953 h 979"/>
              <a:gd name="T22" fmla="*/ 384 w 947"/>
              <a:gd name="T23" fmla="*/ 953 h 979"/>
              <a:gd name="T24" fmla="*/ 83 w 947"/>
              <a:gd name="T25" fmla="*/ 78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47" h="979">
                <a:moveTo>
                  <a:pt x="83" y="784"/>
                </a:moveTo>
                <a:cubicBezTo>
                  <a:pt x="37" y="759"/>
                  <a:pt x="0" y="695"/>
                  <a:pt x="0" y="643"/>
                </a:cubicBezTo>
                <a:cubicBezTo>
                  <a:pt x="3" y="243"/>
                  <a:pt x="3" y="243"/>
                  <a:pt x="3" y="243"/>
                </a:cubicBezTo>
                <a:cubicBezTo>
                  <a:pt x="4" y="191"/>
                  <a:pt x="44" y="134"/>
                  <a:pt x="94" y="116"/>
                </a:cubicBezTo>
                <a:cubicBezTo>
                  <a:pt x="378" y="18"/>
                  <a:pt x="378" y="18"/>
                  <a:pt x="378" y="18"/>
                </a:cubicBezTo>
                <a:cubicBezTo>
                  <a:pt x="427" y="1"/>
                  <a:pt x="508" y="0"/>
                  <a:pt x="558" y="17"/>
                </a:cubicBezTo>
                <a:cubicBezTo>
                  <a:pt x="857" y="117"/>
                  <a:pt x="857" y="117"/>
                  <a:pt x="857" y="117"/>
                </a:cubicBezTo>
                <a:cubicBezTo>
                  <a:pt x="907" y="134"/>
                  <a:pt x="947" y="191"/>
                  <a:pt x="946" y="243"/>
                </a:cubicBezTo>
                <a:cubicBezTo>
                  <a:pt x="938" y="642"/>
                  <a:pt x="938" y="642"/>
                  <a:pt x="938" y="642"/>
                </a:cubicBezTo>
                <a:cubicBezTo>
                  <a:pt x="937" y="694"/>
                  <a:pt x="899" y="758"/>
                  <a:pt x="853" y="783"/>
                </a:cubicBezTo>
                <a:cubicBezTo>
                  <a:pt x="550" y="953"/>
                  <a:pt x="550" y="953"/>
                  <a:pt x="550" y="953"/>
                </a:cubicBezTo>
                <a:cubicBezTo>
                  <a:pt x="505" y="979"/>
                  <a:pt x="430" y="979"/>
                  <a:pt x="384" y="953"/>
                </a:cubicBezTo>
                <a:lnTo>
                  <a:pt x="83" y="78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latin typeface="Arial" panose="020B0604020202020204" pitchFamily="34" charset="0"/>
              <a:ea typeface="FZHei-B01S" panose="02010601030101010101" pitchFamily="2" charset="-122"/>
              <a:sym typeface="Arial" panose="020B0604020202020204" pitchFamily="34" charset="0"/>
            </a:endParaRPr>
          </a:p>
        </p:txBody>
      </p:sp>
      <p:sp>
        <p:nvSpPr>
          <p:cNvPr id="17" name="Freeform 7"/>
          <p:cNvSpPr/>
          <p:nvPr/>
        </p:nvSpPr>
        <p:spPr bwMode="auto">
          <a:xfrm>
            <a:off x="2900996" y="1881386"/>
            <a:ext cx="392113" cy="377825"/>
          </a:xfrm>
          <a:custGeom>
            <a:avLst/>
            <a:gdLst>
              <a:gd name="T0" fmla="*/ 162 w 216"/>
              <a:gd name="T1" fmla="*/ 29 h 207"/>
              <a:gd name="T2" fmla="*/ 97 w 216"/>
              <a:gd name="T3" fmla="*/ 0 h 207"/>
              <a:gd name="T4" fmla="*/ 57 w 216"/>
              <a:gd name="T5" fmla="*/ 9 h 207"/>
              <a:gd name="T6" fmla="*/ 50 w 216"/>
              <a:gd name="T7" fmla="*/ 13 h 207"/>
              <a:gd name="T8" fmla="*/ 47 w 216"/>
              <a:gd name="T9" fmla="*/ 14 h 207"/>
              <a:gd name="T10" fmla="*/ 43 w 216"/>
              <a:gd name="T11" fmla="*/ 17 h 207"/>
              <a:gd name="T12" fmla="*/ 40 w 216"/>
              <a:gd name="T13" fmla="*/ 19 h 207"/>
              <a:gd name="T14" fmla="*/ 37 w 216"/>
              <a:gd name="T15" fmla="*/ 22 h 207"/>
              <a:gd name="T16" fmla="*/ 34 w 216"/>
              <a:gd name="T17" fmla="*/ 25 h 207"/>
              <a:gd name="T18" fmla="*/ 32 w 216"/>
              <a:gd name="T19" fmla="*/ 27 h 207"/>
              <a:gd name="T20" fmla="*/ 15 w 216"/>
              <a:gd name="T21" fmla="*/ 48 h 207"/>
              <a:gd name="T22" fmla="*/ 10 w 216"/>
              <a:gd name="T23" fmla="*/ 59 h 207"/>
              <a:gd name="T24" fmla="*/ 0 w 216"/>
              <a:gd name="T25" fmla="*/ 96 h 207"/>
              <a:gd name="T26" fmla="*/ 121 w 216"/>
              <a:gd name="T27" fmla="*/ 136 h 207"/>
              <a:gd name="T28" fmla="*/ 196 w 216"/>
              <a:gd name="T29" fmla="*/ 207 h 207"/>
              <a:gd name="T30" fmla="*/ 162 w 216"/>
              <a:gd name="T31" fmla="*/ 2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6" h="207">
                <a:moveTo>
                  <a:pt x="162" y="29"/>
                </a:moveTo>
                <a:cubicBezTo>
                  <a:pt x="145" y="12"/>
                  <a:pt x="122" y="1"/>
                  <a:pt x="97" y="0"/>
                </a:cubicBezTo>
                <a:cubicBezTo>
                  <a:pt x="83" y="0"/>
                  <a:pt x="69" y="4"/>
                  <a:pt x="57" y="9"/>
                </a:cubicBezTo>
                <a:cubicBezTo>
                  <a:pt x="54" y="10"/>
                  <a:pt x="52" y="12"/>
                  <a:pt x="50" y="13"/>
                </a:cubicBezTo>
                <a:cubicBezTo>
                  <a:pt x="49" y="13"/>
                  <a:pt x="48" y="14"/>
                  <a:pt x="47" y="14"/>
                </a:cubicBezTo>
                <a:cubicBezTo>
                  <a:pt x="46" y="15"/>
                  <a:pt x="45" y="16"/>
                  <a:pt x="43" y="17"/>
                </a:cubicBezTo>
                <a:cubicBezTo>
                  <a:pt x="42" y="18"/>
                  <a:pt x="41" y="19"/>
                  <a:pt x="40" y="19"/>
                </a:cubicBezTo>
                <a:cubicBezTo>
                  <a:pt x="39" y="20"/>
                  <a:pt x="38" y="21"/>
                  <a:pt x="37" y="22"/>
                </a:cubicBezTo>
                <a:cubicBezTo>
                  <a:pt x="36" y="23"/>
                  <a:pt x="35" y="24"/>
                  <a:pt x="34" y="25"/>
                </a:cubicBezTo>
                <a:cubicBezTo>
                  <a:pt x="33" y="25"/>
                  <a:pt x="32" y="26"/>
                  <a:pt x="32" y="27"/>
                </a:cubicBezTo>
                <a:cubicBezTo>
                  <a:pt x="25" y="33"/>
                  <a:pt x="20" y="40"/>
                  <a:pt x="15" y="48"/>
                </a:cubicBezTo>
                <a:cubicBezTo>
                  <a:pt x="13" y="51"/>
                  <a:pt x="11" y="55"/>
                  <a:pt x="10" y="59"/>
                </a:cubicBezTo>
                <a:cubicBezTo>
                  <a:pt x="5" y="71"/>
                  <a:pt x="2" y="83"/>
                  <a:pt x="0" y="96"/>
                </a:cubicBezTo>
                <a:cubicBezTo>
                  <a:pt x="121" y="136"/>
                  <a:pt x="121" y="136"/>
                  <a:pt x="121" y="136"/>
                </a:cubicBezTo>
                <a:cubicBezTo>
                  <a:pt x="153" y="147"/>
                  <a:pt x="181" y="175"/>
                  <a:pt x="196" y="207"/>
                </a:cubicBezTo>
                <a:cubicBezTo>
                  <a:pt x="216" y="118"/>
                  <a:pt x="177" y="46"/>
                  <a:pt x="162" y="29"/>
                </a:cubicBezTo>
                <a:close/>
              </a:path>
            </a:pathLst>
          </a:custGeom>
          <a:solidFill>
            <a:srgbClr val="AE1B19"/>
          </a:solidFill>
          <a:ln>
            <a:noFill/>
          </a:ln>
        </p:spPr>
        <p:txBody>
          <a:bodyPr vert="horz" wrap="square" lIns="91440" tIns="45720" rIns="91440" bIns="45720" numCol="1" anchor="t" anchorCtr="0" compatLnSpc="1"/>
          <a:lstStyle/>
          <a:p>
            <a:endParaRPr lang="en-GB">
              <a:latin typeface="Arial" panose="020B0604020202020204" pitchFamily="34" charset="0"/>
              <a:ea typeface="FZHei-B01S" panose="02010601030101010101" pitchFamily="2" charset="-122"/>
              <a:sym typeface="Arial" panose="020B0604020202020204" pitchFamily="34" charset="0"/>
            </a:endParaRPr>
          </a:p>
        </p:txBody>
      </p:sp>
      <p:sp>
        <p:nvSpPr>
          <p:cNvPr id="18" name="Freeform 8"/>
          <p:cNvSpPr/>
          <p:nvPr/>
        </p:nvSpPr>
        <p:spPr bwMode="auto">
          <a:xfrm>
            <a:off x="1548446" y="1881386"/>
            <a:ext cx="395288" cy="385763"/>
          </a:xfrm>
          <a:custGeom>
            <a:avLst/>
            <a:gdLst>
              <a:gd name="T0" fmla="*/ 207 w 217"/>
              <a:gd name="T1" fmla="*/ 59 h 211"/>
              <a:gd name="T2" fmla="*/ 207 w 217"/>
              <a:gd name="T3" fmla="*/ 59 h 211"/>
              <a:gd name="T4" fmla="*/ 202 w 217"/>
              <a:gd name="T5" fmla="*/ 48 h 211"/>
              <a:gd name="T6" fmla="*/ 202 w 217"/>
              <a:gd name="T7" fmla="*/ 48 h 211"/>
              <a:gd name="T8" fmla="*/ 202 w 217"/>
              <a:gd name="T9" fmla="*/ 48 h 211"/>
              <a:gd name="T10" fmla="*/ 202 w 217"/>
              <a:gd name="T11" fmla="*/ 47 h 211"/>
              <a:gd name="T12" fmla="*/ 199 w 217"/>
              <a:gd name="T13" fmla="*/ 43 h 211"/>
              <a:gd name="T14" fmla="*/ 198 w 217"/>
              <a:gd name="T15" fmla="*/ 41 h 211"/>
              <a:gd name="T16" fmla="*/ 197 w 217"/>
              <a:gd name="T17" fmla="*/ 40 h 211"/>
              <a:gd name="T18" fmla="*/ 197 w 217"/>
              <a:gd name="T19" fmla="*/ 40 h 211"/>
              <a:gd name="T20" fmla="*/ 196 w 217"/>
              <a:gd name="T21" fmla="*/ 38 h 211"/>
              <a:gd name="T22" fmla="*/ 192 w 217"/>
              <a:gd name="T23" fmla="*/ 34 h 211"/>
              <a:gd name="T24" fmla="*/ 191 w 217"/>
              <a:gd name="T25" fmla="*/ 33 h 211"/>
              <a:gd name="T26" fmla="*/ 185 w 217"/>
              <a:gd name="T27" fmla="*/ 27 h 211"/>
              <a:gd name="T28" fmla="*/ 184 w 217"/>
              <a:gd name="T29" fmla="*/ 25 h 211"/>
              <a:gd name="T30" fmla="*/ 180 w 217"/>
              <a:gd name="T31" fmla="*/ 22 h 211"/>
              <a:gd name="T32" fmla="*/ 177 w 217"/>
              <a:gd name="T33" fmla="*/ 19 h 211"/>
              <a:gd name="T34" fmla="*/ 174 w 217"/>
              <a:gd name="T35" fmla="*/ 17 h 211"/>
              <a:gd name="T36" fmla="*/ 170 w 217"/>
              <a:gd name="T37" fmla="*/ 14 h 211"/>
              <a:gd name="T38" fmla="*/ 167 w 217"/>
              <a:gd name="T39" fmla="*/ 13 h 211"/>
              <a:gd name="T40" fmla="*/ 160 w 217"/>
              <a:gd name="T41" fmla="*/ 9 h 211"/>
              <a:gd name="T42" fmla="*/ 121 w 217"/>
              <a:gd name="T43" fmla="*/ 0 h 211"/>
              <a:gd name="T44" fmla="*/ 55 w 217"/>
              <a:gd name="T45" fmla="*/ 29 h 211"/>
              <a:gd name="T46" fmla="*/ 22 w 217"/>
              <a:gd name="T47" fmla="*/ 211 h 211"/>
              <a:gd name="T48" fmla="*/ 100 w 217"/>
              <a:gd name="T49" fmla="*/ 135 h 211"/>
              <a:gd name="T50" fmla="*/ 217 w 217"/>
              <a:gd name="T51" fmla="*/ 95 h 211"/>
              <a:gd name="T52" fmla="*/ 207 w 217"/>
              <a:gd name="T53" fmla="*/ 59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17" h="211">
                <a:moveTo>
                  <a:pt x="207" y="59"/>
                </a:moveTo>
                <a:cubicBezTo>
                  <a:pt x="207" y="59"/>
                  <a:pt x="207" y="59"/>
                  <a:pt x="207" y="59"/>
                </a:cubicBezTo>
                <a:cubicBezTo>
                  <a:pt x="206" y="55"/>
                  <a:pt x="204" y="52"/>
                  <a:pt x="202" y="48"/>
                </a:cubicBezTo>
                <a:cubicBezTo>
                  <a:pt x="202" y="48"/>
                  <a:pt x="202" y="48"/>
                  <a:pt x="202" y="48"/>
                </a:cubicBezTo>
                <a:cubicBezTo>
                  <a:pt x="202" y="48"/>
                  <a:pt x="202" y="48"/>
                  <a:pt x="202" y="48"/>
                </a:cubicBezTo>
                <a:cubicBezTo>
                  <a:pt x="202" y="48"/>
                  <a:pt x="202" y="47"/>
                  <a:pt x="202" y="47"/>
                </a:cubicBezTo>
                <a:cubicBezTo>
                  <a:pt x="201" y="46"/>
                  <a:pt x="200" y="44"/>
                  <a:pt x="199" y="43"/>
                </a:cubicBezTo>
                <a:cubicBezTo>
                  <a:pt x="198" y="42"/>
                  <a:pt x="198" y="41"/>
                  <a:pt x="198" y="41"/>
                </a:cubicBezTo>
                <a:cubicBezTo>
                  <a:pt x="197" y="40"/>
                  <a:pt x="197" y="40"/>
                  <a:pt x="197" y="40"/>
                </a:cubicBezTo>
                <a:cubicBezTo>
                  <a:pt x="197" y="40"/>
                  <a:pt x="197" y="40"/>
                  <a:pt x="197" y="40"/>
                </a:cubicBezTo>
                <a:cubicBezTo>
                  <a:pt x="196" y="39"/>
                  <a:pt x="196" y="39"/>
                  <a:pt x="196" y="38"/>
                </a:cubicBezTo>
                <a:cubicBezTo>
                  <a:pt x="194" y="37"/>
                  <a:pt x="193" y="35"/>
                  <a:pt x="192" y="34"/>
                </a:cubicBezTo>
                <a:cubicBezTo>
                  <a:pt x="192" y="34"/>
                  <a:pt x="192" y="33"/>
                  <a:pt x="191" y="33"/>
                </a:cubicBezTo>
                <a:cubicBezTo>
                  <a:pt x="190" y="31"/>
                  <a:pt x="188" y="29"/>
                  <a:pt x="185" y="27"/>
                </a:cubicBezTo>
                <a:cubicBezTo>
                  <a:pt x="185" y="26"/>
                  <a:pt x="184" y="25"/>
                  <a:pt x="184" y="25"/>
                </a:cubicBezTo>
                <a:cubicBezTo>
                  <a:pt x="182" y="24"/>
                  <a:pt x="181" y="23"/>
                  <a:pt x="180" y="22"/>
                </a:cubicBezTo>
                <a:cubicBezTo>
                  <a:pt x="179" y="21"/>
                  <a:pt x="178" y="20"/>
                  <a:pt x="177" y="19"/>
                </a:cubicBezTo>
                <a:cubicBezTo>
                  <a:pt x="176" y="19"/>
                  <a:pt x="175" y="18"/>
                  <a:pt x="174" y="17"/>
                </a:cubicBezTo>
                <a:cubicBezTo>
                  <a:pt x="173" y="16"/>
                  <a:pt x="171" y="15"/>
                  <a:pt x="170" y="14"/>
                </a:cubicBezTo>
                <a:cubicBezTo>
                  <a:pt x="169" y="14"/>
                  <a:pt x="168" y="13"/>
                  <a:pt x="167" y="13"/>
                </a:cubicBezTo>
                <a:cubicBezTo>
                  <a:pt x="165" y="12"/>
                  <a:pt x="163" y="10"/>
                  <a:pt x="160" y="9"/>
                </a:cubicBezTo>
                <a:cubicBezTo>
                  <a:pt x="148" y="4"/>
                  <a:pt x="134" y="0"/>
                  <a:pt x="121" y="0"/>
                </a:cubicBezTo>
                <a:cubicBezTo>
                  <a:pt x="95" y="1"/>
                  <a:pt x="72" y="12"/>
                  <a:pt x="55" y="29"/>
                </a:cubicBezTo>
                <a:cubicBezTo>
                  <a:pt x="40" y="46"/>
                  <a:pt x="0" y="120"/>
                  <a:pt x="22" y="211"/>
                </a:cubicBezTo>
                <a:cubicBezTo>
                  <a:pt x="38" y="177"/>
                  <a:pt x="67" y="147"/>
                  <a:pt x="100" y="135"/>
                </a:cubicBezTo>
                <a:cubicBezTo>
                  <a:pt x="217" y="95"/>
                  <a:pt x="217" y="95"/>
                  <a:pt x="217" y="95"/>
                </a:cubicBezTo>
                <a:cubicBezTo>
                  <a:pt x="215" y="83"/>
                  <a:pt x="212" y="70"/>
                  <a:pt x="207" y="59"/>
                </a:cubicBezTo>
                <a:close/>
              </a:path>
            </a:pathLst>
          </a:custGeom>
          <a:solidFill>
            <a:srgbClr val="AE1B19"/>
          </a:solidFill>
          <a:ln>
            <a:noFill/>
          </a:ln>
        </p:spPr>
        <p:txBody>
          <a:bodyPr vert="horz" wrap="square" lIns="91440" tIns="45720" rIns="91440" bIns="45720" numCol="1" anchor="t" anchorCtr="0" compatLnSpc="1"/>
          <a:lstStyle/>
          <a:p>
            <a:endParaRPr lang="en-GB">
              <a:latin typeface="Arial" panose="020B0604020202020204" pitchFamily="34" charset="0"/>
              <a:ea typeface="FZHei-B01S" panose="02010601030101010101" pitchFamily="2" charset="-122"/>
              <a:sym typeface="Arial" panose="020B0604020202020204" pitchFamily="34" charset="0"/>
            </a:endParaRPr>
          </a:p>
        </p:txBody>
      </p:sp>
      <p:sp>
        <p:nvSpPr>
          <p:cNvPr id="19" name="Freeform 9"/>
          <p:cNvSpPr/>
          <p:nvPr/>
        </p:nvSpPr>
        <p:spPr bwMode="auto">
          <a:xfrm>
            <a:off x="1769108" y="1881386"/>
            <a:ext cx="1308100" cy="393700"/>
          </a:xfrm>
          <a:custGeom>
            <a:avLst/>
            <a:gdLst>
              <a:gd name="T0" fmla="*/ 716 w 719"/>
              <a:gd name="T1" fmla="*/ 0 h 216"/>
              <a:gd name="T2" fmla="*/ 362 w 719"/>
              <a:gd name="T3" fmla="*/ 0 h 216"/>
              <a:gd name="T4" fmla="*/ 359 w 719"/>
              <a:gd name="T5" fmla="*/ 0 h 216"/>
              <a:gd name="T6" fmla="*/ 359 w 719"/>
              <a:gd name="T7" fmla="*/ 0 h 216"/>
              <a:gd name="T8" fmla="*/ 356 w 719"/>
              <a:gd name="T9" fmla="*/ 0 h 216"/>
              <a:gd name="T10" fmla="*/ 2 w 719"/>
              <a:gd name="T11" fmla="*/ 0 h 216"/>
              <a:gd name="T12" fmla="*/ 0 w 719"/>
              <a:gd name="T13" fmla="*/ 0 h 216"/>
              <a:gd name="T14" fmla="*/ 39 w 719"/>
              <a:gd name="T15" fmla="*/ 9 h 216"/>
              <a:gd name="T16" fmla="*/ 46 w 719"/>
              <a:gd name="T17" fmla="*/ 13 h 216"/>
              <a:gd name="T18" fmla="*/ 49 w 719"/>
              <a:gd name="T19" fmla="*/ 14 h 216"/>
              <a:gd name="T20" fmla="*/ 53 w 719"/>
              <a:gd name="T21" fmla="*/ 17 h 216"/>
              <a:gd name="T22" fmla="*/ 56 w 719"/>
              <a:gd name="T23" fmla="*/ 19 h 216"/>
              <a:gd name="T24" fmla="*/ 59 w 719"/>
              <a:gd name="T25" fmla="*/ 22 h 216"/>
              <a:gd name="T26" fmla="*/ 63 w 719"/>
              <a:gd name="T27" fmla="*/ 25 h 216"/>
              <a:gd name="T28" fmla="*/ 64 w 719"/>
              <a:gd name="T29" fmla="*/ 27 h 216"/>
              <a:gd name="T30" fmla="*/ 70 w 719"/>
              <a:gd name="T31" fmla="*/ 33 h 216"/>
              <a:gd name="T32" fmla="*/ 71 w 719"/>
              <a:gd name="T33" fmla="*/ 34 h 216"/>
              <a:gd name="T34" fmla="*/ 75 w 719"/>
              <a:gd name="T35" fmla="*/ 38 h 216"/>
              <a:gd name="T36" fmla="*/ 76 w 719"/>
              <a:gd name="T37" fmla="*/ 40 h 216"/>
              <a:gd name="T38" fmla="*/ 77 w 719"/>
              <a:gd name="T39" fmla="*/ 41 h 216"/>
              <a:gd name="T40" fmla="*/ 78 w 719"/>
              <a:gd name="T41" fmla="*/ 43 h 216"/>
              <a:gd name="T42" fmla="*/ 81 w 719"/>
              <a:gd name="T43" fmla="*/ 47 h 216"/>
              <a:gd name="T44" fmla="*/ 81 w 719"/>
              <a:gd name="T45" fmla="*/ 48 h 216"/>
              <a:gd name="T46" fmla="*/ 81 w 719"/>
              <a:gd name="T47" fmla="*/ 48 h 216"/>
              <a:gd name="T48" fmla="*/ 81 w 719"/>
              <a:gd name="T49" fmla="*/ 48 h 216"/>
              <a:gd name="T50" fmla="*/ 86 w 719"/>
              <a:gd name="T51" fmla="*/ 59 h 216"/>
              <a:gd name="T52" fmla="*/ 86 w 719"/>
              <a:gd name="T53" fmla="*/ 59 h 216"/>
              <a:gd name="T54" fmla="*/ 96 w 719"/>
              <a:gd name="T55" fmla="*/ 95 h 216"/>
              <a:gd name="T56" fmla="*/ 96 w 719"/>
              <a:gd name="T57" fmla="*/ 98 h 216"/>
              <a:gd name="T58" fmla="*/ 111 w 719"/>
              <a:gd name="T59" fmla="*/ 166 h 216"/>
              <a:gd name="T60" fmla="*/ 192 w 719"/>
              <a:gd name="T61" fmla="*/ 216 h 216"/>
              <a:gd name="T62" fmla="*/ 356 w 719"/>
              <a:gd name="T63" fmla="*/ 216 h 216"/>
              <a:gd name="T64" fmla="*/ 359 w 719"/>
              <a:gd name="T65" fmla="*/ 216 h 216"/>
              <a:gd name="T66" fmla="*/ 359 w 719"/>
              <a:gd name="T67" fmla="*/ 216 h 216"/>
              <a:gd name="T68" fmla="*/ 362 w 719"/>
              <a:gd name="T69" fmla="*/ 216 h 216"/>
              <a:gd name="T70" fmla="*/ 526 w 719"/>
              <a:gd name="T71" fmla="*/ 216 h 216"/>
              <a:gd name="T72" fmla="*/ 607 w 719"/>
              <a:gd name="T73" fmla="*/ 166 h 216"/>
              <a:gd name="T74" fmla="*/ 622 w 719"/>
              <a:gd name="T75" fmla="*/ 98 h 216"/>
              <a:gd name="T76" fmla="*/ 622 w 719"/>
              <a:gd name="T77" fmla="*/ 96 h 216"/>
              <a:gd name="T78" fmla="*/ 632 w 719"/>
              <a:gd name="T79" fmla="*/ 59 h 216"/>
              <a:gd name="T80" fmla="*/ 637 w 719"/>
              <a:gd name="T81" fmla="*/ 48 h 216"/>
              <a:gd name="T82" fmla="*/ 654 w 719"/>
              <a:gd name="T83" fmla="*/ 27 h 216"/>
              <a:gd name="T84" fmla="*/ 656 w 719"/>
              <a:gd name="T85" fmla="*/ 25 h 216"/>
              <a:gd name="T86" fmla="*/ 659 w 719"/>
              <a:gd name="T87" fmla="*/ 22 h 216"/>
              <a:gd name="T88" fmla="*/ 662 w 719"/>
              <a:gd name="T89" fmla="*/ 19 h 216"/>
              <a:gd name="T90" fmla="*/ 665 w 719"/>
              <a:gd name="T91" fmla="*/ 17 h 216"/>
              <a:gd name="T92" fmla="*/ 669 w 719"/>
              <a:gd name="T93" fmla="*/ 14 h 216"/>
              <a:gd name="T94" fmla="*/ 672 w 719"/>
              <a:gd name="T95" fmla="*/ 13 h 216"/>
              <a:gd name="T96" fmla="*/ 679 w 719"/>
              <a:gd name="T97" fmla="*/ 9 h 216"/>
              <a:gd name="T98" fmla="*/ 719 w 719"/>
              <a:gd name="T99" fmla="*/ 0 h 216"/>
              <a:gd name="T100" fmla="*/ 716 w 719"/>
              <a:gd name="T101" fmla="*/ 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9" h="216">
                <a:moveTo>
                  <a:pt x="716" y="0"/>
                </a:moveTo>
                <a:cubicBezTo>
                  <a:pt x="362" y="0"/>
                  <a:pt x="362" y="0"/>
                  <a:pt x="362" y="0"/>
                </a:cubicBezTo>
                <a:cubicBezTo>
                  <a:pt x="359" y="0"/>
                  <a:pt x="359" y="0"/>
                  <a:pt x="359" y="0"/>
                </a:cubicBezTo>
                <a:cubicBezTo>
                  <a:pt x="359" y="0"/>
                  <a:pt x="359" y="0"/>
                  <a:pt x="359" y="0"/>
                </a:cubicBezTo>
                <a:cubicBezTo>
                  <a:pt x="356" y="0"/>
                  <a:pt x="356" y="0"/>
                  <a:pt x="356" y="0"/>
                </a:cubicBezTo>
                <a:cubicBezTo>
                  <a:pt x="2" y="0"/>
                  <a:pt x="2" y="0"/>
                  <a:pt x="2" y="0"/>
                </a:cubicBezTo>
                <a:cubicBezTo>
                  <a:pt x="1" y="0"/>
                  <a:pt x="0" y="0"/>
                  <a:pt x="0" y="0"/>
                </a:cubicBezTo>
                <a:cubicBezTo>
                  <a:pt x="13" y="0"/>
                  <a:pt x="27" y="4"/>
                  <a:pt x="39" y="9"/>
                </a:cubicBezTo>
                <a:cubicBezTo>
                  <a:pt x="42" y="10"/>
                  <a:pt x="44" y="12"/>
                  <a:pt x="46" y="13"/>
                </a:cubicBezTo>
                <a:cubicBezTo>
                  <a:pt x="47" y="13"/>
                  <a:pt x="48" y="14"/>
                  <a:pt x="49" y="14"/>
                </a:cubicBezTo>
                <a:cubicBezTo>
                  <a:pt x="50" y="15"/>
                  <a:pt x="52" y="16"/>
                  <a:pt x="53" y="17"/>
                </a:cubicBezTo>
                <a:cubicBezTo>
                  <a:pt x="54" y="18"/>
                  <a:pt x="55" y="19"/>
                  <a:pt x="56" y="19"/>
                </a:cubicBezTo>
                <a:cubicBezTo>
                  <a:pt x="57" y="20"/>
                  <a:pt x="58" y="21"/>
                  <a:pt x="59" y="22"/>
                </a:cubicBezTo>
                <a:cubicBezTo>
                  <a:pt x="60" y="23"/>
                  <a:pt x="61" y="24"/>
                  <a:pt x="63" y="25"/>
                </a:cubicBezTo>
                <a:cubicBezTo>
                  <a:pt x="63" y="25"/>
                  <a:pt x="64" y="26"/>
                  <a:pt x="64" y="27"/>
                </a:cubicBezTo>
                <a:cubicBezTo>
                  <a:pt x="67" y="29"/>
                  <a:pt x="69" y="31"/>
                  <a:pt x="70" y="33"/>
                </a:cubicBezTo>
                <a:cubicBezTo>
                  <a:pt x="71" y="33"/>
                  <a:pt x="71" y="34"/>
                  <a:pt x="71" y="34"/>
                </a:cubicBezTo>
                <a:cubicBezTo>
                  <a:pt x="72" y="35"/>
                  <a:pt x="73" y="37"/>
                  <a:pt x="75" y="38"/>
                </a:cubicBezTo>
                <a:cubicBezTo>
                  <a:pt x="75" y="39"/>
                  <a:pt x="75" y="39"/>
                  <a:pt x="76" y="40"/>
                </a:cubicBezTo>
                <a:cubicBezTo>
                  <a:pt x="76" y="40"/>
                  <a:pt x="76" y="40"/>
                  <a:pt x="77" y="41"/>
                </a:cubicBezTo>
                <a:cubicBezTo>
                  <a:pt x="77" y="41"/>
                  <a:pt x="77" y="42"/>
                  <a:pt x="78" y="43"/>
                </a:cubicBezTo>
                <a:cubicBezTo>
                  <a:pt x="79" y="44"/>
                  <a:pt x="80" y="46"/>
                  <a:pt x="81" y="47"/>
                </a:cubicBezTo>
                <a:cubicBezTo>
                  <a:pt x="81" y="47"/>
                  <a:pt x="81" y="48"/>
                  <a:pt x="81" y="48"/>
                </a:cubicBezTo>
                <a:cubicBezTo>
                  <a:pt x="81" y="48"/>
                  <a:pt x="81" y="48"/>
                  <a:pt x="81" y="48"/>
                </a:cubicBezTo>
                <a:cubicBezTo>
                  <a:pt x="81" y="48"/>
                  <a:pt x="81" y="48"/>
                  <a:pt x="81" y="48"/>
                </a:cubicBezTo>
                <a:cubicBezTo>
                  <a:pt x="83" y="52"/>
                  <a:pt x="85" y="55"/>
                  <a:pt x="86" y="59"/>
                </a:cubicBezTo>
                <a:cubicBezTo>
                  <a:pt x="86" y="59"/>
                  <a:pt x="86" y="59"/>
                  <a:pt x="86" y="59"/>
                </a:cubicBezTo>
                <a:cubicBezTo>
                  <a:pt x="91" y="70"/>
                  <a:pt x="94" y="83"/>
                  <a:pt x="96" y="95"/>
                </a:cubicBezTo>
                <a:cubicBezTo>
                  <a:pt x="96" y="96"/>
                  <a:pt x="96" y="97"/>
                  <a:pt x="96" y="98"/>
                </a:cubicBezTo>
                <a:cubicBezTo>
                  <a:pt x="99" y="121"/>
                  <a:pt x="101" y="145"/>
                  <a:pt x="111" y="166"/>
                </a:cubicBezTo>
                <a:cubicBezTo>
                  <a:pt x="127" y="199"/>
                  <a:pt x="155" y="216"/>
                  <a:pt x="192" y="216"/>
                </a:cubicBezTo>
                <a:cubicBezTo>
                  <a:pt x="192" y="216"/>
                  <a:pt x="356" y="216"/>
                  <a:pt x="356" y="216"/>
                </a:cubicBezTo>
                <a:cubicBezTo>
                  <a:pt x="356" y="216"/>
                  <a:pt x="357" y="216"/>
                  <a:pt x="359" y="216"/>
                </a:cubicBezTo>
                <a:cubicBezTo>
                  <a:pt x="359" y="216"/>
                  <a:pt x="359" y="216"/>
                  <a:pt x="359" y="216"/>
                </a:cubicBezTo>
                <a:cubicBezTo>
                  <a:pt x="361" y="216"/>
                  <a:pt x="362" y="216"/>
                  <a:pt x="362" y="216"/>
                </a:cubicBezTo>
                <a:cubicBezTo>
                  <a:pt x="362" y="216"/>
                  <a:pt x="526" y="216"/>
                  <a:pt x="526" y="216"/>
                </a:cubicBezTo>
                <a:cubicBezTo>
                  <a:pt x="563" y="216"/>
                  <a:pt x="591" y="199"/>
                  <a:pt x="607" y="166"/>
                </a:cubicBezTo>
                <a:cubicBezTo>
                  <a:pt x="618" y="145"/>
                  <a:pt x="619" y="121"/>
                  <a:pt x="622" y="98"/>
                </a:cubicBezTo>
                <a:cubicBezTo>
                  <a:pt x="622" y="98"/>
                  <a:pt x="622" y="97"/>
                  <a:pt x="622" y="96"/>
                </a:cubicBezTo>
                <a:cubicBezTo>
                  <a:pt x="624" y="83"/>
                  <a:pt x="627" y="71"/>
                  <a:pt x="632" y="59"/>
                </a:cubicBezTo>
                <a:cubicBezTo>
                  <a:pt x="633" y="55"/>
                  <a:pt x="635" y="51"/>
                  <a:pt x="637" y="48"/>
                </a:cubicBezTo>
                <a:cubicBezTo>
                  <a:pt x="642" y="40"/>
                  <a:pt x="647" y="33"/>
                  <a:pt x="654" y="27"/>
                </a:cubicBezTo>
                <a:cubicBezTo>
                  <a:pt x="654" y="26"/>
                  <a:pt x="655" y="25"/>
                  <a:pt x="656" y="25"/>
                </a:cubicBezTo>
                <a:cubicBezTo>
                  <a:pt x="657" y="24"/>
                  <a:pt x="658" y="23"/>
                  <a:pt x="659" y="22"/>
                </a:cubicBezTo>
                <a:cubicBezTo>
                  <a:pt x="660" y="21"/>
                  <a:pt x="661" y="20"/>
                  <a:pt x="662" y="19"/>
                </a:cubicBezTo>
                <a:cubicBezTo>
                  <a:pt x="663" y="19"/>
                  <a:pt x="664" y="18"/>
                  <a:pt x="665" y="17"/>
                </a:cubicBezTo>
                <a:cubicBezTo>
                  <a:pt x="667" y="16"/>
                  <a:pt x="668" y="15"/>
                  <a:pt x="669" y="14"/>
                </a:cubicBezTo>
                <a:cubicBezTo>
                  <a:pt x="670" y="14"/>
                  <a:pt x="671" y="13"/>
                  <a:pt x="672" y="13"/>
                </a:cubicBezTo>
                <a:cubicBezTo>
                  <a:pt x="674" y="12"/>
                  <a:pt x="676" y="10"/>
                  <a:pt x="679" y="9"/>
                </a:cubicBezTo>
                <a:cubicBezTo>
                  <a:pt x="691" y="4"/>
                  <a:pt x="705" y="0"/>
                  <a:pt x="719" y="0"/>
                </a:cubicBezTo>
                <a:cubicBezTo>
                  <a:pt x="718" y="0"/>
                  <a:pt x="717" y="0"/>
                  <a:pt x="716" y="0"/>
                </a:cubicBezTo>
                <a:close/>
              </a:path>
            </a:pathLst>
          </a:custGeom>
          <a:solidFill>
            <a:srgbClr val="D7271E"/>
          </a:solidFill>
          <a:ln>
            <a:noFill/>
          </a:ln>
        </p:spPr>
        <p:txBody>
          <a:bodyPr vert="horz" wrap="square" lIns="91440" tIns="45720" rIns="91440" bIns="45720" numCol="1" anchor="t" anchorCtr="0" compatLnSpc="1"/>
          <a:lstStyle/>
          <a:p>
            <a:endParaRPr lang="en-GB">
              <a:latin typeface="Arial" panose="020B0604020202020204" pitchFamily="34" charset="0"/>
              <a:ea typeface="FZHei-B01S" panose="02010601030101010101" pitchFamily="2" charset="-122"/>
              <a:sym typeface="Arial" panose="020B0604020202020204" pitchFamily="34" charset="0"/>
            </a:endParaRPr>
          </a:p>
        </p:txBody>
      </p:sp>
      <p:sp>
        <p:nvSpPr>
          <p:cNvPr id="20" name="Freeform 10"/>
          <p:cNvSpPr/>
          <p:nvPr/>
        </p:nvSpPr>
        <p:spPr bwMode="auto">
          <a:xfrm>
            <a:off x="2777171" y="3258691"/>
            <a:ext cx="60325" cy="61913"/>
          </a:xfrm>
          <a:custGeom>
            <a:avLst/>
            <a:gdLst>
              <a:gd name="T0" fmla="*/ 3 w 33"/>
              <a:gd name="T1" fmla="*/ 28 h 34"/>
              <a:gd name="T2" fmla="*/ 0 w 33"/>
              <a:gd name="T3" fmla="*/ 23 h 34"/>
              <a:gd name="T4" fmla="*/ 0 w 33"/>
              <a:gd name="T5" fmla="*/ 9 h 34"/>
              <a:gd name="T6" fmla="*/ 3 w 33"/>
              <a:gd name="T7" fmla="*/ 5 h 34"/>
              <a:gd name="T8" fmla="*/ 13 w 33"/>
              <a:gd name="T9" fmla="*/ 1 h 34"/>
              <a:gd name="T10" fmla="*/ 19 w 33"/>
              <a:gd name="T11" fmla="*/ 1 h 34"/>
              <a:gd name="T12" fmla="*/ 30 w 33"/>
              <a:gd name="T13" fmla="*/ 5 h 34"/>
              <a:gd name="T14" fmla="*/ 33 w 33"/>
              <a:gd name="T15" fmla="*/ 9 h 34"/>
              <a:gd name="T16" fmla="*/ 32 w 33"/>
              <a:gd name="T17" fmla="*/ 23 h 34"/>
              <a:gd name="T18" fmla="*/ 29 w 33"/>
              <a:gd name="T19" fmla="*/ 28 h 34"/>
              <a:gd name="T20" fmla="*/ 19 w 33"/>
              <a:gd name="T21" fmla="*/ 33 h 34"/>
              <a:gd name="T22" fmla="*/ 13 w 33"/>
              <a:gd name="T23" fmla="*/ 33 h 34"/>
              <a:gd name="T24" fmla="*/ 3 w 33"/>
              <a:gd name="T25" fmla="*/ 28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34">
                <a:moveTo>
                  <a:pt x="3" y="28"/>
                </a:moveTo>
                <a:cubicBezTo>
                  <a:pt x="1" y="27"/>
                  <a:pt x="0" y="25"/>
                  <a:pt x="0" y="23"/>
                </a:cubicBezTo>
                <a:cubicBezTo>
                  <a:pt x="0" y="9"/>
                  <a:pt x="0" y="9"/>
                  <a:pt x="0" y="9"/>
                </a:cubicBezTo>
                <a:cubicBezTo>
                  <a:pt x="0" y="7"/>
                  <a:pt x="1" y="5"/>
                  <a:pt x="3" y="5"/>
                </a:cubicBezTo>
                <a:cubicBezTo>
                  <a:pt x="13" y="1"/>
                  <a:pt x="13" y="1"/>
                  <a:pt x="13" y="1"/>
                </a:cubicBezTo>
                <a:cubicBezTo>
                  <a:pt x="15" y="0"/>
                  <a:pt x="17" y="0"/>
                  <a:pt x="19" y="1"/>
                </a:cubicBezTo>
                <a:cubicBezTo>
                  <a:pt x="30" y="5"/>
                  <a:pt x="30" y="5"/>
                  <a:pt x="30" y="5"/>
                </a:cubicBezTo>
                <a:cubicBezTo>
                  <a:pt x="31" y="5"/>
                  <a:pt x="33" y="7"/>
                  <a:pt x="33" y="9"/>
                </a:cubicBezTo>
                <a:cubicBezTo>
                  <a:pt x="32" y="23"/>
                  <a:pt x="32" y="23"/>
                  <a:pt x="32" y="23"/>
                </a:cubicBezTo>
                <a:cubicBezTo>
                  <a:pt x="32" y="25"/>
                  <a:pt x="31" y="27"/>
                  <a:pt x="29" y="28"/>
                </a:cubicBezTo>
                <a:cubicBezTo>
                  <a:pt x="19" y="33"/>
                  <a:pt x="19" y="33"/>
                  <a:pt x="19" y="33"/>
                </a:cubicBezTo>
                <a:cubicBezTo>
                  <a:pt x="17" y="34"/>
                  <a:pt x="15" y="34"/>
                  <a:pt x="13" y="33"/>
                </a:cubicBezTo>
                <a:lnTo>
                  <a:pt x="3" y="28"/>
                </a:lnTo>
                <a:close/>
              </a:path>
            </a:pathLst>
          </a:custGeom>
          <a:solidFill>
            <a:srgbClr val="FBCB78"/>
          </a:solidFill>
          <a:ln>
            <a:noFill/>
          </a:ln>
        </p:spPr>
        <p:txBody>
          <a:bodyPr vert="horz" wrap="square" lIns="91440" tIns="45720" rIns="91440" bIns="45720" numCol="1" anchor="t" anchorCtr="0" compatLnSpc="1"/>
          <a:lstStyle/>
          <a:p>
            <a:endParaRPr lang="en-GB">
              <a:latin typeface="Arial" panose="020B0604020202020204" pitchFamily="34" charset="0"/>
              <a:ea typeface="FZHei-B01S" panose="02010601030101010101" pitchFamily="2" charset="-122"/>
              <a:sym typeface="Arial" panose="020B0604020202020204" pitchFamily="34" charset="0"/>
            </a:endParaRPr>
          </a:p>
        </p:txBody>
      </p:sp>
      <p:sp>
        <p:nvSpPr>
          <p:cNvPr id="21" name="Freeform 11"/>
          <p:cNvSpPr/>
          <p:nvPr/>
        </p:nvSpPr>
        <p:spPr bwMode="auto">
          <a:xfrm>
            <a:off x="2591433" y="3250753"/>
            <a:ext cx="76200" cy="77788"/>
          </a:xfrm>
          <a:custGeom>
            <a:avLst/>
            <a:gdLst>
              <a:gd name="T0" fmla="*/ 4 w 42"/>
              <a:gd name="T1" fmla="*/ 34 h 42"/>
              <a:gd name="T2" fmla="*/ 0 w 42"/>
              <a:gd name="T3" fmla="*/ 28 h 42"/>
              <a:gd name="T4" fmla="*/ 0 w 42"/>
              <a:gd name="T5" fmla="*/ 11 h 42"/>
              <a:gd name="T6" fmla="*/ 4 w 42"/>
              <a:gd name="T7" fmla="*/ 5 h 42"/>
              <a:gd name="T8" fmla="*/ 17 w 42"/>
              <a:gd name="T9" fmla="*/ 1 h 42"/>
              <a:gd name="T10" fmla="*/ 25 w 42"/>
              <a:gd name="T11" fmla="*/ 1 h 42"/>
              <a:gd name="T12" fmla="*/ 38 w 42"/>
              <a:gd name="T13" fmla="*/ 5 h 42"/>
              <a:gd name="T14" fmla="*/ 41 w 42"/>
              <a:gd name="T15" fmla="*/ 11 h 42"/>
              <a:gd name="T16" fmla="*/ 41 w 42"/>
              <a:gd name="T17" fmla="*/ 28 h 42"/>
              <a:gd name="T18" fmla="*/ 37 w 42"/>
              <a:gd name="T19" fmla="*/ 34 h 42"/>
              <a:gd name="T20" fmla="*/ 24 w 42"/>
              <a:gd name="T21" fmla="*/ 41 h 42"/>
              <a:gd name="T22" fmla="*/ 17 w 42"/>
              <a:gd name="T23" fmla="*/ 41 h 42"/>
              <a:gd name="T24" fmla="*/ 4 w 42"/>
              <a:gd name="T25" fmla="*/ 34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42">
                <a:moveTo>
                  <a:pt x="4" y="34"/>
                </a:moveTo>
                <a:cubicBezTo>
                  <a:pt x="2" y="33"/>
                  <a:pt x="0" y="31"/>
                  <a:pt x="0" y="28"/>
                </a:cubicBezTo>
                <a:cubicBezTo>
                  <a:pt x="0" y="11"/>
                  <a:pt x="0" y="11"/>
                  <a:pt x="0" y="11"/>
                </a:cubicBezTo>
                <a:cubicBezTo>
                  <a:pt x="0" y="9"/>
                  <a:pt x="2" y="6"/>
                  <a:pt x="4" y="5"/>
                </a:cubicBezTo>
                <a:cubicBezTo>
                  <a:pt x="17" y="1"/>
                  <a:pt x="17" y="1"/>
                  <a:pt x="17" y="1"/>
                </a:cubicBezTo>
                <a:cubicBezTo>
                  <a:pt x="19" y="0"/>
                  <a:pt x="22" y="0"/>
                  <a:pt x="25" y="1"/>
                </a:cubicBezTo>
                <a:cubicBezTo>
                  <a:pt x="38" y="5"/>
                  <a:pt x="38" y="5"/>
                  <a:pt x="38" y="5"/>
                </a:cubicBezTo>
                <a:cubicBezTo>
                  <a:pt x="40" y="6"/>
                  <a:pt x="42" y="9"/>
                  <a:pt x="41" y="11"/>
                </a:cubicBezTo>
                <a:cubicBezTo>
                  <a:pt x="41" y="28"/>
                  <a:pt x="41" y="28"/>
                  <a:pt x="41" y="28"/>
                </a:cubicBezTo>
                <a:cubicBezTo>
                  <a:pt x="41" y="31"/>
                  <a:pt x="39" y="33"/>
                  <a:pt x="37" y="34"/>
                </a:cubicBezTo>
                <a:cubicBezTo>
                  <a:pt x="24" y="41"/>
                  <a:pt x="24" y="41"/>
                  <a:pt x="24" y="41"/>
                </a:cubicBezTo>
                <a:cubicBezTo>
                  <a:pt x="22" y="42"/>
                  <a:pt x="19" y="42"/>
                  <a:pt x="17" y="41"/>
                </a:cubicBezTo>
                <a:lnTo>
                  <a:pt x="4" y="34"/>
                </a:lnTo>
                <a:close/>
              </a:path>
            </a:pathLst>
          </a:custGeom>
          <a:solidFill>
            <a:srgbClr val="FBCB78"/>
          </a:solidFill>
          <a:ln>
            <a:noFill/>
          </a:ln>
        </p:spPr>
        <p:txBody>
          <a:bodyPr vert="horz" wrap="square" lIns="91440" tIns="45720" rIns="91440" bIns="45720" numCol="1" anchor="t" anchorCtr="0" compatLnSpc="1"/>
          <a:lstStyle/>
          <a:p>
            <a:endParaRPr lang="en-GB">
              <a:latin typeface="Arial" panose="020B0604020202020204" pitchFamily="34" charset="0"/>
              <a:ea typeface="FZHei-B01S" panose="02010601030101010101" pitchFamily="2" charset="-122"/>
              <a:sym typeface="Arial" panose="020B0604020202020204" pitchFamily="34" charset="0"/>
            </a:endParaRPr>
          </a:p>
        </p:txBody>
      </p:sp>
      <p:sp>
        <p:nvSpPr>
          <p:cNvPr id="22" name="Freeform 12"/>
          <p:cNvSpPr/>
          <p:nvPr/>
        </p:nvSpPr>
        <p:spPr bwMode="auto">
          <a:xfrm>
            <a:off x="2377121" y="3242816"/>
            <a:ext cx="92075" cy="93663"/>
          </a:xfrm>
          <a:custGeom>
            <a:avLst/>
            <a:gdLst>
              <a:gd name="T0" fmla="*/ 4 w 51"/>
              <a:gd name="T1" fmla="*/ 43 h 52"/>
              <a:gd name="T2" fmla="*/ 0 w 51"/>
              <a:gd name="T3" fmla="*/ 35 h 52"/>
              <a:gd name="T4" fmla="*/ 0 w 51"/>
              <a:gd name="T5" fmla="*/ 13 h 52"/>
              <a:gd name="T6" fmla="*/ 5 w 51"/>
              <a:gd name="T7" fmla="*/ 6 h 52"/>
              <a:gd name="T8" fmla="*/ 20 w 51"/>
              <a:gd name="T9" fmla="*/ 1 h 52"/>
              <a:gd name="T10" fmla="*/ 30 w 51"/>
              <a:gd name="T11" fmla="*/ 1 h 52"/>
              <a:gd name="T12" fmla="*/ 46 w 51"/>
              <a:gd name="T13" fmla="*/ 7 h 52"/>
              <a:gd name="T14" fmla="*/ 51 w 51"/>
              <a:gd name="T15" fmla="*/ 13 h 52"/>
              <a:gd name="T16" fmla="*/ 51 w 51"/>
              <a:gd name="T17" fmla="*/ 35 h 52"/>
              <a:gd name="T18" fmla="*/ 46 w 51"/>
              <a:gd name="T19" fmla="*/ 43 h 52"/>
              <a:gd name="T20" fmla="*/ 30 w 51"/>
              <a:gd name="T21" fmla="*/ 51 h 52"/>
              <a:gd name="T22" fmla="*/ 20 w 51"/>
              <a:gd name="T23" fmla="*/ 51 h 52"/>
              <a:gd name="T24" fmla="*/ 4 w 51"/>
              <a:gd name="T25" fmla="*/ 43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 h="52">
                <a:moveTo>
                  <a:pt x="4" y="43"/>
                </a:moveTo>
                <a:cubicBezTo>
                  <a:pt x="2" y="41"/>
                  <a:pt x="0" y="38"/>
                  <a:pt x="0" y="35"/>
                </a:cubicBezTo>
                <a:cubicBezTo>
                  <a:pt x="0" y="13"/>
                  <a:pt x="0" y="13"/>
                  <a:pt x="0" y="13"/>
                </a:cubicBezTo>
                <a:cubicBezTo>
                  <a:pt x="0" y="11"/>
                  <a:pt x="2" y="7"/>
                  <a:pt x="5" y="6"/>
                </a:cubicBezTo>
                <a:cubicBezTo>
                  <a:pt x="20" y="1"/>
                  <a:pt x="20" y="1"/>
                  <a:pt x="20" y="1"/>
                </a:cubicBezTo>
                <a:cubicBezTo>
                  <a:pt x="23" y="0"/>
                  <a:pt x="27" y="0"/>
                  <a:pt x="30" y="1"/>
                </a:cubicBezTo>
                <a:cubicBezTo>
                  <a:pt x="46" y="7"/>
                  <a:pt x="46" y="7"/>
                  <a:pt x="46" y="7"/>
                </a:cubicBezTo>
                <a:cubicBezTo>
                  <a:pt x="49" y="7"/>
                  <a:pt x="51" y="11"/>
                  <a:pt x="51" y="13"/>
                </a:cubicBezTo>
                <a:cubicBezTo>
                  <a:pt x="51" y="35"/>
                  <a:pt x="51" y="35"/>
                  <a:pt x="51" y="35"/>
                </a:cubicBezTo>
                <a:cubicBezTo>
                  <a:pt x="51" y="38"/>
                  <a:pt x="49" y="41"/>
                  <a:pt x="46" y="43"/>
                </a:cubicBezTo>
                <a:cubicBezTo>
                  <a:pt x="30" y="51"/>
                  <a:pt x="30" y="51"/>
                  <a:pt x="30" y="51"/>
                </a:cubicBezTo>
                <a:cubicBezTo>
                  <a:pt x="27" y="52"/>
                  <a:pt x="23" y="52"/>
                  <a:pt x="20" y="51"/>
                </a:cubicBezTo>
                <a:lnTo>
                  <a:pt x="4" y="43"/>
                </a:lnTo>
                <a:close/>
              </a:path>
            </a:pathLst>
          </a:custGeom>
          <a:solidFill>
            <a:srgbClr val="FBCB78"/>
          </a:solidFill>
          <a:ln>
            <a:noFill/>
          </a:ln>
        </p:spPr>
        <p:txBody>
          <a:bodyPr vert="horz" wrap="square" lIns="91440" tIns="45720" rIns="91440" bIns="45720" numCol="1" anchor="t" anchorCtr="0" compatLnSpc="1"/>
          <a:lstStyle/>
          <a:p>
            <a:endParaRPr lang="en-GB">
              <a:latin typeface="Arial" panose="020B0604020202020204" pitchFamily="34" charset="0"/>
              <a:ea typeface="FZHei-B01S" panose="02010601030101010101" pitchFamily="2" charset="-122"/>
              <a:sym typeface="Arial" panose="020B0604020202020204" pitchFamily="34" charset="0"/>
            </a:endParaRPr>
          </a:p>
        </p:txBody>
      </p:sp>
      <p:sp>
        <p:nvSpPr>
          <p:cNvPr id="23" name="Freeform 13"/>
          <p:cNvSpPr/>
          <p:nvPr/>
        </p:nvSpPr>
        <p:spPr bwMode="auto">
          <a:xfrm>
            <a:off x="2007233" y="3258691"/>
            <a:ext cx="61913" cy="61913"/>
          </a:xfrm>
          <a:custGeom>
            <a:avLst/>
            <a:gdLst>
              <a:gd name="T0" fmla="*/ 31 w 34"/>
              <a:gd name="T1" fmla="*/ 28 h 34"/>
              <a:gd name="T2" fmla="*/ 34 w 34"/>
              <a:gd name="T3" fmla="*/ 23 h 34"/>
              <a:gd name="T4" fmla="*/ 33 w 34"/>
              <a:gd name="T5" fmla="*/ 9 h 34"/>
              <a:gd name="T6" fmla="*/ 30 w 34"/>
              <a:gd name="T7" fmla="*/ 4 h 34"/>
              <a:gd name="T8" fmla="*/ 20 w 34"/>
              <a:gd name="T9" fmla="*/ 1 h 34"/>
              <a:gd name="T10" fmla="*/ 14 w 34"/>
              <a:gd name="T11" fmla="*/ 1 h 34"/>
              <a:gd name="T12" fmla="*/ 4 w 34"/>
              <a:gd name="T13" fmla="*/ 4 h 34"/>
              <a:gd name="T14" fmla="*/ 1 w 34"/>
              <a:gd name="T15" fmla="*/ 9 h 34"/>
              <a:gd name="T16" fmla="*/ 1 w 34"/>
              <a:gd name="T17" fmla="*/ 23 h 34"/>
              <a:gd name="T18" fmla="*/ 4 w 34"/>
              <a:gd name="T19" fmla="*/ 28 h 34"/>
              <a:gd name="T20" fmla="*/ 14 w 34"/>
              <a:gd name="T21" fmla="*/ 33 h 34"/>
              <a:gd name="T22" fmla="*/ 20 w 34"/>
              <a:gd name="T23" fmla="*/ 33 h 34"/>
              <a:gd name="T24" fmla="*/ 31 w 34"/>
              <a:gd name="T25" fmla="*/ 28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 h="34">
                <a:moveTo>
                  <a:pt x="31" y="28"/>
                </a:moveTo>
                <a:cubicBezTo>
                  <a:pt x="32" y="27"/>
                  <a:pt x="34" y="25"/>
                  <a:pt x="34" y="23"/>
                </a:cubicBezTo>
                <a:cubicBezTo>
                  <a:pt x="33" y="9"/>
                  <a:pt x="33" y="9"/>
                  <a:pt x="33" y="9"/>
                </a:cubicBezTo>
                <a:cubicBezTo>
                  <a:pt x="33" y="7"/>
                  <a:pt x="32" y="5"/>
                  <a:pt x="30" y="4"/>
                </a:cubicBezTo>
                <a:cubicBezTo>
                  <a:pt x="20" y="1"/>
                  <a:pt x="20" y="1"/>
                  <a:pt x="20" y="1"/>
                </a:cubicBezTo>
                <a:cubicBezTo>
                  <a:pt x="19" y="0"/>
                  <a:pt x="16" y="0"/>
                  <a:pt x="14" y="1"/>
                </a:cubicBezTo>
                <a:cubicBezTo>
                  <a:pt x="4" y="4"/>
                  <a:pt x="4" y="4"/>
                  <a:pt x="4" y="4"/>
                </a:cubicBezTo>
                <a:cubicBezTo>
                  <a:pt x="2" y="5"/>
                  <a:pt x="0" y="7"/>
                  <a:pt x="1" y="9"/>
                </a:cubicBezTo>
                <a:cubicBezTo>
                  <a:pt x="1" y="23"/>
                  <a:pt x="1" y="23"/>
                  <a:pt x="1" y="23"/>
                </a:cubicBezTo>
                <a:cubicBezTo>
                  <a:pt x="1" y="25"/>
                  <a:pt x="2" y="27"/>
                  <a:pt x="4" y="28"/>
                </a:cubicBezTo>
                <a:cubicBezTo>
                  <a:pt x="14" y="33"/>
                  <a:pt x="14" y="33"/>
                  <a:pt x="14" y="33"/>
                </a:cubicBezTo>
                <a:cubicBezTo>
                  <a:pt x="16" y="34"/>
                  <a:pt x="19" y="34"/>
                  <a:pt x="20" y="33"/>
                </a:cubicBezTo>
                <a:lnTo>
                  <a:pt x="31" y="28"/>
                </a:lnTo>
                <a:close/>
              </a:path>
            </a:pathLst>
          </a:custGeom>
          <a:solidFill>
            <a:srgbClr val="FBCB78"/>
          </a:solidFill>
          <a:ln>
            <a:noFill/>
          </a:ln>
        </p:spPr>
        <p:txBody>
          <a:bodyPr vert="horz" wrap="square" lIns="91440" tIns="45720" rIns="91440" bIns="45720" numCol="1" anchor="t" anchorCtr="0" compatLnSpc="1"/>
          <a:lstStyle/>
          <a:p>
            <a:endParaRPr lang="en-GB">
              <a:latin typeface="Arial" panose="020B0604020202020204" pitchFamily="34" charset="0"/>
              <a:ea typeface="FZHei-B01S" panose="02010601030101010101" pitchFamily="2" charset="-122"/>
              <a:sym typeface="Arial" panose="020B0604020202020204" pitchFamily="34" charset="0"/>
            </a:endParaRPr>
          </a:p>
        </p:txBody>
      </p:sp>
      <p:sp>
        <p:nvSpPr>
          <p:cNvPr id="24" name="Freeform 14"/>
          <p:cNvSpPr/>
          <p:nvPr/>
        </p:nvSpPr>
        <p:spPr bwMode="auto">
          <a:xfrm>
            <a:off x="2178683" y="3250753"/>
            <a:ext cx="74613" cy="77788"/>
          </a:xfrm>
          <a:custGeom>
            <a:avLst/>
            <a:gdLst>
              <a:gd name="T0" fmla="*/ 37 w 41"/>
              <a:gd name="T1" fmla="*/ 34 h 42"/>
              <a:gd name="T2" fmla="*/ 41 w 41"/>
              <a:gd name="T3" fmla="*/ 28 h 42"/>
              <a:gd name="T4" fmla="*/ 41 w 41"/>
              <a:gd name="T5" fmla="*/ 11 h 42"/>
              <a:gd name="T6" fmla="*/ 37 w 41"/>
              <a:gd name="T7" fmla="*/ 5 h 42"/>
              <a:gd name="T8" fmla="*/ 24 w 41"/>
              <a:gd name="T9" fmla="*/ 1 h 42"/>
              <a:gd name="T10" fmla="*/ 17 w 41"/>
              <a:gd name="T11" fmla="*/ 1 h 42"/>
              <a:gd name="T12" fmla="*/ 4 w 41"/>
              <a:gd name="T13" fmla="*/ 5 h 42"/>
              <a:gd name="T14" fmla="*/ 0 w 41"/>
              <a:gd name="T15" fmla="*/ 11 h 42"/>
              <a:gd name="T16" fmla="*/ 0 w 41"/>
              <a:gd name="T17" fmla="*/ 28 h 42"/>
              <a:gd name="T18" fmla="*/ 4 w 41"/>
              <a:gd name="T19" fmla="*/ 34 h 42"/>
              <a:gd name="T20" fmla="*/ 17 w 41"/>
              <a:gd name="T21" fmla="*/ 41 h 42"/>
              <a:gd name="T22" fmla="*/ 24 w 41"/>
              <a:gd name="T23" fmla="*/ 41 h 42"/>
              <a:gd name="T24" fmla="*/ 37 w 41"/>
              <a:gd name="T25" fmla="*/ 34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 h="42">
                <a:moveTo>
                  <a:pt x="37" y="34"/>
                </a:moveTo>
                <a:cubicBezTo>
                  <a:pt x="39" y="33"/>
                  <a:pt x="41" y="31"/>
                  <a:pt x="41" y="28"/>
                </a:cubicBezTo>
                <a:cubicBezTo>
                  <a:pt x="41" y="11"/>
                  <a:pt x="41" y="11"/>
                  <a:pt x="41" y="11"/>
                </a:cubicBezTo>
                <a:cubicBezTo>
                  <a:pt x="41" y="9"/>
                  <a:pt x="39" y="6"/>
                  <a:pt x="37" y="5"/>
                </a:cubicBezTo>
                <a:cubicBezTo>
                  <a:pt x="24" y="1"/>
                  <a:pt x="24" y="1"/>
                  <a:pt x="24" y="1"/>
                </a:cubicBezTo>
                <a:cubicBezTo>
                  <a:pt x="22" y="0"/>
                  <a:pt x="19" y="0"/>
                  <a:pt x="17" y="1"/>
                </a:cubicBezTo>
                <a:cubicBezTo>
                  <a:pt x="4" y="5"/>
                  <a:pt x="4" y="5"/>
                  <a:pt x="4" y="5"/>
                </a:cubicBezTo>
                <a:cubicBezTo>
                  <a:pt x="1" y="6"/>
                  <a:pt x="0" y="9"/>
                  <a:pt x="0" y="11"/>
                </a:cubicBezTo>
                <a:cubicBezTo>
                  <a:pt x="0" y="28"/>
                  <a:pt x="0" y="28"/>
                  <a:pt x="0" y="28"/>
                </a:cubicBezTo>
                <a:cubicBezTo>
                  <a:pt x="0" y="31"/>
                  <a:pt x="2" y="33"/>
                  <a:pt x="4" y="34"/>
                </a:cubicBezTo>
                <a:cubicBezTo>
                  <a:pt x="17" y="41"/>
                  <a:pt x="17" y="41"/>
                  <a:pt x="17" y="41"/>
                </a:cubicBezTo>
                <a:cubicBezTo>
                  <a:pt x="19" y="42"/>
                  <a:pt x="22" y="42"/>
                  <a:pt x="24" y="41"/>
                </a:cubicBezTo>
                <a:lnTo>
                  <a:pt x="37" y="34"/>
                </a:lnTo>
                <a:close/>
              </a:path>
            </a:pathLst>
          </a:custGeom>
          <a:solidFill>
            <a:srgbClr val="FBCB78"/>
          </a:solidFill>
          <a:ln>
            <a:noFill/>
          </a:ln>
        </p:spPr>
        <p:txBody>
          <a:bodyPr vert="horz" wrap="square" lIns="91440" tIns="45720" rIns="91440" bIns="45720" numCol="1" anchor="t" anchorCtr="0" compatLnSpc="1"/>
          <a:lstStyle/>
          <a:p>
            <a:endParaRPr lang="en-GB">
              <a:latin typeface="Arial" panose="020B0604020202020204" pitchFamily="34" charset="0"/>
              <a:ea typeface="FZHei-B01S" panose="02010601030101010101" pitchFamily="2" charset="-122"/>
              <a:sym typeface="Arial" panose="020B0604020202020204" pitchFamily="34" charset="0"/>
            </a:endParaRPr>
          </a:p>
        </p:txBody>
      </p:sp>
      <p:sp>
        <p:nvSpPr>
          <p:cNvPr id="26" name="Rectangle 106"/>
          <p:cNvSpPr/>
          <p:nvPr/>
        </p:nvSpPr>
        <p:spPr>
          <a:xfrm>
            <a:off x="1601038" y="2446238"/>
            <a:ext cx="1656942" cy="646331"/>
          </a:xfrm>
          <a:prstGeom prst="rect">
            <a:avLst/>
          </a:prstGeom>
        </p:spPr>
        <p:txBody>
          <a:bodyPr wrap="square">
            <a:spAutoFit/>
          </a:bodyPr>
          <a:lstStyle/>
          <a:p>
            <a:pPr algn="ctr">
              <a:lnSpc>
                <a:spcPct val="120000"/>
              </a:lnSpc>
            </a:pPr>
            <a:r>
              <a:rPr lang="zh-CN" altLang="en-US" sz="1000" spc="100" dirty="0">
                <a:solidFill>
                  <a:srgbClr val="A23230"/>
                </a:solidFill>
                <a:latin typeface="微软雅黑" panose="020B0503020204020204" pitchFamily="34" charset="-122"/>
                <a:ea typeface="微软雅黑" panose="020B0503020204020204" pitchFamily="34" charset="-122"/>
                <a:sym typeface="Arial" panose="020B0604020202020204" pitchFamily="34" charset="0"/>
              </a:rPr>
              <a:t>树立正确权力观、地位观、利益观，稳得住心神、抵得住诱惑</a:t>
            </a:r>
            <a:endParaRPr lang="en-GB" sz="1000" spc="100" dirty="0">
              <a:solidFill>
                <a:srgbClr val="A23230"/>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7" name="Oval 107"/>
          <p:cNvSpPr/>
          <p:nvPr/>
        </p:nvSpPr>
        <p:spPr>
          <a:xfrm>
            <a:off x="4372132" y="3962597"/>
            <a:ext cx="933451" cy="933451"/>
          </a:xfrm>
          <a:prstGeom prst="ellipse">
            <a:avLst/>
          </a:prstGeom>
          <a:solidFill>
            <a:srgbClr val="FBCB78"/>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b="1" dirty="0">
                <a:solidFill>
                  <a:srgbClr val="A23230"/>
                </a:solidFill>
                <a:latin typeface="Arial" panose="020B0604020202020204" pitchFamily="34" charset="0"/>
                <a:ea typeface="FZHei-B01S" panose="02010601030101010101" pitchFamily="2" charset="-122"/>
                <a:sym typeface="Arial" panose="020B0604020202020204" pitchFamily="34" charset="0"/>
              </a:rPr>
              <a:t>2017</a:t>
            </a:r>
          </a:p>
        </p:txBody>
      </p:sp>
      <p:sp>
        <p:nvSpPr>
          <p:cNvPr id="28" name="Freeform 5"/>
          <p:cNvSpPr/>
          <p:nvPr/>
        </p:nvSpPr>
        <p:spPr bwMode="auto">
          <a:xfrm>
            <a:off x="3893342" y="1779786"/>
            <a:ext cx="1981200" cy="2076451"/>
          </a:xfrm>
          <a:custGeom>
            <a:avLst/>
            <a:gdLst>
              <a:gd name="T0" fmla="*/ 538 w 1089"/>
              <a:gd name="T1" fmla="*/ 1138 h 1138"/>
              <a:gd name="T2" fmla="*/ 466 w 1089"/>
              <a:gd name="T3" fmla="*/ 1122 h 1138"/>
              <a:gd name="T4" fmla="*/ 71 w 1089"/>
              <a:gd name="T5" fmla="*/ 895 h 1138"/>
              <a:gd name="T6" fmla="*/ 0 w 1089"/>
              <a:gd name="T7" fmla="*/ 772 h 1138"/>
              <a:gd name="T8" fmla="*/ 4 w 1089"/>
              <a:gd name="T9" fmla="*/ 248 h 1138"/>
              <a:gd name="T10" fmla="*/ 79 w 1089"/>
              <a:gd name="T11" fmla="*/ 143 h 1138"/>
              <a:gd name="T12" fmla="*/ 455 w 1089"/>
              <a:gd name="T13" fmla="*/ 12 h 1138"/>
              <a:gd name="T14" fmla="*/ 540 w 1089"/>
              <a:gd name="T15" fmla="*/ 0 h 1138"/>
              <a:gd name="T16" fmla="*/ 621 w 1089"/>
              <a:gd name="T17" fmla="*/ 11 h 1138"/>
              <a:gd name="T18" fmla="*/ 1015 w 1089"/>
              <a:gd name="T19" fmla="*/ 144 h 1138"/>
              <a:gd name="T20" fmla="*/ 1088 w 1089"/>
              <a:gd name="T21" fmla="*/ 247 h 1138"/>
              <a:gd name="T22" fmla="*/ 1078 w 1089"/>
              <a:gd name="T23" fmla="*/ 772 h 1138"/>
              <a:gd name="T24" fmla="*/ 1005 w 1089"/>
              <a:gd name="T25" fmla="*/ 895 h 1138"/>
              <a:gd name="T26" fmla="*/ 609 w 1089"/>
              <a:gd name="T27" fmla="*/ 1122 h 1138"/>
              <a:gd name="T28" fmla="*/ 538 w 1089"/>
              <a:gd name="T29" fmla="*/ 1138 h 1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89" h="1138">
                <a:moveTo>
                  <a:pt x="538" y="1138"/>
                </a:moveTo>
                <a:cubicBezTo>
                  <a:pt x="511" y="1138"/>
                  <a:pt x="485" y="1132"/>
                  <a:pt x="466" y="1122"/>
                </a:cubicBezTo>
                <a:cubicBezTo>
                  <a:pt x="71" y="895"/>
                  <a:pt x="71" y="895"/>
                  <a:pt x="71" y="895"/>
                </a:cubicBezTo>
                <a:cubicBezTo>
                  <a:pt x="32" y="873"/>
                  <a:pt x="0" y="817"/>
                  <a:pt x="0" y="772"/>
                </a:cubicBezTo>
                <a:cubicBezTo>
                  <a:pt x="4" y="248"/>
                  <a:pt x="4" y="248"/>
                  <a:pt x="4" y="248"/>
                </a:cubicBezTo>
                <a:cubicBezTo>
                  <a:pt x="4" y="205"/>
                  <a:pt x="38" y="157"/>
                  <a:pt x="79" y="143"/>
                </a:cubicBezTo>
                <a:cubicBezTo>
                  <a:pt x="455" y="12"/>
                  <a:pt x="455" y="12"/>
                  <a:pt x="455" y="12"/>
                </a:cubicBezTo>
                <a:cubicBezTo>
                  <a:pt x="477" y="4"/>
                  <a:pt x="508" y="0"/>
                  <a:pt x="540" y="0"/>
                </a:cubicBezTo>
                <a:cubicBezTo>
                  <a:pt x="570" y="0"/>
                  <a:pt x="600" y="4"/>
                  <a:pt x="621" y="11"/>
                </a:cubicBezTo>
                <a:cubicBezTo>
                  <a:pt x="1015" y="144"/>
                  <a:pt x="1015" y="144"/>
                  <a:pt x="1015" y="144"/>
                </a:cubicBezTo>
                <a:cubicBezTo>
                  <a:pt x="1056" y="157"/>
                  <a:pt x="1089" y="205"/>
                  <a:pt x="1088" y="247"/>
                </a:cubicBezTo>
                <a:cubicBezTo>
                  <a:pt x="1078" y="772"/>
                  <a:pt x="1078" y="772"/>
                  <a:pt x="1078" y="772"/>
                </a:cubicBezTo>
                <a:cubicBezTo>
                  <a:pt x="1077" y="816"/>
                  <a:pt x="1044" y="873"/>
                  <a:pt x="1005" y="895"/>
                </a:cubicBezTo>
                <a:cubicBezTo>
                  <a:pt x="609" y="1122"/>
                  <a:pt x="609" y="1122"/>
                  <a:pt x="609" y="1122"/>
                </a:cubicBezTo>
                <a:cubicBezTo>
                  <a:pt x="591" y="1132"/>
                  <a:pt x="565" y="1138"/>
                  <a:pt x="538" y="1138"/>
                </a:cubicBezTo>
                <a:close/>
              </a:path>
            </a:pathLst>
          </a:custGeom>
          <a:solidFill>
            <a:srgbClr val="FEF5D6"/>
          </a:solidFill>
          <a:ln>
            <a:noFill/>
          </a:ln>
        </p:spPr>
        <p:txBody>
          <a:bodyPr vert="horz" wrap="square" lIns="91440" tIns="45720" rIns="91440" bIns="45720" numCol="1" anchor="t" anchorCtr="0" compatLnSpc="1"/>
          <a:lstStyle/>
          <a:p>
            <a:endParaRPr lang="en-GB">
              <a:latin typeface="Arial" panose="020B0604020202020204" pitchFamily="34" charset="0"/>
              <a:ea typeface="FZHei-B01S" panose="02010601030101010101" pitchFamily="2" charset="-122"/>
              <a:sym typeface="Arial" panose="020B0604020202020204" pitchFamily="34" charset="0"/>
            </a:endParaRPr>
          </a:p>
        </p:txBody>
      </p:sp>
      <p:sp>
        <p:nvSpPr>
          <p:cNvPr id="29" name="Freeform 6"/>
          <p:cNvSpPr/>
          <p:nvPr/>
        </p:nvSpPr>
        <p:spPr bwMode="auto">
          <a:xfrm>
            <a:off x="4021930" y="1916311"/>
            <a:ext cx="1724025" cy="1785938"/>
          </a:xfrm>
          <a:custGeom>
            <a:avLst/>
            <a:gdLst>
              <a:gd name="T0" fmla="*/ 83 w 947"/>
              <a:gd name="T1" fmla="*/ 784 h 979"/>
              <a:gd name="T2" fmla="*/ 0 w 947"/>
              <a:gd name="T3" fmla="*/ 643 h 979"/>
              <a:gd name="T4" fmla="*/ 3 w 947"/>
              <a:gd name="T5" fmla="*/ 243 h 979"/>
              <a:gd name="T6" fmla="*/ 94 w 947"/>
              <a:gd name="T7" fmla="*/ 116 h 979"/>
              <a:gd name="T8" fmla="*/ 378 w 947"/>
              <a:gd name="T9" fmla="*/ 18 h 979"/>
              <a:gd name="T10" fmla="*/ 558 w 947"/>
              <a:gd name="T11" fmla="*/ 17 h 979"/>
              <a:gd name="T12" fmla="*/ 857 w 947"/>
              <a:gd name="T13" fmla="*/ 117 h 979"/>
              <a:gd name="T14" fmla="*/ 946 w 947"/>
              <a:gd name="T15" fmla="*/ 243 h 979"/>
              <a:gd name="T16" fmla="*/ 938 w 947"/>
              <a:gd name="T17" fmla="*/ 642 h 979"/>
              <a:gd name="T18" fmla="*/ 853 w 947"/>
              <a:gd name="T19" fmla="*/ 783 h 979"/>
              <a:gd name="T20" fmla="*/ 550 w 947"/>
              <a:gd name="T21" fmla="*/ 953 h 979"/>
              <a:gd name="T22" fmla="*/ 384 w 947"/>
              <a:gd name="T23" fmla="*/ 953 h 979"/>
              <a:gd name="T24" fmla="*/ 83 w 947"/>
              <a:gd name="T25" fmla="*/ 78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47" h="979">
                <a:moveTo>
                  <a:pt x="83" y="784"/>
                </a:moveTo>
                <a:cubicBezTo>
                  <a:pt x="37" y="759"/>
                  <a:pt x="0" y="695"/>
                  <a:pt x="0" y="643"/>
                </a:cubicBezTo>
                <a:cubicBezTo>
                  <a:pt x="3" y="243"/>
                  <a:pt x="3" y="243"/>
                  <a:pt x="3" y="243"/>
                </a:cubicBezTo>
                <a:cubicBezTo>
                  <a:pt x="4" y="191"/>
                  <a:pt x="44" y="134"/>
                  <a:pt x="94" y="116"/>
                </a:cubicBezTo>
                <a:cubicBezTo>
                  <a:pt x="378" y="18"/>
                  <a:pt x="378" y="18"/>
                  <a:pt x="378" y="18"/>
                </a:cubicBezTo>
                <a:cubicBezTo>
                  <a:pt x="427" y="1"/>
                  <a:pt x="508" y="0"/>
                  <a:pt x="558" y="17"/>
                </a:cubicBezTo>
                <a:cubicBezTo>
                  <a:pt x="857" y="117"/>
                  <a:pt x="857" y="117"/>
                  <a:pt x="857" y="117"/>
                </a:cubicBezTo>
                <a:cubicBezTo>
                  <a:pt x="907" y="134"/>
                  <a:pt x="947" y="191"/>
                  <a:pt x="946" y="243"/>
                </a:cubicBezTo>
                <a:cubicBezTo>
                  <a:pt x="938" y="642"/>
                  <a:pt x="938" y="642"/>
                  <a:pt x="938" y="642"/>
                </a:cubicBezTo>
                <a:cubicBezTo>
                  <a:pt x="937" y="694"/>
                  <a:pt x="899" y="758"/>
                  <a:pt x="853" y="783"/>
                </a:cubicBezTo>
                <a:cubicBezTo>
                  <a:pt x="550" y="953"/>
                  <a:pt x="550" y="953"/>
                  <a:pt x="550" y="953"/>
                </a:cubicBezTo>
                <a:cubicBezTo>
                  <a:pt x="505" y="979"/>
                  <a:pt x="430" y="979"/>
                  <a:pt x="384" y="953"/>
                </a:cubicBezTo>
                <a:lnTo>
                  <a:pt x="83" y="78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latin typeface="Arial" panose="020B0604020202020204" pitchFamily="34" charset="0"/>
              <a:ea typeface="FZHei-B01S" panose="02010601030101010101" pitchFamily="2" charset="-122"/>
              <a:sym typeface="Arial" panose="020B0604020202020204" pitchFamily="34" charset="0"/>
            </a:endParaRPr>
          </a:p>
        </p:txBody>
      </p:sp>
      <p:sp>
        <p:nvSpPr>
          <p:cNvPr id="30" name="Freeform 7"/>
          <p:cNvSpPr/>
          <p:nvPr/>
        </p:nvSpPr>
        <p:spPr bwMode="auto">
          <a:xfrm>
            <a:off x="5361780" y="1881386"/>
            <a:ext cx="392113" cy="377825"/>
          </a:xfrm>
          <a:custGeom>
            <a:avLst/>
            <a:gdLst>
              <a:gd name="T0" fmla="*/ 162 w 216"/>
              <a:gd name="T1" fmla="*/ 29 h 207"/>
              <a:gd name="T2" fmla="*/ 97 w 216"/>
              <a:gd name="T3" fmla="*/ 0 h 207"/>
              <a:gd name="T4" fmla="*/ 57 w 216"/>
              <a:gd name="T5" fmla="*/ 9 h 207"/>
              <a:gd name="T6" fmla="*/ 50 w 216"/>
              <a:gd name="T7" fmla="*/ 13 h 207"/>
              <a:gd name="T8" fmla="*/ 47 w 216"/>
              <a:gd name="T9" fmla="*/ 14 h 207"/>
              <a:gd name="T10" fmla="*/ 43 w 216"/>
              <a:gd name="T11" fmla="*/ 17 h 207"/>
              <a:gd name="T12" fmla="*/ 40 w 216"/>
              <a:gd name="T13" fmla="*/ 19 h 207"/>
              <a:gd name="T14" fmla="*/ 37 w 216"/>
              <a:gd name="T15" fmla="*/ 22 h 207"/>
              <a:gd name="T16" fmla="*/ 34 w 216"/>
              <a:gd name="T17" fmla="*/ 25 h 207"/>
              <a:gd name="T18" fmla="*/ 32 w 216"/>
              <a:gd name="T19" fmla="*/ 27 h 207"/>
              <a:gd name="T20" fmla="*/ 15 w 216"/>
              <a:gd name="T21" fmla="*/ 48 h 207"/>
              <a:gd name="T22" fmla="*/ 10 w 216"/>
              <a:gd name="T23" fmla="*/ 59 h 207"/>
              <a:gd name="T24" fmla="*/ 0 w 216"/>
              <a:gd name="T25" fmla="*/ 96 h 207"/>
              <a:gd name="T26" fmla="*/ 121 w 216"/>
              <a:gd name="T27" fmla="*/ 136 h 207"/>
              <a:gd name="T28" fmla="*/ 196 w 216"/>
              <a:gd name="T29" fmla="*/ 207 h 207"/>
              <a:gd name="T30" fmla="*/ 162 w 216"/>
              <a:gd name="T31" fmla="*/ 2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6" h="207">
                <a:moveTo>
                  <a:pt x="162" y="29"/>
                </a:moveTo>
                <a:cubicBezTo>
                  <a:pt x="145" y="12"/>
                  <a:pt x="122" y="1"/>
                  <a:pt x="97" y="0"/>
                </a:cubicBezTo>
                <a:cubicBezTo>
                  <a:pt x="83" y="0"/>
                  <a:pt x="69" y="4"/>
                  <a:pt x="57" y="9"/>
                </a:cubicBezTo>
                <a:cubicBezTo>
                  <a:pt x="54" y="10"/>
                  <a:pt x="52" y="12"/>
                  <a:pt x="50" y="13"/>
                </a:cubicBezTo>
                <a:cubicBezTo>
                  <a:pt x="49" y="13"/>
                  <a:pt x="48" y="14"/>
                  <a:pt x="47" y="14"/>
                </a:cubicBezTo>
                <a:cubicBezTo>
                  <a:pt x="46" y="15"/>
                  <a:pt x="45" y="16"/>
                  <a:pt x="43" y="17"/>
                </a:cubicBezTo>
                <a:cubicBezTo>
                  <a:pt x="42" y="18"/>
                  <a:pt x="41" y="19"/>
                  <a:pt x="40" y="19"/>
                </a:cubicBezTo>
                <a:cubicBezTo>
                  <a:pt x="39" y="20"/>
                  <a:pt x="38" y="21"/>
                  <a:pt x="37" y="22"/>
                </a:cubicBezTo>
                <a:cubicBezTo>
                  <a:pt x="36" y="23"/>
                  <a:pt x="35" y="24"/>
                  <a:pt x="34" y="25"/>
                </a:cubicBezTo>
                <a:cubicBezTo>
                  <a:pt x="33" y="25"/>
                  <a:pt x="32" y="26"/>
                  <a:pt x="32" y="27"/>
                </a:cubicBezTo>
                <a:cubicBezTo>
                  <a:pt x="25" y="33"/>
                  <a:pt x="20" y="40"/>
                  <a:pt x="15" y="48"/>
                </a:cubicBezTo>
                <a:cubicBezTo>
                  <a:pt x="13" y="51"/>
                  <a:pt x="11" y="55"/>
                  <a:pt x="10" y="59"/>
                </a:cubicBezTo>
                <a:cubicBezTo>
                  <a:pt x="5" y="71"/>
                  <a:pt x="2" y="83"/>
                  <a:pt x="0" y="96"/>
                </a:cubicBezTo>
                <a:cubicBezTo>
                  <a:pt x="121" y="136"/>
                  <a:pt x="121" y="136"/>
                  <a:pt x="121" y="136"/>
                </a:cubicBezTo>
                <a:cubicBezTo>
                  <a:pt x="153" y="147"/>
                  <a:pt x="181" y="175"/>
                  <a:pt x="196" y="207"/>
                </a:cubicBezTo>
                <a:cubicBezTo>
                  <a:pt x="216" y="118"/>
                  <a:pt x="177" y="46"/>
                  <a:pt x="162" y="29"/>
                </a:cubicBezTo>
                <a:close/>
              </a:path>
            </a:pathLst>
          </a:custGeom>
          <a:solidFill>
            <a:srgbClr val="AE1B19"/>
          </a:solidFill>
          <a:ln>
            <a:noFill/>
          </a:ln>
        </p:spPr>
        <p:txBody>
          <a:bodyPr vert="horz" wrap="square" lIns="91440" tIns="45720" rIns="91440" bIns="45720" numCol="1" anchor="t" anchorCtr="0" compatLnSpc="1"/>
          <a:lstStyle/>
          <a:p>
            <a:endParaRPr lang="en-GB">
              <a:latin typeface="Arial" panose="020B0604020202020204" pitchFamily="34" charset="0"/>
              <a:ea typeface="FZHei-B01S" panose="02010601030101010101" pitchFamily="2" charset="-122"/>
              <a:sym typeface="Arial" panose="020B0604020202020204" pitchFamily="34" charset="0"/>
            </a:endParaRPr>
          </a:p>
        </p:txBody>
      </p:sp>
      <p:sp>
        <p:nvSpPr>
          <p:cNvPr id="31" name="Freeform 8"/>
          <p:cNvSpPr/>
          <p:nvPr/>
        </p:nvSpPr>
        <p:spPr bwMode="auto">
          <a:xfrm>
            <a:off x="4009230" y="1881386"/>
            <a:ext cx="395288" cy="385763"/>
          </a:xfrm>
          <a:custGeom>
            <a:avLst/>
            <a:gdLst>
              <a:gd name="T0" fmla="*/ 207 w 217"/>
              <a:gd name="T1" fmla="*/ 59 h 211"/>
              <a:gd name="T2" fmla="*/ 207 w 217"/>
              <a:gd name="T3" fmla="*/ 59 h 211"/>
              <a:gd name="T4" fmla="*/ 202 w 217"/>
              <a:gd name="T5" fmla="*/ 48 h 211"/>
              <a:gd name="T6" fmla="*/ 202 w 217"/>
              <a:gd name="T7" fmla="*/ 48 h 211"/>
              <a:gd name="T8" fmla="*/ 202 w 217"/>
              <a:gd name="T9" fmla="*/ 48 h 211"/>
              <a:gd name="T10" fmla="*/ 202 w 217"/>
              <a:gd name="T11" fmla="*/ 47 h 211"/>
              <a:gd name="T12" fmla="*/ 199 w 217"/>
              <a:gd name="T13" fmla="*/ 43 h 211"/>
              <a:gd name="T14" fmla="*/ 198 w 217"/>
              <a:gd name="T15" fmla="*/ 41 h 211"/>
              <a:gd name="T16" fmla="*/ 197 w 217"/>
              <a:gd name="T17" fmla="*/ 40 h 211"/>
              <a:gd name="T18" fmla="*/ 197 w 217"/>
              <a:gd name="T19" fmla="*/ 40 h 211"/>
              <a:gd name="T20" fmla="*/ 196 w 217"/>
              <a:gd name="T21" fmla="*/ 38 h 211"/>
              <a:gd name="T22" fmla="*/ 192 w 217"/>
              <a:gd name="T23" fmla="*/ 34 h 211"/>
              <a:gd name="T24" fmla="*/ 191 w 217"/>
              <a:gd name="T25" fmla="*/ 33 h 211"/>
              <a:gd name="T26" fmla="*/ 185 w 217"/>
              <a:gd name="T27" fmla="*/ 27 h 211"/>
              <a:gd name="T28" fmla="*/ 184 w 217"/>
              <a:gd name="T29" fmla="*/ 25 h 211"/>
              <a:gd name="T30" fmla="*/ 180 w 217"/>
              <a:gd name="T31" fmla="*/ 22 h 211"/>
              <a:gd name="T32" fmla="*/ 177 w 217"/>
              <a:gd name="T33" fmla="*/ 19 h 211"/>
              <a:gd name="T34" fmla="*/ 174 w 217"/>
              <a:gd name="T35" fmla="*/ 17 h 211"/>
              <a:gd name="T36" fmla="*/ 170 w 217"/>
              <a:gd name="T37" fmla="*/ 14 h 211"/>
              <a:gd name="T38" fmla="*/ 167 w 217"/>
              <a:gd name="T39" fmla="*/ 13 h 211"/>
              <a:gd name="T40" fmla="*/ 160 w 217"/>
              <a:gd name="T41" fmla="*/ 9 h 211"/>
              <a:gd name="T42" fmla="*/ 121 w 217"/>
              <a:gd name="T43" fmla="*/ 0 h 211"/>
              <a:gd name="T44" fmla="*/ 55 w 217"/>
              <a:gd name="T45" fmla="*/ 29 h 211"/>
              <a:gd name="T46" fmla="*/ 22 w 217"/>
              <a:gd name="T47" fmla="*/ 211 h 211"/>
              <a:gd name="T48" fmla="*/ 100 w 217"/>
              <a:gd name="T49" fmla="*/ 135 h 211"/>
              <a:gd name="T50" fmla="*/ 217 w 217"/>
              <a:gd name="T51" fmla="*/ 95 h 211"/>
              <a:gd name="T52" fmla="*/ 207 w 217"/>
              <a:gd name="T53" fmla="*/ 59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17" h="211">
                <a:moveTo>
                  <a:pt x="207" y="59"/>
                </a:moveTo>
                <a:cubicBezTo>
                  <a:pt x="207" y="59"/>
                  <a:pt x="207" y="59"/>
                  <a:pt x="207" y="59"/>
                </a:cubicBezTo>
                <a:cubicBezTo>
                  <a:pt x="206" y="55"/>
                  <a:pt x="204" y="52"/>
                  <a:pt x="202" y="48"/>
                </a:cubicBezTo>
                <a:cubicBezTo>
                  <a:pt x="202" y="48"/>
                  <a:pt x="202" y="48"/>
                  <a:pt x="202" y="48"/>
                </a:cubicBezTo>
                <a:cubicBezTo>
                  <a:pt x="202" y="48"/>
                  <a:pt x="202" y="48"/>
                  <a:pt x="202" y="48"/>
                </a:cubicBezTo>
                <a:cubicBezTo>
                  <a:pt x="202" y="48"/>
                  <a:pt x="202" y="47"/>
                  <a:pt x="202" y="47"/>
                </a:cubicBezTo>
                <a:cubicBezTo>
                  <a:pt x="201" y="46"/>
                  <a:pt x="200" y="44"/>
                  <a:pt x="199" y="43"/>
                </a:cubicBezTo>
                <a:cubicBezTo>
                  <a:pt x="198" y="42"/>
                  <a:pt x="198" y="41"/>
                  <a:pt x="198" y="41"/>
                </a:cubicBezTo>
                <a:cubicBezTo>
                  <a:pt x="197" y="40"/>
                  <a:pt x="197" y="40"/>
                  <a:pt x="197" y="40"/>
                </a:cubicBezTo>
                <a:cubicBezTo>
                  <a:pt x="197" y="40"/>
                  <a:pt x="197" y="40"/>
                  <a:pt x="197" y="40"/>
                </a:cubicBezTo>
                <a:cubicBezTo>
                  <a:pt x="196" y="39"/>
                  <a:pt x="196" y="39"/>
                  <a:pt x="196" y="38"/>
                </a:cubicBezTo>
                <a:cubicBezTo>
                  <a:pt x="194" y="37"/>
                  <a:pt x="193" y="35"/>
                  <a:pt x="192" y="34"/>
                </a:cubicBezTo>
                <a:cubicBezTo>
                  <a:pt x="192" y="34"/>
                  <a:pt x="192" y="33"/>
                  <a:pt x="191" y="33"/>
                </a:cubicBezTo>
                <a:cubicBezTo>
                  <a:pt x="190" y="31"/>
                  <a:pt x="188" y="29"/>
                  <a:pt x="185" y="27"/>
                </a:cubicBezTo>
                <a:cubicBezTo>
                  <a:pt x="185" y="26"/>
                  <a:pt x="184" y="25"/>
                  <a:pt x="184" y="25"/>
                </a:cubicBezTo>
                <a:cubicBezTo>
                  <a:pt x="182" y="24"/>
                  <a:pt x="181" y="23"/>
                  <a:pt x="180" y="22"/>
                </a:cubicBezTo>
                <a:cubicBezTo>
                  <a:pt x="179" y="21"/>
                  <a:pt x="178" y="20"/>
                  <a:pt x="177" y="19"/>
                </a:cubicBezTo>
                <a:cubicBezTo>
                  <a:pt x="176" y="19"/>
                  <a:pt x="175" y="18"/>
                  <a:pt x="174" y="17"/>
                </a:cubicBezTo>
                <a:cubicBezTo>
                  <a:pt x="173" y="16"/>
                  <a:pt x="171" y="15"/>
                  <a:pt x="170" y="14"/>
                </a:cubicBezTo>
                <a:cubicBezTo>
                  <a:pt x="169" y="14"/>
                  <a:pt x="168" y="13"/>
                  <a:pt x="167" y="13"/>
                </a:cubicBezTo>
                <a:cubicBezTo>
                  <a:pt x="165" y="12"/>
                  <a:pt x="163" y="10"/>
                  <a:pt x="160" y="9"/>
                </a:cubicBezTo>
                <a:cubicBezTo>
                  <a:pt x="148" y="4"/>
                  <a:pt x="134" y="0"/>
                  <a:pt x="121" y="0"/>
                </a:cubicBezTo>
                <a:cubicBezTo>
                  <a:pt x="95" y="1"/>
                  <a:pt x="72" y="12"/>
                  <a:pt x="55" y="29"/>
                </a:cubicBezTo>
                <a:cubicBezTo>
                  <a:pt x="40" y="46"/>
                  <a:pt x="0" y="120"/>
                  <a:pt x="22" y="211"/>
                </a:cubicBezTo>
                <a:cubicBezTo>
                  <a:pt x="38" y="177"/>
                  <a:pt x="67" y="147"/>
                  <a:pt x="100" y="135"/>
                </a:cubicBezTo>
                <a:cubicBezTo>
                  <a:pt x="217" y="95"/>
                  <a:pt x="217" y="95"/>
                  <a:pt x="217" y="95"/>
                </a:cubicBezTo>
                <a:cubicBezTo>
                  <a:pt x="215" y="83"/>
                  <a:pt x="212" y="70"/>
                  <a:pt x="207" y="59"/>
                </a:cubicBezTo>
                <a:close/>
              </a:path>
            </a:pathLst>
          </a:custGeom>
          <a:solidFill>
            <a:srgbClr val="AE1B19"/>
          </a:solidFill>
          <a:ln>
            <a:noFill/>
          </a:ln>
        </p:spPr>
        <p:txBody>
          <a:bodyPr vert="horz" wrap="square" lIns="91440" tIns="45720" rIns="91440" bIns="45720" numCol="1" anchor="t" anchorCtr="0" compatLnSpc="1"/>
          <a:lstStyle/>
          <a:p>
            <a:endParaRPr lang="en-GB">
              <a:latin typeface="Arial" panose="020B0604020202020204" pitchFamily="34" charset="0"/>
              <a:ea typeface="FZHei-B01S" panose="02010601030101010101" pitchFamily="2" charset="-122"/>
              <a:sym typeface="Arial" panose="020B0604020202020204" pitchFamily="34" charset="0"/>
            </a:endParaRPr>
          </a:p>
        </p:txBody>
      </p:sp>
      <p:sp>
        <p:nvSpPr>
          <p:cNvPr id="32" name="Freeform 9"/>
          <p:cNvSpPr/>
          <p:nvPr/>
        </p:nvSpPr>
        <p:spPr bwMode="auto">
          <a:xfrm>
            <a:off x="4229892" y="1881386"/>
            <a:ext cx="1308100" cy="393700"/>
          </a:xfrm>
          <a:custGeom>
            <a:avLst/>
            <a:gdLst>
              <a:gd name="T0" fmla="*/ 716 w 719"/>
              <a:gd name="T1" fmla="*/ 0 h 216"/>
              <a:gd name="T2" fmla="*/ 362 w 719"/>
              <a:gd name="T3" fmla="*/ 0 h 216"/>
              <a:gd name="T4" fmla="*/ 359 w 719"/>
              <a:gd name="T5" fmla="*/ 0 h 216"/>
              <a:gd name="T6" fmla="*/ 359 w 719"/>
              <a:gd name="T7" fmla="*/ 0 h 216"/>
              <a:gd name="T8" fmla="*/ 356 w 719"/>
              <a:gd name="T9" fmla="*/ 0 h 216"/>
              <a:gd name="T10" fmla="*/ 2 w 719"/>
              <a:gd name="T11" fmla="*/ 0 h 216"/>
              <a:gd name="T12" fmla="*/ 0 w 719"/>
              <a:gd name="T13" fmla="*/ 0 h 216"/>
              <a:gd name="T14" fmla="*/ 39 w 719"/>
              <a:gd name="T15" fmla="*/ 9 h 216"/>
              <a:gd name="T16" fmla="*/ 46 w 719"/>
              <a:gd name="T17" fmla="*/ 13 h 216"/>
              <a:gd name="T18" fmla="*/ 49 w 719"/>
              <a:gd name="T19" fmla="*/ 14 h 216"/>
              <a:gd name="T20" fmla="*/ 53 w 719"/>
              <a:gd name="T21" fmla="*/ 17 h 216"/>
              <a:gd name="T22" fmla="*/ 56 w 719"/>
              <a:gd name="T23" fmla="*/ 19 h 216"/>
              <a:gd name="T24" fmla="*/ 59 w 719"/>
              <a:gd name="T25" fmla="*/ 22 h 216"/>
              <a:gd name="T26" fmla="*/ 63 w 719"/>
              <a:gd name="T27" fmla="*/ 25 h 216"/>
              <a:gd name="T28" fmla="*/ 64 w 719"/>
              <a:gd name="T29" fmla="*/ 27 h 216"/>
              <a:gd name="T30" fmla="*/ 70 w 719"/>
              <a:gd name="T31" fmla="*/ 33 h 216"/>
              <a:gd name="T32" fmla="*/ 71 w 719"/>
              <a:gd name="T33" fmla="*/ 34 h 216"/>
              <a:gd name="T34" fmla="*/ 75 w 719"/>
              <a:gd name="T35" fmla="*/ 38 h 216"/>
              <a:gd name="T36" fmla="*/ 76 w 719"/>
              <a:gd name="T37" fmla="*/ 40 h 216"/>
              <a:gd name="T38" fmla="*/ 77 w 719"/>
              <a:gd name="T39" fmla="*/ 41 h 216"/>
              <a:gd name="T40" fmla="*/ 78 w 719"/>
              <a:gd name="T41" fmla="*/ 43 h 216"/>
              <a:gd name="T42" fmla="*/ 81 w 719"/>
              <a:gd name="T43" fmla="*/ 47 h 216"/>
              <a:gd name="T44" fmla="*/ 81 w 719"/>
              <a:gd name="T45" fmla="*/ 48 h 216"/>
              <a:gd name="T46" fmla="*/ 81 w 719"/>
              <a:gd name="T47" fmla="*/ 48 h 216"/>
              <a:gd name="T48" fmla="*/ 81 w 719"/>
              <a:gd name="T49" fmla="*/ 48 h 216"/>
              <a:gd name="T50" fmla="*/ 86 w 719"/>
              <a:gd name="T51" fmla="*/ 59 h 216"/>
              <a:gd name="T52" fmla="*/ 86 w 719"/>
              <a:gd name="T53" fmla="*/ 59 h 216"/>
              <a:gd name="T54" fmla="*/ 96 w 719"/>
              <a:gd name="T55" fmla="*/ 95 h 216"/>
              <a:gd name="T56" fmla="*/ 96 w 719"/>
              <a:gd name="T57" fmla="*/ 98 h 216"/>
              <a:gd name="T58" fmla="*/ 111 w 719"/>
              <a:gd name="T59" fmla="*/ 166 h 216"/>
              <a:gd name="T60" fmla="*/ 192 w 719"/>
              <a:gd name="T61" fmla="*/ 216 h 216"/>
              <a:gd name="T62" fmla="*/ 356 w 719"/>
              <a:gd name="T63" fmla="*/ 216 h 216"/>
              <a:gd name="T64" fmla="*/ 359 w 719"/>
              <a:gd name="T65" fmla="*/ 216 h 216"/>
              <a:gd name="T66" fmla="*/ 359 w 719"/>
              <a:gd name="T67" fmla="*/ 216 h 216"/>
              <a:gd name="T68" fmla="*/ 362 w 719"/>
              <a:gd name="T69" fmla="*/ 216 h 216"/>
              <a:gd name="T70" fmla="*/ 526 w 719"/>
              <a:gd name="T71" fmla="*/ 216 h 216"/>
              <a:gd name="T72" fmla="*/ 607 w 719"/>
              <a:gd name="T73" fmla="*/ 166 h 216"/>
              <a:gd name="T74" fmla="*/ 622 w 719"/>
              <a:gd name="T75" fmla="*/ 98 h 216"/>
              <a:gd name="T76" fmla="*/ 622 w 719"/>
              <a:gd name="T77" fmla="*/ 96 h 216"/>
              <a:gd name="T78" fmla="*/ 632 w 719"/>
              <a:gd name="T79" fmla="*/ 59 h 216"/>
              <a:gd name="T80" fmla="*/ 637 w 719"/>
              <a:gd name="T81" fmla="*/ 48 h 216"/>
              <a:gd name="T82" fmla="*/ 654 w 719"/>
              <a:gd name="T83" fmla="*/ 27 h 216"/>
              <a:gd name="T84" fmla="*/ 656 w 719"/>
              <a:gd name="T85" fmla="*/ 25 h 216"/>
              <a:gd name="T86" fmla="*/ 659 w 719"/>
              <a:gd name="T87" fmla="*/ 22 h 216"/>
              <a:gd name="T88" fmla="*/ 662 w 719"/>
              <a:gd name="T89" fmla="*/ 19 h 216"/>
              <a:gd name="T90" fmla="*/ 665 w 719"/>
              <a:gd name="T91" fmla="*/ 17 h 216"/>
              <a:gd name="T92" fmla="*/ 669 w 719"/>
              <a:gd name="T93" fmla="*/ 14 h 216"/>
              <a:gd name="T94" fmla="*/ 672 w 719"/>
              <a:gd name="T95" fmla="*/ 13 h 216"/>
              <a:gd name="T96" fmla="*/ 679 w 719"/>
              <a:gd name="T97" fmla="*/ 9 h 216"/>
              <a:gd name="T98" fmla="*/ 719 w 719"/>
              <a:gd name="T99" fmla="*/ 0 h 216"/>
              <a:gd name="T100" fmla="*/ 716 w 719"/>
              <a:gd name="T101" fmla="*/ 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9" h="216">
                <a:moveTo>
                  <a:pt x="716" y="0"/>
                </a:moveTo>
                <a:cubicBezTo>
                  <a:pt x="362" y="0"/>
                  <a:pt x="362" y="0"/>
                  <a:pt x="362" y="0"/>
                </a:cubicBezTo>
                <a:cubicBezTo>
                  <a:pt x="359" y="0"/>
                  <a:pt x="359" y="0"/>
                  <a:pt x="359" y="0"/>
                </a:cubicBezTo>
                <a:cubicBezTo>
                  <a:pt x="359" y="0"/>
                  <a:pt x="359" y="0"/>
                  <a:pt x="359" y="0"/>
                </a:cubicBezTo>
                <a:cubicBezTo>
                  <a:pt x="356" y="0"/>
                  <a:pt x="356" y="0"/>
                  <a:pt x="356" y="0"/>
                </a:cubicBezTo>
                <a:cubicBezTo>
                  <a:pt x="2" y="0"/>
                  <a:pt x="2" y="0"/>
                  <a:pt x="2" y="0"/>
                </a:cubicBezTo>
                <a:cubicBezTo>
                  <a:pt x="1" y="0"/>
                  <a:pt x="0" y="0"/>
                  <a:pt x="0" y="0"/>
                </a:cubicBezTo>
                <a:cubicBezTo>
                  <a:pt x="13" y="0"/>
                  <a:pt x="27" y="4"/>
                  <a:pt x="39" y="9"/>
                </a:cubicBezTo>
                <a:cubicBezTo>
                  <a:pt x="42" y="10"/>
                  <a:pt x="44" y="12"/>
                  <a:pt x="46" y="13"/>
                </a:cubicBezTo>
                <a:cubicBezTo>
                  <a:pt x="47" y="13"/>
                  <a:pt x="48" y="14"/>
                  <a:pt x="49" y="14"/>
                </a:cubicBezTo>
                <a:cubicBezTo>
                  <a:pt x="50" y="15"/>
                  <a:pt x="52" y="16"/>
                  <a:pt x="53" y="17"/>
                </a:cubicBezTo>
                <a:cubicBezTo>
                  <a:pt x="54" y="18"/>
                  <a:pt x="55" y="19"/>
                  <a:pt x="56" y="19"/>
                </a:cubicBezTo>
                <a:cubicBezTo>
                  <a:pt x="57" y="20"/>
                  <a:pt x="58" y="21"/>
                  <a:pt x="59" y="22"/>
                </a:cubicBezTo>
                <a:cubicBezTo>
                  <a:pt x="60" y="23"/>
                  <a:pt x="61" y="24"/>
                  <a:pt x="63" y="25"/>
                </a:cubicBezTo>
                <a:cubicBezTo>
                  <a:pt x="63" y="25"/>
                  <a:pt x="64" y="26"/>
                  <a:pt x="64" y="27"/>
                </a:cubicBezTo>
                <a:cubicBezTo>
                  <a:pt x="67" y="29"/>
                  <a:pt x="69" y="31"/>
                  <a:pt x="70" y="33"/>
                </a:cubicBezTo>
                <a:cubicBezTo>
                  <a:pt x="71" y="33"/>
                  <a:pt x="71" y="34"/>
                  <a:pt x="71" y="34"/>
                </a:cubicBezTo>
                <a:cubicBezTo>
                  <a:pt x="72" y="35"/>
                  <a:pt x="73" y="37"/>
                  <a:pt x="75" y="38"/>
                </a:cubicBezTo>
                <a:cubicBezTo>
                  <a:pt x="75" y="39"/>
                  <a:pt x="75" y="39"/>
                  <a:pt x="76" y="40"/>
                </a:cubicBezTo>
                <a:cubicBezTo>
                  <a:pt x="76" y="40"/>
                  <a:pt x="76" y="40"/>
                  <a:pt x="77" y="41"/>
                </a:cubicBezTo>
                <a:cubicBezTo>
                  <a:pt x="77" y="41"/>
                  <a:pt x="77" y="42"/>
                  <a:pt x="78" y="43"/>
                </a:cubicBezTo>
                <a:cubicBezTo>
                  <a:pt x="79" y="44"/>
                  <a:pt x="80" y="46"/>
                  <a:pt x="81" y="47"/>
                </a:cubicBezTo>
                <a:cubicBezTo>
                  <a:pt x="81" y="47"/>
                  <a:pt x="81" y="48"/>
                  <a:pt x="81" y="48"/>
                </a:cubicBezTo>
                <a:cubicBezTo>
                  <a:pt x="81" y="48"/>
                  <a:pt x="81" y="48"/>
                  <a:pt x="81" y="48"/>
                </a:cubicBezTo>
                <a:cubicBezTo>
                  <a:pt x="81" y="48"/>
                  <a:pt x="81" y="48"/>
                  <a:pt x="81" y="48"/>
                </a:cubicBezTo>
                <a:cubicBezTo>
                  <a:pt x="83" y="52"/>
                  <a:pt x="85" y="55"/>
                  <a:pt x="86" y="59"/>
                </a:cubicBezTo>
                <a:cubicBezTo>
                  <a:pt x="86" y="59"/>
                  <a:pt x="86" y="59"/>
                  <a:pt x="86" y="59"/>
                </a:cubicBezTo>
                <a:cubicBezTo>
                  <a:pt x="91" y="70"/>
                  <a:pt x="94" y="83"/>
                  <a:pt x="96" y="95"/>
                </a:cubicBezTo>
                <a:cubicBezTo>
                  <a:pt x="96" y="96"/>
                  <a:pt x="96" y="97"/>
                  <a:pt x="96" y="98"/>
                </a:cubicBezTo>
                <a:cubicBezTo>
                  <a:pt x="99" y="121"/>
                  <a:pt x="101" y="145"/>
                  <a:pt x="111" y="166"/>
                </a:cubicBezTo>
                <a:cubicBezTo>
                  <a:pt x="127" y="199"/>
                  <a:pt x="155" y="216"/>
                  <a:pt x="192" y="216"/>
                </a:cubicBezTo>
                <a:cubicBezTo>
                  <a:pt x="192" y="216"/>
                  <a:pt x="356" y="216"/>
                  <a:pt x="356" y="216"/>
                </a:cubicBezTo>
                <a:cubicBezTo>
                  <a:pt x="356" y="216"/>
                  <a:pt x="357" y="216"/>
                  <a:pt x="359" y="216"/>
                </a:cubicBezTo>
                <a:cubicBezTo>
                  <a:pt x="359" y="216"/>
                  <a:pt x="359" y="216"/>
                  <a:pt x="359" y="216"/>
                </a:cubicBezTo>
                <a:cubicBezTo>
                  <a:pt x="361" y="216"/>
                  <a:pt x="362" y="216"/>
                  <a:pt x="362" y="216"/>
                </a:cubicBezTo>
                <a:cubicBezTo>
                  <a:pt x="362" y="216"/>
                  <a:pt x="526" y="216"/>
                  <a:pt x="526" y="216"/>
                </a:cubicBezTo>
                <a:cubicBezTo>
                  <a:pt x="563" y="216"/>
                  <a:pt x="591" y="199"/>
                  <a:pt x="607" y="166"/>
                </a:cubicBezTo>
                <a:cubicBezTo>
                  <a:pt x="618" y="145"/>
                  <a:pt x="619" y="121"/>
                  <a:pt x="622" y="98"/>
                </a:cubicBezTo>
                <a:cubicBezTo>
                  <a:pt x="622" y="98"/>
                  <a:pt x="622" y="97"/>
                  <a:pt x="622" y="96"/>
                </a:cubicBezTo>
                <a:cubicBezTo>
                  <a:pt x="624" y="83"/>
                  <a:pt x="627" y="71"/>
                  <a:pt x="632" y="59"/>
                </a:cubicBezTo>
                <a:cubicBezTo>
                  <a:pt x="633" y="55"/>
                  <a:pt x="635" y="51"/>
                  <a:pt x="637" y="48"/>
                </a:cubicBezTo>
                <a:cubicBezTo>
                  <a:pt x="642" y="40"/>
                  <a:pt x="647" y="33"/>
                  <a:pt x="654" y="27"/>
                </a:cubicBezTo>
                <a:cubicBezTo>
                  <a:pt x="654" y="26"/>
                  <a:pt x="655" y="25"/>
                  <a:pt x="656" y="25"/>
                </a:cubicBezTo>
                <a:cubicBezTo>
                  <a:pt x="657" y="24"/>
                  <a:pt x="658" y="23"/>
                  <a:pt x="659" y="22"/>
                </a:cubicBezTo>
                <a:cubicBezTo>
                  <a:pt x="660" y="21"/>
                  <a:pt x="661" y="20"/>
                  <a:pt x="662" y="19"/>
                </a:cubicBezTo>
                <a:cubicBezTo>
                  <a:pt x="663" y="19"/>
                  <a:pt x="664" y="18"/>
                  <a:pt x="665" y="17"/>
                </a:cubicBezTo>
                <a:cubicBezTo>
                  <a:pt x="667" y="16"/>
                  <a:pt x="668" y="15"/>
                  <a:pt x="669" y="14"/>
                </a:cubicBezTo>
                <a:cubicBezTo>
                  <a:pt x="670" y="14"/>
                  <a:pt x="671" y="13"/>
                  <a:pt x="672" y="13"/>
                </a:cubicBezTo>
                <a:cubicBezTo>
                  <a:pt x="674" y="12"/>
                  <a:pt x="676" y="10"/>
                  <a:pt x="679" y="9"/>
                </a:cubicBezTo>
                <a:cubicBezTo>
                  <a:pt x="691" y="4"/>
                  <a:pt x="705" y="0"/>
                  <a:pt x="719" y="0"/>
                </a:cubicBezTo>
                <a:cubicBezTo>
                  <a:pt x="718" y="0"/>
                  <a:pt x="717" y="0"/>
                  <a:pt x="716" y="0"/>
                </a:cubicBezTo>
                <a:close/>
              </a:path>
            </a:pathLst>
          </a:custGeom>
          <a:solidFill>
            <a:srgbClr val="D7271E"/>
          </a:solidFill>
          <a:ln>
            <a:noFill/>
          </a:ln>
        </p:spPr>
        <p:txBody>
          <a:bodyPr vert="horz" wrap="square" lIns="91440" tIns="45720" rIns="91440" bIns="45720" numCol="1" anchor="t" anchorCtr="0" compatLnSpc="1"/>
          <a:lstStyle/>
          <a:p>
            <a:endParaRPr lang="en-GB">
              <a:latin typeface="Arial" panose="020B0604020202020204" pitchFamily="34" charset="0"/>
              <a:ea typeface="FZHei-B01S" panose="02010601030101010101" pitchFamily="2" charset="-122"/>
              <a:sym typeface="Arial" panose="020B0604020202020204" pitchFamily="34" charset="0"/>
            </a:endParaRPr>
          </a:p>
        </p:txBody>
      </p:sp>
      <p:sp>
        <p:nvSpPr>
          <p:cNvPr id="33" name="Freeform 10"/>
          <p:cNvSpPr/>
          <p:nvPr/>
        </p:nvSpPr>
        <p:spPr bwMode="auto">
          <a:xfrm>
            <a:off x="5237955" y="3258691"/>
            <a:ext cx="60325" cy="61913"/>
          </a:xfrm>
          <a:custGeom>
            <a:avLst/>
            <a:gdLst>
              <a:gd name="T0" fmla="*/ 3 w 33"/>
              <a:gd name="T1" fmla="*/ 28 h 34"/>
              <a:gd name="T2" fmla="*/ 0 w 33"/>
              <a:gd name="T3" fmla="*/ 23 h 34"/>
              <a:gd name="T4" fmla="*/ 0 w 33"/>
              <a:gd name="T5" fmla="*/ 9 h 34"/>
              <a:gd name="T6" fmla="*/ 3 w 33"/>
              <a:gd name="T7" fmla="*/ 5 h 34"/>
              <a:gd name="T8" fmla="*/ 13 w 33"/>
              <a:gd name="T9" fmla="*/ 1 h 34"/>
              <a:gd name="T10" fmla="*/ 19 w 33"/>
              <a:gd name="T11" fmla="*/ 1 h 34"/>
              <a:gd name="T12" fmla="*/ 30 w 33"/>
              <a:gd name="T13" fmla="*/ 5 h 34"/>
              <a:gd name="T14" fmla="*/ 33 w 33"/>
              <a:gd name="T15" fmla="*/ 9 h 34"/>
              <a:gd name="T16" fmla="*/ 32 w 33"/>
              <a:gd name="T17" fmla="*/ 23 h 34"/>
              <a:gd name="T18" fmla="*/ 29 w 33"/>
              <a:gd name="T19" fmla="*/ 28 h 34"/>
              <a:gd name="T20" fmla="*/ 19 w 33"/>
              <a:gd name="T21" fmla="*/ 33 h 34"/>
              <a:gd name="T22" fmla="*/ 13 w 33"/>
              <a:gd name="T23" fmla="*/ 33 h 34"/>
              <a:gd name="T24" fmla="*/ 3 w 33"/>
              <a:gd name="T25" fmla="*/ 28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34">
                <a:moveTo>
                  <a:pt x="3" y="28"/>
                </a:moveTo>
                <a:cubicBezTo>
                  <a:pt x="1" y="27"/>
                  <a:pt x="0" y="25"/>
                  <a:pt x="0" y="23"/>
                </a:cubicBezTo>
                <a:cubicBezTo>
                  <a:pt x="0" y="9"/>
                  <a:pt x="0" y="9"/>
                  <a:pt x="0" y="9"/>
                </a:cubicBezTo>
                <a:cubicBezTo>
                  <a:pt x="0" y="7"/>
                  <a:pt x="1" y="5"/>
                  <a:pt x="3" y="5"/>
                </a:cubicBezTo>
                <a:cubicBezTo>
                  <a:pt x="13" y="1"/>
                  <a:pt x="13" y="1"/>
                  <a:pt x="13" y="1"/>
                </a:cubicBezTo>
                <a:cubicBezTo>
                  <a:pt x="15" y="0"/>
                  <a:pt x="17" y="0"/>
                  <a:pt x="19" y="1"/>
                </a:cubicBezTo>
                <a:cubicBezTo>
                  <a:pt x="30" y="5"/>
                  <a:pt x="30" y="5"/>
                  <a:pt x="30" y="5"/>
                </a:cubicBezTo>
                <a:cubicBezTo>
                  <a:pt x="31" y="5"/>
                  <a:pt x="33" y="7"/>
                  <a:pt x="33" y="9"/>
                </a:cubicBezTo>
                <a:cubicBezTo>
                  <a:pt x="32" y="23"/>
                  <a:pt x="32" y="23"/>
                  <a:pt x="32" y="23"/>
                </a:cubicBezTo>
                <a:cubicBezTo>
                  <a:pt x="32" y="25"/>
                  <a:pt x="31" y="27"/>
                  <a:pt x="29" y="28"/>
                </a:cubicBezTo>
                <a:cubicBezTo>
                  <a:pt x="19" y="33"/>
                  <a:pt x="19" y="33"/>
                  <a:pt x="19" y="33"/>
                </a:cubicBezTo>
                <a:cubicBezTo>
                  <a:pt x="17" y="34"/>
                  <a:pt x="15" y="34"/>
                  <a:pt x="13" y="33"/>
                </a:cubicBezTo>
                <a:lnTo>
                  <a:pt x="3" y="28"/>
                </a:lnTo>
                <a:close/>
              </a:path>
            </a:pathLst>
          </a:custGeom>
          <a:solidFill>
            <a:srgbClr val="FBCB78"/>
          </a:solidFill>
          <a:ln>
            <a:noFill/>
          </a:ln>
        </p:spPr>
        <p:txBody>
          <a:bodyPr vert="horz" wrap="square" lIns="91440" tIns="45720" rIns="91440" bIns="45720" numCol="1" anchor="t" anchorCtr="0" compatLnSpc="1"/>
          <a:lstStyle/>
          <a:p>
            <a:endParaRPr lang="en-GB">
              <a:latin typeface="Arial" panose="020B0604020202020204" pitchFamily="34" charset="0"/>
              <a:ea typeface="FZHei-B01S" panose="02010601030101010101" pitchFamily="2" charset="-122"/>
              <a:sym typeface="Arial" panose="020B0604020202020204" pitchFamily="34" charset="0"/>
            </a:endParaRPr>
          </a:p>
        </p:txBody>
      </p:sp>
      <p:sp>
        <p:nvSpPr>
          <p:cNvPr id="34" name="Freeform 11"/>
          <p:cNvSpPr/>
          <p:nvPr/>
        </p:nvSpPr>
        <p:spPr bwMode="auto">
          <a:xfrm>
            <a:off x="5052217" y="3250753"/>
            <a:ext cx="76200" cy="77788"/>
          </a:xfrm>
          <a:custGeom>
            <a:avLst/>
            <a:gdLst>
              <a:gd name="T0" fmla="*/ 4 w 42"/>
              <a:gd name="T1" fmla="*/ 34 h 42"/>
              <a:gd name="T2" fmla="*/ 0 w 42"/>
              <a:gd name="T3" fmla="*/ 28 h 42"/>
              <a:gd name="T4" fmla="*/ 0 w 42"/>
              <a:gd name="T5" fmla="*/ 11 h 42"/>
              <a:gd name="T6" fmla="*/ 4 w 42"/>
              <a:gd name="T7" fmla="*/ 5 h 42"/>
              <a:gd name="T8" fmla="*/ 17 w 42"/>
              <a:gd name="T9" fmla="*/ 1 h 42"/>
              <a:gd name="T10" fmla="*/ 25 w 42"/>
              <a:gd name="T11" fmla="*/ 1 h 42"/>
              <a:gd name="T12" fmla="*/ 38 w 42"/>
              <a:gd name="T13" fmla="*/ 5 h 42"/>
              <a:gd name="T14" fmla="*/ 41 w 42"/>
              <a:gd name="T15" fmla="*/ 11 h 42"/>
              <a:gd name="T16" fmla="*/ 41 w 42"/>
              <a:gd name="T17" fmla="*/ 28 h 42"/>
              <a:gd name="T18" fmla="*/ 37 w 42"/>
              <a:gd name="T19" fmla="*/ 34 h 42"/>
              <a:gd name="T20" fmla="*/ 24 w 42"/>
              <a:gd name="T21" fmla="*/ 41 h 42"/>
              <a:gd name="T22" fmla="*/ 17 w 42"/>
              <a:gd name="T23" fmla="*/ 41 h 42"/>
              <a:gd name="T24" fmla="*/ 4 w 42"/>
              <a:gd name="T25" fmla="*/ 34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42">
                <a:moveTo>
                  <a:pt x="4" y="34"/>
                </a:moveTo>
                <a:cubicBezTo>
                  <a:pt x="2" y="33"/>
                  <a:pt x="0" y="31"/>
                  <a:pt x="0" y="28"/>
                </a:cubicBezTo>
                <a:cubicBezTo>
                  <a:pt x="0" y="11"/>
                  <a:pt x="0" y="11"/>
                  <a:pt x="0" y="11"/>
                </a:cubicBezTo>
                <a:cubicBezTo>
                  <a:pt x="0" y="9"/>
                  <a:pt x="2" y="6"/>
                  <a:pt x="4" y="5"/>
                </a:cubicBezTo>
                <a:cubicBezTo>
                  <a:pt x="17" y="1"/>
                  <a:pt x="17" y="1"/>
                  <a:pt x="17" y="1"/>
                </a:cubicBezTo>
                <a:cubicBezTo>
                  <a:pt x="19" y="0"/>
                  <a:pt x="22" y="0"/>
                  <a:pt x="25" y="1"/>
                </a:cubicBezTo>
                <a:cubicBezTo>
                  <a:pt x="38" y="5"/>
                  <a:pt x="38" y="5"/>
                  <a:pt x="38" y="5"/>
                </a:cubicBezTo>
                <a:cubicBezTo>
                  <a:pt x="40" y="6"/>
                  <a:pt x="42" y="9"/>
                  <a:pt x="41" y="11"/>
                </a:cubicBezTo>
                <a:cubicBezTo>
                  <a:pt x="41" y="28"/>
                  <a:pt x="41" y="28"/>
                  <a:pt x="41" y="28"/>
                </a:cubicBezTo>
                <a:cubicBezTo>
                  <a:pt x="41" y="31"/>
                  <a:pt x="39" y="33"/>
                  <a:pt x="37" y="34"/>
                </a:cubicBezTo>
                <a:cubicBezTo>
                  <a:pt x="24" y="41"/>
                  <a:pt x="24" y="41"/>
                  <a:pt x="24" y="41"/>
                </a:cubicBezTo>
                <a:cubicBezTo>
                  <a:pt x="22" y="42"/>
                  <a:pt x="19" y="42"/>
                  <a:pt x="17" y="41"/>
                </a:cubicBezTo>
                <a:lnTo>
                  <a:pt x="4" y="34"/>
                </a:lnTo>
                <a:close/>
              </a:path>
            </a:pathLst>
          </a:custGeom>
          <a:solidFill>
            <a:srgbClr val="FBCB78"/>
          </a:solidFill>
          <a:ln>
            <a:noFill/>
          </a:ln>
        </p:spPr>
        <p:txBody>
          <a:bodyPr vert="horz" wrap="square" lIns="91440" tIns="45720" rIns="91440" bIns="45720" numCol="1" anchor="t" anchorCtr="0" compatLnSpc="1"/>
          <a:lstStyle/>
          <a:p>
            <a:endParaRPr lang="en-GB">
              <a:latin typeface="Arial" panose="020B0604020202020204" pitchFamily="34" charset="0"/>
              <a:ea typeface="FZHei-B01S" panose="02010601030101010101" pitchFamily="2" charset="-122"/>
              <a:sym typeface="Arial" panose="020B0604020202020204" pitchFamily="34" charset="0"/>
            </a:endParaRPr>
          </a:p>
        </p:txBody>
      </p:sp>
      <p:sp>
        <p:nvSpPr>
          <p:cNvPr id="35" name="Freeform 12"/>
          <p:cNvSpPr/>
          <p:nvPr/>
        </p:nvSpPr>
        <p:spPr bwMode="auto">
          <a:xfrm>
            <a:off x="4837905" y="3242816"/>
            <a:ext cx="92075" cy="93663"/>
          </a:xfrm>
          <a:custGeom>
            <a:avLst/>
            <a:gdLst>
              <a:gd name="T0" fmla="*/ 4 w 51"/>
              <a:gd name="T1" fmla="*/ 43 h 52"/>
              <a:gd name="T2" fmla="*/ 0 w 51"/>
              <a:gd name="T3" fmla="*/ 35 h 52"/>
              <a:gd name="T4" fmla="*/ 0 w 51"/>
              <a:gd name="T5" fmla="*/ 13 h 52"/>
              <a:gd name="T6" fmla="*/ 5 w 51"/>
              <a:gd name="T7" fmla="*/ 6 h 52"/>
              <a:gd name="T8" fmla="*/ 20 w 51"/>
              <a:gd name="T9" fmla="*/ 1 h 52"/>
              <a:gd name="T10" fmla="*/ 30 w 51"/>
              <a:gd name="T11" fmla="*/ 1 h 52"/>
              <a:gd name="T12" fmla="*/ 46 w 51"/>
              <a:gd name="T13" fmla="*/ 7 h 52"/>
              <a:gd name="T14" fmla="*/ 51 w 51"/>
              <a:gd name="T15" fmla="*/ 13 h 52"/>
              <a:gd name="T16" fmla="*/ 51 w 51"/>
              <a:gd name="T17" fmla="*/ 35 h 52"/>
              <a:gd name="T18" fmla="*/ 46 w 51"/>
              <a:gd name="T19" fmla="*/ 43 h 52"/>
              <a:gd name="T20" fmla="*/ 30 w 51"/>
              <a:gd name="T21" fmla="*/ 51 h 52"/>
              <a:gd name="T22" fmla="*/ 20 w 51"/>
              <a:gd name="T23" fmla="*/ 51 h 52"/>
              <a:gd name="T24" fmla="*/ 4 w 51"/>
              <a:gd name="T25" fmla="*/ 43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 h="52">
                <a:moveTo>
                  <a:pt x="4" y="43"/>
                </a:moveTo>
                <a:cubicBezTo>
                  <a:pt x="2" y="41"/>
                  <a:pt x="0" y="38"/>
                  <a:pt x="0" y="35"/>
                </a:cubicBezTo>
                <a:cubicBezTo>
                  <a:pt x="0" y="13"/>
                  <a:pt x="0" y="13"/>
                  <a:pt x="0" y="13"/>
                </a:cubicBezTo>
                <a:cubicBezTo>
                  <a:pt x="0" y="11"/>
                  <a:pt x="2" y="7"/>
                  <a:pt x="5" y="6"/>
                </a:cubicBezTo>
                <a:cubicBezTo>
                  <a:pt x="20" y="1"/>
                  <a:pt x="20" y="1"/>
                  <a:pt x="20" y="1"/>
                </a:cubicBezTo>
                <a:cubicBezTo>
                  <a:pt x="23" y="0"/>
                  <a:pt x="27" y="0"/>
                  <a:pt x="30" y="1"/>
                </a:cubicBezTo>
                <a:cubicBezTo>
                  <a:pt x="46" y="7"/>
                  <a:pt x="46" y="7"/>
                  <a:pt x="46" y="7"/>
                </a:cubicBezTo>
                <a:cubicBezTo>
                  <a:pt x="49" y="7"/>
                  <a:pt x="51" y="11"/>
                  <a:pt x="51" y="13"/>
                </a:cubicBezTo>
                <a:cubicBezTo>
                  <a:pt x="51" y="35"/>
                  <a:pt x="51" y="35"/>
                  <a:pt x="51" y="35"/>
                </a:cubicBezTo>
                <a:cubicBezTo>
                  <a:pt x="51" y="38"/>
                  <a:pt x="49" y="41"/>
                  <a:pt x="46" y="43"/>
                </a:cubicBezTo>
                <a:cubicBezTo>
                  <a:pt x="30" y="51"/>
                  <a:pt x="30" y="51"/>
                  <a:pt x="30" y="51"/>
                </a:cubicBezTo>
                <a:cubicBezTo>
                  <a:pt x="27" y="52"/>
                  <a:pt x="23" y="52"/>
                  <a:pt x="20" y="51"/>
                </a:cubicBezTo>
                <a:lnTo>
                  <a:pt x="4" y="43"/>
                </a:lnTo>
                <a:close/>
              </a:path>
            </a:pathLst>
          </a:custGeom>
          <a:solidFill>
            <a:srgbClr val="FBCB78"/>
          </a:solidFill>
          <a:ln>
            <a:noFill/>
          </a:ln>
        </p:spPr>
        <p:txBody>
          <a:bodyPr vert="horz" wrap="square" lIns="91440" tIns="45720" rIns="91440" bIns="45720" numCol="1" anchor="t" anchorCtr="0" compatLnSpc="1"/>
          <a:lstStyle/>
          <a:p>
            <a:endParaRPr lang="en-GB">
              <a:latin typeface="Arial" panose="020B0604020202020204" pitchFamily="34" charset="0"/>
              <a:ea typeface="FZHei-B01S" panose="02010601030101010101" pitchFamily="2" charset="-122"/>
              <a:sym typeface="Arial" panose="020B0604020202020204" pitchFamily="34" charset="0"/>
            </a:endParaRPr>
          </a:p>
        </p:txBody>
      </p:sp>
      <p:sp>
        <p:nvSpPr>
          <p:cNvPr id="36" name="Freeform 13"/>
          <p:cNvSpPr/>
          <p:nvPr/>
        </p:nvSpPr>
        <p:spPr bwMode="auto">
          <a:xfrm>
            <a:off x="4468017" y="3258691"/>
            <a:ext cx="61913" cy="61913"/>
          </a:xfrm>
          <a:custGeom>
            <a:avLst/>
            <a:gdLst>
              <a:gd name="T0" fmla="*/ 31 w 34"/>
              <a:gd name="T1" fmla="*/ 28 h 34"/>
              <a:gd name="T2" fmla="*/ 34 w 34"/>
              <a:gd name="T3" fmla="*/ 23 h 34"/>
              <a:gd name="T4" fmla="*/ 33 w 34"/>
              <a:gd name="T5" fmla="*/ 9 h 34"/>
              <a:gd name="T6" fmla="*/ 30 w 34"/>
              <a:gd name="T7" fmla="*/ 4 h 34"/>
              <a:gd name="T8" fmla="*/ 20 w 34"/>
              <a:gd name="T9" fmla="*/ 1 h 34"/>
              <a:gd name="T10" fmla="*/ 14 w 34"/>
              <a:gd name="T11" fmla="*/ 1 h 34"/>
              <a:gd name="T12" fmla="*/ 4 w 34"/>
              <a:gd name="T13" fmla="*/ 4 h 34"/>
              <a:gd name="T14" fmla="*/ 1 w 34"/>
              <a:gd name="T15" fmla="*/ 9 h 34"/>
              <a:gd name="T16" fmla="*/ 1 w 34"/>
              <a:gd name="T17" fmla="*/ 23 h 34"/>
              <a:gd name="T18" fmla="*/ 4 w 34"/>
              <a:gd name="T19" fmla="*/ 28 h 34"/>
              <a:gd name="T20" fmla="*/ 14 w 34"/>
              <a:gd name="T21" fmla="*/ 33 h 34"/>
              <a:gd name="T22" fmla="*/ 20 w 34"/>
              <a:gd name="T23" fmla="*/ 33 h 34"/>
              <a:gd name="T24" fmla="*/ 31 w 34"/>
              <a:gd name="T25" fmla="*/ 28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 h="34">
                <a:moveTo>
                  <a:pt x="31" y="28"/>
                </a:moveTo>
                <a:cubicBezTo>
                  <a:pt x="32" y="27"/>
                  <a:pt x="34" y="25"/>
                  <a:pt x="34" y="23"/>
                </a:cubicBezTo>
                <a:cubicBezTo>
                  <a:pt x="33" y="9"/>
                  <a:pt x="33" y="9"/>
                  <a:pt x="33" y="9"/>
                </a:cubicBezTo>
                <a:cubicBezTo>
                  <a:pt x="33" y="7"/>
                  <a:pt x="32" y="5"/>
                  <a:pt x="30" y="4"/>
                </a:cubicBezTo>
                <a:cubicBezTo>
                  <a:pt x="20" y="1"/>
                  <a:pt x="20" y="1"/>
                  <a:pt x="20" y="1"/>
                </a:cubicBezTo>
                <a:cubicBezTo>
                  <a:pt x="19" y="0"/>
                  <a:pt x="16" y="0"/>
                  <a:pt x="14" y="1"/>
                </a:cubicBezTo>
                <a:cubicBezTo>
                  <a:pt x="4" y="4"/>
                  <a:pt x="4" y="4"/>
                  <a:pt x="4" y="4"/>
                </a:cubicBezTo>
                <a:cubicBezTo>
                  <a:pt x="2" y="5"/>
                  <a:pt x="0" y="7"/>
                  <a:pt x="1" y="9"/>
                </a:cubicBezTo>
                <a:cubicBezTo>
                  <a:pt x="1" y="23"/>
                  <a:pt x="1" y="23"/>
                  <a:pt x="1" y="23"/>
                </a:cubicBezTo>
                <a:cubicBezTo>
                  <a:pt x="1" y="25"/>
                  <a:pt x="2" y="27"/>
                  <a:pt x="4" y="28"/>
                </a:cubicBezTo>
                <a:cubicBezTo>
                  <a:pt x="14" y="33"/>
                  <a:pt x="14" y="33"/>
                  <a:pt x="14" y="33"/>
                </a:cubicBezTo>
                <a:cubicBezTo>
                  <a:pt x="16" y="34"/>
                  <a:pt x="19" y="34"/>
                  <a:pt x="20" y="33"/>
                </a:cubicBezTo>
                <a:lnTo>
                  <a:pt x="31" y="28"/>
                </a:lnTo>
                <a:close/>
              </a:path>
            </a:pathLst>
          </a:custGeom>
          <a:solidFill>
            <a:srgbClr val="FBCB78"/>
          </a:solidFill>
          <a:ln>
            <a:noFill/>
          </a:ln>
        </p:spPr>
        <p:txBody>
          <a:bodyPr vert="horz" wrap="square" lIns="91440" tIns="45720" rIns="91440" bIns="45720" numCol="1" anchor="t" anchorCtr="0" compatLnSpc="1"/>
          <a:lstStyle/>
          <a:p>
            <a:endParaRPr lang="en-GB">
              <a:latin typeface="Arial" panose="020B0604020202020204" pitchFamily="34" charset="0"/>
              <a:ea typeface="FZHei-B01S" panose="02010601030101010101" pitchFamily="2" charset="-122"/>
              <a:sym typeface="Arial" panose="020B0604020202020204" pitchFamily="34" charset="0"/>
            </a:endParaRPr>
          </a:p>
        </p:txBody>
      </p:sp>
      <p:sp>
        <p:nvSpPr>
          <p:cNvPr id="37" name="Freeform 14"/>
          <p:cNvSpPr/>
          <p:nvPr/>
        </p:nvSpPr>
        <p:spPr bwMode="auto">
          <a:xfrm>
            <a:off x="4639467" y="3250753"/>
            <a:ext cx="74613" cy="77788"/>
          </a:xfrm>
          <a:custGeom>
            <a:avLst/>
            <a:gdLst>
              <a:gd name="T0" fmla="*/ 37 w 41"/>
              <a:gd name="T1" fmla="*/ 34 h 42"/>
              <a:gd name="T2" fmla="*/ 41 w 41"/>
              <a:gd name="T3" fmla="*/ 28 h 42"/>
              <a:gd name="T4" fmla="*/ 41 w 41"/>
              <a:gd name="T5" fmla="*/ 11 h 42"/>
              <a:gd name="T6" fmla="*/ 37 w 41"/>
              <a:gd name="T7" fmla="*/ 5 h 42"/>
              <a:gd name="T8" fmla="*/ 24 w 41"/>
              <a:gd name="T9" fmla="*/ 1 h 42"/>
              <a:gd name="T10" fmla="*/ 17 w 41"/>
              <a:gd name="T11" fmla="*/ 1 h 42"/>
              <a:gd name="T12" fmla="*/ 4 w 41"/>
              <a:gd name="T13" fmla="*/ 5 h 42"/>
              <a:gd name="T14" fmla="*/ 0 w 41"/>
              <a:gd name="T15" fmla="*/ 11 h 42"/>
              <a:gd name="T16" fmla="*/ 0 w 41"/>
              <a:gd name="T17" fmla="*/ 28 h 42"/>
              <a:gd name="T18" fmla="*/ 4 w 41"/>
              <a:gd name="T19" fmla="*/ 34 h 42"/>
              <a:gd name="T20" fmla="*/ 17 w 41"/>
              <a:gd name="T21" fmla="*/ 41 h 42"/>
              <a:gd name="T22" fmla="*/ 24 w 41"/>
              <a:gd name="T23" fmla="*/ 41 h 42"/>
              <a:gd name="T24" fmla="*/ 37 w 41"/>
              <a:gd name="T25" fmla="*/ 34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 h="42">
                <a:moveTo>
                  <a:pt x="37" y="34"/>
                </a:moveTo>
                <a:cubicBezTo>
                  <a:pt x="39" y="33"/>
                  <a:pt x="41" y="31"/>
                  <a:pt x="41" y="28"/>
                </a:cubicBezTo>
                <a:cubicBezTo>
                  <a:pt x="41" y="11"/>
                  <a:pt x="41" y="11"/>
                  <a:pt x="41" y="11"/>
                </a:cubicBezTo>
                <a:cubicBezTo>
                  <a:pt x="41" y="9"/>
                  <a:pt x="39" y="6"/>
                  <a:pt x="37" y="5"/>
                </a:cubicBezTo>
                <a:cubicBezTo>
                  <a:pt x="24" y="1"/>
                  <a:pt x="24" y="1"/>
                  <a:pt x="24" y="1"/>
                </a:cubicBezTo>
                <a:cubicBezTo>
                  <a:pt x="22" y="0"/>
                  <a:pt x="19" y="0"/>
                  <a:pt x="17" y="1"/>
                </a:cubicBezTo>
                <a:cubicBezTo>
                  <a:pt x="4" y="5"/>
                  <a:pt x="4" y="5"/>
                  <a:pt x="4" y="5"/>
                </a:cubicBezTo>
                <a:cubicBezTo>
                  <a:pt x="1" y="6"/>
                  <a:pt x="0" y="9"/>
                  <a:pt x="0" y="11"/>
                </a:cubicBezTo>
                <a:cubicBezTo>
                  <a:pt x="0" y="28"/>
                  <a:pt x="0" y="28"/>
                  <a:pt x="0" y="28"/>
                </a:cubicBezTo>
                <a:cubicBezTo>
                  <a:pt x="0" y="31"/>
                  <a:pt x="2" y="33"/>
                  <a:pt x="4" y="34"/>
                </a:cubicBezTo>
                <a:cubicBezTo>
                  <a:pt x="17" y="41"/>
                  <a:pt x="17" y="41"/>
                  <a:pt x="17" y="41"/>
                </a:cubicBezTo>
                <a:cubicBezTo>
                  <a:pt x="19" y="42"/>
                  <a:pt x="22" y="42"/>
                  <a:pt x="24" y="41"/>
                </a:cubicBezTo>
                <a:lnTo>
                  <a:pt x="37" y="34"/>
                </a:lnTo>
                <a:close/>
              </a:path>
            </a:pathLst>
          </a:custGeom>
          <a:solidFill>
            <a:srgbClr val="FBCB78"/>
          </a:solidFill>
          <a:ln>
            <a:noFill/>
          </a:ln>
        </p:spPr>
        <p:txBody>
          <a:bodyPr vert="horz" wrap="square" lIns="91440" tIns="45720" rIns="91440" bIns="45720" numCol="1" anchor="t" anchorCtr="0" compatLnSpc="1"/>
          <a:lstStyle/>
          <a:p>
            <a:endParaRPr lang="en-GB">
              <a:latin typeface="Arial" panose="020B0604020202020204" pitchFamily="34" charset="0"/>
              <a:ea typeface="FZHei-B01S" panose="02010601030101010101" pitchFamily="2" charset="-122"/>
              <a:sym typeface="Arial" panose="020B0604020202020204" pitchFamily="34" charset="0"/>
            </a:endParaRPr>
          </a:p>
        </p:txBody>
      </p:sp>
      <p:sp>
        <p:nvSpPr>
          <p:cNvPr id="39" name="Rectangle 122"/>
          <p:cNvSpPr/>
          <p:nvPr/>
        </p:nvSpPr>
        <p:spPr>
          <a:xfrm>
            <a:off x="4061822" y="2446238"/>
            <a:ext cx="1656942" cy="646331"/>
          </a:xfrm>
          <a:prstGeom prst="rect">
            <a:avLst/>
          </a:prstGeom>
        </p:spPr>
        <p:txBody>
          <a:bodyPr wrap="square">
            <a:spAutoFit/>
          </a:bodyPr>
          <a:lstStyle/>
          <a:p>
            <a:pPr algn="ctr">
              <a:lnSpc>
                <a:spcPct val="120000"/>
              </a:lnSpc>
            </a:pPr>
            <a:r>
              <a:rPr lang="zh-CN" altLang="en-US" sz="1000" spc="100" dirty="0">
                <a:solidFill>
                  <a:srgbClr val="A23230"/>
                </a:solidFill>
                <a:latin typeface="微软雅黑" panose="020B0503020204020204" pitchFamily="34" charset="-122"/>
                <a:ea typeface="微软雅黑" panose="020B0503020204020204" pitchFamily="34" charset="-122"/>
                <a:sym typeface="Arial" panose="020B0604020202020204" pitchFamily="34" charset="0"/>
              </a:rPr>
              <a:t>树立正确权力观、地位观、利益观，稳得住心神、抵得住诱惑</a:t>
            </a:r>
          </a:p>
        </p:txBody>
      </p:sp>
      <p:sp>
        <p:nvSpPr>
          <p:cNvPr id="40" name="Oval 123"/>
          <p:cNvSpPr/>
          <p:nvPr/>
        </p:nvSpPr>
        <p:spPr>
          <a:xfrm>
            <a:off x="6831804" y="3963247"/>
            <a:ext cx="933451" cy="933451"/>
          </a:xfrm>
          <a:prstGeom prst="ellipse">
            <a:avLst/>
          </a:prstGeom>
          <a:solidFill>
            <a:srgbClr val="FBCB78"/>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b="1" dirty="0">
                <a:solidFill>
                  <a:srgbClr val="A23230"/>
                </a:solidFill>
                <a:latin typeface="Arial" panose="020B0604020202020204" pitchFamily="34" charset="0"/>
                <a:ea typeface="FZHei-B01S" panose="02010601030101010101" pitchFamily="2" charset="-122"/>
                <a:sym typeface="Arial" panose="020B0604020202020204" pitchFamily="34" charset="0"/>
              </a:rPr>
              <a:t>2018</a:t>
            </a:r>
          </a:p>
        </p:txBody>
      </p:sp>
      <p:sp>
        <p:nvSpPr>
          <p:cNvPr id="41" name="Freeform 5"/>
          <p:cNvSpPr/>
          <p:nvPr/>
        </p:nvSpPr>
        <p:spPr bwMode="auto">
          <a:xfrm>
            <a:off x="6353014" y="1780437"/>
            <a:ext cx="1981200" cy="2076451"/>
          </a:xfrm>
          <a:custGeom>
            <a:avLst/>
            <a:gdLst>
              <a:gd name="T0" fmla="*/ 538 w 1089"/>
              <a:gd name="T1" fmla="*/ 1138 h 1138"/>
              <a:gd name="T2" fmla="*/ 466 w 1089"/>
              <a:gd name="T3" fmla="*/ 1122 h 1138"/>
              <a:gd name="T4" fmla="*/ 71 w 1089"/>
              <a:gd name="T5" fmla="*/ 895 h 1138"/>
              <a:gd name="T6" fmla="*/ 0 w 1089"/>
              <a:gd name="T7" fmla="*/ 772 h 1138"/>
              <a:gd name="T8" fmla="*/ 4 w 1089"/>
              <a:gd name="T9" fmla="*/ 248 h 1138"/>
              <a:gd name="T10" fmla="*/ 79 w 1089"/>
              <a:gd name="T11" fmla="*/ 143 h 1138"/>
              <a:gd name="T12" fmla="*/ 455 w 1089"/>
              <a:gd name="T13" fmla="*/ 12 h 1138"/>
              <a:gd name="T14" fmla="*/ 540 w 1089"/>
              <a:gd name="T15" fmla="*/ 0 h 1138"/>
              <a:gd name="T16" fmla="*/ 621 w 1089"/>
              <a:gd name="T17" fmla="*/ 11 h 1138"/>
              <a:gd name="T18" fmla="*/ 1015 w 1089"/>
              <a:gd name="T19" fmla="*/ 144 h 1138"/>
              <a:gd name="T20" fmla="*/ 1088 w 1089"/>
              <a:gd name="T21" fmla="*/ 247 h 1138"/>
              <a:gd name="T22" fmla="*/ 1078 w 1089"/>
              <a:gd name="T23" fmla="*/ 772 h 1138"/>
              <a:gd name="T24" fmla="*/ 1005 w 1089"/>
              <a:gd name="T25" fmla="*/ 895 h 1138"/>
              <a:gd name="T26" fmla="*/ 609 w 1089"/>
              <a:gd name="T27" fmla="*/ 1122 h 1138"/>
              <a:gd name="T28" fmla="*/ 538 w 1089"/>
              <a:gd name="T29" fmla="*/ 1138 h 1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89" h="1138">
                <a:moveTo>
                  <a:pt x="538" y="1138"/>
                </a:moveTo>
                <a:cubicBezTo>
                  <a:pt x="511" y="1138"/>
                  <a:pt x="485" y="1132"/>
                  <a:pt x="466" y="1122"/>
                </a:cubicBezTo>
                <a:cubicBezTo>
                  <a:pt x="71" y="895"/>
                  <a:pt x="71" y="895"/>
                  <a:pt x="71" y="895"/>
                </a:cubicBezTo>
                <a:cubicBezTo>
                  <a:pt x="32" y="873"/>
                  <a:pt x="0" y="817"/>
                  <a:pt x="0" y="772"/>
                </a:cubicBezTo>
                <a:cubicBezTo>
                  <a:pt x="4" y="248"/>
                  <a:pt x="4" y="248"/>
                  <a:pt x="4" y="248"/>
                </a:cubicBezTo>
                <a:cubicBezTo>
                  <a:pt x="4" y="205"/>
                  <a:pt x="38" y="157"/>
                  <a:pt x="79" y="143"/>
                </a:cubicBezTo>
                <a:cubicBezTo>
                  <a:pt x="455" y="12"/>
                  <a:pt x="455" y="12"/>
                  <a:pt x="455" y="12"/>
                </a:cubicBezTo>
                <a:cubicBezTo>
                  <a:pt x="477" y="4"/>
                  <a:pt x="508" y="0"/>
                  <a:pt x="540" y="0"/>
                </a:cubicBezTo>
                <a:cubicBezTo>
                  <a:pt x="570" y="0"/>
                  <a:pt x="600" y="4"/>
                  <a:pt x="621" y="11"/>
                </a:cubicBezTo>
                <a:cubicBezTo>
                  <a:pt x="1015" y="144"/>
                  <a:pt x="1015" y="144"/>
                  <a:pt x="1015" y="144"/>
                </a:cubicBezTo>
                <a:cubicBezTo>
                  <a:pt x="1056" y="157"/>
                  <a:pt x="1089" y="205"/>
                  <a:pt x="1088" y="247"/>
                </a:cubicBezTo>
                <a:cubicBezTo>
                  <a:pt x="1078" y="772"/>
                  <a:pt x="1078" y="772"/>
                  <a:pt x="1078" y="772"/>
                </a:cubicBezTo>
                <a:cubicBezTo>
                  <a:pt x="1077" y="816"/>
                  <a:pt x="1044" y="873"/>
                  <a:pt x="1005" y="895"/>
                </a:cubicBezTo>
                <a:cubicBezTo>
                  <a:pt x="609" y="1122"/>
                  <a:pt x="609" y="1122"/>
                  <a:pt x="609" y="1122"/>
                </a:cubicBezTo>
                <a:cubicBezTo>
                  <a:pt x="591" y="1132"/>
                  <a:pt x="565" y="1138"/>
                  <a:pt x="538" y="1138"/>
                </a:cubicBezTo>
                <a:close/>
              </a:path>
            </a:pathLst>
          </a:custGeom>
          <a:solidFill>
            <a:srgbClr val="FEF5D6"/>
          </a:solidFill>
          <a:ln>
            <a:noFill/>
          </a:ln>
        </p:spPr>
        <p:txBody>
          <a:bodyPr vert="horz" wrap="square" lIns="91440" tIns="45720" rIns="91440" bIns="45720" numCol="1" anchor="t" anchorCtr="0" compatLnSpc="1"/>
          <a:lstStyle/>
          <a:p>
            <a:endParaRPr lang="en-GB">
              <a:latin typeface="Arial" panose="020B0604020202020204" pitchFamily="34" charset="0"/>
              <a:ea typeface="FZHei-B01S" panose="02010601030101010101" pitchFamily="2" charset="-122"/>
              <a:sym typeface="Arial" panose="020B0604020202020204" pitchFamily="34" charset="0"/>
            </a:endParaRPr>
          </a:p>
        </p:txBody>
      </p:sp>
      <p:sp>
        <p:nvSpPr>
          <p:cNvPr id="42" name="Freeform 6"/>
          <p:cNvSpPr/>
          <p:nvPr/>
        </p:nvSpPr>
        <p:spPr bwMode="auto">
          <a:xfrm>
            <a:off x="6481602" y="1916962"/>
            <a:ext cx="1724025" cy="1785938"/>
          </a:xfrm>
          <a:custGeom>
            <a:avLst/>
            <a:gdLst>
              <a:gd name="T0" fmla="*/ 83 w 947"/>
              <a:gd name="T1" fmla="*/ 784 h 979"/>
              <a:gd name="T2" fmla="*/ 0 w 947"/>
              <a:gd name="T3" fmla="*/ 643 h 979"/>
              <a:gd name="T4" fmla="*/ 3 w 947"/>
              <a:gd name="T5" fmla="*/ 243 h 979"/>
              <a:gd name="T6" fmla="*/ 94 w 947"/>
              <a:gd name="T7" fmla="*/ 116 h 979"/>
              <a:gd name="T8" fmla="*/ 378 w 947"/>
              <a:gd name="T9" fmla="*/ 18 h 979"/>
              <a:gd name="T10" fmla="*/ 558 w 947"/>
              <a:gd name="T11" fmla="*/ 17 h 979"/>
              <a:gd name="T12" fmla="*/ 857 w 947"/>
              <a:gd name="T13" fmla="*/ 117 h 979"/>
              <a:gd name="T14" fmla="*/ 946 w 947"/>
              <a:gd name="T15" fmla="*/ 243 h 979"/>
              <a:gd name="T16" fmla="*/ 938 w 947"/>
              <a:gd name="T17" fmla="*/ 642 h 979"/>
              <a:gd name="T18" fmla="*/ 853 w 947"/>
              <a:gd name="T19" fmla="*/ 783 h 979"/>
              <a:gd name="T20" fmla="*/ 550 w 947"/>
              <a:gd name="T21" fmla="*/ 953 h 979"/>
              <a:gd name="T22" fmla="*/ 384 w 947"/>
              <a:gd name="T23" fmla="*/ 953 h 979"/>
              <a:gd name="T24" fmla="*/ 83 w 947"/>
              <a:gd name="T25" fmla="*/ 78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47" h="979">
                <a:moveTo>
                  <a:pt x="83" y="784"/>
                </a:moveTo>
                <a:cubicBezTo>
                  <a:pt x="37" y="759"/>
                  <a:pt x="0" y="695"/>
                  <a:pt x="0" y="643"/>
                </a:cubicBezTo>
                <a:cubicBezTo>
                  <a:pt x="3" y="243"/>
                  <a:pt x="3" y="243"/>
                  <a:pt x="3" y="243"/>
                </a:cubicBezTo>
                <a:cubicBezTo>
                  <a:pt x="4" y="191"/>
                  <a:pt x="44" y="134"/>
                  <a:pt x="94" y="116"/>
                </a:cubicBezTo>
                <a:cubicBezTo>
                  <a:pt x="378" y="18"/>
                  <a:pt x="378" y="18"/>
                  <a:pt x="378" y="18"/>
                </a:cubicBezTo>
                <a:cubicBezTo>
                  <a:pt x="427" y="1"/>
                  <a:pt x="508" y="0"/>
                  <a:pt x="558" y="17"/>
                </a:cubicBezTo>
                <a:cubicBezTo>
                  <a:pt x="857" y="117"/>
                  <a:pt x="857" y="117"/>
                  <a:pt x="857" y="117"/>
                </a:cubicBezTo>
                <a:cubicBezTo>
                  <a:pt x="907" y="134"/>
                  <a:pt x="947" y="191"/>
                  <a:pt x="946" y="243"/>
                </a:cubicBezTo>
                <a:cubicBezTo>
                  <a:pt x="938" y="642"/>
                  <a:pt x="938" y="642"/>
                  <a:pt x="938" y="642"/>
                </a:cubicBezTo>
                <a:cubicBezTo>
                  <a:pt x="937" y="694"/>
                  <a:pt x="899" y="758"/>
                  <a:pt x="853" y="783"/>
                </a:cubicBezTo>
                <a:cubicBezTo>
                  <a:pt x="550" y="953"/>
                  <a:pt x="550" y="953"/>
                  <a:pt x="550" y="953"/>
                </a:cubicBezTo>
                <a:cubicBezTo>
                  <a:pt x="505" y="979"/>
                  <a:pt x="430" y="979"/>
                  <a:pt x="384" y="953"/>
                </a:cubicBezTo>
                <a:lnTo>
                  <a:pt x="83" y="78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latin typeface="Arial" panose="020B0604020202020204" pitchFamily="34" charset="0"/>
              <a:ea typeface="FZHei-B01S" panose="02010601030101010101" pitchFamily="2" charset="-122"/>
              <a:sym typeface="Arial" panose="020B0604020202020204" pitchFamily="34" charset="0"/>
            </a:endParaRPr>
          </a:p>
        </p:txBody>
      </p:sp>
      <p:sp>
        <p:nvSpPr>
          <p:cNvPr id="43" name="Freeform 7"/>
          <p:cNvSpPr/>
          <p:nvPr/>
        </p:nvSpPr>
        <p:spPr bwMode="auto">
          <a:xfrm>
            <a:off x="7821452" y="1882037"/>
            <a:ext cx="392113" cy="377825"/>
          </a:xfrm>
          <a:custGeom>
            <a:avLst/>
            <a:gdLst>
              <a:gd name="T0" fmla="*/ 162 w 216"/>
              <a:gd name="T1" fmla="*/ 29 h 207"/>
              <a:gd name="T2" fmla="*/ 97 w 216"/>
              <a:gd name="T3" fmla="*/ 0 h 207"/>
              <a:gd name="T4" fmla="*/ 57 w 216"/>
              <a:gd name="T5" fmla="*/ 9 h 207"/>
              <a:gd name="T6" fmla="*/ 50 w 216"/>
              <a:gd name="T7" fmla="*/ 13 h 207"/>
              <a:gd name="T8" fmla="*/ 47 w 216"/>
              <a:gd name="T9" fmla="*/ 14 h 207"/>
              <a:gd name="T10" fmla="*/ 43 w 216"/>
              <a:gd name="T11" fmla="*/ 17 h 207"/>
              <a:gd name="T12" fmla="*/ 40 w 216"/>
              <a:gd name="T13" fmla="*/ 19 h 207"/>
              <a:gd name="T14" fmla="*/ 37 w 216"/>
              <a:gd name="T15" fmla="*/ 22 h 207"/>
              <a:gd name="T16" fmla="*/ 34 w 216"/>
              <a:gd name="T17" fmla="*/ 25 h 207"/>
              <a:gd name="T18" fmla="*/ 32 w 216"/>
              <a:gd name="T19" fmla="*/ 27 h 207"/>
              <a:gd name="T20" fmla="*/ 15 w 216"/>
              <a:gd name="T21" fmla="*/ 48 h 207"/>
              <a:gd name="T22" fmla="*/ 10 w 216"/>
              <a:gd name="T23" fmla="*/ 59 h 207"/>
              <a:gd name="T24" fmla="*/ 0 w 216"/>
              <a:gd name="T25" fmla="*/ 96 h 207"/>
              <a:gd name="T26" fmla="*/ 121 w 216"/>
              <a:gd name="T27" fmla="*/ 136 h 207"/>
              <a:gd name="T28" fmla="*/ 196 w 216"/>
              <a:gd name="T29" fmla="*/ 207 h 207"/>
              <a:gd name="T30" fmla="*/ 162 w 216"/>
              <a:gd name="T31" fmla="*/ 2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6" h="207">
                <a:moveTo>
                  <a:pt x="162" y="29"/>
                </a:moveTo>
                <a:cubicBezTo>
                  <a:pt x="145" y="12"/>
                  <a:pt x="122" y="1"/>
                  <a:pt x="97" y="0"/>
                </a:cubicBezTo>
                <a:cubicBezTo>
                  <a:pt x="83" y="0"/>
                  <a:pt x="69" y="4"/>
                  <a:pt x="57" y="9"/>
                </a:cubicBezTo>
                <a:cubicBezTo>
                  <a:pt x="54" y="10"/>
                  <a:pt x="52" y="12"/>
                  <a:pt x="50" y="13"/>
                </a:cubicBezTo>
                <a:cubicBezTo>
                  <a:pt x="49" y="13"/>
                  <a:pt x="48" y="14"/>
                  <a:pt x="47" y="14"/>
                </a:cubicBezTo>
                <a:cubicBezTo>
                  <a:pt x="46" y="15"/>
                  <a:pt x="45" y="16"/>
                  <a:pt x="43" y="17"/>
                </a:cubicBezTo>
                <a:cubicBezTo>
                  <a:pt x="42" y="18"/>
                  <a:pt x="41" y="19"/>
                  <a:pt x="40" y="19"/>
                </a:cubicBezTo>
                <a:cubicBezTo>
                  <a:pt x="39" y="20"/>
                  <a:pt x="38" y="21"/>
                  <a:pt x="37" y="22"/>
                </a:cubicBezTo>
                <a:cubicBezTo>
                  <a:pt x="36" y="23"/>
                  <a:pt x="35" y="24"/>
                  <a:pt x="34" y="25"/>
                </a:cubicBezTo>
                <a:cubicBezTo>
                  <a:pt x="33" y="25"/>
                  <a:pt x="32" y="26"/>
                  <a:pt x="32" y="27"/>
                </a:cubicBezTo>
                <a:cubicBezTo>
                  <a:pt x="25" y="33"/>
                  <a:pt x="20" y="40"/>
                  <a:pt x="15" y="48"/>
                </a:cubicBezTo>
                <a:cubicBezTo>
                  <a:pt x="13" y="51"/>
                  <a:pt x="11" y="55"/>
                  <a:pt x="10" y="59"/>
                </a:cubicBezTo>
                <a:cubicBezTo>
                  <a:pt x="5" y="71"/>
                  <a:pt x="2" y="83"/>
                  <a:pt x="0" y="96"/>
                </a:cubicBezTo>
                <a:cubicBezTo>
                  <a:pt x="121" y="136"/>
                  <a:pt x="121" y="136"/>
                  <a:pt x="121" y="136"/>
                </a:cubicBezTo>
                <a:cubicBezTo>
                  <a:pt x="153" y="147"/>
                  <a:pt x="181" y="175"/>
                  <a:pt x="196" y="207"/>
                </a:cubicBezTo>
                <a:cubicBezTo>
                  <a:pt x="216" y="118"/>
                  <a:pt x="177" y="46"/>
                  <a:pt x="162" y="29"/>
                </a:cubicBezTo>
                <a:close/>
              </a:path>
            </a:pathLst>
          </a:custGeom>
          <a:solidFill>
            <a:srgbClr val="AE1B19"/>
          </a:solidFill>
          <a:ln>
            <a:noFill/>
          </a:ln>
        </p:spPr>
        <p:txBody>
          <a:bodyPr vert="horz" wrap="square" lIns="91440" tIns="45720" rIns="91440" bIns="45720" numCol="1" anchor="t" anchorCtr="0" compatLnSpc="1"/>
          <a:lstStyle/>
          <a:p>
            <a:endParaRPr lang="en-GB">
              <a:latin typeface="Arial" panose="020B0604020202020204" pitchFamily="34" charset="0"/>
              <a:ea typeface="FZHei-B01S" panose="02010601030101010101" pitchFamily="2" charset="-122"/>
              <a:sym typeface="Arial" panose="020B0604020202020204" pitchFamily="34" charset="0"/>
            </a:endParaRPr>
          </a:p>
        </p:txBody>
      </p:sp>
      <p:sp>
        <p:nvSpPr>
          <p:cNvPr id="44" name="Freeform 8"/>
          <p:cNvSpPr/>
          <p:nvPr/>
        </p:nvSpPr>
        <p:spPr bwMode="auto">
          <a:xfrm>
            <a:off x="6468902" y="1882037"/>
            <a:ext cx="395288" cy="385763"/>
          </a:xfrm>
          <a:custGeom>
            <a:avLst/>
            <a:gdLst>
              <a:gd name="T0" fmla="*/ 207 w 217"/>
              <a:gd name="T1" fmla="*/ 59 h 211"/>
              <a:gd name="T2" fmla="*/ 207 w 217"/>
              <a:gd name="T3" fmla="*/ 59 h 211"/>
              <a:gd name="T4" fmla="*/ 202 w 217"/>
              <a:gd name="T5" fmla="*/ 48 h 211"/>
              <a:gd name="T6" fmla="*/ 202 w 217"/>
              <a:gd name="T7" fmla="*/ 48 h 211"/>
              <a:gd name="T8" fmla="*/ 202 w 217"/>
              <a:gd name="T9" fmla="*/ 48 h 211"/>
              <a:gd name="T10" fmla="*/ 202 w 217"/>
              <a:gd name="T11" fmla="*/ 47 h 211"/>
              <a:gd name="T12" fmla="*/ 199 w 217"/>
              <a:gd name="T13" fmla="*/ 43 h 211"/>
              <a:gd name="T14" fmla="*/ 198 w 217"/>
              <a:gd name="T15" fmla="*/ 41 h 211"/>
              <a:gd name="T16" fmla="*/ 197 w 217"/>
              <a:gd name="T17" fmla="*/ 40 h 211"/>
              <a:gd name="T18" fmla="*/ 197 w 217"/>
              <a:gd name="T19" fmla="*/ 40 h 211"/>
              <a:gd name="T20" fmla="*/ 196 w 217"/>
              <a:gd name="T21" fmla="*/ 38 h 211"/>
              <a:gd name="T22" fmla="*/ 192 w 217"/>
              <a:gd name="T23" fmla="*/ 34 h 211"/>
              <a:gd name="T24" fmla="*/ 191 w 217"/>
              <a:gd name="T25" fmla="*/ 33 h 211"/>
              <a:gd name="T26" fmla="*/ 185 w 217"/>
              <a:gd name="T27" fmla="*/ 27 h 211"/>
              <a:gd name="T28" fmla="*/ 184 w 217"/>
              <a:gd name="T29" fmla="*/ 25 h 211"/>
              <a:gd name="T30" fmla="*/ 180 w 217"/>
              <a:gd name="T31" fmla="*/ 22 h 211"/>
              <a:gd name="T32" fmla="*/ 177 w 217"/>
              <a:gd name="T33" fmla="*/ 19 h 211"/>
              <a:gd name="T34" fmla="*/ 174 w 217"/>
              <a:gd name="T35" fmla="*/ 17 h 211"/>
              <a:gd name="T36" fmla="*/ 170 w 217"/>
              <a:gd name="T37" fmla="*/ 14 h 211"/>
              <a:gd name="T38" fmla="*/ 167 w 217"/>
              <a:gd name="T39" fmla="*/ 13 h 211"/>
              <a:gd name="T40" fmla="*/ 160 w 217"/>
              <a:gd name="T41" fmla="*/ 9 h 211"/>
              <a:gd name="T42" fmla="*/ 121 w 217"/>
              <a:gd name="T43" fmla="*/ 0 h 211"/>
              <a:gd name="T44" fmla="*/ 55 w 217"/>
              <a:gd name="T45" fmla="*/ 29 h 211"/>
              <a:gd name="T46" fmla="*/ 22 w 217"/>
              <a:gd name="T47" fmla="*/ 211 h 211"/>
              <a:gd name="T48" fmla="*/ 100 w 217"/>
              <a:gd name="T49" fmla="*/ 135 h 211"/>
              <a:gd name="T50" fmla="*/ 217 w 217"/>
              <a:gd name="T51" fmla="*/ 95 h 211"/>
              <a:gd name="T52" fmla="*/ 207 w 217"/>
              <a:gd name="T53" fmla="*/ 59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17" h="211">
                <a:moveTo>
                  <a:pt x="207" y="59"/>
                </a:moveTo>
                <a:cubicBezTo>
                  <a:pt x="207" y="59"/>
                  <a:pt x="207" y="59"/>
                  <a:pt x="207" y="59"/>
                </a:cubicBezTo>
                <a:cubicBezTo>
                  <a:pt x="206" y="55"/>
                  <a:pt x="204" y="52"/>
                  <a:pt x="202" y="48"/>
                </a:cubicBezTo>
                <a:cubicBezTo>
                  <a:pt x="202" y="48"/>
                  <a:pt x="202" y="48"/>
                  <a:pt x="202" y="48"/>
                </a:cubicBezTo>
                <a:cubicBezTo>
                  <a:pt x="202" y="48"/>
                  <a:pt x="202" y="48"/>
                  <a:pt x="202" y="48"/>
                </a:cubicBezTo>
                <a:cubicBezTo>
                  <a:pt x="202" y="48"/>
                  <a:pt x="202" y="47"/>
                  <a:pt x="202" y="47"/>
                </a:cubicBezTo>
                <a:cubicBezTo>
                  <a:pt x="201" y="46"/>
                  <a:pt x="200" y="44"/>
                  <a:pt x="199" y="43"/>
                </a:cubicBezTo>
                <a:cubicBezTo>
                  <a:pt x="198" y="42"/>
                  <a:pt x="198" y="41"/>
                  <a:pt x="198" y="41"/>
                </a:cubicBezTo>
                <a:cubicBezTo>
                  <a:pt x="197" y="40"/>
                  <a:pt x="197" y="40"/>
                  <a:pt x="197" y="40"/>
                </a:cubicBezTo>
                <a:cubicBezTo>
                  <a:pt x="197" y="40"/>
                  <a:pt x="197" y="40"/>
                  <a:pt x="197" y="40"/>
                </a:cubicBezTo>
                <a:cubicBezTo>
                  <a:pt x="196" y="39"/>
                  <a:pt x="196" y="39"/>
                  <a:pt x="196" y="38"/>
                </a:cubicBezTo>
                <a:cubicBezTo>
                  <a:pt x="194" y="37"/>
                  <a:pt x="193" y="35"/>
                  <a:pt x="192" y="34"/>
                </a:cubicBezTo>
                <a:cubicBezTo>
                  <a:pt x="192" y="34"/>
                  <a:pt x="192" y="33"/>
                  <a:pt x="191" y="33"/>
                </a:cubicBezTo>
                <a:cubicBezTo>
                  <a:pt x="190" y="31"/>
                  <a:pt x="188" y="29"/>
                  <a:pt x="185" y="27"/>
                </a:cubicBezTo>
                <a:cubicBezTo>
                  <a:pt x="185" y="26"/>
                  <a:pt x="184" y="25"/>
                  <a:pt x="184" y="25"/>
                </a:cubicBezTo>
                <a:cubicBezTo>
                  <a:pt x="182" y="24"/>
                  <a:pt x="181" y="23"/>
                  <a:pt x="180" y="22"/>
                </a:cubicBezTo>
                <a:cubicBezTo>
                  <a:pt x="179" y="21"/>
                  <a:pt x="178" y="20"/>
                  <a:pt x="177" y="19"/>
                </a:cubicBezTo>
                <a:cubicBezTo>
                  <a:pt x="176" y="19"/>
                  <a:pt x="175" y="18"/>
                  <a:pt x="174" y="17"/>
                </a:cubicBezTo>
                <a:cubicBezTo>
                  <a:pt x="173" y="16"/>
                  <a:pt x="171" y="15"/>
                  <a:pt x="170" y="14"/>
                </a:cubicBezTo>
                <a:cubicBezTo>
                  <a:pt x="169" y="14"/>
                  <a:pt x="168" y="13"/>
                  <a:pt x="167" y="13"/>
                </a:cubicBezTo>
                <a:cubicBezTo>
                  <a:pt x="165" y="12"/>
                  <a:pt x="163" y="10"/>
                  <a:pt x="160" y="9"/>
                </a:cubicBezTo>
                <a:cubicBezTo>
                  <a:pt x="148" y="4"/>
                  <a:pt x="134" y="0"/>
                  <a:pt x="121" y="0"/>
                </a:cubicBezTo>
                <a:cubicBezTo>
                  <a:pt x="95" y="1"/>
                  <a:pt x="72" y="12"/>
                  <a:pt x="55" y="29"/>
                </a:cubicBezTo>
                <a:cubicBezTo>
                  <a:pt x="40" y="46"/>
                  <a:pt x="0" y="120"/>
                  <a:pt x="22" y="211"/>
                </a:cubicBezTo>
                <a:cubicBezTo>
                  <a:pt x="38" y="177"/>
                  <a:pt x="67" y="147"/>
                  <a:pt x="100" y="135"/>
                </a:cubicBezTo>
                <a:cubicBezTo>
                  <a:pt x="217" y="95"/>
                  <a:pt x="217" y="95"/>
                  <a:pt x="217" y="95"/>
                </a:cubicBezTo>
                <a:cubicBezTo>
                  <a:pt x="215" y="83"/>
                  <a:pt x="212" y="70"/>
                  <a:pt x="207" y="59"/>
                </a:cubicBezTo>
                <a:close/>
              </a:path>
            </a:pathLst>
          </a:custGeom>
          <a:solidFill>
            <a:srgbClr val="AE1B19"/>
          </a:solidFill>
          <a:ln>
            <a:noFill/>
          </a:ln>
        </p:spPr>
        <p:txBody>
          <a:bodyPr vert="horz" wrap="square" lIns="91440" tIns="45720" rIns="91440" bIns="45720" numCol="1" anchor="t" anchorCtr="0" compatLnSpc="1"/>
          <a:lstStyle/>
          <a:p>
            <a:endParaRPr lang="en-GB">
              <a:latin typeface="Arial" panose="020B0604020202020204" pitchFamily="34" charset="0"/>
              <a:ea typeface="FZHei-B01S" panose="02010601030101010101" pitchFamily="2" charset="-122"/>
              <a:sym typeface="Arial" panose="020B0604020202020204" pitchFamily="34" charset="0"/>
            </a:endParaRPr>
          </a:p>
        </p:txBody>
      </p:sp>
      <p:sp>
        <p:nvSpPr>
          <p:cNvPr id="45" name="Freeform 9"/>
          <p:cNvSpPr/>
          <p:nvPr/>
        </p:nvSpPr>
        <p:spPr bwMode="auto">
          <a:xfrm>
            <a:off x="6689564" y="1882037"/>
            <a:ext cx="1308100" cy="393700"/>
          </a:xfrm>
          <a:custGeom>
            <a:avLst/>
            <a:gdLst>
              <a:gd name="T0" fmla="*/ 716 w 719"/>
              <a:gd name="T1" fmla="*/ 0 h 216"/>
              <a:gd name="T2" fmla="*/ 362 w 719"/>
              <a:gd name="T3" fmla="*/ 0 h 216"/>
              <a:gd name="T4" fmla="*/ 359 w 719"/>
              <a:gd name="T5" fmla="*/ 0 h 216"/>
              <a:gd name="T6" fmla="*/ 359 w 719"/>
              <a:gd name="T7" fmla="*/ 0 h 216"/>
              <a:gd name="T8" fmla="*/ 356 w 719"/>
              <a:gd name="T9" fmla="*/ 0 h 216"/>
              <a:gd name="T10" fmla="*/ 2 w 719"/>
              <a:gd name="T11" fmla="*/ 0 h 216"/>
              <a:gd name="T12" fmla="*/ 0 w 719"/>
              <a:gd name="T13" fmla="*/ 0 h 216"/>
              <a:gd name="T14" fmla="*/ 39 w 719"/>
              <a:gd name="T15" fmla="*/ 9 h 216"/>
              <a:gd name="T16" fmla="*/ 46 w 719"/>
              <a:gd name="T17" fmla="*/ 13 h 216"/>
              <a:gd name="T18" fmla="*/ 49 w 719"/>
              <a:gd name="T19" fmla="*/ 14 h 216"/>
              <a:gd name="T20" fmla="*/ 53 w 719"/>
              <a:gd name="T21" fmla="*/ 17 h 216"/>
              <a:gd name="T22" fmla="*/ 56 w 719"/>
              <a:gd name="T23" fmla="*/ 19 h 216"/>
              <a:gd name="T24" fmla="*/ 59 w 719"/>
              <a:gd name="T25" fmla="*/ 22 h 216"/>
              <a:gd name="T26" fmla="*/ 63 w 719"/>
              <a:gd name="T27" fmla="*/ 25 h 216"/>
              <a:gd name="T28" fmla="*/ 64 w 719"/>
              <a:gd name="T29" fmla="*/ 27 h 216"/>
              <a:gd name="T30" fmla="*/ 70 w 719"/>
              <a:gd name="T31" fmla="*/ 33 h 216"/>
              <a:gd name="T32" fmla="*/ 71 w 719"/>
              <a:gd name="T33" fmla="*/ 34 h 216"/>
              <a:gd name="T34" fmla="*/ 75 w 719"/>
              <a:gd name="T35" fmla="*/ 38 h 216"/>
              <a:gd name="T36" fmla="*/ 76 w 719"/>
              <a:gd name="T37" fmla="*/ 40 h 216"/>
              <a:gd name="T38" fmla="*/ 77 w 719"/>
              <a:gd name="T39" fmla="*/ 41 h 216"/>
              <a:gd name="T40" fmla="*/ 78 w 719"/>
              <a:gd name="T41" fmla="*/ 43 h 216"/>
              <a:gd name="T42" fmla="*/ 81 w 719"/>
              <a:gd name="T43" fmla="*/ 47 h 216"/>
              <a:gd name="T44" fmla="*/ 81 w 719"/>
              <a:gd name="T45" fmla="*/ 48 h 216"/>
              <a:gd name="T46" fmla="*/ 81 w 719"/>
              <a:gd name="T47" fmla="*/ 48 h 216"/>
              <a:gd name="T48" fmla="*/ 81 w 719"/>
              <a:gd name="T49" fmla="*/ 48 h 216"/>
              <a:gd name="T50" fmla="*/ 86 w 719"/>
              <a:gd name="T51" fmla="*/ 59 h 216"/>
              <a:gd name="T52" fmla="*/ 86 w 719"/>
              <a:gd name="T53" fmla="*/ 59 h 216"/>
              <a:gd name="T54" fmla="*/ 96 w 719"/>
              <a:gd name="T55" fmla="*/ 95 h 216"/>
              <a:gd name="T56" fmla="*/ 96 w 719"/>
              <a:gd name="T57" fmla="*/ 98 h 216"/>
              <a:gd name="T58" fmla="*/ 111 w 719"/>
              <a:gd name="T59" fmla="*/ 166 h 216"/>
              <a:gd name="T60" fmla="*/ 192 w 719"/>
              <a:gd name="T61" fmla="*/ 216 h 216"/>
              <a:gd name="T62" fmla="*/ 356 w 719"/>
              <a:gd name="T63" fmla="*/ 216 h 216"/>
              <a:gd name="T64" fmla="*/ 359 w 719"/>
              <a:gd name="T65" fmla="*/ 216 h 216"/>
              <a:gd name="T66" fmla="*/ 359 w 719"/>
              <a:gd name="T67" fmla="*/ 216 h 216"/>
              <a:gd name="T68" fmla="*/ 362 w 719"/>
              <a:gd name="T69" fmla="*/ 216 h 216"/>
              <a:gd name="T70" fmla="*/ 526 w 719"/>
              <a:gd name="T71" fmla="*/ 216 h 216"/>
              <a:gd name="T72" fmla="*/ 607 w 719"/>
              <a:gd name="T73" fmla="*/ 166 h 216"/>
              <a:gd name="T74" fmla="*/ 622 w 719"/>
              <a:gd name="T75" fmla="*/ 98 h 216"/>
              <a:gd name="T76" fmla="*/ 622 w 719"/>
              <a:gd name="T77" fmla="*/ 96 h 216"/>
              <a:gd name="T78" fmla="*/ 632 w 719"/>
              <a:gd name="T79" fmla="*/ 59 h 216"/>
              <a:gd name="T80" fmla="*/ 637 w 719"/>
              <a:gd name="T81" fmla="*/ 48 h 216"/>
              <a:gd name="T82" fmla="*/ 654 w 719"/>
              <a:gd name="T83" fmla="*/ 27 h 216"/>
              <a:gd name="T84" fmla="*/ 656 w 719"/>
              <a:gd name="T85" fmla="*/ 25 h 216"/>
              <a:gd name="T86" fmla="*/ 659 w 719"/>
              <a:gd name="T87" fmla="*/ 22 h 216"/>
              <a:gd name="T88" fmla="*/ 662 w 719"/>
              <a:gd name="T89" fmla="*/ 19 h 216"/>
              <a:gd name="T90" fmla="*/ 665 w 719"/>
              <a:gd name="T91" fmla="*/ 17 h 216"/>
              <a:gd name="T92" fmla="*/ 669 w 719"/>
              <a:gd name="T93" fmla="*/ 14 h 216"/>
              <a:gd name="T94" fmla="*/ 672 w 719"/>
              <a:gd name="T95" fmla="*/ 13 h 216"/>
              <a:gd name="T96" fmla="*/ 679 w 719"/>
              <a:gd name="T97" fmla="*/ 9 h 216"/>
              <a:gd name="T98" fmla="*/ 719 w 719"/>
              <a:gd name="T99" fmla="*/ 0 h 216"/>
              <a:gd name="T100" fmla="*/ 716 w 719"/>
              <a:gd name="T101" fmla="*/ 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9" h="216">
                <a:moveTo>
                  <a:pt x="716" y="0"/>
                </a:moveTo>
                <a:cubicBezTo>
                  <a:pt x="362" y="0"/>
                  <a:pt x="362" y="0"/>
                  <a:pt x="362" y="0"/>
                </a:cubicBezTo>
                <a:cubicBezTo>
                  <a:pt x="359" y="0"/>
                  <a:pt x="359" y="0"/>
                  <a:pt x="359" y="0"/>
                </a:cubicBezTo>
                <a:cubicBezTo>
                  <a:pt x="359" y="0"/>
                  <a:pt x="359" y="0"/>
                  <a:pt x="359" y="0"/>
                </a:cubicBezTo>
                <a:cubicBezTo>
                  <a:pt x="356" y="0"/>
                  <a:pt x="356" y="0"/>
                  <a:pt x="356" y="0"/>
                </a:cubicBezTo>
                <a:cubicBezTo>
                  <a:pt x="2" y="0"/>
                  <a:pt x="2" y="0"/>
                  <a:pt x="2" y="0"/>
                </a:cubicBezTo>
                <a:cubicBezTo>
                  <a:pt x="1" y="0"/>
                  <a:pt x="0" y="0"/>
                  <a:pt x="0" y="0"/>
                </a:cubicBezTo>
                <a:cubicBezTo>
                  <a:pt x="13" y="0"/>
                  <a:pt x="27" y="4"/>
                  <a:pt x="39" y="9"/>
                </a:cubicBezTo>
                <a:cubicBezTo>
                  <a:pt x="42" y="10"/>
                  <a:pt x="44" y="12"/>
                  <a:pt x="46" y="13"/>
                </a:cubicBezTo>
                <a:cubicBezTo>
                  <a:pt x="47" y="13"/>
                  <a:pt x="48" y="14"/>
                  <a:pt x="49" y="14"/>
                </a:cubicBezTo>
                <a:cubicBezTo>
                  <a:pt x="50" y="15"/>
                  <a:pt x="52" y="16"/>
                  <a:pt x="53" y="17"/>
                </a:cubicBezTo>
                <a:cubicBezTo>
                  <a:pt x="54" y="18"/>
                  <a:pt x="55" y="19"/>
                  <a:pt x="56" y="19"/>
                </a:cubicBezTo>
                <a:cubicBezTo>
                  <a:pt x="57" y="20"/>
                  <a:pt x="58" y="21"/>
                  <a:pt x="59" y="22"/>
                </a:cubicBezTo>
                <a:cubicBezTo>
                  <a:pt x="60" y="23"/>
                  <a:pt x="61" y="24"/>
                  <a:pt x="63" y="25"/>
                </a:cubicBezTo>
                <a:cubicBezTo>
                  <a:pt x="63" y="25"/>
                  <a:pt x="64" y="26"/>
                  <a:pt x="64" y="27"/>
                </a:cubicBezTo>
                <a:cubicBezTo>
                  <a:pt x="67" y="29"/>
                  <a:pt x="69" y="31"/>
                  <a:pt x="70" y="33"/>
                </a:cubicBezTo>
                <a:cubicBezTo>
                  <a:pt x="71" y="33"/>
                  <a:pt x="71" y="34"/>
                  <a:pt x="71" y="34"/>
                </a:cubicBezTo>
                <a:cubicBezTo>
                  <a:pt x="72" y="35"/>
                  <a:pt x="73" y="37"/>
                  <a:pt x="75" y="38"/>
                </a:cubicBezTo>
                <a:cubicBezTo>
                  <a:pt x="75" y="39"/>
                  <a:pt x="75" y="39"/>
                  <a:pt x="76" y="40"/>
                </a:cubicBezTo>
                <a:cubicBezTo>
                  <a:pt x="76" y="40"/>
                  <a:pt x="76" y="40"/>
                  <a:pt x="77" y="41"/>
                </a:cubicBezTo>
                <a:cubicBezTo>
                  <a:pt x="77" y="41"/>
                  <a:pt x="77" y="42"/>
                  <a:pt x="78" y="43"/>
                </a:cubicBezTo>
                <a:cubicBezTo>
                  <a:pt x="79" y="44"/>
                  <a:pt x="80" y="46"/>
                  <a:pt x="81" y="47"/>
                </a:cubicBezTo>
                <a:cubicBezTo>
                  <a:pt x="81" y="47"/>
                  <a:pt x="81" y="48"/>
                  <a:pt x="81" y="48"/>
                </a:cubicBezTo>
                <a:cubicBezTo>
                  <a:pt x="81" y="48"/>
                  <a:pt x="81" y="48"/>
                  <a:pt x="81" y="48"/>
                </a:cubicBezTo>
                <a:cubicBezTo>
                  <a:pt x="81" y="48"/>
                  <a:pt x="81" y="48"/>
                  <a:pt x="81" y="48"/>
                </a:cubicBezTo>
                <a:cubicBezTo>
                  <a:pt x="83" y="52"/>
                  <a:pt x="85" y="55"/>
                  <a:pt x="86" y="59"/>
                </a:cubicBezTo>
                <a:cubicBezTo>
                  <a:pt x="86" y="59"/>
                  <a:pt x="86" y="59"/>
                  <a:pt x="86" y="59"/>
                </a:cubicBezTo>
                <a:cubicBezTo>
                  <a:pt x="91" y="70"/>
                  <a:pt x="94" y="83"/>
                  <a:pt x="96" y="95"/>
                </a:cubicBezTo>
                <a:cubicBezTo>
                  <a:pt x="96" y="96"/>
                  <a:pt x="96" y="97"/>
                  <a:pt x="96" y="98"/>
                </a:cubicBezTo>
                <a:cubicBezTo>
                  <a:pt x="99" y="121"/>
                  <a:pt x="101" y="145"/>
                  <a:pt x="111" y="166"/>
                </a:cubicBezTo>
                <a:cubicBezTo>
                  <a:pt x="127" y="199"/>
                  <a:pt x="155" y="216"/>
                  <a:pt x="192" y="216"/>
                </a:cubicBezTo>
                <a:cubicBezTo>
                  <a:pt x="192" y="216"/>
                  <a:pt x="356" y="216"/>
                  <a:pt x="356" y="216"/>
                </a:cubicBezTo>
                <a:cubicBezTo>
                  <a:pt x="356" y="216"/>
                  <a:pt x="357" y="216"/>
                  <a:pt x="359" y="216"/>
                </a:cubicBezTo>
                <a:cubicBezTo>
                  <a:pt x="359" y="216"/>
                  <a:pt x="359" y="216"/>
                  <a:pt x="359" y="216"/>
                </a:cubicBezTo>
                <a:cubicBezTo>
                  <a:pt x="361" y="216"/>
                  <a:pt x="362" y="216"/>
                  <a:pt x="362" y="216"/>
                </a:cubicBezTo>
                <a:cubicBezTo>
                  <a:pt x="362" y="216"/>
                  <a:pt x="526" y="216"/>
                  <a:pt x="526" y="216"/>
                </a:cubicBezTo>
                <a:cubicBezTo>
                  <a:pt x="563" y="216"/>
                  <a:pt x="591" y="199"/>
                  <a:pt x="607" y="166"/>
                </a:cubicBezTo>
                <a:cubicBezTo>
                  <a:pt x="618" y="145"/>
                  <a:pt x="619" y="121"/>
                  <a:pt x="622" y="98"/>
                </a:cubicBezTo>
                <a:cubicBezTo>
                  <a:pt x="622" y="98"/>
                  <a:pt x="622" y="97"/>
                  <a:pt x="622" y="96"/>
                </a:cubicBezTo>
                <a:cubicBezTo>
                  <a:pt x="624" y="83"/>
                  <a:pt x="627" y="71"/>
                  <a:pt x="632" y="59"/>
                </a:cubicBezTo>
                <a:cubicBezTo>
                  <a:pt x="633" y="55"/>
                  <a:pt x="635" y="51"/>
                  <a:pt x="637" y="48"/>
                </a:cubicBezTo>
                <a:cubicBezTo>
                  <a:pt x="642" y="40"/>
                  <a:pt x="647" y="33"/>
                  <a:pt x="654" y="27"/>
                </a:cubicBezTo>
                <a:cubicBezTo>
                  <a:pt x="654" y="26"/>
                  <a:pt x="655" y="25"/>
                  <a:pt x="656" y="25"/>
                </a:cubicBezTo>
                <a:cubicBezTo>
                  <a:pt x="657" y="24"/>
                  <a:pt x="658" y="23"/>
                  <a:pt x="659" y="22"/>
                </a:cubicBezTo>
                <a:cubicBezTo>
                  <a:pt x="660" y="21"/>
                  <a:pt x="661" y="20"/>
                  <a:pt x="662" y="19"/>
                </a:cubicBezTo>
                <a:cubicBezTo>
                  <a:pt x="663" y="19"/>
                  <a:pt x="664" y="18"/>
                  <a:pt x="665" y="17"/>
                </a:cubicBezTo>
                <a:cubicBezTo>
                  <a:pt x="667" y="16"/>
                  <a:pt x="668" y="15"/>
                  <a:pt x="669" y="14"/>
                </a:cubicBezTo>
                <a:cubicBezTo>
                  <a:pt x="670" y="14"/>
                  <a:pt x="671" y="13"/>
                  <a:pt x="672" y="13"/>
                </a:cubicBezTo>
                <a:cubicBezTo>
                  <a:pt x="674" y="12"/>
                  <a:pt x="676" y="10"/>
                  <a:pt x="679" y="9"/>
                </a:cubicBezTo>
                <a:cubicBezTo>
                  <a:pt x="691" y="4"/>
                  <a:pt x="705" y="0"/>
                  <a:pt x="719" y="0"/>
                </a:cubicBezTo>
                <a:cubicBezTo>
                  <a:pt x="718" y="0"/>
                  <a:pt x="717" y="0"/>
                  <a:pt x="716" y="0"/>
                </a:cubicBezTo>
                <a:close/>
              </a:path>
            </a:pathLst>
          </a:custGeom>
          <a:solidFill>
            <a:srgbClr val="D7271E"/>
          </a:solidFill>
          <a:ln>
            <a:noFill/>
          </a:ln>
        </p:spPr>
        <p:txBody>
          <a:bodyPr vert="horz" wrap="square" lIns="91440" tIns="45720" rIns="91440" bIns="45720" numCol="1" anchor="t" anchorCtr="0" compatLnSpc="1"/>
          <a:lstStyle/>
          <a:p>
            <a:endParaRPr lang="en-GB">
              <a:latin typeface="Arial" panose="020B0604020202020204" pitchFamily="34" charset="0"/>
              <a:ea typeface="FZHei-B01S" panose="02010601030101010101" pitchFamily="2" charset="-122"/>
              <a:sym typeface="Arial" panose="020B0604020202020204" pitchFamily="34" charset="0"/>
            </a:endParaRPr>
          </a:p>
        </p:txBody>
      </p:sp>
      <p:sp>
        <p:nvSpPr>
          <p:cNvPr id="46" name="Freeform 10"/>
          <p:cNvSpPr/>
          <p:nvPr/>
        </p:nvSpPr>
        <p:spPr bwMode="auto">
          <a:xfrm>
            <a:off x="7697627" y="3258691"/>
            <a:ext cx="60325" cy="61913"/>
          </a:xfrm>
          <a:custGeom>
            <a:avLst/>
            <a:gdLst>
              <a:gd name="T0" fmla="*/ 3 w 33"/>
              <a:gd name="T1" fmla="*/ 28 h 34"/>
              <a:gd name="T2" fmla="*/ 0 w 33"/>
              <a:gd name="T3" fmla="*/ 23 h 34"/>
              <a:gd name="T4" fmla="*/ 0 w 33"/>
              <a:gd name="T5" fmla="*/ 9 h 34"/>
              <a:gd name="T6" fmla="*/ 3 w 33"/>
              <a:gd name="T7" fmla="*/ 5 h 34"/>
              <a:gd name="T8" fmla="*/ 13 w 33"/>
              <a:gd name="T9" fmla="*/ 1 h 34"/>
              <a:gd name="T10" fmla="*/ 19 w 33"/>
              <a:gd name="T11" fmla="*/ 1 h 34"/>
              <a:gd name="T12" fmla="*/ 30 w 33"/>
              <a:gd name="T13" fmla="*/ 5 h 34"/>
              <a:gd name="T14" fmla="*/ 33 w 33"/>
              <a:gd name="T15" fmla="*/ 9 h 34"/>
              <a:gd name="T16" fmla="*/ 32 w 33"/>
              <a:gd name="T17" fmla="*/ 23 h 34"/>
              <a:gd name="T18" fmla="*/ 29 w 33"/>
              <a:gd name="T19" fmla="*/ 28 h 34"/>
              <a:gd name="T20" fmla="*/ 19 w 33"/>
              <a:gd name="T21" fmla="*/ 33 h 34"/>
              <a:gd name="T22" fmla="*/ 13 w 33"/>
              <a:gd name="T23" fmla="*/ 33 h 34"/>
              <a:gd name="T24" fmla="*/ 3 w 33"/>
              <a:gd name="T25" fmla="*/ 28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34">
                <a:moveTo>
                  <a:pt x="3" y="28"/>
                </a:moveTo>
                <a:cubicBezTo>
                  <a:pt x="1" y="27"/>
                  <a:pt x="0" y="25"/>
                  <a:pt x="0" y="23"/>
                </a:cubicBezTo>
                <a:cubicBezTo>
                  <a:pt x="0" y="9"/>
                  <a:pt x="0" y="9"/>
                  <a:pt x="0" y="9"/>
                </a:cubicBezTo>
                <a:cubicBezTo>
                  <a:pt x="0" y="7"/>
                  <a:pt x="1" y="5"/>
                  <a:pt x="3" y="5"/>
                </a:cubicBezTo>
                <a:cubicBezTo>
                  <a:pt x="13" y="1"/>
                  <a:pt x="13" y="1"/>
                  <a:pt x="13" y="1"/>
                </a:cubicBezTo>
                <a:cubicBezTo>
                  <a:pt x="15" y="0"/>
                  <a:pt x="17" y="0"/>
                  <a:pt x="19" y="1"/>
                </a:cubicBezTo>
                <a:cubicBezTo>
                  <a:pt x="30" y="5"/>
                  <a:pt x="30" y="5"/>
                  <a:pt x="30" y="5"/>
                </a:cubicBezTo>
                <a:cubicBezTo>
                  <a:pt x="31" y="5"/>
                  <a:pt x="33" y="7"/>
                  <a:pt x="33" y="9"/>
                </a:cubicBezTo>
                <a:cubicBezTo>
                  <a:pt x="32" y="23"/>
                  <a:pt x="32" y="23"/>
                  <a:pt x="32" y="23"/>
                </a:cubicBezTo>
                <a:cubicBezTo>
                  <a:pt x="32" y="25"/>
                  <a:pt x="31" y="27"/>
                  <a:pt x="29" y="28"/>
                </a:cubicBezTo>
                <a:cubicBezTo>
                  <a:pt x="19" y="33"/>
                  <a:pt x="19" y="33"/>
                  <a:pt x="19" y="33"/>
                </a:cubicBezTo>
                <a:cubicBezTo>
                  <a:pt x="17" y="34"/>
                  <a:pt x="15" y="34"/>
                  <a:pt x="13" y="33"/>
                </a:cubicBezTo>
                <a:lnTo>
                  <a:pt x="3" y="28"/>
                </a:lnTo>
                <a:close/>
              </a:path>
            </a:pathLst>
          </a:custGeom>
          <a:solidFill>
            <a:srgbClr val="FBCB78"/>
          </a:solidFill>
          <a:ln>
            <a:noFill/>
          </a:ln>
        </p:spPr>
        <p:txBody>
          <a:bodyPr vert="horz" wrap="square" lIns="91440" tIns="45720" rIns="91440" bIns="45720" numCol="1" anchor="t" anchorCtr="0" compatLnSpc="1"/>
          <a:lstStyle/>
          <a:p>
            <a:endParaRPr lang="en-GB">
              <a:latin typeface="Arial" panose="020B0604020202020204" pitchFamily="34" charset="0"/>
              <a:ea typeface="FZHei-B01S" panose="02010601030101010101" pitchFamily="2" charset="-122"/>
              <a:sym typeface="Arial" panose="020B0604020202020204" pitchFamily="34" charset="0"/>
            </a:endParaRPr>
          </a:p>
        </p:txBody>
      </p:sp>
      <p:sp>
        <p:nvSpPr>
          <p:cNvPr id="47" name="Freeform 11"/>
          <p:cNvSpPr/>
          <p:nvPr/>
        </p:nvSpPr>
        <p:spPr bwMode="auto">
          <a:xfrm>
            <a:off x="7511889" y="3250753"/>
            <a:ext cx="76200" cy="77788"/>
          </a:xfrm>
          <a:custGeom>
            <a:avLst/>
            <a:gdLst>
              <a:gd name="T0" fmla="*/ 4 w 42"/>
              <a:gd name="T1" fmla="*/ 34 h 42"/>
              <a:gd name="T2" fmla="*/ 0 w 42"/>
              <a:gd name="T3" fmla="*/ 28 h 42"/>
              <a:gd name="T4" fmla="*/ 0 w 42"/>
              <a:gd name="T5" fmla="*/ 11 h 42"/>
              <a:gd name="T6" fmla="*/ 4 w 42"/>
              <a:gd name="T7" fmla="*/ 5 h 42"/>
              <a:gd name="T8" fmla="*/ 17 w 42"/>
              <a:gd name="T9" fmla="*/ 1 h 42"/>
              <a:gd name="T10" fmla="*/ 25 w 42"/>
              <a:gd name="T11" fmla="*/ 1 h 42"/>
              <a:gd name="T12" fmla="*/ 38 w 42"/>
              <a:gd name="T13" fmla="*/ 5 h 42"/>
              <a:gd name="T14" fmla="*/ 41 w 42"/>
              <a:gd name="T15" fmla="*/ 11 h 42"/>
              <a:gd name="T16" fmla="*/ 41 w 42"/>
              <a:gd name="T17" fmla="*/ 28 h 42"/>
              <a:gd name="T18" fmla="*/ 37 w 42"/>
              <a:gd name="T19" fmla="*/ 34 h 42"/>
              <a:gd name="T20" fmla="*/ 24 w 42"/>
              <a:gd name="T21" fmla="*/ 41 h 42"/>
              <a:gd name="T22" fmla="*/ 17 w 42"/>
              <a:gd name="T23" fmla="*/ 41 h 42"/>
              <a:gd name="T24" fmla="*/ 4 w 42"/>
              <a:gd name="T25" fmla="*/ 34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42">
                <a:moveTo>
                  <a:pt x="4" y="34"/>
                </a:moveTo>
                <a:cubicBezTo>
                  <a:pt x="2" y="33"/>
                  <a:pt x="0" y="31"/>
                  <a:pt x="0" y="28"/>
                </a:cubicBezTo>
                <a:cubicBezTo>
                  <a:pt x="0" y="11"/>
                  <a:pt x="0" y="11"/>
                  <a:pt x="0" y="11"/>
                </a:cubicBezTo>
                <a:cubicBezTo>
                  <a:pt x="0" y="9"/>
                  <a:pt x="2" y="6"/>
                  <a:pt x="4" y="5"/>
                </a:cubicBezTo>
                <a:cubicBezTo>
                  <a:pt x="17" y="1"/>
                  <a:pt x="17" y="1"/>
                  <a:pt x="17" y="1"/>
                </a:cubicBezTo>
                <a:cubicBezTo>
                  <a:pt x="19" y="0"/>
                  <a:pt x="22" y="0"/>
                  <a:pt x="25" y="1"/>
                </a:cubicBezTo>
                <a:cubicBezTo>
                  <a:pt x="38" y="5"/>
                  <a:pt x="38" y="5"/>
                  <a:pt x="38" y="5"/>
                </a:cubicBezTo>
                <a:cubicBezTo>
                  <a:pt x="40" y="6"/>
                  <a:pt x="42" y="9"/>
                  <a:pt x="41" y="11"/>
                </a:cubicBezTo>
                <a:cubicBezTo>
                  <a:pt x="41" y="28"/>
                  <a:pt x="41" y="28"/>
                  <a:pt x="41" y="28"/>
                </a:cubicBezTo>
                <a:cubicBezTo>
                  <a:pt x="41" y="31"/>
                  <a:pt x="39" y="33"/>
                  <a:pt x="37" y="34"/>
                </a:cubicBezTo>
                <a:cubicBezTo>
                  <a:pt x="24" y="41"/>
                  <a:pt x="24" y="41"/>
                  <a:pt x="24" y="41"/>
                </a:cubicBezTo>
                <a:cubicBezTo>
                  <a:pt x="22" y="42"/>
                  <a:pt x="19" y="42"/>
                  <a:pt x="17" y="41"/>
                </a:cubicBezTo>
                <a:lnTo>
                  <a:pt x="4" y="34"/>
                </a:lnTo>
                <a:close/>
              </a:path>
            </a:pathLst>
          </a:custGeom>
          <a:solidFill>
            <a:srgbClr val="FBCB78"/>
          </a:solidFill>
          <a:ln>
            <a:noFill/>
          </a:ln>
        </p:spPr>
        <p:txBody>
          <a:bodyPr vert="horz" wrap="square" lIns="91440" tIns="45720" rIns="91440" bIns="45720" numCol="1" anchor="t" anchorCtr="0" compatLnSpc="1"/>
          <a:lstStyle/>
          <a:p>
            <a:endParaRPr lang="en-GB">
              <a:latin typeface="Arial" panose="020B0604020202020204" pitchFamily="34" charset="0"/>
              <a:ea typeface="FZHei-B01S" panose="02010601030101010101" pitchFamily="2" charset="-122"/>
              <a:sym typeface="Arial" panose="020B0604020202020204" pitchFamily="34" charset="0"/>
            </a:endParaRPr>
          </a:p>
        </p:txBody>
      </p:sp>
      <p:sp>
        <p:nvSpPr>
          <p:cNvPr id="48" name="Freeform 12"/>
          <p:cNvSpPr/>
          <p:nvPr/>
        </p:nvSpPr>
        <p:spPr bwMode="auto">
          <a:xfrm>
            <a:off x="7297577" y="3242816"/>
            <a:ext cx="92075" cy="93663"/>
          </a:xfrm>
          <a:custGeom>
            <a:avLst/>
            <a:gdLst>
              <a:gd name="T0" fmla="*/ 4 w 51"/>
              <a:gd name="T1" fmla="*/ 43 h 52"/>
              <a:gd name="T2" fmla="*/ 0 w 51"/>
              <a:gd name="T3" fmla="*/ 35 h 52"/>
              <a:gd name="T4" fmla="*/ 0 w 51"/>
              <a:gd name="T5" fmla="*/ 13 h 52"/>
              <a:gd name="T6" fmla="*/ 5 w 51"/>
              <a:gd name="T7" fmla="*/ 6 h 52"/>
              <a:gd name="T8" fmla="*/ 20 w 51"/>
              <a:gd name="T9" fmla="*/ 1 h 52"/>
              <a:gd name="T10" fmla="*/ 30 w 51"/>
              <a:gd name="T11" fmla="*/ 1 h 52"/>
              <a:gd name="T12" fmla="*/ 46 w 51"/>
              <a:gd name="T13" fmla="*/ 7 h 52"/>
              <a:gd name="T14" fmla="*/ 51 w 51"/>
              <a:gd name="T15" fmla="*/ 13 h 52"/>
              <a:gd name="T16" fmla="*/ 51 w 51"/>
              <a:gd name="T17" fmla="*/ 35 h 52"/>
              <a:gd name="T18" fmla="*/ 46 w 51"/>
              <a:gd name="T19" fmla="*/ 43 h 52"/>
              <a:gd name="T20" fmla="*/ 30 w 51"/>
              <a:gd name="T21" fmla="*/ 51 h 52"/>
              <a:gd name="T22" fmla="*/ 20 w 51"/>
              <a:gd name="T23" fmla="*/ 51 h 52"/>
              <a:gd name="T24" fmla="*/ 4 w 51"/>
              <a:gd name="T25" fmla="*/ 43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 h="52">
                <a:moveTo>
                  <a:pt x="4" y="43"/>
                </a:moveTo>
                <a:cubicBezTo>
                  <a:pt x="2" y="41"/>
                  <a:pt x="0" y="38"/>
                  <a:pt x="0" y="35"/>
                </a:cubicBezTo>
                <a:cubicBezTo>
                  <a:pt x="0" y="13"/>
                  <a:pt x="0" y="13"/>
                  <a:pt x="0" y="13"/>
                </a:cubicBezTo>
                <a:cubicBezTo>
                  <a:pt x="0" y="11"/>
                  <a:pt x="2" y="7"/>
                  <a:pt x="5" y="6"/>
                </a:cubicBezTo>
                <a:cubicBezTo>
                  <a:pt x="20" y="1"/>
                  <a:pt x="20" y="1"/>
                  <a:pt x="20" y="1"/>
                </a:cubicBezTo>
                <a:cubicBezTo>
                  <a:pt x="23" y="0"/>
                  <a:pt x="27" y="0"/>
                  <a:pt x="30" y="1"/>
                </a:cubicBezTo>
                <a:cubicBezTo>
                  <a:pt x="46" y="7"/>
                  <a:pt x="46" y="7"/>
                  <a:pt x="46" y="7"/>
                </a:cubicBezTo>
                <a:cubicBezTo>
                  <a:pt x="49" y="7"/>
                  <a:pt x="51" y="11"/>
                  <a:pt x="51" y="13"/>
                </a:cubicBezTo>
                <a:cubicBezTo>
                  <a:pt x="51" y="35"/>
                  <a:pt x="51" y="35"/>
                  <a:pt x="51" y="35"/>
                </a:cubicBezTo>
                <a:cubicBezTo>
                  <a:pt x="51" y="38"/>
                  <a:pt x="49" y="41"/>
                  <a:pt x="46" y="43"/>
                </a:cubicBezTo>
                <a:cubicBezTo>
                  <a:pt x="30" y="51"/>
                  <a:pt x="30" y="51"/>
                  <a:pt x="30" y="51"/>
                </a:cubicBezTo>
                <a:cubicBezTo>
                  <a:pt x="27" y="52"/>
                  <a:pt x="23" y="52"/>
                  <a:pt x="20" y="51"/>
                </a:cubicBezTo>
                <a:lnTo>
                  <a:pt x="4" y="43"/>
                </a:lnTo>
                <a:close/>
              </a:path>
            </a:pathLst>
          </a:custGeom>
          <a:solidFill>
            <a:srgbClr val="FBCB78"/>
          </a:solidFill>
          <a:ln>
            <a:noFill/>
          </a:ln>
        </p:spPr>
        <p:txBody>
          <a:bodyPr vert="horz" wrap="square" lIns="91440" tIns="45720" rIns="91440" bIns="45720" numCol="1" anchor="t" anchorCtr="0" compatLnSpc="1"/>
          <a:lstStyle/>
          <a:p>
            <a:endParaRPr lang="en-GB">
              <a:latin typeface="Arial" panose="020B0604020202020204" pitchFamily="34" charset="0"/>
              <a:ea typeface="FZHei-B01S" panose="02010601030101010101" pitchFamily="2" charset="-122"/>
              <a:sym typeface="Arial" panose="020B0604020202020204" pitchFamily="34" charset="0"/>
            </a:endParaRPr>
          </a:p>
        </p:txBody>
      </p:sp>
      <p:sp>
        <p:nvSpPr>
          <p:cNvPr id="49" name="Freeform 13"/>
          <p:cNvSpPr/>
          <p:nvPr/>
        </p:nvSpPr>
        <p:spPr bwMode="auto">
          <a:xfrm>
            <a:off x="6927689" y="3258691"/>
            <a:ext cx="61913" cy="61913"/>
          </a:xfrm>
          <a:custGeom>
            <a:avLst/>
            <a:gdLst>
              <a:gd name="T0" fmla="*/ 31 w 34"/>
              <a:gd name="T1" fmla="*/ 28 h 34"/>
              <a:gd name="T2" fmla="*/ 34 w 34"/>
              <a:gd name="T3" fmla="*/ 23 h 34"/>
              <a:gd name="T4" fmla="*/ 33 w 34"/>
              <a:gd name="T5" fmla="*/ 9 h 34"/>
              <a:gd name="T6" fmla="*/ 30 w 34"/>
              <a:gd name="T7" fmla="*/ 4 h 34"/>
              <a:gd name="T8" fmla="*/ 20 w 34"/>
              <a:gd name="T9" fmla="*/ 1 h 34"/>
              <a:gd name="T10" fmla="*/ 14 w 34"/>
              <a:gd name="T11" fmla="*/ 1 h 34"/>
              <a:gd name="T12" fmla="*/ 4 w 34"/>
              <a:gd name="T13" fmla="*/ 4 h 34"/>
              <a:gd name="T14" fmla="*/ 1 w 34"/>
              <a:gd name="T15" fmla="*/ 9 h 34"/>
              <a:gd name="T16" fmla="*/ 1 w 34"/>
              <a:gd name="T17" fmla="*/ 23 h 34"/>
              <a:gd name="T18" fmla="*/ 4 w 34"/>
              <a:gd name="T19" fmla="*/ 28 h 34"/>
              <a:gd name="T20" fmla="*/ 14 w 34"/>
              <a:gd name="T21" fmla="*/ 33 h 34"/>
              <a:gd name="T22" fmla="*/ 20 w 34"/>
              <a:gd name="T23" fmla="*/ 33 h 34"/>
              <a:gd name="T24" fmla="*/ 31 w 34"/>
              <a:gd name="T25" fmla="*/ 28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 h="34">
                <a:moveTo>
                  <a:pt x="31" y="28"/>
                </a:moveTo>
                <a:cubicBezTo>
                  <a:pt x="32" y="27"/>
                  <a:pt x="34" y="25"/>
                  <a:pt x="34" y="23"/>
                </a:cubicBezTo>
                <a:cubicBezTo>
                  <a:pt x="33" y="9"/>
                  <a:pt x="33" y="9"/>
                  <a:pt x="33" y="9"/>
                </a:cubicBezTo>
                <a:cubicBezTo>
                  <a:pt x="33" y="7"/>
                  <a:pt x="32" y="5"/>
                  <a:pt x="30" y="4"/>
                </a:cubicBezTo>
                <a:cubicBezTo>
                  <a:pt x="20" y="1"/>
                  <a:pt x="20" y="1"/>
                  <a:pt x="20" y="1"/>
                </a:cubicBezTo>
                <a:cubicBezTo>
                  <a:pt x="19" y="0"/>
                  <a:pt x="16" y="0"/>
                  <a:pt x="14" y="1"/>
                </a:cubicBezTo>
                <a:cubicBezTo>
                  <a:pt x="4" y="4"/>
                  <a:pt x="4" y="4"/>
                  <a:pt x="4" y="4"/>
                </a:cubicBezTo>
                <a:cubicBezTo>
                  <a:pt x="2" y="5"/>
                  <a:pt x="0" y="7"/>
                  <a:pt x="1" y="9"/>
                </a:cubicBezTo>
                <a:cubicBezTo>
                  <a:pt x="1" y="23"/>
                  <a:pt x="1" y="23"/>
                  <a:pt x="1" y="23"/>
                </a:cubicBezTo>
                <a:cubicBezTo>
                  <a:pt x="1" y="25"/>
                  <a:pt x="2" y="27"/>
                  <a:pt x="4" y="28"/>
                </a:cubicBezTo>
                <a:cubicBezTo>
                  <a:pt x="14" y="33"/>
                  <a:pt x="14" y="33"/>
                  <a:pt x="14" y="33"/>
                </a:cubicBezTo>
                <a:cubicBezTo>
                  <a:pt x="16" y="34"/>
                  <a:pt x="19" y="34"/>
                  <a:pt x="20" y="33"/>
                </a:cubicBezTo>
                <a:lnTo>
                  <a:pt x="31" y="28"/>
                </a:lnTo>
                <a:close/>
              </a:path>
            </a:pathLst>
          </a:custGeom>
          <a:solidFill>
            <a:srgbClr val="FBCB78"/>
          </a:solidFill>
          <a:ln>
            <a:noFill/>
          </a:ln>
        </p:spPr>
        <p:txBody>
          <a:bodyPr vert="horz" wrap="square" lIns="91440" tIns="45720" rIns="91440" bIns="45720" numCol="1" anchor="t" anchorCtr="0" compatLnSpc="1"/>
          <a:lstStyle/>
          <a:p>
            <a:endParaRPr lang="en-GB">
              <a:latin typeface="Arial" panose="020B0604020202020204" pitchFamily="34" charset="0"/>
              <a:ea typeface="FZHei-B01S" panose="02010601030101010101" pitchFamily="2" charset="-122"/>
              <a:sym typeface="Arial" panose="020B0604020202020204" pitchFamily="34" charset="0"/>
            </a:endParaRPr>
          </a:p>
        </p:txBody>
      </p:sp>
      <p:sp>
        <p:nvSpPr>
          <p:cNvPr id="50" name="Freeform 14"/>
          <p:cNvSpPr/>
          <p:nvPr/>
        </p:nvSpPr>
        <p:spPr bwMode="auto">
          <a:xfrm>
            <a:off x="7099139" y="3250753"/>
            <a:ext cx="74613" cy="77788"/>
          </a:xfrm>
          <a:custGeom>
            <a:avLst/>
            <a:gdLst>
              <a:gd name="T0" fmla="*/ 37 w 41"/>
              <a:gd name="T1" fmla="*/ 34 h 42"/>
              <a:gd name="T2" fmla="*/ 41 w 41"/>
              <a:gd name="T3" fmla="*/ 28 h 42"/>
              <a:gd name="T4" fmla="*/ 41 w 41"/>
              <a:gd name="T5" fmla="*/ 11 h 42"/>
              <a:gd name="T6" fmla="*/ 37 w 41"/>
              <a:gd name="T7" fmla="*/ 5 h 42"/>
              <a:gd name="T8" fmla="*/ 24 w 41"/>
              <a:gd name="T9" fmla="*/ 1 h 42"/>
              <a:gd name="T10" fmla="*/ 17 w 41"/>
              <a:gd name="T11" fmla="*/ 1 h 42"/>
              <a:gd name="T12" fmla="*/ 4 w 41"/>
              <a:gd name="T13" fmla="*/ 5 h 42"/>
              <a:gd name="T14" fmla="*/ 0 w 41"/>
              <a:gd name="T15" fmla="*/ 11 h 42"/>
              <a:gd name="T16" fmla="*/ 0 w 41"/>
              <a:gd name="T17" fmla="*/ 28 h 42"/>
              <a:gd name="T18" fmla="*/ 4 w 41"/>
              <a:gd name="T19" fmla="*/ 34 h 42"/>
              <a:gd name="T20" fmla="*/ 17 w 41"/>
              <a:gd name="T21" fmla="*/ 41 h 42"/>
              <a:gd name="T22" fmla="*/ 24 w 41"/>
              <a:gd name="T23" fmla="*/ 41 h 42"/>
              <a:gd name="T24" fmla="*/ 37 w 41"/>
              <a:gd name="T25" fmla="*/ 34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 h="42">
                <a:moveTo>
                  <a:pt x="37" y="34"/>
                </a:moveTo>
                <a:cubicBezTo>
                  <a:pt x="39" y="33"/>
                  <a:pt x="41" y="31"/>
                  <a:pt x="41" y="28"/>
                </a:cubicBezTo>
                <a:cubicBezTo>
                  <a:pt x="41" y="11"/>
                  <a:pt x="41" y="11"/>
                  <a:pt x="41" y="11"/>
                </a:cubicBezTo>
                <a:cubicBezTo>
                  <a:pt x="41" y="9"/>
                  <a:pt x="39" y="6"/>
                  <a:pt x="37" y="5"/>
                </a:cubicBezTo>
                <a:cubicBezTo>
                  <a:pt x="24" y="1"/>
                  <a:pt x="24" y="1"/>
                  <a:pt x="24" y="1"/>
                </a:cubicBezTo>
                <a:cubicBezTo>
                  <a:pt x="22" y="0"/>
                  <a:pt x="19" y="0"/>
                  <a:pt x="17" y="1"/>
                </a:cubicBezTo>
                <a:cubicBezTo>
                  <a:pt x="4" y="5"/>
                  <a:pt x="4" y="5"/>
                  <a:pt x="4" y="5"/>
                </a:cubicBezTo>
                <a:cubicBezTo>
                  <a:pt x="1" y="6"/>
                  <a:pt x="0" y="9"/>
                  <a:pt x="0" y="11"/>
                </a:cubicBezTo>
                <a:cubicBezTo>
                  <a:pt x="0" y="28"/>
                  <a:pt x="0" y="28"/>
                  <a:pt x="0" y="28"/>
                </a:cubicBezTo>
                <a:cubicBezTo>
                  <a:pt x="0" y="31"/>
                  <a:pt x="2" y="33"/>
                  <a:pt x="4" y="34"/>
                </a:cubicBezTo>
                <a:cubicBezTo>
                  <a:pt x="17" y="41"/>
                  <a:pt x="17" y="41"/>
                  <a:pt x="17" y="41"/>
                </a:cubicBezTo>
                <a:cubicBezTo>
                  <a:pt x="19" y="42"/>
                  <a:pt x="22" y="42"/>
                  <a:pt x="24" y="41"/>
                </a:cubicBezTo>
                <a:lnTo>
                  <a:pt x="37" y="34"/>
                </a:lnTo>
                <a:close/>
              </a:path>
            </a:pathLst>
          </a:custGeom>
          <a:solidFill>
            <a:srgbClr val="FBCB78"/>
          </a:solidFill>
          <a:ln>
            <a:noFill/>
          </a:ln>
        </p:spPr>
        <p:txBody>
          <a:bodyPr vert="horz" wrap="square" lIns="91440" tIns="45720" rIns="91440" bIns="45720" numCol="1" anchor="t" anchorCtr="0" compatLnSpc="1"/>
          <a:lstStyle/>
          <a:p>
            <a:endParaRPr lang="en-GB">
              <a:latin typeface="Arial" panose="020B0604020202020204" pitchFamily="34" charset="0"/>
              <a:ea typeface="FZHei-B01S" panose="02010601030101010101" pitchFamily="2" charset="-122"/>
              <a:sym typeface="Arial" panose="020B0604020202020204" pitchFamily="34" charset="0"/>
            </a:endParaRPr>
          </a:p>
        </p:txBody>
      </p:sp>
      <p:sp>
        <p:nvSpPr>
          <p:cNvPr id="52" name="Rectangle 138"/>
          <p:cNvSpPr/>
          <p:nvPr/>
        </p:nvSpPr>
        <p:spPr>
          <a:xfrm>
            <a:off x="6521494" y="2446889"/>
            <a:ext cx="1656942" cy="646331"/>
          </a:xfrm>
          <a:prstGeom prst="rect">
            <a:avLst/>
          </a:prstGeom>
        </p:spPr>
        <p:txBody>
          <a:bodyPr wrap="square">
            <a:spAutoFit/>
          </a:bodyPr>
          <a:lstStyle/>
          <a:p>
            <a:pPr algn="ctr">
              <a:lnSpc>
                <a:spcPct val="120000"/>
              </a:lnSpc>
            </a:pPr>
            <a:r>
              <a:rPr lang="zh-CN" altLang="en-US" sz="1000" spc="100" dirty="0">
                <a:solidFill>
                  <a:srgbClr val="A23230"/>
                </a:solidFill>
                <a:latin typeface="微软雅黑" panose="020B0503020204020204" pitchFamily="34" charset="-122"/>
                <a:ea typeface="微软雅黑" panose="020B0503020204020204" pitchFamily="34" charset="-122"/>
                <a:sym typeface="Arial" panose="020B0604020202020204" pitchFamily="34" charset="0"/>
              </a:rPr>
              <a:t>树立正确权力观、地位观、利益观，稳得住心神、抵得住诱惑</a:t>
            </a:r>
            <a:endParaRPr lang="en-GB" altLang="zh-CN" sz="1000" spc="100" dirty="0">
              <a:solidFill>
                <a:srgbClr val="A23230"/>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53" name="Oval 139"/>
          <p:cNvSpPr/>
          <p:nvPr/>
        </p:nvSpPr>
        <p:spPr>
          <a:xfrm>
            <a:off x="9308101" y="3962597"/>
            <a:ext cx="933451" cy="933451"/>
          </a:xfrm>
          <a:prstGeom prst="ellipse">
            <a:avLst/>
          </a:prstGeom>
          <a:solidFill>
            <a:srgbClr val="FBCB78"/>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b="1" dirty="0">
                <a:solidFill>
                  <a:srgbClr val="A23230"/>
                </a:solidFill>
                <a:latin typeface="Arial" panose="020B0604020202020204" pitchFamily="34" charset="0"/>
                <a:ea typeface="FZHei-B01S" panose="02010601030101010101" pitchFamily="2" charset="-122"/>
                <a:sym typeface="Arial" panose="020B0604020202020204" pitchFamily="34" charset="0"/>
              </a:rPr>
              <a:t>2019</a:t>
            </a:r>
          </a:p>
        </p:txBody>
      </p:sp>
      <p:sp>
        <p:nvSpPr>
          <p:cNvPr id="54" name="Freeform 5"/>
          <p:cNvSpPr/>
          <p:nvPr/>
        </p:nvSpPr>
        <p:spPr bwMode="auto">
          <a:xfrm>
            <a:off x="8829312" y="1779786"/>
            <a:ext cx="1981200" cy="2076451"/>
          </a:xfrm>
          <a:custGeom>
            <a:avLst/>
            <a:gdLst>
              <a:gd name="T0" fmla="*/ 538 w 1089"/>
              <a:gd name="T1" fmla="*/ 1138 h 1138"/>
              <a:gd name="T2" fmla="*/ 466 w 1089"/>
              <a:gd name="T3" fmla="*/ 1122 h 1138"/>
              <a:gd name="T4" fmla="*/ 71 w 1089"/>
              <a:gd name="T5" fmla="*/ 895 h 1138"/>
              <a:gd name="T6" fmla="*/ 0 w 1089"/>
              <a:gd name="T7" fmla="*/ 772 h 1138"/>
              <a:gd name="T8" fmla="*/ 4 w 1089"/>
              <a:gd name="T9" fmla="*/ 248 h 1138"/>
              <a:gd name="T10" fmla="*/ 79 w 1089"/>
              <a:gd name="T11" fmla="*/ 143 h 1138"/>
              <a:gd name="T12" fmla="*/ 455 w 1089"/>
              <a:gd name="T13" fmla="*/ 12 h 1138"/>
              <a:gd name="T14" fmla="*/ 540 w 1089"/>
              <a:gd name="T15" fmla="*/ 0 h 1138"/>
              <a:gd name="T16" fmla="*/ 621 w 1089"/>
              <a:gd name="T17" fmla="*/ 11 h 1138"/>
              <a:gd name="T18" fmla="*/ 1015 w 1089"/>
              <a:gd name="T19" fmla="*/ 144 h 1138"/>
              <a:gd name="T20" fmla="*/ 1088 w 1089"/>
              <a:gd name="T21" fmla="*/ 247 h 1138"/>
              <a:gd name="T22" fmla="*/ 1078 w 1089"/>
              <a:gd name="T23" fmla="*/ 772 h 1138"/>
              <a:gd name="T24" fmla="*/ 1005 w 1089"/>
              <a:gd name="T25" fmla="*/ 895 h 1138"/>
              <a:gd name="T26" fmla="*/ 609 w 1089"/>
              <a:gd name="T27" fmla="*/ 1122 h 1138"/>
              <a:gd name="T28" fmla="*/ 538 w 1089"/>
              <a:gd name="T29" fmla="*/ 1138 h 1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89" h="1138">
                <a:moveTo>
                  <a:pt x="538" y="1138"/>
                </a:moveTo>
                <a:cubicBezTo>
                  <a:pt x="511" y="1138"/>
                  <a:pt x="485" y="1132"/>
                  <a:pt x="466" y="1122"/>
                </a:cubicBezTo>
                <a:cubicBezTo>
                  <a:pt x="71" y="895"/>
                  <a:pt x="71" y="895"/>
                  <a:pt x="71" y="895"/>
                </a:cubicBezTo>
                <a:cubicBezTo>
                  <a:pt x="32" y="873"/>
                  <a:pt x="0" y="817"/>
                  <a:pt x="0" y="772"/>
                </a:cubicBezTo>
                <a:cubicBezTo>
                  <a:pt x="4" y="248"/>
                  <a:pt x="4" y="248"/>
                  <a:pt x="4" y="248"/>
                </a:cubicBezTo>
                <a:cubicBezTo>
                  <a:pt x="4" y="205"/>
                  <a:pt x="38" y="157"/>
                  <a:pt x="79" y="143"/>
                </a:cubicBezTo>
                <a:cubicBezTo>
                  <a:pt x="455" y="12"/>
                  <a:pt x="455" y="12"/>
                  <a:pt x="455" y="12"/>
                </a:cubicBezTo>
                <a:cubicBezTo>
                  <a:pt x="477" y="4"/>
                  <a:pt x="508" y="0"/>
                  <a:pt x="540" y="0"/>
                </a:cubicBezTo>
                <a:cubicBezTo>
                  <a:pt x="570" y="0"/>
                  <a:pt x="600" y="4"/>
                  <a:pt x="621" y="11"/>
                </a:cubicBezTo>
                <a:cubicBezTo>
                  <a:pt x="1015" y="144"/>
                  <a:pt x="1015" y="144"/>
                  <a:pt x="1015" y="144"/>
                </a:cubicBezTo>
                <a:cubicBezTo>
                  <a:pt x="1056" y="157"/>
                  <a:pt x="1089" y="205"/>
                  <a:pt x="1088" y="247"/>
                </a:cubicBezTo>
                <a:cubicBezTo>
                  <a:pt x="1078" y="772"/>
                  <a:pt x="1078" y="772"/>
                  <a:pt x="1078" y="772"/>
                </a:cubicBezTo>
                <a:cubicBezTo>
                  <a:pt x="1077" y="816"/>
                  <a:pt x="1044" y="873"/>
                  <a:pt x="1005" y="895"/>
                </a:cubicBezTo>
                <a:cubicBezTo>
                  <a:pt x="609" y="1122"/>
                  <a:pt x="609" y="1122"/>
                  <a:pt x="609" y="1122"/>
                </a:cubicBezTo>
                <a:cubicBezTo>
                  <a:pt x="591" y="1132"/>
                  <a:pt x="565" y="1138"/>
                  <a:pt x="538" y="1138"/>
                </a:cubicBezTo>
                <a:close/>
              </a:path>
            </a:pathLst>
          </a:custGeom>
          <a:solidFill>
            <a:srgbClr val="FEF5D6"/>
          </a:solidFill>
          <a:ln>
            <a:noFill/>
          </a:ln>
        </p:spPr>
        <p:txBody>
          <a:bodyPr vert="horz" wrap="square" lIns="91440" tIns="45720" rIns="91440" bIns="45720" numCol="1" anchor="t" anchorCtr="0" compatLnSpc="1"/>
          <a:lstStyle/>
          <a:p>
            <a:endParaRPr lang="en-GB">
              <a:latin typeface="Arial" panose="020B0604020202020204" pitchFamily="34" charset="0"/>
              <a:ea typeface="FZHei-B01S" panose="02010601030101010101" pitchFamily="2" charset="-122"/>
              <a:sym typeface="Arial" panose="020B0604020202020204" pitchFamily="34" charset="0"/>
            </a:endParaRPr>
          </a:p>
        </p:txBody>
      </p:sp>
      <p:sp>
        <p:nvSpPr>
          <p:cNvPr id="55" name="Freeform 6"/>
          <p:cNvSpPr/>
          <p:nvPr/>
        </p:nvSpPr>
        <p:spPr bwMode="auto">
          <a:xfrm>
            <a:off x="8957900" y="1916311"/>
            <a:ext cx="1724025" cy="1785938"/>
          </a:xfrm>
          <a:custGeom>
            <a:avLst/>
            <a:gdLst>
              <a:gd name="T0" fmla="*/ 83 w 947"/>
              <a:gd name="T1" fmla="*/ 784 h 979"/>
              <a:gd name="T2" fmla="*/ 0 w 947"/>
              <a:gd name="T3" fmla="*/ 643 h 979"/>
              <a:gd name="T4" fmla="*/ 3 w 947"/>
              <a:gd name="T5" fmla="*/ 243 h 979"/>
              <a:gd name="T6" fmla="*/ 94 w 947"/>
              <a:gd name="T7" fmla="*/ 116 h 979"/>
              <a:gd name="T8" fmla="*/ 378 w 947"/>
              <a:gd name="T9" fmla="*/ 18 h 979"/>
              <a:gd name="T10" fmla="*/ 558 w 947"/>
              <a:gd name="T11" fmla="*/ 17 h 979"/>
              <a:gd name="T12" fmla="*/ 857 w 947"/>
              <a:gd name="T13" fmla="*/ 117 h 979"/>
              <a:gd name="T14" fmla="*/ 946 w 947"/>
              <a:gd name="T15" fmla="*/ 243 h 979"/>
              <a:gd name="T16" fmla="*/ 938 w 947"/>
              <a:gd name="T17" fmla="*/ 642 h 979"/>
              <a:gd name="T18" fmla="*/ 853 w 947"/>
              <a:gd name="T19" fmla="*/ 783 h 979"/>
              <a:gd name="T20" fmla="*/ 550 w 947"/>
              <a:gd name="T21" fmla="*/ 953 h 979"/>
              <a:gd name="T22" fmla="*/ 384 w 947"/>
              <a:gd name="T23" fmla="*/ 953 h 979"/>
              <a:gd name="T24" fmla="*/ 83 w 947"/>
              <a:gd name="T25" fmla="*/ 78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47" h="979">
                <a:moveTo>
                  <a:pt x="83" y="784"/>
                </a:moveTo>
                <a:cubicBezTo>
                  <a:pt x="37" y="759"/>
                  <a:pt x="0" y="695"/>
                  <a:pt x="0" y="643"/>
                </a:cubicBezTo>
                <a:cubicBezTo>
                  <a:pt x="3" y="243"/>
                  <a:pt x="3" y="243"/>
                  <a:pt x="3" y="243"/>
                </a:cubicBezTo>
                <a:cubicBezTo>
                  <a:pt x="4" y="191"/>
                  <a:pt x="44" y="134"/>
                  <a:pt x="94" y="116"/>
                </a:cubicBezTo>
                <a:cubicBezTo>
                  <a:pt x="378" y="18"/>
                  <a:pt x="378" y="18"/>
                  <a:pt x="378" y="18"/>
                </a:cubicBezTo>
                <a:cubicBezTo>
                  <a:pt x="427" y="1"/>
                  <a:pt x="508" y="0"/>
                  <a:pt x="558" y="17"/>
                </a:cubicBezTo>
                <a:cubicBezTo>
                  <a:pt x="857" y="117"/>
                  <a:pt x="857" y="117"/>
                  <a:pt x="857" y="117"/>
                </a:cubicBezTo>
                <a:cubicBezTo>
                  <a:pt x="907" y="134"/>
                  <a:pt x="947" y="191"/>
                  <a:pt x="946" y="243"/>
                </a:cubicBezTo>
                <a:cubicBezTo>
                  <a:pt x="938" y="642"/>
                  <a:pt x="938" y="642"/>
                  <a:pt x="938" y="642"/>
                </a:cubicBezTo>
                <a:cubicBezTo>
                  <a:pt x="937" y="694"/>
                  <a:pt x="899" y="758"/>
                  <a:pt x="853" y="783"/>
                </a:cubicBezTo>
                <a:cubicBezTo>
                  <a:pt x="550" y="953"/>
                  <a:pt x="550" y="953"/>
                  <a:pt x="550" y="953"/>
                </a:cubicBezTo>
                <a:cubicBezTo>
                  <a:pt x="505" y="979"/>
                  <a:pt x="430" y="979"/>
                  <a:pt x="384" y="953"/>
                </a:cubicBezTo>
                <a:lnTo>
                  <a:pt x="83" y="78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latin typeface="Arial" panose="020B0604020202020204" pitchFamily="34" charset="0"/>
              <a:ea typeface="FZHei-B01S" panose="02010601030101010101" pitchFamily="2" charset="-122"/>
              <a:sym typeface="Arial" panose="020B0604020202020204" pitchFamily="34" charset="0"/>
            </a:endParaRPr>
          </a:p>
        </p:txBody>
      </p:sp>
      <p:sp>
        <p:nvSpPr>
          <p:cNvPr id="56" name="Freeform 7"/>
          <p:cNvSpPr/>
          <p:nvPr/>
        </p:nvSpPr>
        <p:spPr bwMode="auto">
          <a:xfrm>
            <a:off x="10297750" y="1881386"/>
            <a:ext cx="392113" cy="377825"/>
          </a:xfrm>
          <a:custGeom>
            <a:avLst/>
            <a:gdLst>
              <a:gd name="T0" fmla="*/ 162 w 216"/>
              <a:gd name="T1" fmla="*/ 29 h 207"/>
              <a:gd name="T2" fmla="*/ 97 w 216"/>
              <a:gd name="T3" fmla="*/ 0 h 207"/>
              <a:gd name="T4" fmla="*/ 57 w 216"/>
              <a:gd name="T5" fmla="*/ 9 h 207"/>
              <a:gd name="T6" fmla="*/ 50 w 216"/>
              <a:gd name="T7" fmla="*/ 13 h 207"/>
              <a:gd name="T8" fmla="*/ 47 w 216"/>
              <a:gd name="T9" fmla="*/ 14 h 207"/>
              <a:gd name="T10" fmla="*/ 43 w 216"/>
              <a:gd name="T11" fmla="*/ 17 h 207"/>
              <a:gd name="T12" fmla="*/ 40 w 216"/>
              <a:gd name="T13" fmla="*/ 19 h 207"/>
              <a:gd name="T14" fmla="*/ 37 w 216"/>
              <a:gd name="T15" fmla="*/ 22 h 207"/>
              <a:gd name="T16" fmla="*/ 34 w 216"/>
              <a:gd name="T17" fmla="*/ 25 h 207"/>
              <a:gd name="T18" fmla="*/ 32 w 216"/>
              <a:gd name="T19" fmla="*/ 27 h 207"/>
              <a:gd name="T20" fmla="*/ 15 w 216"/>
              <a:gd name="T21" fmla="*/ 48 h 207"/>
              <a:gd name="T22" fmla="*/ 10 w 216"/>
              <a:gd name="T23" fmla="*/ 59 h 207"/>
              <a:gd name="T24" fmla="*/ 0 w 216"/>
              <a:gd name="T25" fmla="*/ 96 h 207"/>
              <a:gd name="T26" fmla="*/ 121 w 216"/>
              <a:gd name="T27" fmla="*/ 136 h 207"/>
              <a:gd name="T28" fmla="*/ 196 w 216"/>
              <a:gd name="T29" fmla="*/ 207 h 207"/>
              <a:gd name="T30" fmla="*/ 162 w 216"/>
              <a:gd name="T31" fmla="*/ 2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6" h="207">
                <a:moveTo>
                  <a:pt x="162" y="29"/>
                </a:moveTo>
                <a:cubicBezTo>
                  <a:pt x="145" y="12"/>
                  <a:pt x="122" y="1"/>
                  <a:pt x="97" y="0"/>
                </a:cubicBezTo>
                <a:cubicBezTo>
                  <a:pt x="83" y="0"/>
                  <a:pt x="69" y="4"/>
                  <a:pt x="57" y="9"/>
                </a:cubicBezTo>
                <a:cubicBezTo>
                  <a:pt x="54" y="10"/>
                  <a:pt x="52" y="12"/>
                  <a:pt x="50" y="13"/>
                </a:cubicBezTo>
                <a:cubicBezTo>
                  <a:pt x="49" y="13"/>
                  <a:pt x="48" y="14"/>
                  <a:pt x="47" y="14"/>
                </a:cubicBezTo>
                <a:cubicBezTo>
                  <a:pt x="46" y="15"/>
                  <a:pt x="45" y="16"/>
                  <a:pt x="43" y="17"/>
                </a:cubicBezTo>
                <a:cubicBezTo>
                  <a:pt x="42" y="18"/>
                  <a:pt x="41" y="19"/>
                  <a:pt x="40" y="19"/>
                </a:cubicBezTo>
                <a:cubicBezTo>
                  <a:pt x="39" y="20"/>
                  <a:pt x="38" y="21"/>
                  <a:pt x="37" y="22"/>
                </a:cubicBezTo>
                <a:cubicBezTo>
                  <a:pt x="36" y="23"/>
                  <a:pt x="35" y="24"/>
                  <a:pt x="34" y="25"/>
                </a:cubicBezTo>
                <a:cubicBezTo>
                  <a:pt x="33" y="25"/>
                  <a:pt x="32" y="26"/>
                  <a:pt x="32" y="27"/>
                </a:cubicBezTo>
                <a:cubicBezTo>
                  <a:pt x="25" y="33"/>
                  <a:pt x="20" y="40"/>
                  <a:pt x="15" y="48"/>
                </a:cubicBezTo>
                <a:cubicBezTo>
                  <a:pt x="13" y="51"/>
                  <a:pt x="11" y="55"/>
                  <a:pt x="10" y="59"/>
                </a:cubicBezTo>
                <a:cubicBezTo>
                  <a:pt x="5" y="71"/>
                  <a:pt x="2" y="83"/>
                  <a:pt x="0" y="96"/>
                </a:cubicBezTo>
                <a:cubicBezTo>
                  <a:pt x="121" y="136"/>
                  <a:pt x="121" y="136"/>
                  <a:pt x="121" y="136"/>
                </a:cubicBezTo>
                <a:cubicBezTo>
                  <a:pt x="153" y="147"/>
                  <a:pt x="181" y="175"/>
                  <a:pt x="196" y="207"/>
                </a:cubicBezTo>
                <a:cubicBezTo>
                  <a:pt x="216" y="118"/>
                  <a:pt x="177" y="46"/>
                  <a:pt x="162" y="29"/>
                </a:cubicBezTo>
                <a:close/>
              </a:path>
            </a:pathLst>
          </a:custGeom>
          <a:solidFill>
            <a:srgbClr val="AE1B19"/>
          </a:solidFill>
          <a:ln>
            <a:noFill/>
          </a:ln>
        </p:spPr>
        <p:txBody>
          <a:bodyPr vert="horz" wrap="square" lIns="91440" tIns="45720" rIns="91440" bIns="45720" numCol="1" anchor="t" anchorCtr="0" compatLnSpc="1"/>
          <a:lstStyle/>
          <a:p>
            <a:endParaRPr lang="en-GB">
              <a:latin typeface="Arial" panose="020B0604020202020204" pitchFamily="34" charset="0"/>
              <a:ea typeface="FZHei-B01S" panose="02010601030101010101" pitchFamily="2" charset="-122"/>
              <a:sym typeface="Arial" panose="020B0604020202020204" pitchFamily="34" charset="0"/>
            </a:endParaRPr>
          </a:p>
        </p:txBody>
      </p:sp>
      <p:sp>
        <p:nvSpPr>
          <p:cNvPr id="57" name="Freeform 8"/>
          <p:cNvSpPr/>
          <p:nvPr/>
        </p:nvSpPr>
        <p:spPr bwMode="auto">
          <a:xfrm>
            <a:off x="8945200" y="1881386"/>
            <a:ext cx="395288" cy="385763"/>
          </a:xfrm>
          <a:custGeom>
            <a:avLst/>
            <a:gdLst>
              <a:gd name="T0" fmla="*/ 207 w 217"/>
              <a:gd name="T1" fmla="*/ 59 h 211"/>
              <a:gd name="T2" fmla="*/ 207 w 217"/>
              <a:gd name="T3" fmla="*/ 59 h 211"/>
              <a:gd name="T4" fmla="*/ 202 w 217"/>
              <a:gd name="T5" fmla="*/ 48 h 211"/>
              <a:gd name="T6" fmla="*/ 202 w 217"/>
              <a:gd name="T7" fmla="*/ 48 h 211"/>
              <a:gd name="T8" fmla="*/ 202 w 217"/>
              <a:gd name="T9" fmla="*/ 48 h 211"/>
              <a:gd name="T10" fmla="*/ 202 w 217"/>
              <a:gd name="T11" fmla="*/ 47 h 211"/>
              <a:gd name="T12" fmla="*/ 199 w 217"/>
              <a:gd name="T13" fmla="*/ 43 h 211"/>
              <a:gd name="T14" fmla="*/ 198 w 217"/>
              <a:gd name="T15" fmla="*/ 41 h 211"/>
              <a:gd name="T16" fmla="*/ 197 w 217"/>
              <a:gd name="T17" fmla="*/ 40 h 211"/>
              <a:gd name="T18" fmla="*/ 197 w 217"/>
              <a:gd name="T19" fmla="*/ 40 h 211"/>
              <a:gd name="T20" fmla="*/ 196 w 217"/>
              <a:gd name="T21" fmla="*/ 38 h 211"/>
              <a:gd name="T22" fmla="*/ 192 w 217"/>
              <a:gd name="T23" fmla="*/ 34 h 211"/>
              <a:gd name="T24" fmla="*/ 191 w 217"/>
              <a:gd name="T25" fmla="*/ 33 h 211"/>
              <a:gd name="T26" fmla="*/ 185 w 217"/>
              <a:gd name="T27" fmla="*/ 27 h 211"/>
              <a:gd name="T28" fmla="*/ 184 w 217"/>
              <a:gd name="T29" fmla="*/ 25 h 211"/>
              <a:gd name="T30" fmla="*/ 180 w 217"/>
              <a:gd name="T31" fmla="*/ 22 h 211"/>
              <a:gd name="T32" fmla="*/ 177 w 217"/>
              <a:gd name="T33" fmla="*/ 19 h 211"/>
              <a:gd name="T34" fmla="*/ 174 w 217"/>
              <a:gd name="T35" fmla="*/ 17 h 211"/>
              <a:gd name="T36" fmla="*/ 170 w 217"/>
              <a:gd name="T37" fmla="*/ 14 h 211"/>
              <a:gd name="T38" fmla="*/ 167 w 217"/>
              <a:gd name="T39" fmla="*/ 13 h 211"/>
              <a:gd name="T40" fmla="*/ 160 w 217"/>
              <a:gd name="T41" fmla="*/ 9 h 211"/>
              <a:gd name="T42" fmla="*/ 121 w 217"/>
              <a:gd name="T43" fmla="*/ 0 h 211"/>
              <a:gd name="T44" fmla="*/ 55 w 217"/>
              <a:gd name="T45" fmla="*/ 29 h 211"/>
              <a:gd name="T46" fmla="*/ 22 w 217"/>
              <a:gd name="T47" fmla="*/ 211 h 211"/>
              <a:gd name="T48" fmla="*/ 100 w 217"/>
              <a:gd name="T49" fmla="*/ 135 h 211"/>
              <a:gd name="T50" fmla="*/ 217 w 217"/>
              <a:gd name="T51" fmla="*/ 95 h 211"/>
              <a:gd name="T52" fmla="*/ 207 w 217"/>
              <a:gd name="T53" fmla="*/ 59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17" h="211">
                <a:moveTo>
                  <a:pt x="207" y="59"/>
                </a:moveTo>
                <a:cubicBezTo>
                  <a:pt x="207" y="59"/>
                  <a:pt x="207" y="59"/>
                  <a:pt x="207" y="59"/>
                </a:cubicBezTo>
                <a:cubicBezTo>
                  <a:pt x="206" y="55"/>
                  <a:pt x="204" y="52"/>
                  <a:pt x="202" y="48"/>
                </a:cubicBezTo>
                <a:cubicBezTo>
                  <a:pt x="202" y="48"/>
                  <a:pt x="202" y="48"/>
                  <a:pt x="202" y="48"/>
                </a:cubicBezTo>
                <a:cubicBezTo>
                  <a:pt x="202" y="48"/>
                  <a:pt x="202" y="48"/>
                  <a:pt x="202" y="48"/>
                </a:cubicBezTo>
                <a:cubicBezTo>
                  <a:pt x="202" y="48"/>
                  <a:pt x="202" y="47"/>
                  <a:pt x="202" y="47"/>
                </a:cubicBezTo>
                <a:cubicBezTo>
                  <a:pt x="201" y="46"/>
                  <a:pt x="200" y="44"/>
                  <a:pt x="199" y="43"/>
                </a:cubicBezTo>
                <a:cubicBezTo>
                  <a:pt x="198" y="42"/>
                  <a:pt x="198" y="41"/>
                  <a:pt x="198" y="41"/>
                </a:cubicBezTo>
                <a:cubicBezTo>
                  <a:pt x="197" y="40"/>
                  <a:pt x="197" y="40"/>
                  <a:pt x="197" y="40"/>
                </a:cubicBezTo>
                <a:cubicBezTo>
                  <a:pt x="197" y="40"/>
                  <a:pt x="197" y="40"/>
                  <a:pt x="197" y="40"/>
                </a:cubicBezTo>
                <a:cubicBezTo>
                  <a:pt x="196" y="39"/>
                  <a:pt x="196" y="39"/>
                  <a:pt x="196" y="38"/>
                </a:cubicBezTo>
                <a:cubicBezTo>
                  <a:pt x="194" y="37"/>
                  <a:pt x="193" y="35"/>
                  <a:pt x="192" y="34"/>
                </a:cubicBezTo>
                <a:cubicBezTo>
                  <a:pt x="192" y="34"/>
                  <a:pt x="192" y="33"/>
                  <a:pt x="191" y="33"/>
                </a:cubicBezTo>
                <a:cubicBezTo>
                  <a:pt x="190" y="31"/>
                  <a:pt x="188" y="29"/>
                  <a:pt x="185" y="27"/>
                </a:cubicBezTo>
                <a:cubicBezTo>
                  <a:pt x="185" y="26"/>
                  <a:pt x="184" y="25"/>
                  <a:pt x="184" y="25"/>
                </a:cubicBezTo>
                <a:cubicBezTo>
                  <a:pt x="182" y="24"/>
                  <a:pt x="181" y="23"/>
                  <a:pt x="180" y="22"/>
                </a:cubicBezTo>
                <a:cubicBezTo>
                  <a:pt x="179" y="21"/>
                  <a:pt x="178" y="20"/>
                  <a:pt x="177" y="19"/>
                </a:cubicBezTo>
                <a:cubicBezTo>
                  <a:pt x="176" y="19"/>
                  <a:pt x="175" y="18"/>
                  <a:pt x="174" y="17"/>
                </a:cubicBezTo>
                <a:cubicBezTo>
                  <a:pt x="173" y="16"/>
                  <a:pt x="171" y="15"/>
                  <a:pt x="170" y="14"/>
                </a:cubicBezTo>
                <a:cubicBezTo>
                  <a:pt x="169" y="14"/>
                  <a:pt x="168" y="13"/>
                  <a:pt x="167" y="13"/>
                </a:cubicBezTo>
                <a:cubicBezTo>
                  <a:pt x="165" y="12"/>
                  <a:pt x="163" y="10"/>
                  <a:pt x="160" y="9"/>
                </a:cubicBezTo>
                <a:cubicBezTo>
                  <a:pt x="148" y="4"/>
                  <a:pt x="134" y="0"/>
                  <a:pt x="121" y="0"/>
                </a:cubicBezTo>
                <a:cubicBezTo>
                  <a:pt x="95" y="1"/>
                  <a:pt x="72" y="12"/>
                  <a:pt x="55" y="29"/>
                </a:cubicBezTo>
                <a:cubicBezTo>
                  <a:pt x="40" y="46"/>
                  <a:pt x="0" y="120"/>
                  <a:pt x="22" y="211"/>
                </a:cubicBezTo>
                <a:cubicBezTo>
                  <a:pt x="38" y="177"/>
                  <a:pt x="67" y="147"/>
                  <a:pt x="100" y="135"/>
                </a:cubicBezTo>
                <a:cubicBezTo>
                  <a:pt x="217" y="95"/>
                  <a:pt x="217" y="95"/>
                  <a:pt x="217" y="95"/>
                </a:cubicBezTo>
                <a:cubicBezTo>
                  <a:pt x="215" y="83"/>
                  <a:pt x="212" y="70"/>
                  <a:pt x="207" y="59"/>
                </a:cubicBezTo>
                <a:close/>
              </a:path>
            </a:pathLst>
          </a:custGeom>
          <a:solidFill>
            <a:srgbClr val="AE1B19"/>
          </a:solidFill>
          <a:ln>
            <a:noFill/>
          </a:ln>
        </p:spPr>
        <p:txBody>
          <a:bodyPr vert="horz" wrap="square" lIns="91440" tIns="45720" rIns="91440" bIns="45720" numCol="1" anchor="t" anchorCtr="0" compatLnSpc="1"/>
          <a:lstStyle/>
          <a:p>
            <a:endParaRPr lang="en-GB">
              <a:latin typeface="Arial" panose="020B0604020202020204" pitchFamily="34" charset="0"/>
              <a:ea typeface="FZHei-B01S" panose="02010601030101010101" pitchFamily="2" charset="-122"/>
              <a:sym typeface="Arial" panose="020B0604020202020204" pitchFamily="34" charset="0"/>
            </a:endParaRPr>
          </a:p>
        </p:txBody>
      </p:sp>
      <p:sp>
        <p:nvSpPr>
          <p:cNvPr id="58" name="Freeform 9"/>
          <p:cNvSpPr/>
          <p:nvPr/>
        </p:nvSpPr>
        <p:spPr bwMode="auto">
          <a:xfrm>
            <a:off x="9165862" y="1881386"/>
            <a:ext cx="1308100" cy="393700"/>
          </a:xfrm>
          <a:custGeom>
            <a:avLst/>
            <a:gdLst>
              <a:gd name="T0" fmla="*/ 716 w 719"/>
              <a:gd name="T1" fmla="*/ 0 h 216"/>
              <a:gd name="T2" fmla="*/ 362 w 719"/>
              <a:gd name="T3" fmla="*/ 0 h 216"/>
              <a:gd name="T4" fmla="*/ 359 w 719"/>
              <a:gd name="T5" fmla="*/ 0 h 216"/>
              <a:gd name="T6" fmla="*/ 359 w 719"/>
              <a:gd name="T7" fmla="*/ 0 h 216"/>
              <a:gd name="T8" fmla="*/ 356 w 719"/>
              <a:gd name="T9" fmla="*/ 0 h 216"/>
              <a:gd name="T10" fmla="*/ 2 w 719"/>
              <a:gd name="T11" fmla="*/ 0 h 216"/>
              <a:gd name="T12" fmla="*/ 0 w 719"/>
              <a:gd name="T13" fmla="*/ 0 h 216"/>
              <a:gd name="T14" fmla="*/ 39 w 719"/>
              <a:gd name="T15" fmla="*/ 9 h 216"/>
              <a:gd name="T16" fmla="*/ 46 w 719"/>
              <a:gd name="T17" fmla="*/ 13 h 216"/>
              <a:gd name="T18" fmla="*/ 49 w 719"/>
              <a:gd name="T19" fmla="*/ 14 h 216"/>
              <a:gd name="T20" fmla="*/ 53 w 719"/>
              <a:gd name="T21" fmla="*/ 17 h 216"/>
              <a:gd name="T22" fmla="*/ 56 w 719"/>
              <a:gd name="T23" fmla="*/ 19 h 216"/>
              <a:gd name="T24" fmla="*/ 59 w 719"/>
              <a:gd name="T25" fmla="*/ 22 h 216"/>
              <a:gd name="T26" fmla="*/ 63 w 719"/>
              <a:gd name="T27" fmla="*/ 25 h 216"/>
              <a:gd name="T28" fmla="*/ 64 w 719"/>
              <a:gd name="T29" fmla="*/ 27 h 216"/>
              <a:gd name="T30" fmla="*/ 70 w 719"/>
              <a:gd name="T31" fmla="*/ 33 h 216"/>
              <a:gd name="T32" fmla="*/ 71 w 719"/>
              <a:gd name="T33" fmla="*/ 34 h 216"/>
              <a:gd name="T34" fmla="*/ 75 w 719"/>
              <a:gd name="T35" fmla="*/ 38 h 216"/>
              <a:gd name="T36" fmla="*/ 76 w 719"/>
              <a:gd name="T37" fmla="*/ 40 h 216"/>
              <a:gd name="T38" fmla="*/ 77 w 719"/>
              <a:gd name="T39" fmla="*/ 41 h 216"/>
              <a:gd name="T40" fmla="*/ 78 w 719"/>
              <a:gd name="T41" fmla="*/ 43 h 216"/>
              <a:gd name="T42" fmla="*/ 81 w 719"/>
              <a:gd name="T43" fmla="*/ 47 h 216"/>
              <a:gd name="T44" fmla="*/ 81 w 719"/>
              <a:gd name="T45" fmla="*/ 48 h 216"/>
              <a:gd name="T46" fmla="*/ 81 w 719"/>
              <a:gd name="T47" fmla="*/ 48 h 216"/>
              <a:gd name="T48" fmla="*/ 81 w 719"/>
              <a:gd name="T49" fmla="*/ 48 h 216"/>
              <a:gd name="T50" fmla="*/ 86 w 719"/>
              <a:gd name="T51" fmla="*/ 59 h 216"/>
              <a:gd name="T52" fmla="*/ 86 w 719"/>
              <a:gd name="T53" fmla="*/ 59 h 216"/>
              <a:gd name="T54" fmla="*/ 96 w 719"/>
              <a:gd name="T55" fmla="*/ 95 h 216"/>
              <a:gd name="T56" fmla="*/ 96 w 719"/>
              <a:gd name="T57" fmla="*/ 98 h 216"/>
              <a:gd name="T58" fmla="*/ 111 w 719"/>
              <a:gd name="T59" fmla="*/ 166 h 216"/>
              <a:gd name="T60" fmla="*/ 192 w 719"/>
              <a:gd name="T61" fmla="*/ 216 h 216"/>
              <a:gd name="T62" fmla="*/ 356 w 719"/>
              <a:gd name="T63" fmla="*/ 216 h 216"/>
              <a:gd name="T64" fmla="*/ 359 w 719"/>
              <a:gd name="T65" fmla="*/ 216 h 216"/>
              <a:gd name="T66" fmla="*/ 359 w 719"/>
              <a:gd name="T67" fmla="*/ 216 h 216"/>
              <a:gd name="T68" fmla="*/ 362 w 719"/>
              <a:gd name="T69" fmla="*/ 216 h 216"/>
              <a:gd name="T70" fmla="*/ 526 w 719"/>
              <a:gd name="T71" fmla="*/ 216 h 216"/>
              <a:gd name="T72" fmla="*/ 607 w 719"/>
              <a:gd name="T73" fmla="*/ 166 h 216"/>
              <a:gd name="T74" fmla="*/ 622 w 719"/>
              <a:gd name="T75" fmla="*/ 98 h 216"/>
              <a:gd name="T76" fmla="*/ 622 w 719"/>
              <a:gd name="T77" fmla="*/ 96 h 216"/>
              <a:gd name="T78" fmla="*/ 632 w 719"/>
              <a:gd name="T79" fmla="*/ 59 h 216"/>
              <a:gd name="T80" fmla="*/ 637 w 719"/>
              <a:gd name="T81" fmla="*/ 48 h 216"/>
              <a:gd name="T82" fmla="*/ 654 w 719"/>
              <a:gd name="T83" fmla="*/ 27 h 216"/>
              <a:gd name="T84" fmla="*/ 656 w 719"/>
              <a:gd name="T85" fmla="*/ 25 h 216"/>
              <a:gd name="T86" fmla="*/ 659 w 719"/>
              <a:gd name="T87" fmla="*/ 22 h 216"/>
              <a:gd name="T88" fmla="*/ 662 w 719"/>
              <a:gd name="T89" fmla="*/ 19 h 216"/>
              <a:gd name="T90" fmla="*/ 665 w 719"/>
              <a:gd name="T91" fmla="*/ 17 h 216"/>
              <a:gd name="T92" fmla="*/ 669 w 719"/>
              <a:gd name="T93" fmla="*/ 14 h 216"/>
              <a:gd name="T94" fmla="*/ 672 w 719"/>
              <a:gd name="T95" fmla="*/ 13 h 216"/>
              <a:gd name="T96" fmla="*/ 679 w 719"/>
              <a:gd name="T97" fmla="*/ 9 h 216"/>
              <a:gd name="T98" fmla="*/ 719 w 719"/>
              <a:gd name="T99" fmla="*/ 0 h 216"/>
              <a:gd name="T100" fmla="*/ 716 w 719"/>
              <a:gd name="T101" fmla="*/ 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9" h="216">
                <a:moveTo>
                  <a:pt x="716" y="0"/>
                </a:moveTo>
                <a:cubicBezTo>
                  <a:pt x="362" y="0"/>
                  <a:pt x="362" y="0"/>
                  <a:pt x="362" y="0"/>
                </a:cubicBezTo>
                <a:cubicBezTo>
                  <a:pt x="359" y="0"/>
                  <a:pt x="359" y="0"/>
                  <a:pt x="359" y="0"/>
                </a:cubicBezTo>
                <a:cubicBezTo>
                  <a:pt x="359" y="0"/>
                  <a:pt x="359" y="0"/>
                  <a:pt x="359" y="0"/>
                </a:cubicBezTo>
                <a:cubicBezTo>
                  <a:pt x="356" y="0"/>
                  <a:pt x="356" y="0"/>
                  <a:pt x="356" y="0"/>
                </a:cubicBezTo>
                <a:cubicBezTo>
                  <a:pt x="2" y="0"/>
                  <a:pt x="2" y="0"/>
                  <a:pt x="2" y="0"/>
                </a:cubicBezTo>
                <a:cubicBezTo>
                  <a:pt x="1" y="0"/>
                  <a:pt x="0" y="0"/>
                  <a:pt x="0" y="0"/>
                </a:cubicBezTo>
                <a:cubicBezTo>
                  <a:pt x="13" y="0"/>
                  <a:pt x="27" y="4"/>
                  <a:pt x="39" y="9"/>
                </a:cubicBezTo>
                <a:cubicBezTo>
                  <a:pt x="42" y="10"/>
                  <a:pt x="44" y="12"/>
                  <a:pt x="46" y="13"/>
                </a:cubicBezTo>
                <a:cubicBezTo>
                  <a:pt x="47" y="13"/>
                  <a:pt x="48" y="14"/>
                  <a:pt x="49" y="14"/>
                </a:cubicBezTo>
                <a:cubicBezTo>
                  <a:pt x="50" y="15"/>
                  <a:pt x="52" y="16"/>
                  <a:pt x="53" y="17"/>
                </a:cubicBezTo>
                <a:cubicBezTo>
                  <a:pt x="54" y="18"/>
                  <a:pt x="55" y="19"/>
                  <a:pt x="56" y="19"/>
                </a:cubicBezTo>
                <a:cubicBezTo>
                  <a:pt x="57" y="20"/>
                  <a:pt x="58" y="21"/>
                  <a:pt x="59" y="22"/>
                </a:cubicBezTo>
                <a:cubicBezTo>
                  <a:pt x="60" y="23"/>
                  <a:pt x="61" y="24"/>
                  <a:pt x="63" y="25"/>
                </a:cubicBezTo>
                <a:cubicBezTo>
                  <a:pt x="63" y="25"/>
                  <a:pt x="64" y="26"/>
                  <a:pt x="64" y="27"/>
                </a:cubicBezTo>
                <a:cubicBezTo>
                  <a:pt x="67" y="29"/>
                  <a:pt x="69" y="31"/>
                  <a:pt x="70" y="33"/>
                </a:cubicBezTo>
                <a:cubicBezTo>
                  <a:pt x="71" y="33"/>
                  <a:pt x="71" y="34"/>
                  <a:pt x="71" y="34"/>
                </a:cubicBezTo>
                <a:cubicBezTo>
                  <a:pt x="72" y="35"/>
                  <a:pt x="73" y="37"/>
                  <a:pt x="75" y="38"/>
                </a:cubicBezTo>
                <a:cubicBezTo>
                  <a:pt x="75" y="39"/>
                  <a:pt x="75" y="39"/>
                  <a:pt x="76" y="40"/>
                </a:cubicBezTo>
                <a:cubicBezTo>
                  <a:pt x="76" y="40"/>
                  <a:pt x="76" y="40"/>
                  <a:pt x="77" y="41"/>
                </a:cubicBezTo>
                <a:cubicBezTo>
                  <a:pt x="77" y="41"/>
                  <a:pt x="77" y="42"/>
                  <a:pt x="78" y="43"/>
                </a:cubicBezTo>
                <a:cubicBezTo>
                  <a:pt x="79" y="44"/>
                  <a:pt x="80" y="46"/>
                  <a:pt x="81" y="47"/>
                </a:cubicBezTo>
                <a:cubicBezTo>
                  <a:pt x="81" y="47"/>
                  <a:pt x="81" y="48"/>
                  <a:pt x="81" y="48"/>
                </a:cubicBezTo>
                <a:cubicBezTo>
                  <a:pt x="81" y="48"/>
                  <a:pt x="81" y="48"/>
                  <a:pt x="81" y="48"/>
                </a:cubicBezTo>
                <a:cubicBezTo>
                  <a:pt x="81" y="48"/>
                  <a:pt x="81" y="48"/>
                  <a:pt x="81" y="48"/>
                </a:cubicBezTo>
                <a:cubicBezTo>
                  <a:pt x="83" y="52"/>
                  <a:pt x="85" y="55"/>
                  <a:pt x="86" y="59"/>
                </a:cubicBezTo>
                <a:cubicBezTo>
                  <a:pt x="86" y="59"/>
                  <a:pt x="86" y="59"/>
                  <a:pt x="86" y="59"/>
                </a:cubicBezTo>
                <a:cubicBezTo>
                  <a:pt x="91" y="70"/>
                  <a:pt x="94" y="83"/>
                  <a:pt x="96" y="95"/>
                </a:cubicBezTo>
                <a:cubicBezTo>
                  <a:pt x="96" y="96"/>
                  <a:pt x="96" y="97"/>
                  <a:pt x="96" y="98"/>
                </a:cubicBezTo>
                <a:cubicBezTo>
                  <a:pt x="99" y="121"/>
                  <a:pt x="101" y="145"/>
                  <a:pt x="111" y="166"/>
                </a:cubicBezTo>
                <a:cubicBezTo>
                  <a:pt x="127" y="199"/>
                  <a:pt x="155" y="216"/>
                  <a:pt x="192" y="216"/>
                </a:cubicBezTo>
                <a:cubicBezTo>
                  <a:pt x="192" y="216"/>
                  <a:pt x="356" y="216"/>
                  <a:pt x="356" y="216"/>
                </a:cubicBezTo>
                <a:cubicBezTo>
                  <a:pt x="356" y="216"/>
                  <a:pt x="357" y="216"/>
                  <a:pt x="359" y="216"/>
                </a:cubicBezTo>
                <a:cubicBezTo>
                  <a:pt x="359" y="216"/>
                  <a:pt x="359" y="216"/>
                  <a:pt x="359" y="216"/>
                </a:cubicBezTo>
                <a:cubicBezTo>
                  <a:pt x="361" y="216"/>
                  <a:pt x="362" y="216"/>
                  <a:pt x="362" y="216"/>
                </a:cubicBezTo>
                <a:cubicBezTo>
                  <a:pt x="362" y="216"/>
                  <a:pt x="526" y="216"/>
                  <a:pt x="526" y="216"/>
                </a:cubicBezTo>
                <a:cubicBezTo>
                  <a:pt x="563" y="216"/>
                  <a:pt x="591" y="199"/>
                  <a:pt x="607" y="166"/>
                </a:cubicBezTo>
                <a:cubicBezTo>
                  <a:pt x="618" y="145"/>
                  <a:pt x="619" y="121"/>
                  <a:pt x="622" y="98"/>
                </a:cubicBezTo>
                <a:cubicBezTo>
                  <a:pt x="622" y="98"/>
                  <a:pt x="622" y="97"/>
                  <a:pt x="622" y="96"/>
                </a:cubicBezTo>
                <a:cubicBezTo>
                  <a:pt x="624" y="83"/>
                  <a:pt x="627" y="71"/>
                  <a:pt x="632" y="59"/>
                </a:cubicBezTo>
                <a:cubicBezTo>
                  <a:pt x="633" y="55"/>
                  <a:pt x="635" y="51"/>
                  <a:pt x="637" y="48"/>
                </a:cubicBezTo>
                <a:cubicBezTo>
                  <a:pt x="642" y="40"/>
                  <a:pt x="647" y="33"/>
                  <a:pt x="654" y="27"/>
                </a:cubicBezTo>
                <a:cubicBezTo>
                  <a:pt x="654" y="26"/>
                  <a:pt x="655" y="25"/>
                  <a:pt x="656" y="25"/>
                </a:cubicBezTo>
                <a:cubicBezTo>
                  <a:pt x="657" y="24"/>
                  <a:pt x="658" y="23"/>
                  <a:pt x="659" y="22"/>
                </a:cubicBezTo>
                <a:cubicBezTo>
                  <a:pt x="660" y="21"/>
                  <a:pt x="661" y="20"/>
                  <a:pt x="662" y="19"/>
                </a:cubicBezTo>
                <a:cubicBezTo>
                  <a:pt x="663" y="19"/>
                  <a:pt x="664" y="18"/>
                  <a:pt x="665" y="17"/>
                </a:cubicBezTo>
                <a:cubicBezTo>
                  <a:pt x="667" y="16"/>
                  <a:pt x="668" y="15"/>
                  <a:pt x="669" y="14"/>
                </a:cubicBezTo>
                <a:cubicBezTo>
                  <a:pt x="670" y="14"/>
                  <a:pt x="671" y="13"/>
                  <a:pt x="672" y="13"/>
                </a:cubicBezTo>
                <a:cubicBezTo>
                  <a:pt x="674" y="12"/>
                  <a:pt x="676" y="10"/>
                  <a:pt x="679" y="9"/>
                </a:cubicBezTo>
                <a:cubicBezTo>
                  <a:pt x="691" y="4"/>
                  <a:pt x="705" y="0"/>
                  <a:pt x="719" y="0"/>
                </a:cubicBezTo>
                <a:cubicBezTo>
                  <a:pt x="718" y="0"/>
                  <a:pt x="717" y="0"/>
                  <a:pt x="716" y="0"/>
                </a:cubicBezTo>
                <a:close/>
              </a:path>
            </a:pathLst>
          </a:custGeom>
          <a:solidFill>
            <a:srgbClr val="D7271E"/>
          </a:solidFill>
          <a:ln>
            <a:noFill/>
          </a:ln>
        </p:spPr>
        <p:txBody>
          <a:bodyPr vert="horz" wrap="square" lIns="91440" tIns="45720" rIns="91440" bIns="45720" numCol="1" anchor="t" anchorCtr="0" compatLnSpc="1"/>
          <a:lstStyle/>
          <a:p>
            <a:endParaRPr lang="en-GB">
              <a:latin typeface="Arial" panose="020B0604020202020204" pitchFamily="34" charset="0"/>
              <a:ea typeface="FZHei-B01S" panose="02010601030101010101" pitchFamily="2" charset="-122"/>
              <a:sym typeface="Arial" panose="020B0604020202020204" pitchFamily="34" charset="0"/>
            </a:endParaRPr>
          </a:p>
        </p:txBody>
      </p:sp>
      <p:sp>
        <p:nvSpPr>
          <p:cNvPr id="59" name="Freeform 10"/>
          <p:cNvSpPr/>
          <p:nvPr/>
        </p:nvSpPr>
        <p:spPr bwMode="auto">
          <a:xfrm>
            <a:off x="10173925" y="3258691"/>
            <a:ext cx="60325" cy="61913"/>
          </a:xfrm>
          <a:custGeom>
            <a:avLst/>
            <a:gdLst>
              <a:gd name="T0" fmla="*/ 3 w 33"/>
              <a:gd name="T1" fmla="*/ 28 h 34"/>
              <a:gd name="T2" fmla="*/ 0 w 33"/>
              <a:gd name="T3" fmla="*/ 23 h 34"/>
              <a:gd name="T4" fmla="*/ 0 w 33"/>
              <a:gd name="T5" fmla="*/ 9 h 34"/>
              <a:gd name="T6" fmla="*/ 3 w 33"/>
              <a:gd name="T7" fmla="*/ 5 h 34"/>
              <a:gd name="T8" fmla="*/ 13 w 33"/>
              <a:gd name="T9" fmla="*/ 1 h 34"/>
              <a:gd name="T10" fmla="*/ 19 w 33"/>
              <a:gd name="T11" fmla="*/ 1 h 34"/>
              <a:gd name="T12" fmla="*/ 30 w 33"/>
              <a:gd name="T13" fmla="*/ 5 h 34"/>
              <a:gd name="T14" fmla="*/ 33 w 33"/>
              <a:gd name="T15" fmla="*/ 9 h 34"/>
              <a:gd name="T16" fmla="*/ 32 w 33"/>
              <a:gd name="T17" fmla="*/ 23 h 34"/>
              <a:gd name="T18" fmla="*/ 29 w 33"/>
              <a:gd name="T19" fmla="*/ 28 h 34"/>
              <a:gd name="T20" fmla="*/ 19 w 33"/>
              <a:gd name="T21" fmla="*/ 33 h 34"/>
              <a:gd name="T22" fmla="*/ 13 w 33"/>
              <a:gd name="T23" fmla="*/ 33 h 34"/>
              <a:gd name="T24" fmla="*/ 3 w 33"/>
              <a:gd name="T25" fmla="*/ 28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34">
                <a:moveTo>
                  <a:pt x="3" y="28"/>
                </a:moveTo>
                <a:cubicBezTo>
                  <a:pt x="1" y="27"/>
                  <a:pt x="0" y="25"/>
                  <a:pt x="0" y="23"/>
                </a:cubicBezTo>
                <a:cubicBezTo>
                  <a:pt x="0" y="9"/>
                  <a:pt x="0" y="9"/>
                  <a:pt x="0" y="9"/>
                </a:cubicBezTo>
                <a:cubicBezTo>
                  <a:pt x="0" y="7"/>
                  <a:pt x="1" y="5"/>
                  <a:pt x="3" y="5"/>
                </a:cubicBezTo>
                <a:cubicBezTo>
                  <a:pt x="13" y="1"/>
                  <a:pt x="13" y="1"/>
                  <a:pt x="13" y="1"/>
                </a:cubicBezTo>
                <a:cubicBezTo>
                  <a:pt x="15" y="0"/>
                  <a:pt x="17" y="0"/>
                  <a:pt x="19" y="1"/>
                </a:cubicBezTo>
                <a:cubicBezTo>
                  <a:pt x="30" y="5"/>
                  <a:pt x="30" y="5"/>
                  <a:pt x="30" y="5"/>
                </a:cubicBezTo>
                <a:cubicBezTo>
                  <a:pt x="31" y="5"/>
                  <a:pt x="33" y="7"/>
                  <a:pt x="33" y="9"/>
                </a:cubicBezTo>
                <a:cubicBezTo>
                  <a:pt x="32" y="23"/>
                  <a:pt x="32" y="23"/>
                  <a:pt x="32" y="23"/>
                </a:cubicBezTo>
                <a:cubicBezTo>
                  <a:pt x="32" y="25"/>
                  <a:pt x="31" y="27"/>
                  <a:pt x="29" y="28"/>
                </a:cubicBezTo>
                <a:cubicBezTo>
                  <a:pt x="19" y="33"/>
                  <a:pt x="19" y="33"/>
                  <a:pt x="19" y="33"/>
                </a:cubicBezTo>
                <a:cubicBezTo>
                  <a:pt x="17" y="34"/>
                  <a:pt x="15" y="34"/>
                  <a:pt x="13" y="33"/>
                </a:cubicBezTo>
                <a:lnTo>
                  <a:pt x="3" y="28"/>
                </a:lnTo>
                <a:close/>
              </a:path>
            </a:pathLst>
          </a:custGeom>
          <a:solidFill>
            <a:srgbClr val="FBCB78"/>
          </a:solidFill>
          <a:ln>
            <a:noFill/>
          </a:ln>
        </p:spPr>
        <p:txBody>
          <a:bodyPr vert="horz" wrap="square" lIns="91440" tIns="45720" rIns="91440" bIns="45720" numCol="1" anchor="t" anchorCtr="0" compatLnSpc="1"/>
          <a:lstStyle/>
          <a:p>
            <a:endParaRPr lang="en-GB">
              <a:latin typeface="Arial" panose="020B0604020202020204" pitchFamily="34" charset="0"/>
              <a:ea typeface="FZHei-B01S" panose="02010601030101010101" pitchFamily="2" charset="-122"/>
              <a:sym typeface="Arial" panose="020B0604020202020204" pitchFamily="34" charset="0"/>
            </a:endParaRPr>
          </a:p>
        </p:txBody>
      </p:sp>
      <p:sp>
        <p:nvSpPr>
          <p:cNvPr id="60" name="Freeform 11"/>
          <p:cNvSpPr/>
          <p:nvPr/>
        </p:nvSpPr>
        <p:spPr bwMode="auto">
          <a:xfrm>
            <a:off x="9988187" y="3250753"/>
            <a:ext cx="76200" cy="77788"/>
          </a:xfrm>
          <a:custGeom>
            <a:avLst/>
            <a:gdLst>
              <a:gd name="T0" fmla="*/ 4 w 42"/>
              <a:gd name="T1" fmla="*/ 34 h 42"/>
              <a:gd name="T2" fmla="*/ 0 w 42"/>
              <a:gd name="T3" fmla="*/ 28 h 42"/>
              <a:gd name="T4" fmla="*/ 0 w 42"/>
              <a:gd name="T5" fmla="*/ 11 h 42"/>
              <a:gd name="T6" fmla="*/ 4 w 42"/>
              <a:gd name="T7" fmla="*/ 5 h 42"/>
              <a:gd name="T8" fmla="*/ 17 w 42"/>
              <a:gd name="T9" fmla="*/ 1 h 42"/>
              <a:gd name="T10" fmla="*/ 25 w 42"/>
              <a:gd name="T11" fmla="*/ 1 h 42"/>
              <a:gd name="T12" fmla="*/ 38 w 42"/>
              <a:gd name="T13" fmla="*/ 5 h 42"/>
              <a:gd name="T14" fmla="*/ 41 w 42"/>
              <a:gd name="T15" fmla="*/ 11 h 42"/>
              <a:gd name="T16" fmla="*/ 41 w 42"/>
              <a:gd name="T17" fmla="*/ 28 h 42"/>
              <a:gd name="T18" fmla="*/ 37 w 42"/>
              <a:gd name="T19" fmla="*/ 34 h 42"/>
              <a:gd name="T20" fmla="*/ 24 w 42"/>
              <a:gd name="T21" fmla="*/ 41 h 42"/>
              <a:gd name="T22" fmla="*/ 17 w 42"/>
              <a:gd name="T23" fmla="*/ 41 h 42"/>
              <a:gd name="T24" fmla="*/ 4 w 42"/>
              <a:gd name="T25" fmla="*/ 34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42">
                <a:moveTo>
                  <a:pt x="4" y="34"/>
                </a:moveTo>
                <a:cubicBezTo>
                  <a:pt x="2" y="33"/>
                  <a:pt x="0" y="31"/>
                  <a:pt x="0" y="28"/>
                </a:cubicBezTo>
                <a:cubicBezTo>
                  <a:pt x="0" y="11"/>
                  <a:pt x="0" y="11"/>
                  <a:pt x="0" y="11"/>
                </a:cubicBezTo>
                <a:cubicBezTo>
                  <a:pt x="0" y="9"/>
                  <a:pt x="2" y="6"/>
                  <a:pt x="4" y="5"/>
                </a:cubicBezTo>
                <a:cubicBezTo>
                  <a:pt x="17" y="1"/>
                  <a:pt x="17" y="1"/>
                  <a:pt x="17" y="1"/>
                </a:cubicBezTo>
                <a:cubicBezTo>
                  <a:pt x="19" y="0"/>
                  <a:pt x="22" y="0"/>
                  <a:pt x="25" y="1"/>
                </a:cubicBezTo>
                <a:cubicBezTo>
                  <a:pt x="38" y="5"/>
                  <a:pt x="38" y="5"/>
                  <a:pt x="38" y="5"/>
                </a:cubicBezTo>
                <a:cubicBezTo>
                  <a:pt x="40" y="6"/>
                  <a:pt x="42" y="9"/>
                  <a:pt x="41" y="11"/>
                </a:cubicBezTo>
                <a:cubicBezTo>
                  <a:pt x="41" y="28"/>
                  <a:pt x="41" y="28"/>
                  <a:pt x="41" y="28"/>
                </a:cubicBezTo>
                <a:cubicBezTo>
                  <a:pt x="41" y="31"/>
                  <a:pt x="39" y="33"/>
                  <a:pt x="37" y="34"/>
                </a:cubicBezTo>
                <a:cubicBezTo>
                  <a:pt x="24" y="41"/>
                  <a:pt x="24" y="41"/>
                  <a:pt x="24" y="41"/>
                </a:cubicBezTo>
                <a:cubicBezTo>
                  <a:pt x="22" y="42"/>
                  <a:pt x="19" y="42"/>
                  <a:pt x="17" y="41"/>
                </a:cubicBezTo>
                <a:lnTo>
                  <a:pt x="4" y="34"/>
                </a:lnTo>
                <a:close/>
              </a:path>
            </a:pathLst>
          </a:custGeom>
          <a:solidFill>
            <a:srgbClr val="FBCB78"/>
          </a:solidFill>
          <a:ln>
            <a:noFill/>
          </a:ln>
        </p:spPr>
        <p:txBody>
          <a:bodyPr vert="horz" wrap="square" lIns="91440" tIns="45720" rIns="91440" bIns="45720" numCol="1" anchor="t" anchorCtr="0" compatLnSpc="1"/>
          <a:lstStyle/>
          <a:p>
            <a:endParaRPr lang="en-GB">
              <a:latin typeface="Arial" panose="020B0604020202020204" pitchFamily="34" charset="0"/>
              <a:ea typeface="FZHei-B01S" panose="02010601030101010101" pitchFamily="2" charset="-122"/>
              <a:sym typeface="Arial" panose="020B0604020202020204" pitchFamily="34" charset="0"/>
            </a:endParaRPr>
          </a:p>
        </p:txBody>
      </p:sp>
      <p:sp>
        <p:nvSpPr>
          <p:cNvPr id="61" name="Freeform 12"/>
          <p:cNvSpPr/>
          <p:nvPr/>
        </p:nvSpPr>
        <p:spPr bwMode="auto">
          <a:xfrm>
            <a:off x="9773875" y="3242816"/>
            <a:ext cx="92075" cy="93663"/>
          </a:xfrm>
          <a:custGeom>
            <a:avLst/>
            <a:gdLst>
              <a:gd name="T0" fmla="*/ 4 w 51"/>
              <a:gd name="T1" fmla="*/ 43 h 52"/>
              <a:gd name="T2" fmla="*/ 0 w 51"/>
              <a:gd name="T3" fmla="*/ 35 h 52"/>
              <a:gd name="T4" fmla="*/ 0 w 51"/>
              <a:gd name="T5" fmla="*/ 13 h 52"/>
              <a:gd name="T6" fmla="*/ 5 w 51"/>
              <a:gd name="T7" fmla="*/ 6 h 52"/>
              <a:gd name="T8" fmla="*/ 20 w 51"/>
              <a:gd name="T9" fmla="*/ 1 h 52"/>
              <a:gd name="T10" fmla="*/ 30 w 51"/>
              <a:gd name="T11" fmla="*/ 1 h 52"/>
              <a:gd name="T12" fmla="*/ 46 w 51"/>
              <a:gd name="T13" fmla="*/ 7 h 52"/>
              <a:gd name="T14" fmla="*/ 51 w 51"/>
              <a:gd name="T15" fmla="*/ 13 h 52"/>
              <a:gd name="T16" fmla="*/ 51 w 51"/>
              <a:gd name="T17" fmla="*/ 35 h 52"/>
              <a:gd name="T18" fmla="*/ 46 w 51"/>
              <a:gd name="T19" fmla="*/ 43 h 52"/>
              <a:gd name="T20" fmla="*/ 30 w 51"/>
              <a:gd name="T21" fmla="*/ 51 h 52"/>
              <a:gd name="T22" fmla="*/ 20 w 51"/>
              <a:gd name="T23" fmla="*/ 51 h 52"/>
              <a:gd name="T24" fmla="*/ 4 w 51"/>
              <a:gd name="T25" fmla="*/ 43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 h="52">
                <a:moveTo>
                  <a:pt x="4" y="43"/>
                </a:moveTo>
                <a:cubicBezTo>
                  <a:pt x="2" y="41"/>
                  <a:pt x="0" y="38"/>
                  <a:pt x="0" y="35"/>
                </a:cubicBezTo>
                <a:cubicBezTo>
                  <a:pt x="0" y="13"/>
                  <a:pt x="0" y="13"/>
                  <a:pt x="0" y="13"/>
                </a:cubicBezTo>
                <a:cubicBezTo>
                  <a:pt x="0" y="11"/>
                  <a:pt x="2" y="7"/>
                  <a:pt x="5" y="6"/>
                </a:cubicBezTo>
                <a:cubicBezTo>
                  <a:pt x="20" y="1"/>
                  <a:pt x="20" y="1"/>
                  <a:pt x="20" y="1"/>
                </a:cubicBezTo>
                <a:cubicBezTo>
                  <a:pt x="23" y="0"/>
                  <a:pt x="27" y="0"/>
                  <a:pt x="30" y="1"/>
                </a:cubicBezTo>
                <a:cubicBezTo>
                  <a:pt x="46" y="7"/>
                  <a:pt x="46" y="7"/>
                  <a:pt x="46" y="7"/>
                </a:cubicBezTo>
                <a:cubicBezTo>
                  <a:pt x="49" y="7"/>
                  <a:pt x="51" y="11"/>
                  <a:pt x="51" y="13"/>
                </a:cubicBezTo>
                <a:cubicBezTo>
                  <a:pt x="51" y="35"/>
                  <a:pt x="51" y="35"/>
                  <a:pt x="51" y="35"/>
                </a:cubicBezTo>
                <a:cubicBezTo>
                  <a:pt x="51" y="38"/>
                  <a:pt x="49" y="41"/>
                  <a:pt x="46" y="43"/>
                </a:cubicBezTo>
                <a:cubicBezTo>
                  <a:pt x="30" y="51"/>
                  <a:pt x="30" y="51"/>
                  <a:pt x="30" y="51"/>
                </a:cubicBezTo>
                <a:cubicBezTo>
                  <a:pt x="27" y="52"/>
                  <a:pt x="23" y="52"/>
                  <a:pt x="20" y="51"/>
                </a:cubicBezTo>
                <a:lnTo>
                  <a:pt x="4" y="43"/>
                </a:lnTo>
                <a:close/>
              </a:path>
            </a:pathLst>
          </a:custGeom>
          <a:solidFill>
            <a:srgbClr val="FBCB78"/>
          </a:solidFill>
          <a:ln>
            <a:noFill/>
          </a:ln>
        </p:spPr>
        <p:txBody>
          <a:bodyPr vert="horz" wrap="square" lIns="91440" tIns="45720" rIns="91440" bIns="45720" numCol="1" anchor="t" anchorCtr="0" compatLnSpc="1"/>
          <a:lstStyle/>
          <a:p>
            <a:endParaRPr lang="en-GB">
              <a:latin typeface="Arial" panose="020B0604020202020204" pitchFamily="34" charset="0"/>
              <a:ea typeface="FZHei-B01S" panose="02010601030101010101" pitchFamily="2" charset="-122"/>
              <a:sym typeface="Arial" panose="020B0604020202020204" pitchFamily="34" charset="0"/>
            </a:endParaRPr>
          </a:p>
        </p:txBody>
      </p:sp>
      <p:sp>
        <p:nvSpPr>
          <p:cNvPr id="62" name="Freeform 13"/>
          <p:cNvSpPr/>
          <p:nvPr/>
        </p:nvSpPr>
        <p:spPr bwMode="auto">
          <a:xfrm>
            <a:off x="9403987" y="3258691"/>
            <a:ext cx="61913" cy="61913"/>
          </a:xfrm>
          <a:custGeom>
            <a:avLst/>
            <a:gdLst>
              <a:gd name="T0" fmla="*/ 31 w 34"/>
              <a:gd name="T1" fmla="*/ 28 h 34"/>
              <a:gd name="T2" fmla="*/ 34 w 34"/>
              <a:gd name="T3" fmla="*/ 23 h 34"/>
              <a:gd name="T4" fmla="*/ 33 w 34"/>
              <a:gd name="T5" fmla="*/ 9 h 34"/>
              <a:gd name="T6" fmla="*/ 30 w 34"/>
              <a:gd name="T7" fmla="*/ 4 h 34"/>
              <a:gd name="T8" fmla="*/ 20 w 34"/>
              <a:gd name="T9" fmla="*/ 1 h 34"/>
              <a:gd name="T10" fmla="*/ 14 w 34"/>
              <a:gd name="T11" fmla="*/ 1 h 34"/>
              <a:gd name="T12" fmla="*/ 4 w 34"/>
              <a:gd name="T13" fmla="*/ 4 h 34"/>
              <a:gd name="T14" fmla="*/ 1 w 34"/>
              <a:gd name="T15" fmla="*/ 9 h 34"/>
              <a:gd name="T16" fmla="*/ 1 w 34"/>
              <a:gd name="T17" fmla="*/ 23 h 34"/>
              <a:gd name="T18" fmla="*/ 4 w 34"/>
              <a:gd name="T19" fmla="*/ 28 h 34"/>
              <a:gd name="T20" fmla="*/ 14 w 34"/>
              <a:gd name="T21" fmla="*/ 33 h 34"/>
              <a:gd name="T22" fmla="*/ 20 w 34"/>
              <a:gd name="T23" fmla="*/ 33 h 34"/>
              <a:gd name="T24" fmla="*/ 31 w 34"/>
              <a:gd name="T25" fmla="*/ 28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 h="34">
                <a:moveTo>
                  <a:pt x="31" y="28"/>
                </a:moveTo>
                <a:cubicBezTo>
                  <a:pt x="32" y="27"/>
                  <a:pt x="34" y="25"/>
                  <a:pt x="34" y="23"/>
                </a:cubicBezTo>
                <a:cubicBezTo>
                  <a:pt x="33" y="9"/>
                  <a:pt x="33" y="9"/>
                  <a:pt x="33" y="9"/>
                </a:cubicBezTo>
                <a:cubicBezTo>
                  <a:pt x="33" y="7"/>
                  <a:pt x="32" y="5"/>
                  <a:pt x="30" y="4"/>
                </a:cubicBezTo>
                <a:cubicBezTo>
                  <a:pt x="20" y="1"/>
                  <a:pt x="20" y="1"/>
                  <a:pt x="20" y="1"/>
                </a:cubicBezTo>
                <a:cubicBezTo>
                  <a:pt x="19" y="0"/>
                  <a:pt x="16" y="0"/>
                  <a:pt x="14" y="1"/>
                </a:cubicBezTo>
                <a:cubicBezTo>
                  <a:pt x="4" y="4"/>
                  <a:pt x="4" y="4"/>
                  <a:pt x="4" y="4"/>
                </a:cubicBezTo>
                <a:cubicBezTo>
                  <a:pt x="2" y="5"/>
                  <a:pt x="0" y="7"/>
                  <a:pt x="1" y="9"/>
                </a:cubicBezTo>
                <a:cubicBezTo>
                  <a:pt x="1" y="23"/>
                  <a:pt x="1" y="23"/>
                  <a:pt x="1" y="23"/>
                </a:cubicBezTo>
                <a:cubicBezTo>
                  <a:pt x="1" y="25"/>
                  <a:pt x="2" y="27"/>
                  <a:pt x="4" y="28"/>
                </a:cubicBezTo>
                <a:cubicBezTo>
                  <a:pt x="14" y="33"/>
                  <a:pt x="14" y="33"/>
                  <a:pt x="14" y="33"/>
                </a:cubicBezTo>
                <a:cubicBezTo>
                  <a:pt x="16" y="34"/>
                  <a:pt x="19" y="34"/>
                  <a:pt x="20" y="33"/>
                </a:cubicBezTo>
                <a:lnTo>
                  <a:pt x="31" y="28"/>
                </a:lnTo>
                <a:close/>
              </a:path>
            </a:pathLst>
          </a:custGeom>
          <a:solidFill>
            <a:srgbClr val="FBCB78"/>
          </a:solidFill>
          <a:ln>
            <a:noFill/>
          </a:ln>
        </p:spPr>
        <p:txBody>
          <a:bodyPr vert="horz" wrap="square" lIns="91440" tIns="45720" rIns="91440" bIns="45720" numCol="1" anchor="t" anchorCtr="0" compatLnSpc="1"/>
          <a:lstStyle/>
          <a:p>
            <a:endParaRPr lang="en-GB">
              <a:latin typeface="Arial" panose="020B0604020202020204" pitchFamily="34" charset="0"/>
              <a:ea typeface="FZHei-B01S" panose="02010601030101010101" pitchFamily="2" charset="-122"/>
              <a:sym typeface="Arial" panose="020B0604020202020204" pitchFamily="34" charset="0"/>
            </a:endParaRPr>
          </a:p>
        </p:txBody>
      </p:sp>
      <p:sp>
        <p:nvSpPr>
          <p:cNvPr id="63" name="Freeform 14"/>
          <p:cNvSpPr/>
          <p:nvPr/>
        </p:nvSpPr>
        <p:spPr bwMode="auto">
          <a:xfrm>
            <a:off x="9575437" y="3250753"/>
            <a:ext cx="74613" cy="77788"/>
          </a:xfrm>
          <a:custGeom>
            <a:avLst/>
            <a:gdLst>
              <a:gd name="T0" fmla="*/ 37 w 41"/>
              <a:gd name="T1" fmla="*/ 34 h 42"/>
              <a:gd name="T2" fmla="*/ 41 w 41"/>
              <a:gd name="T3" fmla="*/ 28 h 42"/>
              <a:gd name="T4" fmla="*/ 41 w 41"/>
              <a:gd name="T5" fmla="*/ 11 h 42"/>
              <a:gd name="T6" fmla="*/ 37 w 41"/>
              <a:gd name="T7" fmla="*/ 5 h 42"/>
              <a:gd name="T8" fmla="*/ 24 w 41"/>
              <a:gd name="T9" fmla="*/ 1 h 42"/>
              <a:gd name="T10" fmla="*/ 17 w 41"/>
              <a:gd name="T11" fmla="*/ 1 h 42"/>
              <a:gd name="T12" fmla="*/ 4 w 41"/>
              <a:gd name="T13" fmla="*/ 5 h 42"/>
              <a:gd name="T14" fmla="*/ 0 w 41"/>
              <a:gd name="T15" fmla="*/ 11 h 42"/>
              <a:gd name="T16" fmla="*/ 0 w 41"/>
              <a:gd name="T17" fmla="*/ 28 h 42"/>
              <a:gd name="T18" fmla="*/ 4 w 41"/>
              <a:gd name="T19" fmla="*/ 34 h 42"/>
              <a:gd name="T20" fmla="*/ 17 w 41"/>
              <a:gd name="T21" fmla="*/ 41 h 42"/>
              <a:gd name="T22" fmla="*/ 24 w 41"/>
              <a:gd name="T23" fmla="*/ 41 h 42"/>
              <a:gd name="T24" fmla="*/ 37 w 41"/>
              <a:gd name="T25" fmla="*/ 34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 h="42">
                <a:moveTo>
                  <a:pt x="37" y="34"/>
                </a:moveTo>
                <a:cubicBezTo>
                  <a:pt x="39" y="33"/>
                  <a:pt x="41" y="31"/>
                  <a:pt x="41" y="28"/>
                </a:cubicBezTo>
                <a:cubicBezTo>
                  <a:pt x="41" y="11"/>
                  <a:pt x="41" y="11"/>
                  <a:pt x="41" y="11"/>
                </a:cubicBezTo>
                <a:cubicBezTo>
                  <a:pt x="41" y="9"/>
                  <a:pt x="39" y="6"/>
                  <a:pt x="37" y="5"/>
                </a:cubicBezTo>
                <a:cubicBezTo>
                  <a:pt x="24" y="1"/>
                  <a:pt x="24" y="1"/>
                  <a:pt x="24" y="1"/>
                </a:cubicBezTo>
                <a:cubicBezTo>
                  <a:pt x="22" y="0"/>
                  <a:pt x="19" y="0"/>
                  <a:pt x="17" y="1"/>
                </a:cubicBezTo>
                <a:cubicBezTo>
                  <a:pt x="4" y="5"/>
                  <a:pt x="4" y="5"/>
                  <a:pt x="4" y="5"/>
                </a:cubicBezTo>
                <a:cubicBezTo>
                  <a:pt x="1" y="6"/>
                  <a:pt x="0" y="9"/>
                  <a:pt x="0" y="11"/>
                </a:cubicBezTo>
                <a:cubicBezTo>
                  <a:pt x="0" y="28"/>
                  <a:pt x="0" y="28"/>
                  <a:pt x="0" y="28"/>
                </a:cubicBezTo>
                <a:cubicBezTo>
                  <a:pt x="0" y="31"/>
                  <a:pt x="2" y="33"/>
                  <a:pt x="4" y="34"/>
                </a:cubicBezTo>
                <a:cubicBezTo>
                  <a:pt x="17" y="41"/>
                  <a:pt x="17" y="41"/>
                  <a:pt x="17" y="41"/>
                </a:cubicBezTo>
                <a:cubicBezTo>
                  <a:pt x="19" y="42"/>
                  <a:pt x="22" y="42"/>
                  <a:pt x="24" y="41"/>
                </a:cubicBezTo>
                <a:lnTo>
                  <a:pt x="37" y="34"/>
                </a:lnTo>
                <a:close/>
              </a:path>
            </a:pathLst>
          </a:custGeom>
          <a:solidFill>
            <a:srgbClr val="FBCB78"/>
          </a:solidFill>
          <a:ln>
            <a:noFill/>
          </a:ln>
        </p:spPr>
        <p:txBody>
          <a:bodyPr vert="horz" wrap="square" lIns="91440" tIns="45720" rIns="91440" bIns="45720" numCol="1" anchor="t" anchorCtr="0" compatLnSpc="1"/>
          <a:lstStyle/>
          <a:p>
            <a:endParaRPr lang="en-GB">
              <a:latin typeface="Arial" panose="020B0604020202020204" pitchFamily="34" charset="0"/>
              <a:ea typeface="FZHei-B01S" panose="02010601030101010101" pitchFamily="2" charset="-122"/>
              <a:sym typeface="Arial" panose="020B0604020202020204" pitchFamily="34" charset="0"/>
            </a:endParaRPr>
          </a:p>
        </p:txBody>
      </p:sp>
      <p:sp>
        <p:nvSpPr>
          <p:cNvPr id="25" name="TextBox 2066"/>
          <p:cNvSpPr txBox="1"/>
          <p:nvPr/>
        </p:nvSpPr>
        <p:spPr>
          <a:xfrm>
            <a:off x="2251736" y="1915794"/>
            <a:ext cx="396262" cy="369332"/>
          </a:xfrm>
          <a:prstGeom prst="rect">
            <a:avLst/>
          </a:prstGeom>
          <a:noFill/>
        </p:spPr>
        <p:txBody>
          <a:bodyPr wrap="none" rtlCol="0">
            <a:spAutoFit/>
          </a:bodyPr>
          <a:lstStyle/>
          <a:p>
            <a:pPr algn="ctr"/>
            <a:r>
              <a:rPr lang="en-GB" dirty="0">
                <a:solidFill>
                  <a:schemeClr val="bg1"/>
                </a:solidFill>
                <a:latin typeface="Impact" panose="020B0806030902050204" pitchFamily="34" charset="0"/>
                <a:ea typeface="FZHei-B01S" panose="02010601030101010101" pitchFamily="2" charset="-122"/>
                <a:sym typeface="Arial" panose="020B0604020202020204" pitchFamily="34" charset="0"/>
              </a:rPr>
              <a:t>01</a:t>
            </a:r>
          </a:p>
        </p:txBody>
      </p:sp>
      <p:sp>
        <p:nvSpPr>
          <p:cNvPr id="38" name="TextBox 121"/>
          <p:cNvSpPr txBox="1"/>
          <p:nvPr/>
        </p:nvSpPr>
        <p:spPr>
          <a:xfrm>
            <a:off x="4698894" y="1915794"/>
            <a:ext cx="423514" cy="369332"/>
          </a:xfrm>
          <a:prstGeom prst="rect">
            <a:avLst/>
          </a:prstGeom>
          <a:noFill/>
        </p:spPr>
        <p:txBody>
          <a:bodyPr wrap="none" rtlCol="0">
            <a:spAutoFit/>
          </a:bodyPr>
          <a:lstStyle/>
          <a:p>
            <a:pPr algn="ctr"/>
            <a:r>
              <a:rPr lang="en-GB" dirty="0">
                <a:solidFill>
                  <a:schemeClr val="bg1"/>
                </a:solidFill>
                <a:latin typeface="Impact" panose="020B0806030902050204" pitchFamily="34" charset="0"/>
                <a:ea typeface="FZHei-B01S" panose="02010601030101010101" pitchFamily="2" charset="-122"/>
                <a:sym typeface="Arial" panose="020B0604020202020204" pitchFamily="34" charset="0"/>
              </a:rPr>
              <a:t>02</a:t>
            </a:r>
          </a:p>
        </p:txBody>
      </p:sp>
      <p:sp>
        <p:nvSpPr>
          <p:cNvPr id="51" name="TextBox 137"/>
          <p:cNvSpPr txBox="1"/>
          <p:nvPr/>
        </p:nvSpPr>
        <p:spPr>
          <a:xfrm>
            <a:off x="7149750" y="1916445"/>
            <a:ext cx="441147" cy="369332"/>
          </a:xfrm>
          <a:prstGeom prst="rect">
            <a:avLst/>
          </a:prstGeom>
          <a:noFill/>
        </p:spPr>
        <p:txBody>
          <a:bodyPr wrap="none" rtlCol="0">
            <a:spAutoFit/>
          </a:bodyPr>
          <a:lstStyle/>
          <a:p>
            <a:pPr algn="ctr"/>
            <a:r>
              <a:rPr lang="en-GB" dirty="0">
                <a:solidFill>
                  <a:schemeClr val="bg1"/>
                </a:solidFill>
                <a:latin typeface="Impact" panose="020B0806030902050204" pitchFamily="34" charset="0"/>
                <a:ea typeface="FZHei-B01S" panose="02010601030101010101" pitchFamily="2" charset="-122"/>
                <a:sym typeface="Arial" panose="020B0604020202020204" pitchFamily="34" charset="0"/>
              </a:rPr>
              <a:t>03</a:t>
            </a:r>
          </a:p>
        </p:txBody>
      </p:sp>
      <p:sp>
        <p:nvSpPr>
          <p:cNvPr id="64" name="TextBox 153"/>
          <p:cNvSpPr txBox="1"/>
          <p:nvPr/>
        </p:nvSpPr>
        <p:spPr>
          <a:xfrm>
            <a:off x="9634862" y="1915794"/>
            <a:ext cx="423514" cy="369332"/>
          </a:xfrm>
          <a:prstGeom prst="rect">
            <a:avLst/>
          </a:prstGeom>
          <a:noFill/>
        </p:spPr>
        <p:txBody>
          <a:bodyPr wrap="none" rtlCol="0">
            <a:spAutoFit/>
          </a:bodyPr>
          <a:lstStyle/>
          <a:p>
            <a:pPr algn="ctr"/>
            <a:r>
              <a:rPr lang="en-GB" dirty="0">
                <a:solidFill>
                  <a:schemeClr val="bg1"/>
                </a:solidFill>
                <a:latin typeface="Impact" panose="020B0806030902050204" pitchFamily="34" charset="0"/>
                <a:ea typeface="FZHei-B01S" panose="02010601030101010101" pitchFamily="2" charset="-122"/>
                <a:sym typeface="Arial" panose="020B0604020202020204" pitchFamily="34" charset="0"/>
              </a:rPr>
              <a:t>04</a:t>
            </a:r>
          </a:p>
        </p:txBody>
      </p:sp>
      <p:sp>
        <p:nvSpPr>
          <p:cNvPr id="65" name="Rectangle 154"/>
          <p:cNvSpPr/>
          <p:nvPr/>
        </p:nvSpPr>
        <p:spPr>
          <a:xfrm>
            <a:off x="8997791" y="2446238"/>
            <a:ext cx="1656942" cy="646331"/>
          </a:xfrm>
          <a:prstGeom prst="rect">
            <a:avLst/>
          </a:prstGeom>
        </p:spPr>
        <p:txBody>
          <a:bodyPr wrap="square">
            <a:spAutoFit/>
          </a:bodyPr>
          <a:lstStyle/>
          <a:p>
            <a:pPr algn="ctr">
              <a:lnSpc>
                <a:spcPct val="120000"/>
              </a:lnSpc>
            </a:pPr>
            <a:r>
              <a:rPr lang="zh-CN" altLang="en-US" sz="1000" spc="100" dirty="0">
                <a:solidFill>
                  <a:srgbClr val="A23230"/>
                </a:solidFill>
                <a:latin typeface="微软雅黑" panose="020B0503020204020204" pitchFamily="34" charset="-122"/>
                <a:ea typeface="微软雅黑" panose="020B0503020204020204" pitchFamily="34" charset="-122"/>
                <a:sym typeface="Arial" panose="020B0604020202020204" pitchFamily="34" charset="0"/>
              </a:rPr>
              <a:t>树立正确权力观、地位观、利益观，稳得住心神、抵得住诱惑</a:t>
            </a:r>
            <a:endParaRPr lang="en-GB" altLang="zh-CN" sz="1000" spc="100" dirty="0">
              <a:solidFill>
                <a:srgbClr val="A23230"/>
              </a:solidFill>
              <a:latin typeface="微软雅黑" panose="020B0503020204020204" pitchFamily="34" charset="-122"/>
              <a:ea typeface="微软雅黑" panose="020B0503020204020204" pitchFamily="34" charset="-122"/>
              <a:sym typeface="Arial" panose="020B0604020202020204" pitchFamily="34" charset="0"/>
            </a:endParaRPr>
          </a:p>
        </p:txBody>
      </p:sp>
    </p:spTree>
  </p:cSld>
  <p:clrMapOvr>
    <a:masterClrMapping/>
  </p:clrMapOvr>
  <p:transition spd="slow" advClick="0" advTm="6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500"/>
                                        <p:tgtEl>
                                          <p:spTgt spid="26"/>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500" fill="hold"/>
                                        <p:tgtEl>
                                          <p:spTgt spid="27"/>
                                        </p:tgtEl>
                                        <p:attrNameLst>
                                          <p:attrName>ppt_w</p:attrName>
                                        </p:attrNameLst>
                                      </p:cBhvr>
                                      <p:tavLst>
                                        <p:tav tm="0">
                                          <p:val>
                                            <p:fltVal val="0"/>
                                          </p:val>
                                        </p:tav>
                                        <p:tav tm="100000">
                                          <p:val>
                                            <p:strVal val="#ppt_w"/>
                                          </p:val>
                                        </p:tav>
                                      </p:tavLst>
                                    </p:anim>
                                    <p:anim calcmode="lin" valueType="num">
                                      <p:cBhvr>
                                        <p:cTn id="22" dur="500" fill="hold"/>
                                        <p:tgtEl>
                                          <p:spTgt spid="27"/>
                                        </p:tgtEl>
                                        <p:attrNameLst>
                                          <p:attrName>ppt_h</p:attrName>
                                        </p:attrNameLst>
                                      </p:cBhvr>
                                      <p:tavLst>
                                        <p:tav tm="0">
                                          <p:val>
                                            <p:fltVal val="0"/>
                                          </p:val>
                                        </p:tav>
                                        <p:tav tm="100000">
                                          <p:val>
                                            <p:strVal val="#ppt_h"/>
                                          </p:val>
                                        </p:tav>
                                      </p:tavLst>
                                    </p:anim>
                                    <p:animEffect transition="in" filter="fade">
                                      <p:cBhvr>
                                        <p:cTn id="23" dur="500"/>
                                        <p:tgtEl>
                                          <p:spTgt spid="27"/>
                                        </p:tgtEl>
                                      </p:cBhvr>
                                    </p:animEffect>
                                  </p:childTnLst>
                                </p:cTn>
                              </p:par>
                            </p:childTnLst>
                          </p:cTn>
                        </p:par>
                        <p:par>
                          <p:cTn id="24" fill="hold">
                            <p:stCondLst>
                              <p:cond delay="2000"/>
                            </p:stCondLst>
                            <p:childTnLst>
                              <p:par>
                                <p:cTn id="25" presetID="10" presetClass="entr" presetSubtype="0" fill="hold" grpId="0" nodeType="after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fade">
                                      <p:cBhvr>
                                        <p:cTn id="27" dur="500"/>
                                        <p:tgtEl>
                                          <p:spTgt spid="39"/>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500" fill="hold"/>
                                        <p:tgtEl>
                                          <p:spTgt spid="40"/>
                                        </p:tgtEl>
                                        <p:attrNameLst>
                                          <p:attrName>ppt_w</p:attrName>
                                        </p:attrNameLst>
                                      </p:cBhvr>
                                      <p:tavLst>
                                        <p:tav tm="0">
                                          <p:val>
                                            <p:fltVal val="0"/>
                                          </p:val>
                                        </p:tav>
                                        <p:tav tm="100000">
                                          <p:val>
                                            <p:strVal val="#ppt_w"/>
                                          </p:val>
                                        </p:tav>
                                      </p:tavLst>
                                    </p:anim>
                                    <p:anim calcmode="lin" valueType="num">
                                      <p:cBhvr>
                                        <p:cTn id="32" dur="500" fill="hold"/>
                                        <p:tgtEl>
                                          <p:spTgt spid="40"/>
                                        </p:tgtEl>
                                        <p:attrNameLst>
                                          <p:attrName>ppt_h</p:attrName>
                                        </p:attrNameLst>
                                      </p:cBhvr>
                                      <p:tavLst>
                                        <p:tav tm="0">
                                          <p:val>
                                            <p:fltVal val="0"/>
                                          </p:val>
                                        </p:tav>
                                        <p:tav tm="100000">
                                          <p:val>
                                            <p:strVal val="#ppt_h"/>
                                          </p:val>
                                        </p:tav>
                                      </p:tavLst>
                                    </p:anim>
                                    <p:animEffect transition="in" filter="fade">
                                      <p:cBhvr>
                                        <p:cTn id="33" dur="500"/>
                                        <p:tgtEl>
                                          <p:spTgt spid="40"/>
                                        </p:tgtEl>
                                      </p:cBhvr>
                                    </p:animEffect>
                                  </p:childTnLst>
                                </p:cTn>
                              </p:par>
                            </p:childTnLst>
                          </p:cTn>
                        </p:par>
                        <p:par>
                          <p:cTn id="34" fill="hold">
                            <p:stCondLst>
                              <p:cond delay="3000"/>
                            </p:stCondLst>
                            <p:childTnLst>
                              <p:par>
                                <p:cTn id="35" presetID="10" presetClass="entr" presetSubtype="0" fill="hold" grpId="0"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fade">
                                      <p:cBhvr>
                                        <p:cTn id="37" dur="500"/>
                                        <p:tgtEl>
                                          <p:spTgt spid="52"/>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53"/>
                                        </p:tgtEl>
                                        <p:attrNameLst>
                                          <p:attrName>style.visibility</p:attrName>
                                        </p:attrNameLst>
                                      </p:cBhvr>
                                      <p:to>
                                        <p:strVal val="visible"/>
                                      </p:to>
                                    </p:set>
                                    <p:anim calcmode="lin" valueType="num">
                                      <p:cBhvr>
                                        <p:cTn id="41" dur="500" fill="hold"/>
                                        <p:tgtEl>
                                          <p:spTgt spid="53"/>
                                        </p:tgtEl>
                                        <p:attrNameLst>
                                          <p:attrName>ppt_w</p:attrName>
                                        </p:attrNameLst>
                                      </p:cBhvr>
                                      <p:tavLst>
                                        <p:tav tm="0">
                                          <p:val>
                                            <p:fltVal val="0"/>
                                          </p:val>
                                        </p:tav>
                                        <p:tav tm="100000">
                                          <p:val>
                                            <p:strVal val="#ppt_w"/>
                                          </p:val>
                                        </p:tav>
                                      </p:tavLst>
                                    </p:anim>
                                    <p:anim calcmode="lin" valueType="num">
                                      <p:cBhvr>
                                        <p:cTn id="42" dur="500" fill="hold"/>
                                        <p:tgtEl>
                                          <p:spTgt spid="53"/>
                                        </p:tgtEl>
                                        <p:attrNameLst>
                                          <p:attrName>ppt_h</p:attrName>
                                        </p:attrNameLst>
                                      </p:cBhvr>
                                      <p:tavLst>
                                        <p:tav tm="0">
                                          <p:val>
                                            <p:fltVal val="0"/>
                                          </p:val>
                                        </p:tav>
                                        <p:tav tm="100000">
                                          <p:val>
                                            <p:strVal val="#ppt_h"/>
                                          </p:val>
                                        </p:tav>
                                      </p:tavLst>
                                    </p:anim>
                                    <p:animEffect transition="in" filter="fade">
                                      <p:cBhvr>
                                        <p:cTn id="43" dur="500"/>
                                        <p:tgtEl>
                                          <p:spTgt spid="53"/>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65"/>
                                        </p:tgtEl>
                                        <p:attrNameLst>
                                          <p:attrName>style.visibility</p:attrName>
                                        </p:attrNameLst>
                                      </p:cBhvr>
                                      <p:to>
                                        <p:strVal val="visible"/>
                                      </p:to>
                                    </p:set>
                                    <p:animEffect transition="in" filter="fade">
                                      <p:cBhvr>
                                        <p:cTn id="4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p:bldP spid="27" grpId="0" animBg="1"/>
      <p:bldP spid="39" grpId="0"/>
      <p:bldP spid="40" grpId="0" animBg="1"/>
      <p:bldP spid="52" grpId="0"/>
      <p:bldP spid="53" grpId="0" animBg="1"/>
      <p:bldP spid="6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screen"/>
          <a:srcRect l="-2"/>
          <a:stretch>
            <a:fillRect/>
          </a:stretch>
        </p:blipFill>
        <p:spPr>
          <a:xfrm>
            <a:off x="0" y="0"/>
            <a:ext cx="12191999" cy="6858000"/>
          </a:xfrm>
          <a:prstGeom prst="rect">
            <a:avLst/>
          </a:prstGeom>
        </p:spPr>
      </p:pic>
      <p:sp>
        <p:nvSpPr>
          <p:cNvPr id="3" name="矩形 2"/>
          <p:cNvSpPr/>
          <p:nvPr/>
        </p:nvSpPr>
        <p:spPr>
          <a:xfrm>
            <a:off x="3246595" y="355854"/>
            <a:ext cx="5723234" cy="646331"/>
          </a:xfrm>
          <a:prstGeom prst="rect">
            <a:avLst/>
          </a:prstGeom>
          <a:noFill/>
        </p:spPr>
        <p:txBody>
          <a:bodyPr wrap="square" rtlCol="0">
            <a:spAutoFit/>
          </a:bodyPr>
          <a:lstStyle/>
          <a:p>
            <a:pPr algn="ctr"/>
            <a:r>
              <a:rPr lang="zh-CN" altLang="en-US" sz="3600" dirty="0">
                <a:gradFill flip="none" rotWithShape="1">
                  <a:gsLst>
                    <a:gs pos="0">
                      <a:srgbClr val="F16C06"/>
                    </a:gs>
                    <a:gs pos="30000">
                      <a:srgbClr val="EA3C10"/>
                    </a:gs>
                    <a:gs pos="60000">
                      <a:srgbClr val="DF2417"/>
                    </a:gs>
                    <a:gs pos="100000">
                      <a:srgbClr val="D7271E"/>
                    </a:gs>
                  </a:gsLst>
                  <a:lin ang="10800000" scaled="1"/>
                  <a:tileRect/>
                </a:gradFill>
                <a:effectLst>
                  <a:outerShdw blurRad="12700" dist="38100" dir="2700000" algn="tl" rotWithShape="0">
                    <a:schemeClr val="tx1">
                      <a:lumMod val="85000"/>
                      <a:lumOff val="15000"/>
                      <a:alpha val="14000"/>
                    </a:schemeClr>
                  </a:outerShdw>
                </a:effectLst>
                <a:latin typeface="义启粗黑体" panose="02000800000000000000" pitchFamily="2" charset="-128"/>
                <a:ea typeface="义启粗黑体" panose="02000800000000000000" pitchFamily="2" charset="-128"/>
              </a:rPr>
              <a:t>忠诚履职，敢于担当</a:t>
            </a:r>
          </a:p>
        </p:txBody>
      </p:sp>
      <p:grpSp>
        <p:nvGrpSpPr>
          <p:cNvPr id="4" name="Group 4"/>
          <p:cNvGrpSpPr>
            <a:grpSpLocks noChangeAspect="1"/>
          </p:cNvGrpSpPr>
          <p:nvPr/>
        </p:nvGrpSpPr>
        <p:grpSpPr bwMode="auto">
          <a:xfrm flipH="1">
            <a:off x="8655779" y="487371"/>
            <a:ext cx="607778" cy="337494"/>
            <a:chOff x="2" y="-28"/>
            <a:chExt cx="8111" cy="4504"/>
          </a:xfrm>
          <a:gradFill>
            <a:gsLst>
              <a:gs pos="5000">
                <a:srgbClr val="F16C06"/>
              </a:gs>
              <a:gs pos="68000">
                <a:srgbClr val="DF2417"/>
              </a:gs>
            </a:gsLst>
            <a:lin ang="2700000" scaled="1"/>
          </a:gradFill>
        </p:grpSpPr>
        <p:sp>
          <p:nvSpPr>
            <p:cNvPr id="5" name="Freeform 5"/>
            <p:cNvSpPr/>
            <p:nvPr/>
          </p:nvSpPr>
          <p:spPr bwMode="auto">
            <a:xfrm>
              <a:off x="2" y="-28"/>
              <a:ext cx="8111" cy="3845"/>
            </a:xfrm>
            <a:custGeom>
              <a:avLst/>
              <a:gdLst>
                <a:gd name="T0" fmla="*/ 3708 w 4964"/>
                <a:gd name="T1" fmla="*/ 892 h 2353"/>
                <a:gd name="T2" fmla="*/ 3978 w 4964"/>
                <a:gd name="T3" fmla="*/ 1161 h 2353"/>
                <a:gd name="T4" fmla="*/ 3770 w 4964"/>
                <a:gd name="T5" fmla="*/ 1393 h 2353"/>
                <a:gd name="T6" fmla="*/ 3620 w 4964"/>
                <a:gd name="T7" fmla="*/ 2113 h 2353"/>
                <a:gd name="T8" fmla="*/ 4339 w 4964"/>
                <a:gd name="T9" fmla="*/ 1302 h 2353"/>
                <a:gd name="T10" fmla="*/ 4605 w 4964"/>
                <a:gd name="T11" fmla="*/ 1565 h 2353"/>
                <a:gd name="T12" fmla="*/ 4313 w 4964"/>
                <a:gd name="T13" fmla="*/ 1784 h 2353"/>
                <a:gd name="T14" fmla="*/ 4942 w 4964"/>
                <a:gd name="T15" fmla="*/ 1424 h 2353"/>
                <a:gd name="T16" fmla="*/ 4840 w 4964"/>
                <a:gd name="T17" fmla="*/ 983 h 2353"/>
                <a:gd name="T18" fmla="*/ 4445 w 4964"/>
                <a:gd name="T19" fmla="*/ 867 h 2353"/>
                <a:gd name="T20" fmla="*/ 4200 w 4964"/>
                <a:gd name="T21" fmla="*/ 1050 h 2353"/>
                <a:gd name="T22" fmla="*/ 4090 w 4964"/>
                <a:gd name="T23" fmla="*/ 619 h 2353"/>
                <a:gd name="T24" fmla="*/ 3970 w 4964"/>
                <a:gd name="T25" fmla="*/ 869 h 2353"/>
                <a:gd name="T26" fmla="*/ 4351 w 4964"/>
                <a:gd name="T27" fmla="*/ 843 h 2353"/>
                <a:gd name="T28" fmla="*/ 4281 w 4964"/>
                <a:gd name="T29" fmla="*/ 501 h 2353"/>
                <a:gd name="T30" fmla="*/ 4049 w 4964"/>
                <a:gd name="T31" fmla="*/ 245 h 2353"/>
                <a:gd name="T32" fmla="*/ 3626 w 4964"/>
                <a:gd name="T33" fmla="*/ 247 h 2353"/>
                <a:gd name="T34" fmla="*/ 3157 w 4964"/>
                <a:gd name="T35" fmla="*/ 84 h 2353"/>
                <a:gd name="T36" fmla="*/ 2919 w 4964"/>
                <a:gd name="T37" fmla="*/ 236 h 2353"/>
                <a:gd name="T38" fmla="*/ 2654 w 4964"/>
                <a:gd name="T39" fmla="*/ 599 h 2353"/>
                <a:gd name="T40" fmla="*/ 2922 w 4964"/>
                <a:gd name="T41" fmla="*/ 846 h 2353"/>
                <a:gd name="T42" fmla="*/ 2864 w 4964"/>
                <a:gd name="T43" fmla="*/ 528 h 2353"/>
                <a:gd name="T44" fmla="*/ 3065 w 4964"/>
                <a:gd name="T45" fmla="*/ 608 h 2353"/>
                <a:gd name="T46" fmla="*/ 2952 w 4964"/>
                <a:gd name="T47" fmla="*/ 906 h 2353"/>
                <a:gd name="T48" fmla="*/ 2651 w 4964"/>
                <a:gd name="T49" fmla="*/ 743 h 2353"/>
                <a:gd name="T50" fmla="*/ 2410 w 4964"/>
                <a:gd name="T51" fmla="*/ 538 h 2353"/>
                <a:gd name="T52" fmla="*/ 2250 w 4964"/>
                <a:gd name="T53" fmla="*/ 726 h 2353"/>
                <a:gd name="T54" fmla="*/ 2164 w 4964"/>
                <a:gd name="T55" fmla="*/ 1168 h 2353"/>
                <a:gd name="T56" fmla="*/ 2428 w 4964"/>
                <a:gd name="T57" fmla="*/ 1468 h 2353"/>
                <a:gd name="T58" fmla="*/ 2234 w 4964"/>
                <a:gd name="T59" fmla="*/ 1505 h 2353"/>
                <a:gd name="T60" fmla="*/ 2491 w 4964"/>
                <a:gd name="T61" fmla="*/ 1401 h 2353"/>
                <a:gd name="T62" fmla="*/ 2294 w 4964"/>
                <a:gd name="T63" fmla="*/ 1817 h 2353"/>
                <a:gd name="T64" fmla="*/ 1184 w 4964"/>
                <a:gd name="T65" fmla="*/ 1881 h 2353"/>
                <a:gd name="T66" fmla="*/ 669 w 4964"/>
                <a:gd name="T67" fmla="*/ 1533 h 2353"/>
                <a:gd name="T68" fmla="*/ 0 w 4964"/>
                <a:gd name="T69" fmla="*/ 1528 h 2353"/>
                <a:gd name="T70" fmla="*/ 1164 w 4964"/>
                <a:gd name="T71" fmla="*/ 2144 h 2353"/>
                <a:gd name="T72" fmla="*/ 2891 w 4964"/>
                <a:gd name="T73" fmla="*/ 1717 h 2353"/>
                <a:gd name="T74" fmla="*/ 2724 w 4964"/>
                <a:gd name="T75" fmla="*/ 1203 h 2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64" h="2353">
                  <a:moveTo>
                    <a:pt x="3103" y="1008"/>
                  </a:moveTo>
                  <a:cubicBezTo>
                    <a:pt x="3130" y="659"/>
                    <a:pt x="3633" y="632"/>
                    <a:pt x="3708" y="892"/>
                  </a:cubicBezTo>
                  <a:cubicBezTo>
                    <a:pt x="3789" y="890"/>
                    <a:pt x="3852" y="930"/>
                    <a:pt x="3898" y="984"/>
                  </a:cubicBezTo>
                  <a:cubicBezTo>
                    <a:pt x="3916" y="1006"/>
                    <a:pt x="3974" y="1066"/>
                    <a:pt x="3978" y="1161"/>
                  </a:cubicBezTo>
                  <a:cubicBezTo>
                    <a:pt x="3978" y="1187"/>
                    <a:pt x="3980" y="1255"/>
                    <a:pt x="3931" y="1315"/>
                  </a:cubicBezTo>
                  <a:cubicBezTo>
                    <a:pt x="3871" y="1387"/>
                    <a:pt x="3785" y="1392"/>
                    <a:pt x="3770" y="1393"/>
                  </a:cubicBezTo>
                  <a:cubicBezTo>
                    <a:pt x="3742" y="1790"/>
                    <a:pt x="3508" y="2071"/>
                    <a:pt x="3013" y="2344"/>
                  </a:cubicBezTo>
                  <a:cubicBezTo>
                    <a:pt x="3164" y="2327"/>
                    <a:pt x="3398" y="2276"/>
                    <a:pt x="3620" y="2113"/>
                  </a:cubicBezTo>
                  <a:cubicBezTo>
                    <a:pt x="3746" y="2020"/>
                    <a:pt x="3834" y="1915"/>
                    <a:pt x="3888" y="1851"/>
                  </a:cubicBezTo>
                  <a:cubicBezTo>
                    <a:pt x="4136" y="1554"/>
                    <a:pt x="4150" y="1354"/>
                    <a:pt x="4339" y="1302"/>
                  </a:cubicBezTo>
                  <a:cubicBezTo>
                    <a:pt x="4360" y="1297"/>
                    <a:pt x="4465" y="1268"/>
                    <a:pt x="4540" y="1327"/>
                  </a:cubicBezTo>
                  <a:cubicBezTo>
                    <a:pt x="4634" y="1401"/>
                    <a:pt x="4607" y="1554"/>
                    <a:pt x="4605" y="1565"/>
                  </a:cubicBezTo>
                  <a:cubicBezTo>
                    <a:pt x="4601" y="1227"/>
                    <a:pt x="4147" y="1338"/>
                    <a:pt x="4223" y="1628"/>
                  </a:cubicBezTo>
                  <a:cubicBezTo>
                    <a:pt x="4241" y="1695"/>
                    <a:pt x="4273" y="1747"/>
                    <a:pt x="4313" y="1784"/>
                  </a:cubicBezTo>
                  <a:cubicBezTo>
                    <a:pt x="4417" y="1881"/>
                    <a:pt x="4610" y="1917"/>
                    <a:pt x="4764" y="1824"/>
                  </a:cubicBezTo>
                  <a:cubicBezTo>
                    <a:pt x="4909" y="1736"/>
                    <a:pt x="4964" y="1566"/>
                    <a:pt x="4942" y="1424"/>
                  </a:cubicBezTo>
                  <a:cubicBezTo>
                    <a:pt x="4922" y="1292"/>
                    <a:pt x="4837" y="1209"/>
                    <a:pt x="4807" y="1182"/>
                  </a:cubicBezTo>
                  <a:cubicBezTo>
                    <a:pt x="4818" y="1164"/>
                    <a:pt x="4864" y="1082"/>
                    <a:pt x="4840" y="983"/>
                  </a:cubicBezTo>
                  <a:cubicBezTo>
                    <a:pt x="4817" y="893"/>
                    <a:pt x="4741" y="806"/>
                    <a:pt x="4641" y="794"/>
                  </a:cubicBezTo>
                  <a:cubicBezTo>
                    <a:pt x="4536" y="781"/>
                    <a:pt x="4456" y="857"/>
                    <a:pt x="4445" y="867"/>
                  </a:cubicBezTo>
                  <a:cubicBezTo>
                    <a:pt x="4405" y="906"/>
                    <a:pt x="4414" y="929"/>
                    <a:pt x="4372" y="969"/>
                  </a:cubicBezTo>
                  <a:cubicBezTo>
                    <a:pt x="4316" y="1020"/>
                    <a:pt x="4251" y="1043"/>
                    <a:pt x="4200" y="1050"/>
                  </a:cubicBezTo>
                  <a:cubicBezTo>
                    <a:pt x="4099" y="1062"/>
                    <a:pt x="3945" y="1027"/>
                    <a:pt x="3900" y="888"/>
                  </a:cubicBezTo>
                  <a:cubicBezTo>
                    <a:pt x="3827" y="664"/>
                    <a:pt x="4035" y="561"/>
                    <a:pt x="4090" y="619"/>
                  </a:cubicBezTo>
                  <a:cubicBezTo>
                    <a:pt x="4060" y="620"/>
                    <a:pt x="4032" y="629"/>
                    <a:pt x="4009" y="647"/>
                  </a:cubicBezTo>
                  <a:cubicBezTo>
                    <a:pt x="3946" y="695"/>
                    <a:pt x="3931" y="797"/>
                    <a:pt x="3970" y="869"/>
                  </a:cubicBezTo>
                  <a:cubicBezTo>
                    <a:pt x="4018" y="957"/>
                    <a:pt x="4126" y="964"/>
                    <a:pt x="4141" y="964"/>
                  </a:cubicBezTo>
                  <a:cubicBezTo>
                    <a:pt x="4270" y="969"/>
                    <a:pt x="4345" y="854"/>
                    <a:pt x="4351" y="843"/>
                  </a:cubicBezTo>
                  <a:cubicBezTo>
                    <a:pt x="4362" y="827"/>
                    <a:pt x="4406" y="751"/>
                    <a:pt x="4385" y="653"/>
                  </a:cubicBezTo>
                  <a:cubicBezTo>
                    <a:pt x="4365" y="565"/>
                    <a:pt x="4304" y="517"/>
                    <a:pt x="4281" y="501"/>
                  </a:cubicBezTo>
                  <a:cubicBezTo>
                    <a:pt x="4202" y="446"/>
                    <a:pt x="4120" y="453"/>
                    <a:pt x="4100" y="455"/>
                  </a:cubicBezTo>
                  <a:cubicBezTo>
                    <a:pt x="4103" y="434"/>
                    <a:pt x="4116" y="334"/>
                    <a:pt x="4049" y="245"/>
                  </a:cubicBezTo>
                  <a:cubicBezTo>
                    <a:pt x="3993" y="169"/>
                    <a:pt x="3892" y="120"/>
                    <a:pt x="3789" y="140"/>
                  </a:cubicBezTo>
                  <a:cubicBezTo>
                    <a:pt x="3693" y="158"/>
                    <a:pt x="3639" y="228"/>
                    <a:pt x="3626" y="247"/>
                  </a:cubicBezTo>
                  <a:cubicBezTo>
                    <a:pt x="3618" y="219"/>
                    <a:pt x="3589" y="123"/>
                    <a:pt x="3495" y="65"/>
                  </a:cubicBezTo>
                  <a:cubicBezTo>
                    <a:pt x="3396" y="4"/>
                    <a:pt x="3252" y="0"/>
                    <a:pt x="3157" y="84"/>
                  </a:cubicBezTo>
                  <a:cubicBezTo>
                    <a:pt x="3084" y="147"/>
                    <a:pt x="3070" y="236"/>
                    <a:pt x="3067" y="264"/>
                  </a:cubicBezTo>
                  <a:cubicBezTo>
                    <a:pt x="3042" y="252"/>
                    <a:pt x="2988" y="230"/>
                    <a:pt x="2919" y="236"/>
                  </a:cubicBezTo>
                  <a:cubicBezTo>
                    <a:pt x="2807" y="245"/>
                    <a:pt x="2739" y="317"/>
                    <a:pt x="2725" y="333"/>
                  </a:cubicBezTo>
                  <a:cubicBezTo>
                    <a:pt x="2629" y="439"/>
                    <a:pt x="2650" y="574"/>
                    <a:pt x="2654" y="599"/>
                  </a:cubicBezTo>
                  <a:cubicBezTo>
                    <a:pt x="2658" y="626"/>
                    <a:pt x="2683" y="763"/>
                    <a:pt x="2797" y="824"/>
                  </a:cubicBezTo>
                  <a:cubicBezTo>
                    <a:pt x="2820" y="836"/>
                    <a:pt x="2869" y="862"/>
                    <a:pt x="2922" y="846"/>
                  </a:cubicBezTo>
                  <a:cubicBezTo>
                    <a:pt x="2997" y="823"/>
                    <a:pt x="3059" y="721"/>
                    <a:pt x="3023" y="635"/>
                  </a:cubicBezTo>
                  <a:cubicBezTo>
                    <a:pt x="3003" y="586"/>
                    <a:pt x="2953" y="543"/>
                    <a:pt x="2864" y="528"/>
                  </a:cubicBezTo>
                  <a:cubicBezTo>
                    <a:pt x="2881" y="524"/>
                    <a:pt x="2914" y="519"/>
                    <a:pt x="2952" y="528"/>
                  </a:cubicBezTo>
                  <a:cubicBezTo>
                    <a:pt x="2971" y="533"/>
                    <a:pt x="3029" y="550"/>
                    <a:pt x="3065" y="608"/>
                  </a:cubicBezTo>
                  <a:cubicBezTo>
                    <a:pt x="3099" y="661"/>
                    <a:pt x="3093" y="716"/>
                    <a:pt x="3090" y="734"/>
                  </a:cubicBezTo>
                  <a:cubicBezTo>
                    <a:pt x="3081" y="809"/>
                    <a:pt x="3027" y="878"/>
                    <a:pt x="2952" y="906"/>
                  </a:cubicBezTo>
                  <a:cubicBezTo>
                    <a:pt x="2946" y="909"/>
                    <a:pt x="2866" y="937"/>
                    <a:pt x="2788" y="900"/>
                  </a:cubicBezTo>
                  <a:cubicBezTo>
                    <a:pt x="2730" y="873"/>
                    <a:pt x="2700" y="824"/>
                    <a:pt x="2651" y="743"/>
                  </a:cubicBezTo>
                  <a:cubicBezTo>
                    <a:pt x="2612" y="679"/>
                    <a:pt x="2621" y="675"/>
                    <a:pt x="2593" y="641"/>
                  </a:cubicBezTo>
                  <a:cubicBezTo>
                    <a:pt x="2574" y="618"/>
                    <a:pt x="2509" y="539"/>
                    <a:pt x="2410" y="538"/>
                  </a:cubicBezTo>
                  <a:cubicBezTo>
                    <a:pt x="2390" y="537"/>
                    <a:pt x="2320" y="536"/>
                    <a:pt x="2276" y="592"/>
                  </a:cubicBezTo>
                  <a:cubicBezTo>
                    <a:pt x="2232" y="648"/>
                    <a:pt x="2248" y="717"/>
                    <a:pt x="2250" y="726"/>
                  </a:cubicBezTo>
                  <a:cubicBezTo>
                    <a:pt x="2148" y="731"/>
                    <a:pt x="2055" y="798"/>
                    <a:pt x="2034" y="893"/>
                  </a:cubicBezTo>
                  <a:cubicBezTo>
                    <a:pt x="2011" y="1000"/>
                    <a:pt x="2046" y="1124"/>
                    <a:pt x="2164" y="1168"/>
                  </a:cubicBezTo>
                  <a:cubicBezTo>
                    <a:pt x="1932" y="1200"/>
                    <a:pt x="1938" y="1554"/>
                    <a:pt x="2134" y="1630"/>
                  </a:cubicBezTo>
                  <a:cubicBezTo>
                    <a:pt x="2329" y="1706"/>
                    <a:pt x="2450" y="1591"/>
                    <a:pt x="2428" y="1468"/>
                  </a:cubicBezTo>
                  <a:cubicBezTo>
                    <a:pt x="2401" y="1308"/>
                    <a:pt x="2262" y="1292"/>
                    <a:pt x="2202" y="1359"/>
                  </a:cubicBezTo>
                  <a:cubicBezTo>
                    <a:pt x="2155" y="1410"/>
                    <a:pt x="2179" y="1466"/>
                    <a:pt x="2234" y="1505"/>
                  </a:cubicBezTo>
                  <a:cubicBezTo>
                    <a:pt x="2127" y="1528"/>
                    <a:pt x="2117" y="1357"/>
                    <a:pt x="2182" y="1293"/>
                  </a:cubicBezTo>
                  <a:cubicBezTo>
                    <a:pt x="2247" y="1230"/>
                    <a:pt x="2448" y="1255"/>
                    <a:pt x="2491" y="1401"/>
                  </a:cubicBezTo>
                  <a:cubicBezTo>
                    <a:pt x="2506" y="1455"/>
                    <a:pt x="2505" y="1502"/>
                    <a:pt x="2499" y="1533"/>
                  </a:cubicBezTo>
                  <a:cubicBezTo>
                    <a:pt x="2494" y="1561"/>
                    <a:pt x="2467" y="1684"/>
                    <a:pt x="2294" y="1817"/>
                  </a:cubicBezTo>
                  <a:cubicBezTo>
                    <a:pt x="2080" y="1983"/>
                    <a:pt x="1844" y="2008"/>
                    <a:pt x="1780" y="2013"/>
                  </a:cubicBezTo>
                  <a:cubicBezTo>
                    <a:pt x="1711" y="2019"/>
                    <a:pt x="1430" y="2039"/>
                    <a:pt x="1184" y="1881"/>
                  </a:cubicBezTo>
                  <a:cubicBezTo>
                    <a:pt x="1108" y="1833"/>
                    <a:pt x="915" y="1690"/>
                    <a:pt x="859" y="1648"/>
                  </a:cubicBezTo>
                  <a:cubicBezTo>
                    <a:pt x="804" y="1607"/>
                    <a:pt x="751" y="1568"/>
                    <a:pt x="669" y="1533"/>
                  </a:cubicBezTo>
                  <a:cubicBezTo>
                    <a:pt x="649" y="1525"/>
                    <a:pt x="568" y="1492"/>
                    <a:pt x="443" y="1479"/>
                  </a:cubicBezTo>
                  <a:cubicBezTo>
                    <a:pt x="266" y="1460"/>
                    <a:pt x="111" y="1492"/>
                    <a:pt x="0" y="1528"/>
                  </a:cubicBezTo>
                  <a:cubicBezTo>
                    <a:pt x="114" y="1530"/>
                    <a:pt x="281" y="1546"/>
                    <a:pt x="462" y="1621"/>
                  </a:cubicBezTo>
                  <a:cubicBezTo>
                    <a:pt x="818" y="1766"/>
                    <a:pt x="858" y="1981"/>
                    <a:pt x="1164" y="2144"/>
                  </a:cubicBezTo>
                  <a:cubicBezTo>
                    <a:pt x="1556" y="2353"/>
                    <a:pt x="1978" y="2259"/>
                    <a:pt x="2070" y="2238"/>
                  </a:cubicBezTo>
                  <a:cubicBezTo>
                    <a:pt x="2537" y="2134"/>
                    <a:pt x="2807" y="1823"/>
                    <a:pt x="2891" y="1717"/>
                  </a:cubicBezTo>
                  <a:cubicBezTo>
                    <a:pt x="2861" y="1705"/>
                    <a:pt x="2818" y="1685"/>
                    <a:pt x="2779" y="1647"/>
                  </a:cubicBezTo>
                  <a:cubicBezTo>
                    <a:pt x="2673" y="1542"/>
                    <a:pt x="2641" y="1352"/>
                    <a:pt x="2724" y="1203"/>
                  </a:cubicBezTo>
                  <a:cubicBezTo>
                    <a:pt x="2797" y="1071"/>
                    <a:pt x="2946" y="994"/>
                    <a:pt x="3103" y="100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noFill/>
              </a:endParaRPr>
            </a:p>
          </p:txBody>
        </p:sp>
        <p:sp>
          <p:nvSpPr>
            <p:cNvPr id="6" name="Freeform 6"/>
            <p:cNvSpPr/>
            <p:nvPr/>
          </p:nvSpPr>
          <p:spPr bwMode="auto">
            <a:xfrm>
              <a:off x="165" y="1230"/>
              <a:ext cx="6260" cy="3246"/>
            </a:xfrm>
            <a:custGeom>
              <a:avLst/>
              <a:gdLst>
                <a:gd name="T0" fmla="*/ 3611 w 3831"/>
                <a:gd name="T1" fmla="*/ 588 h 1986"/>
                <a:gd name="T2" fmla="*/ 3760 w 3831"/>
                <a:gd name="T3" fmla="*/ 529 h 1986"/>
                <a:gd name="T4" fmla="*/ 3817 w 3831"/>
                <a:gd name="T5" fmla="*/ 350 h 1986"/>
                <a:gd name="T6" fmla="*/ 3707 w 3831"/>
                <a:gd name="T7" fmla="*/ 195 h 1986"/>
                <a:gd name="T8" fmla="*/ 3560 w 3831"/>
                <a:gd name="T9" fmla="*/ 162 h 1986"/>
                <a:gd name="T10" fmla="*/ 3467 w 3831"/>
                <a:gd name="T11" fmla="*/ 53 h 1986"/>
                <a:gd name="T12" fmla="*/ 3248 w 3831"/>
                <a:gd name="T13" fmla="*/ 17 h 1986"/>
                <a:gd name="T14" fmla="*/ 3038 w 3831"/>
                <a:gd name="T15" fmla="*/ 315 h 1986"/>
                <a:gd name="T16" fmla="*/ 2874 w 3831"/>
                <a:gd name="T17" fmla="*/ 310 h 1986"/>
                <a:gd name="T18" fmla="*/ 2690 w 3831"/>
                <a:gd name="T19" fmla="*/ 471 h 1986"/>
                <a:gd name="T20" fmla="*/ 2670 w 3831"/>
                <a:gd name="T21" fmla="*/ 558 h 1986"/>
                <a:gd name="T22" fmla="*/ 2692 w 3831"/>
                <a:gd name="T23" fmla="*/ 743 h 1986"/>
                <a:gd name="T24" fmla="*/ 2750 w 3831"/>
                <a:gd name="T25" fmla="*/ 828 h 1986"/>
                <a:gd name="T26" fmla="*/ 2862 w 3831"/>
                <a:gd name="T27" fmla="*/ 876 h 1986"/>
                <a:gd name="T28" fmla="*/ 2999 w 3831"/>
                <a:gd name="T29" fmla="*/ 771 h 1986"/>
                <a:gd name="T30" fmla="*/ 2983 w 3831"/>
                <a:gd name="T31" fmla="*/ 661 h 1986"/>
                <a:gd name="T32" fmla="*/ 2912 w 3831"/>
                <a:gd name="T33" fmla="*/ 629 h 1986"/>
                <a:gd name="T34" fmla="*/ 2873 w 3831"/>
                <a:gd name="T35" fmla="*/ 661 h 1986"/>
                <a:gd name="T36" fmla="*/ 2880 w 3831"/>
                <a:gd name="T37" fmla="*/ 746 h 1986"/>
                <a:gd name="T38" fmla="*/ 2841 w 3831"/>
                <a:gd name="T39" fmla="*/ 711 h 1986"/>
                <a:gd name="T40" fmla="*/ 2825 w 3831"/>
                <a:gd name="T41" fmla="*/ 645 h 1986"/>
                <a:gd name="T42" fmla="*/ 2907 w 3831"/>
                <a:gd name="T43" fmla="*/ 551 h 1986"/>
                <a:gd name="T44" fmla="*/ 3022 w 3831"/>
                <a:gd name="T45" fmla="*/ 577 h 1986"/>
                <a:gd name="T46" fmla="*/ 3104 w 3831"/>
                <a:gd name="T47" fmla="*/ 705 h 1986"/>
                <a:gd name="T48" fmla="*/ 3040 w 3831"/>
                <a:gd name="T49" fmla="*/ 897 h 1986"/>
                <a:gd name="T50" fmla="*/ 2868 w 3831"/>
                <a:gd name="T51" fmla="*/ 970 h 1986"/>
                <a:gd name="T52" fmla="*/ 2569 w 3831"/>
                <a:gd name="T53" fmla="*/ 1305 h 1986"/>
                <a:gd name="T54" fmla="*/ 2226 w 3831"/>
                <a:gd name="T55" fmla="*/ 1495 h 1986"/>
                <a:gd name="T56" fmla="*/ 1568 w 3831"/>
                <a:gd name="T57" fmla="*/ 1591 h 1986"/>
                <a:gd name="T58" fmla="*/ 1166 w 3831"/>
                <a:gd name="T59" fmla="*/ 1519 h 1986"/>
                <a:gd name="T60" fmla="*/ 917 w 3831"/>
                <a:gd name="T61" fmla="*/ 1343 h 1986"/>
                <a:gd name="T62" fmla="*/ 0 w 3831"/>
                <a:gd name="T63" fmla="*/ 850 h 1986"/>
                <a:gd name="T64" fmla="*/ 476 w 3831"/>
                <a:gd name="T65" fmla="*/ 1111 h 1986"/>
                <a:gd name="T66" fmla="*/ 764 w 3831"/>
                <a:gd name="T67" fmla="*/ 1399 h 1986"/>
                <a:gd name="T68" fmla="*/ 1307 w 3831"/>
                <a:gd name="T69" fmla="*/ 1779 h 1986"/>
                <a:gd name="T70" fmla="*/ 1573 w 3831"/>
                <a:gd name="T71" fmla="*/ 1852 h 1986"/>
                <a:gd name="T72" fmla="*/ 3183 w 3831"/>
                <a:gd name="T73" fmla="*/ 1305 h 1986"/>
                <a:gd name="T74" fmla="*/ 3430 w 3831"/>
                <a:gd name="T75" fmla="*/ 1041 h 1986"/>
                <a:gd name="T76" fmla="*/ 3611 w 3831"/>
                <a:gd name="T77" fmla="*/ 588 h 1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831" h="1986">
                  <a:moveTo>
                    <a:pt x="3611" y="588"/>
                  </a:moveTo>
                  <a:cubicBezTo>
                    <a:pt x="3626" y="588"/>
                    <a:pt x="3701" y="587"/>
                    <a:pt x="3760" y="529"/>
                  </a:cubicBezTo>
                  <a:cubicBezTo>
                    <a:pt x="3831" y="457"/>
                    <a:pt x="3819" y="362"/>
                    <a:pt x="3817" y="350"/>
                  </a:cubicBezTo>
                  <a:cubicBezTo>
                    <a:pt x="3802" y="252"/>
                    <a:pt x="3722" y="204"/>
                    <a:pt x="3707" y="195"/>
                  </a:cubicBezTo>
                  <a:cubicBezTo>
                    <a:pt x="3644" y="157"/>
                    <a:pt x="3582" y="160"/>
                    <a:pt x="3560" y="162"/>
                  </a:cubicBezTo>
                  <a:cubicBezTo>
                    <a:pt x="3548" y="138"/>
                    <a:pt x="3521" y="90"/>
                    <a:pt x="3467" y="53"/>
                  </a:cubicBezTo>
                  <a:cubicBezTo>
                    <a:pt x="3395" y="5"/>
                    <a:pt x="3310" y="0"/>
                    <a:pt x="3248" y="17"/>
                  </a:cubicBezTo>
                  <a:cubicBezTo>
                    <a:pt x="3131" y="48"/>
                    <a:pt x="3044" y="169"/>
                    <a:pt x="3038" y="315"/>
                  </a:cubicBezTo>
                  <a:cubicBezTo>
                    <a:pt x="3010" y="306"/>
                    <a:pt x="2947" y="290"/>
                    <a:pt x="2874" y="310"/>
                  </a:cubicBezTo>
                  <a:cubicBezTo>
                    <a:pt x="2787" y="334"/>
                    <a:pt x="2721" y="399"/>
                    <a:pt x="2690" y="471"/>
                  </a:cubicBezTo>
                  <a:cubicBezTo>
                    <a:pt x="2676" y="505"/>
                    <a:pt x="2673" y="533"/>
                    <a:pt x="2670" y="558"/>
                  </a:cubicBezTo>
                  <a:cubicBezTo>
                    <a:pt x="2666" y="591"/>
                    <a:pt x="2658" y="664"/>
                    <a:pt x="2692" y="743"/>
                  </a:cubicBezTo>
                  <a:cubicBezTo>
                    <a:pt x="2704" y="769"/>
                    <a:pt x="2718" y="800"/>
                    <a:pt x="2750" y="828"/>
                  </a:cubicBezTo>
                  <a:cubicBezTo>
                    <a:pt x="2766" y="843"/>
                    <a:pt x="2806" y="877"/>
                    <a:pt x="2862" y="876"/>
                  </a:cubicBezTo>
                  <a:cubicBezTo>
                    <a:pt x="2923" y="874"/>
                    <a:pt x="2981" y="829"/>
                    <a:pt x="2999" y="771"/>
                  </a:cubicBezTo>
                  <a:cubicBezTo>
                    <a:pt x="3001" y="762"/>
                    <a:pt x="3018" y="703"/>
                    <a:pt x="2983" y="661"/>
                  </a:cubicBezTo>
                  <a:cubicBezTo>
                    <a:pt x="2979" y="657"/>
                    <a:pt x="2948" y="621"/>
                    <a:pt x="2912" y="629"/>
                  </a:cubicBezTo>
                  <a:cubicBezTo>
                    <a:pt x="2887" y="635"/>
                    <a:pt x="2875" y="657"/>
                    <a:pt x="2873" y="661"/>
                  </a:cubicBezTo>
                  <a:cubicBezTo>
                    <a:pt x="2852" y="700"/>
                    <a:pt x="2879" y="744"/>
                    <a:pt x="2880" y="746"/>
                  </a:cubicBezTo>
                  <a:cubicBezTo>
                    <a:pt x="2871" y="741"/>
                    <a:pt x="2854" y="731"/>
                    <a:pt x="2841" y="711"/>
                  </a:cubicBezTo>
                  <a:cubicBezTo>
                    <a:pt x="2839" y="708"/>
                    <a:pt x="2821" y="681"/>
                    <a:pt x="2825" y="645"/>
                  </a:cubicBezTo>
                  <a:cubicBezTo>
                    <a:pt x="2830" y="600"/>
                    <a:pt x="2867" y="564"/>
                    <a:pt x="2907" y="551"/>
                  </a:cubicBezTo>
                  <a:cubicBezTo>
                    <a:pt x="2959" y="536"/>
                    <a:pt x="3003" y="565"/>
                    <a:pt x="3022" y="577"/>
                  </a:cubicBezTo>
                  <a:cubicBezTo>
                    <a:pt x="3086" y="619"/>
                    <a:pt x="3101" y="690"/>
                    <a:pt x="3104" y="705"/>
                  </a:cubicBezTo>
                  <a:cubicBezTo>
                    <a:pt x="3123" y="808"/>
                    <a:pt x="3051" y="885"/>
                    <a:pt x="3040" y="897"/>
                  </a:cubicBezTo>
                  <a:cubicBezTo>
                    <a:pt x="2973" y="966"/>
                    <a:pt x="2887" y="970"/>
                    <a:pt x="2868" y="970"/>
                  </a:cubicBezTo>
                  <a:cubicBezTo>
                    <a:pt x="2815" y="1057"/>
                    <a:pt x="2720" y="1186"/>
                    <a:pt x="2569" y="1305"/>
                  </a:cubicBezTo>
                  <a:cubicBezTo>
                    <a:pt x="2542" y="1326"/>
                    <a:pt x="2418" y="1421"/>
                    <a:pt x="2226" y="1495"/>
                  </a:cubicBezTo>
                  <a:cubicBezTo>
                    <a:pt x="1953" y="1601"/>
                    <a:pt x="1721" y="1596"/>
                    <a:pt x="1568" y="1591"/>
                  </a:cubicBezTo>
                  <a:cubicBezTo>
                    <a:pt x="1424" y="1587"/>
                    <a:pt x="1305" y="1582"/>
                    <a:pt x="1166" y="1519"/>
                  </a:cubicBezTo>
                  <a:cubicBezTo>
                    <a:pt x="1030" y="1457"/>
                    <a:pt x="946" y="1372"/>
                    <a:pt x="917" y="1343"/>
                  </a:cubicBezTo>
                  <a:cubicBezTo>
                    <a:pt x="740" y="1166"/>
                    <a:pt x="365" y="833"/>
                    <a:pt x="0" y="850"/>
                  </a:cubicBezTo>
                  <a:cubicBezTo>
                    <a:pt x="197" y="917"/>
                    <a:pt x="352" y="1009"/>
                    <a:pt x="476" y="1111"/>
                  </a:cubicBezTo>
                  <a:cubicBezTo>
                    <a:pt x="599" y="1213"/>
                    <a:pt x="584" y="1234"/>
                    <a:pt x="764" y="1399"/>
                  </a:cubicBezTo>
                  <a:cubicBezTo>
                    <a:pt x="928" y="1551"/>
                    <a:pt x="1078" y="1688"/>
                    <a:pt x="1307" y="1779"/>
                  </a:cubicBezTo>
                  <a:cubicBezTo>
                    <a:pt x="1427" y="1826"/>
                    <a:pt x="1524" y="1843"/>
                    <a:pt x="1573" y="1852"/>
                  </a:cubicBezTo>
                  <a:cubicBezTo>
                    <a:pt x="2347" y="1986"/>
                    <a:pt x="3077" y="1391"/>
                    <a:pt x="3183" y="1305"/>
                  </a:cubicBezTo>
                  <a:cubicBezTo>
                    <a:pt x="3288" y="1220"/>
                    <a:pt x="3365" y="1138"/>
                    <a:pt x="3430" y="1041"/>
                  </a:cubicBezTo>
                  <a:cubicBezTo>
                    <a:pt x="3548" y="866"/>
                    <a:pt x="3592" y="694"/>
                    <a:pt x="3611" y="58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noFill/>
              </a:endParaRPr>
            </a:p>
          </p:txBody>
        </p:sp>
      </p:grpSp>
      <p:cxnSp>
        <p:nvCxnSpPr>
          <p:cNvPr id="7" name="直接连接符 6"/>
          <p:cNvCxnSpPr/>
          <p:nvPr/>
        </p:nvCxnSpPr>
        <p:spPr>
          <a:xfrm>
            <a:off x="9224690" y="670351"/>
            <a:ext cx="2074681" cy="0"/>
          </a:xfrm>
          <a:prstGeom prst="line">
            <a:avLst/>
          </a:prstGeom>
          <a:ln>
            <a:solidFill>
              <a:srgbClr val="F16C06"/>
            </a:solidFill>
          </a:ln>
        </p:spPr>
        <p:style>
          <a:lnRef idx="1">
            <a:schemeClr val="accent1"/>
          </a:lnRef>
          <a:fillRef idx="0">
            <a:schemeClr val="accent1"/>
          </a:fillRef>
          <a:effectRef idx="0">
            <a:schemeClr val="accent1"/>
          </a:effectRef>
          <a:fontRef idx="minor">
            <a:schemeClr val="tx1"/>
          </a:fontRef>
        </p:style>
      </p:cxnSp>
      <p:grpSp>
        <p:nvGrpSpPr>
          <p:cNvPr id="8" name="Group 4"/>
          <p:cNvGrpSpPr>
            <a:grpSpLocks noChangeAspect="1"/>
          </p:cNvGrpSpPr>
          <p:nvPr/>
        </p:nvGrpSpPr>
        <p:grpSpPr bwMode="auto">
          <a:xfrm>
            <a:off x="2940653" y="487371"/>
            <a:ext cx="607778" cy="337494"/>
            <a:chOff x="2" y="-28"/>
            <a:chExt cx="8111" cy="4504"/>
          </a:xfrm>
          <a:gradFill>
            <a:gsLst>
              <a:gs pos="5000">
                <a:srgbClr val="F16C06"/>
              </a:gs>
              <a:gs pos="68000">
                <a:srgbClr val="DF2417"/>
              </a:gs>
            </a:gsLst>
            <a:lin ang="2700000" scaled="1"/>
          </a:gradFill>
        </p:grpSpPr>
        <p:sp>
          <p:nvSpPr>
            <p:cNvPr id="9" name="Freeform 5"/>
            <p:cNvSpPr/>
            <p:nvPr/>
          </p:nvSpPr>
          <p:spPr bwMode="auto">
            <a:xfrm>
              <a:off x="2" y="-28"/>
              <a:ext cx="8111" cy="3845"/>
            </a:xfrm>
            <a:custGeom>
              <a:avLst/>
              <a:gdLst>
                <a:gd name="T0" fmla="*/ 3708 w 4964"/>
                <a:gd name="T1" fmla="*/ 892 h 2353"/>
                <a:gd name="T2" fmla="*/ 3978 w 4964"/>
                <a:gd name="T3" fmla="*/ 1161 h 2353"/>
                <a:gd name="T4" fmla="*/ 3770 w 4964"/>
                <a:gd name="T5" fmla="*/ 1393 h 2353"/>
                <a:gd name="T6" fmla="*/ 3620 w 4964"/>
                <a:gd name="T7" fmla="*/ 2113 h 2353"/>
                <a:gd name="T8" fmla="*/ 4339 w 4964"/>
                <a:gd name="T9" fmla="*/ 1302 h 2353"/>
                <a:gd name="T10" fmla="*/ 4605 w 4964"/>
                <a:gd name="T11" fmla="*/ 1565 h 2353"/>
                <a:gd name="T12" fmla="*/ 4313 w 4964"/>
                <a:gd name="T13" fmla="*/ 1784 h 2353"/>
                <a:gd name="T14" fmla="*/ 4942 w 4964"/>
                <a:gd name="T15" fmla="*/ 1424 h 2353"/>
                <a:gd name="T16" fmla="*/ 4840 w 4964"/>
                <a:gd name="T17" fmla="*/ 983 h 2353"/>
                <a:gd name="T18" fmla="*/ 4445 w 4964"/>
                <a:gd name="T19" fmla="*/ 867 h 2353"/>
                <a:gd name="T20" fmla="*/ 4200 w 4964"/>
                <a:gd name="T21" fmla="*/ 1050 h 2353"/>
                <a:gd name="T22" fmla="*/ 4090 w 4964"/>
                <a:gd name="T23" fmla="*/ 619 h 2353"/>
                <a:gd name="T24" fmla="*/ 3970 w 4964"/>
                <a:gd name="T25" fmla="*/ 869 h 2353"/>
                <a:gd name="T26" fmla="*/ 4351 w 4964"/>
                <a:gd name="T27" fmla="*/ 843 h 2353"/>
                <a:gd name="T28" fmla="*/ 4281 w 4964"/>
                <a:gd name="T29" fmla="*/ 501 h 2353"/>
                <a:gd name="T30" fmla="*/ 4049 w 4964"/>
                <a:gd name="T31" fmla="*/ 245 h 2353"/>
                <a:gd name="T32" fmla="*/ 3626 w 4964"/>
                <a:gd name="T33" fmla="*/ 247 h 2353"/>
                <a:gd name="T34" fmla="*/ 3157 w 4964"/>
                <a:gd name="T35" fmla="*/ 84 h 2353"/>
                <a:gd name="T36" fmla="*/ 2919 w 4964"/>
                <a:gd name="T37" fmla="*/ 236 h 2353"/>
                <a:gd name="T38" fmla="*/ 2654 w 4964"/>
                <a:gd name="T39" fmla="*/ 599 h 2353"/>
                <a:gd name="T40" fmla="*/ 2922 w 4964"/>
                <a:gd name="T41" fmla="*/ 846 h 2353"/>
                <a:gd name="T42" fmla="*/ 2864 w 4964"/>
                <a:gd name="T43" fmla="*/ 528 h 2353"/>
                <a:gd name="T44" fmla="*/ 3065 w 4964"/>
                <a:gd name="T45" fmla="*/ 608 h 2353"/>
                <a:gd name="T46" fmla="*/ 2952 w 4964"/>
                <a:gd name="T47" fmla="*/ 906 h 2353"/>
                <a:gd name="T48" fmla="*/ 2651 w 4964"/>
                <a:gd name="T49" fmla="*/ 743 h 2353"/>
                <a:gd name="T50" fmla="*/ 2410 w 4964"/>
                <a:gd name="T51" fmla="*/ 538 h 2353"/>
                <a:gd name="T52" fmla="*/ 2250 w 4964"/>
                <a:gd name="T53" fmla="*/ 726 h 2353"/>
                <a:gd name="T54" fmla="*/ 2164 w 4964"/>
                <a:gd name="T55" fmla="*/ 1168 h 2353"/>
                <a:gd name="T56" fmla="*/ 2428 w 4964"/>
                <a:gd name="T57" fmla="*/ 1468 h 2353"/>
                <a:gd name="T58" fmla="*/ 2234 w 4964"/>
                <a:gd name="T59" fmla="*/ 1505 h 2353"/>
                <a:gd name="T60" fmla="*/ 2491 w 4964"/>
                <a:gd name="T61" fmla="*/ 1401 h 2353"/>
                <a:gd name="T62" fmla="*/ 2294 w 4964"/>
                <a:gd name="T63" fmla="*/ 1817 h 2353"/>
                <a:gd name="T64" fmla="*/ 1184 w 4964"/>
                <a:gd name="T65" fmla="*/ 1881 h 2353"/>
                <a:gd name="T66" fmla="*/ 669 w 4964"/>
                <a:gd name="T67" fmla="*/ 1533 h 2353"/>
                <a:gd name="T68" fmla="*/ 0 w 4964"/>
                <a:gd name="T69" fmla="*/ 1528 h 2353"/>
                <a:gd name="T70" fmla="*/ 1164 w 4964"/>
                <a:gd name="T71" fmla="*/ 2144 h 2353"/>
                <a:gd name="T72" fmla="*/ 2891 w 4964"/>
                <a:gd name="T73" fmla="*/ 1717 h 2353"/>
                <a:gd name="T74" fmla="*/ 2724 w 4964"/>
                <a:gd name="T75" fmla="*/ 1203 h 2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64" h="2353">
                  <a:moveTo>
                    <a:pt x="3103" y="1008"/>
                  </a:moveTo>
                  <a:cubicBezTo>
                    <a:pt x="3130" y="659"/>
                    <a:pt x="3633" y="632"/>
                    <a:pt x="3708" y="892"/>
                  </a:cubicBezTo>
                  <a:cubicBezTo>
                    <a:pt x="3789" y="890"/>
                    <a:pt x="3852" y="930"/>
                    <a:pt x="3898" y="984"/>
                  </a:cubicBezTo>
                  <a:cubicBezTo>
                    <a:pt x="3916" y="1006"/>
                    <a:pt x="3974" y="1066"/>
                    <a:pt x="3978" y="1161"/>
                  </a:cubicBezTo>
                  <a:cubicBezTo>
                    <a:pt x="3978" y="1187"/>
                    <a:pt x="3980" y="1255"/>
                    <a:pt x="3931" y="1315"/>
                  </a:cubicBezTo>
                  <a:cubicBezTo>
                    <a:pt x="3871" y="1387"/>
                    <a:pt x="3785" y="1392"/>
                    <a:pt x="3770" y="1393"/>
                  </a:cubicBezTo>
                  <a:cubicBezTo>
                    <a:pt x="3742" y="1790"/>
                    <a:pt x="3508" y="2071"/>
                    <a:pt x="3013" y="2344"/>
                  </a:cubicBezTo>
                  <a:cubicBezTo>
                    <a:pt x="3164" y="2327"/>
                    <a:pt x="3398" y="2276"/>
                    <a:pt x="3620" y="2113"/>
                  </a:cubicBezTo>
                  <a:cubicBezTo>
                    <a:pt x="3746" y="2020"/>
                    <a:pt x="3834" y="1915"/>
                    <a:pt x="3888" y="1851"/>
                  </a:cubicBezTo>
                  <a:cubicBezTo>
                    <a:pt x="4136" y="1554"/>
                    <a:pt x="4150" y="1354"/>
                    <a:pt x="4339" y="1302"/>
                  </a:cubicBezTo>
                  <a:cubicBezTo>
                    <a:pt x="4360" y="1297"/>
                    <a:pt x="4465" y="1268"/>
                    <a:pt x="4540" y="1327"/>
                  </a:cubicBezTo>
                  <a:cubicBezTo>
                    <a:pt x="4634" y="1401"/>
                    <a:pt x="4607" y="1554"/>
                    <a:pt x="4605" y="1565"/>
                  </a:cubicBezTo>
                  <a:cubicBezTo>
                    <a:pt x="4601" y="1227"/>
                    <a:pt x="4147" y="1338"/>
                    <a:pt x="4223" y="1628"/>
                  </a:cubicBezTo>
                  <a:cubicBezTo>
                    <a:pt x="4241" y="1695"/>
                    <a:pt x="4273" y="1747"/>
                    <a:pt x="4313" y="1784"/>
                  </a:cubicBezTo>
                  <a:cubicBezTo>
                    <a:pt x="4417" y="1881"/>
                    <a:pt x="4610" y="1917"/>
                    <a:pt x="4764" y="1824"/>
                  </a:cubicBezTo>
                  <a:cubicBezTo>
                    <a:pt x="4909" y="1736"/>
                    <a:pt x="4964" y="1566"/>
                    <a:pt x="4942" y="1424"/>
                  </a:cubicBezTo>
                  <a:cubicBezTo>
                    <a:pt x="4922" y="1292"/>
                    <a:pt x="4837" y="1209"/>
                    <a:pt x="4807" y="1182"/>
                  </a:cubicBezTo>
                  <a:cubicBezTo>
                    <a:pt x="4818" y="1164"/>
                    <a:pt x="4864" y="1082"/>
                    <a:pt x="4840" y="983"/>
                  </a:cubicBezTo>
                  <a:cubicBezTo>
                    <a:pt x="4817" y="893"/>
                    <a:pt x="4741" y="806"/>
                    <a:pt x="4641" y="794"/>
                  </a:cubicBezTo>
                  <a:cubicBezTo>
                    <a:pt x="4536" y="781"/>
                    <a:pt x="4456" y="857"/>
                    <a:pt x="4445" y="867"/>
                  </a:cubicBezTo>
                  <a:cubicBezTo>
                    <a:pt x="4405" y="906"/>
                    <a:pt x="4414" y="929"/>
                    <a:pt x="4372" y="969"/>
                  </a:cubicBezTo>
                  <a:cubicBezTo>
                    <a:pt x="4316" y="1020"/>
                    <a:pt x="4251" y="1043"/>
                    <a:pt x="4200" y="1050"/>
                  </a:cubicBezTo>
                  <a:cubicBezTo>
                    <a:pt x="4099" y="1062"/>
                    <a:pt x="3945" y="1027"/>
                    <a:pt x="3900" y="888"/>
                  </a:cubicBezTo>
                  <a:cubicBezTo>
                    <a:pt x="3827" y="664"/>
                    <a:pt x="4035" y="561"/>
                    <a:pt x="4090" y="619"/>
                  </a:cubicBezTo>
                  <a:cubicBezTo>
                    <a:pt x="4060" y="620"/>
                    <a:pt x="4032" y="629"/>
                    <a:pt x="4009" y="647"/>
                  </a:cubicBezTo>
                  <a:cubicBezTo>
                    <a:pt x="3946" y="695"/>
                    <a:pt x="3931" y="797"/>
                    <a:pt x="3970" y="869"/>
                  </a:cubicBezTo>
                  <a:cubicBezTo>
                    <a:pt x="4018" y="957"/>
                    <a:pt x="4126" y="964"/>
                    <a:pt x="4141" y="964"/>
                  </a:cubicBezTo>
                  <a:cubicBezTo>
                    <a:pt x="4270" y="969"/>
                    <a:pt x="4345" y="854"/>
                    <a:pt x="4351" y="843"/>
                  </a:cubicBezTo>
                  <a:cubicBezTo>
                    <a:pt x="4362" y="827"/>
                    <a:pt x="4406" y="751"/>
                    <a:pt x="4385" y="653"/>
                  </a:cubicBezTo>
                  <a:cubicBezTo>
                    <a:pt x="4365" y="565"/>
                    <a:pt x="4304" y="517"/>
                    <a:pt x="4281" y="501"/>
                  </a:cubicBezTo>
                  <a:cubicBezTo>
                    <a:pt x="4202" y="446"/>
                    <a:pt x="4120" y="453"/>
                    <a:pt x="4100" y="455"/>
                  </a:cubicBezTo>
                  <a:cubicBezTo>
                    <a:pt x="4103" y="434"/>
                    <a:pt x="4116" y="334"/>
                    <a:pt x="4049" y="245"/>
                  </a:cubicBezTo>
                  <a:cubicBezTo>
                    <a:pt x="3993" y="169"/>
                    <a:pt x="3892" y="120"/>
                    <a:pt x="3789" y="140"/>
                  </a:cubicBezTo>
                  <a:cubicBezTo>
                    <a:pt x="3693" y="158"/>
                    <a:pt x="3639" y="228"/>
                    <a:pt x="3626" y="247"/>
                  </a:cubicBezTo>
                  <a:cubicBezTo>
                    <a:pt x="3618" y="219"/>
                    <a:pt x="3589" y="123"/>
                    <a:pt x="3495" y="65"/>
                  </a:cubicBezTo>
                  <a:cubicBezTo>
                    <a:pt x="3396" y="4"/>
                    <a:pt x="3252" y="0"/>
                    <a:pt x="3157" y="84"/>
                  </a:cubicBezTo>
                  <a:cubicBezTo>
                    <a:pt x="3084" y="147"/>
                    <a:pt x="3070" y="236"/>
                    <a:pt x="3067" y="264"/>
                  </a:cubicBezTo>
                  <a:cubicBezTo>
                    <a:pt x="3042" y="252"/>
                    <a:pt x="2988" y="230"/>
                    <a:pt x="2919" y="236"/>
                  </a:cubicBezTo>
                  <a:cubicBezTo>
                    <a:pt x="2807" y="245"/>
                    <a:pt x="2739" y="317"/>
                    <a:pt x="2725" y="333"/>
                  </a:cubicBezTo>
                  <a:cubicBezTo>
                    <a:pt x="2629" y="439"/>
                    <a:pt x="2650" y="574"/>
                    <a:pt x="2654" y="599"/>
                  </a:cubicBezTo>
                  <a:cubicBezTo>
                    <a:pt x="2658" y="626"/>
                    <a:pt x="2683" y="763"/>
                    <a:pt x="2797" y="824"/>
                  </a:cubicBezTo>
                  <a:cubicBezTo>
                    <a:pt x="2820" y="836"/>
                    <a:pt x="2869" y="862"/>
                    <a:pt x="2922" y="846"/>
                  </a:cubicBezTo>
                  <a:cubicBezTo>
                    <a:pt x="2997" y="823"/>
                    <a:pt x="3059" y="721"/>
                    <a:pt x="3023" y="635"/>
                  </a:cubicBezTo>
                  <a:cubicBezTo>
                    <a:pt x="3003" y="586"/>
                    <a:pt x="2953" y="543"/>
                    <a:pt x="2864" y="528"/>
                  </a:cubicBezTo>
                  <a:cubicBezTo>
                    <a:pt x="2881" y="524"/>
                    <a:pt x="2914" y="519"/>
                    <a:pt x="2952" y="528"/>
                  </a:cubicBezTo>
                  <a:cubicBezTo>
                    <a:pt x="2971" y="533"/>
                    <a:pt x="3029" y="550"/>
                    <a:pt x="3065" y="608"/>
                  </a:cubicBezTo>
                  <a:cubicBezTo>
                    <a:pt x="3099" y="661"/>
                    <a:pt x="3093" y="716"/>
                    <a:pt x="3090" y="734"/>
                  </a:cubicBezTo>
                  <a:cubicBezTo>
                    <a:pt x="3081" y="809"/>
                    <a:pt x="3027" y="878"/>
                    <a:pt x="2952" y="906"/>
                  </a:cubicBezTo>
                  <a:cubicBezTo>
                    <a:pt x="2946" y="909"/>
                    <a:pt x="2866" y="937"/>
                    <a:pt x="2788" y="900"/>
                  </a:cubicBezTo>
                  <a:cubicBezTo>
                    <a:pt x="2730" y="873"/>
                    <a:pt x="2700" y="824"/>
                    <a:pt x="2651" y="743"/>
                  </a:cubicBezTo>
                  <a:cubicBezTo>
                    <a:pt x="2612" y="679"/>
                    <a:pt x="2621" y="675"/>
                    <a:pt x="2593" y="641"/>
                  </a:cubicBezTo>
                  <a:cubicBezTo>
                    <a:pt x="2574" y="618"/>
                    <a:pt x="2509" y="539"/>
                    <a:pt x="2410" y="538"/>
                  </a:cubicBezTo>
                  <a:cubicBezTo>
                    <a:pt x="2390" y="537"/>
                    <a:pt x="2320" y="536"/>
                    <a:pt x="2276" y="592"/>
                  </a:cubicBezTo>
                  <a:cubicBezTo>
                    <a:pt x="2232" y="648"/>
                    <a:pt x="2248" y="717"/>
                    <a:pt x="2250" y="726"/>
                  </a:cubicBezTo>
                  <a:cubicBezTo>
                    <a:pt x="2148" y="731"/>
                    <a:pt x="2055" y="798"/>
                    <a:pt x="2034" y="893"/>
                  </a:cubicBezTo>
                  <a:cubicBezTo>
                    <a:pt x="2011" y="1000"/>
                    <a:pt x="2046" y="1124"/>
                    <a:pt x="2164" y="1168"/>
                  </a:cubicBezTo>
                  <a:cubicBezTo>
                    <a:pt x="1932" y="1200"/>
                    <a:pt x="1938" y="1554"/>
                    <a:pt x="2134" y="1630"/>
                  </a:cubicBezTo>
                  <a:cubicBezTo>
                    <a:pt x="2329" y="1706"/>
                    <a:pt x="2450" y="1591"/>
                    <a:pt x="2428" y="1468"/>
                  </a:cubicBezTo>
                  <a:cubicBezTo>
                    <a:pt x="2401" y="1308"/>
                    <a:pt x="2262" y="1292"/>
                    <a:pt x="2202" y="1359"/>
                  </a:cubicBezTo>
                  <a:cubicBezTo>
                    <a:pt x="2155" y="1410"/>
                    <a:pt x="2179" y="1466"/>
                    <a:pt x="2234" y="1505"/>
                  </a:cubicBezTo>
                  <a:cubicBezTo>
                    <a:pt x="2127" y="1528"/>
                    <a:pt x="2117" y="1357"/>
                    <a:pt x="2182" y="1293"/>
                  </a:cubicBezTo>
                  <a:cubicBezTo>
                    <a:pt x="2247" y="1230"/>
                    <a:pt x="2448" y="1255"/>
                    <a:pt x="2491" y="1401"/>
                  </a:cubicBezTo>
                  <a:cubicBezTo>
                    <a:pt x="2506" y="1455"/>
                    <a:pt x="2505" y="1502"/>
                    <a:pt x="2499" y="1533"/>
                  </a:cubicBezTo>
                  <a:cubicBezTo>
                    <a:pt x="2494" y="1561"/>
                    <a:pt x="2467" y="1684"/>
                    <a:pt x="2294" y="1817"/>
                  </a:cubicBezTo>
                  <a:cubicBezTo>
                    <a:pt x="2080" y="1983"/>
                    <a:pt x="1844" y="2008"/>
                    <a:pt x="1780" y="2013"/>
                  </a:cubicBezTo>
                  <a:cubicBezTo>
                    <a:pt x="1711" y="2019"/>
                    <a:pt x="1430" y="2039"/>
                    <a:pt x="1184" y="1881"/>
                  </a:cubicBezTo>
                  <a:cubicBezTo>
                    <a:pt x="1108" y="1833"/>
                    <a:pt x="915" y="1690"/>
                    <a:pt x="859" y="1648"/>
                  </a:cubicBezTo>
                  <a:cubicBezTo>
                    <a:pt x="804" y="1607"/>
                    <a:pt x="751" y="1568"/>
                    <a:pt x="669" y="1533"/>
                  </a:cubicBezTo>
                  <a:cubicBezTo>
                    <a:pt x="649" y="1525"/>
                    <a:pt x="568" y="1492"/>
                    <a:pt x="443" y="1479"/>
                  </a:cubicBezTo>
                  <a:cubicBezTo>
                    <a:pt x="266" y="1460"/>
                    <a:pt x="111" y="1492"/>
                    <a:pt x="0" y="1528"/>
                  </a:cubicBezTo>
                  <a:cubicBezTo>
                    <a:pt x="114" y="1530"/>
                    <a:pt x="281" y="1546"/>
                    <a:pt x="462" y="1621"/>
                  </a:cubicBezTo>
                  <a:cubicBezTo>
                    <a:pt x="818" y="1766"/>
                    <a:pt x="858" y="1981"/>
                    <a:pt x="1164" y="2144"/>
                  </a:cubicBezTo>
                  <a:cubicBezTo>
                    <a:pt x="1556" y="2353"/>
                    <a:pt x="1978" y="2259"/>
                    <a:pt x="2070" y="2238"/>
                  </a:cubicBezTo>
                  <a:cubicBezTo>
                    <a:pt x="2537" y="2134"/>
                    <a:pt x="2807" y="1823"/>
                    <a:pt x="2891" y="1717"/>
                  </a:cubicBezTo>
                  <a:cubicBezTo>
                    <a:pt x="2861" y="1705"/>
                    <a:pt x="2818" y="1685"/>
                    <a:pt x="2779" y="1647"/>
                  </a:cubicBezTo>
                  <a:cubicBezTo>
                    <a:pt x="2673" y="1542"/>
                    <a:pt x="2641" y="1352"/>
                    <a:pt x="2724" y="1203"/>
                  </a:cubicBezTo>
                  <a:cubicBezTo>
                    <a:pt x="2797" y="1071"/>
                    <a:pt x="2946" y="994"/>
                    <a:pt x="3103" y="100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noFill/>
              </a:endParaRPr>
            </a:p>
          </p:txBody>
        </p:sp>
        <p:sp>
          <p:nvSpPr>
            <p:cNvPr id="10" name="Freeform 6"/>
            <p:cNvSpPr/>
            <p:nvPr/>
          </p:nvSpPr>
          <p:spPr bwMode="auto">
            <a:xfrm>
              <a:off x="165" y="1230"/>
              <a:ext cx="6260" cy="3246"/>
            </a:xfrm>
            <a:custGeom>
              <a:avLst/>
              <a:gdLst>
                <a:gd name="T0" fmla="*/ 3611 w 3831"/>
                <a:gd name="T1" fmla="*/ 588 h 1986"/>
                <a:gd name="T2" fmla="*/ 3760 w 3831"/>
                <a:gd name="T3" fmla="*/ 529 h 1986"/>
                <a:gd name="T4" fmla="*/ 3817 w 3831"/>
                <a:gd name="T5" fmla="*/ 350 h 1986"/>
                <a:gd name="T6" fmla="*/ 3707 w 3831"/>
                <a:gd name="T7" fmla="*/ 195 h 1986"/>
                <a:gd name="T8" fmla="*/ 3560 w 3831"/>
                <a:gd name="T9" fmla="*/ 162 h 1986"/>
                <a:gd name="T10" fmla="*/ 3467 w 3831"/>
                <a:gd name="T11" fmla="*/ 53 h 1986"/>
                <a:gd name="T12" fmla="*/ 3248 w 3831"/>
                <a:gd name="T13" fmla="*/ 17 h 1986"/>
                <a:gd name="T14" fmla="*/ 3038 w 3831"/>
                <a:gd name="T15" fmla="*/ 315 h 1986"/>
                <a:gd name="T16" fmla="*/ 2874 w 3831"/>
                <a:gd name="T17" fmla="*/ 310 h 1986"/>
                <a:gd name="T18" fmla="*/ 2690 w 3831"/>
                <a:gd name="T19" fmla="*/ 471 h 1986"/>
                <a:gd name="T20" fmla="*/ 2670 w 3831"/>
                <a:gd name="T21" fmla="*/ 558 h 1986"/>
                <a:gd name="T22" fmla="*/ 2692 w 3831"/>
                <a:gd name="T23" fmla="*/ 743 h 1986"/>
                <a:gd name="T24" fmla="*/ 2750 w 3831"/>
                <a:gd name="T25" fmla="*/ 828 h 1986"/>
                <a:gd name="T26" fmla="*/ 2862 w 3831"/>
                <a:gd name="T27" fmla="*/ 876 h 1986"/>
                <a:gd name="T28" fmla="*/ 2999 w 3831"/>
                <a:gd name="T29" fmla="*/ 771 h 1986"/>
                <a:gd name="T30" fmla="*/ 2983 w 3831"/>
                <a:gd name="T31" fmla="*/ 661 h 1986"/>
                <a:gd name="T32" fmla="*/ 2912 w 3831"/>
                <a:gd name="T33" fmla="*/ 629 h 1986"/>
                <a:gd name="T34" fmla="*/ 2873 w 3831"/>
                <a:gd name="T35" fmla="*/ 661 h 1986"/>
                <a:gd name="T36" fmla="*/ 2880 w 3831"/>
                <a:gd name="T37" fmla="*/ 746 h 1986"/>
                <a:gd name="T38" fmla="*/ 2841 w 3831"/>
                <a:gd name="T39" fmla="*/ 711 h 1986"/>
                <a:gd name="T40" fmla="*/ 2825 w 3831"/>
                <a:gd name="T41" fmla="*/ 645 h 1986"/>
                <a:gd name="T42" fmla="*/ 2907 w 3831"/>
                <a:gd name="T43" fmla="*/ 551 h 1986"/>
                <a:gd name="T44" fmla="*/ 3022 w 3831"/>
                <a:gd name="T45" fmla="*/ 577 h 1986"/>
                <a:gd name="T46" fmla="*/ 3104 w 3831"/>
                <a:gd name="T47" fmla="*/ 705 h 1986"/>
                <a:gd name="T48" fmla="*/ 3040 w 3831"/>
                <a:gd name="T49" fmla="*/ 897 h 1986"/>
                <a:gd name="T50" fmla="*/ 2868 w 3831"/>
                <a:gd name="T51" fmla="*/ 970 h 1986"/>
                <a:gd name="T52" fmla="*/ 2569 w 3831"/>
                <a:gd name="T53" fmla="*/ 1305 h 1986"/>
                <a:gd name="T54" fmla="*/ 2226 w 3831"/>
                <a:gd name="T55" fmla="*/ 1495 h 1986"/>
                <a:gd name="T56" fmla="*/ 1568 w 3831"/>
                <a:gd name="T57" fmla="*/ 1591 h 1986"/>
                <a:gd name="T58" fmla="*/ 1166 w 3831"/>
                <a:gd name="T59" fmla="*/ 1519 h 1986"/>
                <a:gd name="T60" fmla="*/ 917 w 3831"/>
                <a:gd name="T61" fmla="*/ 1343 h 1986"/>
                <a:gd name="T62" fmla="*/ 0 w 3831"/>
                <a:gd name="T63" fmla="*/ 850 h 1986"/>
                <a:gd name="T64" fmla="*/ 476 w 3831"/>
                <a:gd name="T65" fmla="*/ 1111 h 1986"/>
                <a:gd name="T66" fmla="*/ 764 w 3831"/>
                <a:gd name="T67" fmla="*/ 1399 h 1986"/>
                <a:gd name="T68" fmla="*/ 1307 w 3831"/>
                <a:gd name="T69" fmla="*/ 1779 h 1986"/>
                <a:gd name="T70" fmla="*/ 1573 w 3831"/>
                <a:gd name="T71" fmla="*/ 1852 h 1986"/>
                <a:gd name="T72" fmla="*/ 3183 w 3831"/>
                <a:gd name="T73" fmla="*/ 1305 h 1986"/>
                <a:gd name="T74" fmla="*/ 3430 w 3831"/>
                <a:gd name="T75" fmla="*/ 1041 h 1986"/>
                <a:gd name="T76" fmla="*/ 3611 w 3831"/>
                <a:gd name="T77" fmla="*/ 588 h 1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831" h="1986">
                  <a:moveTo>
                    <a:pt x="3611" y="588"/>
                  </a:moveTo>
                  <a:cubicBezTo>
                    <a:pt x="3626" y="588"/>
                    <a:pt x="3701" y="587"/>
                    <a:pt x="3760" y="529"/>
                  </a:cubicBezTo>
                  <a:cubicBezTo>
                    <a:pt x="3831" y="457"/>
                    <a:pt x="3819" y="362"/>
                    <a:pt x="3817" y="350"/>
                  </a:cubicBezTo>
                  <a:cubicBezTo>
                    <a:pt x="3802" y="252"/>
                    <a:pt x="3722" y="204"/>
                    <a:pt x="3707" y="195"/>
                  </a:cubicBezTo>
                  <a:cubicBezTo>
                    <a:pt x="3644" y="157"/>
                    <a:pt x="3582" y="160"/>
                    <a:pt x="3560" y="162"/>
                  </a:cubicBezTo>
                  <a:cubicBezTo>
                    <a:pt x="3548" y="138"/>
                    <a:pt x="3521" y="90"/>
                    <a:pt x="3467" y="53"/>
                  </a:cubicBezTo>
                  <a:cubicBezTo>
                    <a:pt x="3395" y="5"/>
                    <a:pt x="3310" y="0"/>
                    <a:pt x="3248" y="17"/>
                  </a:cubicBezTo>
                  <a:cubicBezTo>
                    <a:pt x="3131" y="48"/>
                    <a:pt x="3044" y="169"/>
                    <a:pt x="3038" y="315"/>
                  </a:cubicBezTo>
                  <a:cubicBezTo>
                    <a:pt x="3010" y="306"/>
                    <a:pt x="2947" y="290"/>
                    <a:pt x="2874" y="310"/>
                  </a:cubicBezTo>
                  <a:cubicBezTo>
                    <a:pt x="2787" y="334"/>
                    <a:pt x="2721" y="399"/>
                    <a:pt x="2690" y="471"/>
                  </a:cubicBezTo>
                  <a:cubicBezTo>
                    <a:pt x="2676" y="505"/>
                    <a:pt x="2673" y="533"/>
                    <a:pt x="2670" y="558"/>
                  </a:cubicBezTo>
                  <a:cubicBezTo>
                    <a:pt x="2666" y="591"/>
                    <a:pt x="2658" y="664"/>
                    <a:pt x="2692" y="743"/>
                  </a:cubicBezTo>
                  <a:cubicBezTo>
                    <a:pt x="2704" y="769"/>
                    <a:pt x="2718" y="800"/>
                    <a:pt x="2750" y="828"/>
                  </a:cubicBezTo>
                  <a:cubicBezTo>
                    <a:pt x="2766" y="843"/>
                    <a:pt x="2806" y="877"/>
                    <a:pt x="2862" y="876"/>
                  </a:cubicBezTo>
                  <a:cubicBezTo>
                    <a:pt x="2923" y="874"/>
                    <a:pt x="2981" y="829"/>
                    <a:pt x="2999" y="771"/>
                  </a:cubicBezTo>
                  <a:cubicBezTo>
                    <a:pt x="3001" y="762"/>
                    <a:pt x="3018" y="703"/>
                    <a:pt x="2983" y="661"/>
                  </a:cubicBezTo>
                  <a:cubicBezTo>
                    <a:pt x="2979" y="657"/>
                    <a:pt x="2948" y="621"/>
                    <a:pt x="2912" y="629"/>
                  </a:cubicBezTo>
                  <a:cubicBezTo>
                    <a:pt x="2887" y="635"/>
                    <a:pt x="2875" y="657"/>
                    <a:pt x="2873" y="661"/>
                  </a:cubicBezTo>
                  <a:cubicBezTo>
                    <a:pt x="2852" y="700"/>
                    <a:pt x="2879" y="744"/>
                    <a:pt x="2880" y="746"/>
                  </a:cubicBezTo>
                  <a:cubicBezTo>
                    <a:pt x="2871" y="741"/>
                    <a:pt x="2854" y="731"/>
                    <a:pt x="2841" y="711"/>
                  </a:cubicBezTo>
                  <a:cubicBezTo>
                    <a:pt x="2839" y="708"/>
                    <a:pt x="2821" y="681"/>
                    <a:pt x="2825" y="645"/>
                  </a:cubicBezTo>
                  <a:cubicBezTo>
                    <a:pt x="2830" y="600"/>
                    <a:pt x="2867" y="564"/>
                    <a:pt x="2907" y="551"/>
                  </a:cubicBezTo>
                  <a:cubicBezTo>
                    <a:pt x="2959" y="536"/>
                    <a:pt x="3003" y="565"/>
                    <a:pt x="3022" y="577"/>
                  </a:cubicBezTo>
                  <a:cubicBezTo>
                    <a:pt x="3086" y="619"/>
                    <a:pt x="3101" y="690"/>
                    <a:pt x="3104" y="705"/>
                  </a:cubicBezTo>
                  <a:cubicBezTo>
                    <a:pt x="3123" y="808"/>
                    <a:pt x="3051" y="885"/>
                    <a:pt x="3040" y="897"/>
                  </a:cubicBezTo>
                  <a:cubicBezTo>
                    <a:pt x="2973" y="966"/>
                    <a:pt x="2887" y="970"/>
                    <a:pt x="2868" y="970"/>
                  </a:cubicBezTo>
                  <a:cubicBezTo>
                    <a:pt x="2815" y="1057"/>
                    <a:pt x="2720" y="1186"/>
                    <a:pt x="2569" y="1305"/>
                  </a:cubicBezTo>
                  <a:cubicBezTo>
                    <a:pt x="2542" y="1326"/>
                    <a:pt x="2418" y="1421"/>
                    <a:pt x="2226" y="1495"/>
                  </a:cubicBezTo>
                  <a:cubicBezTo>
                    <a:pt x="1953" y="1601"/>
                    <a:pt x="1721" y="1596"/>
                    <a:pt x="1568" y="1591"/>
                  </a:cubicBezTo>
                  <a:cubicBezTo>
                    <a:pt x="1424" y="1587"/>
                    <a:pt x="1305" y="1582"/>
                    <a:pt x="1166" y="1519"/>
                  </a:cubicBezTo>
                  <a:cubicBezTo>
                    <a:pt x="1030" y="1457"/>
                    <a:pt x="946" y="1372"/>
                    <a:pt x="917" y="1343"/>
                  </a:cubicBezTo>
                  <a:cubicBezTo>
                    <a:pt x="740" y="1166"/>
                    <a:pt x="365" y="833"/>
                    <a:pt x="0" y="850"/>
                  </a:cubicBezTo>
                  <a:cubicBezTo>
                    <a:pt x="197" y="917"/>
                    <a:pt x="352" y="1009"/>
                    <a:pt x="476" y="1111"/>
                  </a:cubicBezTo>
                  <a:cubicBezTo>
                    <a:pt x="599" y="1213"/>
                    <a:pt x="584" y="1234"/>
                    <a:pt x="764" y="1399"/>
                  </a:cubicBezTo>
                  <a:cubicBezTo>
                    <a:pt x="928" y="1551"/>
                    <a:pt x="1078" y="1688"/>
                    <a:pt x="1307" y="1779"/>
                  </a:cubicBezTo>
                  <a:cubicBezTo>
                    <a:pt x="1427" y="1826"/>
                    <a:pt x="1524" y="1843"/>
                    <a:pt x="1573" y="1852"/>
                  </a:cubicBezTo>
                  <a:cubicBezTo>
                    <a:pt x="2347" y="1986"/>
                    <a:pt x="3077" y="1391"/>
                    <a:pt x="3183" y="1305"/>
                  </a:cubicBezTo>
                  <a:cubicBezTo>
                    <a:pt x="3288" y="1220"/>
                    <a:pt x="3365" y="1138"/>
                    <a:pt x="3430" y="1041"/>
                  </a:cubicBezTo>
                  <a:cubicBezTo>
                    <a:pt x="3548" y="866"/>
                    <a:pt x="3592" y="694"/>
                    <a:pt x="3611" y="58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noFill/>
              </a:endParaRPr>
            </a:p>
          </p:txBody>
        </p:sp>
      </p:grpSp>
      <p:cxnSp>
        <p:nvCxnSpPr>
          <p:cNvPr id="11" name="直接连接符 10"/>
          <p:cNvCxnSpPr/>
          <p:nvPr/>
        </p:nvCxnSpPr>
        <p:spPr>
          <a:xfrm flipH="1">
            <a:off x="870857" y="670351"/>
            <a:ext cx="2082010" cy="0"/>
          </a:xfrm>
          <a:prstGeom prst="line">
            <a:avLst/>
          </a:prstGeom>
          <a:ln>
            <a:solidFill>
              <a:srgbClr val="F16C06"/>
            </a:solidFill>
          </a:ln>
        </p:spPr>
        <p:style>
          <a:lnRef idx="1">
            <a:schemeClr val="accent1"/>
          </a:lnRef>
          <a:fillRef idx="0">
            <a:schemeClr val="accent1"/>
          </a:fillRef>
          <a:effectRef idx="0">
            <a:schemeClr val="accent1"/>
          </a:effectRef>
          <a:fontRef idx="minor">
            <a:schemeClr val="tx1"/>
          </a:fontRef>
        </p:style>
      </p:cxnSp>
      <p:grpSp>
        <p:nvGrpSpPr>
          <p:cNvPr id="12" name="组合 7"/>
          <p:cNvGrpSpPr/>
          <p:nvPr/>
        </p:nvGrpSpPr>
        <p:grpSpPr>
          <a:xfrm>
            <a:off x="1466724" y="2159054"/>
            <a:ext cx="9334752" cy="3716345"/>
            <a:chOff x="1428624" y="2286053"/>
            <a:chExt cx="9334752" cy="3716345"/>
          </a:xfrm>
          <a:solidFill>
            <a:srgbClr val="FEF5D6"/>
          </a:solidFill>
        </p:grpSpPr>
        <p:sp>
          <p:nvSpPr>
            <p:cNvPr id="13" name="圆角矩形 12"/>
            <p:cNvSpPr/>
            <p:nvPr/>
          </p:nvSpPr>
          <p:spPr>
            <a:xfrm>
              <a:off x="4546368" y="3357204"/>
              <a:ext cx="3120384" cy="1530492"/>
            </a:xfrm>
            <a:prstGeom prst="roundRect">
              <a:avLst>
                <a:gd name="adj" fmla="val 10131"/>
              </a:avLst>
            </a:prstGeom>
            <a:grpFill/>
            <a:ln w="25400" cap="flat" cmpd="sng" algn="ctr">
              <a:noFill/>
              <a:prstDash val="solid"/>
            </a:ln>
            <a:effectLst/>
          </p:spPr>
          <p:txBody>
            <a:bodyPr anchor="ctr"/>
            <a:lstStyle/>
            <a:p>
              <a:pPr algn="ctr">
                <a:defRPr/>
              </a:pPr>
              <a:endParaRPr lang="en-US" sz="2135" kern="0" dirty="0">
                <a:solidFill>
                  <a:srgbClr val="D00022"/>
                </a:solidFill>
                <a:latin typeface="Source Han Sans CN"/>
                <a:sym typeface="Source Han Sans CN"/>
              </a:endParaRPr>
            </a:p>
          </p:txBody>
        </p:sp>
        <p:sp>
          <p:nvSpPr>
            <p:cNvPr id="14" name="圆角矩形 13"/>
            <p:cNvSpPr/>
            <p:nvPr/>
          </p:nvSpPr>
          <p:spPr>
            <a:xfrm>
              <a:off x="1428624" y="2286053"/>
              <a:ext cx="3978357" cy="1530493"/>
            </a:xfrm>
            <a:prstGeom prst="roundRect">
              <a:avLst>
                <a:gd name="adj" fmla="val 10131"/>
              </a:avLst>
            </a:prstGeom>
            <a:grpFill/>
            <a:ln w="25400" cap="flat" cmpd="sng" algn="ctr">
              <a:noFill/>
              <a:prstDash val="solid"/>
            </a:ln>
            <a:effectLst/>
          </p:spPr>
          <p:txBody>
            <a:bodyPr anchor="ctr"/>
            <a:lstStyle/>
            <a:p>
              <a:pPr algn="ctr">
                <a:defRPr/>
              </a:pPr>
              <a:endParaRPr lang="en-US" sz="2135" kern="0" dirty="0">
                <a:solidFill>
                  <a:sysClr val="window" lastClr="FFFFFF"/>
                </a:solidFill>
                <a:latin typeface="Source Han Sans CN"/>
                <a:sym typeface="Source Han Sans CN"/>
              </a:endParaRPr>
            </a:p>
          </p:txBody>
        </p:sp>
        <p:sp>
          <p:nvSpPr>
            <p:cNvPr id="15" name="圆角矩形 14"/>
            <p:cNvSpPr/>
            <p:nvPr/>
          </p:nvSpPr>
          <p:spPr>
            <a:xfrm>
              <a:off x="6785020" y="2286053"/>
              <a:ext cx="3978356" cy="1530493"/>
            </a:xfrm>
            <a:prstGeom prst="roundRect">
              <a:avLst>
                <a:gd name="adj" fmla="val 10131"/>
              </a:avLst>
            </a:prstGeom>
            <a:grpFill/>
            <a:ln w="25400" cap="flat" cmpd="sng" algn="ctr">
              <a:noFill/>
              <a:prstDash val="solid"/>
            </a:ln>
            <a:effectLst/>
          </p:spPr>
          <p:txBody>
            <a:bodyPr anchor="ctr"/>
            <a:lstStyle/>
            <a:p>
              <a:pPr algn="ctr">
                <a:defRPr/>
              </a:pPr>
              <a:endParaRPr lang="en-US" sz="2135" kern="0" dirty="0">
                <a:solidFill>
                  <a:sysClr val="window" lastClr="FFFFFF"/>
                </a:solidFill>
                <a:latin typeface="Source Han Sans CN"/>
                <a:sym typeface="Source Han Sans CN"/>
              </a:endParaRPr>
            </a:p>
          </p:txBody>
        </p:sp>
        <p:sp>
          <p:nvSpPr>
            <p:cNvPr id="16" name="圆角矩形 15"/>
            <p:cNvSpPr/>
            <p:nvPr/>
          </p:nvSpPr>
          <p:spPr>
            <a:xfrm>
              <a:off x="1428624" y="4471905"/>
              <a:ext cx="3978357" cy="1530493"/>
            </a:xfrm>
            <a:prstGeom prst="roundRect">
              <a:avLst>
                <a:gd name="adj" fmla="val 10131"/>
              </a:avLst>
            </a:prstGeom>
            <a:grpFill/>
            <a:ln w="25400" cap="flat" cmpd="sng" algn="ctr">
              <a:noFill/>
              <a:prstDash val="solid"/>
            </a:ln>
            <a:effectLst/>
          </p:spPr>
          <p:txBody>
            <a:bodyPr anchor="ctr"/>
            <a:lstStyle/>
            <a:p>
              <a:pPr algn="ctr">
                <a:defRPr/>
              </a:pPr>
              <a:endParaRPr lang="en-US" sz="2135" kern="0" dirty="0">
                <a:solidFill>
                  <a:sysClr val="window" lastClr="FFFFFF"/>
                </a:solidFill>
                <a:latin typeface="Source Han Sans CN"/>
                <a:sym typeface="Source Han Sans CN"/>
              </a:endParaRPr>
            </a:p>
          </p:txBody>
        </p:sp>
        <p:sp>
          <p:nvSpPr>
            <p:cNvPr id="17" name="圆角矩形 16"/>
            <p:cNvSpPr/>
            <p:nvPr/>
          </p:nvSpPr>
          <p:spPr>
            <a:xfrm>
              <a:off x="6737502" y="4471904"/>
              <a:ext cx="3978356" cy="1530493"/>
            </a:xfrm>
            <a:prstGeom prst="roundRect">
              <a:avLst>
                <a:gd name="adj" fmla="val 10131"/>
              </a:avLst>
            </a:prstGeom>
            <a:grpFill/>
            <a:ln w="25400" cap="flat" cmpd="sng" algn="ctr">
              <a:noFill/>
              <a:prstDash val="solid"/>
            </a:ln>
            <a:effectLst/>
          </p:spPr>
          <p:txBody>
            <a:bodyPr anchor="ctr"/>
            <a:lstStyle/>
            <a:p>
              <a:pPr algn="ctr">
                <a:defRPr/>
              </a:pPr>
              <a:endParaRPr lang="en-US" sz="2135" kern="0" dirty="0">
                <a:solidFill>
                  <a:sysClr val="window" lastClr="FFFFFF"/>
                </a:solidFill>
                <a:latin typeface="Source Han Sans CN"/>
                <a:sym typeface="Source Han Sans CN"/>
              </a:endParaRPr>
            </a:p>
          </p:txBody>
        </p:sp>
      </p:grpSp>
      <p:cxnSp>
        <p:nvCxnSpPr>
          <p:cNvPr id="18" name="直接连接符 17"/>
          <p:cNvCxnSpPr/>
          <p:nvPr/>
        </p:nvCxnSpPr>
        <p:spPr>
          <a:xfrm>
            <a:off x="1518383" y="3995448"/>
            <a:ext cx="9147317" cy="0"/>
          </a:xfrm>
          <a:prstGeom prst="line">
            <a:avLst/>
          </a:prstGeom>
          <a:ln w="57150">
            <a:solidFill>
              <a:srgbClr val="FEF5D6"/>
            </a:solidFill>
            <a:headEnd type="triangle" w="med" len="med"/>
            <a:tailEnd type="triangle" w="med" len="med"/>
          </a:ln>
          <a:effectLst/>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6138151" y="2020459"/>
            <a:ext cx="0" cy="3854941"/>
          </a:xfrm>
          <a:prstGeom prst="line">
            <a:avLst/>
          </a:prstGeom>
          <a:ln w="57150">
            <a:solidFill>
              <a:srgbClr val="FEF5D6"/>
            </a:solidFill>
            <a:headEnd type="triangle" w="med" len="med"/>
            <a:tailEnd type="triangle" w="med" len="med"/>
          </a:ln>
          <a:effectLst/>
        </p:spPr>
        <p:style>
          <a:lnRef idx="1">
            <a:schemeClr val="accent1"/>
          </a:lnRef>
          <a:fillRef idx="0">
            <a:schemeClr val="accent1"/>
          </a:fillRef>
          <a:effectRef idx="0">
            <a:schemeClr val="accent1"/>
          </a:effectRef>
          <a:fontRef idx="minor">
            <a:schemeClr val="tx1"/>
          </a:fontRef>
        </p:style>
      </p:cxnSp>
      <p:sp>
        <p:nvSpPr>
          <p:cNvPr id="20" name="圆角矩形 19"/>
          <p:cNvSpPr/>
          <p:nvPr/>
        </p:nvSpPr>
        <p:spPr>
          <a:xfrm>
            <a:off x="4663756" y="3512341"/>
            <a:ext cx="2948789" cy="1049368"/>
          </a:xfrm>
          <a:prstGeom prst="roundRect">
            <a:avLst>
              <a:gd name="adj" fmla="val 10131"/>
            </a:avLst>
          </a:prstGeom>
          <a:solidFill>
            <a:srgbClr val="D7271E"/>
          </a:solidFill>
          <a:ln w="25400" cap="flat" cmpd="sng" algn="ctr">
            <a:noFill/>
            <a:prstDash val="solid"/>
          </a:ln>
          <a:effectLst/>
        </p:spPr>
        <p:txBody>
          <a:bodyPr lIns="91440" tIns="45720" rIns="91440" bIns="45720" anchor="ctr"/>
          <a:lstStyle/>
          <a:p>
            <a:pPr algn="ctr">
              <a:lnSpc>
                <a:spcPct val="130000"/>
              </a:lnSpc>
              <a:defRPr/>
            </a:pPr>
            <a:endParaRPr lang="en-US" sz="3200" b="1" kern="0" dirty="0">
              <a:ln w="18415" cmpd="sng">
                <a:noFill/>
                <a:prstDash val="solid"/>
              </a:ln>
              <a:solidFill>
                <a:srgbClr val="FFFFFF"/>
              </a:solidFill>
              <a:latin typeface="Source Han Sans CN"/>
              <a:ea typeface="微软雅黑" panose="020B0503020204020204" pitchFamily="34" charset="-122"/>
              <a:cs typeface="Times New Roman" panose="02020603050405020304" pitchFamily="18" charset="0"/>
              <a:sym typeface="Source Han Sans CN"/>
            </a:endParaRPr>
          </a:p>
        </p:txBody>
      </p:sp>
      <p:sp>
        <p:nvSpPr>
          <p:cNvPr id="21" name="文本框 20"/>
          <p:cNvSpPr txBox="1"/>
          <p:nvPr/>
        </p:nvSpPr>
        <p:spPr>
          <a:xfrm>
            <a:off x="4660156" y="3757868"/>
            <a:ext cx="2965089" cy="523220"/>
          </a:xfrm>
          <a:prstGeom prst="rect">
            <a:avLst/>
          </a:prstGeom>
          <a:noFill/>
        </p:spPr>
        <p:txBody>
          <a:bodyPr wrap="square" rtlCol="0">
            <a:spAutoFit/>
          </a:bodyPr>
          <a:lstStyle/>
          <a:p>
            <a:pPr algn="ctr"/>
            <a:r>
              <a:rPr lang="zh-CN" altLang="en-US" sz="2800" b="1" spc="100" dirty="0">
                <a:solidFill>
                  <a:schemeClr val="bg1"/>
                </a:solidFill>
                <a:effectLst>
                  <a:outerShdw blurRad="25400" dist="25400" dir="8100000" algn="tr" rotWithShape="0">
                    <a:prstClr val="black">
                      <a:alpha val="10000"/>
                    </a:prstClr>
                  </a:outerShdw>
                </a:effectLst>
                <a:latin typeface="华文细黑" panose="02010600040101010101" pitchFamily="2" charset="-122"/>
                <a:ea typeface="华文细黑" panose="02010600040101010101" pitchFamily="2" charset="-122"/>
              </a:rPr>
              <a:t>敢于担当</a:t>
            </a:r>
          </a:p>
        </p:txBody>
      </p:sp>
      <p:grpSp>
        <p:nvGrpSpPr>
          <p:cNvPr id="22" name="组合 21"/>
          <p:cNvGrpSpPr/>
          <p:nvPr/>
        </p:nvGrpSpPr>
        <p:grpSpPr>
          <a:xfrm>
            <a:off x="1710098" y="2006601"/>
            <a:ext cx="3468853" cy="1453276"/>
            <a:chOff x="1710098" y="2006601"/>
            <a:chExt cx="3468853" cy="1453276"/>
          </a:xfrm>
        </p:grpSpPr>
        <p:sp>
          <p:nvSpPr>
            <p:cNvPr id="23" name="圆角矩形 22"/>
            <p:cNvSpPr/>
            <p:nvPr/>
          </p:nvSpPr>
          <p:spPr>
            <a:xfrm>
              <a:off x="1710098" y="2006601"/>
              <a:ext cx="3468853" cy="1453276"/>
            </a:xfrm>
            <a:prstGeom prst="roundRect">
              <a:avLst>
                <a:gd name="adj" fmla="val 10131"/>
              </a:avLst>
            </a:prstGeom>
            <a:solidFill>
              <a:srgbClr val="FBCB78"/>
            </a:solidFill>
            <a:ln w="12700" cap="flat" cmpd="sng" algn="ctr">
              <a:solidFill>
                <a:sysClr val="window" lastClr="FFFFFF"/>
              </a:solidFill>
              <a:prstDash val="solid"/>
            </a:ln>
            <a:effectLst/>
          </p:spPr>
          <p:txBody>
            <a:bodyPr lIns="128000" tIns="448000" rIns="128000" bIns="0" anchor="ctr"/>
            <a:lstStyle/>
            <a:p>
              <a:pPr algn="just"/>
              <a:endParaRPr lang="zh-CN" altLang="en-US" sz="1465" dirty="0">
                <a:solidFill>
                  <a:schemeClr val="bg1"/>
                </a:solidFill>
                <a:latin typeface="Source Han Sans CN"/>
                <a:ea typeface="微软雅黑" panose="020B0503020204020204" pitchFamily="34" charset="-122"/>
                <a:sym typeface="Source Han Sans CN"/>
              </a:endParaRPr>
            </a:p>
          </p:txBody>
        </p:sp>
        <p:sp>
          <p:nvSpPr>
            <p:cNvPr id="24" name="文本框 23"/>
            <p:cNvSpPr txBox="1"/>
            <p:nvPr/>
          </p:nvSpPr>
          <p:spPr>
            <a:xfrm>
              <a:off x="1867241" y="2265752"/>
              <a:ext cx="3166947" cy="972574"/>
            </a:xfrm>
            <a:prstGeom prst="rect">
              <a:avLst/>
            </a:prstGeom>
            <a:noFill/>
          </p:spPr>
          <p:txBody>
            <a:bodyPr wrap="square" rtlCol="0">
              <a:spAutoFit/>
            </a:bodyPr>
            <a:lstStyle/>
            <a:p>
              <a:pPr algn="ctr">
                <a:lnSpc>
                  <a:spcPct val="130000"/>
                </a:lnSpc>
              </a:pPr>
              <a:r>
                <a:rPr lang="zh-CN" altLang="en-US" sz="1100" spc="100" dirty="0">
                  <a:solidFill>
                    <a:srgbClr val="D7271E"/>
                  </a:solidFill>
                  <a:latin typeface="华文细黑" panose="02010600040101010101" pitchFamily="2" charset="-122"/>
                  <a:ea typeface="华文细黑" panose="02010600040101010101" pitchFamily="2" charset="-122"/>
                </a:rPr>
                <a:t>抓落实就要力戒形式主义、官僚主义，让行动出实效。抓落实就是确保“不忘初心、牢记使命”主题教育取得扎扎实实成效的一个必然要求。</a:t>
              </a:r>
            </a:p>
          </p:txBody>
        </p:sp>
      </p:grpSp>
      <p:grpSp>
        <p:nvGrpSpPr>
          <p:cNvPr id="25" name="组合 24"/>
          <p:cNvGrpSpPr/>
          <p:nvPr/>
        </p:nvGrpSpPr>
        <p:grpSpPr>
          <a:xfrm>
            <a:off x="7076554" y="2006601"/>
            <a:ext cx="3468854" cy="1453276"/>
            <a:chOff x="7076554" y="2006601"/>
            <a:chExt cx="3468854" cy="1453276"/>
          </a:xfrm>
          <a:solidFill>
            <a:srgbClr val="FBCB78"/>
          </a:solidFill>
        </p:grpSpPr>
        <p:sp>
          <p:nvSpPr>
            <p:cNvPr id="26" name="圆角矩形 25"/>
            <p:cNvSpPr/>
            <p:nvPr/>
          </p:nvSpPr>
          <p:spPr>
            <a:xfrm>
              <a:off x="7076554" y="2006601"/>
              <a:ext cx="3468854" cy="1453276"/>
            </a:xfrm>
            <a:prstGeom prst="roundRect">
              <a:avLst>
                <a:gd name="adj" fmla="val 10131"/>
              </a:avLst>
            </a:prstGeom>
            <a:grpFill/>
            <a:ln w="12700" cap="flat" cmpd="sng" algn="ctr">
              <a:solidFill>
                <a:sysClr val="window" lastClr="FFFFFF"/>
              </a:solidFill>
              <a:prstDash val="solid"/>
            </a:ln>
            <a:effectLst/>
          </p:spPr>
          <p:txBody>
            <a:bodyPr lIns="128000" tIns="448000" rIns="128000" bIns="0" anchor="ctr"/>
            <a:lstStyle/>
            <a:p>
              <a:pPr algn="ctr">
                <a:lnSpc>
                  <a:spcPct val="130000"/>
                </a:lnSpc>
                <a:defRPr/>
              </a:pPr>
              <a:endParaRPr lang="zh-CN" altLang="en-US" sz="2665" b="1" kern="0" dirty="0">
                <a:solidFill>
                  <a:schemeClr val="tx1">
                    <a:lumMod val="65000"/>
                    <a:lumOff val="35000"/>
                  </a:schemeClr>
                </a:solidFill>
                <a:latin typeface="Source Han Sans CN"/>
                <a:ea typeface="微软雅黑" panose="020B0503020204020204" pitchFamily="34" charset="-122"/>
                <a:sym typeface="Source Han Sans CN"/>
              </a:endParaRPr>
            </a:p>
          </p:txBody>
        </p:sp>
        <p:sp>
          <p:nvSpPr>
            <p:cNvPr id="27" name="文本框 26"/>
            <p:cNvSpPr txBox="1"/>
            <p:nvPr/>
          </p:nvSpPr>
          <p:spPr>
            <a:xfrm>
              <a:off x="7227507" y="2265752"/>
              <a:ext cx="3166947" cy="950197"/>
            </a:xfrm>
            <a:prstGeom prst="rect">
              <a:avLst/>
            </a:prstGeom>
            <a:grpFill/>
          </p:spPr>
          <p:txBody>
            <a:bodyPr wrap="square" rtlCol="0">
              <a:spAutoFit/>
            </a:bodyPr>
            <a:lstStyle/>
            <a:p>
              <a:pPr algn="ctr">
                <a:lnSpc>
                  <a:spcPct val="130000"/>
                </a:lnSpc>
              </a:pPr>
              <a:r>
                <a:rPr lang="zh-CN" altLang="en-US" sz="1100" spc="100" dirty="0">
                  <a:solidFill>
                    <a:srgbClr val="D7271E"/>
                  </a:solidFill>
                  <a:latin typeface="华文细黑" panose="02010600040101010101" pitchFamily="2" charset="-122"/>
                  <a:ea typeface="华文细黑" panose="02010600040101010101" pitchFamily="2" charset="-122"/>
                </a:rPr>
                <a:t>要把习近平新时代中国特色社会主义思想转化为推进改革发展稳定和党的建设各项工作的实际行动，把初心使命变成党员、干部锐意进取、开拓创新的精气神，</a:t>
              </a:r>
            </a:p>
          </p:txBody>
        </p:sp>
      </p:grpSp>
      <p:grpSp>
        <p:nvGrpSpPr>
          <p:cNvPr id="28" name="组合 27"/>
          <p:cNvGrpSpPr/>
          <p:nvPr/>
        </p:nvGrpSpPr>
        <p:grpSpPr>
          <a:xfrm>
            <a:off x="1710098" y="4598338"/>
            <a:ext cx="3468854" cy="1453274"/>
            <a:chOff x="1710098" y="4598338"/>
            <a:chExt cx="3468854" cy="1453274"/>
          </a:xfrm>
          <a:solidFill>
            <a:srgbClr val="FBCB78"/>
          </a:solidFill>
        </p:grpSpPr>
        <p:sp>
          <p:nvSpPr>
            <p:cNvPr id="29" name="圆角矩形 28"/>
            <p:cNvSpPr/>
            <p:nvPr/>
          </p:nvSpPr>
          <p:spPr>
            <a:xfrm>
              <a:off x="1710098" y="4598338"/>
              <a:ext cx="3468854" cy="1453274"/>
            </a:xfrm>
            <a:prstGeom prst="roundRect">
              <a:avLst>
                <a:gd name="adj" fmla="val 10131"/>
              </a:avLst>
            </a:prstGeom>
            <a:grpFill/>
            <a:ln w="12700" cap="flat" cmpd="sng" algn="ctr">
              <a:solidFill>
                <a:sysClr val="window" lastClr="FFFFFF"/>
              </a:solidFill>
              <a:prstDash val="solid"/>
            </a:ln>
            <a:effectLst/>
          </p:spPr>
          <p:txBody>
            <a:bodyPr lIns="128000" tIns="0" rIns="128000" bIns="448000" anchor="ctr"/>
            <a:lstStyle/>
            <a:p>
              <a:pPr algn="ctr">
                <a:lnSpc>
                  <a:spcPct val="130000"/>
                </a:lnSpc>
                <a:defRPr/>
              </a:pPr>
              <a:endParaRPr lang="zh-CN" altLang="en-US" sz="2665" b="1" kern="0" dirty="0">
                <a:solidFill>
                  <a:schemeClr val="tx1">
                    <a:lumMod val="65000"/>
                    <a:lumOff val="35000"/>
                  </a:schemeClr>
                </a:solidFill>
                <a:latin typeface="Source Han Sans CN"/>
                <a:ea typeface="微软雅黑" panose="020B0503020204020204" pitchFamily="34" charset="-122"/>
                <a:sym typeface="Source Han Sans CN"/>
              </a:endParaRPr>
            </a:p>
          </p:txBody>
        </p:sp>
        <p:sp>
          <p:nvSpPr>
            <p:cNvPr id="30" name="文本框 29"/>
            <p:cNvSpPr txBox="1"/>
            <p:nvPr/>
          </p:nvSpPr>
          <p:spPr>
            <a:xfrm>
              <a:off x="1867241" y="4866826"/>
              <a:ext cx="3166947" cy="972574"/>
            </a:xfrm>
            <a:prstGeom prst="rect">
              <a:avLst/>
            </a:prstGeom>
            <a:grpFill/>
          </p:spPr>
          <p:txBody>
            <a:bodyPr wrap="square" rtlCol="0">
              <a:spAutoFit/>
            </a:bodyPr>
            <a:lstStyle/>
            <a:p>
              <a:pPr algn="ctr">
                <a:lnSpc>
                  <a:spcPct val="130000"/>
                </a:lnSpc>
              </a:pPr>
              <a:r>
                <a:rPr lang="zh-CN" altLang="en-US" sz="1100" spc="100" dirty="0">
                  <a:solidFill>
                    <a:srgbClr val="D7271E"/>
                  </a:solidFill>
                  <a:latin typeface="华文细黑" panose="02010600040101010101" pitchFamily="2" charset="-122"/>
                  <a:ea typeface="华文细黑" panose="02010600040101010101" pitchFamily="2" charset="-122"/>
                </a:rPr>
                <a:t>力戒形式主义、官僚主义，推动党的路线方针政策落地生根，推动解决人民群众反映强烈的突出问题，不断增强人民群众获得感幸福感安全感。</a:t>
              </a:r>
            </a:p>
          </p:txBody>
        </p:sp>
      </p:grpSp>
      <p:grpSp>
        <p:nvGrpSpPr>
          <p:cNvPr id="31" name="组合 30"/>
          <p:cNvGrpSpPr/>
          <p:nvPr/>
        </p:nvGrpSpPr>
        <p:grpSpPr>
          <a:xfrm>
            <a:off x="7031672" y="4598343"/>
            <a:ext cx="3468854" cy="1453276"/>
            <a:chOff x="7031672" y="4598343"/>
            <a:chExt cx="3468854" cy="1453276"/>
          </a:xfrm>
          <a:solidFill>
            <a:srgbClr val="FBCB78"/>
          </a:solidFill>
        </p:grpSpPr>
        <p:sp>
          <p:nvSpPr>
            <p:cNvPr id="32" name="圆角矩形 31"/>
            <p:cNvSpPr/>
            <p:nvPr/>
          </p:nvSpPr>
          <p:spPr>
            <a:xfrm>
              <a:off x="7031672" y="4598343"/>
              <a:ext cx="3468854" cy="1453276"/>
            </a:xfrm>
            <a:prstGeom prst="roundRect">
              <a:avLst>
                <a:gd name="adj" fmla="val 10131"/>
              </a:avLst>
            </a:prstGeom>
            <a:grpFill/>
            <a:ln w="12700" cap="flat" cmpd="sng" algn="ctr">
              <a:solidFill>
                <a:sysClr val="window" lastClr="FFFFFF"/>
              </a:solidFill>
              <a:prstDash val="solid"/>
            </a:ln>
            <a:effectLst/>
          </p:spPr>
          <p:txBody>
            <a:bodyPr lIns="128000" tIns="0" rIns="128000" bIns="448000" anchor="ctr"/>
            <a:lstStyle/>
            <a:p>
              <a:pPr algn="ctr">
                <a:lnSpc>
                  <a:spcPct val="130000"/>
                </a:lnSpc>
                <a:defRPr/>
              </a:pPr>
              <a:endParaRPr lang="en-US" altLang="zh-CN" sz="2665" b="1" kern="0" dirty="0">
                <a:solidFill>
                  <a:schemeClr val="bg1"/>
                </a:solidFill>
                <a:latin typeface="Source Han Sans CN"/>
                <a:ea typeface="微软雅黑" panose="020B0503020204020204" pitchFamily="34" charset="-122"/>
                <a:cs typeface="Arial" panose="020B0604020202020204" pitchFamily="34" charset="0"/>
                <a:sym typeface="Source Han Sans CN"/>
              </a:endParaRPr>
            </a:p>
          </p:txBody>
        </p:sp>
        <p:sp>
          <p:nvSpPr>
            <p:cNvPr id="33" name="文本框 32"/>
            <p:cNvSpPr txBox="1"/>
            <p:nvPr/>
          </p:nvSpPr>
          <p:spPr>
            <a:xfrm>
              <a:off x="7227507" y="4866826"/>
              <a:ext cx="3166947" cy="972574"/>
            </a:xfrm>
            <a:prstGeom prst="rect">
              <a:avLst/>
            </a:prstGeom>
            <a:grpFill/>
          </p:spPr>
          <p:txBody>
            <a:bodyPr wrap="square" rtlCol="0">
              <a:spAutoFit/>
            </a:bodyPr>
            <a:lstStyle/>
            <a:p>
              <a:pPr algn="ctr">
                <a:lnSpc>
                  <a:spcPct val="130000"/>
                </a:lnSpc>
              </a:pPr>
              <a:r>
                <a:rPr lang="zh-CN" altLang="en-US" sz="1100" spc="100" dirty="0">
                  <a:solidFill>
                    <a:srgbClr val="B71F25"/>
                  </a:solidFill>
                  <a:latin typeface="华文细黑" panose="02010600040101010101" pitchFamily="2" charset="-122"/>
                  <a:ea typeface="华文细黑" panose="02010600040101010101" pitchFamily="2" charset="-122"/>
                </a:rPr>
                <a:t>，胸怀强烈的政治责任感、历史使命感，积极投身我们党统揽“四个伟大”的火热实践，认真履行岗位职责，以干事创业的实际行动体现初心和使命。勇于担当负责。</a:t>
              </a:r>
            </a:p>
          </p:txBody>
        </p:sp>
      </p:grpSp>
    </p:spTree>
  </p:cSld>
  <p:clrMapOvr>
    <a:masterClrMapping/>
  </p:clrMapOvr>
  <p:transition spd="slow" advClick="0" advTm="5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randombar(horizontal)">
                                      <p:cBhvr>
                                        <p:cTn id="11" dur="500"/>
                                        <p:tgtEl>
                                          <p:spTgt spid="19"/>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randombar(horizontal)">
                                      <p:cBhvr>
                                        <p:cTn id="15" dur="500"/>
                                        <p:tgtEl>
                                          <p:spTgt spid="18"/>
                                        </p:tgtEl>
                                      </p:cBhvr>
                                    </p:animEffect>
                                  </p:childTnLst>
                                </p:cTn>
                              </p:par>
                            </p:childTnLst>
                          </p:cTn>
                        </p:par>
                        <p:par>
                          <p:cTn id="16" fill="hold">
                            <p:stCondLst>
                              <p:cond delay="1500"/>
                            </p:stCondLst>
                            <p:childTnLst>
                              <p:par>
                                <p:cTn id="17" presetID="14" presetClass="entr" presetSubtype="10" fill="hold" grpId="0"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randombar(horizontal)">
                                      <p:cBhvr>
                                        <p:cTn id="19" dur="500"/>
                                        <p:tgtEl>
                                          <p:spTgt spid="2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childTnLst>
                          </p:cTn>
                        </p:par>
                        <p:par>
                          <p:cTn id="23" fill="hold">
                            <p:stCondLst>
                              <p:cond delay="2000"/>
                            </p:stCondLst>
                            <p:childTnLst>
                              <p:par>
                                <p:cTn id="24" presetID="53" presetClass="entr" presetSubtype="16" fill="hold"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par>
                                <p:cTn id="29" presetID="53" presetClass="entr" presetSubtype="16" fill="hold" nodeType="withEffect">
                                  <p:stCondLst>
                                    <p:cond delay="250"/>
                                  </p:stCondLst>
                                  <p:childTnLst>
                                    <p:set>
                                      <p:cBhvr>
                                        <p:cTn id="30" dur="1" fill="hold">
                                          <p:stCondLst>
                                            <p:cond delay="0"/>
                                          </p:stCondLst>
                                        </p:cTn>
                                        <p:tgtEl>
                                          <p:spTgt spid="25"/>
                                        </p:tgtEl>
                                        <p:attrNameLst>
                                          <p:attrName>style.visibility</p:attrName>
                                        </p:attrNameLst>
                                      </p:cBhvr>
                                      <p:to>
                                        <p:strVal val="visible"/>
                                      </p:to>
                                    </p:set>
                                    <p:anim calcmode="lin" valueType="num">
                                      <p:cBhvr>
                                        <p:cTn id="31" dur="500" fill="hold"/>
                                        <p:tgtEl>
                                          <p:spTgt spid="25"/>
                                        </p:tgtEl>
                                        <p:attrNameLst>
                                          <p:attrName>ppt_w</p:attrName>
                                        </p:attrNameLst>
                                      </p:cBhvr>
                                      <p:tavLst>
                                        <p:tav tm="0">
                                          <p:val>
                                            <p:fltVal val="0"/>
                                          </p:val>
                                        </p:tav>
                                        <p:tav tm="100000">
                                          <p:val>
                                            <p:strVal val="#ppt_w"/>
                                          </p:val>
                                        </p:tav>
                                      </p:tavLst>
                                    </p:anim>
                                    <p:anim calcmode="lin" valueType="num">
                                      <p:cBhvr>
                                        <p:cTn id="32" dur="500" fill="hold"/>
                                        <p:tgtEl>
                                          <p:spTgt spid="25"/>
                                        </p:tgtEl>
                                        <p:attrNameLst>
                                          <p:attrName>ppt_h</p:attrName>
                                        </p:attrNameLst>
                                      </p:cBhvr>
                                      <p:tavLst>
                                        <p:tav tm="0">
                                          <p:val>
                                            <p:fltVal val="0"/>
                                          </p:val>
                                        </p:tav>
                                        <p:tav tm="100000">
                                          <p:val>
                                            <p:strVal val="#ppt_h"/>
                                          </p:val>
                                        </p:tav>
                                      </p:tavLst>
                                    </p:anim>
                                    <p:animEffect transition="in" filter="fade">
                                      <p:cBhvr>
                                        <p:cTn id="33" dur="500"/>
                                        <p:tgtEl>
                                          <p:spTgt spid="25"/>
                                        </p:tgtEl>
                                      </p:cBhvr>
                                    </p:animEffect>
                                  </p:childTnLst>
                                </p:cTn>
                              </p:par>
                              <p:par>
                                <p:cTn id="34" presetID="53" presetClass="entr" presetSubtype="16" fill="hold" nodeType="withEffect">
                                  <p:stCondLst>
                                    <p:cond delay="50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Effect transition="in" filter="fade">
                                      <p:cBhvr>
                                        <p:cTn id="38" dur="500"/>
                                        <p:tgtEl>
                                          <p:spTgt spid="31"/>
                                        </p:tgtEl>
                                      </p:cBhvr>
                                    </p:animEffect>
                                  </p:childTnLst>
                                </p:cTn>
                              </p:par>
                              <p:par>
                                <p:cTn id="39" presetID="53" presetClass="entr" presetSubtype="16" fill="hold" nodeType="withEffect">
                                  <p:stCondLst>
                                    <p:cond delay="750"/>
                                  </p:stCondLst>
                                  <p:childTnLst>
                                    <p:set>
                                      <p:cBhvr>
                                        <p:cTn id="40" dur="1" fill="hold">
                                          <p:stCondLst>
                                            <p:cond delay="0"/>
                                          </p:stCondLst>
                                        </p:cTn>
                                        <p:tgtEl>
                                          <p:spTgt spid="28"/>
                                        </p:tgtEl>
                                        <p:attrNameLst>
                                          <p:attrName>style.visibility</p:attrName>
                                        </p:attrNameLst>
                                      </p:cBhvr>
                                      <p:to>
                                        <p:strVal val="visible"/>
                                      </p:to>
                                    </p:set>
                                    <p:anim calcmode="lin" valueType="num">
                                      <p:cBhvr>
                                        <p:cTn id="41" dur="500" fill="hold"/>
                                        <p:tgtEl>
                                          <p:spTgt spid="28"/>
                                        </p:tgtEl>
                                        <p:attrNameLst>
                                          <p:attrName>ppt_w</p:attrName>
                                        </p:attrNameLst>
                                      </p:cBhvr>
                                      <p:tavLst>
                                        <p:tav tm="0">
                                          <p:val>
                                            <p:fltVal val="0"/>
                                          </p:val>
                                        </p:tav>
                                        <p:tav tm="100000">
                                          <p:val>
                                            <p:strVal val="#ppt_w"/>
                                          </p:val>
                                        </p:tav>
                                      </p:tavLst>
                                    </p:anim>
                                    <p:anim calcmode="lin" valueType="num">
                                      <p:cBhvr>
                                        <p:cTn id="42" dur="500" fill="hold"/>
                                        <p:tgtEl>
                                          <p:spTgt spid="28"/>
                                        </p:tgtEl>
                                        <p:attrNameLst>
                                          <p:attrName>ppt_h</p:attrName>
                                        </p:attrNameLst>
                                      </p:cBhvr>
                                      <p:tavLst>
                                        <p:tav tm="0">
                                          <p:val>
                                            <p:fltVal val="0"/>
                                          </p:val>
                                        </p:tav>
                                        <p:tav tm="100000">
                                          <p:val>
                                            <p:strVal val="#ppt_h"/>
                                          </p:val>
                                        </p:tav>
                                      </p:tavLst>
                                    </p:anim>
                                    <p:animEffect transition="in" filter="fade">
                                      <p:cBhvr>
                                        <p:cTn id="43"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screen"/>
          <a:srcRect l="-2"/>
          <a:stretch>
            <a:fillRect/>
          </a:stretch>
        </p:blipFill>
        <p:spPr>
          <a:xfrm>
            <a:off x="0" y="0"/>
            <a:ext cx="12191999" cy="6858000"/>
          </a:xfrm>
          <a:prstGeom prst="rect">
            <a:avLst/>
          </a:prstGeom>
        </p:spPr>
      </p:pic>
      <p:sp>
        <p:nvSpPr>
          <p:cNvPr id="3" name="矩形 2"/>
          <p:cNvSpPr/>
          <p:nvPr/>
        </p:nvSpPr>
        <p:spPr>
          <a:xfrm>
            <a:off x="3246595" y="355854"/>
            <a:ext cx="5723234" cy="646331"/>
          </a:xfrm>
          <a:prstGeom prst="rect">
            <a:avLst/>
          </a:prstGeom>
          <a:noFill/>
        </p:spPr>
        <p:txBody>
          <a:bodyPr wrap="square" rtlCol="0">
            <a:spAutoFit/>
          </a:bodyPr>
          <a:lstStyle/>
          <a:p>
            <a:pPr algn="ctr"/>
            <a:r>
              <a:rPr lang="zh-CN" altLang="en-US" sz="3600" dirty="0">
                <a:gradFill flip="none" rotWithShape="1">
                  <a:gsLst>
                    <a:gs pos="0">
                      <a:srgbClr val="F16C06"/>
                    </a:gs>
                    <a:gs pos="30000">
                      <a:srgbClr val="EA3C10"/>
                    </a:gs>
                    <a:gs pos="60000">
                      <a:srgbClr val="DF2417"/>
                    </a:gs>
                    <a:gs pos="100000">
                      <a:srgbClr val="D7271E"/>
                    </a:gs>
                  </a:gsLst>
                  <a:lin ang="10800000" scaled="1"/>
                  <a:tileRect/>
                </a:gradFill>
                <a:effectLst>
                  <a:outerShdw blurRad="12700" dist="38100" dir="2700000" algn="tl" rotWithShape="0">
                    <a:schemeClr val="tx1">
                      <a:lumMod val="85000"/>
                      <a:lumOff val="15000"/>
                      <a:alpha val="14000"/>
                    </a:schemeClr>
                  </a:outerShdw>
                </a:effectLst>
                <a:latin typeface="义启粗黑体" panose="02000800000000000000" pitchFamily="2" charset="-128"/>
                <a:ea typeface="义启粗黑体" panose="02000800000000000000" pitchFamily="2" charset="-128"/>
              </a:rPr>
              <a:t>忠诚履职，敢于担当</a:t>
            </a:r>
          </a:p>
        </p:txBody>
      </p:sp>
      <p:grpSp>
        <p:nvGrpSpPr>
          <p:cNvPr id="4" name="Group 4"/>
          <p:cNvGrpSpPr>
            <a:grpSpLocks noChangeAspect="1"/>
          </p:cNvGrpSpPr>
          <p:nvPr/>
        </p:nvGrpSpPr>
        <p:grpSpPr bwMode="auto">
          <a:xfrm flipH="1">
            <a:off x="8655779" y="487371"/>
            <a:ext cx="607778" cy="337494"/>
            <a:chOff x="2" y="-28"/>
            <a:chExt cx="8111" cy="4504"/>
          </a:xfrm>
          <a:gradFill>
            <a:gsLst>
              <a:gs pos="5000">
                <a:srgbClr val="F16C06"/>
              </a:gs>
              <a:gs pos="68000">
                <a:srgbClr val="DF2417"/>
              </a:gs>
            </a:gsLst>
            <a:lin ang="2700000" scaled="1"/>
          </a:gradFill>
        </p:grpSpPr>
        <p:sp>
          <p:nvSpPr>
            <p:cNvPr id="5" name="Freeform 5"/>
            <p:cNvSpPr/>
            <p:nvPr/>
          </p:nvSpPr>
          <p:spPr bwMode="auto">
            <a:xfrm>
              <a:off x="2" y="-28"/>
              <a:ext cx="8111" cy="3845"/>
            </a:xfrm>
            <a:custGeom>
              <a:avLst/>
              <a:gdLst>
                <a:gd name="T0" fmla="*/ 3708 w 4964"/>
                <a:gd name="T1" fmla="*/ 892 h 2353"/>
                <a:gd name="T2" fmla="*/ 3978 w 4964"/>
                <a:gd name="T3" fmla="*/ 1161 h 2353"/>
                <a:gd name="T4" fmla="*/ 3770 w 4964"/>
                <a:gd name="T5" fmla="*/ 1393 h 2353"/>
                <a:gd name="T6" fmla="*/ 3620 w 4964"/>
                <a:gd name="T7" fmla="*/ 2113 h 2353"/>
                <a:gd name="T8" fmla="*/ 4339 w 4964"/>
                <a:gd name="T9" fmla="*/ 1302 h 2353"/>
                <a:gd name="T10" fmla="*/ 4605 w 4964"/>
                <a:gd name="T11" fmla="*/ 1565 h 2353"/>
                <a:gd name="T12" fmla="*/ 4313 w 4964"/>
                <a:gd name="T13" fmla="*/ 1784 h 2353"/>
                <a:gd name="T14" fmla="*/ 4942 w 4964"/>
                <a:gd name="T15" fmla="*/ 1424 h 2353"/>
                <a:gd name="T16" fmla="*/ 4840 w 4964"/>
                <a:gd name="T17" fmla="*/ 983 h 2353"/>
                <a:gd name="T18" fmla="*/ 4445 w 4964"/>
                <a:gd name="T19" fmla="*/ 867 h 2353"/>
                <a:gd name="T20" fmla="*/ 4200 w 4964"/>
                <a:gd name="T21" fmla="*/ 1050 h 2353"/>
                <a:gd name="T22" fmla="*/ 4090 w 4964"/>
                <a:gd name="T23" fmla="*/ 619 h 2353"/>
                <a:gd name="T24" fmla="*/ 3970 w 4964"/>
                <a:gd name="T25" fmla="*/ 869 h 2353"/>
                <a:gd name="T26" fmla="*/ 4351 w 4964"/>
                <a:gd name="T27" fmla="*/ 843 h 2353"/>
                <a:gd name="T28" fmla="*/ 4281 w 4964"/>
                <a:gd name="T29" fmla="*/ 501 h 2353"/>
                <a:gd name="T30" fmla="*/ 4049 w 4964"/>
                <a:gd name="T31" fmla="*/ 245 h 2353"/>
                <a:gd name="T32" fmla="*/ 3626 w 4964"/>
                <a:gd name="T33" fmla="*/ 247 h 2353"/>
                <a:gd name="T34" fmla="*/ 3157 w 4964"/>
                <a:gd name="T35" fmla="*/ 84 h 2353"/>
                <a:gd name="T36" fmla="*/ 2919 w 4964"/>
                <a:gd name="T37" fmla="*/ 236 h 2353"/>
                <a:gd name="T38" fmla="*/ 2654 w 4964"/>
                <a:gd name="T39" fmla="*/ 599 h 2353"/>
                <a:gd name="T40" fmla="*/ 2922 w 4964"/>
                <a:gd name="T41" fmla="*/ 846 h 2353"/>
                <a:gd name="T42" fmla="*/ 2864 w 4964"/>
                <a:gd name="T43" fmla="*/ 528 h 2353"/>
                <a:gd name="T44" fmla="*/ 3065 w 4964"/>
                <a:gd name="T45" fmla="*/ 608 h 2353"/>
                <a:gd name="T46" fmla="*/ 2952 w 4964"/>
                <a:gd name="T47" fmla="*/ 906 h 2353"/>
                <a:gd name="T48" fmla="*/ 2651 w 4964"/>
                <a:gd name="T49" fmla="*/ 743 h 2353"/>
                <a:gd name="T50" fmla="*/ 2410 w 4964"/>
                <a:gd name="T51" fmla="*/ 538 h 2353"/>
                <a:gd name="T52" fmla="*/ 2250 w 4964"/>
                <a:gd name="T53" fmla="*/ 726 h 2353"/>
                <a:gd name="T54" fmla="*/ 2164 w 4964"/>
                <a:gd name="T55" fmla="*/ 1168 h 2353"/>
                <a:gd name="T56" fmla="*/ 2428 w 4964"/>
                <a:gd name="T57" fmla="*/ 1468 h 2353"/>
                <a:gd name="T58" fmla="*/ 2234 w 4964"/>
                <a:gd name="T59" fmla="*/ 1505 h 2353"/>
                <a:gd name="T60" fmla="*/ 2491 w 4964"/>
                <a:gd name="T61" fmla="*/ 1401 h 2353"/>
                <a:gd name="T62" fmla="*/ 2294 w 4964"/>
                <a:gd name="T63" fmla="*/ 1817 h 2353"/>
                <a:gd name="T64" fmla="*/ 1184 w 4964"/>
                <a:gd name="T65" fmla="*/ 1881 h 2353"/>
                <a:gd name="T66" fmla="*/ 669 w 4964"/>
                <a:gd name="T67" fmla="*/ 1533 h 2353"/>
                <a:gd name="T68" fmla="*/ 0 w 4964"/>
                <a:gd name="T69" fmla="*/ 1528 h 2353"/>
                <a:gd name="T70" fmla="*/ 1164 w 4964"/>
                <a:gd name="T71" fmla="*/ 2144 h 2353"/>
                <a:gd name="T72" fmla="*/ 2891 w 4964"/>
                <a:gd name="T73" fmla="*/ 1717 h 2353"/>
                <a:gd name="T74" fmla="*/ 2724 w 4964"/>
                <a:gd name="T75" fmla="*/ 1203 h 2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64" h="2353">
                  <a:moveTo>
                    <a:pt x="3103" y="1008"/>
                  </a:moveTo>
                  <a:cubicBezTo>
                    <a:pt x="3130" y="659"/>
                    <a:pt x="3633" y="632"/>
                    <a:pt x="3708" y="892"/>
                  </a:cubicBezTo>
                  <a:cubicBezTo>
                    <a:pt x="3789" y="890"/>
                    <a:pt x="3852" y="930"/>
                    <a:pt x="3898" y="984"/>
                  </a:cubicBezTo>
                  <a:cubicBezTo>
                    <a:pt x="3916" y="1006"/>
                    <a:pt x="3974" y="1066"/>
                    <a:pt x="3978" y="1161"/>
                  </a:cubicBezTo>
                  <a:cubicBezTo>
                    <a:pt x="3978" y="1187"/>
                    <a:pt x="3980" y="1255"/>
                    <a:pt x="3931" y="1315"/>
                  </a:cubicBezTo>
                  <a:cubicBezTo>
                    <a:pt x="3871" y="1387"/>
                    <a:pt x="3785" y="1392"/>
                    <a:pt x="3770" y="1393"/>
                  </a:cubicBezTo>
                  <a:cubicBezTo>
                    <a:pt x="3742" y="1790"/>
                    <a:pt x="3508" y="2071"/>
                    <a:pt x="3013" y="2344"/>
                  </a:cubicBezTo>
                  <a:cubicBezTo>
                    <a:pt x="3164" y="2327"/>
                    <a:pt x="3398" y="2276"/>
                    <a:pt x="3620" y="2113"/>
                  </a:cubicBezTo>
                  <a:cubicBezTo>
                    <a:pt x="3746" y="2020"/>
                    <a:pt x="3834" y="1915"/>
                    <a:pt x="3888" y="1851"/>
                  </a:cubicBezTo>
                  <a:cubicBezTo>
                    <a:pt x="4136" y="1554"/>
                    <a:pt x="4150" y="1354"/>
                    <a:pt x="4339" y="1302"/>
                  </a:cubicBezTo>
                  <a:cubicBezTo>
                    <a:pt x="4360" y="1297"/>
                    <a:pt x="4465" y="1268"/>
                    <a:pt x="4540" y="1327"/>
                  </a:cubicBezTo>
                  <a:cubicBezTo>
                    <a:pt x="4634" y="1401"/>
                    <a:pt x="4607" y="1554"/>
                    <a:pt x="4605" y="1565"/>
                  </a:cubicBezTo>
                  <a:cubicBezTo>
                    <a:pt x="4601" y="1227"/>
                    <a:pt x="4147" y="1338"/>
                    <a:pt x="4223" y="1628"/>
                  </a:cubicBezTo>
                  <a:cubicBezTo>
                    <a:pt x="4241" y="1695"/>
                    <a:pt x="4273" y="1747"/>
                    <a:pt x="4313" y="1784"/>
                  </a:cubicBezTo>
                  <a:cubicBezTo>
                    <a:pt x="4417" y="1881"/>
                    <a:pt x="4610" y="1917"/>
                    <a:pt x="4764" y="1824"/>
                  </a:cubicBezTo>
                  <a:cubicBezTo>
                    <a:pt x="4909" y="1736"/>
                    <a:pt x="4964" y="1566"/>
                    <a:pt x="4942" y="1424"/>
                  </a:cubicBezTo>
                  <a:cubicBezTo>
                    <a:pt x="4922" y="1292"/>
                    <a:pt x="4837" y="1209"/>
                    <a:pt x="4807" y="1182"/>
                  </a:cubicBezTo>
                  <a:cubicBezTo>
                    <a:pt x="4818" y="1164"/>
                    <a:pt x="4864" y="1082"/>
                    <a:pt x="4840" y="983"/>
                  </a:cubicBezTo>
                  <a:cubicBezTo>
                    <a:pt x="4817" y="893"/>
                    <a:pt x="4741" y="806"/>
                    <a:pt x="4641" y="794"/>
                  </a:cubicBezTo>
                  <a:cubicBezTo>
                    <a:pt x="4536" y="781"/>
                    <a:pt x="4456" y="857"/>
                    <a:pt x="4445" y="867"/>
                  </a:cubicBezTo>
                  <a:cubicBezTo>
                    <a:pt x="4405" y="906"/>
                    <a:pt x="4414" y="929"/>
                    <a:pt x="4372" y="969"/>
                  </a:cubicBezTo>
                  <a:cubicBezTo>
                    <a:pt x="4316" y="1020"/>
                    <a:pt x="4251" y="1043"/>
                    <a:pt x="4200" y="1050"/>
                  </a:cubicBezTo>
                  <a:cubicBezTo>
                    <a:pt x="4099" y="1062"/>
                    <a:pt x="3945" y="1027"/>
                    <a:pt x="3900" y="888"/>
                  </a:cubicBezTo>
                  <a:cubicBezTo>
                    <a:pt x="3827" y="664"/>
                    <a:pt x="4035" y="561"/>
                    <a:pt x="4090" y="619"/>
                  </a:cubicBezTo>
                  <a:cubicBezTo>
                    <a:pt x="4060" y="620"/>
                    <a:pt x="4032" y="629"/>
                    <a:pt x="4009" y="647"/>
                  </a:cubicBezTo>
                  <a:cubicBezTo>
                    <a:pt x="3946" y="695"/>
                    <a:pt x="3931" y="797"/>
                    <a:pt x="3970" y="869"/>
                  </a:cubicBezTo>
                  <a:cubicBezTo>
                    <a:pt x="4018" y="957"/>
                    <a:pt x="4126" y="964"/>
                    <a:pt x="4141" y="964"/>
                  </a:cubicBezTo>
                  <a:cubicBezTo>
                    <a:pt x="4270" y="969"/>
                    <a:pt x="4345" y="854"/>
                    <a:pt x="4351" y="843"/>
                  </a:cubicBezTo>
                  <a:cubicBezTo>
                    <a:pt x="4362" y="827"/>
                    <a:pt x="4406" y="751"/>
                    <a:pt x="4385" y="653"/>
                  </a:cubicBezTo>
                  <a:cubicBezTo>
                    <a:pt x="4365" y="565"/>
                    <a:pt x="4304" y="517"/>
                    <a:pt x="4281" y="501"/>
                  </a:cubicBezTo>
                  <a:cubicBezTo>
                    <a:pt x="4202" y="446"/>
                    <a:pt x="4120" y="453"/>
                    <a:pt x="4100" y="455"/>
                  </a:cubicBezTo>
                  <a:cubicBezTo>
                    <a:pt x="4103" y="434"/>
                    <a:pt x="4116" y="334"/>
                    <a:pt x="4049" y="245"/>
                  </a:cubicBezTo>
                  <a:cubicBezTo>
                    <a:pt x="3993" y="169"/>
                    <a:pt x="3892" y="120"/>
                    <a:pt x="3789" y="140"/>
                  </a:cubicBezTo>
                  <a:cubicBezTo>
                    <a:pt x="3693" y="158"/>
                    <a:pt x="3639" y="228"/>
                    <a:pt x="3626" y="247"/>
                  </a:cubicBezTo>
                  <a:cubicBezTo>
                    <a:pt x="3618" y="219"/>
                    <a:pt x="3589" y="123"/>
                    <a:pt x="3495" y="65"/>
                  </a:cubicBezTo>
                  <a:cubicBezTo>
                    <a:pt x="3396" y="4"/>
                    <a:pt x="3252" y="0"/>
                    <a:pt x="3157" y="84"/>
                  </a:cubicBezTo>
                  <a:cubicBezTo>
                    <a:pt x="3084" y="147"/>
                    <a:pt x="3070" y="236"/>
                    <a:pt x="3067" y="264"/>
                  </a:cubicBezTo>
                  <a:cubicBezTo>
                    <a:pt x="3042" y="252"/>
                    <a:pt x="2988" y="230"/>
                    <a:pt x="2919" y="236"/>
                  </a:cubicBezTo>
                  <a:cubicBezTo>
                    <a:pt x="2807" y="245"/>
                    <a:pt x="2739" y="317"/>
                    <a:pt x="2725" y="333"/>
                  </a:cubicBezTo>
                  <a:cubicBezTo>
                    <a:pt x="2629" y="439"/>
                    <a:pt x="2650" y="574"/>
                    <a:pt x="2654" y="599"/>
                  </a:cubicBezTo>
                  <a:cubicBezTo>
                    <a:pt x="2658" y="626"/>
                    <a:pt x="2683" y="763"/>
                    <a:pt x="2797" y="824"/>
                  </a:cubicBezTo>
                  <a:cubicBezTo>
                    <a:pt x="2820" y="836"/>
                    <a:pt x="2869" y="862"/>
                    <a:pt x="2922" y="846"/>
                  </a:cubicBezTo>
                  <a:cubicBezTo>
                    <a:pt x="2997" y="823"/>
                    <a:pt x="3059" y="721"/>
                    <a:pt x="3023" y="635"/>
                  </a:cubicBezTo>
                  <a:cubicBezTo>
                    <a:pt x="3003" y="586"/>
                    <a:pt x="2953" y="543"/>
                    <a:pt x="2864" y="528"/>
                  </a:cubicBezTo>
                  <a:cubicBezTo>
                    <a:pt x="2881" y="524"/>
                    <a:pt x="2914" y="519"/>
                    <a:pt x="2952" y="528"/>
                  </a:cubicBezTo>
                  <a:cubicBezTo>
                    <a:pt x="2971" y="533"/>
                    <a:pt x="3029" y="550"/>
                    <a:pt x="3065" y="608"/>
                  </a:cubicBezTo>
                  <a:cubicBezTo>
                    <a:pt x="3099" y="661"/>
                    <a:pt x="3093" y="716"/>
                    <a:pt x="3090" y="734"/>
                  </a:cubicBezTo>
                  <a:cubicBezTo>
                    <a:pt x="3081" y="809"/>
                    <a:pt x="3027" y="878"/>
                    <a:pt x="2952" y="906"/>
                  </a:cubicBezTo>
                  <a:cubicBezTo>
                    <a:pt x="2946" y="909"/>
                    <a:pt x="2866" y="937"/>
                    <a:pt x="2788" y="900"/>
                  </a:cubicBezTo>
                  <a:cubicBezTo>
                    <a:pt x="2730" y="873"/>
                    <a:pt x="2700" y="824"/>
                    <a:pt x="2651" y="743"/>
                  </a:cubicBezTo>
                  <a:cubicBezTo>
                    <a:pt x="2612" y="679"/>
                    <a:pt x="2621" y="675"/>
                    <a:pt x="2593" y="641"/>
                  </a:cubicBezTo>
                  <a:cubicBezTo>
                    <a:pt x="2574" y="618"/>
                    <a:pt x="2509" y="539"/>
                    <a:pt x="2410" y="538"/>
                  </a:cubicBezTo>
                  <a:cubicBezTo>
                    <a:pt x="2390" y="537"/>
                    <a:pt x="2320" y="536"/>
                    <a:pt x="2276" y="592"/>
                  </a:cubicBezTo>
                  <a:cubicBezTo>
                    <a:pt x="2232" y="648"/>
                    <a:pt x="2248" y="717"/>
                    <a:pt x="2250" y="726"/>
                  </a:cubicBezTo>
                  <a:cubicBezTo>
                    <a:pt x="2148" y="731"/>
                    <a:pt x="2055" y="798"/>
                    <a:pt x="2034" y="893"/>
                  </a:cubicBezTo>
                  <a:cubicBezTo>
                    <a:pt x="2011" y="1000"/>
                    <a:pt x="2046" y="1124"/>
                    <a:pt x="2164" y="1168"/>
                  </a:cubicBezTo>
                  <a:cubicBezTo>
                    <a:pt x="1932" y="1200"/>
                    <a:pt x="1938" y="1554"/>
                    <a:pt x="2134" y="1630"/>
                  </a:cubicBezTo>
                  <a:cubicBezTo>
                    <a:pt x="2329" y="1706"/>
                    <a:pt x="2450" y="1591"/>
                    <a:pt x="2428" y="1468"/>
                  </a:cubicBezTo>
                  <a:cubicBezTo>
                    <a:pt x="2401" y="1308"/>
                    <a:pt x="2262" y="1292"/>
                    <a:pt x="2202" y="1359"/>
                  </a:cubicBezTo>
                  <a:cubicBezTo>
                    <a:pt x="2155" y="1410"/>
                    <a:pt x="2179" y="1466"/>
                    <a:pt x="2234" y="1505"/>
                  </a:cubicBezTo>
                  <a:cubicBezTo>
                    <a:pt x="2127" y="1528"/>
                    <a:pt x="2117" y="1357"/>
                    <a:pt x="2182" y="1293"/>
                  </a:cubicBezTo>
                  <a:cubicBezTo>
                    <a:pt x="2247" y="1230"/>
                    <a:pt x="2448" y="1255"/>
                    <a:pt x="2491" y="1401"/>
                  </a:cubicBezTo>
                  <a:cubicBezTo>
                    <a:pt x="2506" y="1455"/>
                    <a:pt x="2505" y="1502"/>
                    <a:pt x="2499" y="1533"/>
                  </a:cubicBezTo>
                  <a:cubicBezTo>
                    <a:pt x="2494" y="1561"/>
                    <a:pt x="2467" y="1684"/>
                    <a:pt x="2294" y="1817"/>
                  </a:cubicBezTo>
                  <a:cubicBezTo>
                    <a:pt x="2080" y="1983"/>
                    <a:pt x="1844" y="2008"/>
                    <a:pt x="1780" y="2013"/>
                  </a:cubicBezTo>
                  <a:cubicBezTo>
                    <a:pt x="1711" y="2019"/>
                    <a:pt x="1430" y="2039"/>
                    <a:pt x="1184" y="1881"/>
                  </a:cubicBezTo>
                  <a:cubicBezTo>
                    <a:pt x="1108" y="1833"/>
                    <a:pt x="915" y="1690"/>
                    <a:pt x="859" y="1648"/>
                  </a:cubicBezTo>
                  <a:cubicBezTo>
                    <a:pt x="804" y="1607"/>
                    <a:pt x="751" y="1568"/>
                    <a:pt x="669" y="1533"/>
                  </a:cubicBezTo>
                  <a:cubicBezTo>
                    <a:pt x="649" y="1525"/>
                    <a:pt x="568" y="1492"/>
                    <a:pt x="443" y="1479"/>
                  </a:cubicBezTo>
                  <a:cubicBezTo>
                    <a:pt x="266" y="1460"/>
                    <a:pt x="111" y="1492"/>
                    <a:pt x="0" y="1528"/>
                  </a:cubicBezTo>
                  <a:cubicBezTo>
                    <a:pt x="114" y="1530"/>
                    <a:pt x="281" y="1546"/>
                    <a:pt x="462" y="1621"/>
                  </a:cubicBezTo>
                  <a:cubicBezTo>
                    <a:pt x="818" y="1766"/>
                    <a:pt x="858" y="1981"/>
                    <a:pt x="1164" y="2144"/>
                  </a:cubicBezTo>
                  <a:cubicBezTo>
                    <a:pt x="1556" y="2353"/>
                    <a:pt x="1978" y="2259"/>
                    <a:pt x="2070" y="2238"/>
                  </a:cubicBezTo>
                  <a:cubicBezTo>
                    <a:pt x="2537" y="2134"/>
                    <a:pt x="2807" y="1823"/>
                    <a:pt x="2891" y="1717"/>
                  </a:cubicBezTo>
                  <a:cubicBezTo>
                    <a:pt x="2861" y="1705"/>
                    <a:pt x="2818" y="1685"/>
                    <a:pt x="2779" y="1647"/>
                  </a:cubicBezTo>
                  <a:cubicBezTo>
                    <a:pt x="2673" y="1542"/>
                    <a:pt x="2641" y="1352"/>
                    <a:pt x="2724" y="1203"/>
                  </a:cubicBezTo>
                  <a:cubicBezTo>
                    <a:pt x="2797" y="1071"/>
                    <a:pt x="2946" y="994"/>
                    <a:pt x="3103" y="100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noFill/>
              </a:endParaRPr>
            </a:p>
          </p:txBody>
        </p:sp>
        <p:sp>
          <p:nvSpPr>
            <p:cNvPr id="6" name="Freeform 6"/>
            <p:cNvSpPr/>
            <p:nvPr/>
          </p:nvSpPr>
          <p:spPr bwMode="auto">
            <a:xfrm>
              <a:off x="165" y="1230"/>
              <a:ext cx="6260" cy="3246"/>
            </a:xfrm>
            <a:custGeom>
              <a:avLst/>
              <a:gdLst>
                <a:gd name="T0" fmla="*/ 3611 w 3831"/>
                <a:gd name="T1" fmla="*/ 588 h 1986"/>
                <a:gd name="T2" fmla="*/ 3760 w 3831"/>
                <a:gd name="T3" fmla="*/ 529 h 1986"/>
                <a:gd name="T4" fmla="*/ 3817 w 3831"/>
                <a:gd name="T5" fmla="*/ 350 h 1986"/>
                <a:gd name="T6" fmla="*/ 3707 w 3831"/>
                <a:gd name="T7" fmla="*/ 195 h 1986"/>
                <a:gd name="T8" fmla="*/ 3560 w 3831"/>
                <a:gd name="T9" fmla="*/ 162 h 1986"/>
                <a:gd name="T10" fmla="*/ 3467 w 3831"/>
                <a:gd name="T11" fmla="*/ 53 h 1986"/>
                <a:gd name="T12" fmla="*/ 3248 w 3831"/>
                <a:gd name="T13" fmla="*/ 17 h 1986"/>
                <a:gd name="T14" fmla="*/ 3038 w 3831"/>
                <a:gd name="T15" fmla="*/ 315 h 1986"/>
                <a:gd name="T16" fmla="*/ 2874 w 3831"/>
                <a:gd name="T17" fmla="*/ 310 h 1986"/>
                <a:gd name="T18" fmla="*/ 2690 w 3831"/>
                <a:gd name="T19" fmla="*/ 471 h 1986"/>
                <a:gd name="T20" fmla="*/ 2670 w 3831"/>
                <a:gd name="T21" fmla="*/ 558 h 1986"/>
                <a:gd name="T22" fmla="*/ 2692 w 3831"/>
                <a:gd name="T23" fmla="*/ 743 h 1986"/>
                <a:gd name="T24" fmla="*/ 2750 w 3831"/>
                <a:gd name="T25" fmla="*/ 828 h 1986"/>
                <a:gd name="T26" fmla="*/ 2862 w 3831"/>
                <a:gd name="T27" fmla="*/ 876 h 1986"/>
                <a:gd name="T28" fmla="*/ 2999 w 3831"/>
                <a:gd name="T29" fmla="*/ 771 h 1986"/>
                <a:gd name="T30" fmla="*/ 2983 w 3831"/>
                <a:gd name="T31" fmla="*/ 661 h 1986"/>
                <a:gd name="T32" fmla="*/ 2912 w 3831"/>
                <a:gd name="T33" fmla="*/ 629 h 1986"/>
                <a:gd name="T34" fmla="*/ 2873 w 3831"/>
                <a:gd name="T35" fmla="*/ 661 h 1986"/>
                <a:gd name="T36" fmla="*/ 2880 w 3831"/>
                <a:gd name="T37" fmla="*/ 746 h 1986"/>
                <a:gd name="T38" fmla="*/ 2841 w 3831"/>
                <a:gd name="T39" fmla="*/ 711 h 1986"/>
                <a:gd name="T40" fmla="*/ 2825 w 3831"/>
                <a:gd name="T41" fmla="*/ 645 h 1986"/>
                <a:gd name="T42" fmla="*/ 2907 w 3831"/>
                <a:gd name="T43" fmla="*/ 551 h 1986"/>
                <a:gd name="T44" fmla="*/ 3022 w 3831"/>
                <a:gd name="T45" fmla="*/ 577 h 1986"/>
                <a:gd name="T46" fmla="*/ 3104 w 3831"/>
                <a:gd name="T47" fmla="*/ 705 h 1986"/>
                <a:gd name="T48" fmla="*/ 3040 w 3831"/>
                <a:gd name="T49" fmla="*/ 897 h 1986"/>
                <a:gd name="T50" fmla="*/ 2868 w 3831"/>
                <a:gd name="T51" fmla="*/ 970 h 1986"/>
                <a:gd name="T52" fmla="*/ 2569 w 3831"/>
                <a:gd name="T53" fmla="*/ 1305 h 1986"/>
                <a:gd name="T54" fmla="*/ 2226 w 3831"/>
                <a:gd name="T55" fmla="*/ 1495 h 1986"/>
                <a:gd name="T56" fmla="*/ 1568 w 3831"/>
                <a:gd name="T57" fmla="*/ 1591 h 1986"/>
                <a:gd name="T58" fmla="*/ 1166 w 3831"/>
                <a:gd name="T59" fmla="*/ 1519 h 1986"/>
                <a:gd name="T60" fmla="*/ 917 w 3831"/>
                <a:gd name="T61" fmla="*/ 1343 h 1986"/>
                <a:gd name="T62" fmla="*/ 0 w 3831"/>
                <a:gd name="T63" fmla="*/ 850 h 1986"/>
                <a:gd name="T64" fmla="*/ 476 w 3831"/>
                <a:gd name="T65" fmla="*/ 1111 h 1986"/>
                <a:gd name="T66" fmla="*/ 764 w 3831"/>
                <a:gd name="T67" fmla="*/ 1399 h 1986"/>
                <a:gd name="T68" fmla="*/ 1307 w 3831"/>
                <a:gd name="T69" fmla="*/ 1779 h 1986"/>
                <a:gd name="T70" fmla="*/ 1573 w 3831"/>
                <a:gd name="T71" fmla="*/ 1852 h 1986"/>
                <a:gd name="T72" fmla="*/ 3183 w 3831"/>
                <a:gd name="T73" fmla="*/ 1305 h 1986"/>
                <a:gd name="T74" fmla="*/ 3430 w 3831"/>
                <a:gd name="T75" fmla="*/ 1041 h 1986"/>
                <a:gd name="T76" fmla="*/ 3611 w 3831"/>
                <a:gd name="T77" fmla="*/ 588 h 1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831" h="1986">
                  <a:moveTo>
                    <a:pt x="3611" y="588"/>
                  </a:moveTo>
                  <a:cubicBezTo>
                    <a:pt x="3626" y="588"/>
                    <a:pt x="3701" y="587"/>
                    <a:pt x="3760" y="529"/>
                  </a:cubicBezTo>
                  <a:cubicBezTo>
                    <a:pt x="3831" y="457"/>
                    <a:pt x="3819" y="362"/>
                    <a:pt x="3817" y="350"/>
                  </a:cubicBezTo>
                  <a:cubicBezTo>
                    <a:pt x="3802" y="252"/>
                    <a:pt x="3722" y="204"/>
                    <a:pt x="3707" y="195"/>
                  </a:cubicBezTo>
                  <a:cubicBezTo>
                    <a:pt x="3644" y="157"/>
                    <a:pt x="3582" y="160"/>
                    <a:pt x="3560" y="162"/>
                  </a:cubicBezTo>
                  <a:cubicBezTo>
                    <a:pt x="3548" y="138"/>
                    <a:pt x="3521" y="90"/>
                    <a:pt x="3467" y="53"/>
                  </a:cubicBezTo>
                  <a:cubicBezTo>
                    <a:pt x="3395" y="5"/>
                    <a:pt x="3310" y="0"/>
                    <a:pt x="3248" y="17"/>
                  </a:cubicBezTo>
                  <a:cubicBezTo>
                    <a:pt x="3131" y="48"/>
                    <a:pt x="3044" y="169"/>
                    <a:pt x="3038" y="315"/>
                  </a:cubicBezTo>
                  <a:cubicBezTo>
                    <a:pt x="3010" y="306"/>
                    <a:pt x="2947" y="290"/>
                    <a:pt x="2874" y="310"/>
                  </a:cubicBezTo>
                  <a:cubicBezTo>
                    <a:pt x="2787" y="334"/>
                    <a:pt x="2721" y="399"/>
                    <a:pt x="2690" y="471"/>
                  </a:cubicBezTo>
                  <a:cubicBezTo>
                    <a:pt x="2676" y="505"/>
                    <a:pt x="2673" y="533"/>
                    <a:pt x="2670" y="558"/>
                  </a:cubicBezTo>
                  <a:cubicBezTo>
                    <a:pt x="2666" y="591"/>
                    <a:pt x="2658" y="664"/>
                    <a:pt x="2692" y="743"/>
                  </a:cubicBezTo>
                  <a:cubicBezTo>
                    <a:pt x="2704" y="769"/>
                    <a:pt x="2718" y="800"/>
                    <a:pt x="2750" y="828"/>
                  </a:cubicBezTo>
                  <a:cubicBezTo>
                    <a:pt x="2766" y="843"/>
                    <a:pt x="2806" y="877"/>
                    <a:pt x="2862" y="876"/>
                  </a:cubicBezTo>
                  <a:cubicBezTo>
                    <a:pt x="2923" y="874"/>
                    <a:pt x="2981" y="829"/>
                    <a:pt x="2999" y="771"/>
                  </a:cubicBezTo>
                  <a:cubicBezTo>
                    <a:pt x="3001" y="762"/>
                    <a:pt x="3018" y="703"/>
                    <a:pt x="2983" y="661"/>
                  </a:cubicBezTo>
                  <a:cubicBezTo>
                    <a:pt x="2979" y="657"/>
                    <a:pt x="2948" y="621"/>
                    <a:pt x="2912" y="629"/>
                  </a:cubicBezTo>
                  <a:cubicBezTo>
                    <a:pt x="2887" y="635"/>
                    <a:pt x="2875" y="657"/>
                    <a:pt x="2873" y="661"/>
                  </a:cubicBezTo>
                  <a:cubicBezTo>
                    <a:pt x="2852" y="700"/>
                    <a:pt x="2879" y="744"/>
                    <a:pt x="2880" y="746"/>
                  </a:cubicBezTo>
                  <a:cubicBezTo>
                    <a:pt x="2871" y="741"/>
                    <a:pt x="2854" y="731"/>
                    <a:pt x="2841" y="711"/>
                  </a:cubicBezTo>
                  <a:cubicBezTo>
                    <a:pt x="2839" y="708"/>
                    <a:pt x="2821" y="681"/>
                    <a:pt x="2825" y="645"/>
                  </a:cubicBezTo>
                  <a:cubicBezTo>
                    <a:pt x="2830" y="600"/>
                    <a:pt x="2867" y="564"/>
                    <a:pt x="2907" y="551"/>
                  </a:cubicBezTo>
                  <a:cubicBezTo>
                    <a:pt x="2959" y="536"/>
                    <a:pt x="3003" y="565"/>
                    <a:pt x="3022" y="577"/>
                  </a:cubicBezTo>
                  <a:cubicBezTo>
                    <a:pt x="3086" y="619"/>
                    <a:pt x="3101" y="690"/>
                    <a:pt x="3104" y="705"/>
                  </a:cubicBezTo>
                  <a:cubicBezTo>
                    <a:pt x="3123" y="808"/>
                    <a:pt x="3051" y="885"/>
                    <a:pt x="3040" y="897"/>
                  </a:cubicBezTo>
                  <a:cubicBezTo>
                    <a:pt x="2973" y="966"/>
                    <a:pt x="2887" y="970"/>
                    <a:pt x="2868" y="970"/>
                  </a:cubicBezTo>
                  <a:cubicBezTo>
                    <a:pt x="2815" y="1057"/>
                    <a:pt x="2720" y="1186"/>
                    <a:pt x="2569" y="1305"/>
                  </a:cubicBezTo>
                  <a:cubicBezTo>
                    <a:pt x="2542" y="1326"/>
                    <a:pt x="2418" y="1421"/>
                    <a:pt x="2226" y="1495"/>
                  </a:cubicBezTo>
                  <a:cubicBezTo>
                    <a:pt x="1953" y="1601"/>
                    <a:pt x="1721" y="1596"/>
                    <a:pt x="1568" y="1591"/>
                  </a:cubicBezTo>
                  <a:cubicBezTo>
                    <a:pt x="1424" y="1587"/>
                    <a:pt x="1305" y="1582"/>
                    <a:pt x="1166" y="1519"/>
                  </a:cubicBezTo>
                  <a:cubicBezTo>
                    <a:pt x="1030" y="1457"/>
                    <a:pt x="946" y="1372"/>
                    <a:pt x="917" y="1343"/>
                  </a:cubicBezTo>
                  <a:cubicBezTo>
                    <a:pt x="740" y="1166"/>
                    <a:pt x="365" y="833"/>
                    <a:pt x="0" y="850"/>
                  </a:cubicBezTo>
                  <a:cubicBezTo>
                    <a:pt x="197" y="917"/>
                    <a:pt x="352" y="1009"/>
                    <a:pt x="476" y="1111"/>
                  </a:cubicBezTo>
                  <a:cubicBezTo>
                    <a:pt x="599" y="1213"/>
                    <a:pt x="584" y="1234"/>
                    <a:pt x="764" y="1399"/>
                  </a:cubicBezTo>
                  <a:cubicBezTo>
                    <a:pt x="928" y="1551"/>
                    <a:pt x="1078" y="1688"/>
                    <a:pt x="1307" y="1779"/>
                  </a:cubicBezTo>
                  <a:cubicBezTo>
                    <a:pt x="1427" y="1826"/>
                    <a:pt x="1524" y="1843"/>
                    <a:pt x="1573" y="1852"/>
                  </a:cubicBezTo>
                  <a:cubicBezTo>
                    <a:pt x="2347" y="1986"/>
                    <a:pt x="3077" y="1391"/>
                    <a:pt x="3183" y="1305"/>
                  </a:cubicBezTo>
                  <a:cubicBezTo>
                    <a:pt x="3288" y="1220"/>
                    <a:pt x="3365" y="1138"/>
                    <a:pt x="3430" y="1041"/>
                  </a:cubicBezTo>
                  <a:cubicBezTo>
                    <a:pt x="3548" y="866"/>
                    <a:pt x="3592" y="694"/>
                    <a:pt x="3611" y="58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noFill/>
              </a:endParaRPr>
            </a:p>
          </p:txBody>
        </p:sp>
      </p:grpSp>
      <p:cxnSp>
        <p:nvCxnSpPr>
          <p:cNvPr id="7" name="直接连接符 6"/>
          <p:cNvCxnSpPr/>
          <p:nvPr/>
        </p:nvCxnSpPr>
        <p:spPr>
          <a:xfrm>
            <a:off x="9224690" y="670351"/>
            <a:ext cx="2074681" cy="0"/>
          </a:xfrm>
          <a:prstGeom prst="line">
            <a:avLst/>
          </a:prstGeom>
          <a:ln>
            <a:solidFill>
              <a:srgbClr val="F16C06"/>
            </a:solidFill>
          </a:ln>
        </p:spPr>
        <p:style>
          <a:lnRef idx="1">
            <a:schemeClr val="accent1"/>
          </a:lnRef>
          <a:fillRef idx="0">
            <a:schemeClr val="accent1"/>
          </a:fillRef>
          <a:effectRef idx="0">
            <a:schemeClr val="accent1"/>
          </a:effectRef>
          <a:fontRef idx="minor">
            <a:schemeClr val="tx1"/>
          </a:fontRef>
        </p:style>
      </p:cxnSp>
      <p:grpSp>
        <p:nvGrpSpPr>
          <p:cNvPr id="8" name="Group 4"/>
          <p:cNvGrpSpPr>
            <a:grpSpLocks noChangeAspect="1"/>
          </p:cNvGrpSpPr>
          <p:nvPr/>
        </p:nvGrpSpPr>
        <p:grpSpPr bwMode="auto">
          <a:xfrm>
            <a:off x="2940653" y="487371"/>
            <a:ext cx="607778" cy="337494"/>
            <a:chOff x="2" y="-28"/>
            <a:chExt cx="8111" cy="4504"/>
          </a:xfrm>
          <a:gradFill>
            <a:gsLst>
              <a:gs pos="5000">
                <a:srgbClr val="F16C06"/>
              </a:gs>
              <a:gs pos="68000">
                <a:srgbClr val="DF2417"/>
              </a:gs>
            </a:gsLst>
            <a:lin ang="2700000" scaled="1"/>
          </a:gradFill>
        </p:grpSpPr>
        <p:sp>
          <p:nvSpPr>
            <p:cNvPr id="9" name="Freeform 5"/>
            <p:cNvSpPr/>
            <p:nvPr/>
          </p:nvSpPr>
          <p:spPr bwMode="auto">
            <a:xfrm>
              <a:off x="2" y="-28"/>
              <a:ext cx="8111" cy="3845"/>
            </a:xfrm>
            <a:custGeom>
              <a:avLst/>
              <a:gdLst>
                <a:gd name="T0" fmla="*/ 3708 w 4964"/>
                <a:gd name="T1" fmla="*/ 892 h 2353"/>
                <a:gd name="T2" fmla="*/ 3978 w 4964"/>
                <a:gd name="T3" fmla="*/ 1161 h 2353"/>
                <a:gd name="T4" fmla="*/ 3770 w 4964"/>
                <a:gd name="T5" fmla="*/ 1393 h 2353"/>
                <a:gd name="T6" fmla="*/ 3620 w 4964"/>
                <a:gd name="T7" fmla="*/ 2113 h 2353"/>
                <a:gd name="T8" fmla="*/ 4339 w 4964"/>
                <a:gd name="T9" fmla="*/ 1302 h 2353"/>
                <a:gd name="T10" fmla="*/ 4605 w 4964"/>
                <a:gd name="T11" fmla="*/ 1565 h 2353"/>
                <a:gd name="T12" fmla="*/ 4313 w 4964"/>
                <a:gd name="T13" fmla="*/ 1784 h 2353"/>
                <a:gd name="T14" fmla="*/ 4942 w 4964"/>
                <a:gd name="T15" fmla="*/ 1424 h 2353"/>
                <a:gd name="T16" fmla="*/ 4840 w 4964"/>
                <a:gd name="T17" fmla="*/ 983 h 2353"/>
                <a:gd name="T18" fmla="*/ 4445 w 4964"/>
                <a:gd name="T19" fmla="*/ 867 h 2353"/>
                <a:gd name="T20" fmla="*/ 4200 w 4964"/>
                <a:gd name="T21" fmla="*/ 1050 h 2353"/>
                <a:gd name="T22" fmla="*/ 4090 w 4964"/>
                <a:gd name="T23" fmla="*/ 619 h 2353"/>
                <a:gd name="T24" fmla="*/ 3970 w 4964"/>
                <a:gd name="T25" fmla="*/ 869 h 2353"/>
                <a:gd name="T26" fmla="*/ 4351 w 4964"/>
                <a:gd name="T27" fmla="*/ 843 h 2353"/>
                <a:gd name="T28" fmla="*/ 4281 w 4964"/>
                <a:gd name="T29" fmla="*/ 501 h 2353"/>
                <a:gd name="T30" fmla="*/ 4049 w 4964"/>
                <a:gd name="T31" fmla="*/ 245 h 2353"/>
                <a:gd name="T32" fmla="*/ 3626 w 4964"/>
                <a:gd name="T33" fmla="*/ 247 h 2353"/>
                <a:gd name="T34" fmla="*/ 3157 w 4964"/>
                <a:gd name="T35" fmla="*/ 84 h 2353"/>
                <a:gd name="T36" fmla="*/ 2919 w 4964"/>
                <a:gd name="T37" fmla="*/ 236 h 2353"/>
                <a:gd name="T38" fmla="*/ 2654 w 4964"/>
                <a:gd name="T39" fmla="*/ 599 h 2353"/>
                <a:gd name="T40" fmla="*/ 2922 w 4964"/>
                <a:gd name="T41" fmla="*/ 846 h 2353"/>
                <a:gd name="T42" fmla="*/ 2864 w 4964"/>
                <a:gd name="T43" fmla="*/ 528 h 2353"/>
                <a:gd name="T44" fmla="*/ 3065 w 4964"/>
                <a:gd name="T45" fmla="*/ 608 h 2353"/>
                <a:gd name="T46" fmla="*/ 2952 w 4964"/>
                <a:gd name="T47" fmla="*/ 906 h 2353"/>
                <a:gd name="T48" fmla="*/ 2651 w 4964"/>
                <a:gd name="T49" fmla="*/ 743 h 2353"/>
                <a:gd name="T50" fmla="*/ 2410 w 4964"/>
                <a:gd name="T51" fmla="*/ 538 h 2353"/>
                <a:gd name="T52" fmla="*/ 2250 w 4964"/>
                <a:gd name="T53" fmla="*/ 726 h 2353"/>
                <a:gd name="T54" fmla="*/ 2164 w 4964"/>
                <a:gd name="T55" fmla="*/ 1168 h 2353"/>
                <a:gd name="T56" fmla="*/ 2428 w 4964"/>
                <a:gd name="T57" fmla="*/ 1468 h 2353"/>
                <a:gd name="T58" fmla="*/ 2234 w 4964"/>
                <a:gd name="T59" fmla="*/ 1505 h 2353"/>
                <a:gd name="T60" fmla="*/ 2491 w 4964"/>
                <a:gd name="T61" fmla="*/ 1401 h 2353"/>
                <a:gd name="T62" fmla="*/ 2294 w 4964"/>
                <a:gd name="T63" fmla="*/ 1817 h 2353"/>
                <a:gd name="T64" fmla="*/ 1184 w 4964"/>
                <a:gd name="T65" fmla="*/ 1881 h 2353"/>
                <a:gd name="T66" fmla="*/ 669 w 4964"/>
                <a:gd name="T67" fmla="*/ 1533 h 2353"/>
                <a:gd name="T68" fmla="*/ 0 w 4964"/>
                <a:gd name="T69" fmla="*/ 1528 h 2353"/>
                <a:gd name="T70" fmla="*/ 1164 w 4964"/>
                <a:gd name="T71" fmla="*/ 2144 h 2353"/>
                <a:gd name="T72" fmla="*/ 2891 w 4964"/>
                <a:gd name="T73" fmla="*/ 1717 h 2353"/>
                <a:gd name="T74" fmla="*/ 2724 w 4964"/>
                <a:gd name="T75" fmla="*/ 1203 h 2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64" h="2353">
                  <a:moveTo>
                    <a:pt x="3103" y="1008"/>
                  </a:moveTo>
                  <a:cubicBezTo>
                    <a:pt x="3130" y="659"/>
                    <a:pt x="3633" y="632"/>
                    <a:pt x="3708" y="892"/>
                  </a:cubicBezTo>
                  <a:cubicBezTo>
                    <a:pt x="3789" y="890"/>
                    <a:pt x="3852" y="930"/>
                    <a:pt x="3898" y="984"/>
                  </a:cubicBezTo>
                  <a:cubicBezTo>
                    <a:pt x="3916" y="1006"/>
                    <a:pt x="3974" y="1066"/>
                    <a:pt x="3978" y="1161"/>
                  </a:cubicBezTo>
                  <a:cubicBezTo>
                    <a:pt x="3978" y="1187"/>
                    <a:pt x="3980" y="1255"/>
                    <a:pt x="3931" y="1315"/>
                  </a:cubicBezTo>
                  <a:cubicBezTo>
                    <a:pt x="3871" y="1387"/>
                    <a:pt x="3785" y="1392"/>
                    <a:pt x="3770" y="1393"/>
                  </a:cubicBezTo>
                  <a:cubicBezTo>
                    <a:pt x="3742" y="1790"/>
                    <a:pt x="3508" y="2071"/>
                    <a:pt x="3013" y="2344"/>
                  </a:cubicBezTo>
                  <a:cubicBezTo>
                    <a:pt x="3164" y="2327"/>
                    <a:pt x="3398" y="2276"/>
                    <a:pt x="3620" y="2113"/>
                  </a:cubicBezTo>
                  <a:cubicBezTo>
                    <a:pt x="3746" y="2020"/>
                    <a:pt x="3834" y="1915"/>
                    <a:pt x="3888" y="1851"/>
                  </a:cubicBezTo>
                  <a:cubicBezTo>
                    <a:pt x="4136" y="1554"/>
                    <a:pt x="4150" y="1354"/>
                    <a:pt x="4339" y="1302"/>
                  </a:cubicBezTo>
                  <a:cubicBezTo>
                    <a:pt x="4360" y="1297"/>
                    <a:pt x="4465" y="1268"/>
                    <a:pt x="4540" y="1327"/>
                  </a:cubicBezTo>
                  <a:cubicBezTo>
                    <a:pt x="4634" y="1401"/>
                    <a:pt x="4607" y="1554"/>
                    <a:pt x="4605" y="1565"/>
                  </a:cubicBezTo>
                  <a:cubicBezTo>
                    <a:pt x="4601" y="1227"/>
                    <a:pt x="4147" y="1338"/>
                    <a:pt x="4223" y="1628"/>
                  </a:cubicBezTo>
                  <a:cubicBezTo>
                    <a:pt x="4241" y="1695"/>
                    <a:pt x="4273" y="1747"/>
                    <a:pt x="4313" y="1784"/>
                  </a:cubicBezTo>
                  <a:cubicBezTo>
                    <a:pt x="4417" y="1881"/>
                    <a:pt x="4610" y="1917"/>
                    <a:pt x="4764" y="1824"/>
                  </a:cubicBezTo>
                  <a:cubicBezTo>
                    <a:pt x="4909" y="1736"/>
                    <a:pt x="4964" y="1566"/>
                    <a:pt x="4942" y="1424"/>
                  </a:cubicBezTo>
                  <a:cubicBezTo>
                    <a:pt x="4922" y="1292"/>
                    <a:pt x="4837" y="1209"/>
                    <a:pt x="4807" y="1182"/>
                  </a:cubicBezTo>
                  <a:cubicBezTo>
                    <a:pt x="4818" y="1164"/>
                    <a:pt x="4864" y="1082"/>
                    <a:pt x="4840" y="983"/>
                  </a:cubicBezTo>
                  <a:cubicBezTo>
                    <a:pt x="4817" y="893"/>
                    <a:pt x="4741" y="806"/>
                    <a:pt x="4641" y="794"/>
                  </a:cubicBezTo>
                  <a:cubicBezTo>
                    <a:pt x="4536" y="781"/>
                    <a:pt x="4456" y="857"/>
                    <a:pt x="4445" y="867"/>
                  </a:cubicBezTo>
                  <a:cubicBezTo>
                    <a:pt x="4405" y="906"/>
                    <a:pt x="4414" y="929"/>
                    <a:pt x="4372" y="969"/>
                  </a:cubicBezTo>
                  <a:cubicBezTo>
                    <a:pt x="4316" y="1020"/>
                    <a:pt x="4251" y="1043"/>
                    <a:pt x="4200" y="1050"/>
                  </a:cubicBezTo>
                  <a:cubicBezTo>
                    <a:pt x="4099" y="1062"/>
                    <a:pt x="3945" y="1027"/>
                    <a:pt x="3900" y="888"/>
                  </a:cubicBezTo>
                  <a:cubicBezTo>
                    <a:pt x="3827" y="664"/>
                    <a:pt x="4035" y="561"/>
                    <a:pt x="4090" y="619"/>
                  </a:cubicBezTo>
                  <a:cubicBezTo>
                    <a:pt x="4060" y="620"/>
                    <a:pt x="4032" y="629"/>
                    <a:pt x="4009" y="647"/>
                  </a:cubicBezTo>
                  <a:cubicBezTo>
                    <a:pt x="3946" y="695"/>
                    <a:pt x="3931" y="797"/>
                    <a:pt x="3970" y="869"/>
                  </a:cubicBezTo>
                  <a:cubicBezTo>
                    <a:pt x="4018" y="957"/>
                    <a:pt x="4126" y="964"/>
                    <a:pt x="4141" y="964"/>
                  </a:cubicBezTo>
                  <a:cubicBezTo>
                    <a:pt x="4270" y="969"/>
                    <a:pt x="4345" y="854"/>
                    <a:pt x="4351" y="843"/>
                  </a:cubicBezTo>
                  <a:cubicBezTo>
                    <a:pt x="4362" y="827"/>
                    <a:pt x="4406" y="751"/>
                    <a:pt x="4385" y="653"/>
                  </a:cubicBezTo>
                  <a:cubicBezTo>
                    <a:pt x="4365" y="565"/>
                    <a:pt x="4304" y="517"/>
                    <a:pt x="4281" y="501"/>
                  </a:cubicBezTo>
                  <a:cubicBezTo>
                    <a:pt x="4202" y="446"/>
                    <a:pt x="4120" y="453"/>
                    <a:pt x="4100" y="455"/>
                  </a:cubicBezTo>
                  <a:cubicBezTo>
                    <a:pt x="4103" y="434"/>
                    <a:pt x="4116" y="334"/>
                    <a:pt x="4049" y="245"/>
                  </a:cubicBezTo>
                  <a:cubicBezTo>
                    <a:pt x="3993" y="169"/>
                    <a:pt x="3892" y="120"/>
                    <a:pt x="3789" y="140"/>
                  </a:cubicBezTo>
                  <a:cubicBezTo>
                    <a:pt x="3693" y="158"/>
                    <a:pt x="3639" y="228"/>
                    <a:pt x="3626" y="247"/>
                  </a:cubicBezTo>
                  <a:cubicBezTo>
                    <a:pt x="3618" y="219"/>
                    <a:pt x="3589" y="123"/>
                    <a:pt x="3495" y="65"/>
                  </a:cubicBezTo>
                  <a:cubicBezTo>
                    <a:pt x="3396" y="4"/>
                    <a:pt x="3252" y="0"/>
                    <a:pt x="3157" y="84"/>
                  </a:cubicBezTo>
                  <a:cubicBezTo>
                    <a:pt x="3084" y="147"/>
                    <a:pt x="3070" y="236"/>
                    <a:pt x="3067" y="264"/>
                  </a:cubicBezTo>
                  <a:cubicBezTo>
                    <a:pt x="3042" y="252"/>
                    <a:pt x="2988" y="230"/>
                    <a:pt x="2919" y="236"/>
                  </a:cubicBezTo>
                  <a:cubicBezTo>
                    <a:pt x="2807" y="245"/>
                    <a:pt x="2739" y="317"/>
                    <a:pt x="2725" y="333"/>
                  </a:cubicBezTo>
                  <a:cubicBezTo>
                    <a:pt x="2629" y="439"/>
                    <a:pt x="2650" y="574"/>
                    <a:pt x="2654" y="599"/>
                  </a:cubicBezTo>
                  <a:cubicBezTo>
                    <a:pt x="2658" y="626"/>
                    <a:pt x="2683" y="763"/>
                    <a:pt x="2797" y="824"/>
                  </a:cubicBezTo>
                  <a:cubicBezTo>
                    <a:pt x="2820" y="836"/>
                    <a:pt x="2869" y="862"/>
                    <a:pt x="2922" y="846"/>
                  </a:cubicBezTo>
                  <a:cubicBezTo>
                    <a:pt x="2997" y="823"/>
                    <a:pt x="3059" y="721"/>
                    <a:pt x="3023" y="635"/>
                  </a:cubicBezTo>
                  <a:cubicBezTo>
                    <a:pt x="3003" y="586"/>
                    <a:pt x="2953" y="543"/>
                    <a:pt x="2864" y="528"/>
                  </a:cubicBezTo>
                  <a:cubicBezTo>
                    <a:pt x="2881" y="524"/>
                    <a:pt x="2914" y="519"/>
                    <a:pt x="2952" y="528"/>
                  </a:cubicBezTo>
                  <a:cubicBezTo>
                    <a:pt x="2971" y="533"/>
                    <a:pt x="3029" y="550"/>
                    <a:pt x="3065" y="608"/>
                  </a:cubicBezTo>
                  <a:cubicBezTo>
                    <a:pt x="3099" y="661"/>
                    <a:pt x="3093" y="716"/>
                    <a:pt x="3090" y="734"/>
                  </a:cubicBezTo>
                  <a:cubicBezTo>
                    <a:pt x="3081" y="809"/>
                    <a:pt x="3027" y="878"/>
                    <a:pt x="2952" y="906"/>
                  </a:cubicBezTo>
                  <a:cubicBezTo>
                    <a:pt x="2946" y="909"/>
                    <a:pt x="2866" y="937"/>
                    <a:pt x="2788" y="900"/>
                  </a:cubicBezTo>
                  <a:cubicBezTo>
                    <a:pt x="2730" y="873"/>
                    <a:pt x="2700" y="824"/>
                    <a:pt x="2651" y="743"/>
                  </a:cubicBezTo>
                  <a:cubicBezTo>
                    <a:pt x="2612" y="679"/>
                    <a:pt x="2621" y="675"/>
                    <a:pt x="2593" y="641"/>
                  </a:cubicBezTo>
                  <a:cubicBezTo>
                    <a:pt x="2574" y="618"/>
                    <a:pt x="2509" y="539"/>
                    <a:pt x="2410" y="538"/>
                  </a:cubicBezTo>
                  <a:cubicBezTo>
                    <a:pt x="2390" y="537"/>
                    <a:pt x="2320" y="536"/>
                    <a:pt x="2276" y="592"/>
                  </a:cubicBezTo>
                  <a:cubicBezTo>
                    <a:pt x="2232" y="648"/>
                    <a:pt x="2248" y="717"/>
                    <a:pt x="2250" y="726"/>
                  </a:cubicBezTo>
                  <a:cubicBezTo>
                    <a:pt x="2148" y="731"/>
                    <a:pt x="2055" y="798"/>
                    <a:pt x="2034" y="893"/>
                  </a:cubicBezTo>
                  <a:cubicBezTo>
                    <a:pt x="2011" y="1000"/>
                    <a:pt x="2046" y="1124"/>
                    <a:pt x="2164" y="1168"/>
                  </a:cubicBezTo>
                  <a:cubicBezTo>
                    <a:pt x="1932" y="1200"/>
                    <a:pt x="1938" y="1554"/>
                    <a:pt x="2134" y="1630"/>
                  </a:cubicBezTo>
                  <a:cubicBezTo>
                    <a:pt x="2329" y="1706"/>
                    <a:pt x="2450" y="1591"/>
                    <a:pt x="2428" y="1468"/>
                  </a:cubicBezTo>
                  <a:cubicBezTo>
                    <a:pt x="2401" y="1308"/>
                    <a:pt x="2262" y="1292"/>
                    <a:pt x="2202" y="1359"/>
                  </a:cubicBezTo>
                  <a:cubicBezTo>
                    <a:pt x="2155" y="1410"/>
                    <a:pt x="2179" y="1466"/>
                    <a:pt x="2234" y="1505"/>
                  </a:cubicBezTo>
                  <a:cubicBezTo>
                    <a:pt x="2127" y="1528"/>
                    <a:pt x="2117" y="1357"/>
                    <a:pt x="2182" y="1293"/>
                  </a:cubicBezTo>
                  <a:cubicBezTo>
                    <a:pt x="2247" y="1230"/>
                    <a:pt x="2448" y="1255"/>
                    <a:pt x="2491" y="1401"/>
                  </a:cubicBezTo>
                  <a:cubicBezTo>
                    <a:pt x="2506" y="1455"/>
                    <a:pt x="2505" y="1502"/>
                    <a:pt x="2499" y="1533"/>
                  </a:cubicBezTo>
                  <a:cubicBezTo>
                    <a:pt x="2494" y="1561"/>
                    <a:pt x="2467" y="1684"/>
                    <a:pt x="2294" y="1817"/>
                  </a:cubicBezTo>
                  <a:cubicBezTo>
                    <a:pt x="2080" y="1983"/>
                    <a:pt x="1844" y="2008"/>
                    <a:pt x="1780" y="2013"/>
                  </a:cubicBezTo>
                  <a:cubicBezTo>
                    <a:pt x="1711" y="2019"/>
                    <a:pt x="1430" y="2039"/>
                    <a:pt x="1184" y="1881"/>
                  </a:cubicBezTo>
                  <a:cubicBezTo>
                    <a:pt x="1108" y="1833"/>
                    <a:pt x="915" y="1690"/>
                    <a:pt x="859" y="1648"/>
                  </a:cubicBezTo>
                  <a:cubicBezTo>
                    <a:pt x="804" y="1607"/>
                    <a:pt x="751" y="1568"/>
                    <a:pt x="669" y="1533"/>
                  </a:cubicBezTo>
                  <a:cubicBezTo>
                    <a:pt x="649" y="1525"/>
                    <a:pt x="568" y="1492"/>
                    <a:pt x="443" y="1479"/>
                  </a:cubicBezTo>
                  <a:cubicBezTo>
                    <a:pt x="266" y="1460"/>
                    <a:pt x="111" y="1492"/>
                    <a:pt x="0" y="1528"/>
                  </a:cubicBezTo>
                  <a:cubicBezTo>
                    <a:pt x="114" y="1530"/>
                    <a:pt x="281" y="1546"/>
                    <a:pt x="462" y="1621"/>
                  </a:cubicBezTo>
                  <a:cubicBezTo>
                    <a:pt x="818" y="1766"/>
                    <a:pt x="858" y="1981"/>
                    <a:pt x="1164" y="2144"/>
                  </a:cubicBezTo>
                  <a:cubicBezTo>
                    <a:pt x="1556" y="2353"/>
                    <a:pt x="1978" y="2259"/>
                    <a:pt x="2070" y="2238"/>
                  </a:cubicBezTo>
                  <a:cubicBezTo>
                    <a:pt x="2537" y="2134"/>
                    <a:pt x="2807" y="1823"/>
                    <a:pt x="2891" y="1717"/>
                  </a:cubicBezTo>
                  <a:cubicBezTo>
                    <a:pt x="2861" y="1705"/>
                    <a:pt x="2818" y="1685"/>
                    <a:pt x="2779" y="1647"/>
                  </a:cubicBezTo>
                  <a:cubicBezTo>
                    <a:pt x="2673" y="1542"/>
                    <a:pt x="2641" y="1352"/>
                    <a:pt x="2724" y="1203"/>
                  </a:cubicBezTo>
                  <a:cubicBezTo>
                    <a:pt x="2797" y="1071"/>
                    <a:pt x="2946" y="994"/>
                    <a:pt x="3103" y="100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noFill/>
              </a:endParaRPr>
            </a:p>
          </p:txBody>
        </p:sp>
        <p:sp>
          <p:nvSpPr>
            <p:cNvPr id="10" name="Freeform 6"/>
            <p:cNvSpPr/>
            <p:nvPr/>
          </p:nvSpPr>
          <p:spPr bwMode="auto">
            <a:xfrm>
              <a:off x="165" y="1230"/>
              <a:ext cx="6260" cy="3246"/>
            </a:xfrm>
            <a:custGeom>
              <a:avLst/>
              <a:gdLst>
                <a:gd name="T0" fmla="*/ 3611 w 3831"/>
                <a:gd name="T1" fmla="*/ 588 h 1986"/>
                <a:gd name="T2" fmla="*/ 3760 w 3831"/>
                <a:gd name="T3" fmla="*/ 529 h 1986"/>
                <a:gd name="T4" fmla="*/ 3817 w 3831"/>
                <a:gd name="T5" fmla="*/ 350 h 1986"/>
                <a:gd name="T6" fmla="*/ 3707 w 3831"/>
                <a:gd name="T7" fmla="*/ 195 h 1986"/>
                <a:gd name="T8" fmla="*/ 3560 w 3831"/>
                <a:gd name="T9" fmla="*/ 162 h 1986"/>
                <a:gd name="T10" fmla="*/ 3467 w 3831"/>
                <a:gd name="T11" fmla="*/ 53 h 1986"/>
                <a:gd name="T12" fmla="*/ 3248 w 3831"/>
                <a:gd name="T13" fmla="*/ 17 h 1986"/>
                <a:gd name="T14" fmla="*/ 3038 w 3831"/>
                <a:gd name="T15" fmla="*/ 315 h 1986"/>
                <a:gd name="T16" fmla="*/ 2874 w 3831"/>
                <a:gd name="T17" fmla="*/ 310 h 1986"/>
                <a:gd name="T18" fmla="*/ 2690 w 3831"/>
                <a:gd name="T19" fmla="*/ 471 h 1986"/>
                <a:gd name="T20" fmla="*/ 2670 w 3831"/>
                <a:gd name="T21" fmla="*/ 558 h 1986"/>
                <a:gd name="T22" fmla="*/ 2692 w 3831"/>
                <a:gd name="T23" fmla="*/ 743 h 1986"/>
                <a:gd name="T24" fmla="*/ 2750 w 3831"/>
                <a:gd name="T25" fmla="*/ 828 h 1986"/>
                <a:gd name="T26" fmla="*/ 2862 w 3831"/>
                <a:gd name="T27" fmla="*/ 876 h 1986"/>
                <a:gd name="T28" fmla="*/ 2999 w 3831"/>
                <a:gd name="T29" fmla="*/ 771 h 1986"/>
                <a:gd name="T30" fmla="*/ 2983 w 3831"/>
                <a:gd name="T31" fmla="*/ 661 h 1986"/>
                <a:gd name="T32" fmla="*/ 2912 w 3831"/>
                <a:gd name="T33" fmla="*/ 629 h 1986"/>
                <a:gd name="T34" fmla="*/ 2873 w 3831"/>
                <a:gd name="T35" fmla="*/ 661 h 1986"/>
                <a:gd name="T36" fmla="*/ 2880 w 3831"/>
                <a:gd name="T37" fmla="*/ 746 h 1986"/>
                <a:gd name="T38" fmla="*/ 2841 w 3831"/>
                <a:gd name="T39" fmla="*/ 711 h 1986"/>
                <a:gd name="T40" fmla="*/ 2825 w 3831"/>
                <a:gd name="T41" fmla="*/ 645 h 1986"/>
                <a:gd name="T42" fmla="*/ 2907 w 3831"/>
                <a:gd name="T43" fmla="*/ 551 h 1986"/>
                <a:gd name="T44" fmla="*/ 3022 w 3831"/>
                <a:gd name="T45" fmla="*/ 577 h 1986"/>
                <a:gd name="T46" fmla="*/ 3104 w 3831"/>
                <a:gd name="T47" fmla="*/ 705 h 1986"/>
                <a:gd name="T48" fmla="*/ 3040 w 3831"/>
                <a:gd name="T49" fmla="*/ 897 h 1986"/>
                <a:gd name="T50" fmla="*/ 2868 w 3831"/>
                <a:gd name="T51" fmla="*/ 970 h 1986"/>
                <a:gd name="T52" fmla="*/ 2569 w 3831"/>
                <a:gd name="T53" fmla="*/ 1305 h 1986"/>
                <a:gd name="T54" fmla="*/ 2226 w 3831"/>
                <a:gd name="T55" fmla="*/ 1495 h 1986"/>
                <a:gd name="T56" fmla="*/ 1568 w 3831"/>
                <a:gd name="T57" fmla="*/ 1591 h 1986"/>
                <a:gd name="T58" fmla="*/ 1166 w 3831"/>
                <a:gd name="T59" fmla="*/ 1519 h 1986"/>
                <a:gd name="T60" fmla="*/ 917 w 3831"/>
                <a:gd name="T61" fmla="*/ 1343 h 1986"/>
                <a:gd name="T62" fmla="*/ 0 w 3831"/>
                <a:gd name="T63" fmla="*/ 850 h 1986"/>
                <a:gd name="T64" fmla="*/ 476 w 3831"/>
                <a:gd name="T65" fmla="*/ 1111 h 1986"/>
                <a:gd name="T66" fmla="*/ 764 w 3831"/>
                <a:gd name="T67" fmla="*/ 1399 h 1986"/>
                <a:gd name="T68" fmla="*/ 1307 w 3831"/>
                <a:gd name="T69" fmla="*/ 1779 h 1986"/>
                <a:gd name="T70" fmla="*/ 1573 w 3831"/>
                <a:gd name="T71" fmla="*/ 1852 h 1986"/>
                <a:gd name="T72" fmla="*/ 3183 w 3831"/>
                <a:gd name="T73" fmla="*/ 1305 h 1986"/>
                <a:gd name="T74" fmla="*/ 3430 w 3831"/>
                <a:gd name="T75" fmla="*/ 1041 h 1986"/>
                <a:gd name="T76" fmla="*/ 3611 w 3831"/>
                <a:gd name="T77" fmla="*/ 588 h 1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831" h="1986">
                  <a:moveTo>
                    <a:pt x="3611" y="588"/>
                  </a:moveTo>
                  <a:cubicBezTo>
                    <a:pt x="3626" y="588"/>
                    <a:pt x="3701" y="587"/>
                    <a:pt x="3760" y="529"/>
                  </a:cubicBezTo>
                  <a:cubicBezTo>
                    <a:pt x="3831" y="457"/>
                    <a:pt x="3819" y="362"/>
                    <a:pt x="3817" y="350"/>
                  </a:cubicBezTo>
                  <a:cubicBezTo>
                    <a:pt x="3802" y="252"/>
                    <a:pt x="3722" y="204"/>
                    <a:pt x="3707" y="195"/>
                  </a:cubicBezTo>
                  <a:cubicBezTo>
                    <a:pt x="3644" y="157"/>
                    <a:pt x="3582" y="160"/>
                    <a:pt x="3560" y="162"/>
                  </a:cubicBezTo>
                  <a:cubicBezTo>
                    <a:pt x="3548" y="138"/>
                    <a:pt x="3521" y="90"/>
                    <a:pt x="3467" y="53"/>
                  </a:cubicBezTo>
                  <a:cubicBezTo>
                    <a:pt x="3395" y="5"/>
                    <a:pt x="3310" y="0"/>
                    <a:pt x="3248" y="17"/>
                  </a:cubicBezTo>
                  <a:cubicBezTo>
                    <a:pt x="3131" y="48"/>
                    <a:pt x="3044" y="169"/>
                    <a:pt x="3038" y="315"/>
                  </a:cubicBezTo>
                  <a:cubicBezTo>
                    <a:pt x="3010" y="306"/>
                    <a:pt x="2947" y="290"/>
                    <a:pt x="2874" y="310"/>
                  </a:cubicBezTo>
                  <a:cubicBezTo>
                    <a:pt x="2787" y="334"/>
                    <a:pt x="2721" y="399"/>
                    <a:pt x="2690" y="471"/>
                  </a:cubicBezTo>
                  <a:cubicBezTo>
                    <a:pt x="2676" y="505"/>
                    <a:pt x="2673" y="533"/>
                    <a:pt x="2670" y="558"/>
                  </a:cubicBezTo>
                  <a:cubicBezTo>
                    <a:pt x="2666" y="591"/>
                    <a:pt x="2658" y="664"/>
                    <a:pt x="2692" y="743"/>
                  </a:cubicBezTo>
                  <a:cubicBezTo>
                    <a:pt x="2704" y="769"/>
                    <a:pt x="2718" y="800"/>
                    <a:pt x="2750" y="828"/>
                  </a:cubicBezTo>
                  <a:cubicBezTo>
                    <a:pt x="2766" y="843"/>
                    <a:pt x="2806" y="877"/>
                    <a:pt x="2862" y="876"/>
                  </a:cubicBezTo>
                  <a:cubicBezTo>
                    <a:pt x="2923" y="874"/>
                    <a:pt x="2981" y="829"/>
                    <a:pt x="2999" y="771"/>
                  </a:cubicBezTo>
                  <a:cubicBezTo>
                    <a:pt x="3001" y="762"/>
                    <a:pt x="3018" y="703"/>
                    <a:pt x="2983" y="661"/>
                  </a:cubicBezTo>
                  <a:cubicBezTo>
                    <a:pt x="2979" y="657"/>
                    <a:pt x="2948" y="621"/>
                    <a:pt x="2912" y="629"/>
                  </a:cubicBezTo>
                  <a:cubicBezTo>
                    <a:pt x="2887" y="635"/>
                    <a:pt x="2875" y="657"/>
                    <a:pt x="2873" y="661"/>
                  </a:cubicBezTo>
                  <a:cubicBezTo>
                    <a:pt x="2852" y="700"/>
                    <a:pt x="2879" y="744"/>
                    <a:pt x="2880" y="746"/>
                  </a:cubicBezTo>
                  <a:cubicBezTo>
                    <a:pt x="2871" y="741"/>
                    <a:pt x="2854" y="731"/>
                    <a:pt x="2841" y="711"/>
                  </a:cubicBezTo>
                  <a:cubicBezTo>
                    <a:pt x="2839" y="708"/>
                    <a:pt x="2821" y="681"/>
                    <a:pt x="2825" y="645"/>
                  </a:cubicBezTo>
                  <a:cubicBezTo>
                    <a:pt x="2830" y="600"/>
                    <a:pt x="2867" y="564"/>
                    <a:pt x="2907" y="551"/>
                  </a:cubicBezTo>
                  <a:cubicBezTo>
                    <a:pt x="2959" y="536"/>
                    <a:pt x="3003" y="565"/>
                    <a:pt x="3022" y="577"/>
                  </a:cubicBezTo>
                  <a:cubicBezTo>
                    <a:pt x="3086" y="619"/>
                    <a:pt x="3101" y="690"/>
                    <a:pt x="3104" y="705"/>
                  </a:cubicBezTo>
                  <a:cubicBezTo>
                    <a:pt x="3123" y="808"/>
                    <a:pt x="3051" y="885"/>
                    <a:pt x="3040" y="897"/>
                  </a:cubicBezTo>
                  <a:cubicBezTo>
                    <a:pt x="2973" y="966"/>
                    <a:pt x="2887" y="970"/>
                    <a:pt x="2868" y="970"/>
                  </a:cubicBezTo>
                  <a:cubicBezTo>
                    <a:pt x="2815" y="1057"/>
                    <a:pt x="2720" y="1186"/>
                    <a:pt x="2569" y="1305"/>
                  </a:cubicBezTo>
                  <a:cubicBezTo>
                    <a:pt x="2542" y="1326"/>
                    <a:pt x="2418" y="1421"/>
                    <a:pt x="2226" y="1495"/>
                  </a:cubicBezTo>
                  <a:cubicBezTo>
                    <a:pt x="1953" y="1601"/>
                    <a:pt x="1721" y="1596"/>
                    <a:pt x="1568" y="1591"/>
                  </a:cubicBezTo>
                  <a:cubicBezTo>
                    <a:pt x="1424" y="1587"/>
                    <a:pt x="1305" y="1582"/>
                    <a:pt x="1166" y="1519"/>
                  </a:cubicBezTo>
                  <a:cubicBezTo>
                    <a:pt x="1030" y="1457"/>
                    <a:pt x="946" y="1372"/>
                    <a:pt x="917" y="1343"/>
                  </a:cubicBezTo>
                  <a:cubicBezTo>
                    <a:pt x="740" y="1166"/>
                    <a:pt x="365" y="833"/>
                    <a:pt x="0" y="850"/>
                  </a:cubicBezTo>
                  <a:cubicBezTo>
                    <a:pt x="197" y="917"/>
                    <a:pt x="352" y="1009"/>
                    <a:pt x="476" y="1111"/>
                  </a:cubicBezTo>
                  <a:cubicBezTo>
                    <a:pt x="599" y="1213"/>
                    <a:pt x="584" y="1234"/>
                    <a:pt x="764" y="1399"/>
                  </a:cubicBezTo>
                  <a:cubicBezTo>
                    <a:pt x="928" y="1551"/>
                    <a:pt x="1078" y="1688"/>
                    <a:pt x="1307" y="1779"/>
                  </a:cubicBezTo>
                  <a:cubicBezTo>
                    <a:pt x="1427" y="1826"/>
                    <a:pt x="1524" y="1843"/>
                    <a:pt x="1573" y="1852"/>
                  </a:cubicBezTo>
                  <a:cubicBezTo>
                    <a:pt x="2347" y="1986"/>
                    <a:pt x="3077" y="1391"/>
                    <a:pt x="3183" y="1305"/>
                  </a:cubicBezTo>
                  <a:cubicBezTo>
                    <a:pt x="3288" y="1220"/>
                    <a:pt x="3365" y="1138"/>
                    <a:pt x="3430" y="1041"/>
                  </a:cubicBezTo>
                  <a:cubicBezTo>
                    <a:pt x="3548" y="866"/>
                    <a:pt x="3592" y="694"/>
                    <a:pt x="3611" y="58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noFill/>
              </a:endParaRPr>
            </a:p>
          </p:txBody>
        </p:sp>
      </p:grpSp>
      <p:cxnSp>
        <p:nvCxnSpPr>
          <p:cNvPr id="11" name="直接连接符 10"/>
          <p:cNvCxnSpPr/>
          <p:nvPr/>
        </p:nvCxnSpPr>
        <p:spPr>
          <a:xfrm flipH="1">
            <a:off x="870857" y="670351"/>
            <a:ext cx="2082010" cy="0"/>
          </a:xfrm>
          <a:prstGeom prst="line">
            <a:avLst/>
          </a:prstGeom>
          <a:ln>
            <a:solidFill>
              <a:srgbClr val="F16C06"/>
            </a:solidFill>
          </a:ln>
        </p:spPr>
        <p:style>
          <a:lnRef idx="1">
            <a:schemeClr val="accent1"/>
          </a:lnRef>
          <a:fillRef idx="0">
            <a:schemeClr val="accent1"/>
          </a:fillRef>
          <a:effectRef idx="0">
            <a:schemeClr val="accent1"/>
          </a:effectRef>
          <a:fontRef idx="minor">
            <a:schemeClr val="tx1"/>
          </a:fontRef>
        </p:style>
      </p:cxnSp>
      <p:pic>
        <p:nvPicPr>
          <p:cNvPr id="12" name="图片 11"/>
          <p:cNvPicPr>
            <a:picLocks noChangeAspect="1"/>
          </p:cNvPicPr>
          <p:nvPr/>
        </p:nvPicPr>
        <p:blipFill rotWithShape="1">
          <a:blip r:embed="rId4" cstate="screen"/>
          <a:srcRect/>
          <a:stretch>
            <a:fillRect/>
          </a:stretch>
        </p:blipFill>
        <p:spPr>
          <a:xfrm>
            <a:off x="0" y="5342467"/>
            <a:ext cx="12192000" cy="1515210"/>
          </a:xfrm>
          <a:prstGeom prst="rect">
            <a:avLst/>
          </a:prstGeom>
        </p:spPr>
      </p:pic>
      <p:sp>
        <p:nvSpPr>
          <p:cNvPr id="56" name="圆角矩形 22"/>
          <p:cNvSpPr/>
          <p:nvPr/>
        </p:nvSpPr>
        <p:spPr>
          <a:xfrm flipV="1">
            <a:off x="837900" y="2381235"/>
            <a:ext cx="4994052" cy="3014811"/>
          </a:xfrm>
          <a:prstGeom prst="roundRect">
            <a:avLst>
              <a:gd name="adj" fmla="val 3843"/>
            </a:avLst>
          </a:prstGeom>
          <a:noFill/>
          <a:ln>
            <a:solidFill>
              <a:srgbClr val="FBCB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57" name="矩形 56"/>
          <p:cNvSpPr/>
          <p:nvPr/>
        </p:nvSpPr>
        <p:spPr>
          <a:xfrm>
            <a:off x="994643" y="2543239"/>
            <a:ext cx="4837309" cy="2634183"/>
          </a:xfrm>
          <a:prstGeom prst="rect">
            <a:avLst/>
          </a:prstGeom>
        </p:spPr>
        <p:txBody>
          <a:bodyPr wrap="square">
            <a:spAutoFit/>
          </a:bodyPr>
          <a:lstStyle/>
          <a:p>
            <a:pPr>
              <a:lnSpc>
                <a:spcPct val="150000"/>
              </a:lnSpc>
            </a:pPr>
            <a:r>
              <a:rPr lang="zh-CN" altLang="en-US" sz="1600" spc="150" dirty="0">
                <a:solidFill>
                  <a:schemeClr val="tx1">
                    <a:lumMod val="75000"/>
                    <a:lumOff val="25000"/>
                  </a:schemeClr>
                </a:solidFill>
                <a:latin typeface="微软雅黑" panose="020B0503020204020204" pitchFamily="34" charset="-122"/>
                <a:ea typeface="微软雅黑" panose="020B0503020204020204" pitchFamily="34" charset="-122"/>
              </a:rPr>
              <a:t>守初心，就要牢记我们党全心全意为人民服务的根本宗旨，牢记人民对美好生活的向往就是我们的奋斗目标，始终把人民放在心中最高位置。要树牢群众观点，坚持群众路线，时刻不忘我们党来自人民、根植人民，永远不能脱离群众、轻视群众、漠视群众疾苦，切实解决好人民群众最关心最直接最现实的利益问题。</a:t>
            </a:r>
          </a:p>
        </p:txBody>
      </p:sp>
      <p:grpSp>
        <p:nvGrpSpPr>
          <p:cNvPr id="58" name="组合 57"/>
          <p:cNvGrpSpPr/>
          <p:nvPr/>
        </p:nvGrpSpPr>
        <p:grpSpPr>
          <a:xfrm>
            <a:off x="1993600" y="1672536"/>
            <a:ext cx="2683790" cy="447716"/>
            <a:chOff x="6111487" y="1721560"/>
            <a:chExt cx="2683790" cy="447716"/>
          </a:xfrm>
        </p:grpSpPr>
        <p:sp>
          <p:nvSpPr>
            <p:cNvPr id="59" name="标题1"/>
            <p:cNvSpPr>
              <a:spLocks noChangeArrowheads="1"/>
            </p:cNvSpPr>
            <p:nvPr/>
          </p:nvSpPr>
          <p:spPr bwMode="gray">
            <a:xfrm>
              <a:off x="6111487" y="1721560"/>
              <a:ext cx="2683790" cy="447716"/>
            </a:xfrm>
            <a:prstGeom prst="roundRect">
              <a:avLst>
                <a:gd name="adj" fmla="val 11921"/>
              </a:avLst>
            </a:prstGeom>
            <a:gradFill flip="none" rotWithShape="1">
              <a:gsLst>
                <a:gs pos="5000">
                  <a:srgbClr val="FEF5D6"/>
                </a:gs>
                <a:gs pos="68000">
                  <a:srgbClr val="FBCB78"/>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pc="100"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60" name="TextBox 59"/>
            <p:cNvSpPr txBox="1"/>
            <p:nvPr/>
          </p:nvSpPr>
          <p:spPr>
            <a:xfrm>
              <a:off x="6229400" y="1790855"/>
              <a:ext cx="2431402" cy="308418"/>
            </a:xfrm>
            <a:prstGeom prst="rect">
              <a:avLst/>
            </a:prstGeom>
            <a:noFill/>
          </p:spPr>
          <p:txBody>
            <a:bodyPr wrap="square" lIns="0" tIns="0" rIns="0" bIns="0" rtlCol="0">
              <a:spAutoFit/>
            </a:bodyPr>
            <a:lstStyle/>
            <a:p>
              <a:pPr algn="ctr"/>
              <a:r>
                <a:rPr lang="zh-CN" altLang="en-US" sz="2005" b="1" spc="300" dirty="0">
                  <a:solidFill>
                    <a:srgbClr val="D7271E"/>
                  </a:solidFill>
                  <a:latin typeface="微软雅黑" panose="020B0503020204020204" pitchFamily="34" charset="-122"/>
                  <a:ea typeface="微软雅黑" panose="020B0503020204020204" pitchFamily="34" charset="-122"/>
                </a:rPr>
                <a:t>坚定理想信念</a:t>
              </a:r>
            </a:p>
          </p:txBody>
        </p:sp>
      </p:grpSp>
      <p:sp>
        <p:nvSpPr>
          <p:cNvPr id="62" name="圆角矩形 22"/>
          <p:cNvSpPr/>
          <p:nvPr/>
        </p:nvSpPr>
        <p:spPr>
          <a:xfrm flipV="1">
            <a:off x="6358910" y="2381235"/>
            <a:ext cx="4994052" cy="3014811"/>
          </a:xfrm>
          <a:prstGeom prst="roundRect">
            <a:avLst>
              <a:gd name="adj" fmla="val 3843"/>
            </a:avLst>
          </a:prstGeom>
          <a:noFill/>
          <a:ln>
            <a:solidFill>
              <a:srgbClr val="FBCB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63" name="矩形 62"/>
          <p:cNvSpPr/>
          <p:nvPr/>
        </p:nvSpPr>
        <p:spPr>
          <a:xfrm>
            <a:off x="6515653" y="2543239"/>
            <a:ext cx="4837309" cy="2634183"/>
          </a:xfrm>
          <a:prstGeom prst="rect">
            <a:avLst/>
          </a:prstGeom>
        </p:spPr>
        <p:txBody>
          <a:bodyPr wrap="square">
            <a:spAutoFit/>
          </a:bodyPr>
          <a:lstStyle/>
          <a:p>
            <a:pPr>
              <a:lnSpc>
                <a:spcPct val="150000"/>
              </a:lnSpc>
            </a:pPr>
            <a:r>
              <a:rPr lang="zh-CN" altLang="en-US" sz="1600" spc="150" dirty="0">
                <a:solidFill>
                  <a:schemeClr val="tx1">
                    <a:lumMod val="75000"/>
                    <a:lumOff val="25000"/>
                  </a:schemeClr>
                </a:solidFill>
                <a:latin typeface="微软雅黑" panose="020B0503020204020204" pitchFamily="34" charset="-122"/>
                <a:ea typeface="微软雅黑" panose="020B0503020204020204" pitchFamily="34" charset="-122"/>
              </a:rPr>
              <a:t>守初心，就要坚定理想信念。有了坚定的理想信念，站位就高了，心胸就开阔了，就能坚持正确政治方向，永葆共产党人的政治本色，真正守好初心。坚定理想信念，就要深入学习马克思主义理论，特别是要深入学习贯彻习近平新时代中国特色社会主义思想，做到学思用贯通、知信行统一。</a:t>
            </a:r>
          </a:p>
        </p:txBody>
      </p:sp>
      <p:grpSp>
        <p:nvGrpSpPr>
          <p:cNvPr id="64" name="组合 63"/>
          <p:cNvGrpSpPr/>
          <p:nvPr/>
        </p:nvGrpSpPr>
        <p:grpSpPr>
          <a:xfrm>
            <a:off x="7514610" y="1672536"/>
            <a:ext cx="2683790" cy="447716"/>
            <a:chOff x="6111487" y="1721560"/>
            <a:chExt cx="2683790" cy="447716"/>
          </a:xfrm>
        </p:grpSpPr>
        <p:sp>
          <p:nvSpPr>
            <p:cNvPr id="65" name="标题1"/>
            <p:cNvSpPr>
              <a:spLocks noChangeArrowheads="1"/>
            </p:cNvSpPr>
            <p:nvPr/>
          </p:nvSpPr>
          <p:spPr bwMode="gray">
            <a:xfrm>
              <a:off x="6111487" y="1721560"/>
              <a:ext cx="2683790" cy="447716"/>
            </a:xfrm>
            <a:prstGeom prst="roundRect">
              <a:avLst>
                <a:gd name="adj" fmla="val 11921"/>
              </a:avLst>
            </a:prstGeom>
            <a:gradFill flip="none" rotWithShape="1">
              <a:gsLst>
                <a:gs pos="5000">
                  <a:srgbClr val="FEF5D6"/>
                </a:gs>
                <a:gs pos="68000">
                  <a:srgbClr val="FBCB78"/>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pc="100"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66" name="TextBox 59"/>
            <p:cNvSpPr txBox="1"/>
            <p:nvPr/>
          </p:nvSpPr>
          <p:spPr>
            <a:xfrm>
              <a:off x="6229400" y="1790855"/>
              <a:ext cx="2431402" cy="308418"/>
            </a:xfrm>
            <a:prstGeom prst="rect">
              <a:avLst/>
            </a:prstGeom>
            <a:noFill/>
          </p:spPr>
          <p:txBody>
            <a:bodyPr wrap="square" lIns="0" tIns="0" rIns="0" bIns="0" rtlCol="0">
              <a:spAutoFit/>
            </a:bodyPr>
            <a:lstStyle/>
            <a:p>
              <a:pPr algn="ctr"/>
              <a:r>
                <a:rPr lang="zh-CN" altLang="en-US" sz="2005" b="1" spc="300" dirty="0">
                  <a:solidFill>
                    <a:srgbClr val="D7271E"/>
                  </a:solidFill>
                  <a:latin typeface="微软雅黑" panose="020B0503020204020204" pitchFamily="34" charset="-122"/>
                  <a:ea typeface="微软雅黑" panose="020B0503020204020204" pitchFamily="34" charset="-122"/>
                </a:rPr>
                <a:t>坚定理想信念</a:t>
              </a:r>
            </a:p>
          </p:txBody>
        </p:sp>
      </p:grpSp>
    </p:spTree>
  </p:cSld>
  <p:clrMapOvr>
    <a:masterClrMapping/>
  </p:clrMapOvr>
  <p:transition spd="slow" advTm="12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1+#ppt_w/2"/>
                                          </p:val>
                                        </p:tav>
                                        <p:tav tm="100000">
                                          <p:val>
                                            <p:strVal val="#ppt_x"/>
                                          </p:val>
                                        </p:tav>
                                      </p:tavLst>
                                    </p:anim>
                                    <p:anim calcmode="lin" valueType="num">
                                      <p:cBhvr additive="base">
                                        <p:cTn id="8" dur="500" fill="hold"/>
                                        <p:tgtEl>
                                          <p:spTgt spid="5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0"/>
                                  </p:stCondLst>
                                  <p:childTnLst>
                                    <p:set>
                                      <p:cBhvr>
                                        <p:cTn id="11" dur="1" fill="hold">
                                          <p:stCondLst>
                                            <p:cond delay="0"/>
                                          </p:stCondLst>
                                        </p:cTn>
                                        <p:tgtEl>
                                          <p:spTgt spid="56"/>
                                        </p:tgtEl>
                                        <p:attrNameLst>
                                          <p:attrName>style.visibility</p:attrName>
                                        </p:attrNameLst>
                                      </p:cBhvr>
                                      <p:to>
                                        <p:strVal val="visible"/>
                                      </p:to>
                                    </p:set>
                                    <p:animEffect transition="in" filter="wipe(down)">
                                      <p:cBhvr>
                                        <p:cTn id="12" dur="500"/>
                                        <p:tgtEl>
                                          <p:spTgt spid="56"/>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57"/>
                                        </p:tgtEl>
                                        <p:attrNameLst>
                                          <p:attrName>style.visibility</p:attrName>
                                        </p:attrNameLst>
                                      </p:cBhvr>
                                      <p:to>
                                        <p:strVal val="visible"/>
                                      </p:to>
                                    </p:set>
                                    <p:animEffect transition="in" filter="fade">
                                      <p:cBhvr>
                                        <p:cTn id="16" dur="1000"/>
                                        <p:tgtEl>
                                          <p:spTgt spid="57"/>
                                        </p:tgtEl>
                                      </p:cBhvr>
                                    </p:animEffect>
                                    <p:anim calcmode="lin" valueType="num">
                                      <p:cBhvr>
                                        <p:cTn id="17" dur="1000" fill="hold"/>
                                        <p:tgtEl>
                                          <p:spTgt spid="57"/>
                                        </p:tgtEl>
                                        <p:attrNameLst>
                                          <p:attrName>ppt_x</p:attrName>
                                        </p:attrNameLst>
                                      </p:cBhvr>
                                      <p:tavLst>
                                        <p:tav tm="0">
                                          <p:val>
                                            <p:strVal val="#ppt_x"/>
                                          </p:val>
                                        </p:tav>
                                        <p:tav tm="100000">
                                          <p:val>
                                            <p:strVal val="#ppt_x"/>
                                          </p:val>
                                        </p:tav>
                                      </p:tavLst>
                                    </p:anim>
                                    <p:anim calcmode="lin" valueType="num">
                                      <p:cBhvr>
                                        <p:cTn id="18" dur="1000" fill="hold"/>
                                        <p:tgtEl>
                                          <p:spTgt spid="57"/>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2" fill="hold" nodeType="afterEffect">
                                  <p:stCondLst>
                                    <p:cond delay="0"/>
                                  </p:stCondLst>
                                  <p:childTnLst>
                                    <p:set>
                                      <p:cBhvr>
                                        <p:cTn id="21" dur="1" fill="hold">
                                          <p:stCondLst>
                                            <p:cond delay="0"/>
                                          </p:stCondLst>
                                        </p:cTn>
                                        <p:tgtEl>
                                          <p:spTgt spid="64"/>
                                        </p:tgtEl>
                                        <p:attrNameLst>
                                          <p:attrName>style.visibility</p:attrName>
                                        </p:attrNameLst>
                                      </p:cBhvr>
                                      <p:to>
                                        <p:strVal val="visible"/>
                                      </p:to>
                                    </p:set>
                                    <p:anim calcmode="lin" valueType="num">
                                      <p:cBhvr additive="base">
                                        <p:cTn id="22" dur="500" fill="hold"/>
                                        <p:tgtEl>
                                          <p:spTgt spid="64"/>
                                        </p:tgtEl>
                                        <p:attrNameLst>
                                          <p:attrName>ppt_x</p:attrName>
                                        </p:attrNameLst>
                                      </p:cBhvr>
                                      <p:tavLst>
                                        <p:tav tm="0">
                                          <p:val>
                                            <p:strVal val="1+#ppt_w/2"/>
                                          </p:val>
                                        </p:tav>
                                        <p:tav tm="100000">
                                          <p:val>
                                            <p:strVal val="#ppt_x"/>
                                          </p:val>
                                        </p:tav>
                                      </p:tavLst>
                                    </p:anim>
                                    <p:anim calcmode="lin" valueType="num">
                                      <p:cBhvr additive="base">
                                        <p:cTn id="23" dur="500" fill="hold"/>
                                        <p:tgtEl>
                                          <p:spTgt spid="64"/>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down)">
                                      <p:cBhvr>
                                        <p:cTn id="27" dur="500"/>
                                        <p:tgtEl>
                                          <p:spTgt spid="62"/>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63"/>
                                        </p:tgtEl>
                                        <p:attrNameLst>
                                          <p:attrName>style.visibility</p:attrName>
                                        </p:attrNameLst>
                                      </p:cBhvr>
                                      <p:to>
                                        <p:strVal val="visible"/>
                                      </p:to>
                                    </p:set>
                                    <p:animEffect transition="in" filter="fade">
                                      <p:cBhvr>
                                        <p:cTn id="31" dur="1000"/>
                                        <p:tgtEl>
                                          <p:spTgt spid="63"/>
                                        </p:tgtEl>
                                      </p:cBhvr>
                                    </p:animEffect>
                                    <p:anim calcmode="lin" valueType="num">
                                      <p:cBhvr>
                                        <p:cTn id="32" dur="1000" fill="hold"/>
                                        <p:tgtEl>
                                          <p:spTgt spid="63"/>
                                        </p:tgtEl>
                                        <p:attrNameLst>
                                          <p:attrName>ppt_x</p:attrName>
                                        </p:attrNameLst>
                                      </p:cBhvr>
                                      <p:tavLst>
                                        <p:tav tm="0">
                                          <p:val>
                                            <p:strVal val="#ppt_x"/>
                                          </p:val>
                                        </p:tav>
                                        <p:tav tm="100000">
                                          <p:val>
                                            <p:strVal val="#ppt_x"/>
                                          </p:val>
                                        </p:tav>
                                      </p:tavLst>
                                    </p:anim>
                                    <p:anim calcmode="lin" valueType="num">
                                      <p:cBhvr>
                                        <p:cTn id="33"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57" grpId="0"/>
      <p:bldP spid="62" grpId="0" animBg="1"/>
      <p:bldP spid="6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screen"/>
          <a:srcRect l="-2"/>
          <a:stretch>
            <a:fillRect/>
          </a:stretch>
        </p:blipFill>
        <p:spPr>
          <a:xfrm>
            <a:off x="0" y="0"/>
            <a:ext cx="12191999" cy="6858000"/>
          </a:xfrm>
          <a:prstGeom prst="rect">
            <a:avLst/>
          </a:prstGeom>
        </p:spPr>
      </p:pic>
      <p:sp>
        <p:nvSpPr>
          <p:cNvPr id="3" name="矩形 2"/>
          <p:cNvSpPr/>
          <p:nvPr/>
        </p:nvSpPr>
        <p:spPr>
          <a:xfrm>
            <a:off x="3246595" y="355854"/>
            <a:ext cx="5723234" cy="646331"/>
          </a:xfrm>
          <a:prstGeom prst="rect">
            <a:avLst/>
          </a:prstGeom>
          <a:noFill/>
        </p:spPr>
        <p:txBody>
          <a:bodyPr wrap="square" rtlCol="0">
            <a:spAutoFit/>
          </a:bodyPr>
          <a:lstStyle/>
          <a:p>
            <a:pPr algn="ctr"/>
            <a:r>
              <a:rPr lang="zh-CN" altLang="en-US" sz="3600" dirty="0">
                <a:gradFill flip="none" rotWithShape="1">
                  <a:gsLst>
                    <a:gs pos="0">
                      <a:srgbClr val="F16C06"/>
                    </a:gs>
                    <a:gs pos="30000">
                      <a:srgbClr val="EA3C10"/>
                    </a:gs>
                    <a:gs pos="60000">
                      <a:srgbClr val="DF2417"/>
                    </a:gs>
                    <a:gs pos="100000">
                      <a:srgbClr val="D7271E"/>
                    </a:gs>
                  </a:gsLst>
                  <a:lin ang="10800000" scaled="1"/>
                  <a:tileRect/>
                </a:gradFill>
                <a:effectLst>
                  <a:outerShdw blurRad="12700" dist="38100" dir="2700000" algn="tl" rotWithShape="0">
                    <a:schemeClr val="tx1">
                      <a:lumMod val="85000"/>
                      <a:lumOff val="15000"/>
                      <a:alpha val="14000"/>
                    </a:schemeClr>
                  </a:outerShdw>
                </a:effectLst>
                <a:latin typeface="义启粗黑体" panose="02000800000000000000" pitchFamily="2" charset="-128"/>
                <a:ea typeface="义启粗黑体" panose="02000800000000000000" pitchFamily="2" charset="-128"/>
              </a:rPr>
              <a:t>忠诚履职，敢于担当</a:t>
            </a:r>
          </a:p>
        </p:txBody>
      </p:sp>
      <p:grpSp>
        <p:nvGrpSpPr>
          <p:cNvPr id="4" name="Group 4"/>
          <p:cNvGrpSpPr>
            <a:grpSpLocks noChangeAspect="1"/>
          </p:cNvGrpSpPr>
          <p:nvPr/>
        </p:nvGrpSpPr>
        <p:grpSpPr bwMode="auto">
          <a:xfrm flipH="1">
            <a:off x="8655779" y="487371"/>
            <a:ext cx="607778" cy="337494"/>
            <a:chOff x="2" y="-28"/>
            <a:chExt cx="8111" cy="4504"/>
          </a:xfrm>
          <a:gradFill>
            <a:gsLst>
              <a:gs pos="5000">
                <a:srgbClr val="F16C06"/>
              </a:gs>
              <a:gs pos="68000">
                <a:srgbClr val="DF2417"/>
              </a:gs>
            </a:gsLst>
            <a:lin ang="2700000" scaled="1"/>
          </a:gradFill>
        </p:grpSpPr>
        <p:sp>
          <p:nvSpPr>
            <p:cNvPr id="5" name="Freeform 5"/>
            <p:cNvSpPr/>
            <p:nvPr/>
          </p:nvSpPr>
          <p:spPr bwMode="auto">
            <a:xfrm>
              <a:off x="2" y="-28"/>
              <a:ext cx="8111" cy="3845"/>
            </a:xfrm>
            <a:custGeom>
              <a:avLst/>
              <a:gdLst>
                <a:gd name="T0" fmla="*/ 3708 w 4964"/>
                <a:gd name="T1" fmla="*/ 892 h 2353"/>
                <a:gd name="T2" fmla="*/ 3978 w 4964"/>
                <a:gd name="T3" fmla="*/ 1161 h 2353"/>
                <a:gd name="T4" fmla="*/ 3770 w 4964"/>
                <a:gd name="T5" fmla="*/ 1393 h 2353"/>
                <a:gd name="T6" fmla="*/ 3620 w 4964"/>
                <a:gd name="T7" fmla="*/ 2113 h 2353"/>
                <a:gd name="T8" fmla="*/ 4339 w 4964"/>
                <a:gd name="T9" fmla="*/ 1302 h 2353"/>
                <a:gd name="T10" fmla="*/ 4605 w 4964"/>
                <a:gd name="T11" fmla="*/ 1565 h 2353"/>
                <a:gd name="T12" fmla="*/ 4313 w 4964"/>
                <a:gd name="T13" fmla="*/ 1784 h 2353"/>
                <a:gd name="T14" fmla="*/ 4942 w 4964"/>
                <a:gd name="T15" fmla="*/ 1424 h 2353"/>
                <a:gd name="T16" fmla="*/ 4840 w 4964"/>
                <a:gd name="T17" fmla="*/ 983 h 2353"/>
                <a:gd name="T18" fmla="*/ 4445 w 4964"/>
                <a:gd name="T19" fmla="*/ 867 h 2353"/>
                <a:gd name="T20" fmla="*/ 4200 w 4964"/>
                <a:gd name="T21" fmla="*/ 1050 h 2353"/>
                <a:gd name="T22" fmla="*/ 4090 w 4964"/>
                <a:gd name="T23" fmla="*/ 619 h 2353"/>
                <a:gd name="T24" fmla="*/ 3970 w 4964"/>
                <a:gd name="T25" fmla="*/ 869 h 2353"/>
                <a:gd name="T26" fmla="*/ 4351 w 4964"/>
                <a:gd name="T27" fmla="*/ 843 h 2353"/>
                <a:gd name="T28" fmla="*/ 4281 w 4964"/>
                <a:gd name="T29" fmla="*/ 501 h 2353"/>
                <a:gd name="T30" fmla="*/ 4049 w 4964"/>
                <a:gd name="T31" fmla="*/ 245 h 2353"/>
                <a:gd name="T32" fmla="*/ 3626 w 4964"/>
                <a:gd name="T33" fmla="*/ 247 h 2353"/>
                <a:gd name="T34" fmla="*/ 3157 w 4964"/>
                <a:gd name="T35" fmla="*/ 84 h 2353"/>
                <a:gd name="T36" fmla="*/ 2919 w 4964"/>
                <a:gd name="T37" fmla="*/ 236 h 2353"/>
                <a:gd name="T38" fmla="*/ 2654 w 4964"/>
                <a:gd name="T39" fmla="*/ 599 h 2353"/>
                <a:gd name="T40" fmla="*/ 2922 w 4964"/>
                <a:gd name="T41" fmla="*/ 846 h 2353"/>
                <a:gd name="T42" fmla="*/ 2864 w 4964"/>
                <a:gd name="T43" fmla="*/ 528 h 2353"/>
                <a:gd name="T44" fmla="*/ 3065 w 4964"/>
                <a:gd name="T45" fmla="*/ 608 h 2353"/>
                <a:gd name="T46" fmla="*/ 2952 w 4964"/>
                <a:gd name="T47" fmla="*/ 906 h 2353"/>
                <a:gd name="T48" fmla="*/ 2651 w 4964"/>
                <a:gd name="T49" fmla="*/ 743 h 2353"/>
                <a:gd name="T50" fmla="*/ 2410 w 4964"/>
                <a:gd name="T51" fmla="*/ 538 h 2353"/>
                <a:gd name="T52" fmla="*/ 2250 w 4964"/>
                <a:gd name="T53" fmla="*/ 726 h 2353"/>
                <a:gd name="T54" fmla="*/ 2164 w 4964"/>
                <a:gd name="T55" fmla="*/ 1168 h 2353"/>
                <a:gd name="T56" fmla="*/ 2428 w 4964"/>
                <a:gd name="T57" fmla="*/ 1468 h 2353"/>
                <a:gd name="T58" fmla="*/ 2234 w 4964"/>
                <a:gd name="T59" fmla="*/ 1505 h 2353"/>
                <a:gd name="T60" fmla="*/ 2491 w 4964"/>
                <a:gd name="T61" fmla="*/ 1401 h 2353"/>
                <a:gd name="T62" fmla="*/ 2294 w 4964"/>
                <a:gd name="T63" fmla="*/ 1817 h 2353"/>
                <a:gd name="T64" fmla="*/ 1184 w 4964"/>
                <a:gd name="T65" fmla="*/ 1881 h 2353"/>
                <a:gd name="T66" fmla="*/ 669 w 4964"/>
                <a:gd name="T67" fmla="*/ 1533 h 2353"/>
                <a:gd name="T68" fmla="*/ 0 w 4964"/>
                <a:gd name="T69" fmla="*/ 1528 h 2353"/>
                <a:gd name="T70" fmla="*/ 1164 w 4964"/>
                <a:gd name="T71" fmla="*/ 2144 h 2353"/>
                <a:gd name="T72" fmla="*/ 2891 w 4964"/>
                <a:gd name="T73" fmla="*/ 1717 h 2353"/>
                <a:gd name="T74" fmla="*/ 2724 w 4964"/>
                <a:gd name="T75" fmla="*/ 1203 h 2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64" h="2353">
                  <a:moveTo>
                    <a:pt x="3103" y="1008"/>
                  </a:moveTo>
                  <a:cubicBezTo>
                    <a:pt x="3130" y="659"/>
                    <a:pt x="3633" y="632"/>
                    <a:pt x="3708" y="892"/>
                  </a:cubicBezTo>
                  <a:cubicBezTo>
                    <a:pt x="3789" y="890"/>
                    <a:pt x="3852" y="930"/>
                    <a:pt x="3898" y="984"/>
                  </a:cubicBezTo>
                  <a:cubicBezTo>
                    <a:pt x="3916" y="1006"/>
                    <a:pt x="3974" y="1066"/>
                    <a:pt x="3978" y="1161"/>
                  </a:cubicBezTo>
                  <a:cubicBezTo>
                    <a:pt x="3978" y="1187"/>
                    <a:pt x="3980" y="1255"/>
                    <a:pt x="3931" y="1315"/>
                  </a:cubicBezTo>
                  <a:cubicBezTo>
                    <a:pt x="3871" y="1387"/>
                    <a:pt x="3785" y="1392"/>
                    <a:pt x="3770" y="1393"/>
                  </a:cubicBezTo>
                  <a:cubicBezTo>
                    <a:pt x="3742" y="1790"/>
                    <a:pt x="3508" y="2071"/>
                    <a:pt x="3013" y="2344"/>
                  </a:cubicBezTo>
                  <a:cubicBezTo>
                    <a:pt x="3164" y="2327"/>
                    <a:pt x="3398" y="2276"/>
                    <a:pt x="3620" y="2113"/>
                  </a:cubicBezTo>
                  <a:cubicBezTo>
                    <a:pt x="3746" y="2020"/>
                    <a:pt x="3834" y="1915"/>
                    <a:pt x="3888" y="1851"/>
                  </a:cubicBezTo>
                  <a:cubicBezTo>
                    <a:pt x="4136" y="1554"/>
                    <a:pt x="4150" y="1354"/>
                    <a:pt x="4339" y="1302"/>
                  </a:cubicBezTo>
                  <a:cubicBezTo>
                    <a:pt x="4360" y="1297"/>
                    <a:pt x="4465" y="1268"/>
                    <a:pt x="4540" y="1327"/>
                  </a:cubicBezTo>
                  <a:cubicBezTo>
                    <a:pt x="4634" y="1401"/>
                    <a:pt x="4607" y="1554"/>
                    <a:pt x="4605" y="1565"/>
                  </a:cubicBezTo>
                  <a:cubicBezTo>
                    <a:pt x="4601" y="1227"/>
                    <a:pt x="4147" y="1338"/>
                    <a:pt x="4223" y="1628"/>
                  </a:cubicBezTo>
                  <a:cubicBezTo>
                    <a:pt x="4241" y="1695"/>
                    <a:pt x="4273" y="1747"/>
                    <a:pt x="4313" y="1784"/>
                  </a:cubicBezTo>
                  <a:cubicBezTo>
                    <a:pt x="4417" y="1881"/>
                    <a:pt x="4610" y="1917"/>
                    <a:pt x="4764" y="1824"/>
                  </a:cubicBezTo>
                  <a:cubicBezTo>
                    <a:pt x="4909" y="1736"/>
                    <a:pt x="4964" y="1566"/>
                    <a:pt x="4942" y="1424"/>
                  </a:cubicBezTo>
                  <a:cubicBezTo>
                    <a:pt x="4922" y="1292"/>
                    <a:pt x="4837" y="1209"/>
                    <a:pt x="4807" y="1182"/>
                  </a:cubicBezTo>
                  <a:cubicBezTo>
                    <a:pt x="4818" y="1164"/>
                    <a:pt x="4864" y="1082"/>
                    <a:pt x="4840" y="983"/>
                  </a:cubicBezTo>
                  <a:cubicBezTo>
                    <a:pt x="4817" y="893"/>
                    <a:pt x="4741" y="806"/>
                    <a:pt x="4641" y="794"/>
                  </a:cubicBezTo>
                  <a:cubicBezTo>
                    <a:pt x="4536" y="781"/>
                    <a:pt x="4456" y="857"/>
                    <a:pt x="4445" y="867"/>
                  </a:cubicBezTo>
                  <a:cubicBezTo>
                    <a:pt x="4405" y="906"/>
                    <a:pt x="4414" y="929"/>
                    <a:pt x="4372" y="969"/>
                  </a:cubicBezTo>
                  <a:cubicBezTo>
                    <a:pt x="4316" y="1020"/>
                    <a:pt x="4251" y="1043"/>
                    <a:pt x="4200" y="1050"/>
                  </a:cubicBezTo>
                  <a:cubicBezTo>
                    <a:pt x="4099" y="1062"/>
                    <a:pt x="3945" y="1027"/>
                    <a:pt x="3900" y="888"/>
                  </a:cubicBezTo>
                  <a:cubicBezTo>
                    <a:pt x="3827" y="664"/>
                    <a:pt x="4035" y="561"/>
                    <a:pt x="4090" y="619"/>
                  </a:cubicBezTo>
                  <a:cubicBezTo>
                    <a:pt x="4060" y="620"/>
                    <a:pt x="4032" y="629"/>
                    <a:pt x="4009" y="647"/>
                  </a:cubicBezTo>
                  <a:cubicBezTo>
                    <a:pt x="3946" y="695"/>
                    <a:pt x="3931" y="797"/>
                    <a:pt x="3970" y="869"/>
                  </a:cubicBezTo>
                  <a:cubicBezTo>
                    <a:pt x="4018" y="957"/>
                    <a:pt x="4126" y="964"/>
                    <a:pt x="4141" y="964"/>
                  </a:cubicBezTo>
                  <a:cubicBezTo>
                    <a:pt x="4270" y="969"/>
                    <a:pt x="4345" y="854"/>
                    <a:pt x="4351" y="843"/>
                  </a:cubicBezTo>
                  <a:cubicBezTo>
                    <a:pt x="4362" y="827"/>
                    <a:pt x="4406" y="751"/>
                    <a:pt x="4385" y="653"/>
                  </a:cubicBezTo>
                  <a:cubicBezTo>
                    <a:pt x="4365" y="565"/>
                    <a:pt x="4304" y="517"/>
                    <a:pt x="4281" y="501"/>
                  </a:cubicBezTo>
                  <a:cubicBezTo>
                    <a:pt x="4202" y="446"/>
                    <a:pt x="4120" y="453"/>
                    <a:pt x="4100" y="455"/>
                  </a:cubicBezTo>
                  <a:cubicBezTo>
                    <a:pt x="4103" y="434"/>
                    <a:pt x="4116" y="334"/>
                    <a:pt x="4049" y="245"/>
                  </a:cubicBezTo>
                  <a:cubicBezTo>
                    <a:pt x="3993" y="169"/>
                    <a:pt x="3892" y="120"/>
                    <a:pt x="3789" y="140"/>
                  </a:cubicBezTo>
                  <a:cubicBezTo>
                    <a:pt x="3693" y="158"/>
                    <a:pt x="3639" y="228"/>
                    <a:pt x="3626" y="247"/>
                  </a:cubicBezTo>
                  <a:cubicBezTo>
                    <a:pt x="3618" y="219"/>
                    <a:pt x="3589" y="123"/>
                    <a:pt x="3495" y="65"/>
                  </a:cubicBezTo>
                  <a:cubicBezTo>
                    <a:pt x="3396" y="4"/>
                    <a:pt x="3252" y="0"/>
                    <a:pt x="3157" y="84"/>
                  </a:cubicBezTo>
                  <a:cubicBezTo>
                    <a:pt x="3084" y="147"/>
                    <a:pt x="3070" y="236"/>
                    <a:pt x="3067" y="264"/>
                  </a:cubicBezTo>
                  <a:cubicBezTo>
                    <a:pt x="3042" y="252"/>
                    <a:pt x="2988" y="230"/>
                    <a:pt x="2919" y="236"/>
                  </a:cubicBezTo>
                  <a:cubicBezTo>
                    <a:pt x="2807" y="245"/>
                    <a:pt x="2739" y="317"/>
                    <a:pt x="2725" y="333"/>
                  </a:cubicBezTo>
                  <a:cubicBezTo>
                    <a:pt x="2629" y="439"/>
                    <a:pt x="2650" y="574"/>
                    <a:pt x="2654" y="599"/>
                  </a:cubicBezTo>
                  <a:cubicBezTo>
                    <a:pt x="2658" y="626"/>
                    <a:pt x="2683" y="763"/>
                    <a:pt x="2797" y="824"/>
                  </a:cubicBezTo>
                  <a:cubicBezTo>
                    <a:pt x="2820" y="836"/>
                    <a:pt x="2869" y="862"/>
                    <a:pt x="2922" y="846"/>
                  </a:cubicBezTo>
                  <a:cubicBezTo>
                    <a:pt x="2997" y="823"/>
                    <a:pt x="3059" y="721"/>
                    <a:pt x="3023" y="635"/>
                  </a:cubicBezTo>
                  <a:cubicBezTo>
                    <a:pt x="3003" y="586"/>
                    <a:pt x="2953" y="543"/>
                    <a:pt x="2864" y="528"/>
                  </a:cubicBezTo>
                  <a:cubicBezTo>
                    <a:pt x="2881" y="524"/>
                    <a:pt x="2914" y="519"/>
                    <a:pt x="2952" y="528"/>
                  </a:cubicBezTo>
                  <a:cubicBezTo>
                    <a:pt x="2971" y="533"/>
                    <a:pt x="3029" y="550"/>
                    <a:pt x="3065" y="608"/>
                  </a:cubicBezTo>
                  <a:cubicBezTo>
                    <a:pt x="3099" y="661"/>
                    <a:pt x="3093" y="716"/>
                    <a:pt x="3090" y="734"/>
                  </a:cubicBezTo>
                  <a:cubicBezTo>
                    <a:pt x="3081" y="809"/>
                    <a:pt x="3027" y="878"/>
                    <a:pt x="2952" y="906"/>
                  </a:cubicBezTo>
                  <a:cubicBezTo>
                    <a:pt x="2946" y="909"/>
                    <a:pt x="2866" y="937"/>
                    <a:pt x="2788" y="900"/>
                  </a:cubicBezTo>
                  <a:cubicBezTo>
                    <a:pt x="2730" y="873"/>
                    <a:pt x="2700" y="824"/>
                    <a:pt x="2651" y="743"/>
                  </a:cubicBezTo>
                  <a:cubicBezTo>
                    <a:pt x="2612" y="679"/>
                    <a:pt x="2621" y="675"/>
                    <a:pt x="2593" y="641"/>
                  </a:cubicBezTo>
                  <a:cubicBezTo>
                    <a:pt x="2574" y="618"/>
                    <a:pt x="2509" y="539"/>
                    <a:pt x="2410" y="538"/>
                  </a:cubicBezTo>
                  <a:cubicBezTo>
                    <a:pt x="2390" y="537"/>
                    <a:pt x="2320" y="536"/>
                    <a:pt x="2276" y="592"/>
                  </a:cubicBezTo>
                  <a:cubicBezTo>
                    <a:pt x="2232" y="648"/>
                    <a:pt x="2248" y="717"/>
                    <a:pt x="2250" y="726"/>
                  </a:cubicBezTo>
                  <a:cubicBezTo>
                    <a:pt x="2148" y="731"/>
                    <a:pt x="2055" y="798"/>
                    <a:pt x="2034" y="893"/>
                  </a:cubicBezTo>
                  <a:cubicBezTo>
                    <a:pt x="2011" y="1000"/>
                    <a:pt x="2046" y="1124"/>
                    <a:pt x="2164" y="1168"/>
                  </a:cubicBezTo>
                  <a:cubicBezTo>
                    <a:pt x="1932" y="1200"/>
                    <a:pt x="1938" y="1554"/>
                    <a:pt x="2134" y="1630"/>
                  </a:cubicBezTo>
                  <a:cubicBezTo>
                    <a:pt x="2329" y="1706"/>
                    <a:pt x="2450" y="1591"/>
                    <a:pt x="2428" y="1468"/>
                  </a:cubicBezTo>
                  <a:cubicBezTo>
                    <a:pt x="2401" y="1308"/>
                    <a:pt x="2262" y="1292"/>
                    <a:pt x="2202" y="1359"/>
                  </a:cubicBezTo>
                  <a:cubicBezTo>
                    <a:pt x="2155" y="1410"/>
                    <a:pt x="2179" y="1466"/>
                    <a:pt x="2234" y="1505"/>
                  </a:cubicBezTo>
                  <a:cubicBezTo>
                    <a:pt x="2127" y="1528"/>
                    <a:pt x="2117" y="1357"/>
                    <a:pt x="2182" y="1293"/>
                  </a:cubicBezTo>
                  <a:cubicBezTo>
                    <a:pt x="2247" y="1230"/>
                    <a:pt x="2448" y="1255"/>
                    <a:pt x="2491" y="1401"/>
                  </a:cubicBezTo>
                  <a:cubicBezTo>
                    <a:pt x="2506" y="1455"/>
                    <a:pt x="2505" y="1502"/>
                    <a:pt x="2499" y="1533"/>
                  </a:cubicBezTo>
                  <a:cubicBezTo>
                    <a:pt x="2494" y="1561"/>
                    <a:pt x="2467" y="1684"/>
                    <a:pt x="2294" y="1817"/>
                  </a:cubicBezTo>
                  <a:cubicBezTo>
                    <a:pt x="2080" y="1983"/>
                    <a:pt x="1844" y="2008"/>
                    <a:pt x="1780" y="2013"/>
                  </a:cubicBezTo>
                  <a:cubicBezTo>
                    <a:pt x="1711" y="2019"/>
                    <a:pt x="1430" y="2039"/>
                    <a:pt x="1184" y="1881"/>
                  </a:cubicBezTo>
                  <a:cubicBezTo>
                    <a:pt x="1108" y="1833"/>
                    <a:pt x="915" y="1690"/>
                    <a:pt x="859" y="1648"/>
                  </a:cubicBezTo>
                  <a:cubicBezTo>
                    <a:pt x="804" y="1607"/>
                    <a:pt x="751" y="1568"/>
                    <a:pt x="669" y="1533"/>
                  </a:cubicBezTo>
                  <a:cubicBezTo>
                    <a:pt x="649" y="1525"/>
                    <a:pt x="568" y="1492"/>
                    <a:pt x="443" y="1479"/>
                  </a:cubicBezTo>
                  <a:cubicBezTo>
                    <a:pt x="266" y="1460"/>
                    <a:pt x="111" y="1492"/>
                    <a:pt x="0" y="1528"/>
                  </a:cubicBezTo>
                  <a:cubicBezTo>
                    <a:pt x="114" y="1530"/>
                    <a:pt x="281" y="1546"/>
                    <a:pt x="462" y="1621"/>
                  </a:cubicBezTo>
                  <a:cubicBezTo>
                    <a:pt x="818" y="1766"/>
                    <a:pt x="858" y="1981"/>
                    <a:pt x="1164" y="2144"/>
                  </a:cubicBezTo>
                  <a:cubicBezTo>
                    <a:pt x="1556" y="2353"/>
                    <a:pt x="1978" y="2259"/>
                    <a:pt x="2070" y="2238"/>
                  </a:cubicBezTo>
                  <a:cubicBezTo>
                    <a:pt x="2537" y="2134"/>
                    <a:pt x="2807" y="1823"/>
                    <a:pt x="2891" y="1717"/>
                  </a:cubicBezTo>
                  <a:cubicBezTo>
                    <a:pt x="2861" y="1705"/>
                    <a:pt x="2818" y="1685"/>
                    <a:pt x="2779" y="1647"/>
                  </a:cubicBezTo>
                  <a:cubicBezTo>
                    <a:pt x="2673" y="1542"/>
                    <a:pt x="2641" y="1352"/>
                    <a:pt x="2724" y="1203"/>
                  </a:cubicBezTo>
                  <a:cubicBezTo>
                    <a:pt x="2797" y="1071"/>
                    <a:pt x="2946" y="994"/>
                    <a:pt x="3103" y="100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noFill/>
              </a:endParaRPr>
            </a:p>
          </p:txBody>
        </p:sp>
        <p:sp>
          <p:nvSpPr>
            <p:cNvPr id="6" name="Freeform 6"/>
            <p:cNvSpPr/>
            <p:nvPr/>
          </p:nvSpPr>
          <p:spPr bwMode="auto">
            <a:xfrm>
              <a:off x="165" y="1230"/>
              <a:ext cx="6260" cy="3246"/>
            </a:xfrm>
            <a:custGeom>
              <a:avLst/>
              <a:gdLst>
                <a:gd name="T0" fmla="*/ 3611 w 3831"/>
                <a:gd name="T1" fmla="*/ 588 h 1986"/>
                <a:gd name="T2" fmla="*/ 3760 w 3831"/>
                <a:gd name="T3" fmla="*/ 529 h 1986"/>
                <a:gd name="T4" fmla="*/ 3817 w 3831"/>
                <a:gd name="T5" fmla="*/ 350 h 1986"/>
                <a:gd name="T6" fmla="*/ 3707 w 3831"/>
                <a:gd name="T7" fmla="*/ 195 h 1986"/>
                <a:gd name="T8" fmla="*/ 3560 w 3831"/>
                <a:gd name="T9" fmla="*/ 162 h 1986"/>
                <a:gd name="T10" fmla="*/ 3467 w 3831"/>
                <a:gd name="T11" fmla="*/ 53 h 1986"/>
                <a:gd name="T12" fmla="*/ 3248 w 3831"/>
                <a:gd name="T13" fmla="*/ 17 h 1986"/>
                <a:gd name="T14" fmla="*/ 3038 w 3831"/>
                <a:gd name="T15" fmla="*/ 315 h 1986"/>
                <a:gd name="T16" fmla="*/ 2874 w 3831"/>
                <a:gd name="T17" fmla="*/ 310 h 1986"/>
                <a:gd name="T18" fmla="*/ 2690 w 3831"/>
                <a:gd name="T19" fmla="*/ 471 h 1986"/>
                <a:gd name="T20" fmla="*/ 2670 w 3831"/>
                <a:gd name="T21" fmla="*/ 558 h 1986"/>
                <a:gd name="T22" fmla="*/ 2692 w 3831"/>
                <a:gd name="T23" fmla="*/ 743 h 1986"/>
                <a:gd name="T24" fmla="*/ 2750 w 3831"/>
                <a:gd name="T25" fmla="*/ 828 h 1986"/>
                <a:gd name="T26" fmla="*/ 2862 w 3831"/>
                <a:gd name="T27" fmla="*/ 876 h 1986"/>
                <a:gd name="T28" fmla="*/ 2999 w 3831"/>
                <a:gd name="T29" fmla="*/ 771 h 1986"/>
                <a:gd name="T30" fmla="*/ 2983 w 3831"/>
                <a:gd name="T31" fmla="*/ 661 h 1986"/>
                <a:gd name="T32" fmla="*/ 2912 w 3831"/>
                <a:gd name="T33" fmla="*/ 629 h 1986"/>
                <a:gd name="T34" fmla="*/ 2873 w 3831"/>
                <a:gd name="T35" fmla="*/ 661 h 1986"/>
                <a:gd name="T36" fmla="*/ 2880 w 3831"/>
                <a:gd name="T37" fmla="*/ 746 h 1986"/>
                <a:gd name="T38" fmla="*/ 2841 w 3831"/>
                <a:gd name="T39" fmla="*/ 711 h 1986"/>
                <a:gd name="T40" fmla="*/ 2825 w 3831"/>
                <a:gd name="T41" fmla="*/ 645 h 1986"/>
                <a:gd name="T42" fmla="*/ 2907 w 3831"/>
                <a:gd name="T43" fmla="*/ 551 h 1986"/>
                <a:gd name="T44" fmla="*/ 3022 w 3831"/>
                <a:gd name="T45" fmla="*/ 577 h 1986"/>
                <a:gd name="T46" fmla="*/ 3104 w 3831"/>
                <a:gd name="T47" fmla="*/ 705 h 1986"/>
                <a:gd name="T48" fmla="*/ 3040 w 3831"/>
                <a:gd name="T49" fmla="*/ 897 h 1986"/>
                <a:gd name="T50" fmla="*/ 2868 w 3831"/>
                <a:gd name="T51" fmla="*/ 970 h 1986"/>
                <a:gd name="T52" fmla="*/ 2569 w 3831"/>
                <a:gd name="T53" fmla="*/ 1305 h 1986"/>
                <a:gd name="T54" fmla="*/ 2226 w 3831"/>
                <a:gd name="T55" fmla="*/ 1495 h 1986"/>
                <a:gd name="T56" fmla="*/ 1568 w 3831"/>
                <a:gd name="T57" fmla="*/ 1591 h 1986"/>
                <a:gd name="T58" fmla="*/ 1166 w 3831"/>
                <a:gd name="T59" fmla="*/ 1519 h 1986"/>
                <a:gd name="T60" fmla="*/ 917 w 3831"/>
                <a:gd name="T61" fmla="*/ 1343 h 1986"/>
                <a:gd name="T62" fmla="*/ 0 w 3831"/>
                <a:gd name="T63" fmla="*/ 850 h 1986"/>
                <a:gd name="T64" fmla="*/ 476 w 3831"/>
                <a:gd name="T65" fmla="*/ 1111 h 1986"/>
                <a:gd name="T66" fmla="*/ 764 w 3831"/>
                <a:gd name="T67" fmla="*/ 1399 h 1986"/>
                <a:gd name="T68" fmla="*/ 1307 w 3831"/>
                <a:gd name="T69" fmla="*/ 1779 h 1986"/>
                <a:gd name="T70" fmla="*/ 1573 w 3831"/>
                <a:gd name="T71" fmla="*/ 1852 h 1986"/>
                <a:gd name="T72" fmla="*/ 3183 w 3831"/>
                <a:gd name="T73" fmla="*/ 1305 h 1986"/>
                <a:gd name="T74" fmla="*/ 3430 w 3831"/>
                <a:gd name="T75" fmla="*/ 1041 h 1986"/>
                <a:gd name="T76" fmla="*/ 3611 w 3831"/>
                <a:gd name="T77" fmla="*/ 588 h 1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831" h="1986">
                  <a:moveTo>
                    <a:pt x="3611" y="588"/>
                  </a:moveTo>
                  <a:cubicBezTo>
                    <a:pt x="3626" y="588"/>
                    <a:pt x="3701" y="587"/>
                    <a:pt x="3760" y="529"/>
                  </a:cubicBezTo>
                  <a:cubicBezTo>
                    <a:pt x="3831" y="457"/>
                    <a:pt x="3819" y="362"/>
                    <a:pt x="3817" y="350"/>
                  </a:cubicBezTo>
                  <a:cubicBezTo>
                    <a:pt x="3802" y="252"/>
                    <a:pt x="3722" y="204"/>
                    <a:pt x="3707" y="195"/>
                  </a:cubicBezTo>
                  <a:cubicBezTo>
                    <a:pt x="3644" y="157"/>
                    <a:pt x="3582" y="160"/>
                    <a:pt x="3560" y="162"/>
                  </a:cubicBezTo>
                  <a:cubicBezTo>
                    <a:pt x="3548" y="138"/>
                    <a:pt x="3521" y="90"/>
                    <a:pt x="3467" y="53"/>
                  </a:cubicBezTo>
                  <a:cubicBezTo>
                    <a:pt x="3395" y="5"/>
                    <a:pt x="3310" y="0"/>
                    <a:pt x="3248" y="17"/>
                  </a:cubicBezTo>
                  <a:cubicBezTo>
                    <a:pt x="3131" y="48"/>
                    <a:pt x="3044" y="169"/>
                    <a:pt x="3038" y="315"/>
                  </a:cubicBezTo>
                  <a:cubicBezTo>
                    <a:pt x="3010" y="306"/>
                    <a:pt x="2947" y="290"/>
                    <a:pt x="2874" y="310"/>
                  </a:cubicBezTo>
                  <a:cubicBezTo>
                    <a:pt x="2787" y="334"/>
                    <a:pt x="2721" y="399"/>
                    <a:pt x="2690" y="471"/>
                  </a:cubicBezTo>
                  <a:cubicBezTo>
                    <a:pt x="2676" y="505"/>
                    <a:pt x="2673" y="533"/>
                    <a:pt x="2670" y="558"/>
                  </a:cubicBezTo>
                  <a:cubicBezTo>
                    <a:pt x="2666" y="591"/>
                    <a:pt x="2658" y="664"/>
                    <a:pt x="2692" y="743"/>
                  </a:cubicBezTo>
                  <a:cubicBezTo>
                    <a:pt x="2704" y="769"/>
                    <a:pt x="2718" y="800"/>
                    <a:pt x="2750" y="828"/>
                  </a:cubicBezTo>
                  <a:cubicBezTo>
                    <a:pt x="2766" y="843"/>
                    <a:pt x="2806" y="877"/>
                    <a:pt x="2862" y="876"/>
                  </a:cubicBezTo>
                  <a:cubicBezTo>
                    <a:pt x="2923" y="874"/>
                    <a:pt x="2981" y="829"/>
                    <a:pt x="2999" y="771"/>
                  </a:cubicBezTo>
                  <a:cubicBezTo>
                    <a:pt x="3001" y="762"/>
                    <a:pt x="3018" y="703"/>
                    <a:pt x="2983" y="661"/>
                  </a:cubicBezTo>
                  <a:cubicBezTo>
                    <a:pt x="2979" y="657"/>
                    <a:pt x="2948" y="621"/>
                    <a:pt x="2912" y="629"/>
                  </a:cubicBezTo>
                  <a:cubicBezTo>
                    <a:pt x="2887" y="635"/>
                    <a:pt x="2875" y="657"/>
                    <a:pt x="2873" y="661"/>
                  </a:cubicBezTo>
                  <a:cubicBezTo>
                    <a:pt x="2852" y="700"/>
                    <a:pt x="2879" y="744"/>
                    <a:pt x="2880" y="746"/>
                  </a:cubicBezTo>
                  <a:cubicBezTo>
                    <a:pt x="2871" y="741"/>
                    <a:pt x="2854" y="731"/>
                    <a:pt x="2841" y="711"/>
                  </a:cubicBezTo>
                  <a:cubicBezTo>
                    <a:pt x="2839" y="708"/>
                    <a:pt x="2821" y="681"/>
                    <a:pt x="2825" y="645"/>
                  </a:cubicBezTo>
                  <a:cubicBezTo>
                    <a:pt x="2830" y="600"/>
                    <a:pt x="2867" y="564"/>
                    <a:pt x="2907" y="551"/>
                  </a:cubicBezTo>
                  <a:cubicBezTo>
                    <a:pt x="2959" y="536"/>
                    <a:pt x="3003" y="565"/>
                    <a:pt x="3022" y="577"/>
                  </a:cubicBezTo>
                  <a:cubicBezTo>
                    <a:pt x="3086" y="619"/>
                    <a:pt x="3101" y="690"/>
                    <a:pt x="3104" y="705"/>
                  </a:cubicBezTo>
                  <a:cubicBezTo>
                    <a:pt x="3123" y="808"/>
                    <a:pt x="3051" y="885"/>
                    <a:pt x="3040" y="897"/>
                  </a:cubicBezTo>
                  <a:cubicBezTo>
                    <a:pt x="2973" y="966"/>
                    <a:pt x="2887" y="970"/>
                    <a:pt x="2868" y="970"/>
                  </a:cubicBezTo>
                  <a:cubicBezTo>
                    <a:pt x="2815" y="1057"/>
                    <a:pt x="2720" y="1186"/>
                    <a:pt x="2569" y="1305"/>
                  </a:cubicBezTo>
                  <a:cubicBezTo>
                    <a:pt x="2542" y="1326"/>
                    <a:pt x="2418" y="1421"/>
                    <a:pt x="2226" y="1495"/>
                  </a:cubicBezTo>
                  <a:cubicBezTo>
                    <a:pt x="1953" y="1601"/>
                    <a:pt x="1721" y="1596"/>
                    <a:pt x="1568" y="1591"/>
                  </a:cubicBezTo>
                  <a:cubicBezTo>
                    <a:pt x="1424" y="1587"/>
                    <a:pt x="1305" y="1582"/>
                    <a:pt x="1166" y="1519"/>
                  </a:cubicBezTo>
                  <a:cubicBezTo>
                    <a:pt x="1030" y="1457"/>
                    <a:pt x="946" y="1372"/>
                    <a:pt x="917" y="1343"/>
                  </a:cubicBezTo>
                  <a:cubicBezTo>
                    <a:pt x="740" y="1166"/>
                    <a:pt x="365" y="833"/>
                    <a:pt x="0" y="850"/>
                  </a:cubicBezTo>
                  <a:cubicBezTo>
                    <a:pt x="197" y="917"/>
                    <a:pt x="352" y="1009"/>
                    <a:pt x="476" y="1111"/>
                  </a:cubicBezTo>
                  <a:cubicBezTo>
                    <a:pt x="599" y="1213"/>
                    <a:pt x="584" y="1234"/>
                    <a:pt x="764" y="1399"/>
                  </a:cubicBezTo>
                  <a:cubicBezTo>
                    <a:pt x="928" y="1551"/>
                    <a:pt x="1078" y="1688"/>
                    <a:pt x="1307" y="1779"/>
                  </a:cubicBezTo>
                  <a:cubicBezTo>
                    <a:pt x="1427" y="1826"/>
                    <a:pt x="1524" y="1843"/>
                    <a:pt x="1573" y="1852"/>
                  </a:cubicBezTo>
                  <a:cubicBezTo>
                    <a:pt x="2347" y="1986"/>
                    <a:pt x="3077" y="1391"/>
                    <a:pt x="3183" y="1305"/>
                  </a:cubicBezTo>
                  <a:cubicBezTo>
                    <a:pt x="3288" y="1220"/>
                    <a:pt x="3365" y="1138"/>
                    <a:pt x="3430" y="1041"/>
                  </a:cubicBezTo>
                  <a:cubicBezTo>
                    <a:pt x="3548" y="866"/>
                    <a:pt x="3592" y="694"/>
                    <a:pt x="3611" y="58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noFill/>
              </a:endParaRPr>
            </a:p>
          </p:txBody>
        </p:sp>
      </p:grpSp>
      <p:cxnSp>
        <p:nvCxnSpPr>
          <p:cNvPr id="7" name="直接连接符 6"/>
          <p:cNvCxnSpPr/>
          <p:nvPr/>
        </p:nvCxnSpPr>
        <p:spPr>
          <a:xfrm>
            <a:off x="9224690" y="670351"/>
            <a:ext cx="2074681" cy="0"/>
          </a:xfrm>
          <a:prstGeom prst="line">
            <a:avLst/>
          </a:prstGeom>
          <a:ln>
            <a:solidFill>
              <a:srgbClr val="F16C06"/>
            </a:solidFill>
          </a:ln>
        </p:spPr>
        <p:style>
          <a:lnRef idx="1">
            <a:schemeClr val="accent1"/>
          </a:lnRef>
          <a:fillRef idx="0">
            <a:schemeClr val="accent1"/>
          </a:fillRef>
          <a:effectRef idx="0">
            <a:schemeClr val="accent1"/>
          </a:effectRef>
          <a:fontRef idx="minor">
            <a:schemeClr val="tx1"/>
          </a:fontRef>
        </p:style>
      </p:cxnSp>
      <p:grpSp>
        <p:nvGrpSpPr>
          <p:cNvPr id="8" name="Group 4"/>
          <p:cNvGrpSpPr>
            <a:grpSpLocks noChangeAspect="1"/>
          </p:cNvGrpSpPr>
          <p:nvPr/>
        </p:nvGrpSpPr>
        <p:grpSpPr bwMode="auto">
          <a:xfrm>
            <a:off x="2940653" y="487371"/>
            <a:ext cx="607778" cy="337494"/>
            <a:chOff x="2" y="-28"/>
            <a:chExt cx="8111" cy="4504"/>
          </a:xfrm>
          <a:gradFill>
            <a:gsLst>
              <a:gs pos="5000">
                <a:srgbClr val="F16C06"/>
              </a:gs>
              <a:gs pos="68000">
                <a:srgbClr val="DF2417"/>
              </a:gs>
            </a:gsLst>
            <a:lin ang="2700000" scaled="1"/>
          </a:gradFill>
        </p:grpSpPr>
        <p:sp>
          <p:nvSpPr>
            <p:cNvPr id="9" name="Freeform 5"/>
            <p:cNvSpPr/>
            <p:nvPr/>
          </p:nvSpPr>
          <p:spPr bwMode="auto">
            <a:xfrm>
              <a:off x="2" y="-28"/>
              <a:ext cx="8111" cy="3845"/>
            </a:xfrm>
            <a:custGeom>
              <a:avLst/>
              <a:gdLst>
                <a:gd name="T0" fmla="*/ 3708 w 4964"/>
                <a:gd name="T1" fmla="*/ 892 h 2353"/>
                <a:gd name="T2" fmla="*/ 3978 w 4964"/>
                <a:gd name="T3" fmla="*/ 1161 h 2353"/>
                <a:gd name="T4" fmla="*/ 3770 w 4964"/>
                <a:gd name="T5" fmla="*/ 1393 h 2353"/>
                <a:gd name="T6" fmla="*/ 3620 w 4964"/>
                <a:gd name="T7" fmla="*/ 2113 h 2353"/>
                <a:gd name="T8" fmla="*/ 4339 w 4964"/>
                <a:gd name="T9" fmla="*/ 1302 h 2353"/>
                <a:gd name="T10" fmla="*/ 4605 w 4964"/>
                <a:gd name="T11" fmla="*/ 1565 h 2353"/>
                <a:gd name="T12" fmla="*/ 4313 w 4964"/>
                <a:gd name="T13" fmla="*/ 1784 h 2353"/>
                <a:gd name="T14" fmla="*/ 4942 w 4964"/>
                <a:gd name="T15" fmla="*/ 1424 h 2353"/>
                <a:gd name="T16" fmla="*/ 4840 w 4964"/>
                <a:gd name="T17" fmla="*/ 983 h 2353"/>
                <a:gd name="T18" fmla="*/ 4445 w 4964"/>
                <a:gd name="T19" fmla="*/ 867 h 2353"/>
                <a:gd name="T20" fmla="*/ 4200 w 4964"/>
                <a:gd name="T21" fmla="*/ 1050 h 2353"/>
                <a:gd name="T22" fmla="*/ 4090 w 4964"/>
                <a:gd name="T23" fmla="*/ 619 h 2353"/>
                <a:gd name="T24" fmla="*/ 3970 w 4964"/>
                <a:gd name="T25" fmla="*/ 869 h 2353"/>
                <a:gd name="T26" fmla="*/ 4351 w 4964"/>
                <a:gd name="T27" fmla="*/ 843 h 2353"/>
                <a:gd name="T28" fmla="*/ 4281 w 4964"/>
                <a:gd name="T29" fmla="*/ 501 h 2353"/>
                <a:gd name="T30" fmla="*/ 4049 w 4964"/>
                <a:gd name="T31" fmla="*/ 245 h 2353"/>
                <a:gd name="T32" fmla="*/ 3626 w 4964"/>
                <a:gd name="T33" fmla="*/ 247 h 2353"/>
                <a:gd name="T34" fmla="*/ 3157 w 4964"/>
                <a:gd name="T35" fmla="*/ 84 h 2353"/>
                <a:gd name="T36" fmla="*/ 2919 w 4964"/>
                <a:gd name="T37" fmla="*/ 236 h 2353"/>
                <a:gd name="T38" fmla="*/ 2654 w 4964"/>
                <a:gd name="T39" fmla="*/ 599 h 2353"/>
                <a:gd name="T40" fmla="*/ 2922 w 4964"/>
                <a:gd name="T41" fmla="*/ 846 h 2353"/>
                <a:gd name="T42" fmla="*/ 2864 w 4964"/>
                <a:gd name="T43" fmla="*/ 528 h 2353"/>
                <a:gd name="T44" fmla="*/ 3065 w 4964"/>
                <a:gd name="T45" fmla="*/ 608 h 2353"/>
                <a:gd name="T46" fmla="*/ 2952 w 4964"/>
                <a:gd name="T47" fmla="*/ 906 h 2353"/>
                <a:gd name="T48" fmla="*/ 2651 w 4964"/>
                <a:gd name="T49" fmla="*/ 743 h 2353"/>
                <a:gd name="T50" fmla="*/ 2410 w 4964"/>
                <a:gd name="T51" fmla="*/ 538 h 2353"/>
                <a:gd name="T52" fmla="*/ 2250 w 4964"/>
                <a:gd name="T53" fmla="*/ 726 h 2353"/>
                <a:gd name="T54" fmla="*/ 2164 w 4964"/>
                <a:gd name="T55" fmla="*/ 1168 h 2353"/>
                <a:gd name="T56" fmla="*/ 2428 w 4964"/>
                <a:gd name="T57" fmla="*/ 1468 h 2353"/>
                <a:gd name="T58" fmla="*/ 2234 w 4964"/>
                <a:gd name="T59" fmla="*/ 1505 h 2353"/>
                <a:gd name="T60" fmla="*/ 2491 w 4964"/>
                <a:gd name="T61" fmla="*/ 1401 h 2353"/>
                <a:gd name="T62" fmla="*/ 2294 w 4964"/>
                <a:gd name="T63" fmla="*/ 1817 h 2353"/>
                <a:gd name="T64" fmla="*/ 1184 w 4964"/>
                <a:gd name="T65" fmla="*/ 1881 h 2353"/>
                <a:gd name="T66" fmla="*/ 669 w 4964"/>
                <a:gd name="T67" fmla="*/ 1533 h 2353"/>
                <a:gd name="T68" fmla="*/ 0 w 4964"/>
                <a:gd name="T69" fmla="*/ 1528 h 2353"/>
                <a:gd name="T70" fmla="*/ 1164 w 4964"/>
                <a:gd name="T71" fmla="*/ 2144 h 2353"/>
                <a:gd name="T72" fmla="*/ 2891 w 4964"/>
                <a:gd name="T73" fmla="*/ 1717 h 2353"/>
                <a:gd name="T74" fmla="*/ 2724 w 4964"/>
                <a:gd name="T75" fmla="*/ 1203 h 2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64" h="2353">
                  <a:moveTo>
                    <a:pt x="3103" y="1008"/>
                  </a:moveTo>
                  <a:cubicBezTo>
                    <a:pt x="3130" y="659"/>
                    <a:pt x="3633" y="632"/>
                    <a:pt x="3708" y="892"/>
                  </a:cubicBezTo>
                  <a:cubicBezTo>
                    <a:pt x="3789" y="890"/>
                    <a:pt x="3852" y="930"/>
                    <a:pt x="3898" y="984"/>
                  </a:cubicBezTo>
                  <a:cubicBezTo>
                    <a:pt x="3916" y="1006"/>
                    <a:pt x="3974" y="1066"/>
                    <a:pt x="3978" y="1161"/>
                  </a:cubicBezTo>
                  <a:cubicBezTo>
                    <a:pt x="3978" y="1187"/>
                    <a:pt x="3980" y="1255"/>
                    <a:pt x="3931" y="1315"/>
                  </a:cubicBezTo>
                  <a:cubicBezTo>
                    <a:pt x="3871" y="1387"/>
                    <a:pt x="3785" y="1392"/>
                    <a:pt x="3770" y="1393"/>
                  </a:cubicBezTo>
                  <a:cubicBezTo>
                    <a:pt x="3742" y="1790"/>
                    <a:pt x="3508" y="2071"/>
                    <a:pt x="3013" y="2344"/>
                  </a:cubicBezTo>
                  <a:cubicBezTo>
                    <a:pt x="3164" y="2327"/>
                    <a:pt x="3398" y="2276"/>
                    <a:pt x="3620" y="2113"/>
                  </a:cubicBezTo>
                  <a:cubicBezTo>
                    <a:pt x="3746" y="2020"/>
                    <a:pt x="3834" y="1915"/>
                    <a:pt x="3888" y="1851"/>
                  </a:cubicBezTo>
                  <a:cubicBezTo>
                    <a:pt x="4136" y="1554"/>
                    <a:pt x="4150" y="1354"/>
                    <a:pt x="4339" y="1302"/>
                  </a:cubicBezTo>
                  <a:cubicBezTo>
                    <a:pt x="4360" y="1297"/>
                    <a:pt x="4465" y="1268"/>
                    <a:pt x="4540" y="1327"/>
                  </a:cubicBezTo>
                  <a:cubicBezTo>
                    <a:pt x="4634" y="1401"/>
                    <a:pt x="4607" y="1554"/>
                    <a:pt x="4605" y="1565"/>
                  </a:cubicBezTo>
                  <a:cubicBezTo>
                    <a:pt x="4601" y="1227"/>
                    <a:pt x="4147" y="1338"/>
                    <a:pt x="4223" y="1628"/>
                  </a:cubicBezTo>
                  <a:cubicBezTo>
                    <a:pt x="4241" y="1695"/>
                    <a:pt x="4273" y="1747"/>
                    <a:pt x="4313" y="1784"/>
                  </a:cubicBezTo>
                  <a:cubicBezTo>
                    <a:pt x="4417" y="1881"/>
                    <a:pt x="4610" y="1917"/>
                    <a:pt x="4764" y="1824"/>
                  </a:cubicBezTo>
                  <a:cubicBezTo>
                    <a:pt x="4909" y="1736"/>
                    <a:pt x="4964" y="1566"/>
                    <a:pt x="4942" y="1424"/>
                  </a:cubicBezTo>
                  <a:cubicBezTo>
                    <a:pt x="4922" y="1292"/>
                    <a:pt x="4837" y="1209"/>
                    <a:pt x="4807" y="1182"/>
                  </a:cubicBezTo>
                  <a:cubicBezTo>
                    <a:pt x="4818" y="1164"/>
                    <a:pt x="4864" y="1082"/>
                    <a:pt x="4840" y="983"/>
                  </a:cubicBezTo>
                  <a:cubicBezTo>
                    <a:pt x="4817" y="893"/>
                    <a:pt x="4741" y="806"/>
                    <a:pt x="4641" y="794"/>
                  </a:cubicBezTo>
                  <a:cubicBezTo>
                    <a:pt x="4536" y="781"/>
                    <a:pt x="4456" y="857"/>
                    <a:pt x="4445" y="867"/>
                  </a:cubicBezTo>
                  <a:cubicBezTo>
                    <a:pt x="4405" y="906"/>
                    <a:pt x="4414" y="929"/>
                    <a:pt x="4372" y="969"/>
                  </a:cubicBezTo>
                  <a:cubicBezTo>
                    <a:pt x="4316" y="1020"/>
                    <a:pt x="4251" y="1043"/>
                    <a:pt x="4200" y="1050"/>
                  </a:cubicBezTo>
                  <a:cubicBezTo>
                    <a:pt x="4099" y="1062"/>
                    <a:pt x="3945" y="1027"/>
                    <a:pt x="3900" y="888"/>
                  </a:cubicBezTo>
                  <a:cubicBezTo>
                    <a:pt x="3827" y="664"/>
                    <a:pt x="4035" y="561"/>
                    <a:pt x="4090" y="619"/>
                  </a:cubicBezTo>
                  <a:cubicBezTo>
                    <a:pt x="4060" y="620"/>
                    <a:pt x="4032" y="629"/>
                    <a:pt x="4009" y="647"/>
                  </a:cubicBezTo>
                  <a:cubicBezTo>
                    <a:pt x="3946" y="695"/>
                    <a:pt x="3931" y="797"/>
                    <a:pt x="3970" y="869"/>
                  </a:cubicBezTo>
                  <a:cubicBezTo>
                    <a:pt x="4018" y="957"/>
                    <a:pt x="4126" y="964"/>
                    <a:pt x="4141" y="964"/>
                  </a:cubicBezTo>
                  <a:cubicBezTo>
                    <a:pt x="4270" y="969"/>
                    <a:pt x="4345" y="854"/>
                    <a:pt x="4351" y="843"/>
                  </a:cubicBezTo>
                  <a:cubicBezTo>
                    <a:pt x="4362" y="827"/>
                    <a:pt x="4406" y="751"/>
                    <a:pt x="4385" y="653"/>
                  </a:cubicBezTo>
                  <a:cubicBezTo>
                    <a:pt x="4365" y="565"/>
                    <a:pt x="4304" y="517"/>
                    <a:pt x="4281" y="501"/>
                  </a:cubicBezTo>
                  <a:cubicBezTo>
                    <a:pt x="4202" y="446"/>
                    <a:pt x="4120" y="453"/>
                    <a:pt x="4100" y="455"/>
                  </a:cubicBezTo>
                  <a:cubicBezTo>
                    <a:pt x="4103" y="434"/>
                    <a:pt x="4116" y="334"/>
                    <a:pt x="4049" y="245"/>
                  </a:cubicBezTo>
                  <a:cubicBezTo>
                    <a:pt x="3993" y="169"/>
                    <a:pt x="3892" y="120"/>
                    <a:pt x="3789" y="140"/>
                  </a:cubicBezTo>
                  <a:cubicBezTo>
                    <a:pt x="3693" y="158"/>
                    <a:pt x="3639" y="228"/>
                    <a:pt x="3626" y="247"/>
                  </a:cubicBezTo>
                  <a:cubicBezTo>
                    <a:pt x="3618" y="219"/>
                    <a:pt x="3589" y="123"/>
                    <a:pt x="3495" y="65"/>
                  </a:cubicBezTo>
                  <a:cubicBezTo>
                    <a:pt x="3396" y="4"/>
                    <a:pt x="3252" y="0"/>
                    <a:pt x="3157" y="84"/>
                  </a:cubicBezTo>
                  <a:cubicBezTo>
                    <a:pt x="3084" y="147"/>
                    <a:pt x="3070" y="236"/>
                    <a:pt x="3067" y="264"/>
                  </a:cubicBezTo>
                  <a:cubicBezTo>
                    <a:pt x="3042" y="252"/>
                    <a:pt x="2988" y="230"/>
                    <a:pt x="2919" y="236"/>
                  </a:cubicBezTo>
                  <a:cubicBezTo>
                    <a:pt x="2807" y="245"/>
                    <a:pt x="2739" y="317"/>
                    <a:pt x="2725" y="333"/>
                  </a:cubicBezTo>
                  <a:cubicBezTo>
                    <a:pt x="2629" y="439"/>
                    <a:pt x="2650" y="574"/>
                    <a:pt x="2654" y="599"/>
                  </a:cubicBezTo>
                  <a:cubicBezTo>
                    <a:pt x="2658" y="626"/>
                    <a:pt x="2683" y="763"/>
                    <a:pt x="2797" y="824"/>
                  </a:cubicBezTo>
                  <a:cubicBezTo>
                    <a:pt x="2820" y="836"/>
                    <a:pt x="2869" y="862"/>
                    <a:pt x="2922" y="846"/>
                  </a:cubicBezTo>
                  <a:cubicBezTo>
                    <a:pt x="2997" y="823"/>
                    <a:pt x="3059" y="721"/>
                    <a:pt x="3023" y="635"/>
                  </a:cubicBezTo>
                  <a:cubicBezTo>
                    <a:pt x="3003" y="586"/>
                    <a:pt x="2953" y="543"/>
                    <a:pt x="2864" y="528"/>
                  </a:cubicBezTo>
                  <a:cubicBezTo>
                    <a:pt x="2881" y="524"/>
                    <a:pt x="2914" y="519"/>
                    <a:pt x="2952" y="528"/>
                  </a:cubicBezTo>
                  <a:cubicBezTo>
                    <a:pt x="2971" y="533"/>
                    <a:pt x="3029" y="550"/>
                    <a:pt x="3065" y="608"/>
                  </a:cubicBezTo>
                  <a:cubicBezTo>
                    <a:pt x="3099" y="661"/>
                    <a:pt x="3093" y="716"/>
                    <a:pt x="3090" y="734"/>
                  </a:cubicBezTo>
                  <a:cubicBezTo>
                    <a:pt x="3081" y="809"/>
                    <a:pt x="3027" y="878"/>
                    <a:pt x="2952" y="906"/>
                  </a:cubicBezTo>
                  <a:cubicBezTo>
                    <a:pt x="2946" y="909"/>
                    <a:pt x="2866" y="937"/>
                    <a:pt x="2788" y="900"/>
                  </a:cubicBezTo>
                  <a:cubicBezTo>
                    <a:pt x="2730" y="873"/>
                    <a:pt x="2700" y="824"/>
                    <a:pt x="2651" y="743"/>
                  </a:cubicBezTo>
                  <a:cubicBezTo>
                    <a:pt x="2612" y="679"/>
                    <a:pt x="2621" y="675"/>
                    <a:pt x="2593" y="641"/>
                  </a:cubicBezTo>
                  <a:cubicBezTo>
                    <a:pt x="2574" y="618"/>
                    <a:pt x="2509" y="539"/>
                    <a:pt x="2410" y="538"/>
                  </a:cubicBezTo>
                  <a:cubicBezTo>
                    <a:pt x="2390" y="537"/>
                    <a:pt x="2320" y="536"/>
                    <a:pt x="2276" y="592"/>
                  </a:cubicBezTo>
                  <a:cubicBezTo>
                    <a:pt x="2232" y="648"/>
                    <a:pt x="2248" y="717"/>
                    <a:pt x="2250" y="726"/>
                  </a:cubicBezTo>
                  <a:cubicBezTo>
                    <a:pt x="2148" y="731"/>
                    <a:pt x="2055" y="798"/>
                    <a:pt x="2034" y="893"/>
                  </a:cubicBezTo>
                  <a:cubicBezTo>
                    <a:pt x="2011" y="1000"/>
                    <a:pt x="2046" y="1124"/>
                    <a:pt x="2164" y="1168"/>
                  </a:cubicBezTo>
                  <a:cubicBezTo>
                    <a:pt x="1932" y="1200"/>
                    <a:pt x="1938" y="1554"/>
                    <a:pt x="2134" y="1630"/>
                  </a:cubicBezTo>
                  <a:cubicBezTo>
                    <a:pt x="2329" y="1706"/>
                    <a:pt x="2450" y="1591"/>
                    <a:pt x="2428" y="1468"/>
                  </a:cubicBezTo>
                  <a:cubicBezTo>
                    <a:pt x="2401" y="1308"/>
                    <a:pt x="2262" y="1292"/>
                    <a:pt x="2202" y="1359"/>
                  </a:cubicBezTo>
                  <a:cubicBezTo>
                    <a:pt x="2155" y="1410"/>
                    <a:pt x="2179" y="1466"/>
                    <a:pt x="2234" y="1505"/>
                  </a:cubicBezTo>
                  <a:cubicBezTo>
                    <a:pt x="2127" y="1528"/>
                    <a:pt x="2117" y="1357"/>
                    <a:pt x="2182" y="1293"/>
                  </a:cubicBezTo>
                  <a:cubicBezTo>
                    <a:pt x="2247" y="1230"/>
                    <a:pt x="2448" y="1255"/>
                    <a:pt x="2491" y="1401"/>
                  </a:cubicBezTo>
                  <a:cubicBezTo>
                    <a:pt x="2506" y="1455"/>
                    <a:pt x="2505" y="1502"/>
                    <a:pt x="2499" y="1533"/>
                  </a:cubicBezTo>
                  <a:cubicBezTo>
                    <a:pt x="2494" y="1561"/>
                    <a:pt x="2467" y="1684"/>
                    <a:pt x="2294" y="1817"/>
                  </a:cubicBezTo>
                  <a:cubicBezTo>
                    <a:pt x="2080" y="1983"/>
                    <a:pt x="1844" y="2008"/>
                    <a:pt x="1780" y="2013"/>
                  </a:cubicBezTo>
                  <a:cubicBezTo>
                    <a:pt x="1711" y="2019"/>
                    <a:pt x="1430" y="2039"/>
                    <a:pt x="1184" y="1881"/>
                  </a:cubicBezTo>
                  <a:cubicBezTo>
                    <a:pt x="1108" y="1833"/>
                    <a:pt x="915" y="1690"/>
                    <a:pt x="859" y="1648"/>
                  </a:cubicBezTo>
                  <a:cubicBezTo>
                    <a:pt x="804" y="1607"/>
                    <a:pt x="751" y="1568"/>
                    <a:pt x="669" y="1533"/>
                  </a:cubicBezTo>
                  <a:cubicBezTo>
                    <a:pt x="649" y="1525"/>
                    <a:pt x="568" y="1492"/>
                    <a:pt x="443" y="1479"/>
                  </a:cubicBezTo>
                  <a:cubicBezTo>
                    <a:pt x="266" y="1460"/>
                    <a:pt x="111" y="1492"/>
                    <a:pt x="0" y="1528"/>
                  </a:cubicBezTo>
                  <a:cubicBezTo>
                    <a:pt x="114" y="1530"/>
                    <a:pt x="281" y="1546"/>
                    <a:pt x="462" y="1621"/>
                  </a:cubicBezTo>
                  <a:cubicBezTo>
                    <a:pt x="818" y="1766"/>
                    <a:pt x="858" y="1981"/>
                    <a:pt x="1164" y="2144"/>
                  </a:cubicBezTo>
                  <a:cubicBezTo>
                    <a:pt x="1556" y="2353"/>
                    <a:pt x="1978" y="2259"/>
                    <a:pt x="2070" y="2238"/>
                  </a:cubicBezTo>
                  <a:cubicBezTo>
                    <a:pt x="2537" y="2134"/>
                    <a:pt x="2807" y="1823"/>
                    <a:pt x="2891" y="1717"/>
                  </a:cubicBezTo>
                  <a:cubicBezTo>
                    <a:pt x="2861" y="1705"/>
                    <a:pt x="2818" y="1685"/>
                    <a:pt x="2779" y="1647"/>
                  </a:cubicBezTo>
                  <a:cubicBezTo>
                    <a:pt x="2673" y="1542"/>
                    <a:pt x="2641" y="1352"/>
                    <a:pt x="2724" y="1203"/>
                  </a:cubicBezTo>
                  <a:cubicBezTo>
                    <a:pt x="2797" y="1071"/>
                    <a:pt x="2946" y="994"/>
                    <a:pt x="3103" y="100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noFill/>
              </a:endParaRPr>
            </a:p>
          </p:txBody>
        </p:sp>
        <p:sp>
          <p:nvSpPr>
            <p:cNvPr id="10" name="Freeform 6"/>
            <p:cNvSpPr/>
            <p:nvPr/>
          </p:nvSpPr>
          <p:spPr bwMode="auto">
            <a:xfrm>
              <a:off x="165" y="1230"/>
              <a:ext cx="6260" cy="3246"/>
            </a:xfrm>
            <a:custGeom>
              <a:avLst/>
              <a:gdLst>
                <a:gd name="T0" fmla="*/ 3611 w 3831"/>
                <a:gd name="T1" fmla="*/ 588 h 1986"/>
                <a:gd name="T2" fmla="*/ 3760 w 3831"/>
                <a:gd name="T3" fmla="*/ 529 h 1986"/>
                <a:gd name="T4" fmla="*/ 3817 w 3831"/>
                <a:gd name="T5" fmla="*/ 350 h 1986"/>
                <a:gd name="T6" fmla="*/ 3707 w 3831"/>
                <a:gd name="T7" fmla="*/ 195 h 1986"/>
                <a:gd name="T8" fmla="*/ 3560 w 3831"/>
                <a:gd name="T9" fmla="*/ 162 h 1986"/>
                <a:gd name="T10" fmla="*/ 3467 w 3831"/>
                <a:gd name="T11" fmla="*/ 53 h 1986"/>
                <a:gd name="T12" fmla="*/ 3248 w 3831"/>
                <a:gd name="T13" fmla="*/ 17 h 1986"/>
                <a:gd name="T14" fmla="*/ 3038 w 3831"/>
                <a:gd name="T15" fmla="*/ 315 h 1986"/>
                <a:gd name="T16" fmla="*/ 2874 w 3831"/>
                <a:gd name="T17" fmla="*/ 310 h 1986"/>
                <a:gd name="T18" fmla="*/ 2690 w 3831"/>
                <a:gd name="T19" fmla="*/ 471 h 1986"/>
                <a:gd name="T20" fmla="*/ 2670 w 3831"/>
                <a:gd name="T21" fmla="*/ 558 h 1986"/>
                <a:gd name="T22" fmla="*/ 2692 w 3831"/>
                <a:gd name="T23" fmla="*/ 743 h 1986"/>
                <a:gd name="T24" fmla="*/ 2750 w 3831"/>
                <a:gd name="T25" fmla="*/ 828 h 1986"/>
                <a:gd name="T26" fmla="*/ 2862 w 3831"/>
                <a:gd name="T27" fmla="*/ 876 h 1986"/>
                <a:gd name="T28" fmla="*/ 2999 w 3831"/>
                <a:gd name="T29" fmla="*/ 771 h 1986"/>
                <a:gd name="T30" fmla="*/ 2983 w 3831"/>
                <a:gd name="T31" fmla="*/ 661 h 1986"/>
                <a:gd name="T32" fmla="*/ 2912 w 3831"/>
                <a:gd name="T33" fmla="*/ 629 h 1986"/>
                <a:gd name="T34" fmla="*/ 2873 w 3831"/>
                <a:gd name="T35" fmla="*/ 661 h 1986"/>
                <a:gd name="T36" fmla="*/ 2880 w 3831"/>
                <a:gd name="T37" fmla="*/ 746 h 1986"/>
                <a:gd name="T38" fmla="*/ 2841 w 3831"/>
                <a:gd name="T39" fmla="*/ 711 h 1986"/>
                <a:gd name="T40" fmla="*/ 2825 w 3831"/>
                <a:gd name="T41" fmla="*/ 645 h 1986"/>
                <a:gd name="T42" fmla="*/ 2907 w 3831"/>
                <a:gd name="T43" fmla="*/ 551 h 1986"/>
                <a:gd name="T44" fmla="*/ 3022 w 3831"/>
                <a:gd name="T45" fmla="*/ 577 h 1986"/>
                <a:gd name="T46" fmla="*/ 3104 w 3831"/>
                <a:gd name="T47" fmla="*/ 705 h 1986"/>
                <a:gd name="T48" fmla="*/ 3040 w 3831"/>
                <a:gd name="T49" fmla="*/ 897 h 1986"/>
                <a:gd name="T50" fmla="*/ 2868 w 3831"/>
                <a:gd name="T51" fmla="*/ 970 h 1986"/>
                <a:gd name="T52" fmla="*/ 2569 w 3831"/>
                <a:gd name="T53" fmla="*/ 1305 h 1986"/>
                <a:gd name="T54" fmla="*/ 2226 w 3831"/>
                <a:gd name="T55" fmla="*/ 1495 h 1986"/>
                <a:gd name="T56" fmla="*/ 1568 w 3831"/>
                <a:gd name="T57" fmla="*/ 1591 h 1986"/>
                <a:gd name="T58" fmla="*/ 1166 w 3831"/>
                <a:gd name="T59" fmla="*/ 1519 h 1986"/>
                <a:gd name="T60" fmla="*/ 917 w 3831"/>
                <a:gd name="T61" fmla="*/ 1343 h 1986"/>
                <a:gd name="T62" fmla="*/ 0 w 3831"/>
                <a:gd name="T63" fmla="*/ 850 h 1986"/>
                <a:gd name="T64" fmla="*/ 476 w 3831"/>
                <a:gd name="T65" fmla="*/ 1111 h 1986"/>
                <a:gd name="T66" fmla="*/ 764 w 3831"/>
                <a:gd name="T67" fmla="*/ 1399 h 1986"/>
                <a:gd name="T68" fmla="*/ 1307 w 3831"/>
                <a:gd name="T69" fmla="*/ 1779 h 1986"/>
                <a:gd name="T70" fmla="*/ 1573 w 3831"/>
                <a:gd name="T71" fmla="*/ 1852 h 1986"/>
                <a:gd name="T72" fmla="*/ 3183 w 3831"/>
                <a:gd name="T73" fmla="*/ 1305 h 1986"/>
                <a:gd name="T74" fmla="*/ 3430 w 3831"/>
                <a:gd name="T75" fmla="*/ 1041 h 1986"/>
                <a:gd name="T76" fmla="*/ 3611 w 3831"/>
                <a:gd name="T77" fmla="*/ 588 h 1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831" h="1986">
                  <a:moveTo>
                    <a:pt x="3611" y="588"/>
                  </a:moveTo>
                  <a:cubicBezTo>
                    <a:pt x="3626" y="588"/>
                    <a:pt x="3701" y="587"/>
                    <a:pt x="3760" y="529"/>
                  </a:cubicBezTo>
                  <a:cubicBezTo>
                    <a:pt x="3831" y="457"/>
                    <a:pt x="3819" y="362"/>
                    <a:pt x="3817" y="350"/>
                  </a:cubicBezTo>
                  <a:cubicBezTo>
                    <a:pt x="3802" y="252"/>
                    <a:pt x="3722" y="204"/>
                    <a:pt x="3707" y="195"/>
                  </a:cubicBezTo>
                  <a:cubicBezTo>
                    <a:pt x="3644" y="157"/>
                    <a:pt x="3582" y="160"/>
                    <a:pt x="3560" y="162"/>
                  </a:cubicBezTo>
                  <a:cubicBezTo>
                    <a:pt x="3548" y="138"/>
                    <a:pt x="3521" y="90"/>
                    <a:pt x="3467" y="53"/>
                  </a:cubicBezTo>
                  <a:cubicBezTo>
                    <a:pt x="3395" y="5"/>
                    <a:pt x="3310" y="0"/>
                    <a:pt x="3248" y="17"/>
                  </a:cubicBezTo>
                  <a:cubicBezTo>
                    <a:pt x="3131" y="48"/>
                    <a:pt x="3044" y="169"/>
                    <a:pt x="3038" y="315"/>
                  </a:cubicBezTo>
                  <a:cubicBezTo>
                    <a:pt x="3010" y="306"/>
                    <a:pt x="2947" y="290"/>
                    <a:pt x="2874" y="310"/>
                  </a:cubicBezTo>
                  <a:cubicBezTo>
                    <a:pt x="2787" y="334"/>
                    <a:pt x="2721" y="399"/>
                    <a:pt x="2690" y="471"/>
                  </a:cubicBezTo>
                  <a:cubicBezTo>
                    <a:pt x="2676" y="505"/>
                    <a:pt x="2673" y="533"/>
                    <a:pt x="2670" y="558"/>
                  </a:cubicBezTo>
                  <a:cubicBezTo>
                    <a:pt x="2666" y="591"/>
                    <a:pt x="2658" y="664"/>
                    <a:pt x="2692" y="743"/>
                  </a:cubicBezTo>
                  <a:cubicBezTo>
                    <a:pt x="2704" y="769"/>
                    <a:pt x="2718" y="800"/>
                    <a:pt x="2750" y="828"/>
                  </a:cubicBezTo>
                  <a:cubicBezTo>
                    <a:pt x="2766" y="843"/>
                    <a:pt x="2806" y="877"/>
                    <a:pt x="2862" y="876"/>
                  </a:cubicBezTo>
                  <a:cubicBezTo>
                    <a:pt x="2923" y="874"/>
                    <a:pt x="2981" y="829"/>
                    <a:pt x="2999" y="771"/>
                  </a:cubicBezTo>
                  <a:cubicBezTo>
                    <a:pt x="3001" y="762"/>
                    <a:pt x="3018" y="703"/>
                    <a:pt x="2983" y="661"/>
                  </a:cubicBezTo>
                  <a:cubicBezTo>
                    <a:pt x="2979" y="657"/>
                    <a:pt x="2948" y="621"/>
                    <a:pt x="2912" y="629"/>
                  </a:cubicBezTo>
                  <a:cubicBezTo>
                    <a:pt x="2887" y="635"/>
                    <a:pt x="2875" y="657"/>
                    <a:pt x="2873" y="661"/>
                  </a:cubicBezTo>
                  <a:cubicBezTo>
                    <a:pt x="2852" y="700"/>
                    <a:pt x="2879" y="744"/>
                    <a:pt x="2880" y="746"/>
                  </a:cubicBezTo>
                  <a:cubicBezTo>
                    <a:pt x="2871" y="741"/>
                    <a:pt x="2854" y="731"/>
                    <a:pt x="2841" y="711"/>
                  </a:cubicBezTo>
                  <a:cubicBezTo>
                    <a:pt x="2839" y="708"/>
                    <a:pt x="2821" y="681"/>
                    <a:pt x="2825" y="645"/>
                  </a:cubicBezTo>
                  <a:cubicBezTo>
                    <a:pt x="2830" y="600"/>
                    <a:pt x="2867" y="564"/>
                    <a:pt x="2907" y="551"/>
                  </a:cubicBezTo>
                  <a:cubicBezTo>
                    <a:pt x="2959" y="536"/>
                    <a:pt x="3003" y="565"/>
                    <a:pt x="3022" y="577"/>
                  </a:cubicBezTo>
                  <a:cubicBezTo>
                    <a:pt x="3086" y="619"/>
                    <a:pt x="3101" y="690"/>
                    <a:pt x="3104" y="705"/>
                  </a:cubicBezTo>
                  <a:cubicBezTo>
                    <a:pt x="3123" y="808"/>
                    <a:pt x="3051" y="885"/>
                    <a:pt x="3040" y="897"/>
                  </a:cubicBezTo>
                  <a:cubicBezTo>
                    <a:pt x="2973" y="966"/>
                    <a:pt x="2887" y="970"/>
                    <a:pt x="2868" y="970"/>
                  </a:cubicBezTo>
                  <a:cubicBezTo>
                    <a:pt x="2815" y="1057"/>
                    <a:pt x="2720" y="1186"/>
                    <a:pt x="2569" y="1305"/>
                  </a:cubicBezTo>
                  <a:cubicBezTo>
                    <a:pt x="2542" y="1326"/>
                    <a:pt x="2418" y="1421"/>
                    <a:pt x="2226" y="1495"/>
                  </a:cubicBezTo>
                  <a:cubicBezTo>
                    <a:pt x="1953" y="1601"/>
                    <a:pt x="1721" y="1596"/>
                    <a:pt x="1568" y="1591"/>
                  </a:cubicBezTo>
                  <a:cubicBezTo>
                    <a:pt x="1424" y="1587"/>
                    <a:pt x="1305" y="1582"/>
                    <a:pt x="1166" y="1519"/>
                  </a:cubicBezTo>
                  <a:cubicBezTo>
                    <a:pt x="1030" y="1457"/>
                    <a:pt x="946" y="1372"/>
                    <a:pt x="917" y="1343"/>
                  </a:cubicBezTo>
                  <a:cubicBezTo>
                    <a:pt x="740" y="1166"/>
                    <a:pt x="365" y="833"/>
                    <a:pt x="0" y="850"/>
                  </a:cubicBezTo>
                  <a:cubicBezTo>
                    <a:pt x="197" y="917"/>
                    <a:pt x="352" y="1009"/>
                    <a:pt x="476" y="1111"/>
                  </a:cubicBezTo>
                  <a:cubicBezTo>
                    <a:pt x="599" y="1213"/>
                    <a:pt x="584" y="1234"/>
                    <a:pt x="764" y="1399"/>
                  </a:cubicBezTo>
                  <a:cubicBezTo>
                    <a:pt x="928" y="1551"/>
                    <a:pt x="1078" y="1688"/>
                    <a:pt x="1307" y="1779"/>
                  </a:cubicBezTo>
                  <a:cubicBezTo>
                    <a:pt x="1427" y="1826"/>
                    <a:pt x="1524" y="1843"/>
                    <a:pt x="1573" y="1852"/>
                  </a:cubicBezTo>
                  <a:cubicBezTo>
                    <a:pt x="2347" y="1986"/>
                    <a:pt x="3077" y="1391"/>
                    <a:pt x="3183" y="1305"/>
                  </a:cubicBezTo>
                  <a:cubicBezTo>
                    <a:pt x="3288" y="1220"/>
                    <a:pt x="3365" y="1138"/>
                    <a:pt x="3430" y="1041"/>
                  </a:cubicBezTo>
                  <a:cubicBezTo>
                    <a:pt x="3548" y="866"/>
                    <a:pt x="3592" y="694"/>
                    <a:pt x="3611" y="58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noFill/>
              </a:endParaRPr>
            </a:p>
          </p:txBody>
        </p:sp>
      </p:grpSp>
      <p:cxnSp>
        <p:nvCxnSpPr>
          <p:cNvPr id="11" name="直接连接符 10"/>
          <p:cNvCxnSpPr/>
          <p:nvPr/>
        </p:nvCxnSpPr>
        <p:spPr>
          <a:xfrm flipH="1">
            <a:off x="870857" y="670351"/>
            <a:ext cx="2082010" cy="0"/>
          </a:xfrm>
          <a:prstGeom prst="line">
            <a:avLst/>
          </a:prstGeom>
          <a:ln>
            <a:solidFill>
              <a:srgbClr val="F16C06"/>
            </a:solidFill>
          </a:ln>
        </p:spPr>
        <p:style>
          <a:lnRef idx="1">
            <a:schemeClr val="accent1"/>
          </a:lnRef>
          <a:fillRef idx="0">
            <a:schemeClr val="accent1"/>
          </a:fillRef>
          <a:effectRef idx="0">
            <a:schemeClr val="accent1"/>
          </a:effectRef>
          <a:fontRef idx="minor">
            <a:schemeClr val="tx1"/>
          </a:fontRef>
        </p:style>
      </p:cxnSp>
      <p:grpSp>
        <p:nvGrpSpPr>
          <p:cNvPr id="40" name="组合 39"/>
          <p:cNvGrpSpPr/>
          <p:nvPr/>
        </p:nvGrpSpPr>
        <p:grpSpPr>
          <a:xfrm>
            <a:off x="5645240" y="1852315"/>
            <a:ext cx="5374283" cy="3823721"/>
            <a:chOff x="6079671" y="1727649"/>
            <a:chExt cx="5374283" cy="3823721"/>
          </a:xfrm>
        </p:grpSpPr>
        <p:pic>
          <p:nvPicPr>
            <p:cNvPr id="41" name="图片 40"/>
            <p:cNvPicPr>
              <a:picLocks noChangeAspect="1"/>
            </p:cNvPicPr>
            <p:nvPr/>
          </p:nvPicPr>
          <p:blipFill rotWithShape="1">
            <a:blip r:embed="rId4" cstate="screen"/>
            <a:srcRect/>
            <a:stretch>
              <a:fillRect/>
            </a:stretch>
          </p:blipFill>
          <p:spPr>
            <a:xfrm>
              <a:off x="6594231" y="2046620"/>
              <a:ext cx="4350839" cy="3204000"/>
            </a:xfrm>
            <a:prstGeom prst="rect">
              <a:avLst/>
            </a:prstGeom>
          </p:spPr>
        </p:pic>
        <p:pic>
          <p:nvPicPr>
            <p:cNvPr id="42" name="图片 41"/>
            <p:cNvPicPr>
              <a:picLocks noChangeAspect="1"/>
            </p:cNvPicPr>
            <p:nvPr/>
          </p:nvPicPr>
          <p:blipFill>
            <a:blip r:embed="rId5"/>
            <a:stretch>
              <a:fillRect/>
            </a:stretch>
          </p:blipFill>
          <p:spPr>
            <a:xfrm rot="16200000">
              <a:off x="6854952" y="952368"/>
              <a:ext cx="3823721" cy="5374283"/>
            </a:xfrm>
            <a:prstGeom prst="rect">
              <a:avLst/>
            </a:prstGeom>
          </p:spPr>
        </p:pic>
      </p:grpSp>
      <p:grpSp>
        <p:nvGrpSpPr>
          <p:cNvPr id="55" name="组合 54"/>
          <p:cNvGrpSpPr/>
          <p:nvPr/>
        </p:nvGrpSpPr>
        <p:grpSpPr>
          <a:xfrm>
            <a:off x="1572595" y="2171286"/>
            <a:ext cx="3348000" cy="1086148"/>
            <a:chOff x="6111487" y="1721560"/>
            <a:chExt cx="3348000" cy="1086148"/>
          </a:xfrm>
        </p:grpSpPr>
        <p:sp>
          <p:nvSpPr>
            <p:cNvPr id="56" name="Rectangle 2"/>
            <p:cNvSpPr>
              <a:spLocks noChangeArrowheads="1"/>
            </p:cNvSpPr>
            <p:nvPr/>
          </p:nvSpPr>
          <p:spPr bwMode="auto">
            <a:xfrm>
              <a:off x="6111487" y="2274870"/>
              <a:ext cx="3348000" cy="532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3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严格遵守党章党规和各项纪律规定，知敬畏、存戒惧、守底线，做守纪律、懂规矩的合格党员。</a:t>
              </a:r>
              <a:endParaRPr lang="en-GB" altLang="zh-CN" sz="14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57" name="标题1"/>
            <p:cNvSpPr>
              <a:spLocks noChangeArrowheads="1"/>
            </p:cNvSpPr>
            <p:nvPr/>
          </p:nvSpPr>
          <p:spPr bwMode="gray">
            <a:xfrm>
              <a:off x="6111487" y="1721560"/>
              <a:ext cx="2683790" cy="447716"/>
            </a:xfrm>
            <a:prstGeom prst="roundRect">
              <a:avLst>
                <a:gd name="adj" fmla="val 11921"/>
              </a:avLst>
            </a:prstGeom>
            <a:gradFill flip="none" rotWithShape="1">
              <a:gsLst>
                <a:gs pos="5000">
                  <a:srgbClr val="FEF5D6"/>
                </a:gs>
                <a:gs pos="68000">
                  <a:srgbClr val="FBCB78"/>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pc="100"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58" name="TextBox 59"/>
            <p:cNvSpPr txBox="1"/>
            <p:nvPr/>
          </p:nvSpPr>
          <p:spPr>
            <a:xfrm>
              <a:off x="6229399" y="1790855"/>
              <a:ext cx="2708345" cy="308418"/>
            </a:xfrm>
            <a:prstGeom prst="rect">
              <a:avLst/>
            </a:prstGeom>
            <a:noFill/>
          </p:spPr>
          <p:txBody>
            <a:bodyPr wrap="square" lIns="0" tIns="0" rIns="0" bIns="0" rtlCol="0">
              <a:spAutoFit/>
            </a:bodyPr>
            <a:lstStyle/>
            <a:p>
              <a:r>
                <a:rPr lang="zh-CN" altLang="en-US" sz="2005" b="1" spc="150" dirty="0">
                  <a:solidFill>
                    <a:srgbClr val="D7271E"/>
                  </a:solidFill>
                  <a:latin typeface="微软雅黑" panose="020B0503020204020204" pitchFamily="34" charset="-122"/>
                  <a:ea typeface="微软雅黑" panose="020B0503020204020204" pitchFamily="34" charset="-122"/>
                </a:rPr>
                <a:t>忠诚履职，敢于担当</a:t>
              </a:r>
            </a:p>
          </p:txBody>
        </p:sp>
      </p:grpSp>
      <p:grpSp>
        <p:nvGrpSpPr>
          <p:cNvPr id="63" name="组合 62"/>
          <p:cNvGrpSpPr/>
          <p:nvPr/>
        </p:nvGrpSpPr>
        <p:grpSpPr>
          <a:xfrm>
            <a:off x="1572595" y="3994401"/>
            <a:ext cx="3348000" cy="1086148"/>
            <a:chOff x="6111487" y="3353132"/>
            <a:chExt cx="3348000" cy="1086148"/>
          </a:xfrm>
        </p:grpSpPr>
        <p:sp>
          <p:nvSpPr>
            <p:cNvPr id="64" name="Rectangle 2"/>
            <p:cNvSpPr>
              <a:spLocks noChangeArrowheads="1"/>
            </p:cNvSpPr>
            <p:nvPr/>
          </p:nvSpPr>
          <p:spPr bwMode="auto">
            <a:xfrm>
              <a:off x="6111487" y="3906442"/>
              <a:ext cx="3348000" cy="532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3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严格遵守党章党规和各项纪律规定，知敬畏、存戒惧、守底线，做守纪律、懂规矩的合格党员。</a:t>
              </a:r>
              <a:endParaRPr lang="en-GB" altLang="zh-CN" sz="14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65" name="标题1"/>
            <p:cNvSpPr>
              <a:spLocks noChangeArrowheads="1"/>
            </p:cNvSpPr>
            <p:nvPr/>
          </p:nvSpPr>
          <p:spPr bwMode="gray">
            <a:xfrm>
              <a:off x="6111487" y="3353132"/>
              <a:ext cx="2683790" cy="447716"/>
            </a:xfrm>
            <a:prstGeom prst="roundRect">
              <a:avLst>
                <a:gd name="adj" fmla="val 11921"/>
              </a:avLst>
            </a:prstGeom>
            <a:gradFill flip="none" rotWithShape="1">
              <a:gsLst>
                <a:gs pos="5000">
                  <a:srgbClr val="FEF5D6"/>
                </a:gs>
                <a:gs pos="68000">
                  <a:srgbClr val="FBCB78"/>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pc="100"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66" name="TextBox 59"/>
            <p:cNvSpPr txBox="1"/>
            <p:nvPr/>
          </p:nvSpPr>
          <p:spPr>
            <a:xfrm>
              <a:off x="6213357" y="3422427"/>
              <a:ext cx="2798299" cy="308418"/>
            </a:xfrm>
            <a:prstGeom prst="rect">
              <a:avLst/>
            </a:prstGeom>
            <a:noFill/>
          </p:spPr>
          <p:txBody>
            <a:bodyPr wrap="square" lIns="0" tIns="0" rIns="0" bIns="0" rtlCol="0">
              <a:spAutoFit/>
            </a:bodyPr>
            <a:lstStyle/>
            <a:p>
              <a:r>
                <a:rPr lang="zh-CN" altLang="en-US" sz="2005" b="1" spc="150" dirty="0">
                  <a:solidFill>
                    <a:srgbClr val="D7271E"/>
                  </a:solidFill>
                  <a:latin typeface="微软雅黑" panose="020B0503020204020204" pitchFamily="34" charset="-122"/>
                  <a:ea typeface="微软雅黑" panose="020B0503020204020204" pitchFamily="34" charset="-122"/>
                </a:rPr>
                <a:t>忠诚履职，敢于担当</a:t>
              </a:r>
            </a:p>
          </p:txBody>
        </p:sp>
      </p:grpSp>
    </p:spTree>
  </p:cSld>
  <p:clrMapOvr>
    <a:masterClrMapping/>
  </p:clrMapOvr>
  <p:transition spd="slow" advClick="0" advTm="4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55"/>
                                        </p:tgtEl>
                                        <p:attrNameLst>
                                          <p:attrName>style.visibility</p:attrName>
                                        </p:attrNameLst>
                                      </p:cBhvr>
                                      <p:to>
                                        <p:strVal val="visible"/>
                                      </p:to>
                                    </p:set>
                                    <p:anim calcmode="lin" valueType="num">
                                      <p:cBhvr additive="base">
                                        <p:cTn id="7" dur="500" fill="hold"/>
                                        <p:tgtEl>
                                          <p:spTgt spid="55"/>
                                        </p:tgtEl>
                                        <p:attrNameLst>
                                          <p:attrName>ppt_x</p:attrName>
                                        </p:attrNameLst>
                                      </p:cBhvr>
                                      <p:tavLst>
                                        <p:tav tm="0">
                                          <p:val>
                                            <p:strVal val="1+#ppt_w/2"/>
                                          </p:val>
                                        </p:tav>
                                        <p:tav tm="100000">
                                          <p:val>
                                            <p:strVal val="#ppt_x"/>
                                          </p:val>
                                        </p:tav>
                                      </p:tavLst>
                                    </p:anim>
                                    <p:anim calcmode="lin" valueType="num">
                                      <p:cBhvr additive="base">
                                        <p:cTn id="8" dur="500" fill="hold"/>
                                        <p:tgtEl>
                                          <p:spTgt spid="5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63"/>
                                        </p:tgtEl>
                                        <p:attrNameLst>
                                          <p:attrName>style.visibility</p:attrName>
                                        </p:attrNameLst>
                                      </p:cBhvr>
                                      <p:to>
                                        <p:strVal val="visible"/>
                                      </p:to>
                                    </p:set>
                                    <p:anim calcmode="lin" valueType="num">
                                      <p:cBhvr additive="base">
                                        <p:cTn id="12" dur="500" fill="hold"/>
                                        <p:tgtEl>
                                          <p:spTgt spid="63"/>
                                        </p:tgtEl>
                                        <p:attrNameLst>
                                          <p:attrName>ppt_x</p:attrName>
                                        </p:attrNameLst>
                                      </p:cBhvr>
                                      <p:tavLst>
                                        <p:tav tm="0">
                                          <p:val>
                                            <p:strVal val="1+#ppt_w/2"/>
                                          </p:val>
                                        </p:tav>
                                        <p:tav tm="100000">
                                          <p:val>
                                            <p:strVal val="#ppt_x"/>
                                          </p:val>
                                        </p:tav>
                                      </p:tavLst>
                                    </p:anim>
                                    <p:anim calcmode="lin" valueType="num">
                                      <p:cBhvr additive="base">
                                        <p:cTn id="13" dur="500" fill="hold"/>
                                        <p:tgtEl>
                                          <p:spTgt spid="6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screen"/>
          <a:srcRect/>
          <a:stretch>
            <a:fillRect/>
          </a:stretch>
        </p:blipFill>
        <p:spPr>
          <a:xfrm>
            <a:off x="0" y="0"/>
            <a:ext cx="12192001" cy="6858000"/>
          </a:xfrm>
          <a:prstGeom prst="rect">
            <a:avLst/>
          </a:prstGeom>
        </p:spPr>
      </p:pic>
      <p:pic>
        <p:nvPicPr>
          <p:cNvPr id="3" name="图片 2"/>
          <p:cNvPicPr>
            <a:picLocks noChangeAspect="1"/>
          </p:cNvPicPr>
          <p:nvPr/>
        </p:nvPicPr>
        <p:blipFill>
          <a:blip r:embed="rId4"/>
          <a:stretch>
            <a:fillRect/>
          </a:stretch>
        </p:blipFill>
        <p:spPr>
          <a:xfrm>
            <a:off x="-363462" y="528393"/>
            <a:ext cx="5045190" cy="3366552"/>
          </a:xfrm>
          <a:prstGeom prst="rect">
            <a:avLst/>
          </a:prstGeom>
        </p:spPr>
      </p:pic>
      <p:pic>
        <p:nvPicPr>
          <p:cNvPr id="5" name="图片 4"/>
          <p:cNvPicPr>
            <a:picLocks noChangeAspect="1"/>
          </p:cNvPicPr>
          <p:nvPr/>
        </p:nvPicPr>
        <p:blipFill>
          <a:blip r:embed="rId5"/>
          <a:stretch>
            <a:fillRect/>
          </a:stretch>
        </p:blipFill>
        <p:spPr>
          <a:xfrm>
            <a:off x="8594436" y="319568"/>
            <a:ext cx="1743075" cy="1190625"/>
          </a:xfrm>
          <a:prstGeom prst="rect">
            <a:avLst/>
          </a:prstGeom>
        </p:spPr>
      </p:pic>
      <p:pic>
        <p:nvPicPr>
          <p:cNvPr id="7" name="图片 6"/>
          <p:cNvPicPr>
            <a:picLocks noChangeAspect="1"/>
          </p:cNvPicPr>
          <p:nvPr/>
        </p:nvPicPr>
        <p:blipFill>
          <a:blip r:embed="rId6"/>
          <a:stretch>
            <a:fillRect/>
          </a:stretch>
        </p:blipFill>
        <p:spPr>
          <a:xfrm>
            <a:off x="2895634" y="3765042"/>
            <a:ext cx="6101378" cy="2639200"/>
          </a:xfrm>
          <a:prstGeom prst="rect">
            <a:avLst/>
          </a:prstGeom>
        </p:spPr>
      </p:pic>
      <p:pic>
        <p:nvPicPr>
          <p:cNvPr id="6" name="图片 5"/>
          <p:cNvPicPr>
            <a:picLocks noChangeAspect="1"/>
          </p:cNvPicPr>
          <p:nvPr/>
        </p:nvPicPr>
        <p:blipFill rotWithShape="1">
          <a:blip r:embed="rId7" cstate="screen"/>
          <a:srcRect l="5065" r="5154"/>
          <a:stretch>
            <a:fillRect/>
          </a:stretch>
        </p:blipFill>
        <p:spPr>
          <a:xfrm>
            <a:off x="0" y="4690630"/>
            <a:ext cx="12181115" cy="2149082"/>
          </a:xfrm>
          <a:prstGeom prst="rect">
            <a:avLst/>
          </a:prstGeom>
        </p:spPr>
      </p:pic>
      <p:sp>
        <p:nvSpPr>
          <p:cNvPr id="9" name="矩形 8"/>
          <p:cNvSpPr/>
          <p:nvPr/>
        </p:nvSpPr>
        <p:spPr>
          <a:xfrm>
            <a:off x="0" y="6282000"/>
            <a:ext cx="12191999" cy="576000"/>
          </a:xfrm>
          <a:prstGeom prst="rect">
            <a:avLst/>
          </a:prstGeom>
          <a:solidFill>
            <a:srgbClr val="AE1B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p:cNvSpPr txBox="1"/>
          <p:nvPr/>
        </p:nvSpPr>
        <p:spPr>
          <a:xfrm>
            <a:off x="2843098" y="1761469"/>
            <a:ext cx="3502473" cy="1323439"/>
          </a:xfrm>
          <a:prstGeom prst="rect">
            <a:avLst/>
          </a:prstGeom>
          <a:noFill/>
        </p:spPr>
        <p:txBody>
          <a:bodyPr wrap="square" rtlCol="0">
            <a:spAutoFit/>
          </a:bodyPr>
          <a:lstStyle/>
          <a:p>
            <a:r>
              <a:rPr lang="zh-CN" altLang="en-US" sz="8000" spc="-1800" dirty="0">
                <a:solidFill>
                  <a:srgbClr val="D7271E"/>
                </a:solidFill>
                <a:effectLst>
                  <a:outerShdw blurRad="12700" dist="38100" dir="2700000" algn="tl" rotWithShape="0">
                    <a:schemeClr val="tx1">
                      <a:lumMod val="85000"/>
                      <a:lumOff val="15000"/>
                      <a:alpha val="14000"/>
                    </a:schemeClr>
                  </a:outerShdw>
                </a:effectLst>
                <a:latin typeface="华文行楷" panose="02010800040101010101" pitchFamily="2" charset="-122"/>
                <a:ea typeface="华文行楷" panose="02010800040101010101" pitchFamily="2" charset="-122"/>
              </a:rPr>
              <a:t>不忘初心</a:t>
            </a:r>
          </a:p>
        </p:txBody>
      </p:sp>
      <p:sp>
        <p:nvSpPr>
          <p:cNvPr id="22" name="文本框 21"/>
          <p:cNvSpPr txBox="1"/>
          <p:nvPr/>
        </p:nvSpPr>
        <p:spPr>
          <a:xfrm>
            <a:off x="5805608" y="1606704"/>
            <a:ext cx="1969423" cy="2015936"/>
          </a:xfrm>
          <a:prstGeom prst="rect">
            <a:avLst/>
          </a:prstGeom>
          <a:noFill/>
        </p:spPr>
        <p:txBody>
          <a:bodyPr wrap="square" rtlCol="0">
            <a:spAutoFit/>
          </a:bodyPr>
          <a:lstStyle/>
          <a:p>
            <a:pPr algn="ctr"/>
            <a:r>
              <a:rPr lang="zh-CN" altLang="en-US" sz="12500" dirty="0">
                <a:gradFill flip="none" rotWithShape="1">
                  <a:gsLst>
                    <a:gs pos="0">
                      <a:srgbClr val="F16C06"/>
                    </a:gs>
                    <a:gs pos="30000">
                      <a:srgbClr val="EA3C10"/>
                    </a:gs>
                    <a:gs pos="60000">
                      <a:srgbClr val="DF2417"/>
                    </a:gs>
                    <a:gs pos="100000">
                      <a:srgbClr val="D7271E"/>
                    </a:gs>
                  </a:gsLst>
                  <a:lin ang="0" scaled="1"/>
                  <a:tileRect/>
                </a:gradFill>
                <a:effectLst>
                  <a:outerShdw blurRad="12700" dist="38100" dir="2700000" algn="tl" rotWithShape="0">
                    <a:schemeClr val="tx1">
                      <a:lumMod val="85000"/>
                      <a:lumOff val="15000"/>
                      <a:alpha val="14000"/>
                    </a:schemeClr>
                  </a:outerShdw>
                </a:effectLst>
                <a:latin typeface="华文行楷" panose="02010800040101010101" pitchFamily="2" charset="-122"/>
                <a:ea typeface="华文行楷" panose="02010800040101010101" pitchFamily="2" charset="-122"/>
              </a:rPr>
              <a:t>勇</a:t>
            </a:r>
          </a:p>
        </p:txBody>
      </p:sp>
      <p:sp>
        <p:nvSpPr>
          <p:cNvPr id="23" name="文本框 22"/>
          <p:cNvSpPr txBox="1"/>
          <p:nvPr/>
        </p:nvSpPr>
        <p:spPr>
          <a:xfrm>
            <a:off x="6900547" y="1864812"/>
            <a:ext cx="1790385" cy="1708160"/>
          </a:xfrm>
          <a:prstGeom prst="rect">
            <a:avLst/>
          </a:prstGeom>
          <a:noFill/>
        </p:spPr>
        <p:txBody>
          <a:bodyPr wrap="square" rtlCol="0">
            <a:spAutoFit/>
          </a:bodyPr>
          <a:lstStyle/>
          <a:p>
            <a:pPr algn="ctr"/>
            <a:r>
              <a:rPr lang="zh-CN" altLang="en-US" sz="10500" dirty="0">
                <a:solidFill>
                  <a:srgbClr val="D7271E"/>
                </a:solidFill>
                <a:effectLst>
                  <a:outerShdw blurRad="12700" dist="38100" dir="2700000" algn="tl" rotWithShape="0">
                    <a:schemeClr val="tx1">
                      <a:lumMod val="85000"/>
                      <a:lumOff val="15000"/>
                      <a:alpha val="14000"/>
                    </a:schemeClr>
                  </a:outerShdw>
                </a:effectLst>
                <a:latin typeface="华文行楷" panose="02010800040101010101" pitchFamily="2" charset="-122"/>
                <a:ea typeface="华文行楷" panose="02010800040101010101" pitchFamily="2" charset="-122"/>
              </a:rPr>
              <a:t>担</a:t>
            </a:r>
          </a:p>
        </p:txBody>
      </p:sp>
      <p:sp>
        <p:nvSpPr>
          <p:cNvPr id="24" name="文本框 23"/>
          <p:cNvSpPr txBox="1"/>
          <p:nvPr/>
        </p:nvSpPr>
        <p:spPr>
          <a:xfrm>
            <a:off x="7917649" y="1345412"/>
            <a:ext cx="1969423" cy="2554545"/>
          </a:xfrm>
          <a:prstGeom prst="rect">
            <a:avLst/>
          </a:prstGeom>
          <a:noFill/>
        </p:spPr>
        <p:txBody>
          <a:bodyPr wrap="square" rtlCol="0">
            <a:spAutoFit/>
          </a:bodyPr>
          <a:lstStyle/>
          <a:p>
            <a:pPr algn="ctr"/>
            <a:r>
              <a:rPr lang="zh-CN" altLang="en-US" sz="16000" dirty="0">
                <a:gradFill flip="none" rotWithShape="1">
                  <a:gsLst>
                    <a:gs pos="0">
                      <a:srgbClr val="F16C06"/>
                    </a:gs>
                    <a:gs pos="30000">
                      <a:srgbClr val="EA3C10"/>
                    </a:gs>
                    <a:gs pos="60000">
                      <a:srgbClr val="DF2417"/>
                    </a:gs>
                    <a:gs pos="100000">
                      <a:srgbClr val="D7271E"/>
                    </a:gs>
                  </a:gsLst>
                  <a:lin ang="10800000" scaled="1"/>
                  <a:tileRect/>
                </a:gradFill>
                <a:effectLst>
                  <a:outerShdw blurRad="12700" dist="38100" dir="2700000" algn="tl" rotWithShape="0">
                    <a:schemeClr val="tx1">
                      <a:lumMod val="85000"/>
                      <a:lumOff val="15000"/>
                      <a:alpha val="14000"/>
                    </a:schemeClr>
                  </a:outerShdw>
                </a:effectLst>
                <a:latin typeface="华文行楷" panose="02010800040101010101" pitchFamily="2" charset="-122"/>
                <a:ea typeface="华文行楷" panose="02010800040101010101" pitchFamily="2" charset="-122"/>
              </a:rPr>
              <a:t>当</a:t>
            </a:r>
          </a:p>
        </p:txBody>
      </p:sp>
      <p:sp>
        <p:nvSpPr>
          <p:cNvPr id="25" name="矩形 24"/>
          <p:cNvSpPr/>
          <p:nvPr/>
        </p:nvSpPr>
        <p:spPr>
          <a:xfrm>
            <a:off x="3064193" y="2818048"/>
            <a:ext cx="3139757" cy="252000"/>
          </a:xfrm>
          <a:prstGeom prst="rect">
            <a:avLst/>
          </a:prstGeom>
          <a:solidFill>
            <a:srgbClr val="D727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文本框 25"/>
          <p:cNvSpPr txBox="1"/>
          <p:nvPr/>
        </p:nvSpPr>
        <p:spPr>
          <a:xfrm>
            <a:off x="3064194" y="2799651"/>
            <a:ext cx="3139756" cy="292388"/>
          </a:xfrm>
          <a:prstGeom prst="rect">
            <a:avLst/>
          </a:prstGeom>
          <a:noFill/>
        </p:spPr>
        <p:txBody>
          <a:bodyPr wrap="square" rtlCol="0">
            <a:spAutoFit/>
          </a:bodyPr>
          <a:lstStyle/>
          <a:p>
            <a:pPr algn="ctr"/>
            <a:r>
              <a:rPr lang="en-US" altLang="zh-CN" sz="1300" spc="100" dirty="0">
                <a:solidFill>
                  <a:schemeClr val="bg1"/>
                </a:solidFill>
                <a:latin typeface="微软雅黑" panose="020B0503020204020204" pitchFamily="34" charset="-122"/>
                <a:ea typeface="微软雅黑" panose="020B0503020204020204" pitchFamily="34" charset="-122"/>
              </a:rPr>
              <a:t>2019</a:t>
            </a:r>
            <a:r>
              <a:rPr lang="zh-CN" altLang="en-US" sz="1300" spc="100" dirty="0">
                <a:solidFill>
                  <a:schemeClr val="bg1"/>
                </a:solidFill>
                <a:latin typeface="微软雅黑" panose="020B0503020204020204" pitchFamily="34" charset="-122"/>
                <a:ea typeface="微软雅黑" panose="020B0503020204020204" pitchFamily="34" charset="-122"/>
              </a:rPr>
              <a:t>年</a:t>
            </a:r>
            <a:r>
              <a:rPr lang="en-US" altLang="zh-CN" sz="1300" spc="100" dirty="0">
                <a:solidFill>
                  <a:schemeClr val="bg1"/>
                </a:solidFill>
                <a:latin typeface="微软雅黑" panose="020B0503020204020204" pitchFamily="34" charset="-122"/>
                <a:ea typeface="微软雅黑" panose="020B0503020204020204" pitchFamily="34" charset="-122"/>
              </a:rPr>
              <a:t>7</a:t>
            </a:r>
            <a:r>
              <a:rPr lang="zh-CN" altLang="en-US" sz="1300" spc="100" dirty="0">
                <a:solidFill>
                  <a:schemeClr val="bg1"/>
                </a:solidFill>
                <a:latin typeface="微软雅黑" panose="020B0503020204020204" pitchFamily="34" charset="-122"/>
                <a:ea typeface="微软雅黑" panose="020B0503020204020204" pitchFamily="34" charset="-122"/>
              </a:rPr>
              <a:t>月</a:t>
            </a:r>
            <a:r>
              <a:rPr lang="en-US" altLang="zh-CN" sz="1300" spc="100" dirty="0">
                <a:solidFill>
                  <a:schemeClr val="bg1"/>
                </a:solidFill>
                <a:latin typeface="微软雅黑" panose="020B0503020204020204" pitchFamily="34" charset="-122"/>
                <a:ea typeface="微软雅黑" panose="020B0503020204020204" pitchFamily="34" charset="-122"/>
              </a:rPr>
              <a:t>15</a:t>
            </a:r>
            <a:r>
              <a:rPr lang="zh-CN" altLang="en-US" sz="1300" spc="100" dirty="0">
                <a:solidFill>
                  <a:schemeClr val="bg1"/>
                </a:solidFill>
                <a:latin typeface="微软雅黑" panose="020B0503020204020204" pitchFamily="34" charset="-122"/>
                <a:ea typeface="微软雅黑" panose="020B0503020204020204" pitchFamily="34" charset="-122"/>
              </a:rPr>
              <a:t>日</a:t>
            </a:r>
            <a:r>
              <a:rPr lang="en-US" altLang="zh-CN" sz="1300" spc="100" dirty="0">
                <a:solidFill>
                  <a:schemeClr val="bg1"/>
                </a:solidFill>
                <a:latin typeface="微软雅黑" panose="020B0503020204020204" pitchFamily="34" charset="-122"/>
                <a:ea typeface="微软雅黑" panose="020B0503020204020204" pitchFamily="34" charset="-122"/>
              </a:rPr>
              <a:t>——7</a:t>
            </a:r>
            <a:r>
              <a:rPr lang="zh-CN" altLang="en-US" sz="1300" spc="100" dirty="0">
                <a:solidFill>
                  <a:schemeClr val="bg1"/>
                </a:solidFill>
                <a:latin typeface="微软雅黑" panose="020B0503020204020204" pitchFamily="34" charset="-122"/>
                <a:ea typeface="微软雅黑" panose="020B0503020204020204" pitchFamily="34" charset="-122"/>
              </a:rPr>
              <a:t>月</a:t>
            </a:r>
            <a:r>
              <a:rPr lang="en-US" altLang="zh-CN" sz="1300" spc="100" dirty="0">
                <a:solidFill>
                  <a:schemeClr val="bg1"/>
                </a:solidFill>
                <a:latin typeface="微软雅黑" panose="020B0503020204020204" pitchFamily="34" charset="-122"/>
                <a:ea typeface="微软雅黑" panose="020B0503020204020204" pitchFamily="34" charset="-122"/>
              </a:rPr>
              <a:t>20</a:t>
            </a:r>
            <a:r>
              <a:rPr lang="zh-CN" altLang="en-US" sz="1300" spc="100" dirty="0">
                <a:solidFill>
                  <a:schemeClr val="bg1"/>
                </a:solidFill>
                <a:latin typeface="微软雅黑" panose="020B0503020204020204" pitchFamily="34" charset="-122"/>
                <a:ea typeface="微软雅黑" panose="020B0503020204020204" pitchFamily="34" charset="-122"/>
              </a:rPr>
              <a:t>日</a:t>
            </a:r>
          </a:p>
        </p:txBody>
      </p:sp>
      <p:sp>
        <p:nvSpPr>
          <p:cNvPr id="27" name="文本框 26"/>
          <p:cNvSpPr txBox="1"/>
          <p:nvPr/>
        </p:nvSpPr>
        <p:spPr>
          <a:xfrm>
            <a:off x="3663868" y="1077279"/>
            <a:ext cx="4864265" cy="784830"/>
          </a:xfrm>
          <a:prstGeom prst="rect">
            <a:avLst/>
          </a:prstGeom>
          <a:noFill/>
        </p:spPr>
        <p:txBody>
          <a:bodyPr wrap="square" rtlCol="0">
            <a:spAutoFit/>
          </a:bodyPr>
          <a:lstStyle/>
          <a:p>
            <a:pPr algn="ctr"/>
            <a:r>
              <a:rPr lang="zh-CN" altLang="en-US" sz="4500" dirty="0">
                <a:gradFill>
                  <a:gsLst>
                    <a:gs pos="0">
                      <a:srgbClr val="F78C8B">
                        <a:alpha val="88000"/>
                      </a:srgbClr>
                    </a:gs>
                    <a:gs pos="30000">
                      <a:srgbClr val="A04545"/>
                    </a:gs>
                    <a:gs pos="60000">
                      <a:srgbClr val="492020"/>
                    </a:gs>
                    <a:gs pos="100000">
                      <a:srgbClr val="070606"/>
                    </a:gs>
                  </a:gsLst>
                  <a:lin ang="5400000" scaled="1"/>
                </a:gradFill>
                <a:latin typeface="华文中宋" panose="02010600040101010101" pitchFamily="2" charset="-122"/>
                <a:ea typeface="华文中宋" panose="02010600040101010101" pitchFamily="2" charset="-122"/>
              </a:rPr>
              <a:t>感谢各位观看</a:t>
            </a:r>
          </a:p>
        </p:txBody>
      </p:sp>
      <p:grpSp>
        <p:nvGrpSpPr>
          <p:cNvPr id="14" name="组合 13"/>
          <p:cNvGrpSpPr/>
          <p:nvPr/>
        </p:nvGrpSpPr>
        <p:grpSpPr>
          <a:xfrm>
            <a:off x="3799263" y="3359828"/>
            <a:ext cx="2074255" cy="417508"/>
            <a:chOff x="3128481" y="-3667410"/>
            <a:chExt cx="2074255" cy="417508"/>
          </a:xfrm>
        </p:grpSpPr>
        <p:grpSp>
          <p:nvGrpSpPr>
            <p:cNvPr id="32" name="组合 31"/>
            <p:cNvGrpSpPr/>
            <p:nvPr/>
          </p:nvGrpSpPr>
          <p:grpSpPr>
            <a:xfrm>
              <a:off x="3128481" y="-3667341"/>
              <a:ext cx="546819" cy="402739"/>
              <a:chOff x="3128481" y="-4294740"/>
              <a:chExt cx="546819" cy="402739"/>
            </a:xfrm>
          </p:grpSpPr>
          <p:sp>
            <p:nvSpPr>
              <p:cNvPr id="33" name="圆角矩形 32"/>
              <p:cNvSpPr/>
              <p:nvPr/>
            </p:nvSpPr>
            <p:spPr>
              <a:xfrm>
                <a:off x="3201458" y="-4279034"/>
                <a:ext cx="378000" cy="378000"/>
              </a:xfrm>
              <a:prstGeom prst="roundRect">
                <a:avLst>
                  <a:gd name="adj" fmla="val 13296"/>
                </a:avLst>
              </a:prstGeom>
              <a:solidFill>
                <a:srgbClr val="C539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文本框 33"/>
              <p:cNvSpPr txBox="1"/>
              <p:nvPr/>
            </p:nvSpPr>
            <p:spPr>
              <a:xfrm>
                <a:off x="3128481" y="-4294740"/>
                <a:ext cx="546819" cy="402739"/>
              </a:xfrm>
              <a:prstGeom prst="rect">
                <a:avLst/>
              </a:prstGeom>
              <a:noFill/>
            </p:spPr>
            <p:txBody>
              <a:bodyPr wrap="square" rtlCol="0">
                <a:spAutoFit/>
              </a:bodyPr>
              <a:lstStyle/>
              <a:p>
                <a:pPr algn="ctr">
                  <a:lnSpc>
                    <a:spcPct val="110000"/>
                  </a:lnSpc>
                </a:pPr>
                <a:r>
                  <a:rPr lang="zh-CN" altLang="en-US" sz="950" spc="150" dirty="0">
                    <a:solidFill>
                      <a:schemeClr val="bg1"/>
                    </a:solidFill>
                    <a:latin typeface="微软雅黑" panose="020B0503020204020204" pitchFamily="34" charset="-122"/>
                    <a:ea typeface="微软雅黑" panose="020B0503020204020204" pitchFamily="34" charset="-122"/>
                  </a:rPr>
                  <a:t>参训部门</a:t>
                </a:r>
              </a:p>
            </p:txBody>
          </p:sp>
        </p:grpSp>
        <p:sp>
          <p:nvSpPr>
            <p:cNvPr id="12" name="文本框 11"/>
            <p:cNvSpPr txBox="1"/>
            <p:nvPr/>
          </p:nvSpPr>
          <p:spPr>
            <a:xfrm>
              <a:off x="3575668" y="-3667410"/>
              <a:ext cx="1627068" cy="230832"/>
            </a:xfrm>
            <a:prstGeom prst="rect">
              <a:avLst/>
            </a:prstGeom>
            <a:noFill/>
          </p:spPr>
          <p:txBody>
            <a:bodyPr wrap="square" rtlCol="0">
              <a:spAutoFit/>
            </a:bodyPr>
            <a:lstStyle/>
            <a:p>
              <a:r>
                <a:rPr lang="zh-CN" altLang="en-US" sz="900" spc="50" dirty="0">
                  <a:solidFill>
                    <a:schemeClr val="tx1">
                      <a:lumMod val="95000"/>
                      <a:lumOff val="5000"/>
                    </a:schemeClr>
                  </a:solidFill>
                  <a:latin typeface="微软雅黑" panose="020B0503020204020204" pitchFamily="34" charset="-122"/>
                  <a:ea typeface="微软雅黑" panose="020B0503020204020204" pitchFamily="34" charset="-122"/>
                </a:rPr>
                <a:t>点击输入党课参训部门</a:t>
              </a:r>
            </a:p>
          </p:txBody>
        </p:sp>
        <p:sp>
          <p:nvSpPr>
            <p:cNvPr id="35" name="文本框 34"/>
            <p:cNvSpPr txBox="1"/>
            <p:nvPr/>
          </p:nvSpPr>
          <p:spPr>
            <a:xfrm>
              <a:off x="3579457" y="-3480734"/>
              <a:ext cx="1623279" cy="230832"/>
            </a:xfrm>
            <a:prstGeom prst="rect">
              <a:avLst/>
            </a:prstGeom>
            <a:noFill/>
          </p:spPr>
          <p:txBody>
            <a:bodyPr wrap="square" rtlCol="0">
              <a:spAutoFit/>
            </a:bodyPr>
            <a:lstStyle/>
            <a:p>
              <a:r>
                <a:rPr lang="zh-CN" altLang="en-US" sz="900" spc="50" dirty="0">
                  <a:solidFill>
                    <a:schemeClr val="tx1">
                      <a:lumMod val="95000"/>
                      <a:lumOff val="5000"/>
                    </a:schemeClr>
                  </a:solidFill>
                  <a:latin typeface="微软雅黑" panose="020B0503020204020204" pitchFamily="34" charset="-122"/>
                  <a:ea typeface="微软雅黑" panose="020B0503020204020204" pitchFamily="34" charset="-122"/>
                </a:rPr>
                <a:t>点击输入党课参训部门</a:t>
              </a:r>
            </a:p>
          </p:txBody>
        </p:sp>
      </p:grpSp>
      <p:grpSp>
        <p:nvGrpSpPr>
          <p:cNvPr id="13" name="组合 12"/>
          <p:cNvGrpSpPr/>
          <p:nvPr/>
        </p:nvGrpSpPr>
        <p:grpSpPr>
          <a:xfrm>
            <a:off x="6023425" y="3359828"/>
            <a:ext cx="2074255" cy="421477"/>
            <a:chOff x="3128481" y="-4294740"/>
            <a:chExt cx="2074255" cy="421477"/>
          </a:xfrm>
        </p:grpSpPr>
        <p:grpSp>
          <p:nvGrpSpPr>
            <p:cNvPr id="11" name="组合 10"/>
            <p:cNvGrpSpPr/>
            <p:nvPr/>
          </p:nvGrpSpPr>
          <p:grpSpPr>
            <a:xfrm>
              <a:off x="3128481" y="-4294740"/>
              <a:ext cx="546819" cy="402739"/>
              <a:chOff x="3128481" y="-4294740"/>
              <a:chExt cx="546819" cy="402739"/>
            </a:xfrm>
          </p:grpSpPr>
          <p:sp>
            <p:nvSpPr>
              <p:cNvPr id="4" name="圆角矩形 3"/>
              <p:cNvSpPr/>
              <p:nvPr/>
            </p:nvSpPr>
            <p:spPr>
              <a:xfrm>
                <a:off x="3201458" y="-4279034"/>
                <a:ext cx="378000" cy="378000"/>
              </a:xfrm>
              <a:prstGeom prst="roundRect">
                <a:avLst>
                  <a:gd name="adj" fmla="val 13296"/>
                </a:avLst>
              </a:prstGeom>
              <a:solidFill>
                <a:srgbClr val="C539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3128481" y="-4294740"/>
                <a:ext cx="546819" cy="402739"/>
              </a:xfrm>
              <a:prstGeom prst="rect">
                <a:avLst/>
              </a:prstGeom>
              <a:noFill/>
            </p:spPr>
            <p:txBody>
              <a:bodyPr wrap="square" rtlCol="0">
                <a:spAutoFit/>
              </a:bodyPr>
              <a:lstStyle/>
              <a:p>
                <a:pPr algn="ctr">
                  <a:lnSpc>
                    <a:spcPct val="110000"/>
                  </a:lnSpc>
                </a:pPr>
                <a:r>
                  <a:rPr lang="zh-CN" altLang="en-US" sz="950" spc="150" dirty="0">
                    <a:solidFill>
                      <a:schemeClr val="bg1"/>
                    </a:solidFill>
                    <a:latin typeface="微软雅黑" panose="020B0503020204020204" pitchFamily="34" charset="-122"/>
                    <a:ea typeface="微软雅黑" panose="020B0503020204020204" pitchFamily="34" charset="-122"/>
                  </a:rPr>
                  <a:t>主办单位</a:t>
                </a:r>
              </a:p>
            </p:txBody>
          </p:sp>
        </p:grpSp>
        <p:sp>
          <p:nvSpPr>
            <p:cNvPr id="36" name="文本框 35"/>
            <p:cNvSpPr txBox="1"/>
            <p:nvPr/>
          </p:nvSpPr>
          <p:spPr>
            <a:xfrm>
              <a:off x="3575668" y="-4290771"/>
              <a:ext cx="1627068" cy="230832"/>
            </a:xfrm>
            <a:prstGeom prst="rect">
              <a:avLst/>
            </a:prstGeom>
            <a:noFill/>
          </p:spPr>
          <p:txBody>
            <a:bodyPr wrap="square" rtlCol="0">
              <a:spAutoFit/>
            </a:bodyPr>
            <a:lstStyle/>
            <a:p>
              <a:r>
                <a:rPr lang="zh-CN" altLang="en-US" sz="900" spc="50" dirty="0">
                  <a:solidFill>
                    <a:schemeClr val="tx1">
                      <a:lumMod val="95000"/>
                      <a:lumOff val="5000"/>
                    </a:schemeClr>
                  </a:solidFill>
                  <a:latin typeface="微软雅黑" panose="020B0503020204020204" pitchFamily="34" charset="-122"/>
                  <a:ea typeface="微软雅黑" panose="020B0503020204020204" pitchFamily="34" charset="-122"/>
                </a:rPr>
                <a:t>点击输入党课主办单位</a:t>
              </a:r>
            </a:p>
          </p:txBody>
        </p:sp>
        <p:sp>
          <p:nvSpPr>
            <p:cNvPr id="37" name="文本框 36"/>
            <p:cNvSpPr txBox="1"/>
            <p:nvPr/>
          </p:nvSpPr>
          <p:spPr>
            <a:xfrm>
              <a:off x="3579457" y="-4104095"/>
              <a:ext cx="1623279" cy="230832"/>
            </a:xfrm>
            <a:prstGeom prst="rect">
              <a:avLst/>
            </a:prstGeom>
            <a:noFill/>
          </p:spPr>
          <p:txBody>
            <a:bodyPr wrap="square" rtlCol="0">
              <a:spAutoFit/>
            </a:bodyPr>
            <a:lstStyle/>
            <a:p>
              <a:r>
                <a:rPr lang="zh-CN" altLang="en-US" sz="900" spc="50" dirty="0">
                  <a:solidFill>
                    <a:schemeClr val="tx1">
                      <a:lumMod val="95000"/>
                      <a:lumOff val="5000"/>
                    </a:schemeClr>
                  </a:solidFill>
                  <a:latin typeface="微软雅黑" panose="020B0503020204020204" pitchFamily="34" charset="-122"/>
                  <a:ea typeface="微软雅黑" panose="020B0503020204020204" pitchFamily="34" charset="-122"/>
                </a:rPr>
                <a:t>点击输入党课主办单位</a:t>
              </a:r>
            </a:p>
          </p:txBody>
        </p:sp>
      </p:grpSp>
      <p:sp>
        <p:nvSpPr>
          <p:cNvPr id="15" name="文本框 14"/>
          <p:cNvSpPr txBox="1"/>
          <p:nvPr/>
        </p:nvSpPr>
        <p:spPr>
          <a:xfrm>
            <a:off x="3761231" y="6428143"/>
            <a:ext cx="1961478" cy="291465"/>
          </a:xfrm>
          <a:prstGeom prst="rect">
            <a:avLst/>
          </a:prstGeom>
          <a:noFill/>
        </p:spPr>
        <p:txBody>
          <a:bodyPr wrap="square" rtlCol="0">
            <a:spAutoFit/>
          </a:bodyPr>
          <a:lstStyle/>
          <a:p>
            <a:r>
              <a:rPr lang="zh-CN" altLang="en-US" sz="1300" spc="130" smtClean="0">
                <a:solidFill>
                  <a:srgbClr val="FBCB78"/>
                </a:solidFill>
                <a:latin typeface="微软雅黑" panose="020B0503020204020204" pitchFamily="34" charset="-122"/>
                <a:ea typeface="微软雅黑" panose="020B0503020204020204" pitchFamily="34" charset="-122"/>
              </a:rPr>
              <a:t>汇报人：</a:t>
            </a:r>
            <a:r>
              <a:rPr lang="en-US" altLang="zh-CN" sz="1300" spc="130" smtClean="0">
                <a:solidFill>
                  <a:srgbClr val="FBCB78"/>
                </a:solidFill>
                <a:latin typeface="微软雅黑" panose="020B0503020204020204" pitchFamily="34" charset="-122"/>
                <a:ea typeface="微软雅黑" panose="020B0503020204020204" pitchFamily="34" charset="-122"/>
              </a:rPr>
              <a:t>PPT818</a:t>
            </a:r>
            <a:endParaRPr lang="zh-CN" altLang="en-US" sz="1300" spc="130" dirty="0">
              <a:solidFill>
                <a:srgbClr val="FBCB78"/>
              </a:solidFill>
              <a:latin typeface="微软雅黑" panose="020B0503020204020204" pitchFamily="34" charset="-122"/>
              <a:ea typeface="微软雅黑" panose="020B0503020204020204" pitchFamily="34" charset="-122"/>
            </a:endParaRPr>
          </a:p>
        </p:txBody>
      </p:sp>
      <p:sp>
        <p:nvSpPr>
          <p:cNvPr id="38" name="文本框 37"/>
          <p:cNvSpPr txBox="1"/>
          <p:nvPr/>
        </p:nvSpPr>
        <p:spPr>
          <a:xfrm>
            <a:off x="6004179" y="6428143"/>
            <a:ext cx="2715358" cy="292388"/>
          </a:xfrm>
          <a:prstGeom prst="rect">
            <a:avLst/>
          </a:prstGeom>
          <a:noFill/>
        </p:spPr>
        <p:txBody>
          <a:bodyPr wrap="square" rtlCol="0">
            <a:spAutoFit/>
          </a:bodyPr>
          <a:lstStyle/>
          <a:p>
            <a:r>
              <a:rPr lang="zh-CN" altLang="en-US" sz="1300" spc="130" dirty="0">
                <a:solidFill>
                  <a:srgbClr val="FBCB78"/>
                </a:solidFill>
                <a:latin typeface="微软雅黑" panose="020B0503020204020204" pitchFamily="34" charset="-122"/>
                <a:ea typeface="微软雅黑" panose="020B0503020204020204" pitchFamily="34" charset="-122"/>
              </a:rPr>
              <a:t>汇报时间：</a:t>
            </a:r>
            <a:r>
              <a:rPr lang="en-US" altLang="zh-CN" sz="1300" spc="130" dirty="0">
                <a:solidFill>
                  <a:srgbClr val="FBCB78"/>
                </a:solidFill>
                <a:latin typeface="微软雅黑" panose="020B0503020204020204" pitchFamily="34" charset="-122"/>
                <a:ea typeface="微软雅黑" panose="020B0503020204020204" pitchFamily="34" charset="-122"/>
              </a:rPr>
              <a:t>2019</a:t>
            </a:r>
            <a:r>
              <a:rPr lang="zh-CN" altLang="en-US" sz="1300" spc="130" dirty="0">
                <a:solidFill>
                  <a:srgbClr val="FBCB78"/>
                </a:solidFill>
                <a:latin typeface="微软雅黑" panose="020B0503020204020204" pitchFamily="34" charset="-122"/>
                <a:ea typeface="微软雅黑" panose="020B0503020204020204" pitchFamily="34" charset="-122"/>
              </a:rPr>
              <a:t>年</a:t>
            </a:r>
            <a:r>
              <a:rPr lang="en-US" altLang="zh-CN" sz="1300" spc="130" dirty="0">
                <a:solidFill>
                  <a:srgbClr val="FBCB78"/>
                </a:solidFill>
                <a:latin typeface="微软雅黑" panose="020B0503020204020204" pitchFamily="34" charset="-122"/>
                <a:ea typeface="微软雅黑" panose="020B0503020204020204" pitchFamily="34" charset="-122"/>
              </a:rPr>
              <a:t>7</a:t>
            </a:r>
            <a:r>
              <a:rPr lang="zh-CN" altLang="en-US" sz="1300" spc="130" dirty="0">
                <a:solidFill>
                  <a:srgbClr val="FBCB78"/>
                </a:solidFill>
                <a:latin typeface="微软雅黑" panose="020B0503020204020204" pitchFamily="34" charset="-122"/>
                <a:ea typeface="微软雅黑" panose="020B0503020204020204" pitchFamily="34" charset="-122"/>
              </a:rPr>
              <a:t>月</a:t>
            </a:r>
            <a:r>
              <a:rPr lang="en-US" altLang="zh-CN" sz="1300" spc="130" dirty="0">
                <a:solidFill>
                  <a:srgbClr val="FBCB78"/>
                </a:solidFill>
                <a:latin typeface="微软雅黑" panose="020B0503020204020204" pitchFamily="34" charset="-122"/>
                <a:ea typeface="微软雅黑" panose="020B0503020204020204" pitchFamily="34" charset="-122"/>
              </a:rPr>
              <a:t>20</a:t>
            </a:r>
            <a:r>
              <a:rPr lang="zh-CN" altLang="en-US" sz="1300" spc="130" dirty="0">
                <a:solidFill>
                  <a:srgbClr val="FBCB78"/>
                </a:solidFill>
                <a:latin typeface="微软雅黑" panose="020B0503020204020204" pitchFamily="34" charset="-122"/>
                <a:ea typeface="微软雅黑" panose="020B0503020204020204" pitchFamily="34" charset="-122"/>
              </a:rPr>
              <a:t>日</a:t>
            </a:r>
          </a:p>
        </p:txBody>
      </p:sp>
    </p:spTree>
  </p:cSld>
  <p:clrMapOvr>
    <a:masterClrMapping/>
  </p:clrMapOvr>
  <mc:AlternateContent xmlns:mc="http://schemas.openxmlformats.org/markup-compatibility/2006" xmlns:p14="http://schemas.microsoft.com/office/powerpoint/2010/main">
    <mc:Choice Requires="p14">
      <p:transition spd="slow" p14:dur="2000" advClick="0" advTm="5000">
        <p14:reveal/>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42"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1500"/>
                                        <p:tgtEl>
                                          <p:spTgt spid="7"/>
                                        </p:tgtEl>
                                      </p:cBhvr>
                                    </p:animEffect>
                                    <p:anim calcmode="lin" valueType="num">
                                      <p:cBhvr>
                                        <p:cTn id="11" dur="1500" fill="hold"/>
                                        <p:tgtEl>
                                          <p:spTgt spid="7"/>
                                        </p:tgtEl>
                                        <p:attrNameLst>
                                          <p:attrName>ppt_x</p:attrName>
                                        </p:attrNameLst>
                                      </p:cBhvr>
                                      <p:tavLst>
                                        <p:tav tm="0">
                                          <p:val>
                                            <p:strVal val="#ppt_x"/>
                                          </p:val>
                                        </p:tav>
                                        <p:tav tm="100000">
                                          <p:val>
                                            <p:strVal val="#ppt_x"/>
                                          </p:val>
                                        </p:tav>
                                      </p:tavLst>
                                    </p:anim>
                                    <p:anim calcmode="lin" valueType="num">
                                      <p:cBhvr>
                                        <p:cTn id="12" dur="1500" fill="hold"/>
                                        <p:tgtEl>
                                          <p:spTgt spid="7"/>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1000"/>
                                        <p:tgtEl>
                                          <p:spTgt spid="18"/>
                                        </p:tgtEl>
                                      </p:cBhvr>
                                    </p:animEffect>
                                    <p:anim calcmode="lin" valueType="num">
                                      <p:cBhvr>
                                        <p:cTn id="16" dur="1000" fill="hold"/>
                                        <p:tgtEl>
                                          <p:spTgt spid="18"/>
                                        </p:tgtEl>
                                        <p:attrNameLst>
                                          <p:attrName>ppt_x</p:attrName>
                                        </p:attrNameLst>
                                      </p:cBhvr>
                                      <p:tavLst>
                                        <p:tav tm="0">
                                          <p:val>
                                            <p:strVal val="#ppt_x"/>
                                          </p:val>
                                        </p:tav>
                                        <p:tav tm="100000">
                                          <p:val>
                                            <p:strVal val="#ppt_x"/>
                                          </p:val>
                                        </p:tav>
                                      </p:tavLst>
                                    </p:anim>
                                    <p:anim calcmode="lin" valueType="num">
                                      <p:cBhvr>
                                        <p:cTn id="17" dur="1000" fill="hold"/>
                                        <p:tgtEl>
                                          <p:spTgt spid="18"/>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fade">
                                      <p:cBhvr>
                                        <p:cTn id="20" dur="1000"/>
                                        <p:tgtEl>
                                          <p:spTgt spid="22"/>
                                        </p:tgtEl>
                                      </p:cBhvr>
                                    </p:animEffect>
                                    <p:anim calcmode="lin" valueType="num">
                                      <p:cBhvr>
                                        <p:cTn id="21" dur="1000" fill="hold"/>
                                        <p:tgtEl>
                                          <p:spTgt spid="22"/>
                                        </p:tgtEl>
                                        <p:attrNameLst>
                                          <p:attrName>ppt_x</p:attrName>
                                        </p:attrNameLst>
                                      </p:cBhvr>
                                      <p:tavLst>
                                        <p:tav tm="0">
                                          <p:val>
                                            <p:strVal val="#ppt_x"/>
                                          </p:val>
                                        </p:tav>
                                        <p:tav tm="100000">
                                          <p:val>
                                            <p:strVal val="#ppt_x"/>
                                          </p:val>
                                        </p:tav>
                                      </p:tavLst>
                                    </p:anim>
                                    <p:anim calcmode="lin" valueType="num">
                                      <p:cBhvr>
                                        <p:cTn id="22" dur="1000" fill="hold"/>
                                        <p:tgtEl>
                                          <p:spTgt spid="22"/>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1000"/>
                                        <p:tgtEl>
                                          <p:spTgt spid="23"/>
                                        </p:tgtEl>
                                      </p:cBhvr>
                                    </p:animEffect>
                                    <p:anim calcmode="lin" valueType="num">
                                      <p:cBhvr>
                                        <p:cTn id="26" dur="1000" fill="hold"/>
                                        <p:tgtEl>
                                          <p:spTgt spid="23"/>
                                        </p:tgtEl>
                                        <p:attrNameLst>
                                          <p:attrName>ppt_x</p:attrName>
                                        </p:attrNameLst>
                                      </p:cBhvr>
                                      <p:tavLst>
                                        <p:tav tm="0">
                                          <p:val>
                                            <p:strVal val="#ppt_x"/>
                                          </p:val>
                                        </p:tav>
                                        <p:tav tm="100000">
                                          <p:val>
                                            <p:strVal val="#ppt_x"/>
                                          </p:val>
                                        </p:tav>
                                      </p:tavLst>
                                    </p:anim>
                                    <p:anim calcmode="lin" valueType="num">
                                      <p:cBhvr>
                                        <p:cTn id="27" dur="1000" fill="hold"/>
                                        <p:tgtEl>
                                          <p:spTgt spid="23"/>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1000"/>
                                        <p:tgtEl>
                                          <p:spTgt spid="24"/>
                                        </p:tgtEl>
                                      </p:cBhvr>
                                    </p:animEffect>
                                    <p:anim calcmode="lin" valueType="num">
                                      <p:cBhvr>
                                        <p:cTn id="31" dur="1000" fill="hold"/>
                                        <p:tgtEl>
                                          <p:spTgt spid="24"/>
                                        </p:tgtEl>
                                        <p:attrNameLst>
                                          <p:attrName>ppt_x</p:attrName>
                                        </p:attrNameLst>
                                      </p:cBhvr>
                                      <p:tavLst>
                                        <p:tav tm="0">
                                          <p:val>
                                            <p:strVal val="#ppt_x"/>
                                          </p:val>
                                        </p:tav>
                                        <p:tav tm="100000">
                                          <p:val>
                                            <p:strVal val="#ppt_x"/>
                                          </p:val>
                                        </p:tav>
                                      </p:tavLst>
                                    </p:anim>
                                    <p:anim calcmode="lin" valueType="num">
                                      <p:cBhvr>
                                        <p:cTn id="32" dur="1000" fill="hold"/>
                                        <p:tgtEl>
                                          <p:spTgt spid="24"/>
                                        </p:tgtEl>
                                        <p:attrNameLst>
                                          <p:attrName>ppt_y</p:attrName>
                                        </p:attrNameLst>
                                      </p:cBhvr>
                                      <p:tavLst>
                                        <p:tav tm="0">
                                          <p:val>
                                            <p:strVal val="#ppt_y+.1"/>
                                          </p:val>
                                        </p:tav>
                                        <p:tav tm="100000">
                                          <p:val>
                                            <p:strVal val="#ppt_y"/>
                                          </p:val>
                                        </p:tav>
                                      </p:tavLst>
                                    </p:anim>
                                  </p:childTnLst>
                                </p:cTn>
                              </p:par>
                              <p:par>
                                <p:cTn id="33" presetID="2" presetClass="entr" presetSubtype="2" fill="hold" grpId="0" nodeType="withEffect">
                                  <p:stCondLst>
                                    <p:cond delay="500"/>
                                  </p:stCondLst>
                                  <p:childTnLst>
                                    <p:set>
                                      <p:cBhvr>
                                        <p:cTn id="34" dur="1" fill="hold">
                                          <p:stCondLst>
                                            <p:cond delay="0"/>
                                          </p:stCondLst>
                                        </p:cTn>
                                        <p:tgtEl>
                                          <p:spTgt spid="25"/>
                                        </p:tgtEl>
                                        <p:attrNameLst>
                                          <p:attrName>style.visibility</p:attrName>
                                        </p:attrNameLst>
                                      </p:cBhvr>
                                      <p:to>
                                        <p:strVal val="visible"/>
                                      </p:to>
                                    </p:set>
                                    <p:anim calcmode="lin" valueType="num">
                                      <p:cBhvr additive="base">
                                        <p:cTn id="35" dur="500" fill="hold"/>
                                        <p:tgtEl>
                                          <p:spTgt spid="25"/>
                                        </p:tgtEl>
                                        <p:attrNameLst>
                                          <p:attrName>ppt_x</p:attrName>
                                        </p:attrNameLst>
                                      </p:cBhvr>
                                      <p:tavLst>
                                        <p:tav tm="0">
                                          <p:val>
                                            <p:strVal val="1+#ppt_w/2"/>
                                          </p:val>
                                        </p:tav>
                                        <p:tav tm="100000">
                                          <p:val>
                                            <p:strVal val="#ppt_x"/>
                                          </p:val>
                                        </p:tav>
                                      </p:tavLst>
                                    </p:anim>
                                    <p:anim calcmode="lin" valueType="num">
                                      <p:cBhvr additive="base">
                                        <p:cTn id="36" dur="500" fill="hold"/>
                                        <p:tgtEl>
                                          <p:spTgt spid="25"/>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500"/>
                                  </p:stCondLst>
                                  <p:childTnLst>
                                    <p:set>
                                      <p:cBhvr>
                                        <p:cTn id="38" dur="1" fill="hold">
                                          <p:stCondLst>
                                            <p:cond delay="0"/>
                                          </p:stCondLst>
                                        </p:cTn>
                                        <p:tgtEl>
                                          <p:spTgt spid="26"/>
                                        </p:tgtEl>
                                        <p:attrNameLst>
                                          <p:attrName>style.visibility</p:attrName>
                                        </p:attrNameLst>
                                      </p:cBhvr>
                                      <p:to>
                                        <p:strVal val="visible"/>
                                      </p:to>
                                    </p:set>
                                    <p:anim calcmode="lin" valueType="num">
                                      <p:cBhvr additive="base">
                                        <p:cTn id="39" dur="500" fill="hold"/>
                                        <p:tgtEl>
                                          <p:spTgt spid="26"/>
                                        </p:tgtEl>
                                        <p:attrNameLst>
                                          <p:attrName>ppt_x</p:attrName>
                                        </p:attrNameLst>
                                      </p:cBhvr>
                                      <p:tavLst>
                                        <p:tav tm="0">
                                          <p:val>
                                            <p:strVal val="1+#ppt_w/2"/>
                                          </p:val>
                                        </p:tav>
                                        <p:tav tm="100000">
                                          <p:val>
                                            <p:strVal val="#ppt_x"/>
                                          </p:val>
                                        </p:tav>
                                      </p:tavLst>
                                    </p:anim>
                                    <p:anim calcmode="lin" valueType="num">
                                      <p:cBhvr additive="base">
                                        <p:cTn id="40" dur="500" fill="hold"/>
                                        <p:tgtEl>
                                          <p:spTgt spid="26"/>
                                        </p:tgtEl>
                                        <p:attrNameLst>
                                          <p:attrName>ppt_y</p:attrName>
                                        </p:attrNameLst>
                                      </p:cBhvr>
                                      <p:tavLst>
                                        <p:tav tm="0">
                                          <p:val>
                                            <p:strVal val="#ppt_y"/>
                                          </p:val>
                                        </p:tav>
                                        <p:tav tm="100000">
                                          <p:val>
                                            <p:strVal val="#ppt_y"/>
                                          </p:val>
                                        </p:tav>
                                      </p:tavLst>
                                    </p:anim>
                                  </p:childTnLst>
                                </p:cTn>
                              </p:par>
                            </p:childTnLst>
                          </p:cTn>
                        </p:par>
                        <p:par>
                          <p:cTn id="41" fill="hold">
                            <p:stCondLst>
                              <p:cond delay="500"/>
                            </p:stCondLst>
                            <p:childTnLst>
                              <p:par>
                                <p:cTn id="42" presetID="2" presetClass="entr" presetSubtype="2"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additive="base">
                                        <p:cTn id="44" dur="500" fill="hold"/>
                                        <p:tgtEl>
                                          <p:spTgt spid="14"/>
                                        </p:tgtEl>
                                        <p:attrNameLst>
                                          <p:attrName>ppt_x</p:attrName>
                                        </p:attrNameLst>
                                      </p:cBhvr>
                                      <p:tavLst>
                                        <p:tav tm="0">
                                          <p:val>
                                            <p:strVal val="1+#ppt_w/2"/>
                                          </p:val>
                                        </p:tav>
                                        <p:tav tm="100000">
                                          <p:val>
                                            <p:strVal val="#ppt_x"/>
                                          </p:val>
                                        </p:tav>
                                      </p:tavLst>
                                    </p:anim>
                                    <p:anim calcmode="lin" valueType="num">
                                      <p:cBhvr additive="base">
                                        <p:cTn id="45" dur="500" fill="hold"/>
                                        <p:tgtEl>
                                          <p:spTgt spid="14"/>
                                        </p:tgtEl>
                                        <p:attrNameLst>
                                          <p:attrName>ppt_y</p:attrName>
                                        </p:attrNameLst>
                                      </p:cBhvr>
                                      <p:tavLst>
                                        <p:tav tm="0">
                                          <p:val>
                                            <p:strVal val="#ppt_y"/>
                                          </p:val>
                                        </p:tav>
                                        <p:tav tm="100000">
                                          <p:val>
                                            <p:strVal val="#ppt_y"/>
                                          </p:val>
                                        </p:tav>
                                      </p:tavLst>
                                    </p:anim>
                                  </p:childTnLst>
                                </p:cTn>
                              </p:par>
                            </p:childTnLst>
                          </p:cTn>
                        </p:par>
                        <p:par>
                          <p:cTn id="46" fill="hold">
                            <p:stCondLst>
                              <p:cond delay="1000"/>
                            </p:stCondLst>
                            <p:childTnLst>
                              <p:par>
                                <p:cTn id="47" presetID="2" presetClass="entr" presetSubtype="2" fill="hold"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additive="base">
                                        <p:cTn id="49" dur="500" fill="hold"/>
                                        <p:tgtEl>
                                          <p:spTgt spid="13"/>
                                        </p:tgtEl>
                                        <p:attrNameLst>
                                          <p:attrName>ppt_x</p:attrName>
                                        </p:attrNameLst>
                                      </p:cBhvr>
                                      <p:tavLst>
                                        <p:tav tm="0">
                                          <p:val>
                                            <p:strVal val="1+#ppt_w/2"/>
                                          </p:val>
                                        </p:tav>
                                        <p:tav tm="100000">
                                          <p:val>
                                            <p:strVal val="#ppt_x"/>
                                          </p:val>
                                        </p:tav>
                                      </p:tavLst>
                                    </p:anim>
                                    <p:anim calcmode="lin" valueType="num">
                                      <p:cBhvr additive="base">
                                        <p:cTn id="50" dur="500" fill="hold"/>
                                        <p:tgtEl>
                                          <p:spTgt spid="13"/>
                                        </p:tgtEl>
                                        <p:attrNameLst>
                                          <p:attrName>ppt_y</p:attrName>
                                        </p:attrNameLst>
                                      </p:cBhvr>
                                      <p:tavLst>
                                        <p:tav tm="0">
                                          <p:val>
                                            <p:strVal val="#ppt_y"/>
                                          </p:val>
                                        </p:tav>
                                        <p:tav tm="100000">
                                          <p:val>
                                            <p:strVal val="#ppt_y"/>
                                          </p:val>
                                        </p:tav>
                                      </p:tavLst>
                                    </p:anim>
                                  </p:childTnLst>
                                </p:cTn>
                              </p:par>
                            </p:childTnLst>
                          </p:cTn>
                        </p:par>
                        <p:par>
                          <p:cTn id="51" fill="hold">
                            <p:stCondLst>
                              <p:cond delay="1500"/>
                            </p:stCondLst>
                            <p:childTnLst>
                              <p:par>
                                <p:cTn id="52" presetID="22" presetClass="entr" presetSubtype="8" fill="hold" grpId="0" nodeType="after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wipe(left)">
                                      <p:cBhvr>
                                        <p:cTn id="54" dur="500"/>
                                        <p:tgtEl>
                                          <p:spTgt spid="15"/>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wipe(left)">
                                      <p:cBhvr>
                                        <p:cTn id="5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2" grpId="0"/>
      <p:bldP spid="23" grpId="0"/>
      <p:bldP spid="24" grpId="0"/>
      <p:bldP spid="25" grpId="0" animBg="1"/>
      <p:bldP spid="26" grpId="0"/>
      <p:bldP spid="27" grpId="0"/>
      <p:bldP spid="15" grpId="0"/>
      <p:bldP spid="3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screen"/>
          <a:srcRect l="-2"/>
          <a:stretch>
            <a:fillRect/>
          </a:stretch>
        </p:blipFill>
        <p:spPr>
          <a:xfrm>
            <a:off x="0" y="0"/>
            <a:ext cx="12191999" cy="6858000"/>
          </a:xfrm>
          <a:prstGeom prst="rect">
            <a:avLst/>
          </a:prstGeom>
        </p:spPr>
      </p:pic>
      <p:pic>
        <p:nvPicPr>
          <p:cNvPr id="6" name="图片 5"/>
          <p:cNvPicPr>
            <a:picLocks noChangeAspect="1"/>
          </p:cNvPicPr>
          <p:nvPr/>
        </p:nvPicPr>
        <p:blipFill>
          <a:blip r:embed="rId4" cstate="screen"/>
          <a:stretch>
            <a:fillRect/>
          </a:stretch>
        </p:blipFill>
        <p:spPr>
          <a:xfrm>
            <a:off x="0" y="762000"/>
            <a:ext cx="12192000" cy="6096000"/>
          </a:xfrm>
          <a:prstGeom prst="rect">
            <a:avLst/>
          </a:prstGeom>
        </p:spPr>
      </p:pic>
      <p:pic>
        <p:nvPicPr>
          <p:cNvPr id="36" name="图片 35"/>
          <p:cNvPicPr>
            <a:picLocks noChangeAspect="1"/>
          </p:cNvPicPr>
          <p:nvPr/>
        </p:nvPicPr>
        <p:blipFill>
          <a:blip r:embed="rId5"/>
          <a:stretch>
            <a:fillRect/>
          </a:stretch>
        </p:blipFill>
        <p:spPr>
          <a:xfrm>
            <a:off x="8594436" y="319568"/>
            <a:ext cx="1743075" cy="1190625"/>
          </a:xfrm>
          <a:prstGeom prst="rect">
            <a:avLst/>
          </a:prstGeom>
        </p:spPr>
      </p:pic>
      <p:grpSp>
        <p:nvGrpSpPr>
          <p:cNvPr id="13" name="组合 12"/>
          <p:cNvGrpSpPr/>
          <p:nvPr/>
        </p:nvGrpSpPr>
        <p:grpSpPr>
          <a:xfrm>
            <a:off x="2637795" y="2263374"/>
            <a:ext cx="1995539" cy="1995538"/>
            <a:chOff x="2637795" y="2263374"/>
            <a:chExt cx="1995539" cy="1995538"/>
          </a:xfrm>
        </p:grpSpPr>
        <p:sp>
          <p:nvSpPr>
            <p:cNvPr id="31" name="文本框 13"/>
            <p:cNvSpPr txBox="1">
              <a:spLocks noChangeArrowheads="1"/>
            </p:cNvSpPr>
            <p:nvPr/>
          </p:nvSpPr>
          <p:spPr bwMode="auto">
            <a:xfrm>
              <a:off x="2829779" y="2599422"/>
              <a:ext cx="1635384" cy="1323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eaLnBrk="1" hangingPunct="1">
                <a:defRPr sz="9600">
                  <a:solidFill>
                    <a:schemeClr val="bg1"/>
                  </a:solidFill>
                  <a:latin typeface="Helvetica-Roman-SemiB" pitchFamily="2"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algn="ctr"/>
              <a:r>
                <a:rPr lang="zh-CN" altLang="en-US" sz="4800" b="1" dirty="0">
                  <a:gradFill flip="none" rotWithShape="1">
                    <a:gsLst>
                      <a:gs pos="5000">
                        <a:srgbClr val="F16C06"/>
                      </a:gs>
                      <a:gs pos="68000">
                        <a:srgbClr val="DF2417"/>
                      </a:gs>
                    </a:gsLst>
                    <a:lin ang="0" scaled="1"/>
                    <a:tileRect/>
                  </a:gradFill>
                  <a:latin typeface="微软雅黑" panose="020B0503020204020204" pitchFamily="34" charset="-122"/>
                  <a:ea typeface="微软雅黑" panose="020B0503020204020204" pitchFamily="34" charset="-122"/>
                </a:rPr>
                <a:t>目录</a:t>
              </a:r>
              <a:endParaRPr lang="en-US" altLang="zh-CN" sz="4800" b="1" dirty="0">
                <a:gradFill flip="none" rotWithShape="1">
                  <a:gsLst>
                    <a:gs pos="5000">
                      <a:srgbClr val="F16C06"/>
                    </a:gs>
                    <a:gs pos="68000">
                      <a:srgbClr val="DF2417"/>
                    </a:gs>
                  </a:gsLst>
                  <a:lin ang="0" scaled="1"/>
                  <a:tileRect/>
                </a:gradFill>
                <a:latin typeface="微软雅黑" panose="020B0503020204020204" pitchFamily="34" charset="-122"/>
                <a:ea typeface="微软雅黑" panose="020B0503020204020204" pitchFamily="34" charset="-122"/>
              </a:endParaRPr>
            </a:p>
            <a:p>
              <a:pPr algn="ctr"/>
              <a:r>
                <a:rPr lang="en-US" altLang="zh-CN" sz="3200" b="1" dirty="0">
                  <a:gradFill flip="none" rotWithShape="1">
                    <a:gsLst>
                      <a:gs pos="5000">
                        <a:srgbClr val="F16C06"/>
                      </a:gs>
                      <a:gs pos="68000">
                        <a:srgbClr val="DF2417"/>
                      </a:gs>
                    </a:gsLst>
                    <a:lin ang="0" scaled="1"/>
                    <a:tileRect/>
                  </a:gradFill>
                  <a:latin typeface="Agency FB" panose="020B0503020202020204" pitchFamily="34" charset="0"/>
                  <a:ea typeface="微软雅黑" panose="020B0503020204020204" pitchFamily="34" charset="-122"/>
                </a:rPr>
                <a:t>CONTENTS</a:t>
              </a:r>
            </a:p>
          </p:txBody>
        </p:sp>
        <p:sp>
          <p:nvSpPr>
            <p:cNvPr id="32" name="任意多边形 31"/>
            <p:cNvSpPr/>
            <p:nvPr/>
          </p:nvSpPr>
          <p:spPr bwMode="auto">
            <a:xfrm rot="2700000">
              <a:off x="2637796" y="2263373"/>
              <a:ext cx="1995538" cy="1995539"/>
            </a:xfrm>
            <a:custGeom>
              <a:avLst/>
              <a:gdLst>
                <a:gd name="connsiteX0" fmla="*/ 0 w 1418400"/>
                <a:gd name="connsiteY0" fmla="*/ 1 h 1418401"/>
                <a:gd name="connsiteX1" fmla="*/ 1418400 w 1418400"/>
                <a:gd name="connsiteY1" fmla="*/ 0 h 1418401"/>
                <a:gd name="connsiteX2" fmla="*/ 1418400 w 1418400"/>
                <a:gd name="connsiteY2" fmla="*/ 1418401 h 1418401"/>
                <a:gd name="connsiteX3" fmla="*/ 0 w 1418400"/>
                <a:gd name="connsiteY3" fmla="*/ 1418401 h 1418401"/>
                <a:gd name="connsiteX4" fmla="*/ 0 w 1418400"/>
                <a:gd name="connsiteY4" fmla="*/ 1 h 1418401"/>
                <a:gd name="connsiteX5" fmla="*/ 72409 w 1418400"/>
                <a:gd name="connsiteY5" fmla="*/ 72407 h 1418401"/>
                <a:gd name="connsiteX6" fmla="*/ 72409 w 1418400"/>
                <a:gd name="connsiteY6" fmla="*/ 1345993 h 1418401"/>
                <a:gd name="connsiteX7" fmla="*/ 1345995 w 1418400"/>
                <a:gd name="connsiteY7" fmla="*/ 1345993 h 1418401"/>
                <a:gd name="connsiteX8" fmla="*/ 1345995 w 1418400"/>
                <a:gd name="connsiteY8" fmla="*/ 72407 h 1418401"/>
                <a:gd name="connsiteX9" fmla="*/ 72409 w 1418400"/>
                <a:gd name="connsiteY9" fmla="*/ 72407 h 1418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8400" h="1418401">
                  <a:moveTo>
                    <a:pt x="0" y="1"/>
                  </a:moveTo>
                  <a:lnTo>
                    <a:pt x="1418400" y="0"/>
                  </a:lnTo>
                  <a:lnTo>
                    <a:pt x="1418400" y="1418401"/>
                  </a:lnTo>
                  <a:lnTo>
                    <a:pt x="0" y="1418401"/>
                  </a:lnTo>
                  <a:lnTo>
                    <a:pt x="0" y="1"/>
                  </a:lnTo>
                  <a:close/>
                  <a:moveTo>
                    <a:pt x="72409" y="72407"/>
                  </a:moveTo>
                  <a:lnTo>
                    <a:pt x="72409" y="1345993"/>
                  </a:lnTo>
                  <a:lnTo>
                    <a:pt x="1345995" y="1345993"/>
                  </a:lnTo>
                  <a:lnTo>
                    <a:pt x="1345995" y="72407"/>
                  </a:lnTo>
                  <a:lnTo>
                    <a:pt x="72409" y="72407"/>
                  </a:lnTo>
                  <a:close/>
                </a:path>
              </a:pathLst>
            </a:custGeom>
            <a:gradFill flip="none" rotWithShape="1">
              <a:gsLst>
                <a:gs pos="5000">
                  <a:srgbClr val="F16C06"/>
                </a:gs>
                <a:gs pos="68000">
                  <a:srgbClr val="DF2417"/>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530" b="1">
                <a:ea typeface="微软雅黑" panose="020B0503020204020204" pitchFamily="34" charset="-122"/>
              </a:endParaRPr>
            </a:p>
          </p:txBody>
        </p:sp>
      </p:grpSp>
      <p:grpSp>
        <p:nvGrpSpPr>
          <p:cNvPr id="3" name="组合 2"/>
          <p:cNvGrpSpPr/>
          <p:nvPr/>
        </p:nvGrpSpPr>
        <p:grpSpPr>
          <a:xfrm>
            <a:off x="5528413" y="1513327"/>
            <a:ext cx="4771520" cy="600792"/>
            <a:chOff x="5528413" y="1513327"/>
            <a:chExt cx="4771520" cy="600792"/>
          </a:xfrm>
        </p:grpSpPr>
        <p:sp>
          <p:nvSpPr>
            <p:cNvPr id="8" name="任意多边形 7"/>
            <p:cNvSpPr/>
            <p:nvPr/>
          </p:nvSpPr>
          <p:spPr>
            <a:xfrm>
              <a:off x="6008284" y="1556119"/>
              <a:ext cx="4291649" cy="540000"/>
            </a:xfrm>
            <a:custGeom>
              <a:avLst/>
              <a:gdLst>
                <a:gd name="connsiteX0" fmla="*/ 0 w 4291649"/>
                <a:gd name="connsiteY0" fmla="*/ 0 h 540000"/>
                <a:gd name="connsiteX1" fmla="*/ 4021649 w 4291649"/>
                <a:gd name="connsiteY1" fmla="*/ 0 h 540000"/>
                <a:gd name="connsiteX2" fmla="*/ 4291649 w 4291649"/>
                <a:gd name="connsiteY2" fmla="*/ 270000 h 540000"/>
                <a:gd name="connsiteX3" fmla="*/ 4021649 w 4291649"/>
                <a:gd name="connsiteY3" fmla="*/ 540000 h 540000"/>
                <a:gd name="connsiteX4" fmla="*/ 0 w 4291649"/>
                <a:gd name="connsiteY4" fmla="*/ 540000 h 540000"/>
                <a:gd name="connsiteX5" fmla="*/ 42809 w 4291649"/>
                <a:gd name="connsiteY5" fmla="*/ 504680 h 540000"/>
                <a:gd name="connsiteX6" fmla="*/ 140016 w 4291649"/>
                <a:gd name="connsiteY6" fmla="*/ 270000 h 540000"/>
                <a:gd name="connsiteX7" fmla="*/ 42809 w 4291649"/>
                <a:gd name="connsiteY7" fmla="*/ 35321 h 5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1649" h="540000">
                  <a:moveTo>
                    <a:pt x="0" y="0"/>
                  </a:moveTo>
                  <a:lnTo>
                    <a:pt x="4021649" y="0"/>
                  </a:lnTo>
                  <a:cubicBezTo>
                    <a:pt x="4170766" y="0"/>
                    <a:pt x="4291649" y="120883"/>
                    <a:pt x="4291649" y="270000"/>
                  </a:cubicBezTo>
                  <a:cubicBezTo>
                    <a:pt x="4291649" y="419117"/>
                    <a:pt x="4170766" y="540000"/>
                    <a:pt x="4021649" y="540000"/>
                  </a:cubicBezTo>
                  <a:lnTo>
                    <a:pt x="0" y="540000"/>
                  </a:lnTo>
                  <a:lnTo>
                    <a:pt x="42809" y="504680"/>
                  </a:lnTo>
                  <a:cubicBezTo>
                    <a:pt x="102868" y="444620"/>
                    <a:pt x="140016" y="361648"/>
                    <a:pt x="140016" y="270000"/>
                  </a:cubicBezTo>
                  <a:cubicBezTo>
                    <a:pt x="140016" y="178352"/>
                    <a:pt x="102868" y="95380"/>
                    <a:pt x="42809" y="35321"/>
                  </a:cubicBezTo>
                  <a:close/>
                </a:path>
              </a:pathLst>
            </a:custGeom>
            <a:gradFill>
              <a:gsLst>
                <a:gs pos="5000">
                  <a:srgbClr val="FEF5D6"/>
                </a:gs>
                <a:gs pos="68000">
                  <a:srgbClr val="FBCB78"/>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9" name="椭圆 8"/>
            <p:cNvSpPr/>
            <p:nvPr/>
          </p:nvSpPr>
          <p:spPr>
            <a:xfrm>
              <a:off x="5528413" y="1538119"/>
              <a:ext cx="576000" cy="576000"/>
            </a:xfrm>
            <a:prstGeom prst="ellipse">
              <a:avLst/>
            </a:prstGeom>
            <a:gradFill>
              <a:gsLst>
                <a:gs pos="5000">
                  <a:srgbClr val="FEF5D6"/>
                </a:gs>
                <a:gs pos="68000">
                  <a:srgbClr val="FBCB78"/>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0" name="矩形 9"/>
            <p:cNvSpPr/>
            <p:nvPr/>
          </p:nvSpPr>
          <p:spPr>
            <a:xfrm>
              <a:off x="6357296" y="1513327"/>
              <a:ext cx="3366637" cy="534185"/>
            </a:xfrm>
            <a:prstGeom prst="rect">
              <a:avLst/>
            </a:prstGeom>
          </p:spPr>
          <p:txBody>
            <a:bodyPr wrap="square">
              <a:spAutoFit/>
            </a:bodyPr>
            <a:lstStyle/>
            <a:p>
              <a:pPr algn="ctr">
                <a:lnSpc>
                  <a:spcPct val="140000"/>
                </a:lnSpc>
              </a:pPr>
              <a:r>
                <a:rPr lang="zh-CN" altLang="en-US" sz="2300" spc="100" dirty="0">
                  <a:solidFill>
                    <a:srgbClr val="D7271E"/>
                  </a:solidFill>
                  <a:latin typeface="微软雅黑" panose="020B0503020204020204" pitchFamily="34" charset="-122"/>
                  <a:ea typeface="微软雅黑" panose="020B0503020204020204" pitchFamily="34" charset="-122"/>
                </a:rPr>
                <a:t>不忘初心，方得始终</a:t>
              </a:r>
            </a:p>
          </p:txBody>
        </p:sp>
        <p:sp>
          <p:nvSpPr>
            <p:cNvPr id="11" name="矩形 10"/>
            <p:cNvSpPr/>
            <p:nvPr/>
          </p:nvSpPr>
          <p:spPr>
            <a:xfrm>
              <a:off x="5528413" y="1513327"/>
              <a:ext cx="576000" cy="555088"/>
            </a:xfrm>
            <a:prstGeom prst="rect">
              <a:avLst/>
            </a:prstGeom>
          </p:spPr>
          <p:txBody>
            <a:bodyPr wrap="square">
              <a:spAutoFit/>
            </a:bodyPr>
            <a:lstStyle/>
            <a:p>
              <a:pPr algn="ctr">
                <a:lnSpc>
                  <a:spcPct val="140000"/>
                </a:lnSpc>
              </a:pPr>
              <a:r>
                <a:rPr lang="en-US" altLang="zh-CN" sz="2400" dirty="0">
                  <a:solidFill>
                    <a:srgbClr val="D7271E"/>
                  </a:solidFill>
                  <a:latin typeface="义启粗黑体" panose="02000800000000000000" pitchFamily="2" charset="-128"/>
                  <a:ea typeface="义启粗黑体" panose="02000800000000000000" pitchFamily="2" charset="-128"/>
                </a:rPr>
                <a:t>1</a:t>
              </a:r>
              <a:endParaRPr lang="zh-CN" altLang="en-US" sz="2400" dirty="0">
                <a:solidFill>
                  <a:srgbClr val="D7271E"/>
                </a:solidFill>
                <a:latin typeface="义启粗黑体" panose="02000800000000000000" pitchFamily="2" charset="-128"/>
                <a:ea typeface="义启粗黑体" panose="02000800000000000000" pitchFamily="2" charset="-128"/>
              </a:endParaRPr>
            </a:p>
          </p:txBody>
        </p:sp>
        <p:sp>
          <p:nvSpPr>
            <p:cNvPr id="12" name="燕尾形 11"/>
            <p:cNvSpPr/>
            <p:nvPr/>
          </p:nvSpPr>
          <p:spPr>
            <a:xfrm>
              <a:off x="9960140" y="1754688"/>
              <a:ext cx="142862" cy="142862"/>
            </a:xfrm>
            <a:prstGeom prst="chevron">
              <a:avLst/>
            </a:prstGeom>
            <a:solidFill>
              <a:srgbClr val="DF2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5" name="组合 4"/>
          <p:cNvGrpSpPr/>
          <p:nvPr/>
        </p:nvGrpSpPr>
        <p:grpSpPr>
          <a:xfrm>
            <a:off x="5528413" y="3442437"/>
            <a:ext cx="4771520" cy="600792"/>
            <a:chOff x="5528413" y="3442437"/>
            <a:chExt cx="4771520" cy="600792"/>
          </a:xfrm>
        </p:grpSpPr>
        <p:sp>
          <p:nvSpPr>
            <p:cNvPr id="14" name="任意多边形 13"/>
            <p:cNvSpPr/>
            <p:nvPr/>
          </p:nvSpPr>
          <p:spPr>
            <a:xfrm>
              <a:off x="6008284" y="3485229"/>
              <a:ext cx="4291649" cy="540000"/>
            </a:xfrm>
            <a:custGeom>
              <a:avLst/>
              <a:gdLst>
                <a:gd name="connsiteX0" fmla="*/ 0 w 4291649"/>
                <a:gd name="connsiteY0" fmla="*/ 0 h 540000"/>
                <a:gd name="connsiteX1" fmla="*/ 4021649 w 4291649"/>
                <a:gd name="connsiteY1" fmla="*/ 0 h 540000"/>
                <a:gd name="connsiteX2" fmla="*/ 4291649 w 4291649"/>
                <a:gd name="connsiteY2" fmla="*/ 270000 h 540000"/>
                <a:gd name="connsiteX3" fmla="*/ 4021649 w 4291649"/>
                <a:gd name="connsiteY3" fmla="*/ 540000 h 540000"/>
                <a:gd name="connsiteX4" fmla="*/ 0 w 4291649"/>
                <a:gd name="connsiteY4" fmla="*/ 540000 h 540000"/>
                <a:gd name="connsiteX5" fmla="*/ 42809 w 4291649"/>
                <a:gd name="connsiteY5" fmla="*/ 504680 h 540000"/>
                <a:gd name="connsiteX6" fmla="*/ 140016 w 4291649"/>
                <a:gd name="connsiteY6" fmla="*/ 270000 h 540000"/>
                <a:gd name="connsiteX7" fmla="*/ 42809 w 4291649"/>
                <a:gd name="connsiteY7" fmla="*/ 35321 h 5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1649" h="540000">
                  <a:moveTo>
                    <a:pt x="0" y="0"/>
                  </a:moveTo>
                  <a:lnTo>
                    <a:pt x="4021649" y="0"/>
                  </a:lnTo>
                  <a:cubicBezTo>
                    <a:pt x="4170766" y="0"/>
                    <a:pt x="4291649" y="120883"/>
                    <a:pt x="4291649" y="270000"/>
                  </a:cubicBezTo>
                  <a:cubicBezTo>
                    <a:pt x="4291649" y="419117"/>
                    <a:pt x="4170766" y="540000"/>
                    <a:pt x="4021649" y="540000"/>
                  </a:cubicBezTo>
                  <a:lnTo>
                    <a:pt x="0" y="540000"/>
                  </a:lnTo>
                  <a:lnTo>
                    <a:pt x="42809" y="504680"/>
                  </a:lnTo>
                  <a:cubicBezTo>
                    <a:pt x="102868" y="444620"/>
                    <a:pt x="140016" y="361648"/>
                    <a:pt x="140016" y="270000"/>
                  </a:cubicBezTo>
                  <a:cubicBezTo>
                    <a:pt x="140016" y="178352"/>
                    <a:pt x="102868" y="95380"/>
                    <a:pt x="42809" y="35321"/>
                  </a:cubicBezTo>
                  <a:close/>
                </a:path>
              </a:pathLst>
            </a:custGeom>
            <a:gradFill>
              <a:gsLst>
                <a:gs pos="5000">
                  <a:srgbClr val="FEF5D6"/>
                </a:gs>
                <a:gs pos="68000">
                  <a:srgbClr val="FBCB78"/>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5" name="椭圆 14"/>
            <p:cNvSpPr/>
            <p:nvPr/>
          </p:nvSpPr>
          <p:spPr>
            <a:xfrm>
              <a:off x="5528413" y="3467229"/>
              <a:ext cx="576000" cy="576000"/>
            </a:xfrm>
            <a:prstGeom prst="ellipse">
              <a:avLst/>
            </a:prstGeom>
            <a:gradFill>
              <a:gsLst>
                <a:gs pos="5000">
                  <a:srgbClr val="FEF5D6"/>
                </a:gs>
                <a:gs pos="68000">
                  <a:srgbClr val="FBCB78"/>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6" name="矩形 15"/>
            <p:cNvSpPr/>
            <p:nvPr/>
          </p:nvSpPr>
          <p:spPr>
            <a:xfrm>
              <a:off x="6357296" y="3442437"/>
              <a:ext cx="3366637" cy="555088"/>
            </a:xfrm>
            <a:prstGeom prst="rect">
              <a:avLst/>
            </a:prstGeom>
          </p:spPr>
          <p:txBody>
            <a:bodyPr wrap="square">
              <a:spAutoFit/>
            </a:bodyPr>
            <a:lstStyle/>
            <a:p>
              <a:pPr algn="ctr">
                <a:lnSpc>
                  <a:spcPct val="140000"/>
                </a:lnSpc>
              </a:pPr>
              <a:r>
                <a:rPr lang="zh-CN" altLang="en-US" sz="2300" spc="100" dirty="0">
                  <a:solidFill>
                    <a:srgbClr val="D7271E"/>
                  </a:solidFill>
                  <a:latin typeface="微软雅黑" panose="020B0503020204020204" pitchFamily="34" charset="-122"/>
                  <a:ea typeface="微软雅黑" panose="020B0503020204020204" pitchFamily="34" charset="-122"/>
                </a:rPr>
                <a:t>坚定信念，永葆先进</a:t>
              </a:r>
            </a:p>
          </p:txBody>
        </p:sp>
        <p:sp>
          <p:nvSpPr>
            <p:cNvPr id="17" name="矩形 16"/>
            <p:cNvSpPr/>
            <p:nvPr/>
          </p:nvSpPr>
          <p:spPr>
            <a:xfrm>
              <a:off x="5528413" y="3442437"/>
              <a:ext cx="576000" cy="555088"/>
            </a:xfrm>
            <a:prstGeom prst="rect">
              <a:avLst/>
            </a:prstGeom>
          </p:spPr>
          <p:txBody>
            <a:bodyPr wrap="square">
              <a:spAutoFit/>
            </a:bodyPr>
            <a:lstStyle/>
            <a:p>
              <a:pPr algn="ctr">
                <a:lnSpc>
                  <a:spcPct val="140000"/>
                </a:lnSpc>
              </a:pPr>
              <a:r>
                <a:rPr lang="en-US" altLang="zh-CN" sz="2400" dirty="0">
                  <a:solidFill>
                    <a:srgbClr val="D7271E"/>
                  </a:solidFill>
                  <a:latin typeface="义启粗黑体" panose="02000800000000000000" pitchFamily="2" charset="-128"/>
                  <a:ea typeface="义启粗黑体" panose="02000800000000000000" pitchFamily="2" charset="-128"/>
                </a:rPr>
                <a:t>3</a:t>
              </a:r>
              <a:endParaRPr lang="zh-CN" altLang="en-US" sz="2400" dirty="0">
                <a:solidFill>
                  <a:srgbClr val="D7271E"/>
                </a:solidFill>
                <a:latin typeface="义启粗黑体" panose="02000800000000000000" pitchFamily="2" charset="-128"/>
                <a:ea typeface="义启粗黑体" panose="02000800000000000000" pitchFamily="2" charset="-128"/>
              </a:endParaRPr>
            </a:p>
          </p:txBody>
        </p:sp>
        <p:sp>
          <p:nvSpPr>
            <p:cNvPr id="18" name="燕尾形 17"/>
            <p:cNvSpPr/>
            <p:nvPr/>
          </p:nvSpPr>
          <p:spPr>
            <a:xfrm>
              <a:off x="9960140" y="3683798"/>
              <a:ext cx="142862" cy="142862"/>
            </a:xfrm>
            <a:prstGeom prst="chevron">
              <a:avLst/>
            </a:prstGeom>
            <a:solidFill>
              <a:srgbClr val="DF2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7" name="组合 6"/>
          <p:cNvGrpSpPr/>
          <p:nvPr/>
        </p:nvGrpSpPr>
        <p:grpSpPr>
          <a:xfrm>
            <a:off x="5528413" y="4406992"/>
            <a:ext cx="4771520" cy="600792"/>
            <a:chOff x="5528413" y="4406992"/>
            <a:chExt cx="4771520" cy="600792"/>
          </a:xfrm>
        </p:grpSpPr>
        <p:sp>
          <p:nvSpPr>
            <p:cNvPr id="20" name="任意多边形 19"/>
            <p:cNvSpPr/>
            <p:nvPr/>
          </p:nvSpPr>
          <p:spPr>
            <a:xfrm>
              <a:off x="6008284" y="4449784"/>
              <a:ext cx="4291649" cy="540000"/>
            </a:xfrm>
            <a:custGeom>
              <a:avLst/>
              <a:gdLst>
                <a:gd name="connsiteX0" fmla="*/ 0 w 4291649"/>
                <a:gd name="connsiteY0" fmla="*/ 0 h 540000"/>
                <a:gd name="connsiteX1" fmla="*/ 4021649 w 4291649"/>
                <a:gd name="connsiteY1" fmla="*/ 0 h 540000"/>
                <a:gd name="connsiteX2" fmla="*/ 4291649 w 4291649"/>
                <a:gd name="connsiteY2" fmla="*/ 270000 h 540000"/>
                <a:gd name="connsiteX3" fmla="*/ 4021649 w 4291649"/>
                <a:gd name="connsiteY3" fmla="*/ 540000 h 540000"/>
                <a:gd name="connsiteX4" fmla="*/ 0 w 4291649"/>
                <a:gd name="connsiteY4" fmla="*/ 540000 h 540000"/>
                <a:gd name="connsiteX5" fmla="*/ 42809 w 4291649"/>
                <a:gd name="connsiteY5" fmla="*/ 504680 h 540000"/>
                <a:gd name="connsiteX6" fmla="*/ 140016 w 4291649"/>
                <a:gd name="connsiteY6" fmla="*/ 270000 h 540000"/>
                <a:gd name="connsiteX7" fmla="*/ 42809 w 4291649"/>
                <a:gd name="connsiteY7" fmla="*/ 35321 h 5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1649" h="540000">
                  <a:moveTo>
                    <a:pt x="0" y="0"/>
                  </a:moveTo>
                  <a:lnTo>
                    <a:pt x="4021649" y="0"/>
                  </a:lnTo>
                  <a:cubicBezTo>
                    <a:pt x="4170766" y="0"/>
                    <a:pt x="4291649" y="120883"/>
                    <a:pt x="4291649" y="270000"/>
                  </a:cubicBezTo>
                  <a:cubicBezTo>
                    <a:pt x="4291649" y="419117"/>
                    <a:pt x="4170766" y="540000"/>
                    <a:pt x="4021649" y="540000"/>
                  </a:cubicBezTo>
                  <a:lnTo>
                    <a:pt x="0" y="540000"/>
                  </a:lnTo>
                  <a:lnTo>
                    <a:pt x="42809" y="504680"/>
                  </a:lnTo>
                  <a:cubicBezTo>
                    <a:pt x="102868" y="444620"/>
                    <a:pt x="140016" y="361648"/>
                    <a:pt x="140016" y="270000"/>
                  </a:cubicBezTo>
                  <a:cubicBezTo>
                    <a:pt x="140016" y="178352"/>
                    <a:pt x="102868" y="95380"/>
                    <a:pt x="42809" y="35321"/>
                  </a:cubicBezTo>
                  <a:close/>
                </a:path>
              </a:pathLst>
            </a:custGeom>
            <a:gradFill>
              <a:gsLst>
                <a:gs pos="5000">
                  <a:srgbClr val="FEF5D6"/>
                </a:gs>
                <a:gs pos="68000">
                  <a:srgbClr val="FBCB78"/>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1" name="椭圆 20"/>
            <p:cNvSpPr/>
            <p:nvPr/>
          </p:nvSpPr>
          <p:spPr>
            <a:xfrm>
              <a:off x="5528413" y="4431784"/>
              <a:ext cx="576000" cy="576000"/>
            </a:xfrm>
            <a:prstGeom prst="ellipse">
              <a:avLst/>
            </a:prstGeom>
            <a:gradFill>
              <a:gsLst>
                <a:gs pos="5000">
                  <a:srgbClr val="FEF5D6"/>
                </a:gs>
                <a:gs pos="68000">
                  <a:srgbClr val="FBCB78"/>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2" name="矩形 21"/>
            <p:cNvSpPr/>
            <p:nvPr/>
          </p:nvSpPr>
          <p:spPr>
            <a:xfrm>
              <a:off x="6357296" y="4406992"/>
              <a:ext cx="3366637" cy="555088"/>
            </a:xfrm>
            <a:prstGeom prst="rect">
              <a:avLst/>
            </a:prstGeom>
          </p:spPr>
          <p:txBody>
            <a:bodyPr wrap="square">
              <a:spAutoFit/>
            </a:bodyPr>
            <a:lstStyle/>
            <a:p>
              <a:pPr algn="ctr">
                <a:lnSpc>
                  <a:spcPct val="140000"/>
                </a:lnSpc>
              </a:pPr>
              <a:r>
                <a:rPr lang="zh-CN" altLang="en-US" sz="2300" spc="100" dirty="0">
                  <a:solidFill>
                    <a:srgbClr val="D7271E"/>
                  </a:solidFill>
                  <a:latin typeface="微软雅黑" panose="020B0503020204020204" pitchFamily="34" charset="-122"/>
                  <a:ea typeface="微软雅黑" panose="020B0503020204020204" pitchFamily="34" charset="-122"/>
                </a:rPr>
                <a:t>忠诚履职，敢于担当</a:t>
              </a:r>
            </a:p>
          </p:txBody>
        </p:sp>
        <p:sp>
          <p:nvSpPr>
            <p:cNvPr id="23" name="矩形 22"/>
            <p:cNvSpPr/>
            <p:nvPr/>
          </p:nvSpPr>
          <p:spPr>
            <a:xfrm>
              <a:off x="5528413" y="4406992"/>
              <a:ext cx="576000" cy="555088"/>
            </a:xfrm>
            <a:prstGeom prst="rect">
              <a:avLst/>
            </a:prstGeom>
          </p:spPr>
          <p:txBody>
            <a:bodyPr wrap="square">
              <a:spAutoFit/>
            </a:bodyPr>
            <a:lstStyle/>
            <a:p>
              <a:pPr algn="ctr">
                <a:lnSpc>
                  <a:spcPct val="140000"/>
                </a:lnSpc>
              </a:pPr>
              <a:r>
                <a:rPr lang="en-US" altLang="zh-CN" sz="2400" dirty="0">
                  <a:solidFill>
                    <a:srgbClr val="D7271E"/>
                  </a:solidFill>
                  <a:latin typeface="义启粗黑体" panose="02000800000000000000" pitchFamily="2" charset="-128"/>
                  <a:ea typeface="义启粗黑体" panose="02000800000000000000" pitchFamily="2" charset="-128"/>
                </a:rPr>
                <a:t>4</a:t>
              </a:r>
              <a:endParaRPr lang="zh-CN" altLang="en-US" sz="2400" dirty="0">
                <a:solidFill>
                  <a:srgbClr val="D7271E"/>
                </a:solidFill>
                <a:latin typeface="义启粗黑体" panose="02000800000000000000" pitchFamily="2" charset="-128"/>
                <a:ea typeface="义启粗黑体" panose="02000800000000000000" pitchFamily="2" charset="-128"/>
              </a:endParaRPr>
            </a:p>
          </p:txBody>
        </p:sp>
        <p:sp>
          <p:nvSpPr>
            <p:cNvPr id="24" name="燕尾形 23"/>
            <p:cNvSpPr/>
            <p:nvPr/>
          </p:nvSpPr>
          <p:spPr>
            <a:xfrm>
              <a:off x="9960140" y="4648353"/>
              <a:ext cx="142862" cy="142862"/>
            </a:xfrm>
            <a:prstGeom prst="chevron">
              <a:avLst/>
            </a:prstGeom>
            <a:solidFill>
              <a:srgbClr val="DF2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4" name="组合 3"/>
          <p:cNvGrpSpPr/>
          <p:nvPr/>
        </p:nvGrpSpPr>
        <p:grpSpPr>
          <a:xfrm>
            <a:off x="5528413" y="2477882"/>
            <a:ext cx="4771520" cy="600792"/>
            <a:chOff x="5528413" y="2477882"/>
            <a:chExt cx="4771520" cy="600792"/>
          </a:xfrm>
        </p:grpSpPr>
        <p:sp>
          <p:nvSpPr>
            <p:cNvPr id="26" name="任意多边形 25"/>
            <p:cNvSpPr/>
            <p:nvPr/>
          </p:nvSpPr>
          <p:spPr>
            <a:xfrm>
              <a:off x="6008284" y="2520674"/>
              <a:ext cx="4291649" cy="540000"/>
            </a:xfrm>
            <a:custGeom>
              <a:avLst/>
              <a:gdLst>
                <a:gd name="connsiteX0" fmla="*/ 0 w 4291649"/>
                <a:gd name="connsiteY0" fmla="*/ 0 h 540000"/>
                <a:gd name="connsiteX1" fmla="*/ 4021649 w 4291649"/>
                <a:gd name="connsiteY1" fmla="*/ 0 h 540000"/>
                <a:gd name="connsiteX2" fmla="*/ 4291649 w 4291649"/>
                <a:gd name="connsiteY2" fmla="*/ 270000 h 540000"/>
                <a:gd name="connsiteX3" fmla="*/ 4021649 w 4291649"/>
                <a:gd name="connsiteY3" fmla="*/ 540000 h 540000"/>
                <a:gd name="connsiteX4" fmla="*/ 0 w 4291649"/>
                <a:gd name="connsiteY4" fmla="*/ 540000 h 540000"/>
                <a:gd name="connsiteX5" fmla="*/ 42809 w 4291649"/>
                <a:gd name="connsiteY5" fmla="*/ 504680 h 540000"/>
                <a:gd name="connsiteX6" fmla="*/ 140016 w 4291649"/>
                <a:gd name="connsiteY6" fmla="*/ 270000 h 540000"/>
                <a:gd name="connsiteX7" fmla="*/ 42809 w 4291649"/>
                <a:gd name="connsiteY7" fmla="*/ 35321 h 5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1649" h="540000">
                  <a:moveTo>
                    <a:pt x="0" y="0"/>
                  </a:moveTo>
                  <a:lnTo>
                    <a:pt x="4021649" y="0"/>
                  </a:lnTo>
                  <a:cubicBezTo>
                    <a:pt x="4170766" y="0"/>
                    <a:pt x="4291649" y="120883"/>
                    <a:pt x="4291649" y="270000"/>
                  </a:cubicBezTo>
                  <a:cubicBezTo>
                    <a:pt x="4291649" y="419117"/>
                    <a:pt x="4170766" y="540000"/>
                    <a:pt x="4021649" y="540000"/>
                  </a:cubicBezTo>
                  <a:lnTo>
                    <a:pt x="0" y="540000"/>
                  </a:lnTo>
                  <a:lnTo>
                    <a:pt x="42809" y="504680"/>
                  </a:lnTo>
                  <a:cubicBezTo>
                    <a:pt x="102868" y="444620"/>
                    <a:pt x="140016" y="361648"/>
                    <a:pt x="140016" y="270000"/>
                  </a:cubicBezTo>
                  <a:cubicBezTo>
                    <a:pt x="140016" y="178352"/>
                    <a:pt x="102868" y="95380"/>
                    <a:pt x="42809" y="35321"/>
                  </a:cubicBezTo>
                  <a:close/>
                </a:path>
              </a:pathLst>
            </a:custGeom>
            <a:gradFill>
              <a:gsLst>
                <a:gs pos="5000">
                  <a:srgbClr val="FEF5D6"/>
                </a:gs>
                <a:gs pos="68000">
                  <a:srgbClr val="FBCB78"/>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7" name="矩形 26"/>
            <p:cNvSpPr/>
            <p:nvPr/>
          </p:nvSpPr>
          <p:spPr>
            <a:xfrm>
              <a:off x="6357296" y="2477882"/>
              <a:ext cx="3366637" cy="555088"/>
            </a:xfrm>
            <a:prstGeom prst="rect">
              <a:avLst/>
            </a:prstGeom>
          </p:spPr>
          <p:txBody>
            <a:bodyPr wrap="square">
              <a:spAutoFit/>
            </a:bodyPr>
            <a:lstStyle/>
            <a:p>
              <a:pPr algn="ctr">
                <a:lnSpc>
                  <a:spcPct val="140000"/>
                </a:lnSpc>
              </a:pPr>
              <a:r>
                <a:rPr lang="zh-CN" altLang="en-US" sz="2300" spc="100" dirty="0">
                  <a:solidFill>
                    <a:srgbClr val="D7271E"/>
                  </a:solidFill>
                  <a:latin typeface="微软雅黑" panose="020B0503020204020204" pitchFamily="34" charset="-122"/>
                  <a:ea typeface="微软雅黑" panose="020B0503020204020204" pitchFamily="34" charset="-122"/>
                </a:rPr>
                <a:t>牢记使命，英勇奋斗</a:t>
              </a:r>
            </a:p>
          </p:txBody>
        </p:sp>
        <p:sp>
          <p:nvSpPr>
            <p:cNvPr id="28" name="燕尾形 27"/>
            <p:cNvSpPr/>
            <p:nvPr/>
          </p:nvSpPr>
          <p:spPr>
            <a:xfrm>
              <a:off x="9960140" y="2719243"/>
              <a:ext cx="142862" cy="142862"/>
            </a:xfrm>
            <a:prstGeom prst="chevron">
              <a:avLst/>
            </a:prstGeom>
            <a:solidFill>
              <a:srgbClr val="DF2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9" name="椭圆 28"/>
            <p:cNvSpPr/>
            <p:nvPr/>
          </p:nvSpPr>
          <p:spPr>
            <a:xfrm>
              <a:off x="5528413" y="2502674"/>
              <a:ext cx="576000" cy="576000"/>
            </a:xfrm>
            <a:prstGeom prst="ellipse">
              <a:avLst/>
            </a:prstGeom>
            <a:gradFill>
              <a:gsLst>
                <a:gs pos="5000">
                  <a:srgbClr val="FEF5D6"/>
                </a:gs>
                <a:gs pos="68000">
                  <a:srgbClr val="FBCB78"/>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0" name="矩形 29"/>
            <p:cNvSpPr/>
            <p:nvPr/>
          </p:nvSpPr>
          <p:spPr>
            <a:xfrm>
              <a:off x="5528413" y="2477882"/>
              <a:ext cx="576000" cy="555088"/>
            </a:xfrm>
            <a:prstGeom prst="rect">
              <a:avLst/>
            </a:prstGeom>
          </p:spPr>
          <p:txBody>
            <a:bodyPr wrap="square">
              <a:spAutoFit/>
            </a:bodyPr>
            <a:lstStyle/>
            <a:p>
              <a:pPr algn="ctr">
                <a:lnSpc>
                  <a:spcPct val="140000"/>
                </a:lnSpc>
              </a:pPr>
              <a:r>
                <a:rPr lang="en-US" altLang="zh-CN" sz="2400" dirty="0">
                  <a:solidFill>
                    <a:srgbClr val="D7271E"/>
                  </a:solidFill>
                  <a:latin typeface="义启粗黑体" panose="02000800000000000000" pitchFamily="2" charset="-128"/>
                  <a:ea typeface="义启粗黑体" panose="02000800000000000000" pitchFamily="2" charset="-128"/>
                </a:rPr>
                <a:t>2</a:t>
              </a:r>
              <a:endParaRPr lang="zh-CN" altLang="en-US" sz="2400" dirty="0">
                <a:solidFill>
                  <a:srgbClr val="D7271E"/>
                </a:solidFill>
                <a:latin typeface="义启粗黑体" panose="02000800000000000000" pitchFamily="2" charset="-128"/>
                <a:ea typeface="义启粗黑体" panose="02000800000000000000" pitchFamily="2" charset="-128"/>
              </a:endParaRPr>
            </a:p>
          </p:txBody>
        </p:sp>
      </p:grpSp>
    </p:spTree>
  </p:cSld>
  <p:clrMapOvr>
    <a:masterClrMapping/>
  </p:clrMapOvr>
  <p:transition spd="slow" advClick="0" advTm="4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par>
                          <p:cTn id="10" fill="hold">
                            <p:stCondLst>
                              <p:cond delay="500"/>
                            </p:stCondLst>
                            <p:childTnLst>
                              <p:par>
                                <p:cTn id="11" presetID="2" presetClass="entr" presetSubtype="2"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1+#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par>
                          <p:cTn id="15" fill="hold">
                            <p:stCondLst>
                              <p:cond delay="1000"/>
                            </p:stCondLst>
                            <p:childTnLst>
                              <p:par>
                                <p:cTn id="16" presetID="2" presetClass="entr" presetSubtype="2"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1+#ppt_w/2"/>
                                          </p:val>
                                        </p:tav>
                                        <p:tav tm="100000">
                                          <p:val>
                                            <p:strVal val="#ppt_x"/>
                                          </p:val>
                                        </p:tav>
                                      </p:tavLst>
                                    </p:anim>
                                    <p:anim calcmode="lin" valueType="num">
                                      <p:cBhvr additive="base">
                                        <p:cTn id="19" dur="500" fill="hold"/>
                                        <p:tgtEl>
                                          <p:spTgt spid="4"/>
                                        </p:tgtEl>
                                        <p:attrNameLst>
                                          <p:attrName>ppt_y</p:attrName>
                                        </p:attrNameLst>
                                      </p:cBhvr>
                                      <p:tavLst>
                                        <p:tav tm="0">
                                          <p:val>
                                            <p:strVal val="#ppt_y"/>
                                          </p:val>
                                        </p:tav>
                                        <p:tav tm="100000">
                                          <p:val>
                                            <p:strVal val="#ppt_y"/>
                                          </p:val>
                                        </p:tav>
                                      </p:tavLst>
                                    </p:anim>
                                  </p:childTnLst>
                                </p:cTn>
                              </p:par>
                            </p:childTnLst>
                          </p:cTn>
                        </p:par>
                        <p:par>
                          <p:cTn id="20" fill="hold">
                            <p:stCondLst>
                              <p:cond delay="1500"/>
                            </p:stCondLst>
                            <p:childTnLst>
                              <p:par>
                                <p:cTn id="21" presetID="2" presetClass="entr" presetSubtype="2"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1+#ppt_w/2"/>
                                          </p:val>
                                        </p:tav>
                                        <p:tav tm="100000">
                                          <p:val>
                                            <p:strVal val="#ppt_x"/>
                                          </p:val>
                                        </p:tav>
                                      </p:tavLst>
                                    </p:anim>
                                    <p:anim calcmode="lin" valueType="num">
                                      <p:cBhvr additive="base">
                                        <p:cTn id="24" dur="500" fill="hold"/>
                                        <p:tgtEl>
                                          <p:spTgt spid="5"/>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2" presetClass="entr" presetSubtype="2" fill="hold" nodeType="after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500" fill="hold"/>
                                        <p:tgtEl>
                                          <p:spTgt spid="7"/>
                                        </p:tgtEl>
                                        <p:attrNameLst>
                                          <p:attrName>ppt_x</p:attrName>
                                        </p:attrNameLst>
                                      </p:cBhvr>
                                      <p:tavLst>
                                        <p:tav tm="0">
                                          <p:val>
                                            <p:strVal val="1+#ppt_w/2"/>
                                          </p:val>
                                        </p:tav>
                                        <p:tav tm="100000">
                                          <p:val>
                                            <p:strVal val="#ppt_x"/>
                                          </p:val>
                                        </p:tav>
                                      </p:tavLst>
                                    </p:anim>
                                    <p:anim calcmode="lin" valueType="num">
                                      <p:cBhvr additive="base">
                                        <p:cTn id="29"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3" cstate="screen"/>
          <a:srcRect l="-2"/>
          <a:stretch>
            <a:fillRect/>
          </a:stretch>
        </p:blipFill>
        <p:spPr>
          <a:xfrm>
            <a:off x="0" y="0"/>
            <a:ext cx="12191999" cy="6858000"/>
          </a:xfrm>
          <a:prstGeom prst="rect">
            <a:avLst/>
          </a:prstGeom>
        </p:spPr>
      </p:pic>
      <p:pic>
        <p:nvPicPr>
          <p:cNvPr id="29" name="图片 28"/>
          <p:cNvPicPr>
            <a:picLocks noChangeAspect="1"/>
          </p:cNvPicPr>
          <p:nvPr/>
        </p:nvPicPr>
        <p:blipFill>
          <a:blip r:embed="rId4"/>
          <a:stretch>
            <a:fillRect/>
          </a:stretch>
        </p:blipFill>
        <p:spPr>
          <a:xfrm>
            <a:off x="-363462" y="528393"/>
            <a:ext cx="5045190" cy="3366552"/>
          </a:xfrm>
          <a:prstGeom prst="rect">
            <a:avLst/>
          </a:prstGeom>
        </p:spPr>
      </p:pic>
      <p:pic>
        <p:nvPicPr>
          <p:cNvPr id="30" name="图片 29"/>
          <p:cNvPicPr>
            <a:picLocks noChangeAspect="1"/>
          </p:cNvPicPr>
          <p:nvPr/>
        </p:nvPicPr>
        <p:blipFill>
          <a:blip r:embed="rId5"/>
          <a:stretch>
            <a:fillRect/>
          </a:stretch>
        </p:blipFill>
        <p:spPr>
          <a:xfrm>
            <a:off x="8594436" y="319568"/>
            <a:ext cx="1743075" cy="1190625"/>
          </a:xfrm>
          <a:prstGeom prst="rect">
            <a:avLst/>
          </a:prstGeom>
        </p:spPr>
      </p:pic>
      <p:pic>
        <p:nvPicPr>
          <p:cNvPr id="2" name="图片 1"/>
          <p:cNvPicPr>
            <a:picLocks noChangeAspect="1"/>
          </p:cNvPicPr>
          <p:nvPr/>
        </p:nvPicPr>
        <p:blipFill rotWithShape="1">
          <a:blip r:embed="rId6" cstate="screen"/>
          <a:srcRect/>
          <a:stretch>
            <a:fillRect/>
          </a:stretch>
        </p:blipFill>
        <p:spPr>
          <a:xfrm>
            <a:off x="784485" y="5093904"/>
            <a:ext cx="10623030" cy="1586656"/>
          </a:xfrm>
          <a:prstGeom prst="rect">
            <a:avLst/>
          </a:prstGeom>
        </p:spPr>
      </p:pic>
      <p:pic>
        <p:nvPicPr>
          <p:cNvPr id="3" name="图片 2"/>
          <p:cNvPicPr>
            <a:picLocks noChangeAspect="1"/>
          </p:cNvPicPr>
          <p:nvPr/>
        </p:nvPicPr>
        <p:blipFill rotWithShape="1">
          <a:blip r:embed="rId7" cstate="screen"/>
          <a:srcRect/>
          <a:stretch>
            <a:fillRect/>
          </a:stretch>
        </p:blipFill>
        <p:spPr>
          <a:xfrm>
            <a:off x="0" y="5470681"/>
            <a:ext cx="12192000" cy="1387319"/>
          </a:xfrm>
          <a:prstGeom prst="rect">
            <a:avLst/>
          </a:prstGeom>
        </p:spPr>
      </p:pic>
      <p:sp>
        <p:nvSpPr>
          <p:cNvPr id="23" name="文本框 7"/>
          <p:cNvSpPr txBox="1">
            <a:spLocks noChangeArrowheads="1"/>
          </p:cNvSpPr>
          <p:nvPr/>
        </p:nvSpPr>
        <p:spPr bwMode="auto">
          <a:xfrm>
            <a:off x="4725829" y="2346468"/>
            <a:ext cx="5917187"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4400" b="1" dirty="0">
                <a:solidFill>
                  <a:srgbClr val="D7271E"/>
                </a:solidFill>
                <a:ea typeface="微软雅黑" panose="020B0503020204020204" pitchFamily="34" charset="-122"/>
              </a:rPr>
              <a:t>不忘初心，方得始终</a:t>
            </a:r>
          </a:p>
        </p:txBody>
      </p:sp>
      <p:sp>
        <p:nvSpPr>
          <p:cNvPr id="24" name="文本框 8"/>
          <p:cNvSpPr txBox="1">
            <a:spLocks noChangeArrowheads="1"/>
          </p:cNvSpPr>
          <p:nvPr/>
        </p:nvSpPr>
        <p:spPr bwMode="auto">
          <a:xfrm>
            <a:off x="4777726" y="3279114"/>
            <a:ext cx="276701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en-US" altLang="zh-CN" sz="2200" spc="50" dirty="0">
                <a:solidFill>
                  <a:srgbClr val="D7271E"/>
                </a:solidFill>
                <a:latin typeface="微软雅黑" panose="020B0503020204020204" pitchFamily="34" charset="-122"/>
                <a:ea typeface="微软雅黑" panose="020B0503020204020204" pitchFamily="34" charset="-122"/>
              </a:rPr>
              <a:t>01 </a:t>
            </a:r>
            <a:r>
              <a:rPr lang="zh-CN" altLang="en-US" sz="2200" spc="50" dirty="0">
                <a:solidFill>
                  <a:srgbClr val="D7271E"/>
                </a:solidFill>
                <a:latin typeface="微软雅黑" panose="020B0503020204020204" pitchFamily="34" charset="-122"/>
                <a:ea typeface="微软雅黑" panose="020B0503020204020204" pitchFamily="34" charset="-122"/>
              </a:rPr>
              <a:t>点击输入内容</a:t>
            </a:r>
          </a:p>
        </p:txBody>
      </p:sp>
      <p:sp>
        <p:nvSpPr>
          <p:cNvPr id="25" name="文本框 24"/>
          <p:cNvSpPr txBox="1"/>
          <p:nvPr/>
        </p:nvSpPr>
        <p:spPr>
          <a:xfrm>
            <a:off x="1557478" y="1956825"/>
            <a:ext cx="2889133" cy="2786276"/>
          </a:xfrm>
          <a:prstGeom prst="rect">
            <a:avLst/>
          </a:prstGeom>
          <a:noFill/>
        </p:spPr>
        <p:txBody>
          <a:bodyPr wrap="square">
            <a:spAutoFit/>
          </a:bodyPr>
          <a:lstStyle/>
          <a:p>
            <a:pPr algn="r" fontAlgn="auto">
              <a:spcBef>
                <a:spcPts val="0"/>
              </a:spcBef>
              <a:spcAft>
                <a:spcPts val="0"/>
              </a:spcAft>
              <a:defRPr/>
            </a:pPr>
            <a:r>
              <a:rPr lang="en-US" altLang="zh-CN" sz="17505" b="1" dirty="0">
                <a:solidFill>
                  <a:srgbClr val="D7271E"/>
                </a:solidFill>
                <a:latin typeface="Impact" panose="020B0806030902050204" pitchFamily="34" charset="0"/>
                <a:ea typeface="微软雅黑" panose="020B0503020204020204" pitchFamily="34" charset="-122"/>
              </a:rPr>
              <a:t>01</a:t>
            </a:r>
            <a:endParaRPr lang="zh-CN" altLang="en-US" sz="17505" b="1" dirty="0">
              <a:solidFill>
                <a:srgbClr val="D7271E"/>
              </a:solidFill>
              <a:latin typeface="Impact" panose="020B0806030902050204" pitchFamily="34" charset="0"/>
              <a:ea typeface="微软雅黑" panose="020B0503020204020204" pitchFamily="34" charset="-122"/>
            </a:endParaRPr>
          </a:p>
        </p:txBody>
      </p:sp>
      <p:sp>
        <p:nvSpPr>
          <p:cNvPr id="26" name="文本框 8"/>
          <p:cNvSpPr txBox="1">
            <a:spLocks noChangeArrowheads="1"/>
          </p:cNvSpPr>
          <p:nvPr/>
        </p:nvSpPr>
        <p:spPr bwMode="auto">
          <a:xfrm>
            <a:off x="7579401" y="3279114"/>
            <a:ext cx="276701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200" spc="50" dirty="0">
                <a:solidFill>
                  <a:srgbClr val="D7271E"/>
                </a:solidFill>
                <a:latin typeface="微软雅黑" panose="020B0503020204020204" pitchFamily="34" charset="-122"/>
                <a:ea typeface="微软雅黑" panose="020B0503020204020204" pitchFamily="34" charset="-122"/>
              </a:rPr>
              <a:t>02 </a:t>
            </a:r>
            <a:r>
              <a:rPr lang="zh-CN" altLang="en-US" sz="2200" spc="50" dirty="0">
                <a:solidFill>
                  <a:srgbClr val="D7271E"/>
                </a:solidFill>
                <a:latin typeface="微软雅黑" panose="020B0503020204020204" pitchFamily="34" charset="-122"/>
                <a:ea typeface="微软雅黑" panose="020B0503020204020204" pitchFamily="34" charset="-122"/>
              </a:rPr>
              <a:t>点击输入内容</a:t>
            </a:r>
          </a:p>
        </p:txBody>
      </p:sp>
      <p:sp>
        <p:nvSpPr>
          <p:cNvPr id="27" name="文本框 8"/>
          <p:cNvSpPr txBox="1">
            <a:spLocks noChangeArrowheads="1"/>
          </p:cNvSpPr>
          <p:nvPr/>
        </p:nvSpPr>
        <p:spPr bwMode="auto">
          <a:xfrm>
            <a:off x="4777726" y="3756271"/>
            <a:ext cx="276701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en-US" altLang="zh-CN" sz="2200" spc="50" dirty="0">
                <a:solidFill>
                  <a:srgbClr val="D7271E"/>
                </a:solidFill>
                <a:latin typeface="微软雅黑" panose="020B0503020204020204" pitchFamily="34" charset="-122"/>
                <a:ea typeface="微软雅黑" panose="020B0503020204020204" pitchFamily="34" charset="-122"/>
              </a:rPr>
              <a:t>03 </a:t>
            </a:r>
            <a:r>
              <a:rPr lang="zh-CN" altLang="en-US" sz="2200" spc="50" dirty="0">
                <a:solidFill>
                  <a:srgbClr val="D7271E"/>
                </a:solidFill>
                <a:latin typeface="微软雅黑" panose="020B0503020204020204" pitchFamily="34" charset="-122"/>
                <a:ea typeface="微软雅黑" panose="020B0503020204020204" pitchFamily="34" charset="-122"/>
              </a:rPr>
              <a:t>点击输入内容</a:t>
            </a:r>
          </a:p>
        </p:txBody>
      </p:sp>
      <p:sp>
        <p:nvSpPr>
          <p:cNvPr id="28" name="文本框 8"/>
          <p:cNvSpPr txBox="1">
            <a:spLocks noChangeArrowheads="1"/>
          </p:cNvSpPr>
          <p:nvPr/>
        </p:nvSpPr>
        <p:spPr bwMode="auto">
          <a:xfrm>
            <a:off x="7579401" y="3756271"/>
            <a:ext cx="276701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en-US" altLang="zh-CN" sz="2200" spc="50" dirty="0">
                <a:solidFill>
                  <a:srgbClr val="D7271E"/>
                </a:solidFill>
                <a:latin typeface="微软雅黑" panose="020B0503020204020204" pitchFamily="34" charset="-122"/>
                <a:ea typeface="微软雅黑" panose="020B0503020204020204" pitchFamily="34" charset="-122"/>
              </a:rPr>
              <a:t>04 </a:t>
            </a:r>
            <a:r>
              <a:rPr lang="zh-CN" altLang="en-US" sz="2200" spc="50" dirty="0">
                <a:solidFill>
                  <a:srgbClr val="D7271E"/>
                </a:solidFill>
                <a:latin typeface="微软雅黑" panose="020B0503020204020204" pitchFamily="34" charset="-122"/>
                <a:ea typeface="微软雅黑" panose="020B0503020204020204" pitchFamily="34" charset="-122"/>
              </a:rPr>
              <a:t>点击输入内容</a:t>
            </a:r>
          </a:p>
        </p:txBody>
      </p:sp>
    </p:spTree>
  </p:cSld>
  <p:clrMapOvr>
    <a:masterClrMapping/>
  </p:clrMapOvr>
  <p:transition spd="slow" advClick="0" advTm="5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strVal val="4*#ppt_w"/>
                                          </p:val>
                                        </p:tav>
                                        <p:tav tm="100000">
                                          <p:val>
                                            <p:strVal val="#ppt_w"/>
                                          </p:val>
                                        </p:tav>
                                      </p:tavLst>
                                    </p:anim>
                                    <p:anim calcmode="lin" valueType="num">
                                      <p:cBhvr>
                                        <p:cTn id="8" dur="500" fill="hold"/>
                                        <p:tgtEl>
                                          <p:spTgt spid="25"/>
                                        </p:tgtEl>
                                        <p:attrNameLst>
                                          <p:attrName>ppt_h</p:attrName>
                                        </p:attrNameLst>
                                      </p:cBhvr>
                                      <p:tavLst>
                                        <p:tav tm="0">
                                          <p:val>
                                            <p:strVal val="4*#ppt_h"/>
                                          </p:val>
                                        </p:tav>
                                        <p:tav tm="100000">
                                          <p:val>
                                            <p:strVal val="#ppt_h"/>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left)">
                                      <p:cBhvr>
                                        <p:cTn id="12" dur="500"/>
                                        <p:tgtEl>
                                          <p:spTgt spid="23"/>
                                        </p:tgtEl>
                                      </p:cBhvr>
                                    </p:animEffect>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6"/>
                                        </p:tgtEl>
                                        <p:attrNameLst>
                                          <p:attrName>style.visibility</p:attrName>
                                        </p:attrNameLst>
                                      </p:cBhvr>
                                      <p:to>
                                        <p:strVal val="visible"/>
                                      </p:to>
                                    </p:set>
                                    <p:anim calcmode="lin" valueType="num">
                                      <p:cBhvr>
                                        <p:cTn id="22" dur="500" fill="hold"/>
                                        <p:tgtEl>
                                          <p:spTgt spid="26"/>
                                        </p:tgtEl>
                                        <p:attrNameLst>
                                          <p:attrName>ppt_w</p:attrName>
                                        </p:attrNameLst>
                                      </p:cBhvr>
                                      <p:tavLst>
                                        <p:tav tm="0">
                                          <p:val>
                                            <p:fltVal val="0"/>
                                          </p:val>
                                        </p:tav>
                                        <p:tav tm="100000">
                                          <p:val>
                                            <p:strVal val="#ppt_w"/>
                                          </p:val>
                                        </p:tav>
                                      </p:tavLst>
                                    </p:anim>
                                    <p:anim calcmode="lin" valueType="num">
                                      <p:cBhvr>
                                        <p:cTn id="23" dur="500" fill="hold"/>
                                        <p:tgtEl>
                                          <p:spTgt spid="26"/>
                                        </p:tgtEl>
                                        <p:attrNameLst>
                                          <p:attrName>ppt_h</p:attrName>
                                        </p:attrNameLst>
                                      </p:cBhvr>
                                      <p:tavLst>
                                        <p:tav tm="0">
                                          <p:val>
                                            <p:fltVal val="0"/>
                                          </p:val>
                                        </p:tav>
                                        <p:tav tm="100000">
                                          <p:val>
                                            <p:strVal val="#ppt_h"/>
                                          </p:val>
                                        </p:tav>
                                      </p:tavLst>
                                    </p:anim>
                                    <p:animEffect transition="in" filter="fade">
                                      <p:cBhvr>
                                        <p:cTn id="24" dur="500"/>
                                        <p:tgtEl>
                                          <p:spTgt spid="26"/>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p:cTn id="28" dur="500" fill="hold"/>
                                        <p:tgtEl>
                                          <p:spTgt spid="27"/>
                                        </p:tgtEl>
                                        <p:attrNameLst>
                                          <p:attrName>ppt_w</p:attrName>
                                        </p:attrNameLst>
                                      </p:cBhvr>
                                      <p:tavLst>
                                        <p:tav tm="0">
                                          <p:val>
                                            <p:fltVal val="0"/>
                                          </p:val>
                                        </p:tav>
                                        <p:tav tm="100000">
                                          <p:val>
                                            <p:strVal val="#ppt_w"/>
                                          </p:val>
                                        </p:tav>
                                      </p:tavLst>
                                    </p:anim>
                                    <p:anim calcmode="lin" valueType="num">
                                      <p:cBhvr>
                                        <p:cTn id="29" dur="500" fill="hold"/>
                                        <p:tgtEl>
                                          <p:spTgt spid="27"/>
                                        </p:tgtEl>
                                        <p:attrNameLst>
                                          <p:attrName>ppt_h</p:attrName>
                                        </p:attrNameLst>
                                      </p:cBhvr>
                                      <p:tavLst>
                                        <p:tav tm="0">
                                          <p:val>
                                            <p:fltVal val="0"/>
                                          </p:val>
                                        </p:tav>
                                        <p:tav tm="100000">
                                          <p:val>
                                            <p:strVal val="#ppt_h"/>
                                          </p:val>
                                        </p:tav>
                                      </p:tavLst>
                                    </p:anim>
                                    <p:animEffect transition="in" filter="fade">
                                      <p:cBhvr>
                                        <p:cTn id="30" dur="500"/>
                                        <p:tgtEl>
                                          <p:spTgt spid="27"/>
                                        </p:tgtEl>
                                      </p:cBhvr>
                                    </p:animEffect>
                                  </p:childTnLst>
                                </p:cTn>
                              </p:par>
                            </p:childTnLst>
                          </p:cTn>
                        </p:par>
                        <p:par>
                          <p:cTn id="31" fill="hold">
                            <p:stCondLst>
                              <p:cond delay="2500"/>
                            </p:stCondLst>
                            <p:childTnLst>
                              <p:par>
                                <p:cTn id="32" presetID="53" presetClass="entr" presetSubtype="16" fill="hold" grpId="0" nodeType="afterEffect">
                                  <p:stCondLst>
                                    <p:cond delay="0"/>
                                  </p:stCondLst>
                                  <p:childTnLst>
                                    <p:set>
                                      <p:cBhvr>
                                        <p:cTn id="33" dur="1" fill="hold">
                                          <p:stCondLst>
                                            <p:cond delay="0"/>
                                          </p:stCondLst>
                                        </p:cTn>
                                        <p:tgtEl>
                                          <p:spTgt spid="28"/>
                                        </p:tgtEl>
                                        <p:attrNameLst>
                                          <p:attrName>style.visibility</p:attrName>
                                        </p:attrNameLst>
                                      </p:cBhvr>
                                      <p:to>
                                        <p:strVal val="visible"/>
                                      </p:to>
                                    </p:set>
                                    <p:anim calcmode="lin" valueType="num">
                                      <p:cBhvr>
                                        <p:cTn id="34" dur="500" fill="hold"/>
                                        <p:tgtEl>
                                          <p:spTgt spid="28"/>
                                        </p:tgtEl>
                                        <p:attrNameLst>
                                          <p:attrName>ppt_w</p:attrName>
                                        </p:attrNameLst>
                                      </p:cBhvr>
                                      <p:tavLst>
                                        <p:tav tm="0">
                                          <p:val>
                                            <p:fltVal val="0"/>
                                          </p:val>
                                        </p:tav>
                                        <p:tav tm="100000">
                                          <p:val>
                                            <p:strVal val="#ppt_w"/>
                                          </p:val>
                                        </p:tav>
                                      </p:tavLst>
                                    </p:anim>
                                    <p:anim calcmode="lin" valueType="num">
                                      <p:cBhvr>
                                        <p:cTn id="35" dur="500" fill="hold"/>
                                        <p:tgtEl>
                                          <p:spTgt spid="28"/>
                                        </p:tgtEl>
                                        <p:attrNameLst>
                                          <p:attrName>ppt_h</p:attrName>
                                        </p:attrNameLst>
                                      </p:cBhvr>
                                      <p:tavLst>
                                        <p:tav tm="0">
                                          <p:val>
                                            <p:fltVal val="0"/>
                                          </p:val>
                                        </p:tav>
                                        <p:tav tm="100000">
                                          <p:val>
                                            <p:strVal val="#ppt_h"/>
                                          </p:val>
                                        </p:tav>
                                      </p:tavLst>
                                    </p:anim>
                                    <p:animEffect transition="in" filter="fade">
                                      <p:cBhvr>
                                        <p:cTn id="36"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P spid="26" grpId="0"/>
      <p:bldP spid="27" grpId="0"/>
      <p:bldP spid="2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screen"/>
          <a:srcRect l="-2"/>
          <a:stretch>
            <a:fillRect/>
          </a:stretch>
        </p:blipFill>
        <p:spPr>
          <a:xfrm>
            <a:off x="0" y="0"/>
            <a:ext cx="12191999" cy="6858000"/>
          </a:xfrm>
          <a:prstGeom prst="rect">
            <a:avLst/>
          </a:prstGeom>
        </p:spPr>
      </p:pic>
      <p:sp>
        <p:nvSpPr>
          <p:cNvPr id="3" name="矩形 2"/>
          <p:cNvSpPr/>
          <p:nvPr/>
        </p:nvSpPr>
        <p:spPr>
          <a:xfrm>
            <a:off x="3246595" y="355854"/>
            <a:ext cx="5723234" cy="646331"/>
          </a:xfrm>
          <a:prstGeom prst="rect">
            <a:avLst/>
          </a:prstGeom>
          <a:noFill/>
        </p:spPr>
        <p:txBody>
          <a:bodyPr wrap="square" rtlCol="0">
            <a:spAutoFit/>
          </a:bodyPr>
          <a:lstStyle/>
          <a:p>
            <a:pPr algn="ctr"/>
            <a:r>
              <a:rPr lang="zh-CN" altLang="en-US" sz="3600" dirty="0">
                <a:gradFill flip="none" rotWithShape="1">
                  <a:gsLst>
                    <a:gs pos="0">
                      <a:srgbClr val="F16C06"/>
                    </a:gs>
                    <a:gs pos="30000">
                      <a:srgbClr val="EA3C10"/>
                    </a:gs>
                    <a:gs pos="60000">
                      <a:srgbClr val="DF2417"/>
                    </a:gs>
                    <a:gs pos="100000">
                      <a:srgbClr val="D7271E"/>
                    </a:gs>
                  </a:gsLst>
                  <a:lin ang="10800000" scaled="1"/>
                  <a:tileRect/>
                </a:gradFill>
                <a:effectLst>
                  <a:outerShdw blurRad="12700" dist="38100" dir="2700000" algn="tl" rotWithShape="0">
                    <a:schemeClr val="tx1">
                      <a:lumMod val="85000"/>
                      <a:lumOff val="15000"/>
                      <a:alpha val="14000"/>
                    </a:schemeClr>
                  </a:outerShdw>
                </a:effectLst>
                <a:latin typeface="义启粗黑体" panose="02000800000000000000" pitchFamily="2" charset="-128"/>
                <a:ea typeface="义启粗黑体" panose="02000800000000000000" pitchFamily="2" charset="-128"/>
              </a:rPr>
              <a:t>不忘初心，方得始终</a:t>
            </a:r>
          </a:p>
        </p:txBody>
      </p:sp>
      <p:grpSp>
        <p:nvGrpSpPr>
          <p:cNvPr id="4" name="Group 4"/>
          <p:cNvGrpSpPr>
            <a:grpSpLocks noChangeAspect="1"/>
          </p:cNvGrpSpPr>
          <p:nvPr/>
        </p:nvGrpSpPr>
        <p:grpSpPr bwMode="auto">
          <a:xfrm flipH="1">
            <a:off x="8655779" y="487371"/>
            <a:ext cx="607778" cy="337494"/>
            <a:chOff x="2" y="-28"/>
            <a:chExt cx="8111" cy="4504"/>
          </a:xfrm>
          <a:gradFill>
            <a:gsLst>
              <a:gs pos="5000">
                <a:srgbClr val="F16C06"/>
              </a:gs>
              <a:gs pos="68000">
                <a:srgbClr val="DF2417"/>
              </a:gs>
            </a:gsLst>
            <a:lin ang="2700000" scaled="1"/>
          </a:gradFill>
        </p:grpSpPr>
        <p:sp>
          <p:nvSpPr>
            <p:cNvPr id="5" name="Freeform 5"/>
            <p:cNvSpPr/>
            <p:nvPr/>
          </p:nvSpPr>
          <p:spPr bwMode="auto">
            <a:xfrm>
              <a:off x="2" y="-28"/>
              <a:ext cx="8111" cy="3845"/>
            </a:xfrm>
            <a:custGeom>
              <a:avLst/>
              <a:gdLst>
                <a:gd name="T0" fmla="*/ 3708 w 4964"/>
                <a:gd name="T1" fmla="*/ 892 h 2353"/>
                <a:gd name="T2" fmla="*/ 3978 w 4964"/>
                <a:gd name="T3" fmla="*/ 1161 h 2353"/>
                <a:gd name="T4" fmla="*/ 3770 w 4964"/>
                <a:gd name="T5" fmla="*/ 1393 h 2353"/>
                <a:gd name="T6" fmla="*/ 3620 w 4964"/>
                <a:gd name="T7" fmla="*/ 2113 h 2353"/>
                <a:gd name="T8" fmla="*/ 4339 w 4964"/>
                <a:gd name="T9" fmla="*/ 1302 h 2353"/>
                <a:gd name="T10" fmla="*/ 4605 w 4964"/>
                <a:gd name="T11" fmla="*/ 1565 h 2353"/>
                <a:gd name="T12" fmla="*/ 4313 w 4964"/>
                <a:gd name="T13" fmla="*/ 1784 h 2353"/>
                <a:gd name="T14" fmla="*/ 4942 w 4964"/>
                <a:gd name="T15" fmla="*/ 1424 h 2353"/>
                <a:gd name="T16" fmla="*/ 4840 w 4964"/>
                <a:gd name="T17" fmla="*/ 983 h 2353"/>
                <a:gd name="T18" fmla="*/ 4445 w 4964"/>
                <a:gd name="T19" fmla="*/ 867 h 2353"/>
                <a:gd name="T20" fmla="*/ 4200 w 4964"/>
                <a:gd name="T21" fmla="*/ 1050 h 2353"/>
                <a:gd name="T22" fmla="*/ 4090 w 4964"/>
                <a:gd name="T23" fmla="*/ 619 h 2353"/>
                <a:gd name="T24" fmla="*/ 3970 w 4964"/>
                <a:gd name="T25" fmla="*/ 869 h 2353"/>
                <a:gd name="T26" fmla="*/ 4351 w 4964"/>
                <a:gd name="T27" fmla="*/ 843 h 2353"/>
                <a:gd name="T28" fmla="*/ 4281 w 4964"/>
                <a:gd name="T29" fmla="*/ 501 h 2353"/>
                <a:gd name="T30" fmla="*/ 4049 w 4964"/>
                <a:gd name="T31" fmla="*/ 245 h 2353"/>
                <a:gd name="T32" fmla="*/ 3626 w 4964"/>
                <a:gd name="T33" fmla="*/ 247 h 2353"/>
                <a:gd name="T34" fmla="*/ 3157 w 4964"/>
                <a:gd name="T35" fmla="*/ 84 h 2353"/>
                <a:gd name="T36" fmla="*/ 2919 w 4964"/>
                <a:gd name="T37" fmla="*/ 236 h 2353"/>
                <a:gd name="T38" fmla="*/ 2654 w 4964"/>
                <a:gd name="T39" fmla="*/ 599 h 2353"/>
                <a:gd name="T40" fmla="*/ 2922 w 4964"/>
                <a:gd name="T41" fmla="*/ 846 h 2353"/>
                <a:gd name="T42" fmla="*/ 2864 w 4964"/>
                <a:gd name="T43" fmla="*/ 528 h 2353"/>
                <a:gd name="T44" fmla="*/ 3065 w 4964"/>
                <a:gd name="T45" fmla="*/ 608 h 2353"/>
                <a:gd name="T46" fmla="*/ 2952 w 4964"/>
                <a:gd name="T47" fmla="*/ 906 h 2353"/>
                <a:gd name="T48" fmla="*/ 2651 w 4964"/>
                <a:gd name="T49" fmla="*/ 743 h 2353"/>
                <a:gd name="T50" fmla="*/ 2410 w 4964"/>
                <a:gd name="T51" fmla="*/ 538 h 2353"/>
                <a:gd name="T52" fmla="*/ 2250 w 4964"/>
                <a:gd name="T53" fmla="*/ 726 h 2353"/>
                <a:gd name="T54" fmla="*/ 2164 w 4964"/>
                <a:gd name="T55" fmla="*/ 1168 h 2353"/>
                <a:gd name="T56" fmla="*/ 2428 w 4964"/>
                <a:gd name="T57" fmla="*/ 1468 h 2353"/>
                <a:gd name="T58" fmla="*/ 2234 w 4964"/>
                <a:gd name="T59" fmla="*/ 1505 h 2353"/>
                <a:gd name="T60" fmla="*/ 2491 w 4964"/>
                <a:gd name="T61" fmla="*/ 1401 h 2353"/>
                <a:gd name="T62" fmla="*/ 2294 w 4964"/>
                <a:gd name="T63" fmla="*/ 1817 h 2353"/>
                <a:gd name="T64" fmla="*/ 1184 w 4964"/>
                <a:gd name="T65" fmla="*/ 1881 h 2353"/>
                <a:gd name="T66" fmla="*/ 669 w 4964"/>
                <a:gd name="T67" fmla="*/ 1533 h 2353"/>
                <a:gd name="T68" fmla="*/ 0 w 4964"/>
                <a:gd name="T69" fmla="*/ 1528 h 2353"/>
                <a:gd name="T70" fmla="*/ 1164 w 4964"/>
                <a:gd name="T71" fmla="*/ 2144 h 2353"/>
                <a:gd name="T72" fmla="*/ 2891 w 4964"/>
                <a:gd name="T73" fmla="*/ 1717 h 2353"/>
                <a:gd name="T74" fmla="*/ 2724 w 4964"/>
                <a:gd name="T75" fmla="*/ 1203 h 2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64" h="2353">
                  <a:moveTo>
                    <a:pt x="3103" y="1008"/>
                  </a:moveTo>
                  <a:cubicBezTo>
                    <a:pt x="3130" y="659"/>
                    <a:pt x="3633" y="632"/>
                    <a:pt x="3708" y="892"/>
                  </a:cubicBezTo>
                  <a:cubicBezTo>
                    <a:pt x="3789" y="890"/>
                    <a:pt x="3852" y="930"/>
                    <a:pt x="3898" y="984"/>
                  </a:cubicBezTo>
                  <a:cubicBezTo>
                    <a:pt x="3916" y="1006"/>
                    <a:pt x="3974" y="1066"/>
                    <a:pt x="3978" y="1161"/>
                  </a:cubicBezTo>
                  <a:cubicBezTo>
                    <a:pt x="3978" y="1187"/>
                    <a:pt x="3980" y="1255"/>
                    <a:pt x="3931" y="1315"/>
                  </a:cubicBezTo>
                  <a:cubicBezTo>
                    <a:pt x="3871" y="1387"/>
                    <a:pt x="3785" y="1392"/>
                    <a:pt x="3770" y="1393"/>
                  </a:cubicBezTo>
                  <a:cubicBezTo>
                    <a:pt x="3742" y="1790"/>
                    <a:pt x="3508" y="2071"/>
                    <a:pt x="3013" y="2344"/>
                  </a:cubicBezTo>
                  <a:cubicBezTo>
                    <a:pt x="3164" y="2327"/>
                    <a:pt x="3398" y="2276"/>
                    <a:pt x="3620" y="2113"/>
                  </a:cubicBezTo>
                  <a:cubicBezTo>
                    <a:pt x="3746" y="2020"/>
                    <a:pt x="3834" y="1915"/>
                    <a:pt x="3888" y="1851"/>
                  </a:cubicBezTo>
                  <a:cubicBezTo>
                    <a:pt x="4136" y="1554"/>
                    <a:pt x="4150" y="1354"/>
                    <a:pt x="4339" y="1302"/>
                  </a:cubicBezTo>
                  <a:cubicBezTo>
                    <a:pt x="4360" y="1297"/>
                    <a:pt x="4465" y="1268"/>
                    <a:pt x="4540" y="1327"/>
                  </a:cubicBezTo>
                  <a:cubicBezTo>
                    <a:pt x="4634" y="1401"/>
                    <a:pt x="4607" y="1554"/>
                    <a:pt x="4605" y="1565"/>
                  </a:cubicBezTo>
                  <a:cubicBezTo>
                    <a:pt x="4601" y="1227"/>
                    <a:pt x="4147" y="1338"/>
                    <a:pt x="4223" y="1628"/>
                  </a:cubicBezTo>
                  <a:cubicBezTo>
                    <a:pt x="4241" y="1695"/>
                    <a:pt x="4273" y="1747"/>
                    <a:pt x="4313" y="1784"/>
                  </a:cubicBezTo>
                  <a:cubicBezTo>
                    <a:pt x="4417" y="1881"/>
                    <a:pt x="4610" y="1917"/>
                    <a:pt x="4764" y="1824"/>
                  </a:cubicBezTo>
                  <a:cubicBezTo>
                    <a:pt x="4909" y="1736"/>
                    <a:pt x="4964" y="1566"/>
                    <a:pt x="4942" y="1424"/>
                  </a:cubicBezTo>
                  <a:cubicBezTo>
                    <a:pt x="4922" y="1292"/>
                    <a:pt x="4837" y="1209"/>
                    <a:pt x="4807" y="1182"/>
                  </a:cubicBezTo>
                  <a:cubicBezTo>
                    <a:pt x="4818" y="1164"/>
                    <a:pt x="4864" y="1082"/>
                    <a:pt x="4840" y="983"/>
                  </a:cubicBezTo>
                  <a:cubicBezTo>
                    <a:pt x="4817" y="893"/>
                    <a:pt x="4741" y="806"/>
                    <a:pt x="4641" y="794"/>
                  </a:cubicBezTo>
                  <a:cubicBezTo>
                    <a:pt x="4536" y="781"/>
                    <a:pt x="4456" y="857"/>
                    <a:pt x="4445" y="867"/>
                  </a:cubicBezTo>
                  <a:cubicBezTo>
                    <a:pt x="4405" y="906"/>
                    <a:pt x="4414" y="929"/>
                    <a:pt x="4372" y="969"/>
                  </a:cubicBezTo>
                  <a:cubicBezTo>
                    <a:pt x="4316" y="1020"/>
                    <a:pt x="4251" y="1043"/>
                    <a:pt x="4200" y="1050"/>
                  </a:cubicBezTo>
                  <a:cubicBezTo>
                    <a:pt x="4099" y="1062"/>
                    <a:pt x="3945" y="1027"/>
                    <a:pt x="3900" y="888"/>
                  </a:cubicBezTo>
                  <a:cubicBezTo>
                    <a:pt x="3827" y="664"/>
                    <a:pt x="4035" y="561"/>
                    <a:pt x="4090" y="619"/>
                  </a:cubicBezTo>
                  <a:cubicBezTo>
                    <a:pt x="4060" y="620"/>
                    <a:pt x="4032" y="629"/>
                    <a:pt x="4009" y="647"/>
                  </a:cubicBezTo>
                  <a:cubicBezTo>
                    <a:pt x="3946" y="695"/>
                    <a:pt x="3931" y="797"/>
                    <a:pt x="3970" y="869"/>
                  </a:cubicBezTo>
                  <a:cubicBezTo>
                    <a:pt x="4018" y="957"/>
                    <a:pt x="4126" y="964"/>
                    <a:pt x="4141" y="964"/>
                  </a:cubicBezTo>
                  <a:cubicBezTo>
                    <a:pt x="4270" y="969"/>
                    <a:pt x="4345" y="854"/>
                    <a:pt x="4351" y="843"/>
                  </a:cubicBezTo>
                  <a:cubicBezTo>
                    <a:pt x="4362" y="827"/>
                    <a:pt x="4406" y="751"/>
                    <a:pt x="4385" y="653"/>
                  </a:cubicBezTo>
                  <a:cubicBezTo>
                    <a:pt x="4365" y="565"/>
                    <a:pt x="4304" y="517"/>
                    <a:pt x="4281" y="501"/>
                  </a:cubicBezTo>
                  <a:cubicBezTo>
                    <a:pt x="4202" y="446"/>
                    <a:pt x="4120" y="453"/>
                    <a:pt x="4100" y="455"/>
                  </a:cubicBezTo>
                  <a:cubicBezTo>
                    <a:pt x="4103" y="434"/>
                    <a:pt x="4116" y="334"/>
                    <a:pt x="4049" y="245"/>
                  </a:cubicBezTo>
                  <a:cubicBezTo>
                    <a:pt x="3993" y="169"/>
                    <a:pt x="3892" y="120"/>
                    <a:pt x="3789" y="140"/>
                  </a:cubicBezTo>
                  <a:cubicBezTo>
                    <a:pt x="3693" y="158"/>
                    <a:pt x="3639" y="228"/>
                    <a:pt x="3626" y="247"/>
                  </a:cubicBezTo>
                  <a:cubicBezTo>
                    <a:pt x="3618" y="219"/>
                    <a:pt x="3589" y="123"/>
                    <a:pt x="3495" y="65"/>
                  </a:cubicBezTo>
                  <a:cubicBezTo>
                    <a:pt x="3396" y="4"/>
                    <a:pt x="3252" y="0"/>
                    <a:pt x="3157" y="84"/>
                  </a:cubicBezTo>
                  <a:cubicBezTo>
                    <a:pt x="3084" y="147"/>
                    <a:pt x="3070" y="236"/>
                    <a:pt x="3067" y="264"/>
                  </a:cubicBezTo>
                  <a:cubicBezTo>
                    <a:pt x="3042" y="252"/>
                    <a:pt x="2988" y="230"/>
                    <a:pt x="2919" y="236"/>
                  </a:cubicBezTo>
                  <a:cubicBezTo>
                    <a:pt x="2807" y="245"/>
                    <a:pt x="2739" y="317"/>
                    <a:pt x="2725" y="333"/>
                  </a:cubicBezTo>
                  <a:cubicBezTo>
                    <a:pt x="2629" y="439"/>
                    <a:pt x="2650" y="574"/>
                    <a:pt x="2654" y="599"/>
                  </a:cubicBezTo>
                  <a:cubicBezTo>
                    <a:pt x="2658" y="626"/>
                    <a:pt x="2683" y="763"/>
                    <a:pt x="2797" y="824"/>
                  </a:cubicBezTo>
                  <a:cubicBezTo>
                    <a:pt x="2820" y="836"/>
                    <a:pt x="2869" y="862"/>
                    <a:pt x="2922" y="846"/>
                  </a:cubicBezTo>
                  <a:cubicBezTo>
                    <a:pt x="2997" y="823"/>
                    <a:pt x="3059" y="721"/>
                    <a:pt x="3023" y="635"/>
                  </a:cubicBezTo>
                  <a:cubicBezTo>
                    <a:pt x="3003" y="586"/>
                    <a:pt x="2953" y="543"/>
                    <a:pt x="2864" y="528"/>
                  </a:cubicBezTo>
                  <a:cubicBezTo>
                    <a:pt x="2881" y="524"/>
                    <a:pt x="2914" y="519"/>
                    <a:pt x="2952" y="528"/>
                  </a:cubicBezTo>
                  <a:cubicBezTo>
                    <a:pt x="2971" y="533"/>
                    <a:pt x="3029" y="550"/>
                    <a:pt x="3065" y="608"/>
                  </a:cubicBezTo>
                  <a:cubicBezTo>
                    <a:pt x="3099" y="661"/>
                    <a:pt x="3093" y="716"/>
                    <a:pt x="3090" y="734"/>
                  </a:cubicBezTo>
                  <a:cubicBezTo>
                    <a:pt x="3081" y="809"/>
                    <a:pt x="3027" y="878"/>
                    <a:pt x="2952" y="906"/>
                  </a:cubicBezTo>
                  <a:cubicBezTo>
                    <a:pt x="2946" y="909"/>
                    <a:pt x="2866" y="937"/>
                    <a:pt x="2788" y="900"/>
                  </a:cubicBezTo>
                  <a:cubicBezTo>
                    <a:pt x="2730" y="873"/>
                    <a:pt x="2700" y="824"/>
                    <a:pt x="2651" y="743"/>
                  </a:cubicBezTo>
                  <a:cubicBezTo>
                    <a:pt x="2612" y="679"/>
                    <a:pt x="2621" y="675"/>
                    <a:pt x="2593" y="641"/>
                  </a:cubicBezTo>
                  <a:cubicBezTo>
                    <a:pt x="2574" y="618"/>
                    <a:pt x="2509" y="539"/>
                    <a:pt x="2410" y="538"/>
                  </a:cubicBezTo>
                  <a:cubicBezTo>
                    <a:pt x="2390" y="537"/>
                    <a:pt x="2320" y="536"/>
                    <a:pt x="2276" y="592"/>
                  </a:cubicBezTo>
                  <a:cubicBezTo>
                    <a:pt x="2232" y="648"/>
                    <a:pt x="2248" y="717"/>
                    <a:pt x="2250" y="726"/>
                  </a:cubicBezTo>
                  <a:cubicBezTo>
                    <a:pt x="2148" y="731"/>
                    <a:pt x="2055" y="798"/>
                    <a:pt x="2034" y="893"/>
                  </a:cubicBezTo>
                  <a:cubicBezTo>
                    <a:pt x="2011" y="1000"/>
                    <a:pt x="2046" y="1124"/>
                    <a:pt x="2164" y="1168"/>
                  </a:cubicBezTo>
                  <a:cubicBezTo>
                    <a:pt x="1932" y="1200"/>
                    <a:pt x="1938" y="1554"/>
                    <a:pt x="2134" y="1630"/>
                  </a:cubicBezTo>
                  <a:cubicBezTo>
                    <a:pt x="2329" y="1706"/>
                    <a:pt x="2450" y="1591"/>
                    <a:pt x="2428" y="1468"/>
                  </a:cubicBezTo>
                  <a:cubicBezTo>
                    <a:pt x="2401" y="1308"/>
                    <a:pt x="2262" y="1292"/>
                    <a:pt x="2202" y="1359"/>
                  </a:cubicBezTo>
                  <a:cubicBezTo>
                    <a:pt x="2155" y="1410"/>
                    <a:pt x="2179" y="1466"/>
                    <a:pt x="2234" y="1505"/>
                  </a:cubicBezTo>
                  <a:cubicBezTo>
                    <a:pt x="2127" y="1528"/>
                    <a:pt x="2117" y="1357"/>
                    <a:pt x="2182" y="1293"/>
                  </a:cubicBezTo>
                  <a:cubicBezTo>
                    <a:pt x="2247" y="1230"/>
                    <a:pt x="2448" y="1255"/>
                    <a:pt x="2491" y="1401"/>
                  </a:cubicBezTo>
                  <a:cubicBezTo>
                    <a:pt x="2506" y="1455"/>
                    <a:pt x="2505" y="1502"/>
                    <a:pt x="2499" y="1533"/>
                  </a:cubicBezTo>
                  <a:cubicBezTo>
                    <a:pt x="2494" y="1561"/>
                    <a:pt x="2467" y="1684"/>
                    <a:pt x="2294" y="1817"/>
                  </a:cubicBezTo>
                  <a:cubicBezTo>
                    <a:pt x="2080" y="1983"/>
                    <a:pt x="1844" y="2008"/>
                    <a:pt x="1780" y="2013"/>
                  </a:cubicBezTo>
                  <a:cubicBezTo>
                    <a:pt x="1711" y="2019"/>
                    <a:pt x="1430" y="2039"/>
                    <a:pt x="1184" y="1881"/>
                  </a:cubicBezTo>
                  <a:cubicBezTo>
                    <a:pt x="1108" y="1833"/>
                    <a:pt x="915" y="1690"/>
                    <a:pt x="859" y="1648"/>
                  </a:cubicBezTo>
                  <a:cubicBezTo>
                    <a:pt x="804" y="1607"/>
                    <a:pt x="751" y="1568"/>
                    <a:pt x="669" y="1533"/>
                  </a:cubicBezTo>
                  <a:cubicBezTo>
                    <a:pt x="649" y="1525"/>
                    <a:pt x="568" y="1492"/>
                    <a:pt x="443" y="1479"/>
                  </a:cubicBezTo>
                  <a:cubicBezTo>
                    <a:pt x="266" y="1460"/>
                    <a:pt x="111" y="1492"/>
                    <a:pt x="0" y="1528"/>
                  </a:cubicBezTo>
                  <a:cubicBezTo>
                    <a:pt x="114" y="1530"/>
                    <a:pt x="281" y="1546"/>
                    <a:pt x="462" y="1621"/>
                  </a:cubicBezTo>
                  <a:cubicBezTo>
                    <a:pt x="818" y="1766"/>
                    <a:pt x="858" y="1981"/>
                    <a:pt x="1164" y="2144"/>
                  </a:cubicBezTo>
                  <a:cubicBezTo>
                    <a:pt x="1556" y="2353"/>
                    <a:pt x="1978" y="2259"/>
                    <a:pt x="2070" y="2238"/>
                  </a:cubicBezTo>
                  <a:cubicBezTo>
                    <a:pt x="2537" y="2134"/>
                    <a:pt x="2807" y="1823"/>
                    <a:pt x="2891" y="1717"/>
                  </a:cubicBezTo>
                  <a:cubicBezTo>
                    <a:pt x="2861" y="1705"/>
                    <a:pt x="2818" y="1685"/>
                    <a:pt x="2779" y="1647"/>
                  </a:cubicBezTo>
                  <a:cubicBezTo>
                    <a:pt x="2673" y="1542"/>
                    <a:pt x="2641" y="1352"/>
                    <a:pt x="2724" y="1203"/>
                  </a:cubicBezTo>
                  <a:cubicBezTo>
                    <a:pt x="2797" y="1071"/>
                    <a:pt x="2946" y="994"/>
                    <a:pt x="3103" y="100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noFill/>
              </a:endParaRPr>
            </a:p>
          </p:txBody>
        </p:sp>
        <p:sp>
          <p:nvSpPr>
            <p:cNvPr id="6" name="Freeform 6"/>
            <p:cNvSpPr/>
            <p:nvPr/>
          </p:nvSpPr>
          <p:spPr bwMode="auto">
            <a:xfrm>
              <a:off x="165" y="1230"/>
              <a:ext cx="6260" cy="3246"/>
            </a:xfrm>
            <a:custGeom>
              <a:avLst/>
              <a:gdLst>
                <a:gd name="T0" fmla="*/ 3611 w 3831"/>
                <a:gd name="T1" fmla="*/ 588 h 1986"/>
                <a:gd name="T2" fmla="*/ 3760 w 3831"/>
                <a:gd name="T3" fmla="*/ 529 h 1986"/>
                <a:gd name="T4" fmla="*/ 3817 w 3831"/>
                <a:gd name="T5" fmla="*/ 350 h 1986"/>
                <a:gd name="T6" fmla="*/ 3707 w 3831"/>
                <a:gd name="T7" fmla="*/ 195 h 1986"/>
                <a:gd name="T8" fmla="*/ 3560 w 3831"/>
                <a:gd name="T9" fmla="*/ 162 h 1986"/>
                <a:gd name="T10" fmla="*/ 3467 w 3831"/>
                <a:gd name="T11" fmla="*/ 53 h 1986"/>
                <a:gd name="T12" fmla="*/ 3248 w 3831"/>
                <a:gd name="T13" fmla="*/ 17 h 1986"/>
                <a:gd name="T14" fmla="*/ 3038 w 3831"/>
                <a:gd name="T15" fmla="*/ 315 h 1986"/>
                <a:gd name="T16" fmla="*/ 2874 w 3831"/>
                <a:gd name="T17" fmla="*/ 310 h 1986"/>
                <a:gd name="T18" fmla="*/ 2690 w 3831"/>
                <a:gd name="T19" fmla="*/ 471 h 1986"/>
                <a:gd name="T20" fmla="*/ 2670 w 3831"/>
                <a:gd name="T21" fmla="*/ 558 h 1986"/>
                <a:gd name="T22" fmla="*/ 2692 w 3831"/>
                <a:gd name="T23" fmla="*/ 743 h 1986"/>
                <a:gd name="T24" fmla="*/ 2750 w 3831"/>
                <a:gd name="T25" fmla="*/ 828 h 1986"/>
                <a:gd name="T26" fmla="*/ 2862 w 3831"/>
                <a:gd name="T27" fmla="*/ 876 h 1986"/>
                <a:gd name="T28" fmla="*/ 2999 w 3831"/>
                <a:gd name="T29" fmla="*/ 771 h 1986"/>
                <a:gd name="T30" fmla="*/ 2983 w 3831"/>
                <a:gd name="T31" fmla="*/ 661 h 1986"/>
                <a:gd name="T32" fmla="*/ 2912 w 3831"/>
                <a:gd name="T33" fmla="*/ 629 h 1986"/>
                <a:gd name="T34" fmla="*/ 2873 w 3831"/>
                <a:gd name="T35" fmla="*/ 661 h 1986"/>
                <a:gd name="T36" fmla="*/ 2880 w 3831"/>
                <a:gd name="T37" fmla="*/ 746 h 1986"/>
                <a:gd name="T38" fmla="*/ 2841 w 3831"/>
                <a:gd name="T39" fmla="*/ 711 h 1986"/>
                <a:gd name="T40" fmla="*/ 2825 w 3831"/>
                <a:gd name="T41" fmla="*/ 645 h 1986"/>
                <a:gd name="T42" fmla="*/ 2907 w 3831"/>
                <a:gd name="T43" fmla="*/ 551 h 1986"/>
                <a:gd name="T44" fmla="*/ 3022 w 3831"/>
                <a:gd name="T45" fmla="*/ 577 h 1986"/>
                <a:gd name="T46" fmla="*/ 3104 w 3831"/>
                <a:gd name="T47" fmla="*/ 705 h 1986"/>
                <a:gd name="T48" fmla="*/ 3040 w 3831"/>
                <a:gd name="T49" fmla="*/ 897 h 1986"/>
                <a:gd name="T50" fmla="*/ 2868 w 3831"/>
                <a:gd name="T51" fmla="*/ 970 h 1986"/>
                <a:gd name="T52" fmla="*/ 2569 w 3831"/>
                <a:gd name="T53" fmla="*/ 1305 h 1986"/>
                <a:gd name="T54" fmla="*/ 2226 w 3831"/>
                <a:gd name="T55" fmla="*/ 1495 h 1986"/>
                <a:gd name="T56" fmla="*/ 1568 w 3831"/>
                <a:gd name="T57" fmla="*/ 1591 h 1986"/>
                <a:gd name="T58" fmla="*/ 1166 w 3831"/>
                <a:gd name="T59" fmla="*/ 1519 h 1986"/>
                <a:gd name="T60" fmla="*/ 917 w 3831"/>
                <a:gd name="T61" fmla="*/ 1343 h 1986"/>
                <a:gd name="T62" fmla="*/ 0 w 3831"/>
                <a:gd name="T63" fmla="*/ 850 h 1986"/>
                <a:gd name="T64" fmla="*/ 476 w 3831"/>
                <a:gd name="T65" fmla="*/ 1111 h 1986"/>
                <a:gd name="T66" fmla="*/ 764 w 3831"/>
                <a:gd name="T67" fmla="*/ 1399 h 1986"/>
                <a:gd name="T68" fmla="*/ 1307 w 3831"/>
                <a:gd name="T69" fmla="*/ 1779 h 1986"/>
                <a:gd name="T70" fmla="*/ 1573 w 3831"/>
                <a:gd name="T71" fmla="*/ 1852 h 1986"/>
                <a:gd name="T72" fmla="*/ 3183 w 3831"/>
                <a:gd name="T73" fmla="*/ 1305 h 1986"/>
                <a:gd name="T74" fmla="*/ 3430 w 3831"/>
                <a:gd name="T75" fmla="*/ 1041 h 1986"/>
                <a:gd name="T76" fmla="*/ 3611 w 3831"/>
                <a:gd name="T77" fmla="*/ 588 h 1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831" h="1986">
                  <a:moveTo>
                    <a:pt x="3611" y="588"/>
                  </a:moveTo>
                  <a:cubicBezTo>
                    <a:pt x="3626" y="588"/>
                    <a:pt x="3701" y="587"/>
                    <a:pt x="3760" y="529"/>
                  </a:cubicBezTo>
                  <a:cubicBezTo>
                    <a:pt x="3831" y="457"/>
                    <a:pt x="3819" y="362"/>
                    <a:pt x="3817" y="350"/>
                  </a:cubicBezTo>
                  <a:cubicBezTo>
                    <a:pt x="3802" y="252"/>
                    <a:pt x="3722" y="204"/>
                    <a:pt x="3707" y="195"/>
                  </a:cubicBezTo>
                  <a:cubicBezTo>
                    <a:pt x="3644" y="157"/>
                    <a:pt x="3582" y="160"/>
                    <a:pt x="3560" y="162"/>
                  </a:cubicBezTo>
                  <a:cubicBezTo>
                    <a:pt x="3548" y="138"/>
                    <a:pt x="3521" y="90"/>
                    <a:pt x="3467" y="53"/>
                  </a:cubicBezTo>
                  <a:cubicBezTo>
                    <a:pt x="3395" y="5"/>
                    <a:pt x="3310" y="0"/>
                    <a:pt x="3248" y="17"/>
                  </a:cubicBezTo>
                  <a:cubicBezTo>
                    <a:pt x="3131" y="48"/>
                    <a:pt x="3044" y="169"/>
                    <a:pt x="3038" y="315"/>
                  </a:cubicBezTo>
                  <a:cubicBezTo>
                    <a:pt x="3010" y="306"/>
                    <a:pt x="2947" y="290"/>
                    <a:pt x="2874" y="310"/>
                  </a:cubicBezTo>
                  <a:cubicBezTo>
                    <a:pt x="2787" y="334"/>
                    <a:pt x="2721" y="399"/>
                    <a:pt x="2690" y="471"/>
                  </a:cubicBezTo>
                  <a:cubicBezTo>
                    <a:pt x="2676" y="505"/>
                    <a:pt x="2673" y="533"/>
                    <a:pt x="2670" y="558"/>
                  </a:cubicBezTo>
                  <a:cubicBezTo>
                    <a:pt x="2666" y="591"/>
                    <a:pt x="2658" y="664"/>
                    <a:pt x="2692" y="743"/>
                  </a:cubicBezTo>
                  <a:cubicBezTo>
                    <a:pt x="2704" y="769"/>
                    <a:pt x="2718" y="800"/>
                    <a:pt x="2750" y="828"/>
                  </a:cubicBezTo>
                  <a:cubicBezTo>
                    <a:pt x="2766" y="843"/>
                    <a:pt x="2806" y="877"/>
                    <a:pt x="2862" y="876"/>
                  </a:cubicBezTo>
                  <a:cubicBezTo>
                    <a:pt x="2923" y="874"/>
                    <a:pt x="2981" y="829"/>
                    <a:pt x="2999" y="771"/>
                  </a:cubicBezTo>
                  <a:cubicBezTo>
                    <a:pt x="3001" y="762"/>
                    <a:pt x="3018" y="703"/>
                    <a:pt x="2983" y="661"/>
                  </a:cubicBezTo>
                  <a:cubicBezTo>
                    <a:pt x="2979" y="657"/>
                    <a:pt x="2948" y="621"/>
                    <a:pt x="2912" y="629"/>
                  </a:cubicBezTo>
                  <a:cubicBezTo>
                    <a:pt x="2887" y="635"/>
                    <a:pt x="2875" y="657"/>
                    <a:pt x="2873" y="661"/>
                  </a:cubicBezTo>
                  <a:cubicBezTo>
                    <a:pt x="2852" y="700"/>
                    <a:pt x="2879" y="744"/>
                    <a:pt x="2880" y="746"/>
                  </a:cubicBezTo>
                  <a:cubicBezTo>
                    <a:pt x="2871" y="741"/>
                    <a:pt x="2854" y="731"/>
                    <a:pt x="2841" y="711"/>
                  </a:cubicBezTo>
                  <a:cubicBezTo>
                    <a:pt x="2839" y="708"/>
                    <a:pt x="2821" y="681"/>
                    <a:pt x="2825" y="645"/>
                  </a:cubicBezTo>
                  <a:cubicBezTo>
                    <a:pt x="2830" y="600"/>
                    <a:pt x="2867" y="564"/>
                    <a:pt x="2907" y="551"/>
                  </a:cubicBezTo>
                  <a:cubicBezTo>
                    <a:pt x="2959" y="536"/>
                    <a:pt x="3003" y="565"/>
                    <a:pt x="3022" y="577"/>
                  </a:cubicBezTo>
                  <a:cubicBezTo>
                    <a:pt x="3086" y="619"/>
                    <a:pt x="3101" y="690"/>
                    <a:pt x="3104" y="705"/>
                  </a:cubicBezTo>
                  <a:cubicBezTo>
                    <a:pt x="3123" y="808"/>
                    <a:pt x="3051" y="885"/>
                    <a:pt x="3040" y="897"/>
                  </a:cubicBezTo>
                  <a:cubicBezTo>
                    <a:pt x="2973" y="966"/>
                    <a:pt x="2887" y="970"/>
                    <a:pt x="2868" y="970"/>
                  </a:cubicBezTo>
                  <a:cubicBezTo>
                    <a:pt x="2815" y="1057"/>
                    <a:pt x="2720" y="1186"/>
                    <a:pt x="2569" y="1305"/>
                  </a:cubicBezTo>
                  <a:cubicBezTo>
                    <a:pt x="2542" y="1326"/>
                    <a:pt x="2418" y="1421"/>
                    <a:pt x="2226" y="1495"/>
                  </a:cubicBezTo>
                  <a:cubicBezTo>
                    <a:pt x="1953" y="1601"/>
                    <a:pt x="1721" y="1596"/>
                    <a:pt x="1568" y="1591"/>
                  </a:cubicBezTo>
                  <a:cubicBezTo>
                    <a:pt x="1424" y="1587"/>
                    <a:pt x="1305" y="1582"/>
                    <a:pt x="1166" y="1519"/>
                  </a:cubicBezTo>
                  <a:cubicBezTo>
                    <a:pt x="1030" y="1457"/>
                    <a:pt x="946" y="1372"/>
                    <a:pt x="917" y="1343"/>
                  </a:cubicBezTo>
                  <a:cubicBezTo>
                    <a:pt x="740" y="1166"/>
                    <a:pt x="365" y="833"/>
                    <a:pt x="0" y="850"/>
                  </a:cubicBezTo>
                  <a:cubicBezTo>
                    <a:pt x="197" y="917"/>
                    <a:pt x="352" y="1009"/>
                    <a:pt x="476" y="1111"/>
                  </a:cubicBezTo>
                  <a:cubicBezTo>
                    <a:pt x="599" y="1213"/>
                    <a:pt x="584" y="1234"/>
                    <a:pt x="764" y="1399"/>
                  </a:cubicBezTo>
                  <a:cubicBezTo>
                    <a:pt x="928" y="1551"/>
                    <a:pt x="1078" y="1688"/>
                    <a:pt x="1307" y="1779"/>
                  </a:cubicBezTo>
                  <a:cubicBezTo>
                    <a:pt x="1427" y="1826"/>
                    <a:pt x="1524" y="1843"/>
                    <a:pt x="1573" y="1852"/>
                  </a:cubicBezTo>
                  <a:cubicBezTo>
                    <a:pt x="2347" y="1986"/>
                    <a:pt x="3077" y="1391"/>
                    <a:pt x="3183" y="1305"/>
                  </a:cubicBezTo>
                  <a:cubicBezTo>
                    <a:pt x="3288" y="1220"/>
                    <a:pt x="3365" y="1138"/>
                    <a:pt x="3430" y="1041"/>
                  </a:cubicBezTo>
                  <a:cubicBezTo>
                    <a:pt x="3548" y="866"/>
                    <a:pt x="3592" y="694"/>
                    <a:pt x="3611" y="58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noFill/>
              </a:endParaRPr>
            </a:p>
          </p:txBody>
        </p:sp>
      </p:grpSp>
      <p:cxnSp>
        <p:nvCxnSpPr>
          <p:cNvPr id="7" name="直接连接符 6"/>
          <p:cNvCxnSpPr/>
          <p:nvPr/>
        </p:nvCxnSpPr>
        <p:spPr>
          <a:xfrm>
            <a:off x="9224690" y="670351"/>
            <a:ext cx="2074681" cy="0"/>
          </a:xfrm>
          <a:prstGeom prst="line">
            <a:avLst/>
          </a:prstGeom>
          <a:ln>
            <a:solidFill>
              <a:srgbClr val="F16C06"/>
            </a:solidFill>
          </a:ln>
        </p:spPr>
        <p:style>
          <a:lnRef idx="1">
            <a:schemeClr val="accent1"/>
          </a:lnRef>
          <a:fillRef idx="0">
            <a:schemeClr val="accent1"/>
          </a:fillRef>
          <a:effectRef idx="0">
            <a:schemeClr val="accent1"/>
          </a:effectRef>
          <a:fontRef idx="minor">
            <a:schemeClr val="tx1"/>
          </a:fontRef>
        </p:style>
      </p:cxnSp>
      <p:grpSp>
        <p:nvGrpSpPr>
          <p:cNvPr id="8" name="Group 4"/>
          <p:cNvGrpSpPr>
            <a:grpSpLocks noChangeAspect="1"/>
          </p:cNvGrpSpPr>
          <p:nvPr/>
        </p:nvGrpSpPr>
        <p:grpSpPr bwMode="auto">
          <a:xfrm>
            <a:off x="2940653" y="487371"/>
            <a:ext cx="607778" cy="337494"/>
            <a:chOff x="2" y="-28"/>
            <a:chExt cx="8111" cy="4504"/>
          </a:xfrm>
          <a:gradFill>
            <a:gsLst>
              <a:gs pos="5000">
                <a:srgbClr val="F16C06"/>
              </a:gs>
              <a:gs pos="68000">
                <a:srgbClr val="DF2417"/>
              </a:gs>
            </a:gsLst>
            <a:lin ang="2700000" scaled="1"/>
          </a:gradFill>
        </p:grpSpPr>
        <p:sp>
          <p:nvSpPr>
            <p:cNvPr id="9" name="Freeform 5"/>
            <p:cNvSpPr/>
            <p:nvPr/>
          </p:nvSpPr>
          <p:spPr bwMode="auto">
            <a:xfrm>
              <a:off x="2" y="-28"/>
              <a:ext cx="8111" cy="3845"/>
            </a:xfrm>
            <a:custGeom>
              <a:avLst/>
              <a:gdLst>
                <a:gd name="T0" fmla="*/ 3708 w 4964"/>
                <a:gd name="T1" fmla="*/ 892 h 2353"/>
                <a:gd name="T2" fmla="*/ 3978 w 4964"/>
                <a:gd name="T3" fmla="*/ 1161 h 2353"/>
                <a:gd name="T4" fmla="*/ 3770 w 4964"/>
                <a:gd name="T5" fmla="*/ 1393 h 2353"/>
                <a:gd name="T6" fmla="*/ 3620 w 4964"/>
                <a:gd name="T7" fmla="*/ 2113 h 2353"/>
                <a:gd name="T8" fmla="*/ 4339 w 4964"/>
                <a:gd name="T9" fmla="*/ 1302 h 2353"/>
                <a:gd name="T10" fmla="*/ 4605 w 4964"/>
                <a:gd name="T11" fmla="*/ 1565 h 2353"/>
                <a:gd name="T12" fmla="*/ 4313 w 4964"/>
                <a:gd name="T13" fmla="*/ 1784 h 2353"/>
                <a:gd name="T14" fmla="*/ 4942 w 4964"/>
                <a:gd name="T15" fmla="*/ 1424 h 2353"/>
                <a:gd name="T16" fmla="*/ 4840 w 4964"/>
                <a:gd name="T17" fmla="*/ 983 h 2353"/>
                <a:gd name="T18" fmla="*/ 4445 w 4964"/>
                <a:gd name="T19" fmla="*/ 867 h 2353"/>
                <a:gd name="T20" fmla="*/ 4200 w 4964"/>
                <a:gd name="T21" fmla="*/ 1050 h 2353"/>
                <a:gd name="T22" fmla="*/ 4090 w 4964"/>
                <a:gd name="T23" fmla="*/ 619 h 2353"/>
                <a:gd name="T24" fmla="*/ 3970 w 4964"/>
                <a:gd name="T25" fmla="*/ 869 h 2353"/>
                <a:gd name="T26" fmla="*/ 4351 w 4964"/>
                <a:gd name="T27" fmla="*/ 843 h 2353"/>
                <a:gd name="T28" fmla="*/ 4281 w 4964"/>
                <a:gd name="T29" fmla="*/ 501 h 2353"/>
                <a:gd name="T30" fmla="*/ 4049 w 4964"/>
                <a:gd name="T31" fmla="*/ 245 h 2353"/>
                <a:gd name="T32" fmla="*/ 3626 w 4964"/>
                <a:gd name="T33" fmla="*/ 247 h 2353"/>
                <a:gd name="T34" fmla="*/ 3157 w 4964"/>
                <a:gd name="T35" fmla="*/ 84 h 2353"/>
                <a:gd name="T36" fmla="*/ 2919 w 4964"/>
                <a:gd name="T37" fmla="*/ 236 h 2353"/>
                <a:gd name="T38" fmla="*/ 2654 w 4964"/>
                <a:gd name="T39" fmla="*/ 599 h 2353"/>
                <a:gd name="T40" fmla="*/ 2922 w 4964"/>
                <a:gd name="T41" fmla="*/ 846 h 2353"/>
                <a:gd name="T42" fmla="*/ 2864 w 4964"/>
                <a:gd name="T43" fmla="*/ 528 h 2353"/>
                <a:gd name="T44" fmla="*/ 3065 w 4964"/>
                <a:gd name="T45" fmla="*/ 608 h 2353"/>
                <a:gd name="T46" fmla="*/ 2952 w 4964"/>
                <a:gd name="T47" fmla="*/ 906 h 2353"/>
                <a:gd name="T48" fmla="*/ 2651 w 4964"/>
                <a:gd name="T49" fmla="*/ 743 h 2353"/>
                <a:gd name="T50" fmla="*/ 2410 w 4964"/>
                <a:gd name="T51" fmla="*/ 538 h 2353"/>
                <a:gd name="T52" fmla="*/ 2250 w 4964"/>
                <a:gd name="T53" fmla="*/ 726 h 2353"/>
                <a:gd name="T54" fmla="*/ 2164 w 4964"/>
                <a:gd name="T55" fmla="*/ 1168 h 2353"/>
                <a:gd name="T56" fmla="*/ 2428 w 4964"/>
                <a:gd name="T57" fmla="*/ 1468 h 2353"/>
                <a:gd name="T58" fmla="*/ 2234 w 4964"/>
                <a:gd name="T59" fmla="*/ 1505 h 2353"/>
                <a:gd name="T60" fmla="*/ 2491 w 4964"/>
                <a:gd name="T61" fmla="*/ 1401 h 2353"/>
                <a:gd name="T62" fmla="*/ 2294 w 4964"/>
                <a:gd name="T63" fmla="*/ 1817 h 2353"/>
                <a:gd name="T64" fmla="*/ 1184 w 4964"/>
                <a:gd name="T65" fmla="*/ 1881 h 2353"/>
                <a:gd name="T66" fmla="*/ 669 w 4964"/>
                <a:gd name="T67" fmla="*/ 1533 h 2353"/>
                <a:gd name="T68" fmla="*/ 0 w 4964"/>
                <a:gd name="T69" fmla="*/ 1528 h 2353"/>
                <a:gd name="T70" fmla="*/ 1164 w 4964"/>
                <a:gd name="T71" fmla="*/ 2144 h 2353"/>
                <a:gd name="T72" fmla="*/ 2891 w 4964"/>
                <a:gd name="T73" fmla="*/ 1717 h 2353"/>
                <a:gd name="T74" fmla="*/ 2724 w 4964"/>
                <a:gd name="T75" fmla="*/ 1203 h 2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64" h="2353">
                  <a:moveTo>
                    <a:pt x="3103" y="1008"/>
                  </a:moveTo>
                  <a:cubicBezTo>
                    <a:pt x="3130" y="659"/>
                    <a:pt x="3633" y="632"/>
                    <a:pt x="3708" y="892"/>
                  </a:cubicBezTo>
                  <a:cubicBezTo>
                    <a:pt x="3789" y="890"/>
                    <a:pt x="3852" y="930"/>
                    <a:pt x="3898" y="984"/>
                  </a:cubicBezTo>
                  <a:cubicBezTo>
                    <a:pt x="3916" y="1006"/>
                    <a:pt x="3974" y="1066"/>
                    <a:pt x="3978" y="1161"/>
                  </a:cubicBezTo>
                  <a:cubicBezTo>
                    <a:pt x="3978" y="1187"/>
                    <a:pt x="3980" y="1255"/>
                    <a:pt x="3931" y="1315"/>
                  </a:cubicBezTo>
                  <a:cubicBezTo>
                    <a:pt x="3871" y="1387"/>
                    <a:pt x="3785" y="1392"/>
                    <a:pt x="3770" y="1393"/>
                  </a:cubicBezTo>
                  <a:cubicBezTo>
                    <a:pt x="3742" y="1790"/>
                    <a:pt x="3508" y="2071"/>
                    <a:pt x="3013" y="2344"/>
                  </a:cubicBezTo>
                  <a:cubicBezTo>
                    <a:pt x="3164" y="2327"/>
                    <a:pt x="3398" y="2276"/>
                    <a:pt x="3620" y="2113"/>
                  </a:cubicBezTo>
                  <a:cubicBezTo>
                    <a:pt x="3746" y="2020"/>
                    <a:pt x="3834" y="1915"/>
                    <a:pt x="3888" y="1851"/>
                  </a:cubicBezTo>
                  <a:cubicBezTo>
                    <a:pt x="4136" y="1554"/>
                    <a:pt x="4150" y="1354"/>
                    <a:pt x="4339" y="1302"/>
                  </a:cubicBezTo>
                  <a:cubicBezTo>
                    <a:pt x="4360" y="1297"/>
                    <a:pt x="4465" y="1268"/>
                    <a:pt x="4540" y="1327"/>
                  </a:cubicBezTo>
                  <a:cubicBezTo>
                    <a:pt x="4634" y="1401"/>
                    <a:pt x="4607" y="1554"/>
                    <a:pt x="4605" y="1565"/>
                  </a:cubicBezTo>
                  <a:cubicBezTo>
                    <a:pt x="4601" y="1227"/>
                    <a:pt x="4147" y="1338"/>
                    <a:pt x="4223" y="1628"/>
                  </a:cubicBezTo>
                  <a:cubicBezTo>
                    <a:pt x="4241" y="1695"/>
                    <a:pt x="4273" y="1747"/>
                    <a:pt x="4313" y="1784"/>
                  </a:cubicBezTo>
                  <a:cubicBezTo>
                    <a:pt x="4417" y="1881"/>
                    <a:pt x="4610" y="1917"/>
                    <a:pt x="4764" y="1824"/>
                  </a:cubicBezTo>
                  <a:cubicBezTo>
                    <a:pt x="4909" y="1736"/>
                    <a:pt x="4964" y="1566"/>
                    <a:pt x="4942" y="1424"/>
                  </a:cubicBezTo>
                  <a:cubicBezTo>
                    <a:pt x="4922" y="1292"/>
                    <a:pt x="4837" y="1209"/>
                    <a:pt x="4807" y="1182"/>
                  </a:cubicBezTo>
                  <a:cubicBezTo>
                    <a:pt x="4818" y="1164"/>
                    <a:pt x="4864" y="1082"/>
                    <a:pt x="4840" y="983"/>
                  </a:cubicBezTo>
                  <a:cubicBezTo>
                    <a:pt x="4817" y="893"/>
                    <a:pt x="4741" y="806"/>
                    <a:pt x="4641" y="794"/>
                  </a:cubicBezTo>
                  <a:cubicBezTo>
                    <a:pt x="4536" y="781"/>
                    <a:pt x="4456" y="857"/>
                    <a:pt x="4445" y="867"/>
                  </a:cubicBezTo>
                  <a:cubicBezTo>
                    <a:pt x="4405" y="906"/>
                    <a:pt x="4414" y="929"/>
                    <a:pt x="4372" y="969"/>
                  </a:cubicBezTo>
                  <a:cubicBezTo>
                    <a:pt x="4316" y="1020"/>
                    <a:pt x="4251" y="1043"/>
                    <a:pt x="4200" y="1050"/>
                  </a:cubicBezTo>
                  <a:cubicBezTo>
                    <a:pt x="4099" y="1062"/>
                    <a:pt x="3945" y="1027"/>
                    <a:pt x="3900" y="888"/>
                  </a:cubicBezTo>
                  <a:cubicBezTo>
                    <a:pt x="3827" y="664"/>
                    <a:pt x="4035" y="561"/>
                    <a:pt x="4090" y="619"/>
                  </a:cubicBezTo>
                  <a:cubicBezTo>
                    <a:pt x="4060" y="620"/>
                    <a:pt x="4032" y="629"/>
                    <a:pt x="4009" y="647"/>
                  </a:cubicBezTo>
                  <a:cubicBezTo>
                    <a:pt x="3946" y="695"/>
                    <a:pt x="3931" y="797"/>
                    <a:pt x="3970" y="869"/>
                  </a:cubicBezTo>
                  <a:cubicBezTo>
                    <a:pt x="4018" y="957"/>
                    <a:pt x="4126" y="964"/>
                    <a:pt x="4141" y="964"/>
                  </a:cubicBezTo>
                  <a:cubicBezTo>
                    <a:pt x="4270" y="969"/>
                    <a:pt x="4345" y="854"/>
                    <a:pt x="4351" y="843"/>
                  </a:cubicBezTo>
                  <a:cubicBezTo>
                    <a:pt x="4362" y="827"/>
                    <a:pt x="4406" y="751"/>
                    <a:pt x="4385" y="653"/>
                  </a:cubicBezTo>
                  <a:cubicBezTo>
                    <a:pt x="4365" y="565"/>
                    <a:pt x="4304" y="517"/>
                    <a:pt x="4281" y="501"/>
                  </a:cubicBezTo>
                  <a:cubicBezTo>
                    <a:pt x="4202" y="446"/>
                    <a:pt x="4120" y="453"/>
                    <a:pt x="4100" y="455"/>
                  </a:cubicBezTo>
                  <a:cubicBezTo>
                    <a:pt x="4103" y="434"/>
                    <a:pt x="4116" y="334"/>
                    <a:pt x="4049" y="245"/>
                  </a:cubicBezTo>
                  <a:cubicBezTo>
                    <a:pt x="3993" y="169"/>
                    <a:pt x="3892" y="120"/>
                    <a:pt x="3789" y="140"/>
                  </a:cubicBezTo>
                  <a:cubicBezTo>
                    <a:pt x="3693" y="158"/>
                    <a:pt x="3639" y="228"/>
                    <a:pt x="3626" y="247"/>
                  </a:cubicBezTo>
                  <a:cubicBezTo>
                    <a:pt x="3618" y="219"/>
                    <a:pt x="3589" y="123"/>
                    <a:pt x="3495" y="65"/>
                  </a:cubicBezTo>
                  <a:cubicBezTo>
                    <a:pt x="3396" y="4"/>
                    <a:pt x="3252" y="0"/>
                    <a:pt x="3157" y="84"/>
                  </a:cubicBezTo>
                  <a:cubicBezTo>
                    <a:pt x="3084" y="147"/>
                    <a:pt x="3070" y="236"/>
                    <a:pt x="3067" y="264"/>
                  </a:cubicBezTo>
                  <a:cubicBezTo>
                    <a:pt x="3042" y="252"/>
                    <a:pt x="2988" y="230"/>
                    <a:pt x="2919" y="236"/>
                  </a:cubicBezTo>
                  <a:cubicBezTo>
                    <a:pt x="2807" y="245"/>
                    <a:pt x="2739" y="317"/>
                    <a:pt x="2725" y="333"/>
                  </a:cubicBezTo>
                  <a:cubicBezTo>
                    <a:pt x="2629" y="439"/>
                    <a:pt x="2650" y="574"/>
                    <a:pt x="2654" y="599"/>
                  </a:cubicBezTo>
                  <a:cubicBezTo>
                    <a:pt x="2658" y="626"/>
                    <a:pt x="2683" y="763"/>
                    <a:pt x="2797" y="824"/>
                  </a:cubicBezTo>
                  <a:cubicBezTo>
                    <a:pt x="2820" y="836"/>
                    <a:pt x="2869" y="862"/>
                    <a:pt x="2922" y="846"/>
                  </a:cubicBezTo>
                  <a:cubicBezTo>
                    <a:pt x="2997" y="823"/>
                    <a:pt x="3059" y="721"/>
                    <a:pt x="3023" y="635"/>
                  </a:cubicBezTo>
                  <a:cubicBezTo>
                    <a:pt x="3003" y="586"/>
                    <a:pt x="2953" y="543"/>
                    <a:pt x="2864" y="528"/>
                  </a:cubicBezTo>
                  <a:cubicBezTo>
                    <a:pt x="2881" y="524"/>
                    <a:pt x="2914" y="519"/>
                    <a:pt x="2952" y="528"/>
                  </a:cubicBezTo>
                  <a:cubicBezTo>
                    <a:pt x="2971" y="533"/>
                    <a:pt x="3029" y="550"/>
                    <a:pt x="3065" y="608"/>
                  </a:cubicBezTo>
                  <a:cubicBezTo>
                    <a:pt x="3099" y="661"/>
                    <a:pt x="3093" y="716"/>
                    <a:pt x="3090" y="734"/>
                  </a:cubicBezTo>
                  <a:cubicBezTo>
                    <a:pt x="3081" y="809"/>
                    <a:pt x="3027" y="878"/>
                    <a:pt x="2952" y="906"/>
                  </a:cubicBezTo>
                  <a:cubicBezTo>
                    <a:pt x="2946" y="909"/>
                    <a:pt x="2866" y="937"/>
                    <a:pt x="2788" y="900"/>
                  </a:cubicBezTo>
                  <a:cubicBezTo>
                    <a:pt x="2730" y="873"/>
                    <a:pt x="2700" y="824"/>
                    <a:pt x="2651" y="743"/>
                  </a:cubicBezTo>
                  <a:cubicBezTo>
                    <a:pt x="2612" y="679"/>
                    <a:pt x="2621" y="675"/>
                    <a:pt x="2593" y="641"/>
                  </a:cubicBezTo>
                  <a:cubicBezTo>
                    <a:pt x="2574" y="618"/>
                    <a:pt x="2509" y="539"/>
                    <a:pt x="2410" y="538"/>
                  </a:cubicBezTo>
                  <a:cubicBezTo>
                    <a:pt x="2390" y="537"/>
                    <a:pt x="2320" y="536"/>
                    <a:pt x="2276" y="592"/>
                  </a:cubicBezTo>
                  <a:cubicBezTo>
                    <a:pt x="2232" y="648"/>
                    <a:pt x="2248" y="717"/>
                    <a:pt x="2250" y="726"/>
                  </a:cubicBezTo>
                  <a:cubicBezTo>
                    <a:pt x="2148" y="731"/>
                    <a:pt x="2055" y="798"/>
                    <a:pt x="2034" y="893"/>
                  </a:cubicBezTo>
                  <a:cubicBezTo>
                    <a:pt x="2011" y="1000"/>
                    <a:pt x="2046" y="1124"/>
                    <a:pt x="2164" y="1168"/>
                  </a:cubicBezTo>
                  <a:cubicBezTo>
                    <a:pt x="1932" y="1200"/>
                    <a:pt x="1938" y="1554"/>
                    <a:pt x="2134" y="1630"/>
                  </a:cubicBezTo>
                  <a:cubicBezTo>
                    <a:pt x="2329" y="1706"/>
                    <a:pt x="2450" y="1591"/>
                    <a:pt x="2428" y="1468"/>
                  </a:cubicBezTo>
                  <a:cubicBezTo>
                    <a:pt x="2401" y="1308"/>
                    <a:pt x="2262" y="1292"/>
                    <a:pt x="2202" y="1359"/>
                  </a:cubicBezTo>
                  <a:cubicBezTo>
                    <a:pt x="2155" y="1410"/>
                    <a:pt x="2179" y="1466"/>
                    <a:pt x="2234" y="1505"/>
                  </a:cubicBezTo>
                  <a:cubicBezTo>
                    <a:pt x="2127" y="1528"/>
                    <a:pt x="2117" y="1357"/>
                    <a:pt x="2182" y="1293"/>
                  </a:cubicBezTo>
                  <a:cubicBezTo>
                    <a:pt x="2247" y="1230"/>
                    <a:pt x="2448" y="1255"/>
                    <a:pt x="2491" y="1401"/>
                  </a:cubicBezTo>
                  <a:cubicBezTo>
                    <a:pt x="2506" y="1455"/>
                    <a:pt x="2505" y="1502"/>
                    <a:pt x="2499" y="1533"/>
                  </a:cubicBezTo>
                  <a:cubicBezTo>
                    <a:pt x="2494" y="1561"/>
                    <a:pt x="2467" y="1684"/>
                    <a:pt x="2294" y="1817"/>
                  </a:cubicBezTo>
                  <a:cubicBezTo>
                    <a:pt x="2080" y="1983"/>
                    <a:pt x="1844" y="2008"/>
                    <a:pt x="1780" y="2013"/>
                  </a:cubicBezTo>
                  <a:cubicBezTo>
                    <a:pt x="1711" y="2019"/>
                    <a:pt x="1430" y="2039"/>
                    <a:pt x="1184" y="1881"/>
                  </a:cubicBezTo>
                  <a:cubicBezTo>
                    <a:pt x="1108" y="1833"/>
                    <a:pt x="915" y="1690"/>
                    <a:pt x="859" y="1648"/>
                  </a:cubicBezTo>
                  <a:cubicBezTo>
                    <a:pt x="804" y="1607"/>
                    <a:pt x="751" y="1568"/>
                    <a:pt x="669" y="1533"/>
                  </a:cubicBezTo>
                  <a:cubicBezTo>
                    <a:pt x="649" y="1525"/>
                    <a:pt x="568" y="1492"/>
                    <a:pt x="443" y="1479"/>
                  </a:cubicBezTo>
                  <a:cubicBezTo>
                    <a:pt x="266" y="1460"/>
                    <a:pt x="111" y="1492"/>
                    <a:pt x="0" y="1528"/>
                  </a:cubicBezTo>
                  <a:cubicBezTo>
                    <a:pt x="114" y="1530"/>
                    <a:pt x="281" y="1546"/>
                    <a:pt x="462" y="1621"/>
                  </a:cubicBezTo>
                  <a:cubicBezTo>
                    <a:pt x="818" y="1766"/>
                    <a:pt x="858" y="1981"/>
                    <a:pt x="1164" y="2144"/>
                  </a:cubicBezTo>
                  <a:cubicBezTo>
                    <a:pt x="1556" y="2353"/>
                    <a:pt x="1978" y="2259"/>
                    <a:pt x="2070" y="2238"/>
                  </a:cubicBezTo>
                  <a:cubicBezTo>
                    <a:pt x="2537" y="2134"/>
                    <a:pt x="2807" y="1823"/>
                    <a:pt x="2891" y="1717"/>
                  </a:cubicBezTo>
                  <a:cubicBezTo>
                    <a:pt x="2861" y="1705"/>
                    <a:pt x="2818" y="1685"/>
                    <a:pt x="2779" y="1647"/>
                  </a:cubicBezTo>
                  <a:cubicBezTo>
                    <a:pt x="2673" y="1542"/>
                    <a:pt x="2641" y="1352"/>
                    <a:pt x="2724" y="1203"/>
                  </a:cubicBezTo>
                  <a:cubicBezTo>
                    <a:pt x="2797" y="1071"/>
                    <a:pt x="2946" y="994"/>
                    <a:pt x="3103" y="100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noFill/>
              </a:endParaRPr>
            </a:p>
          </p:txBody>
        </p:sp>
        <p:sp>
          <p:nvSpPr>
            <p:cNvPr id="10" name="Freeform 6"/>
            <p:cNvSpPr/>
            <p:nvPr/>
          </p:nvSpPr>
          <p:spPr bwMode="auto">
            <a:xfrm>
              <a:off x="165" y="1230"/>
              <a:ext cx="6260" cy="3246"/>
            </a:xfrm>
            <a:custGeom>
              <a:avLst/>
              <a:gdLst>
                <a:gd name="T0" fmla="*/ 3611 w 3831"/>
                <a:gd name="T1" fmla="*/ 588 h 1986"/>
                <a:gd name="T2" fmla="*/ 3760 w 3831"/>
                <a:gd name="T3" fmla="*/ 529 h 1986"/>
                <a:gd name="T4" fmla="*/ 3817 w 3831"/>
                <a:gd name="T5" fmla="*/ 350 h 1986"/>
                <a:gd name="T6" fmla="*/ 3707 w 3831"/>
                <a:gd name="T7" fmla="*/ 195 h 1986"/>
                <a:gd name="T8" fmla="*/ 3560 w 3831"/>
                <a:gd name="T9" fmla="*/ 162 h 1986"/>
                <a:gd name="T10" fmla="*/ 3467 w 3831"/>
                <a:gd name="T11" fmla="*/ 53 h 1986"/>
                <a:gd name="T12" fmla="*/ 3248 w 3831"/>
                <a:gd name="T13" fmla="*/ 17 h 1986"/>
                <a:gd name="T14" fmla="*/ 3038 w 3831"/>
                <a:gd name="T15" fmla="*/ 315 h 1986"/>
                <a:gd name="T16" fmla="*/ 2874 w 3831"/>
                <a:gd name="T17" fmla="*/ 310 h 1986"/>
                <a:gd name="T18" fmla="*/ 2690 w 3831"/>
                <a:gd name="T19" fmla="*/ 471 h 1986"/>
                <a:gd name="T20" fmla="*/ 2670 w 3831"/>
                <a:gd name="T21" fmla="*/ 558 h 1986"/>
                <a:gd name="T22" fmla="*/ 2692 w 3831"/>
                <a:gd name="T23" fmla="*/ 743 h 1986"/>
                <a:gd name="T24" fmla="*/ 2750 w 3831"/>
                <a:gd name="T25" fmla="*/ 828 h 1986"/>
                <a:gd name="T26" fmla="*/ 2862 w 3831"/>
                <a:gd name="T27" fmla="*/ 876 h 1986"/>
                <a:gd name="T28" fmla="*/ 2999 w 3831"/>
                <a:gd name="T29" fmla="*/ 771 h 1986"/>
                <a:gd name="T30" fmla="*/ 2983 w 3831"/>
                <a:gd name="T31" fmla="*/ 661 h 1986"/>
                <a:gd name="T32" fmla="*/ 2912 w 3831"/>
                <a:gd name="T33" fmla="*/ 629 h 1986"/>
                <a:gd name="T34" fmla="*/ 2873 w 3831"/>
                <a:gd name="T35" fmla="*/ 661 h 1986"/>
                <a:gd name="T36" fmla="*/ 2880 w 3831"/>
                <a:gd name="T37" fmla="*/ 746 h 1986"/>
                <a:gd name="T38" fmla="*/ 2841 w 3831"/>
                <a:gd name="T39" fmla="*/ 711 h 1986"/>
                <a:gd name="T40" fmla="*/ 2825 w 3831"/>
                <a:gd name="T41" fmla="*/ 645 h 1986"/>
                <a:gd name="T42" fmla="*/ 2907 w 3831"/>
                <a:gd name="T43" fmla="*/ 551 h 1986"/>
                <a:gd name="T44" fmla="*/ 3022 w 3831"/>
                <a:gd name="T45" fmla="*/ 577 h 1986"/>
                <a:gd name="T46" fmla="*/ 3104 w 3831"/>
                <a:gd name="T47" fmla="*/ 705 h 1986"/>
                <a:gd name="T48" fmla="*/ 3040 w 3831"/>
                <a:gd name="T49" fmla="*/ 897 h 1986"/>
                <a:gd name="T50" fmla="*/ 2868 w 3831"/>
                <a:gd name="T51" fmla="*/ 970 h 1986"/>
                <a:gd name="T52" fmla="*/ 2569 w 3831"/>
                <a:gd name="T53" fmla="*/ 1305 h 1986"/>
                <a:gd name="T54" fmla="*/ 2226 w 3831"/>
                <a:gd name="T55" fmla="*/ 1495 h 1986"/>
                <a:gd name="T56" fmla="*/ 1568 w 3831"/>
                <a:gd name="T57" fmla="*/ 1591 h 1986"/>
                <a:gd name="T58" fmla="*/ 1166 w 3831"/>
                <a:gd name="T59" fmla="*/ 1519 h 1986"/>
                <a:gd name="T60" fmla="*/ 917 w 3831"/>
                <a:gd name="T61" fmla="*/ 1343 h 1986"/>
                <a:gd name="T62" fmla="*/ 0 w 3831"/>
                <a:gd name="T63" fmla="*/ 850 h 1986"/>
                <a:gd name="T64" fmla="*/ 476 w 3831"/>
                <a:gd name="T65" fmla="*/ 1111 h 1986"/>
                <a:gd name="T66" fmla="*/ 764 w 3831"/>
                <a:gd name="T67" fmla="*/ 1399 h 1986"/>
                <a:gd name="T68" fmla="*/ 1307 w 3831"/>
                <a:gd name="T69" fmla="*/ 1779 h 1986"/>
                <a:gd name="T70" fmla="*/ 1573 w 3831"/>
                <a:gd name="T71" fmla="*/ 1852 h 1986"/>
                <a:gd name="T72" fmla="*/ 3183 w 3831"/>
                <a:gd name="T73" fmla="*/ 1305 h 1986"/>
                <a:gd name="T74" fmla="*/ 3430 w 3831"/>
                <a:gd name="T75" fmla="*/ 1041 h 1986"/>
                <a:gd name="T76" fmla="*/ 3611 w 3831"/>
                <a:gd name="T77" fmla="*/ 588 h 1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831" h="1986">
                  <a:moveTo>
                    <a:pt x="3611" y="588"/>
                  </a:moveTo>
                  <a:cubicBezTo>
                    <a:pt x="3626" y="588"/>
                    <a:pt x="3701" y="587"/>
                    <a:pt x="3760" y="529"/>
                  </a:cubicBezTo>
                  <a:cubicBezTo>
                    <a:pt x="3831" y="457"/>
                    <a:pt x="3819" y="362"/>
                    <a:pt x="3817" y="350"/>
                  </a:cubicBezTo>
                  <a:cubicBezTo>
                    <a:pt x="3802" y="252"/>
                    <a:pt x="3722" y="204"/>
                    <a:pt x="3707" y="195"/>
                  </a:cubicBezTo>
                  <a:cubicBezTo>
                    <a:pt x="3644" y="157"/>
                    <a:pt x="3582" y="160"/>
                    <a:pt x="3560" y="162"/>
                  </a:cubicBezTo>
                  <a:cubicBezTo>
                    <a:pt x="3548" y="138"/>
                    <a:pt x="3521" y="90"/>
                    <a:pt x="3467" y="53"/>
                  </a:cubicBezTo>
                  <a:cubicBezTo>
                    <a:pt x="3395" y="5"/>
                    <a:pt x="3310" y="0"/>
                    <a:pt x="3248" y="17"/>
                  </a:cubicBezTo>
                  <a:cubicBezTo>
                    <a:pt x="3131" y="48"/>
                    <a:pt x="3044" y="169"/>
                    <a:pt x="3038" y="315"/>
                  </a:cubicBezTo>
                  <a:cubicBezTo>
                    <a:pt x="3010" y="306"/>
                    <a:pt x="2947" y="290"/>
                    <a:pt x="2874" y="310"/>
                  </a:cubicBezTo>
                  <a:cubicBezTo>
                    <a:pt x="2787" y="334"/>
                    <a:pt x="2721" y="399"/>
                    <a:pt x="2690" y="471"/>
                  </a:cubicBezTo>
                  <a:cubicBezTo>
                    <a:pt x="2676" y="505"/>
                    <a:pt x="2673" y="533"/>
                    <a:pt x="2670" y="558"/>
                  </a:cubicBezTo>
                  <a:cubicBezTo>
                    <a:pt x="2666" y="591"/>
                    <a:pt x="2658" y="664"/>
                    <a:pt x="2692" y="743"/>
                  </a:cubicBezTo>
                  <a:cubicBezTo>
                    <a:pt x="2704" y="769"/>
                    <a:pt x="2718" y="800"/>
                    <a:pt x="2750" y="828"/>
                  </a:cubicBezTo>
                  <a:cubicBezTo>
                    <a:pt x="2766" y="843"/>
                    <a:pt x="2806" y="877"/>
                    <a:pt x="2862" y="876"/>
                  </a:cubicBezTo>
                  <a:cubicBezTo>
                    <a:pt x="2923" y="874"/>
                    <a:pt x="2981" y="829"/>
                    <a:pt x="2999" y="771"/>
                  </a:cubicBezTo>
                  <a:cubicBezTo>
                    <a:pt x="3001" y="762"/>
                    <a:pt x="3018" y="703"/>
                    <a:pt x="2983" y="661"/>
                  </a:cubicBezTo>
                  <a:cubicBezTo>
                    <a:pt x="2979" y="657"/>
                    <a:pt x="2948" y="621"/>
                    <a:pt x="2912" y="629"/>
                  </a:cubicBezTo>
                  <a:cubicBezTo>
                    <a:pt x="2887" y="635"/>
                    <a:pt x="2875" y="657"/>
                    <a:pt x="2873" y="661"/>
                  </a:cubicBezTo>
                  <a:cubicBezTo>
                    <a:pt x="2852" y="700"/>
                    <a:pt x="2879" y="744"/>
                    <a:pt x="2880" y="746"/>
                  </a:cubicBezTo>
                  <a:cubicBezTo>
                    <a:pt x="2871" y="741"/>
                    <a:pt x="2854" y="731"/>
                    <a:pt x="2841" y="711"/>
                  </a:cubicBezTo>
                  <a:cubicBezTo>
                    <a:pt x="2839" y="708"/>
                    <a:pt x="2821" y="681"/>
                    <a:pt x="2825" y="645"/>
                  </a:cubicBezTo>
                  <a:cubicBezTo>
                    <a:pt x="2830" y="600"/>
                    <a:pt x="2867" y="564"/>
                    <a:pt x="2907" y="551"/>
                  </a:cubicBezTo>
                  <a:cubicBezTo>
                    <a:pt x="2959" y="536"/>
                    <a:pt x="3003" y="565"/>
                    <a:pt x="3022" y="577"/>
                  </a:cubicBezTo>
                  <a:cubicBezTo>
                    <a:pt x="3086" y="619"/>
                    <a:pt x="3101" y="690"/>
                    <a:pt x="3104" y="705"/>
                  </a:cubicBezTo>
                  <a:cubicBezTo>
                    <a:pt x="3123" y="808"/>
                    <a:pt x="3051" y="885"/>
                    <a:pt x="3040" y="897"/>
                  </a:cubicBezTo>
                  <a:cubicBezTo>
                    <a:pt x="2973" y="966"/>
                    <a:pt x="2887" y="970"/>
                    <a:pt x="2868" y="970"/>
                  </a:cubicBezTo>
                  <a:cubicBezTo>
                    <a:pt x="2815" y="1057"/>
                    <a:pt x="2720" y="1186"/>
                    <a:pt x="2569" y="1305"/>
                  </a:cubicBezTo>
                  <a:cubicBezTo>
                    <a:pt x="2542" y="1326"/>
                    <a:pt x="2418" y="1421"/>
                    <a:pt x="2226" y="1495"/>
                  </a:cubicBezTo>
                  <a:cubicBezTo>
                    <a:pt x="1953" y="1601"/>
                    <a:pt x="1721" y="1596"/>
                    <a:pt x="1568" y="1591"/>
                  </a:cubicBezTo>
                  <a:cubicBezTo>
                    <a:pt x="1424" y="1587"/>
                    <a:pt x="1305" y="1582"/>
                    <a:pt x="1166" y="1519"/>
                  </a:cubicBezTo>
                  <a:cubicBezTo>
                    <a:pt x="1030" y="1457"/>
                    <a:pt x="946" y="1372"/>
                    <a:pt x="917" y="1343"/>
                  </a:cubicBezTo>
                  <a:cubicBezTo>
                    <a:pt x="740" y="1166"/>
                    <a:pt x="365" y="833"/>
                    <a:pt x="0" y="850"/>
                  </a:cubicBezTo>
                  <a:cubicBezTo>
                    <a:pt x="197" y="917"/>
                    <a:pt x="352" y="1009"/>
                    <a:pt x="476" y="1111"/>
                  </a:cubicBezTo>
                  <a:cubicBezTo>
                    <a:pt x="599" y="1213"/>
                    <a:pt x="584" y="1234"/>
                    <a:pt x="764" y="1399"/>
                  </a:cubicBezTo>
                  <a:cubicBezTo>
                    <a:pt x="928" y="1551"/>
                    <a:pt x="1078" y="1688"/>
                    <a:pt x="1307" y="1779"/>
                  </a:cubicBezTo>
                  <a:cubicBezTo>
                    <a:pt x="1427" y="1826"/>
                    <a:pt x="1524" y="1843"/>
                    <a:pt x="1573" y="1852"/>
                  </a:cubicBezTo>
                  <a:cubicBezTo>
                    <a:pt x="2347" y="1986"/>
                    <a:pt x="3077" y="1391"/>
                    <a:pt x="3183" y="1305"/>
                  </a:cubicBezTo>
                  <a:cubicBezTo>
                    <a:pt x="3288" y="1220"/>
                    <a:pt x="3365" y="1138"/>
                    <a:pt x="3430" y="1041"/>
                  </a:cubicBezTo>
                  <a:cubicBezTo>
                    <a:pt x="3548" y="866"/>
                    <a:pt x="3592" y="694"/>
                    <a:pt x="3611" y="58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noFill/>
              </a:endParaRPr>
            </a:p>
          </p:txBody>
        </p:sp>
      </p:grpSp>
      <p:cxnSp>
        <p:nvCxnSpPr>
          <p:cNvPr id="11" name="直接连接符 10"/>
          <p:cNvCxnSpPr/>
          <p:nvPr/>
        </p:nvCxnSpPr>
        <p:spPr>
          <a:xfrm flipH="1">
            <a:off x="870857" y="670351"/>
            <a:ext cx="2082010" cy="0"/>
          </a:xfrm>
          <a:prstGeom prst="line">
            <a:avLst/>
          </a:prstGeom>
          <a:ln>
            <a:solidFill>
              <a:srgbClr val="F16C06"/>
            </a:solidFill>
          </a:ln>
        </p:spPr>
        <p:style>
          <a:lnRef idx="1">
            <a:schemeClr val="accent1"/>
          </a:lnRef>
          <a:fillRef idx="0">
            <a:schemeClr val="accent1"/>
          </a:fillRef>
          <a:effectRef idx="0">
            <a:schemeClr val="accent1"/>
          </a:effectRef>
          <a:fontRef idx="minor">
            <a:schemeClr val="tx1"/>
          </a:fontRef>
        </p:style>
      </p:cxnSp>
      <p:sp>
        <p:nvSpPr>
          <p:cNvPr id="105" name="文本1"/>
          <p:cNvSpPr>
            <a:spLocks noChangeArrowheads="1"/>
          </p:cNvSpPr>
          <p:nvPr/>
        </p:nvSpPr>
        <p:spPr bwMode="gray">
          <a:xfrm>
            <a:off x="4719411" y="1775757"/>
            <a:ext cx="5912124" cy="1195991"/>
          </a:xfrm>
          <a:prstGeom prst="roundRect">
            <a:avLst>
              <a:gd name="adj" fmla="val 11505"/>
            </a:avLst>
          </a:prstGeom>
          <a:noFill/>
          <a:ln w="15875" cap="flat" cmpd="sng" algn="ctr">
            <a:solidFill>
              <a:srgbClr val="FBCB78"/>
            </a:solidFill>
            <a:prstDash val="solid"/>
          </a:ln>
          <a:effectLst/>
        </p:spPr>
        <p:txBody>
          <a:bodyPr lIns="82824" tIns="41411" rIns="82824" bIns="41411"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fontAlgn="base">
              <a:lnSpc>
                <a:spcPct val="120000"/>
              </a:lnSpc>
              <a:spcBef>
                <a:spcPct val="0"/>
              </a:spcBef>
              <a:spcAft>
                <a:spcPct val="0"/>
              </a:spcAft>
              <a:defRPr/>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rPr>
              <a:t>我们党的初心和使命，是党的先进性和纯洁性的集中体现，是激励一代代中国共产党人前赴后继、英勇奋斗的根本动力。</a:t>
            </a:r>
            <a:endParaRPr kumimoji="0" lang="zh-CN" altLang="zh-CN" sz="16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Arial" panose="020B0604020202020204" pitchFamily="34" charset="0"/>
            </a:endParaRPr>
          </a:p>
        </p:txBody>
      </p:sp>
      <p:sp>
        <p:nvSpPr>
          <p:cNvPr id="106" name="文本2"/>
          <p:cNvSpPr>
            <a:spLocks noChangeArrowheads="1"/>
          </p:cNvSpPr>
          <p:nvPr/>
        </p:nvSpPr>
        <p:spPr bwMode="gray">
          <a:xfrm>
            <a:off x="4719411" y="3229134"/>
            <a:ext cx="5912124" cy="1192036"/>
          </a:xfrm>
          <a:prstGeom prst="roundRect">
            <a:avLst>
              <a:gd name="adj" fmla="val 11505"/>
            </a:avLst>
          </a:prstGeom>
          <a:noFill/>
          <a:ln w="15875" cap="flat" cmpd="sng" algn="ctr">
            <a:solidFill>
              <a:srgbClr val="FBCB78"/>
            </a:solidFill>
            <a:prstDash val="solid"/>
          </a:ln>
          <a:effectLst/>
        </p:spPr>
        <p:txBody>
          <a:bodyPr lIns="82824" tIns="41411" rIns="82824" bIns="41411"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fontAlgn="base">
              <a:lnSpc>
                <a:spcPct val="120000"/>
              </a:lnSpc>
              <a:spcBef>
                <a:spcPct val="0"/>
              </a:spcBef>
              <a:spcAft>
                <a:spcPct val="0"/>
              </a:spcAft>
              <a:defRPr/>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rPr>
              <a:t>开展“不忘初心、牢记使命”主题教育，是我们党居安思危、面向未来作出的重大部署，对于推动党和人民事业发展具有十分重要的意义。</a:t>
            </a:r>
            <a:endParaRPr kumimoji="0" lang="zh-CN" altLang="zh-CN" sz="16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Arial" panose="020B0604020202020204" pitchFamily="34" charset="0"/>
            </a:endParaRPr>
          </a:p>
        </p:txBody>
      </p:sp>
      <p:sp>
        <p:nvSpPr>
          <p:cNvPr id="107" name="文本3"/>
          <p:cNvSpPr>
            <a:spLocks noChangeArrowheads="1"/>
          </p:cNvSpPr>
          <p:nvPr/>
        </p:nvSpPr>
        <p:spPr bwMode="ltGray">
          <a:xfrm>
            <a:off x="4719411" y="4670206"/>
            <a:ext cx="5912124" cy="1181401"/>
          </a:xfrm>
          <a:prstGeom prst="roundRect">
            <a:avLst>
              <a:gd name="adj" fmla="val 11505"/>
            </a:avLst>
          </a:prstGeom>
          <a:noFill/>
          <a:ln w="15875" cap="flat" cmpd="sng" algn="ctr">
            <a:solidFill>
              <a:srgbClr val="FBCB78"/>
            </a:solidFill>
            <a:prstDash val="solid"/>
          </a:ln>
          <a:effectLst/>
        </p:spPr>
        <p:txBody>
          <a:bodyPr lIns="82824" tIns="41411" rIns="82824" bIns="41411"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fontAlgn="base">
              <a:lnSpc>
                <a:spcPct val="120000"/>
              </a:lnSpc>
              <a:spcBef>
                <a:spcPct val="0"/>
              </a:spcBef>
              <a:spcAft>
                <a:spcPct val="0"/>
              </a:spcAft>
              <a:defRPr/>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rPr>
              <a:t>我们要牢牢把握守初心、担使命，找差距、抓落实的总要求，确保这次主题教育取得扎扎实实的成效。</a:t>
            </a:r>
            <a:endParaRPr kumimoji="0" lang="zh-CN" altLang="zh-CN" sz="16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Arial" panose="020B0604020202020204" pitchFamily="34" charset="0"/>
            </a:endParaRPr>
          </a:p>
        </p:txBody>
      </p:sp>
      <p:grpSp>
        <p:nvGrpSpPr>
          <p:cNvPr id="12" name="组合 11"/>
          <p:cNvGrpSpPr/>
          <p:nvPr/>
        </p:nvGrpSpPr>
        <p:grpSpPr>
          <a:xfrm>
            <a:off x="1571895" y="1769636"/>
            <a:ext cx="3021787" cy="4081971"/>
            <a:chOff x="1571895" y="1769636"/>
            <a:chExt cx="3021787" cy="4081971"/>
          </a:xfrm>
        </p:grpSpPr>
        <p:sp>
          <p:nvSpPr>
            <p:cNvPr id="109" name="标题1"/>
            <p:cNvSpPr>
              <a:spLocks noChangeArrowheads="1"/>
            </p:cNvSpPr>
            <p:nvPr/>
          </p:nvSpPr>
          <p:spPr bwMode="gray">
            <a:xfrm>
              <a:off x="3351075" y="1769636"/>
              <a:ext cx="1242605" cy="1202113"/>
            </a:xfrm>
            <a:prstGeom prst="roundRect">
              <a:avLst>
                <a:gd name="adj" fmla="val 11921"/>
              </a:avLst>
            </a:prstGeom>
            <a:gradFill flip="none" rotWithShape="1">
              <a:gsLst>
                <a:gs pos="5000">
                  <a:srgbClr val="FEF5D6"/>
                </a:gs>
                <a:gs pos="68000">
                  <a:srgbClr val="FBCB78"/>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pc="100"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rPr>
                <a:t>本质属性</a:t>
              </a:r>
              <a:endParaRPr lang="zh-CN" altLang="zh-CN" spc="100"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10" name="标题2"/>
            <p:cNvSpPr>
              <a:spLocks noChangeArrowheads="1"/>
            </p:cNvSpPr>
            <p:nvPr/>
          </p:nvSpPr>
          <p:spPr bwMode="gray">
            <a:xfrm>
              <a:off x="3351075" y="3229134"/>
              <a:ext cx="1242607" cy="1192036"/>
            </a:xfrm>
            <a:prstGeom prst="roundRect">
              <a:avLst>
                <a:gd name="adj" fmla="val 11921"/>
              </a:avLst>
            </a:prstGeom>
            <a:gradFill flip="none" rotWithShape="1">
              <a:gsLst>
                <a:gs pos="5000">
                  <a:srgbClr val="FEF5D6"/>
                </a:gs>
                <a:gs pos="68000">
                  <a:srgbClr val="FBCB78"/>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pc="100"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rPr>
                <a:t>价值追求</a:t>
              </a:r>
              <a:endParaRPr lang="zh-CN" altLang="zh-CN" spc="100"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11" name="标题3"/>
            <p:cNvSpPr>
              <a:spLocks noChangeArrowheads="1"/>
            </p:cNvSpPr>
            <p:nvPr/>
          </p:nvSpPr>
          <p:spPr bwMode="gray">
            <a:xfrm>
              <a:off x="3351075" y="4670206"/>
              <a:ext cx="1242605" cy="1181401"/>
            </a:xfrm>
            <a:prstGeom prst="roundRect">
              <a:avLst>
                <a:gd name="adj" fmla="val 11921"/>
              </a:avLst>
            </a:prstGeom>
            <a:gradFill flip="none" rotWithShape="1">
              <a:gsLst>
                <a:gs pos="5000">
                  <a:srgbClr val="FEF5D6"/>
                </a:gs>
                <a:gs pos="68000">
                  <a:srgbClr val="FBCB78"/>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pc="100"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rPr>
                <a:t>历史担当</a:t>
              </a:r>
              <a:endParaRPr lang="zh-CN" altLang="zh-CN" spc="100"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13" name="箭头3"/>
            <p:cNvSpPr/>
            <p:nvPr/>
          </p:nvSpPr>
          <p:spPr bwMode="gray">
            <a:xfrm flipV="1">
              <a:off x="2131791" y="3825706"/>
              <a:ext cx="1093019" cy="1520708"/>
            </a:xfrm>
            <a:custGeom>
              <a:avLst/>
              <a:gdLst>
                <a:gd name="T0" fmla="*/ 118 w 933"/>
                <a:gd name="T1" fmla="*/ 1044 h 1182"/>
                <a:gd name="T2" fmla="*/ 128 w 933"/>
                <a:gd name="T3" fmla="*/ 340 h 1182"/>
                <a:gd name="T4" fmla="*/ 264 w 933"/>
                <a:gd name="T5" fmla="*/ 210 h 1182"/>
                <a:gd name="T6" fmla="*/ 720 w 933"/>
                <a:gd name="T7" fmla="*/ 202 h 1182"/>
                <a:gd name="T8" fmla="*/ 720 w 933"/>
                <a:gd name="T9" fmla="*/ 320 h 1182"/>
                <a:gd name="T10" fmla="*/ 933 w 933"/>
                <a:gd name="T11" fmla="*/ 153 h 1182"/>
                <a:gd name="T12" fmla="*/ 712 w 933"/>
                <a:gd name="T13" fmla="*/ 0 h 1182"/>
                <a:gd name="T14" fmla="*/ 714 w 933"/>
                <a:gd name="T15" fmla="*/ 92 h 1182"/>
                <a:gd name="T16" fmla="*/ 234 w 933"/>
                <a:gd name="T17" fmla="*/ 94 h 1182"/>
                <a:gd name="T18" fmla="*/ 0 w 933"/>
                <a:gd name="T19" fmla="*/ 298 h 1182"/>
                <a:gd name="T20" fmla="*/ 0 w 933"/>
                <a:gd name="T21" fmla="*/ 1058 h 1182"/>
                <a:gd name="T22" fmla="*/ 118 w 933"/>
                <a:gd name="T23" fmla="*/ 1044 h 1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gradFill flip="none" rotWithShape="1">
              <a:gsLst>
                <a:gs pos="5000">
                  <a:srgbClr val="FEF5D6"/>
                </a:gs>
                <a:gs pos="68000">
                  <a:srgbClr val="FBCB78"/>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sym typeface="Arial" panose="020B0604020202020204" pitchFamily="34" charset="0"/>
              </a:endParaRPr>
            </a:p>
          </p:txBody>
        </p:sp>
        <p:sp>
          <p:nvSpPr>
            <p:cNvPr id="114" name="箭头2"/>
            <p:cNvSpPr/>
            <p:nvPr/>
          </p:nvSpPr>
          <p:spPr bwMode="gray">
            <a:xfrm rot="16200000">
              <a:off x="2419806" y="3192833"/>
              <a:ext cx="324863" cy="1299204"/>
            </a:xfrm>
            <a:custGeom>
              <a:avLst/>
              <a:gdLst>
                <a:gd name="T0" fmla="*/ 37 w 142"/>
                <a:gd name="T1" fmla="*/ 1 h 604"/>
                <a:gd name="T2" fmla="*/ 45 w 142"/>
                <a:gd name="T3" fmla="*/ 472 h 604"/>
                <a:gd name="T4" fmla="*/ 0 w 142"/>
                <a:gd name="T5" fmla="*/ 474 h 604"/>
                <a:gd name="T6" fmla="*/ 72 w 142"/>
                <a:gd name="T7" fmla="*/ 604 h 604"/>
                <a:gd name="T8" fmla="*/ 142 w 142"/>
                <a:gd name="T9" fmla="*/ 474 h 604"/>
                <a:gd name="T10" fmla="*/ 100 w 142"/>
                <a:gd name="T11" fmla="*/ 474 h 604"/>
                <a:gd name="T12" fmla="*/ 99 w 142"/>
                <a:gd name="T13" fmla="*/ 0 h 604"/>
                <a:gd name="T14" fmla="*/ 37 w 142"/>
                <a:gd name="T15" fmla="*/ 1 h 6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2" h="604">
                  <a:moveTo>
                    <a:pt x="37" y="1"/>
                  </a:moveTo>
                  <a:lnTo>
                    <a:pt x="45" y="472"/>
                  </a:lnTo>
                  <a:lnTo>
                    <a:pt x="0" y="474"/>
                  </a:lnTo>
                  <a:lnTo>
                    <a:pt x="72" y="604"/>
                  </a:lnTo>
                  <a:lnTo>
                    <a:pt x="142" y="474"/>
                  </a:lnTo>
                  <a:lnTo>
                    <a:pt x="100" y="474"/>
                  </a:lnTo>
                  <a:lnTo>
                    <a:pt x="99" y="0"/>
                  </a:lnTo>
                  <a:lnTo>
                    <a:pt x="37" y="1"/>
                  </a:lnTo>
                  <a:close/>
                </a:path>
              </a:pathLst>
            </a:custGeom>
            <a:gradFill flip="none" rotWithShape="1">
              <a:gsLst>
                <a:gs pos="5000">
                  <a:srgbClr val="FEF5D6"/>
                </a:gs>
                <a:gs pos="68000">
                  <a:srgbClr val="FBCB78"/>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sym typeface="Arial" panose="020B0604020202020204" pitchFamily="34" charset="0"/>
              </a:endParaRPr>
            </a:p>
          </p:txBody>
        </p:sp>
        <p:sp>
          <p:nvSpPr>
            <p:cNvPr id="115" name="箭头1"/>
            <p:cNvSpPr/>
            <p:nvPr/>
          </p:nvSpPr>
          <p:spPr bwMode="gray">
            <a:xfrm>
              <a:off x="2124763" y="2164495"/>
              <a:ext cx="1093019" cy="1761588"/>
            </a:xfrm>
            <a:custGeom>
              <a:avLst/>
              <a:gdLst>
                <a:gd name="T0" fmla="*/ 118 w 933"/>
                <a:gd name="T1" fmla="*/ 1044 h 1182"/>
                <a:gd name="T2" fmla="*/ 128 w 933"/>
                <a:gd name="T3" fmla="*/ 340 h 1182"/>
                <a:gd name="T4" fmla="*/ 264 w 933"/>
                <a:gd name="T5" fmla="*/ 210 h 1182"/>
                <a:gd name="T6" fmla="*/ 720 w 933"/>
                <a:gd name="T7" fmla="*/ 202 h 1182"/>
                <a:gd name="T8" fmla="*/ 720 w 933"/>
                <a:gd name="T9" fmla="*/ 320 h 1182"/>
                <a:gd name="T10" fmla="*/ 933 w 933"/>
                <a:gd name="T11" fmla="*/ 153 h 1182"/>
                <a:gd name="T12" fmla="*/ 712 w 933"/>
                <a:gd name="T13" fmla="*/ 0 h 1182"/>
                <a:gd name="T14" fmla="*/ 714 w 933"/>
                <a:gd name="T15" fmla="*/ 92 h 1182"/>
                <a:gd name="T16" fmla="*/ 234 w 933"/>
                <a:gd name="T17" fmla="*/ 94 h 1182"/>
                <a:gd name="T18" fmla="*/ 0 w 933"/>
                <a:gd name="T19" fmla="*/ 298 h 1182"/>
                <a:gd name="T20" fmla="*/ 0 w 933"/>
                <a:gd name="T21" fmla="*/ 1058 h 1182"/>
                <a:gd name="T22" fmla="*/ 118 w 933"/>
                <a:gd name="T23" fmla="*/ 1044 h 1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gradFill flip="none" rotWithShape="1">
              <a:gsLst>
                <a:gs pos="5000">
                  <a:srgbClr val="FEF5D6"/>
                </a:gs>
                <a:gs pos="68000">
                  <a:srgbClr val="FBCB78"/>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sym typeface="Arial" panose="020B0604020202020204" pitchFamily="34" charset="0"/>
              </a:endParaRPr>
            </a:p>
          </p:txBody>
        </p:sp>
        <p:sp>
          <p:nvSpPr>
            <p:cNvPr id="116" name="Oval 19"/>
            <p:cNvSpPr>
              <a:spLocks noChangeArrowheads="1"/>
            </p:cNvSpPr>
            <p:nvPr/>
          </p:nvSpPr>
          <p:spPr bwMode="auto">
            <a:xfrm>
              <a:off x="1571895" y="3229134"/>
              <a:ext cx="1190548" cy="1192036"/>
            </a:xfrm>
            <a:prstGeom prst="ellipse">
              <a:avLst/>
            </a:prstGeom>
            <a:gradFill flip="none" rotWithShape="1">
              <a:gsLst>
                <a:gs pos="5000">
                  <a:srgbClr val="FEF5D6"/>
                </a:gs>
                <a:gs pos="68000">
                  <a:srgbClr val="FBCB78"/>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sym typeface="Arial" panose="020B0604020202020204" pitchFamily="34" charset="0"/>
              </a:endParaRPr>
            </a:p>
          </p:txBody>
        </p:sp>
        <p:sp>
          <p:nvSpPr>
            <p:cNvPr id="117" name="矩形 116"/>
            <p:cNvSpPr/>
            <p:nvPr/>
          </p:nvSpPr>
          <p:spPr>
            <a:xfrm>
              <a:off x="1571895" y="3505268"/>
              <a:ext cx="1190548" cy="555088"/>
            </a:xfrm>
            <a:prstGeom prst="rect">
              <a:avLst/>
            </a:prstGeom>
          </p:spPr>
          <p:txBody>
            <a:bodyPr wrap="square">
              <a:spAutoFit/>
            </a:bodyPr>
            <a:lstStyle/>
            <a:p>
              <a:pPr algn="ctr">
                <a:lnSpc>
                  <a:spcPct val="140000"/>
                </a:lnSpc>
              </a:pPr>
              <a:r>
                <a:rPr lang="zh-CN" altLang="en-US" sz="2400" dirty="0">
                  <a:solidFill>
                    <a:srgbClr val="D7271E"/>
                  </a:solidFill>
                  <a:latin typeface="义启粗黑体" panose="02000800000000000000" pitchFamily="2" charset="-128"/>
                  <a:ea typeface="义启粗黑体" panose="02000800000000000000" pitchFamily="2" charset="-128"/>
                </a:rPr>
                <a:t>初 心</a:t>
              </a:r>
            </a:p>
          </p:txBody>
        </p:sp>
      </p:grpSp>
    </p:spTree>
  </p:cSld>
  <p:clrMapOvr>
    <a:masterClrMapping/>
  </p:clrMapOvr>
  <p:transition spd="slow" advClick="0" advTm="4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105"/>
                                        </p:tgtEl>
                                        <p:attrNameLst>
                                          <p:attrName>style.visibility</p:attrName>
                                        </p:attrNameLst>
                                      </p:cBhvr>
                                      <p:to>
                                        <p:strVal val="visible"/>
                                      </p:to>
                                    </p:set>
                                    <p:anim calcmode="lin" valueType="num">
                                      <p:cBhvr additive="base">
                                        <p:cTn id="11" dur="500" fill="hold"/>
                                        <p:tgtEl>
                                          <p:spTgt spid="105"/>
                                        </p:tgtEl>
                                        <p:attrNameLst>
                                          <p:attrName>ppt_x</p:attrName>
                                        </p:attrNameLst>
                                      </p:cBhvr>
                                      <p:tavLst>
                                        <p:tav tm="0">
                                          <p:val>
                                            <p:strVal val="1+#ppt_w/2"/>
                                          </p:val>
                                        </p:tav>
                                        <p:tav tm="100000">
                                          <p:val>
                                            <p:strVal val="#ppt_x"/>
                                          </p:val>
                                        </p:tav>
                                      </p:tavLst>
                                    </p:anim>
                                    <p:anim calcmode="lin" valueType="num">
                                      <p:cBhvr additive="base">
                                        <p:cTn id="12" dur="500" fill="hold"/>
                                        <p:tgtEl>
                                          <p:spTgt spid="105"/>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50"/>
                                  </p:stCondLst>
                                  <p:childTnLst>
                                    <p:set>
                                      <p:cBhvr>
                                        <p:cTn id="14" dur="1" fill="hold">
                                          <p:stCondLst>
                                            <p:cond delay="0"/>
                                          </p:stCondLst>
                                        </p:cTn>
                                        <p:tgtEl>
                                          <p:spTgt spid="106"/>
                                        </p:tgtEl>
                                        <p:attrNameLst>
                                          <p:attrName>style.visibility</p:attrName>
                                        </p:attrNameLst>
                                      </p:cBhvr>
                                      <p:to>
                                        <p:strVal val="visible"/>
                                      </p:to>
                                    </p:set>
                                    <p:anim calcmode="lin" valueType="num">
                                      <p:cBhvr additive="base">
                                        <p:cTn id="15" dur="500" fill="hold"/>
                                        <p:tgtEl>
                                          <p:spTgt spid="106"/>
                                        </p:tgtEl>
                                        <p:attrNameLst>
                                          <p:attrName>ppt_x</p:attrName>
                                        </p:attrNameLst>
                                      </p:cBhvr>
                                      <p:tavLst>
                                        <p:tav tm="0">
                                          <p:val>
                                            <p:strVal val="1+#ppt_w/2"/>
                                          </p:val>
                                        </p:tav>
                                        <p:tav tm="100000">
                                          <p:val>
                                            <p:strVal val="#ppt_x"/>
                                          </p:val>
                                        </p:tav>
                                      </p:tavLst>
                                    </p:anim>
                                    <p:anim calcmode="lin" valueType="num">
                                      <p:cBhvr additive="base">
                                        <p:cTn id="16" dur="500" fill="hold"/>
                                        <p:tgtEl>
                                          <p:spTgt spid="106"/>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500"/>
                                  </p:stCondLst>
                                  <p:childTnLst>
                                    <p:set>
                                      <p:cBhvr>
                                        <p:cTn id="18" dur="1" fill="hold">
                                          <p:stCondLst>
                                            <p:cond delay="0"/>
                                          </p:stCondLst>
                                        </p:cTn>
                                        <p:tgtEl>
                                          <p:spTgt spid="107"/>
                                        </p:tgtEl>
                                        <p:attrNameLst>
                                          <p:attrName>style.visibility</p:attrName>
                                        </p:attrNameLst>
                                      </p:cBhvr>
                                      <p:to>
                                        <p:strVal val="visible"/>
                                      </p:to>
                                    </p:set>
                                    <p:anim calcmode="lin" valueType="num">
                                      <p:cBhvr additive="base">
                                        <p:cTn id="19" dur="500" fill="hold"/>
                                        <p:tgtEl>
                                          <p:spTgt spid="107"/>
                                        </p:tgtEl>
                                        <p:attrNameLst>
                                          <p:attrName>ppt_x</p:attrName>
                                        </p:attrNameLst>
                                      </p:cBhvr>
                                      <p:tavLst>
                                        <p:tav tm="0">
                                          <p:val>
                                            <p:strVal val="1+#ppt_w/2"/>
                                          </p:val>
                                        </p:tav>
                                        <p:tav tm="100000">
                                          <p:val>
                                            <p:strVal val="#ppt_x"/>
                                          </p:val>
                                        </p:tav>
                                      </p:tavLst>
                                    </p:anim>
                                    <p:anim calcmode="lin" valueType="num">
                                      <p:cBhvr additive="base">
                                        <p:cTn id="20" dur="500" fill="hold"/>
                                        <p:tgtEl>
                                          <p:spTgt spid="10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animBg="1"/>
      <p:bldP spid="106" grpId="0" animBg="1"/>
      <p:bldP spid="10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screen"/>
          <a:srcRect l="-2"/>
          <a:stretch>
            <a:fillRect/>
          </a:stretch>
        </p:blipFill>
        <p:spPr>
          <a:xfrm>
            <a:off x="0" y="0"/>
            <a:ext cx="12191999" cy="6858000"/>
          </a:xfrm>
          <a:prstGeom prst="rect">
            <a:avLst/>
          </a:prstGeom>
        </p:spPr>
      </p:pic>
      <p:sp>
        <p:nvSpPr>
          <p:cNvPr id="3" name="矩形 2"/>
          <p:cNvSpPr/>
          <p:nvPr/>
        </p:nvSpPr>
        <p:spPr>
          <a:xfrm>
            <a:off x="3246595" y="355854"/>
            <a:ext cx="5723234" cy="646331"/>
          </a:xfrm>
          <a:prstGeom prst="rect">
            <a:avLst/>
          </a:prstGeom>
          <a:noFill/>
        </p:spPr>
        <p:txBody>
          <a:bodyPr wrap="square" rtlCol="0">
            <a:spAutoFit/>
          </a:bodyPr>
          <a:lstStyle/>
          <a:p>
            <a:pPr algn="ctr"/>
            <a:r>
              <a:rPr lang="zh-CN" altLang="en-US" sz="3600" dirty="0">
                <a:gradFill flip="none" rotWithShape="1">
                  <a:gsLst>
                    <a:gs pos="0">
                      <a:srgbClr val="F16C06"/>
                    </a:gs>
                    <a:gs pos="30000">
                      <a:srgbClr val="EA3C10"/>
                    </a:gs>
                    <a:gs pos="60000">
                      <a:srgbClr val="DF2417"/>
                    </a:gs>
                    <a:gs pos="100000">
                      <a:srgbClr val="D7271E"/>
                    </a:gs>
                  </a:gsLst>
                  <a:lin ang="10800000" scaled="1"/>
                  <a:tileRect/>
                </a:gradFill>
                <a:effectLst>
                  <a:outerShdw blurRad="12700" dist="38100" dir="2700000" algn="tl" rotWithShape="0">
                    <a:schemeClr val="tx1">
                      <a:lumMod val="85000"/>
                      <a:lumOff val="15000"/>
                      <a:alpha val="14000"/>
                    </a:schemeClr>
                  </a:outerShdw>
                </a:effectLst>
                <a:latin typeface="义启粗黑体" panose="02000800000000000000" pitchFamily="2" charset="-128"/>
                <a:ea typeface="义启粗黑体" panose="02000800000000000000" pitchFamily="2" charset="-128"/>
              </a:rPr>
              <a:t>不忘初心，方得始终</a:t>
            </a:r>
          </a:p>
        </p:txBody>
      </p:sp>
      <p:grpSp>
        <p:nvGrpSpPr>
          <p:cNvPr id="4" name="Group 4"/>
          <p:cNvGrpSpPr>
            <a:grpSpLocks noChangeAspect="1"/>
          </p:cNvGrpSpPr>
          <p:nvPr/>
        </p:nvGrpSpPr>
        <p:grpSpPr bwMode="auto">
          <a:xfrm flipH="1">
            <a:off x="8655779" y="487371"/>
            <a:ext cx="607778" cy="337494"/>
            <a:chOff x="2" y="-28"/>
            <a:chExt cx="8111" cy="4504"/>
          </a:xfrm>
          <a:gradFill>
            <a:gsLst>
              <a:gs pos="5000">
                <a:srgbClr val="F16C06"/>
              </a:gs>
              <a:gs pos="68000">
                <a:srgbClr val="DF2417"/>
              </a:gs>
            </a:gsLst>
            <a:lin ang="2700000" scaled="1"/>
          </a:gradFill>
        </p:grpSpPr>
        <p:sp>
          <p:nvSpPr>
            <p:cNvPr id="5" name="Freeform 5"/>
            <p:cNvSpPr/>
            <p:nvPr/>
          </p:nvSpPr>
          <p:spPr bwMode="auto">
            <a:xfrm>
              <a:off x="2" y="-28"/>
              <a:ext cx="8111" cy="3845"/>
            </a:xfrm>
            <a:custGeom>
              <a:avLst/>
              <a:gdLst>
                <a:gd name="T0" fmla="*/ 3708 w 4964"/>
                <a:gd name="T1" fmla="*/ 892 h 2353"/>
                <a:gd name="T2" fmla="*/ 3978 w 4964"/>
                <a:gd name="T3" fmla="*/ 1161 h 2353"/>
                <a:gd name="T4" fmla="*/ 3770 w 4964"/>
                <a:gd name="T5" fmla="*/ 1393 h 2353"/>
                <a:gd name="T6" fmla="*/ 3620 w 4964"/>
                <a:gd name="T7" fmla="*/ 2113 h 2353"/>
                <a:gd name="T8" fmla="*/ 4339 w 4964"/>
                <a:gd name="T9" fmla="*/ 1302 h 2353"/>
                <a:gd name="T10" fmla="*/ 4605 w 4964"/>
                <a:gd name="T11" fmla="*/ 1565 h 2353"/>
                <a:gd name="T12" fmla="*/ 4313 w 4964"/>
                <a:gd name="T13" fmla="*/ 1784 h 2353"/>
                <a:gd name="T14" fmla="*/ 4942 w 4964"/>
                <a:gd name="T15" fmla="*/ 1424 h 2353"/>
                <a:gd name="T16" fmla="*/ 4840 w 4964"/>
                <a:gd name="T17" fmla="*/ 983 h 2353"/>
                <a:gd name="T18" fmla="*/ 4445 w 4964"/>
                <a:gd name="T19" fmla="*/ 867 h 2353"/>
                <a:gd name="T20" fmla="*/ 4200 w 4964"/>
                <a:gd name="T21" fmla="*/ 1050 h 2353"/>
                <a:gd name="T22" fmla="*/ 4090 w 4964"/>
                <a:gd name="T23" fmla="*/ 619 h 2353"/>
                <a:gd name="T24" fmla="*/ 3970 w 4964"/>
                <a:gd name="T25" fmla="*/ 869 h 2353"/>
                <a:gd name="T26" fmla="*/ 4351 w 4964"/>
                <a:gd name="T27" fmla="*/ 843 h 2353"/>
                <a:gd name="T28" fmla="*/ 4281 w 4964"/>
                <a:gd name="T29" fmla="*/ 501 h 2353"/>
                <a:gd name="T30" fmla="*/ 4049 w 4964"/>
                <a:gd name="T31" fmla="*/ 245 h 2353"/>
                <a:gd name="T32" fmla="*/ 3626 w 4964"/>
                <a:gd name="T33" fmla="*/ 247 h 2353"/>
                <a:gd name="T34" fmla="*/ 3157 w 4964"/>
                <a:gd name="T35" fmla="*/ 84 h 2353"/>
                <a:gd name="T36" fmla="*/ 2919 w 4964"/>
                <a:gd name="T37" fmla="*/ 236 h 2353"/>
                <a:gd name="T38" fmla="*/ 2654 w 4964"/>
                <a:gd name="T39" fmla="*/ 599 h 2353"/>
                <a:gd name="T40" fmla="*/ 2922 w 4964"/>
                <a:gd name="T41" fmla="*/ 846 h 2353"/>
                <a:gd name="T42" fmla="*/ 2864 w 4964"/>
                <a:gd name="T43" fmla="*/ 528 h 2353"/>
                <a:gd name="T44" fmla="*/ 3065 w 4964"/>
                <a:gd name="T45" fmla="*/ 608 h 2353"/>
                <a:gd name="T46" fmla="*/ 2952 w 4964"/>
                <a:gd name="T47" fmla="*/ 906 h 2353"/>
                <a:gd name="T48" fmla="*/ 2651 w 4964"/>
                <a:gd name="T49" fmla="*/ 743 h 2353"/>
                <a:gd name="T50" fmla="*/ 2410 w 4964"/>
                <a:gd name="T51" fmla="*/ 538 h 2353"/>
                <a:gd name="T52" fmla="*/ 2250 w 4964"/>
                <a:gd name="T53" fmla="*/ 726 h 2353"/>
                <a:gd name="T54" fmla="*/ 2164 w 4964"/>
                <a:gd name="T55" fmla="*/ 1168 h 2353"/>
                <a:gd name="T56" fmla="*/ 2428 w 4964"/>
                <a:gd name="T57" fmla="*/ 1468 h 2353"/>
                <a:gd name="T58" fmla="*/ 2234 w 4964"/>
                <a:gd name="T59" fmla="*/ 1505 h 2353"/>
                <a:gd name="T60" fmla="*/ 2491 w 4964"/>
                <a:gd name="T61" fmla="*/ 1401 h 2353"/>
                <a:gd name="T62" fmla="*/ 2294 w 4964"/>
                <a:gd name="T63" fmla="*/ 1817 h 2353"/>
                <a:gd name="T64" fmla="*/ 1184 w 4964"/>
                <a:gd name="T65" fmla="*/ 1881 h 2353"/>
                <a:gd name="T66" fmla="*/ 669 w 4964"/>
                <a:gd name="T67" fmla="*/ 1533 h 2353"/>
                <a:gd name="T68" fmla="*/ 0 w 4964"/>
                <a:gd name="T69" fmla="*/ 1528 h 2353"/>
                <a:gd name="T70" fmla="*/ 1164 w 4964"/>
                <a:gd name="T71" fmla="*/ 2144 h 2353"/>
                <a:gd name="T72" fmla="*/ 2891 w 4964"/>
                <a:gd name="T73" fmla="*/ 1717 h 2353"/>
                <a:gd name="T74" fmla="*/ 2724 w 4964"/>
                <a:gd name="T75" fmla="*/ 1203 h 2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64" h="2353">
                  <a:moveTo>
                    <a:pt x="3103" y="1008"/>
                  </a:moveTo>
                  <a:cubicBezTo>
                    <a:pt x="3130" y="659"/>
                    <a:pt x="3633" y="632"/>
                    <a:pt x="3708" y="892"/>
                  </a:cubicBezTo>
                  <a:cubicBezTo>
                    <a:pt x="3789" y="890"/>
                    <a:pt x="3852" y="930"/>
                    <a:pt x="3898" y="984"/>
                  </a:cubicBezTo>
                  <a:cubicBezTo>
                    <a:pt x="3916" y="1006"/>
                    <a:pt x="3974" y="1066"/>
                    <a:pt x="3978" y="1161"/>
                  </a:cubicBezTo>
                  <a:cubicBezTo>
                    <a:pt x="3978" y="1187"/>
                    <a:pt x="3980" y="1255"/>
                    <a:pt x="3931" y="1315"/>
                  </a:cubicBezTo>
                  <a:cubicBezTo>
                    <a:pt x="3871" y="1387"/>
                    <a:pt x="3785" y="1392"/>
                    <a:pt x="3770" y="1393"/>
                  </a:cubicBezTo>
                  <a:cubicBezTo>
                    <a:pt x="3742" y="1790"/>
                    <a:pt x="3508" y="2071"/>
                    <a:pt x="3013" y="2344"/>
                  </a:cubicBezTo>
                  <a:cubicBezTo>
                    <a:pt x="3164" y="2327"/>
                    <a:pt x="3398" y="2276"/>
                    <a:pt x="3620" y="2113"/>
                  </a:cubicBezTo>
                  <a:cubicBezTo>
                    <a:pt x="3746" y="2020"/>
                    <a:pt x="3834" y="1915"/>
                    <a:pt x="3888" y="1851"/>
                  </a:cubicBezTo>
                  <a:cubicBezTo>
                    <a:pt x="4136" y="1554"/>
                    <a:pt x="4150" y="1354"/>
                    <a:pt x="4339" y="1302"/>
                  </a:cubicBezTo>
                  <a:cubicBezTo>
                    <a:pt x="4360" y="1297"/>
                    <a:pt x="4465" y="1268"/>
                    <a:pt x="4540" y="1327"/>
                  </a:cubicBezTo>
                  <a:cubicBezTo>
                    <a:pt x="4634" y="1401"/>
                    <a:pt x="4607" y="1554"/>
                    <a:pt x="4605" y="1565"/>
                  </a:cubicBezTo>
                  <a:cubicBezTo>
                    <a:pt x="4601" y="1227"/>
                    <a:pt x="4147" y="1338"/>
                    <a:pt x="4223" y="1628"/>
                  </a:cubicBezTo>
                  <a:cubicBezTo>
                    <a:pt x="4241" y="1695"/>
                    <a:pt x="4273" y="1747"/>
                    <a:pt x="4313" y="1784"/>
                  </a:cubicBezTo>
                  <a:cubicBezTo>
                    <a:pt x="4417" y="1881"/>
                    <a:pt x="4610" y="1917"/>
                    <a:pt x="4764" y="1824"/>
                  </a:cubicBezTo>
                  <a:cubicBezTo>
                    <a:pt x="4909" y="1736"/>
                    <a:pt x="4964" y="1566"/>
                    <a:pt x="4942" y="1424"/>
                  </a:cubicBezTo>
                  <a:cubicBezTo>
                    <a:pt x="4922" y="1292"/>
                    <a:pt x="4837" y="1209"/>
                    <a:pt x="4807" y="1182"/>
                  </a:cubicBezTo>
                  <a:cubicBezTo>
                    <a:pt x="4818" y="1164"/>
                    <a:pt x="4864" y="1082"/>
                    <a:pt x="4840" y="983"/>
                  </a:cubicBezTo>
                  <a:cubicBezTo>
                    <a:pt x="4817" y="893"/>
                    <a:pt x="4741" y="806"/>
                    <a:pt x="4641" y="794"/>
                  </a:cubicBezTo>
                  <a:cubicBezTo>
                    <a:pt x="4536" y="781"/>
                    <a:pt x="4456" y="857"/>
                    <a:pt x="4445" y="867"/>
                  </a:cubicBezTo>
                  <a:cubicBezTo>
                    <a:pt x="4405" y="906"/>
                    <a:pt x="4414" y="929"/>
                    <a:pt x="4372" y="969"/>
                  </a:cubicBezTo>
                  <a:cubicBezTo>
                    <a:pt x="4316" y="1020"/>
                    <a:pt x="4251" y="1043"/>
                    <a:pt x="4200" y="1050"/>
                  </a:cubicBezTo>
                  <a:cubicBezTo>
                    <a:pt x="4099" y="1062"/>
                    <a:pt x="3945" y="1027"/>
                    <a:pt x="3900" y="888"/>
                  </a:cubicBezTo>
                  <a:cubicBezTo>
                    <a:pt x="3827" y="664"/>
                    <a:pt x="4035" y="561"/>
                    <a:pt x="4090" y="619"/>
                  </a:cubicBezTo>
                  <a:cubicBezTo>
                    <a:pt x="4060" y="620"/>
                    <a:pt x="4032" y="629"/>
                    <a:pt x="4009" y="647"/>
                  </a:cubicBezTo>
                  <a:cubicBezTo>
                    <a:pt x="3946" y="695"/>
                    <a:pt x="3931" y="797"/>
                    <a:pt x="3970" y="869"/>
                  </a:cubicBezTo>
                  <a:cubicBezTo>
                    <a:pt x="4018" y="957"/>
                    <a:pt x="4126" y="964"/>
                    <a:pt x="4141" y="964"/>
                  </a:cubicBezTo>
                  <a:cubicBezTo>
                    <a:pt x="4270" y="969"/>
                    <a:pt x="4345" y="854"/>
                    <a:pt x="4351" y="843"/>
                  </a:cubicBezTo>
                  <a:cubicBezTo>
                    <a:pt x="4362" y="827"/>
                    <a:pt x="4406" y="751"/>
                    <a:pt x="4385" y="653"/>
                  </a:cubicBezTo>
                  <a:cubicBezTo>
                    <a:pt x="4365" y="565"/>
                    <a:pt x="4304" y="517"/>
                    <a:pt x="4281" y="501"/>
                  </a:cubicBezTo>
                  <a:cubicBezTo>
                    <a:pt x="4202" y="446"/>
                    <a:pt x="4120" y="453"/>
                    <a:pt x="4100" y="455"/>
                  </a:cubicBezTo>
                  <a:cubicBezTo>
                    <a:pt x="4103" y="434"/>
                    <a:pt x="4116" y="334"/>
                    <a:pt x="4049" y="245"/>
                  </a:cubicBezTo>
                  <a:cubicBezTo>
                    <a:pt x="3993" y="169"/>
                    <a:pt x="3892" y="120"/>
                    <a:pt x="3789" y="140"/>
                  </a:cubicBezTo>
                  <a:cubicBezTo>
                    <a:pt x="3693" y="158"/>
                    <a:pt x="3639" y="228"/>
                    <a:pt x="3626" y="247"/>
                  </a:cubicBezTo>
                  <a:cubicBezTo>
                    <a:pt x="3618" y="219"/>
                    <a:pt x="3589" y="123"/>
                    <a:pt x="3495" y="65"/>
                  </a:cubicBezTo>
                  <a:cubicBezTo>
                    <a:pt x="3396" y="4"/>
                    <a:pt x="3252" y="0"/>
                    <a:pt x="3157" y="84"/>
                  </a:cubicBezTo>
                  <a:cubicBezTo>
                    <a:pt x="3084" y="147"/>
                    <a:pt x="3070" y="236"/>
                    <a:pt x="3067" y="264"/>
                  </a:cubicBezTo>
                  <a:cubicBezTo>
                    <a:pt x="3042" y="252"/>
                    <a:pt x="2988" y="230"/>
                    <a:pt x="2919" y="236"/>
                  </a:cubicBezTo>
                  <a:cubicBezTo>
                    <a:pt x="2807" y="245"/>
                    <a:pt x="2739" y="317"/>
                    <a:pt x="2725" y="333"/>
                  </a:cubicBezTo>
                  <a:cubicBezTo>
                    <a:pt x="2629" y="439"/>
                    <a:pt x="2650" y="574"/>
                    <a:pt x="2654" y="599"/>
                  </a:cubicBezTo>
                  <a:cubicBezTo>
                    <a:pt x="2658" y="626"/>
                    <a:pt x="2683" y="763"/>
                    <a:pt x="2797" y="824"/>
                  </a:cubicBezTo>
                  <a:cubicBezTo>
                    <a:pt x="2820" y="836"/>
                    <a:pt x="2869" y="862"/>
                    <a:pt x="2922" y="846"/>
                  </a:cubicBezTo>
                  <a:cubicBezTo>
                    <a:pt x="2997" y="823"/>
                    <a:pt x="3059" y="721"/>
                    <a:pt x="3023" y="635"/>
                  </a:cubicBezTo>
                  <a:cubicBezTo>
                    <a:pt x="3003" y="586"/>
                    <a:pt x="2953" y="543"/>
                    <a:pt x="2864" y="528"/>
                  </a:cubicBezTo>
                  <a:cubicBezTo>
                    <a:pt x="2881" y="524"/>
                    <a:pt x="2914" y="519"/>
                    <a:pt x="2952" y="528"/>
                  </a:cubicBezTo>
                  <a:cubicBezTo>
                    <a:pt x="2971" y="533"/>
                    <a:pt x="3029" y="550"/>
                    <a:pt x="3065" y="608"/>
                  </a:cubicBezTo>
                  <a:cubicBezTo>
                    <a:pt x="3099" y="661"/>
                    <a:pt x="3093" y="716"/>
                    <a:pt x="3090" y="734"/>
                  </a:cubicBezTo>
                  <a:cubicBezTo>
                    <a:pt x="3081" y="809"/>
                    <a:pt x="3027" y="878"/>
                    <a:pt x="2952" y="906"/>
                  </a:cubicBezTo>
                  <a:cubicBezTo>
                    <a:pt x="2946" y="909"/>
                    <a:pt x="2866" y="937"/>
                    <a:pt x="2788" y="900"/>
                  </a:cubicBezTo>
                  <a:cubicBezTo>
                    <a:pt x="2730" y="873"/>
                    <a:pt x="2700" y="824"/>
                    <a:pt x="2651" y="743"/>
                  </a:cubicBezTo>
                  <a:cubicBezTo>
                    <a:pt x="2612" y="679"/>
                    <a:pt x="2621" y="675"/>
                    <a:pt x="2593" y="641"/>
                  </a:cubicBezTo>
                  <a:cubicBezTo>
                    <a:pt x="2574" y="618"/>
                    <a:pt x="2509" y="539"/>
                    <a:pt x="2410" y="538"/>
                  </a:cubicBezTo>
                  <a:cubicBezTo>
                    <a:pt x="2390" y="537"/>
                    <a:pt x="2320" y="536"/>
                    <a:pt x="2276" y="592"/>
                  </a:cubicBezTo>
                  <a:cubicBezTo>
                    <a:pt x="2232" y="648"/>
                    <a:pt x="2248" y="717"/>
                    <a:pt x="2250" y="726"/>
                  </a:cubicBezTo>
                  <a:cubicBezTo>
                    <a:pt x="2148" y="731"/>
                    <a:pt x="2055" y="798"/>
                    <a:pt x="2034" y="893"/>
                  </a:cubicBezTo>
                  <a:cubicBezTo>
                    <a:pt x="2011" y="1000"/>
                    <a:pt x="2046" y="1124"/>
                    <a:pt x="2164" y="1168"/>
                  </a:cubicBezTo>
                  <a:cubicBezTo>
                    <a:pt x="1932" y="1200"/>
                    <a:pt x="1938" y="1554"/>
                    <a:pt x="2134" y="1630"/>
                  </a:cubicBezTo>
                  <a:cubicBezTo>
                    <a:pt x="2329" y="1706"/>
                    <a:pt x="2450" y="1591"/>
                    <a:pt x="2428" y="1468"/>
                  </a:cubicBezTo>
                  <a:cubicBezTo>
                    <a:pt x="2401" y="1308"/>
                    <a:pt x="2262" y="1292"/>
                    <a:pt x="2202" y="1359"/>
                  </a:cubicBezTo>
                  <a:cubicBezTo>
                    <a:pt x="2155" y="1410"/>
                    <a:pt x="2179" y="1466"/>
                    <a:pt x="2234" y="1505"/>
                  </a:cubicBezTo>
                  <a:cubicBezTo>
                    <a:pt x="2127" y="1528"/>
                    <a:pt x="2117" y="1357"/>
                    <a:pt x="2182" y="1293"/>
                  </a:cubicBezTo>
                  <a:cubicBezTo>
                    <a:pt x="2247" y="1230"/>
                    <a:pt x="2448" y="1255"/>
                    <a:pt x="2491" y="1401"/>
                  </a:cubicBezTo>
                  <a:cubicBezTo>
                    <a:pt x="2506" y="1455"/>
                    <a:pt x="2505" y="1502"/>
                    <a:pt x="2499" y="1533"/>
                  </a:cubicBezTo>
                  <a:cubicBezTo>
                    <a:pt x="2494" y="1561"/>
                    <a:pt x="2467" y="1684"/>
                    <a:pt x="2294" y="1817"/>
                  </a:cubicBezTo>
                  <a:cubicBezTo>
                    <a:pt x="2080" y="1983"/>
                    <a:pt x="1844" y="2008"/>
                    <a:pt x="1780" y="2013"/>
                  </a:cubicBezTo>
                  <a:cubicBezTo>
                    <a:pt x="1711" y="2019"/>
                    <a:pt x="1430" y="2039"/>
                    <a:pt x="1184" y="1881"/>
                  </a:cubicBezTo>
                  <a:cubicBezTo>
                    <a:pt x="1108" y="1833"/>
                    <a:pt x="915" y="1690"/>
                    <a:pt x="859" y="1648"/>
                  </a:cubicBezTo>
                  <a:cubicBezTo>
                    <a:pt x="804" y="1607"/>
                    <a:pt x="751" y="1568"/>
                    <a:pt x="669" y="1533"/>
                  </a:cubicBezTo>
                  <a:cubicBezTo>
                    <a:pt x="649" y="1525"/>
                    <a:pt x="568" y="1492"/>
                    <a:pt x="443" y="1479"/>
                  </a:cubicBezTo>
                  <a:cubicBezTo>
                    <a:pt x="266" y="1460"/>
                    <a:pt x="111" y="1492"/>
                    <a:pt x="0" y="1528"/>
                  </a:cubicBezTo>
                  <a:cubicBezTo>
                    <a:pt x="114" y="1530"/>
                    <a:pt x="281" y="1546"/>
                    <a:pt x="462" y="1621"/>
                  </a:cubicBezTo>
                  <a:cubicBezTo>
                    <a:pt x="818" y="1766"/>
                    <a:pt x="858" y="1981"/>
                    <a:pt x="1164" y="2144"/>
                  </a:cubicBezTo>
                  <a:cubicBezTo>
                    <a:pt x="1556" y="2353"/>
                    <a:pt x="1978" y="2259"/>
                    <a:pt x="2070" y="2238"/>
                  </a:cubicBezTo>
                  <a:cubicBezTo>
                    <a:pt x="2537" y="2134"/>
                    <a:pt x="2807" y="1823"/>
                    <a:pt x="2891" y="1717"/>
                  </a:cubicBezTo>
                  <a:cubicBezTo>
                    <a:pt x="2861" y="1705"/>
                    <a:pt x="2818" y="1685"/>
                    <a:pt x="2779" y="1647"/>
                  </a:cubicBezTo>
                  <a:cubicBezTo>
                    <a:pt x="2673" y="1542"/>
                    <a:pt x="2641" y="1352"/>
                    <a:pt x="2724" y="1203"/>
                  </a:cubicBezTo>
                  <a:cubicBezTo>
                    <a:pt x="2797" y="1071"/>
                    <a:pt x="2946" y="994"/>
                    <a:pt x="3103" y="100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noFill/>
              </a:endParaRPr>
            </a:p>
          </p:txBody>
        </p:sp>
        <p:sp>
          <p:nvSpPr>
            <p:cNvPr id="6" name="Freeform 6"/>
            <p:cNvSpPr/>
            <p:nvPr/>
          </p:nvSpPr>
          <p:spPr bwMode="auto">
            <a:xfrm>
              <a:off x="165" y="1230"/>
              <a:ext cx="6260" cy="3246"/>
            </a:xfrm>
            <a:custGeom>
              <a:avLst/>
              <a:gdLst>
                <a:gd name="T0" fmla="*/ 3611 w 3831"/>
                <a:gd name="T1" fmla="*/ 588 h 1986"/>
                <a:gd name="T2" fmla="*/ 3760 w 3831"/>
                <a:gd name="T3" fmla="*/ 529 h 1986"/>
                <a:gd name="T4" fmla="*/ 3817 w 3831"/>
                <a:gd name="T5" fmla="*/ 350 h 1986"/>
                <a:gd name="T6" fmla="*/ 3707 w 3831"/>
                <a:gd name="T7" fmla="*/ 195 h 1986"/>
                <a:gd name="T8" fmla="*/ 3560 w 3831"/>
                <a:gd name="T9" fmla="*/ 162 h 1986"/>
                <a:gd name="T10" fmla="*/ 3467 w 3831"/>
                <a:gd name="T11" fmla="*/ 53 h 1986"/>
                <a:gd name="T12" fmla="*/ 3248 w 3831"/>
                <a:gd name="T13" fmla="*/ 17 h 1986"/>
                <a:gd name="T14" fmla="*/ 3038 w 3831"/>
                <a:gd name="T15" fmla="*/ 315 h 1986"/>
                <a:gd name="T16" fmla="*/ 2874 w 3831"/>
                <a:gd name="T17" fmla="*/ 310 h 1986"/>
                <a:gd name="T18" fmla="*/ 2690 w 3831"/>
                <a:gd name="T19" fmla="*/ 471 h 1986"/>
                <a:gd name="T20" fmla="*/ 2670 w 3831"/>
                <a:gd name="T21" fmla="*/ 558 h 1986"/>
                <a:gd name="T22" fmla="*/ 2692 w 3831"/>
                <a:gd name="T23" fmla="*/ 743 h 1986"/>
                <a:gd name="T24" fmla="*/ 2750 w 3831"/>
                <a:gd name="T25" fmla="*/ 828 h 1986"/>
                <a:gd name="T26" fmla="*/ 2862 w 3831"/>
                <a:gd name="T27" fmla="*/ 876 h 1986"/>
                <a:gd name="T28" fmla="*/ 2999 w 3831"/>
                <a:gd name="T29" fmla="*/ 771 h 1986"/>
                <a:gd name="T30" fmla="*/ 2983 w 3831"/>
                <a:gd name="T31" fmla="*/ 661 h 1986"/>
                <a:gd name="T32" fmla="*/ 2912 w 3831"/>
                <a:gd name="T33" fmla="*/ 629 h 1986"/>
                <a:gd name="T34" fmla="*/ 2873 w 3831"/>
                <a:gd name="T35" fmla="*/ 661 h 1986"/>
                <a:gd name="T36" fmla="*/ 2880 w 3831"/>
                <a:gd name="T37" fmla="*/ 746 h 1986"/>
                <a:gd name="T38" fmla="*/ 2841 w 3831"/>
                <a:gd name="T39" fmla="*/ 711 h 1986"/>
                <a:gd name="T40" fmla="*/ 2825 w 3831"/>
                <a:gd name="T41" fmla="*/ 645 h 1986"/>
                <a:gd name="T42" fmla="*/ 2907 w 3831"/>
                <a:gd name="T43" fmla="*/ 551 h 1986"/>
                <a:gd name="T44" fmla="*/ 3022 w 3831"/>
                <a:gd name="T45" fmla="*/ 577 h 1986"/>
                <a:gd name="T46" fmla="*/ 3104 w 3831"/>
                <a:gd name="T47" fmla="*/ 705 h 1986"/>
                <a:gd name="T48" fmla="*/ 3040 w 3831"/>
                <a:gd name="T49" fmla="*/ 897 h 1986"/>
                <a:gd name="T50" fmla="*/ 2868 w 3831"/>
                <a:gd name="T51" fmla="*/ 970 h 1986"/>
                <a:gd name="T52" fmla="*/ 2569 w 3831"/>
                <a:gd name="T53" fmla="*/ 1305 h 1986"/>
                <a:gd name="T54" fmla="*/ 2226 w 3831"/>
                <a:gd name="T55" fmla="*/ 1495 h 1986"/>
                <a:gd name="T56" fmla="*/ 1568 w 3831"/>
                <a:gd name="T57" fmla="*/ 1591 h 1986"/>
                <a:gd name="T58" fmla="*/ 1166 w 3831"/>
                <a:gd name="T59" fmla="*/ 1519 h 1986"/>
                <a:gd name="T60" fmla="*/ 917 w 3831"/>
                <a:gd name="T61" fmla="*/ 1343 h 1986"/>
                <a:gd name="T62" fmla="*/ 0 w 3831"/>
                <a:gd name="T63" fmla="*/ 850 h 1986"/>
                <a:gd name="T64" fmla="*/ 476 w 3831"/>
                <a:gd name="T65" fmla="*/ 1111 h 1986"/>
                <a:gd name="T66" fmla="*/ 764 w 3831"/>
                <a:gd name="T67" fmla="*/ 1399 h 1986"/>
                <a:gd name="T68" fmla="*/ 1307 w 3831"/>
                <a:gd name="T69" fmla="*/ 1779 h 1986"/>
                <a:gd name="T70" fmla="*/ 1573 w 3831"/>
                <a:gd name="T71" fmla="*/ 1852 h 1986"/>
                <a:gd name="T72" fmla="*/ 3183 w 3831"/>
                <a:gd name="T73" fmla="*/ 1305 h 1986"/>
                <a:gd name="T74" fmla="*/ 3430 w 3831"/>
                <a:gd name="T75" fmla="*/ 1041 h 1986"/>
                <a:gd name="T76" fmla="*/ 3611 w 3831"/>
                <a:gd name="T77" fmla="*/ 588 h 1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831" h="1986">
                  <a:moveTo>
                    <a:pt x="3611" y="588"/>
                  </a:moveTo>
                  <a:cubicBezTo>
                    <a:pt x="3626" y="588"/>
                    <a:pt x="3701" y="587"/>
                    <a:pt x="3760" y="529"/>
                  </a:cubicBezTo>
                  <a:cubicBezTo>
                    <a:pt x="3831" y="457"/>
                    <a:pt x="3819" y="362"/>
                    <a:pt x="3817" y="350"/>
                  </a:cubicBezTo>
                  <a:cubicBezTo>
                    <a:pt x="3802" y="252"/>
                    <a:pt x="3722" y="204"/>
                    <a:pt x="3707" y="195"/>
                  </a:cubicBezTo>
                  <a:cubicBezTo>
                    <a:pt x="3644" y="157"/>
                    <a:pt x="3582" y="160"/>
                    <a:pt x="3560" y="162"/>
                  </a:cubicBezTo>
                  <a:cubicBezTo>
                    <a:pt x="3548" y="138"/>
                    <a:pt x="3521" y="90"/>
                    <a:pt x="3467" y="53"/>
                  </a:cubicBezTo>
                  <a:cubicBezTo>
                    <a:pt x="3395" y="5"/>
                    <a:pt x="3310" y="0"/>
                    <a:pt x="3248" y="17"/>
                  </a:cubicBezTo>
                  <a:cubicBezTo>
                    <a:pt x="3131" y="48"/>
                    <a:pt x="3044" y="169"/>
                    <a:pt x="3038" y="315"/>
                  </a:cubicBezTo>
                  <a:cubicBezTo>
                    <a:pt x="3010" y="306"/>
                    <a:pt x="2947" y="290"/>
                    <a:pt x="2874" y="310"/>
                  </a:cubicBezTo>
                  <a:cubicBezTo>
                    <a:pt x="2787" y="334"/>
                    <a:pt x="2721" y="399"/>
                    <a:pt x="2690" y="471"/>
                  </a:cubicBezTo>
                  <a:cubicBezTo>
                    <a:pt x="2676" y="505"/>
                    <a:pt x="2673" y="533"/>
                    <a:pt x="2670" y="558"/>
                  </a:cubicBezTo>
                  <a:cubicBezTo>
                    <a:pt x="2666" y="591"/>
                    <a:pt x="2658" y="664"/>
                    <a:pt x="2692" y="743"/>
                  </a:cubicBezTo>
                  <a:cubicBezTo>
                    <a:pt x="2704" y="769"/>
                    <a:pt x="2718" y="800"/>
                    <a:pt x="2750" y="828"/>
                  </a:cubicBezTo>
                  <a:cubicBezTo>
                    <a:pt x="2766" y="843"/>
                    <a:pt x="2806" y="877"/>
                    <a:pt x="2862" y="876"/>
                  </a:cubicBezTo>
                  <a:cubicBezTo>
                    <a:pt x="2923" y="874"/>
                    <a:pt x="2981" y="829"/>
                    <a:pt x="2999" y="771"/>
                  </a:cubicBezTo>
                  <a:cubicBezTo>
                    <a:pt x="3001" y="762"/>
                    <a:pt x="3018" y="703"/>
                    <a:pt x="2983" y="661"/>
                  </a:cubicBezTo>
                  <a:cubicBezTo>
                    <a:pt x="2979" y="657"/>
                    <a:pt x="2948" y="621"/>
                    <a:pt x="2912" y="629"/>
                  </a:cubicBezTo>
                  <a:cubicBezTo>
                    <a:pt x="2887" y="635"/>
                    <a:pt x="2875" y="657"/>
                    <a:pt x="2873" y="661"/>
                  </a:cubicBezTo>
                  <a:cubicBezTo>
                    <a:pt x="2852" y="700"/>
                    <a:pt x="2879" y="744"/>
                    <a:pt x="2880" y="746"/>
                  </a:cubicBezTo>
                  <a:cubicBezTo>
                    <a:pt x="2871" y="741"/>
                    <a:pt x="2854" y="731"/>
                    <a:pt x="2841" y="711"/>
                  </a:cubicBezTo>
                  <a:cubicBezTo>
                    <a:pt x="2839" y="708"/>
                    <a:pt x="2821" y="681"/>
                    <a:pt x="2825" y="645"/>
                  </a:cubicBezTo>
                  <a:cubicBezTo>
                    <a:pt x="2830" y="600"/>
                    <a:pt x="2867" y="564"/>
                    <a:pt x="2907" y="551"/>
                  </a:cubicBezTo>
                  <a:cubicBezTo>
                    <a:pt x="2959" y="536"/>
                    <a:pt x="3003" y="565"/>
                    <a:pt x="3022" y="577"/>
                  </a:cubicBezTo>
                  <a:cubicBezTo>
                    <a:pt x="3086" y="619"/>
                    <a:pt x="3101" y="690"/>
                    <a:pt x="3104" y="705"/>
                  </a:cubicBezTo>
                  <a:cubicBezTo>
                    <a:pt x="3123" y="808"/>
                    <a:pt x="3051" y="885"/>
                    <a:pt x="3040" y="897"/>
                  </a:cubicBezTo>
                  <a:cubicBezTo>
                    <a:pt x="2973" y="966"/>
                    <a:pt x="2887" y="970"/>
                    <a:pt x="2868" y="970"/>
                  </a:cubicBezTo>
                  <a:cubicBezTo>
                    <a:pt x="2815" y="1057"/>
                    <a:pt x="2720" y="1186"/>
                    <a:pt x="2569" y="1305"/>
                  </a:cubicBezTo>
                  <a:cubicBezTo>
                    <a:pt x="2542" y="1326"/>
                    <a:pt x="2418" y="1421"/>
                    <a:pt x="2226" y="1495"/>
                  </a:cubicBezTo>
                  <a:cubicBezTo>
                    <a:pt x="1953" y="1601"/>
                    <a:pt x="1721" y="1596"/>
                    <a:pt x="1568" y="1591"/>
                  </a:cubicBezTo>
                  <a:cubicBezTo>
                    <a:pt x="1424" y="1587"/>
                    <a:pt x="1305" y="1582"/>
                    <a:pt x="1166" y="1519"/>
                  </a:cubicBezTo>
                  <a:cubicBezTo>
                    <a:pt x="1030" y="1457"/>
                    <a:pt x="946" y="1372"/>
                    <a:pt x="917" y="1343"/>
                  </a:cubicBezTo>
                  <a:cubicBezTo>
                    <a:pt x="740" y="1166"/>
                    <a:pt x="365" y="833"/>
                    <a:pt x="0" y="850"/>
                  </a:cubicBezTo>
                  <a:cubicBezTo>
                    <a:pt x="197" y="917"/>
                    <a:pt x="352" y="1009"/>
                    <a:pt x="476" y="1111"/>
                  </a:cubicBezTo>
                  <a:cubicBezTo>
                    <a:pt x="599" y="1213"/>
                    <a:pt x="584" y="1234"/>
                    <a:pt x="764" y="1399"/>
                  </a:cubicBezTo>
                  <a:cubicBezTo>
                    <a:pt x="928" y="1551"/>
                    <a:pt x="1078" y="1688"/>
                    <a:pt x="1307" y="1779"/>
                  </a:cubicBezTo>
                  <a:cubicBezTo>
                    <a:pt x="1427" y="1826"/>
                    <a:pt x="1524" y="1843"/>
                    <a:pt x="1573" y="1852"/>
                  </a:cubicBezTo>
                  <a:cubicBezTo>
                    <a:pt x="2347" y="1986"/>
                    <a:pt x="3077" y="1391"/>
                    <a:pt x="3183" y="1305"/>
                  </a:cubicBezTo>
                  <a:cubicBezTo>
                    <a:pt x="3288" y="1220"/>
                    <a:pt x="3365" y="1138"/>
                    <a:pt x="3430" y="1041"/>
                  </a:cubicBezTo>
                  <a:cubicBezTo>
                    <a:pt x="3548" y="866"/>
                    <a:pt x="3592" y="694"/>
                    <a:pt x="3611" y="58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noFill/>
              </a:endParaRPr>
            </a:p>
          </p:txBody>
        </p:sp>
      </p:grpSp>
      <p:cxnSp>
        <p:nvCxnSpPr>
          <p:cNvPr id="7" name="直接连接符 6"/>
          <p:cNvCxnSpPr/>
          <p:nvPr/>
        </p:nvCxnSpPr>
        <p:spPr>
          <a:xfrm>
            <a:off x="9224690" y="670351"/>
            <a:ext cx="2074681" cy="0"/>
          </a:xfrm>
          <a:prstGeom prst="line">
            <a:avLst/>
          </a:prstGeom>
          <a:ln>
            <a:solidFill>
              <a:srgbClr val="F16C06"/>
            </a:solidFill>
          </a:ln>
        </p:spPr>
        <p:style>
          <a:lnRef idx="1">
            <a:schemeClr val="accent1"/>
          </a:lnRef>
          <a:fillRef idx="0">
            <a:schemeClr val="accent1"/>
          </a:fillRef>
          <a:effectRef idx="0">
            <a:schemeClr val="accent1"/>
          </a:effectRef>
          <a:fontRef idx="minor">
            <a:schemeClr val="tx1"/>
          </a:fontRef>
        </p:style>
      </p:cxnSp>
      <p:grpSp>
        <p:nvGrpSpPr>
          <p:cNvPr id="8" name="Group 4"/>
          <p:cNvGrpSpPr>
            <a:grpSpLocks noChangeAspect="1"/>
          </p:cNvGrpSpPr>
          <p:nvPr/>
        </p:nvGrpSpPr>
        <p:grpSpPr bwMode="auto">
          <a:xfrm>
            <a:off x="2940653" y="487371"/>
            <a:ext cx="607778" cy="337494"/>
            <a:chOff x="2" y="-28"/>
            <a:chExt cx="8111" cy="4504"/>
          </a:xfrm>
          <a:gradFill>
            <a:gsLst>
              <a:gs pos="5000">
                <a:srgbClr val="F16C06"/>
              </a:gs>
              <a:gs pos="68000">
                <a:srgbClr val="DF2417"/>
              </a:gs>
            </a:gsLst>
            <a:lin ang="2700000" scaled="1"/>
          </a:gradFill>
        </p:grpSpPr>
        <p:sp>
          <p:nvSpPr>
            <p:cNvPr id="9" name="Freeform 5"/>
            <p:cNvSpPr/>
            <p:nvPr/>
          </p:nvSpPr>
          <p:spPr bwMode="auto">
            <a:xfrm>
              <a:off x="2" y="-28"/>
              <a:ext cx="8111" cy="3845"/>
            </a:xfrm>
            <a:custGeom>
              <a:avLst/>
              <a:gdLst>
                <a:gd name="T0" fmla="*/ 3708 w 4964"/>
                <a:gd name="T1" fmla="*/ 892 h 2353"/>
                <a:gd name="T2" fmla="*/ 3978 w 4964"/>
                <a:gd name="T3" fmla="*/ 1161 h 2353"/>
                <a:gd name="T4" fmla="*/ 3770 w 4964"/>
                <a:gd name="T5" fmla="*/ 1393 h 2353"/>
                <a:gd name="T6" fmla="*/ 3620 w 4964"/>
                <a:gd name="T7" fmla="*/ 2113 h 2353"/>
                <a:gd name="T8" fmla="*/ 4339 w 4964"/>
                <a:gd name="T9" fmla="*/ 1302 h 2353"/>
                <a:gd name="T10" fmla="*/ 4605 w 4964"/>
                <a:gd name="T11" fmla="*/ 1565 h 2353"/>
                <a:gd name="T12" fmla="*/ 4313 w 4964"/>
                <a:gd name="T13" fmla="*/ 1784 h 2353"/>
                <a:gd name="T14" fmla="*/ 4942 w 4964"/>
                <a:gd name="T15" fmla="*/ 1424 h 2353"/>
                <a:gd name="T16" fmla="*/ 4840 w 4964"/>
                <a:gd name="T17" fmla="*/ 983 h 2353"/>
                <a:gd name="T18" fmla="*/ 4445 w 4964"/>
                <a:gd name="T19" fmla="*/ 867 h 2353"/>
                <a:gd name="T20" fmla="*/ 4200 w 4964"/>
                <a:gd name="T21" fmla="*/ 1050 h 2353"/>
                <a:gd name="T22" fmla="*/ 4090 w 4964"/>
                <a:gd name="T23" fmla="*/ 619 h 2353"/>
                <a:gd name="T24" fmla="*/ 3970 w 4964"/>
                <a:gd name="T25" fmla="*/ 869 h 2353"/>
                <a:gd name="T26" fmla="*/ 4351 w 4964"/>
                <a:gd name="T27" fmla="*/ 843 h 2353"/>
                <a:gd name="T28" fmla="*/ 4281 w 4964"/>
                <a:gd name="T29" fmla="*/ 501 h 2353"/>
                <a:gd name="T30" fmla="*/ 4049 w 4964"/>
                <a:gd name="T31" fmla="*/ 245 h 2353"/>
                <a:gd name="T32" fmla="*/ 3626 w 4964"/>
                <a:gd name="T33" fmla="*/ 247 h 2353"/>
                <a:gd name="T34" fmla="*/ 3157 w 4964"/>
                <a:gd name="T35" fmla="*/ 84 h 2353"/>
                <a:gd name="T36" fmla="*/ 2919 w 4964"/>
                <a:gd name="T37" fmla="*/ 236 h 2353"/>
                <a:gd name="T38" fmla="*/ 2654 w 4964"/>
                <a:gd name="T39" fmla="*/ 599 h 2353"/>
                <a:gd name="T40" fmla="*/ 2922 w 4964"/>
                <a:gd name="T41" fmla="*/ 846 h 2353"/>
                <a:gd name="T42" fmla="*/ 2864 w 4964"/>
                <a:gd name="T43" fmla="*/ 528 h 2353"/>
                <a:gd name="T44" fmla="*/ 3065 w 4964"/>
                <a:gd name="T45" fmla="*/ 608 h 2353"/>
                <a:gd name="T46" fmla="*/ 2952 w 4964"/>
                <a:gd name="T47" fmla="*/ 906 h 2353"/>
                <a:gd name="T48" fmla="*/ 2651 w 4964"/>
                <a:gd name="T49" fmla="*/ 743 h 2353"/>
                <a:gd name="T50" fmla="*/ 2410 w 4964"/>
                <a:gd name="T51" fmla="*/ 538 h 2353"/>
                <a:gd name="T52" fmla="*/ 2250 w 4964"/>
                <a:gd name="T53" fmla="*/ 726 h 2353"/>
                <a:gd name="T54" fmla="*/ 2164 w 4964"/>
                <a:gd name="T55" fmla="*/ 1168 h 2353"/>
                <a:gd name="T56" fmla="*/ 2428 w 4964"/>
                <a:gd name="T57" fmla="*/ 1468 h 2353"/>
                <a:gd name="T58" fmla="*/ 2234 w 4964"/>
                <a:gd name="T59" fmla="*/ 1505 h 2353"/>
                <a:gd name="T60" fmla="*/ 2491 w 4964"/>
                <a:gd name="T61" fmla="*/ 1401 h 2353"/>
                <a:gd name="T62" fmla="*/ 2294 w 4964"/>
                <a:gd name="T63" fmla="*/ 1817 h 2353"/>
                <a:gd name="T64" fmla="*/ 1184 w 4964"/>
                <a:gd name="T65" fmla="*/ 1881 h 2353"/>
                <a:gd name="T66" fmla="*/ 669 w 4964"/>
                <a:gd name="T67" fmla="*/ 1533 h 2353"/>
                <a:gd name="T68" fmla="*/ 0 w 4964"/>
                <a:gd name="T69" fmla="*/ 1528 h 2353"/>
                <a:gd name="T70" fmla="*/ 1164 w 4964"/>
                <a:gd name="T71" fmla="*/ 2144 h 2353"/>
                <a:gd name="T72" fmla="*/ 2891 w 4964"/>
                <a:gd name="T73" fmla="*/ 1717 h 2353"/>
                <a:gd name="T74" fmla="*/ 2724 w 4964"/>
                <a:gd name="T75" fmla="*/ 1203 h 2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64" h="2353">
                  <a:moveTo>
                    <a:pt x="3103" y="1008"/>
                  </a:moveTo>
                  <a:cubicBezTo>
                    <a:pt x="3130" y="659"/>
                    <a:pt x="3633" y="632"/>
                    <a:pt x="3708" y="892"/>
                  </a:cubicBezTo>
                  <a:cubicBezTo>
                    <a:pt x="3789" y="890"/>
                    <a:pt x="3852" y="930"/>
                    <a:pt x="3898" y="984"/>
                  </a:cubicBezTo>
                  <a:cubicBezTo>
                    <a:pt x="3916" y="1006"/>
                    <a:pt x="3974" y="1066"/>
                    <a:pt x="3978" y="1161"/>
                  </a:cubicBezTo>
                  <a:cubicBezTo>
                    <a:pt x="3978" y="1187"/>
                    <a:pt x="3980" y="1255"/>
                    <a:pt x="3931" y="1315"/>
                  </a:cubicBezTo>
                  <a:cubicBezTo>
                    <a:pt x="3871" y="1387"/>
                    <a:pt x="3785" y="1392"/>
                    <a:pt x="3770" y="1393"/>
                  </a:cubicBezTo>
                  <a:cubicBezTo>
                    <a:pt x="3742" y="1790"/>
                    <a:pt x="3508" y="2071"/>
                    <a:pt x="3013" y="2344"/>
                  </a:cubicBezTo>
                  <a:cubicBezTo>
                    <a:pt x="3164" y="2327"/>
                    <a:pt x="3398" y="2276"/>
                    <a:pt x="3620" y="2113"/>
                  </a:cubicBezTo>
                  <a:cubicBezTo>
                    <a:pt x="3746" y="2020"/>
                    <a:pt x="3834" y="1915"/>
                    <a:pt x="3888" y="1851"/>
                  </a:cubicBezTo>
                  <a:cubicBezTo>
                    <a:pt x="4136" y="1554"/>
                    <a:pt x="4150" y="1354"/>
                    <a:pt x="4339" y="1302"/>
                  </a:cubicBezTo>
                  <a:cubicBezTo>
                    <a:pt x="4360" y="1297"/>
                    <a:pt x="4465" y="1268"/>
                    <a:pt x="4540" y="1327"/>
                  </a:cubicBezTo>
                  <a:cubicBezTo>
                    <a:pt x="4634" y="1401"/>
                    <a:pt x="4607" y="1554"/>
                    <a:pt x="4605" y="1565"/>
                  </a:cubicBezTo>
                  <a:cubicBezTo>
                    <a:pt x="4601" y="1227"/>
                    <a:pt x="4147" y="1338"/>
                    <a:pt x="4223" y="1628"/>
                  </a:cubicBezTo>
                  <a:cubicBezTo>
                    <a:pt x="4241" y="1695"/>
                    <a:pt x="4273" y="1747"/>
                    <a:pt x="4313" y="1784"/>
                  </a:cubicBezTo>
                  <a:cubicBezTo>
                    <a:pt x="4417" y="1881"/>
                    <a:pt x="4610" y="1917"/>
                    <a:pt x="4764" y="1824"/>
                  </a:cubicBezTo>
                  <a:cubicBezTo>
                    <a:pt x="4909" y="1736"/>
                    <a:pt x="4964" y="1566"/>
                    <a:pt x="4942" y="1424"/>
                  </a:cubicBezTo>
                  <a:cubicBezTo>
                    <a:pt x="4922" y="1292"/>
                    <a:pt x="4837" y="1209"/>
                    <a:pt x="4807" y="1182"/>
                  </a:cubicBezTo>
                  <a:cubicBezTo>
                    <a:pt x="4818" y="1164"/>
                    <a:pt x="4864" y="1082"/>
                    <a:pt x="4840" y="983"/>
                  </a:cubicBezTo>
                  <a:cubicBezTo>
                    <a:pt x="4817" y="893"/>
                    <a:pt x="4741" y="806"/>
                    <a:pt x="4641" y="794"/>
                  </a:cubicBezTo>
                  <a:cubicBezTo>
                    <a:pt x="4536" y="781"/>
                    <a:pt x="4456" y="857"/>
                    <a:pt x="4445" y="867"/>
                  </a:cubicBezTo>
                  <a:cubicBezTo>
                    <a:pt x="4405" y="906"/>
                    <a:pt x="4414" y="929"/>
                    <a:pt x="4372" y="969"/>
                  </a:cubicBezTo>
                  <a:cubicBezTo>
                    <a:pt x="4316" y="1020"/>
                    <a:pt x="4251" y="1043"/>
                    <a:pt x="4200" y="1050"/>
                  </a:cubicBezTo>
                  <a:cubicBezTo>
                    <a:pt x="4099" y="1062"/>
                    <a:pt x="3945" y="1027"/>
                    <a:pt x="3900" y="888"/>
                  </a:cubicBezTo>
                  <a:cubicBezTo>
                    <a:pt x="3827" y="664"/>
                    <a:pt x="4035" y="561"/>
                    <a:pt x="4090" y="619"/>
                  </a:cubicBezTo>
                  <a:cubicBezTo>
                    <a:pt x="4060" y="620"/>
                    <a:pt x="4032" y="629"/>
                    <a:pt x="4009" y="647"/>
                  </a:cubicBezTo>
                  <a:cubicBezTo>
                    <a:pt x="3946" y="695"/>
                    <a:pt x="3931" y="797"/>
                    <a:pt x="3970" y="869"/>
                  </a:cubicBezTo>
                  <a:cubicBezTo>
                    <a:pt x="4018" y="957"/>
                    <a:pt x="4126" y="964"/>
                    <a:pt x="4141" y="964"/>
                  </a:cubicBezTo>
                  <a:cubicBezTo>
                    <a:pt x="4270" y="969"/>
                    <a:pt x="4345" y="854"/>
                    <a:pt x="4351" y="843"/>
                  </a:cubicBezTo>
                  <a:cubicBezTo>
                    <a:pt x="4362" y="827"/>
                    <a:pt x="4406" y="751"/>
                    <a:pt x="4385" y="653"/>
                  </a:cubicBezTo>
                  <a:cubicBezTo>
                    <a:pt x="4365" y="565"/>
                    <a:pt x="4304" y="517"/>
                    <a:pt x="4281" y="501"/>
                  </a:cubicBezTo>
                  <a:cubicBezTo>
                    <a:pt x="4202" y="446"/>
                    <a:pt x="4120" y="453"/>
                    <a:pt x="4100" y="455"/>
                  </a:cubicBezTo>
                  <a:cubicBezTo>
                    <a:pt x="4103" y="434"/>
                    <a:pt x="4116" y="334"/>
                    <a:pt x="4049" y="245"/>
                  </a:cubicBezTo>
                  <a:cubicBezTo>
                    <a:pt x="3993" y="169"/>
                    <a:pt x="3892" y="120"/>
                    <a:pt x="3789" y="140"/>
                  </a:cubicBezTo>
                  <a:cubicBezTo>
                    <a:pt x="3693" y="158"/>
                    <a:pt x="3639" y="228"/>
                    <a:pt x="3626" y="247"/>
                  </a:cubicBezTo>
                  <a:cubicBezTo>
                    <a:pt x="3618" y="219"/>
                    <a:pt x="3589" y="123"/>
                    <a:pt x="3495" y="65"/>
                  </a:cubicBezTo>
                  <a:cubicBezTo>
                    <a:pt x="3396" y="4"/>
                    <a:pt x="3252" y="0"/>
                    <a:pt x="3157" y="84"/>
                  </a:cubicBezTo>
                  <a:cubicBezTo>
                    <a:pt x="3084" y="147"/>
                    <a:pt x="3070" y="236"/>
                    <a:pt x="3067" y="264"/>
                  </a:cubicBezTo>
                  <a:cubicBezTo>
                    <a:pt x="3042" y="252"/>
                    <a:pt x="2988" y="230"/>
                    <a:pt x="2919" y="236"/>
                  </a:cubicBezTo>
                  <a:cubicBezTo>
                    <a:pt x="2807" y="245"/>
                    <a:pt x="2739" y="317"/>
                    <a:pt x="2725" y="333"/>
                  </a:cubicBezTo>
                  <a:cubicBezTo>
                    <a:pt x="2629" y="439"/>
                    <a:pt x="2650" y="574"/>
                    <a:pt x="2654" y="599"/>
                  </a:cubicBezTo>
                  <a:cubicBezTo>
                    <a:pt x="2658" y="626"/>
                    <a:pt x="2683" y="763"/>
                    <a:pt x="2797" y="824"/>
                  </a:cubicBezTo>
                  <a:cubicBezTo>
                    <a:pt x="2820" y="836"/>
                    <a:pt x="2869" y="862"/>
                    <a:pt x="2922" y="846"/>
                  </a:cubicBezTo>
                  <a:cubicBezTo>
                    <a:pt x="2997" y="823"/>
                    <a:pt x="3059" y="721"/>
                    <a:pt x="3023" y="635"/>
                  </a:cubicBezTo>
                  <a:cubicBezTo>
                    <a:pt x="3003" y="586"/>
                    <a:pt x="2953" y="543"/>
                    <a:pt x="2864" y="528"/>
                  </a:cubicBezTo>
                  <a:cubicBezTo>
                    <a:pt x="2881" y="524"/>
                    <a:pt x="2914" y="519"/>
                    <a:pt x="2952" y="528"/>
                  </a:cubicBezTo>
                  <a:cubicBezTo>
                    <a:pt x="2971" y="533"/>
                    <a:pt x="3029" y="550"/>
                    <a:pt x="3065" y="608"/>
                  </a:cubicBezTo>
                  <a:cubicBezTo>
                    <a:pt x="3099" y="661"/>
                    <a:pt x="3093" y="716"/>
                    <a:pt x="3090" y="734"/>
                  </a:cubicBezTo>
                  <a:cubicBezTo>
                    <a:pt x="3081" y="809"/>
                    <a:pt x="3027" y="878"/>
                    <a:pt x="2952" y="906"/>
                  </a:cubicBezTo>
                  <a:cubicBezTo>
                    <a:pt x="2946" y="909"/>
                    <a:pt x="2866" y="937"/>
                    <a:pt x="2788" y="900"/>
                  </a:cubicBezTo>
                  <a:cubicBezTo>
                    <a:pt x="2730" y="873"/>
                    <a:pt x="2700" y="824"/>
                    <a:pt x="2651" y="743"/>
                  </a:cubicBezTo>
                  <a:cubicBezTo>
                    <a:pt x="2612" y="679"/>
                    <a:pt x="2621" y="675"/>
                    <a:pt x="2593" y="641"/>
                  </a:cubicBezTo>
                  <a:cubicBezTo>
                    <a:pt x="2574" y="618"/>
                    <a:pt x="2509" y="539"/>
                    <a:pt x="2410" y="538"/>
                  </a:cubicBezTo>
                  <a:cubicBezTo>
                    <a:pt x="2390" y="537"/>
                    <a:pt x="2320" y="536"/>
                    <a:pt x="2276" y="592"/>
                  </a:cubicBezTo>
                  <a:cubicBezTo>
                    <a:pt x="2232" y="648"/>
                    <a:pt x="2248" y="717"/>
                    <a:pt x="2250" y="726"/>
                  </a:cubicBezTo>
                  <a:cubicBezTo>
                    <a:pt x="2148" y="731"/>
                    <a:pt x="2055" y="798"/>
                    <a:pt x="2034" y="893"/>
                  </a:cubicBezTo>
                  <a:cubicBezTo>
                    <a:pt x="2011" y="1000"/>
                    <a:pt x="2046" y="1124"/>
                    <a:pt x="2164" y="1168"/>
                  </a:cubicBezTo>
                  <a:cubicBezTo>
                    <a:pt x="1932" y="1200"/>
                    <a:pt x="1938" y="1554"/>
                    <a:pt x="2134" y="1630"/>
                  </a:cubicBezTo>
                  <a:cubicBezTo>
                    <a:pt x="2329" y="1706"/>
                    <a:pt x="2450" y="1591"/>
                    <a:pt x="2428" y="1468"/>
                  </a:cubicBezTo>
                  <a:cubicBezTo>
                    <a:pt x="2401" y="1308"/>
                    <a:pt x="2262" y="1292"/>
                    <a:pt x="2202" y="1359"/>
                  </a:cubicBezTo>
                  <a:cubicBezTo>
                    <a:pt x="2155" y="1410"/>
                    <a:pt x="2179" y="1466"/>
                    <a:pt x="2234" y="1505"/>
                  </a:cubicBezTo>
                  <a:cubicBezTo>
                    <a:pt x="2127" y="1528"/>
                    <a:pt x="2117" y="1357"/>
                    <a:pt x="2182" y="1293"/>
                  </a:cubicBezTo>
                  <a:cubicBezTo>
                    <a:pt x="2247" y="1230"/>
                    <a:pt x="2448" y="1255"/>
                    <a:pt x="2491" y="1401"/>
                  </a:cubicBezTo>
                  <a:cubicBezTo>
                    <a:pt x="2506" y="1455"/>
                    <a:pt x="2505" y="1502"/>
                    <a:pt x="2499" y="1533"/>
                  </a:cubicBezTo>
                  <a:cubicBezTo>
                    <a:pt x="2494" y="1561"/>
                    <a:pt x="2467" y="1684"/>
                    <a:pt x="2294" y="1817"/>
                  </a:cubicBezTo>
                  <a:cubicBezTo>
                    <a:pt x="2080" y="1983"/>
                    <a:pt x="1844" y="2008"/>
                    <a:pt x="1780" y="2013"/>
                  </a:cubicBezTo>
                  <a:cubicBezTo>
                    <a:pt x="1711" y="2019"/>
                    <a:pt x="1430" y="2039"/>
                    <a:pt x="1184" y="1881"/>
                  </a:cubicBezTo>
                  <a:cubicBezTo>
                    <a:pt x="1108" y="1833"/>
                    <a:pt x="915" y="1690"/>
                    <a:pt x="859" y="1648"/>
                  </a:cubicBezTo>
                  <a:cubicBezTo>
                    <a:pt x="804" y="1607"/>
                    <a:pt x="751" y="1568"/>
                    <a:pt x="669" y="1533"/>
                  </a:cubicBezTo>
                  <a:cubicBezTo>
                    <a:pt x="649" y="1525"/>
                    <a:pt x="568" y="1492"/>
                    <a:pt x="443" y="1479"/>
                  </a:cubicBezTo>
                  <a:cubicBezTo>
                    <a:pt x="266" y="1460"/>
                    <a:pt x="111" y="1492"/>
                    <a:pt x="0" y="1528"/>
                  </a:cubicBezTo>
                  <a:cubicBezTo>
                    <a:pt x="114" y="1530"/>
                    <a:pt x="281" y="1546"/>
                    <a:pt x="462" y="1621"/>
                  </a:cubicBezTo>
                  <a:cubicBezTo>
                    <a:pt x="818" y="1766"/>
                    <a:pt x="858" y="1981"/>
                    <a:pt x="1164" y="2144"/>
                  </a:cubicBezTo>
                  <a:cubicBezTo>
                    <a:pt x="1556" y="2353"/>
                    <a:pt x="1978" y="2259"/>
                    <a:pt x="2070" y="2238"/>
                  </a:cubicBezTo>
                  <a:cubicBezTo>
                    <a:pt x="2537" y="2134"/>
                    <a:pt x="2807" y="1823"/>
                    <a:pt x="2891" y="1717"/>
                  </a:cubicBezTo>
                  <a:cubicBezTo>
                    <a:pt x="2861" y="1705"/>
                    <a:pt x="2818" y="1685"/>
                    <a:pt x="2779" y="1647"/>
                  </a:cubicBezTo>
                  <a:cubicBezTo>
                    <a:pt x="2673" y="1542"/>
                    <a:pt x="2641" y="1352"/>
                    <a:pt x="2724" y="1203"/>
                  </a:cubicBezTo>
                  <a:cubicBezTo>
                    <a:pt x="2797" y="1071"/>
                    <a:pt x="2946" y="994"/>
                    <a:pt x="3103" y="100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noFill/>
              </a:endParaRPr>
            </a:p>
          </p:txBody>
        </p:sp>
        <p:sp>
          <p:nvSpPr>
            <p:cNvPr id="10" name="Freeform 6"/>
            <p:cNvSpPr/>
            <p:nvPr/>
          </p:nvSpPr>
          <p:spPr bwMode="auto">
            <a:xfrm>
              <a:off x="165" y="1230"/>
              <a:ext cx="6260" cy="3246"/>
            </a:xfrm>
            <a:custGeom>
              <a:avLst/>
              <a:gdLst>
                <a:gd name="T0" fmla="*/ 3611 w 3831"/>
                <a:gd name="T1" fmla="*/ 588 h 1986"/>
                <a:gd name="T2" fmla="*/ 3760 w 3831"/>
                <a:gd name="T3" fmla="*/ 529 h 1986"/>
                <a:gd name="T4" fmla="*/ 3817 w 3831"/>
                <a:gd name="T5" fmla="*/ 350 h 1986"/>
                <a:gd name="T6" fmla="*/ 3707 w 3831"/>
                <a:gd name="T7" fmla="*/ 195 h 1986"/>
                <a:gd name="T8" fmla="*/ 3560 w 3831"/>
                <a:gd name="T9" fmla="*/ 162 h 1986"/>
                <a:gd name="T10" fmla="*/ 3467 w 3831"/>
                <a:gd name="T11" fmla="*/ 53 h 1986"/>
                <a:gd name="T12" fmla="*/ 3248 w 3831"/>
                <a:gd name="T13" fmla="*/ 17 h 1986"/>
                <a:gd name="T14" fmla="*/ 3038 w 3831"/>
                <a:gd name="T15" fmla="*/ 315 h 1986"/>
                <a:gd name="T16" fmla="*/ 2874 w 3831"/>
                <a:gd name="T17" fmla="*/ 310 h 1986"/>
                <a:gd name="T18" fmla="*/ 2690 w 3831"/>
                <a:gd name="T19" fmla="*/ 471 h 1986"/>
                <a:gd name="T20" fmla="*/ 2670 w 3831"/>
                <a:gd name="T21" fmla="*/ 558 h 1986"/>
                <a:gd name="T22" fmla="*/ 2692 w 3831"/>
                <a:gd name="T23" fmla="*/ 743 h 1986"/>
                <a:gd name="T24" fmla="*/ 2750 w 3831"/>
                <a:gd name="T25" fmla="*/ 828 h 1986"/>
                <a:gd name="T26" fmla="*/ 2862 w 3831"/>
                <a:gd name="T27" fmla="*/ 876 h 1986"/>
                <a:gd name="T28" fmla="*/ 2999 w 3831"/>
                <a:gd name="T29" fmla="*/ 771 h 1986"/>
                <a:gd name="T30" fmla="*/ 2983 w 3831"/>
                <a:gd name="T31" fmla="*/ 661 h 1986"/>
                <a:gd name="T32" fmla="*/ 2912 w 3831"/>
                <a:gd name="T33" fmla="*/ 629 h 1986"/>
                <a:gd name="T34" fmla="*/ 2873 w 3831"/>
                <a:gd name="T35" fmla="*/ 661 h 1986"/>
                <a:gd name="T36" fmla="*/ 2880 w 3831"/>
                <a:gd name="T37" fmla="*/ 746 h 1986"/>
                <a:gd name="T38" fmla="*/ 2841 w 3831"/>
                <a:gd name="T39" fmla="*/ 711 h 1986"/>
                <a:gd name="T40" fmla="*/ 2825 w 3831"/>
                <a:gd name="T41" fmla="*/ 645 h 1986"/>
                <a:gd name="T42" fmla="*/ 2907 w 3831"/>
                <a:gd name="T43" fmla="*/ 551 h 1986"/>
                <a:gd name="T44" fmla="*/ 3022 w 3831"/>
                <a:gd name="T45" fmla="*/ 577 h 1986"/>
                <a:gd name="T46" fmla="*/ 3104 w 3831"/>
                <a:gd name="T47" fmla="*/ 705 h 1986"/>
                <a:gd name="T48" fmla="*/ 3040 w 3831"/>
                <a:gd name="T49" fmla="*/ 897 h 1986"/>
                <a:gd name="T50" fmla="*/ 2868 w 3831"/>
                <a:gd name="T51" fmla="*/ 970 h 1986"/>
                <a:gd name="T52" fmla="*/ 2569 w 3831"/>
                <a:gd name="T53" fmla="*/ 1305 h 1986"/>
                <a:gd name="T54" fmla="*/ 2226 w 3831"/>
                <a:gd name="T55" fmla="*/ 1495 h 1986"/>
                <a:gd name="T56" fmla="*/ 1568 w 3831"/>
                <a:gd name="T57" fmla="*/ 1591 h 1986"/>
                <a:gd name="T58" fmla="*/ 1166 w 3831"/>
                <a:gd name="T59" fmla="*/ 1519 h 1986"/>
                <a:gd name="T60" fmla="*/ 917 w 3831"/>
                <a:gd name="T61" fmla="*/ 1343 h 1986"/>
                <a:gd name="T62" fmla="*/ 0 w 3831"/>
                <a:gd name="T63" fmla="*/ 850 h 1986"/>
                <a:gd name="T64" fmla="*/ 476 w 3831"/>
                <a:gd name="T65" fmla="*/ 1111 h 1986"/>
                <a:gd name="T66" fmla="*/ 764 w 3831"/>
                <a:gd name="T67" fmla="*/ 1399 h 1986"/>
                <a:gd name="T68" fmla="*/ 1307 w 3831"/>
                <a:gd name="T69" fmla="*/ 1779 h 1986"/>
                <a:gd name="T70" fmla="*/ 1573 w 3831"/>
                <a:gd name="T71" fmla="*/ 1852 h 1986"/>
                <a:gd name="T72" fmla="*/ 3183 w 3831"/>
                <a:gd name="T73" fmla="*/ 1305 h 1986"/>
                <a:gd name="T74" fmla="*/ 3430 w 3831"/>
                <a:gd name="T75" fmla="*/ 1041 h 1986"/>
                <a:gd name="T76" fmla="*/ 3611 w 3831"/>
                <a:gd name="T77" fmla="*/ 588 h 1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831" h="1986">
                  <a:moveTo>
                    <a:pt x="3611" y="588"/>
                  </a:moveTo>
                  <a:cubicBezTo>
                    <a:pt x="3626" y="588"/>
                    <a:pt x="3701" y="587"/>
                    <a:pt x="3760" y="529"/>
                  </a:cubicBezTo>
                  <a:cubicBezTo>
                    <a:pt x="3831" y="457"/>
                    <a:pt x="3819" y="362"/>
                    <a:pt x="3817" y="350"/>
                  </a:cubicBezTo>
                  <a:cubicBezTo>
                    <a:pt x="3802" y="252"/>
                    <a:pt x="3722" y="204"/>
                    <a:pt x="3707" y="195"/>
                  </a:cubicBezTo>
                  <a:cubicBezTo>
                    <a:pt x="3644" y="157"/>
                    <a:pt x="3582" y="160"/>
                    <a:pt x="3560" y="162"/>
                  </a:cubicBezTo>
                  <a:cubicBezTo>
                    <a:pt x="3548" y="138"/>
                    <a:pt x="3521" y="90"/>
                    <a:pt x="3467" y="53"/>
                  </a:cubicBezTo>
                  <a:cubicBezTo>
                    <a:pt x="3395" y="5"/>
                    <a:pt x="3310" y="0"/>
                    <a:pt x="3248" y="17"/>
                  </a:cubicBezTo>
                  <a:cubicBezTo>
                    <a:pt x="3131" y="48"/>
                    <a:pt x="3044" y="169"/>
                    <a:pt x="3038" y="315"/>
                  </a:cubicBezTo>
                  <a:cubicBezTo>
                    <a:pt x="3010" y="306"/>
                    <a:pt x="2947" y="290"/>
                    <a:pt x="2874" y="310"/>
                  </a:cubicBezTo>
                  <a:cubicBezTo>
                    <a:pt x="2787" y="334"/>
                    <a:pt x="2721" y="399"/>
                    <a:pt x="2690" y="471"/>
                  </a:cubicBezTo>
                  <a:cubicBezTo>
                    <a:pt x="2676" y="505"/>
                    <a:pt x="2673" y="533"/>
                    <a:pt x="2670" y="558"/>
                  </a:cubicBezTo>
                  <a:cubicBezTo>
                    <a:pt x="2666" y="591"/>
                    <a:pt x="2658" y="664"/>
                    <a:pt x="2692" y="743"/>
                  </a:cubicBezTo>
                  <a:cubicBezTo>
                    <a:pt x="2704" y="769"/>
                    <a:pt x="2718" y="800"/>
                    <a:pt x="2750" y="828"/>
                  </a:cubicBezTo>
                  <a:cubicBezTo>
                    <a:pt x="2766" y="843"/>
                    <a:pt x="2806" y="877"/>
                    <a:pt x="2862" y="876"/>
                  </a:cubicBezTo>
                  <a:cubicBezTo>
                    <a:pt x="2923" y="874"/>
                    <a:pt x="2981" y="829"/>
                    <a:pt x="2999" y="771"/>
                  </a:cubicBezTo>
                  <a:cubicBezTo>
                    <a:pt x="3001" y="762"/>
                    <a:pt x="3018" y="703"/>
                    <a:pt x="2983" y="661"/>
                  </a:cubicBezTo>
                  <a:cubicBezTo>
                    <a:pt x="2979" y="657"/>
                    <a:pt x="2948" y="621"/>
                    <a:pt x="2912" y="629"/>
                  </a:cubicBezTo>
                  <a:cubicBezTo>
                    <a:pt x="2887" y="635"/>
                    <a:pt x="2875" y="657"/>
                    <a:pt x="2873" y="661"/>
                  </a:cubicBezTo>
                  <a:cubicBezTo>
                    <a:pt x="2852" y="700"/>
                    <a:pt x="2879" y="744"/>
                    <a:pt x="2880" y="746"/>
                  </a:cubicBezTo>
                  <a:cubicBezTo>
                    <a:pt x="2871" y="741"/>
                    <a:pt x="2854" y="731"/>
                    <a:pt x="2841" y="711"/>
                  </a:cubicBezTo>
                  <a:cubicBezTo>
                    <a:pt x="2839" y="708"/>
                    <a:pt x="2821" y="681"/>
                    <a:pt x="2825" y="645"/>
                  </a:cubicBezTo>
                  <a:cubicBezTo>
                    <a:pt x="2830" y="600"/>
                    <a:pt x="2867" y="564"/>
                    <a:pt x="2907" y="551"/>
                  </a:cubicBezTo>
                  <a:cubicBezTo>
                    <a:pt x="2959" y="536"/>
                    <a:pt x="3003" y="565"/>
                    <a:pt x="3022" y="577"/>
                  </a:cubicBezTo>
                  <a:cubicBezTo>
                    <a:pt x="3086" y="619"/>
                    <a:pt x="3101" y="690"/>
                    <a:pt x="3104" y="705"/>
                  </a:cubicBezTo>
                  <a:cubicBezTo>
                    <a:pt x="3123" y="808"/>
                    <a:pt x="3051" y="885"/>
                    <a:pt x="3040" y="897"/>
                  </a:cubicBezTo>
                  <a:cubicBezTo>
                    <a:pt x="2973" y="966"/>
                    <a:pt x="2887" y="970"/>
                    <a:pt x="2868" y="970"/>
                  </a:cubicBezTo>
                  <a:cubicBezTo>
                    <a:pt x="2815" y="1057"/>
                    <a:pt x="2720" y="1186"/>
                    <a:pt x="2569" y="1305"/>
                  </a:cubicBezTo>
                  <a:cubicBezTo>
                    <a:pt x="2542" y="1326"/>
                    <a:pt x="2418" y="1421"/>
                    <a:pt x="2226" y="1495"/>
                  </a:cubicBezTo>
                  <a:cubicBezTo>
                    <a:pt x="1953" y="1601"/>
                    <a:pt x="1721" y="1596"/>
                    <a:pt x="1568" y="1591"/>
                  </a:cubicBezTo>
                  <a:cubicBezTo>
                    <a:pt x="1424" y="1587"/>
                    <a:pt x="1305" y="1582"/>
                    <a:pt x="1166" y="1519"/>
                  </a:cubicBezTo>
                  <a:cubicBezTo>
                    <a:pt x="1030" y="1457"/>
                    <a:pt x="946" y="1372"/>
                    <a:pt x="917" y="1343"/>
                  </a:cubicBezTo>
                  <a:cubicBezTo>
                    <a:pt x="740" y="1166"/>
                    <a:pt x="365" y="833"/>
                    <a:pt x="0" y="850"/>
                  </a:cubicBezTo>
                  <a:cubicBezTo>
                    <a:pt x="197" y="917"/>
                    <a:pt x="352" y="1009"/>
                    <a:pt x="476" y="1111"/>
                  </a:cubicBezTo>
                  <a:cubicBezTo>
                    <a:pt x="599" y="1213"/>
                    <a:pt x="584" y="1234"/>
                    <a:pt x="764" y="1399"/>
                  </a:cubicBezTo>
                  <a:cubicBezTo>
                    <a:pt x="928" y="1551"/>
                    <a:pt x="1078" y="1688"/>
                    <a:pt x="1307" y="1779"/>
                  </a:cubicBezTo>
                  <a:cubicBezTo>
                    <a:pt x="1427" y="1826"/>
                    <a:pt x="1524" y="1843"/>
                    <a:pt x="1573" y="1852"/>
                  </a:cubicBezTo>
                  <a:cubicBezTo>
                    <a:pt x="2347" y="1986"/>
                    <a:pt x="3077" y="1391"/>
                    <a:pt x="3183" y="1305"/>
                  </a:cubicBezTo>
                  <a:cubicBezTo>
                    <a:pt x="3288" y="1220"/>
                    <a:pt x="3365" y="1138"/>
                    <a:pt x="3430" y="1041"/>
                  </a:cubicBezTo>
                  <a:cubicBezTo>
                    <a:pt x="3548" y="866"/>
                    <a:pt x="3592" y="694"/>
                    <a:pt x="3611" y="58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noFill/>
              </a:endParaRPr>
            </a:p>
          </p:txBody>
        </p:sp>
      </p:grpSp>
      <p:cxnSp>
        <p:nvCxnSpPr>
          <p:cNvPr id="11" name="直接连接符 10"/>
          <p:cNvCxnSpPr/>
          <p:nvPr/>
        </p:nvCxnSpPr>
        <p:spPr>
          <a:xfrm flipH="1">
            <a:off x="870857" y="670351"/>
            <a:ext cx="2082010" cy="0"/>
          </a:xfrm>
          <a:prstGeom prst="line">
            <a:avLst/>
          </a:prstGeom>
          <a:ln>
            <a:solidFill>
              <a:srgbClr val="F16C06"/>
            </a:solidFill>
          </a:ln>
        </p:spPr>
        <p:style>
          <a:lnRef idx="1">
            <a:schemeClr val="accent1"/>
          </a:lnRef>
          <a:fillRef idx="0">
            <a:schemeClr val="accent1"/>
          </a:fillRef>
          <a:effectRef idx="0">
            <a:schemeClr val="accent1"/>
          </a:effectRef>
          <a:fontRef idx="minor">
            <a:schemeClr val="tx1"/>
          </a:fontRef>
        </p:style>
      </p:cxnSp>
      <p:pic>
        <p:nvPicPr>
          <p:cNvPr id="12" name="图片 11"/>
          <p:cNvPicPr>
            <a:picLocks noChangeAspect="1"/>
          </p:cNvPicPr>
          <p:nvPr/>
        </p:nvPicPr>
        <p:blipFill rotWithShape="1">
          <a:blip r:embed="rId4" cstate="screen"/>
          <a:srcRect/>
          <a:stretch>
            <a:fillRect/>
          </a:stretch>
        </p:blipFill>
        <p:spPr>
          <a:xfrm>
            <a:off x="0" y="5342467"/>
            <a:ext cx="12192000" cy="1515210"/>
          </a:xfrm>
          <a:prstGeom prst="rect">
            <a:avLst/>
          </a:prstGeom>
        </p:spPr>
      </p:pic>
      <p:grpSp>
        <p:nvGrpSpPr>
          <p:cNvPr id="13" name="组合 12"/>
          <p:cNvGrpSpPr/>
          <p:nvPr/>
        </p:nvGrpSpPr>
        <p:grpSpPr>
          <a:xfrm>
            <a:off x="1215663" y="1491582"/>
            <a:ext cx="1548032" cy="1519212"/>
            <a:chOff x="1368932" y="1651000"/>
            <a:chExt cx="1826938" cy="1792926"/>
          </a:xfrm>
        </p:grpSpPr>
        <p:sp>
          <p:nvSpPr>
            <p:cNvPr id="14" name="椭圆 13"/>
            <p:cNvSpPr/>
            <p:nvPr/>
          </p:nvSpPr>
          <p:spPr>
            <a:xfrm>
              <a:off x="1533297" y="1791469"/>
              <a:ext cx="1498086" cy="1498086"/>
            </a:xfrm>
            <a:prstGeom prst="ellipse">
              <a:avLst/>
            </a:prstGeom>
            <a:gradFill flip="none" rotWithShape="1">
              <a:gsLst>
                <a:gs pos="5000">
                  <a:srgbClr val="FEF5D6"/>
                </a:gs>
                <a:gs pos="68000">
                  <a:srgbClr val="FBCB78"/>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5" name="Freeform 5"/>
            <p:cNvSpPr>
              <a:spLocks noEditPoints="1"/>
            </p:cNvSpPr>
            <p:nvPr/>
          </p:nvSpPr>
          <p:spPr bwMode="auto">
            <a:xfrm>
              <a:off x="1368932" y="1651000"/>
              <a:ext cx="1826938" cy="1792926"/>
            </a:xfrm>
            <a:custGeom>
              <a:avLst/>
              <a:gdLst>
                <a:gd name="T0" fmla="*/ 3279 w 7323"/>
                <a:gd name="T1" fmla="*/ 470 h 7185"/>
                <a:gd name="T2" fmla="*/ 3678 w 7323"/>
                <a:gd name="T3" fmla="*/ 281 h 7185"/>
                <a:gd name="T4" fmla="*/ 3662 w 7323"/>
                <a:gd name="T5" fmla="*/ 183 h 7185"/>
                <a:gd name="T6" fmla="*/ 3348 w 7323"/>
                <a:gd name="T7" fmla="*/ 283 h 7185"/>
                <a:gd name="T8" fmla="*/ 3425 w 7323"/>
                <a:gd name="T9" fmla="*/ 60 h 7185"/>
                <a:gd name="T10" fmla="*/ 3197 w 7323"/>
                <a:gd name="T11" fmla="*/ 327 h 7185"/>
                <a:gd name="T12" fmla="*/ 3139 w 7323"/>
                <a:gd name="T13" fmla="*/ 292 h 7185"/>
                <a:gd name="T14" fmla="*/ 3975 w 7323"/>
                <a:gd name="T15" fmla="*/ 279 h 7185"/>
                <a:gd name="T16" fmla="*/ 3984 w 7323"/>
                <a:gd name="T17" fmla="*/ 101 h 7185"/>
                <a:gd name="T18" fmla="*/ 4005 w 7323"/>
                <a:gd name="T19" fmla="*/ 298 h 7185"/>
                <a:gd name="T20" fmla="*/ 4073 w 7323"/>
                <a:gd name="T21" fmla="*/ 408 h 7185"/>
                <a:gd name="T22" fmla="*/ 4716 w 7323"/>
                <a:gd name="T23" fmla="*/ 386 h 7185"/>
                <a:gd name="T24" fmla="*/ 5056 w 7323"/>
                <a:gd name="T25" fmla="*/ 520 h 7185"/>
                <a:gd name="T26" fmla="*/ 5380 w 7323"/>
                <a:gd name="T27" fmla="*/ 691 h 7185"/>
                <a:gd name="T28" fmla="*/ 5684 w 7323"/>
                <a:gd name="T29" fmla="*/ 896 h 7185"/>
                <a:gd name="T30" fmla="*/ 5853 w 7323"/>
                <a:gd name="T31" fmla="*/ 656 h 7185"/>
                <a:gd name="T32" fmla="*/ 6215 w 7323"/>
                <a:gd name="T33" fmla="*/ 1398 h 7185"/>
                <a:gd name="T34" fmla="*/ 6432 w 7323"/>
                <a:gd name="T35" fmla="*/ 1201 h 7185"/>
                <a:gd name="T36" fmla="*/ 6624 w 7323"/>
                <a:gd name="T37" fmla="*/ 2004 h 7185"/>
                <a:gd name="T38" fmla="*/ 6879 w 7323"/>
                <a:gd name="T39" fmla="*/ 1858 h 7185"/>
                <a:gd name="T40" fmla="*/ 6893 w 7323"/>
                <a:gd name="T41" fmla="*/ 2685 h 7185"/>
                <a:gd name="T42" fmla="*/ 7173 w 7323"/>
                <a:gd name="T43" fmla="*/ 2597 h 7185"/>
                <a:gd name="T44" fmla="*/ 7007 w 7323"/>
                <a:gd name="T45" fmla="*/ 3407 h 7185"/>
                <a:gd name="T46" fmla="*/ 7300 w 7323"/>
                <a:gd name="T47" fmla="*/ 3383 h 7185"/>
                <a:gd name="T48" fmla="*/ 6962 w 7323"/>
                <a:gd name="T49" fmla="*/ 4137 h 7185"/>
                <a:gd name="T50" fmla="*/ 6880 w 7323"/>
                <a:gd name="T51" fmla="*/ 4494 h 7185"/>
                <a:gd name="T52" fmla="*/ 6760 w 7323"/>
                <a:gd name="T53" fmla="*/ 4839 h 7185"/>
                <a:gd name="T54" fmla="*/ 6603 w 7323"/>
                <a:gd name="T55" fmla="*/ 5170 h 7185"/>
                <a:gd name="T56" fmla="*/ 6411 w 7323"/>
                <a:gd name="T57" fmla="*/ 5482 h 7185"/>
                <a:gd name="T58" fmla="*/ 6658 w 7323"/>
                <a:gd name="T59" fmla="*/ 5641 h 7185"/>
                <a:gd name="T60" fmla="*/ 5930 w 7323"/>
                <a:gd name="T61" fmla="*/ 6033 h 7185"/>
                <a:gd name="T62" fmla="*/ 6137 w 7323"/>
                <a:gd name="T63" fmla="*/ 6242 h 7185"/>
                <a:gd name="T64" fmla="*/ 5341 w 7323"/>
                <a:gd name="T65" fmla="*/ 6467 h 7185"/>
                <a:gd name="T66" fmla="*/ 5498 w 7323"/>
                <a:gd name="T67" fmla="*/ 6716 h 7185"/>
                <a:gd name="T68" fmla="*/ 4673 w 7323"/>
                <a:gd name="T69" fmla="*/ 6763 h 7185"/>
                <a:gd name="T70" fmla="*/ 4771 w 7323"/>
                <a:gd name="T71" fmla="*/ 7039 h 7185"/>
                <a:gd name="T72" fmla="*/ 3956 w 7323"/>
                <a:gd name="T73" fmla="*/ 6907 h 7185"/>
                <a:gd name="T74" fmla="*/ 2607 w 7323"/>
                <a:gd name="T75" fmla="*/ 386 h 7185"/>
                <a:gd name="T76" fmla="*/ 2267 w 7323"/>
                <a:gd name="T77" fmla="*/ 520 h 7185"/>
                <a:gd name="T78" fmla="*/ 1943 w 7323"/>
                <a:gd name="T79" fmla="*/ 691 h 7185"/>
                <a:gd name="T80" fmla="*/ 1639 w 7323"/>
                <a:gd name="T81" fmla="*/ 896 h 7185"/>
                <a:gd name="T82" fmla="*/ 1470 w 7323"/>
                <a:gd name="T83" fmla="*/ 656 h 7185"/>
                <a:gd name="T84" fmla="*/ 1108 w 7323"/>
                <a:gd name="T85" fmla="*/ 1398 h 7185"/>
                <a:gd name="T86" fmla="*/ 891 w 7323"/>
                <a:gd name="T87" fmla="*/ 1201 h 7185"/>
                <a:gd name="T88" fmla="*/ 699 w 7323"/>
                <a:gd name="T89" fmla="*/ 2004 h 7185"/>
                <a:gd name="T90" fmla="*/ 444 w 7323"/>
                <a:gd name="T91" fmla="*/ 1858 h 7185"/>
                <a:gd name="T92" fmla="*/ 430 w 7323"/>
                <a:gd name="T93" fmla="*/ 2685 h 7185"/>
                <a:gd name="T94" fmla="*/ 150 w 7323"/>
                <a:gd name="T95" fmla="*/ 2597 h 7185"/>
                <a:gd name="T96" fmla="*/ 316 w 7323"/>
                <a:gd name="T97" fmla="*/ 3407 h 7185"/>
                <a:gd name="T98" fmla="*/ 23 w 7323"/>
                <a:gd name="T99" fmla="*/ 3383 h 7185"/>
                <a:gd name="T100" fmla="*/ 361 w 7323"/>
                <a:gd name="T101" fmla="*/ 4137 h 7185"/>
                <a:gd name="T102" fmla="*/ 443 w 7323"/>
                <a:gd name="T103" fmla="*/ 4494 h 7185"/>
                <a:gd name="T104" fmla="*/ 563 w 7323"/>
                <a:gd name="T105" fmla="*/ 4839 h 7185"/>
                <a:gd name="T106" fmla="*/ 720 w 7323"/>
                <a:gd name="T107" fmla="*/ 5170 h 7185"/>
                <a:gd name="T108" fmla="*/ 912 w 7323"/>
                <a:gd name="T109" fmla="*/ 5482 h 7185"/>
                <a:gd name="T110" fmla="*/ 666 w 7323"/>
                <a:gd name="T111" fmla="*/ 5641 h 7185"/>
                <a:gd name="T112" fmla="*/ 1393 w 7323"/>
                <a:gd name="T113" fmla="*/ 6033 h 7185"/>
                <a:gd name="T114" fmla="*/ 1186 w 7323"/>
                <a:gd name="T115" fmla="*/ 6242 h 7185"/>
                <a:gd name="T116" fmla="*/ 1982 w 7323"/>
                <a:gd name="T117" fmla="*/ 6467 h 7185"/>
                <a:gd name="T118" fmla="*/ 1825 w 7323"/>
                <a:gd name="T119" fmla="*/ 6716 h 7185"/>
                <a:gd name="T120" fmla="*/ 2650 w 7323"/>
                <a:gd name="T121" fmla="*/ 6763 h 7185"/>
                <a:gd name="T122" fmla="*/ 2552 w 7323"/>
                <a:gd name="T123" fmla="*/ 7039 h 7185"/>
                <a:gd name="T124" fmla="*/ 3009 w 7323"/>
                <a:gd name="T125" fmla="*/ 6837 h 7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323" h="7185">
                  <a:moveTo>
                    <a:pt x="3375" y="6917"/>
                  </a:moveTo>
                  <a:cubicBezTo>
                    <a:pt x="3345" y="7022"/>
                    <a:pt x="3267" y="7132"/>
                    <a:pt x="3134" y="7121"/>
                  </a:cubicBezTo>
                  <a:cubicBezTo>
                    <a:pt x="3224" y="7079"/>
                    <a:pt x="3310" y="6986"/>
                    <a:pt x="3367" y="6907"/>
                  </a:cubicBezTo>
                  <a:cubicBezTo>
                    <a:pt x="3208" y="6840"/>
                    <a:pt x="3098" y="6952"/>
                    <a:pt x="2937" y="7140"/>
                  </a:cubicBezTo>
                  <a:cubicBezTo>
                    <a:pt x="3075" y="7184"/>
                    <a:pt x="3319" y="7185"/>
                    <a:pt x="3370" y="6974"/>
                  </a:cubicBezTo>
                  <a:cubicBezTo>
                    <a:pt x="3377" y="6944"/>
                    <a:pt x="3375" y="6925"/>
                    <a:pt x="3375" y="6917"/>
                  </a:cubicBezTo>
                  <a:close/>
                  <a:moveTo>
                    <a:pt x="4029" y="490"/>
                  </a:moveTo>
                  <a:cubicBezTo>
                    <a:pt x="4029" y="490"/>
                    <a:pt x="4029" y="490"/>
                    <a:pt x="4029" y="490"/>
                  </a:cubicBezTo>
                  <a:cubicBezTo>
                    <a:pt x="4038" y="486"/>
                    <a:pt x="4043" y="479"/>
                    <a:pt x="4044" y="470"/>
                  </a:cubicBezTo>
                  <a:cubicBezTo>
                    <a:pt x="4053" y="425"/>
                    <a:pt x="3996" y="370"/>
                    <a:pt x="3967" y="342"/>
                  </a:cubicBezTo>
                  <a:cubicBezTo>
                    <a:pt x="3968" y="370"/>
                    <a:pt x="3970" y="514"/>
                    <a:pt x="4029" y="490"/>
                  </a:cubicBezTo>
                  <a:close/>
                  <a:moveTo>
                    <a:pt x="3294" y="490"/>
                  </a:moveTo>
                  <a:cubicBezTo>
                    <a:pt x="3294" y="490"/>
                    <a:pt x="3294" y="490"/>
                    <a:pt x="3294" y="490"/>
                  </a:cubicBezTo>
                  <a:cubicBezTo>
                    <a:pt x="3285" y="486"/>
                    <a:pt x="3281" y="479"/>
                    <a:pt x="3279" y="470"/>
                  </a:cubicBezTo>
                  <a:cubicBezTo>
                    <a:pt x="3270" y="425"/>
                    <a:pt x="3327" y="370"/>
                    <a:pt x="3356" y="342"/>
                  </a:cubicBezTo>
                  <a:cubicBezTo>
                    <a:pt x="3355" y="370"/>
                    <a:pt x="3354" y="514"/>
                    <a:pt x="3294" y="490"/>
                  </a:cubicBezTo>
                  <a:close/>
                  <a:moveTo>
                    <a:pt x="3425" y="502"/>
                  </a:moveTo>
                  <a:cubicBezTo>
                    <a:pt x="3425" y="502"/>
                    <a:pt x="3425" y="502"/>
                    <a:pt x="3425" y="502"/>
                  </a:cubicBezTo>
                  <a:cubicBezTo>
                    <a:pt x="3415" y="503"/>
                    <a:pt x="3408" y="501"/>
                    <a:pt x="3402" y="494"/>
                  </a:cubicBezTo>
                  <a:cubicBezTo>
                    <a:pt x="3370" y="461"/>
                    <a:pt x="3386" y="384"/>
                    <a:pt x="3394" y="345"/>
                  </a:cubicBezTo>
                  <a:cubicBezTo>
                    <a:pt x="3410" y="369"/>
                    <a:pt x="3487" y="489"/>
                    <a:pt x="3425" y="502"/>
                  </a:cubicBezTo>
                  <a:close/>
                  <a:moveTo>
                    <a:pt x="3646" y="279"/>
                  </a:moveTo>
                  <a:cubicBezTo>
                    <a:pt x="3646" y="279"/>
                    <a:pt x="3646" y="279"/>
                    <a:pt x="3646" y="279"/>
                  </a:cubicBezTo>
                  <a:cubicBezTo>
                    <a:pt x="3646" y="279"/>
                    <a:pt x="3646" y="280"/>
                    <a:pt x="3645" y="281"/>
                  </a:cubicBezTo>
                  <a:cubicBezTo>
                    <a:pt x="3646" y="281"/>
                    <a:pt x="3646" y="284"/>
                    <a:pt x="3646" y="284"/>
                  </a:cubicBezTo>
                  <a:cubicBezTo>
                    <a:pt x="3650" y="299"/>
                    <a:pt x="3655" y="315"/>
                    <a:pt x="3662" y="330"/>
                  </a:cubicBezTo>
                  <a:cubicBezTo>
                    <a:pt x="3668" y="315"/>
                    <a:pt x="3673" y="299"/>
                    <a:pt x="3677" y="284"/>
                  </a:cubicBezTo>
                  <a:cubicBezTo>
                    <a:pt x="3677" y="284"/>
                    <a:pt x="3677" y="281"/>
                    <a:pt x="3678" y="281"/>
                  </a:cubicBezTo>
                  <a:cubicBezTo>
                    <a:pt x="3677" y="280"/>
                    <a:pt x="3677" y="279"/>
                    <a:pt x="3677" y="279"/>
                  </a:cubicBezTo>
                  <a:cubicBezTo>
                    <a:pt x="3673" y="263"/>
                    <a:pt x="3668" y="248"/>
                    <a:pt x="3662" y="232"/>
                  </a:cubicBezTo>
                  <a:cubicBezTo>
                    <a:pt x="3655" y="248"/>
                    <a:pt x="3650" y="263"/>
                    <a:pt x="3646" y="279"/>
                  </a:cubicBezTo>
                  <a:close/>
                  <a:moveTo>
                    <a:pt x="3681" y="368"/>
                  </a:moveTo>
                  <a:cubicBezTo>
                    <a:pt x="3681" y="368"/>
                    <a:pt x="3681" y="368"/>
                    <a:pt x="3681" y="368"/>
                  </a:cubicBezTo>
                  <a:cubicBezTo>
                    <a:pt x="3753" y="329"/>
                    <a:pt x="3820" y="301"/>
                    <a:pt x="3883" y="284"/>
                  </a:cubicBezTo>
                  <a:cubicBezTo>
                    <a:pt x="3883" y="283"/>
                    <a:pt x="3884" y="283"/>
                    <a:pt x="3885" y="283"/>
                  </a:cubicBezTo>
                  <a:cubicBezTo>
                    <a:pt x="3886" y="283"/>
                    <a:pt x="3887" y="283"/>
                    <a:pt x="3887" y="282"/>
                  </a:cubicBezTo>
                  <a:cubicBezTo>
                    <a:pt x="3889" y="282"/>
                    <a:pt x="3892" y="281"/>
                    <a:pt x="3893" y="281"/>
                  </a:cubicBezTo>
                  <a:cubicBezTo>
                    <a:pt x="3892" y="280"/>
                    <a:pt x="3889" y="280"/>
                    <a:pt x="3887" y="279"/>
                  </a:cubicBezTo>
                  <a:cubicBezTo>
                    <a:pt x="3886" y="279"/>
                    <a:pt x="3885" y="279"/>
                    <a:pt x="3883" y="279"/>
                  </a:cubicBezTo>
                  <a:cubicBezTo>
                    <a:pt x="3820" y="261"/>
                    <a:pt x="3753" y="233"/>
                    <a:pt x="3681" y="194"/>
                  </a:cubicBezTo>
                  <a:cubicBezTo>
                    <a:pt x="3688" y="182"/>
                    <a:pt x="3696" y="170"/>
                    <a:pt x="3705" y="158"/>
                  </a:cubicBezTo>
                  <a:cubicBezTo>
                    <a:pt x="3691" y="167"/>
                    <a:pt x="3676" y="175"/>
                    <a:pt x="3662" y="183"/>
                  </a:cubicBezTo>
                  <a:cubicBezTo>
                    <a:pt x="3647" y="175"/>
                    <a:pt x="3632" y="167"/>
                    <a:pt x="3618" y="158"/>
                  </a:cubicBezTo>
                  <a:cubicBezTo>
                    <a:pt x="3627" y="170"/>
                    <a:pt x="3635" y="182"/>
                    <a:pt x="3642" y="194"/>
                  </a:cubicBezTo>
                  <a:cubicBezTo>
                    <a:pt x="3570" y="233"/>
                    <a:pt x="3503" y="261"/>
                    <a:pt x="3440" y="279"/>
                  </a:cubicBezTo>
                  <a:cubicBezTo>
                    <a:pt x="3439" y="279"/>
                    <a:pt x="3437" y="279"/>
                    <a:pt x="3436" y="279"/>
                  </a:cubicBezTo>
                  <a:cubicBezTo>
                    <a:pt x="3434" y="280"/>
                    <a:pt x="3432" y="280"/>
                    <a:pt x="3430" y="281"/>
                  </a:cubicBezTo>
                  <a:cubicBezTo>
                    <a:pt x="3432" y="281"/>
                    <a:pt x="3434" y="282"/>
                    <a:pt x="3436" y="282"/>
                  </a:cubicBezTo>
                  <a:cubicBezTo>
                    <a:pt x="3436" y="283"/>
                    <a:pt x="3438" y="283"/>
                    <a:pt x="3438" y="283"/>
                  </a:cubicBezTo>
                  <a:cubicBezTo>
                    <a:pt x="3439" y="283"/>
                    <a:pt x="3440" y="283"/>
                    <a:pt x="3440" y="284"/>
                  </a:cubicBezTo>
                  <a:cubicBezTo>
                    <a:pt x="3503" y="301"/>
                    <a:pt x="3570" y="329"/>
                    <a:pt x="3642" y="368"/>
                  </a:cubicBezTo>
                  <a:cubicBezTo>
                    <a:pt x="3635" y="380"/>
                    <a:pt x="3627" y="392"/>
                    <a:pt x="3618" y="404"/>
                  </a:cubicBezTo>
                  <a:cubicBezTo>
                    <a:pt x="3632" y="395"/>
                    <a:pt x="3647" y="386"/>
                    <a:pt x="3662" y="378"/>
                  </a:cubicBezTo>
                  <a:cubicBezTo>
                    <a:pt x="3676" y="386"/>
                    <a:pt x="3691" y="395"/>
                    <a:pt x="3705" y="404"/>
                  </a:cubicBezTo>
                  <a:cubicBezTo>
                    <a:pt x="3696" y="392"/>
                    <a:pt x="3688" y="380"/>
                    <a:pt x="3681" y="368"/>
                  </a:cubicBezTo>
                  <a:close/>
                  <a:moveTo>
                    <a:pt x="3348" y="283"/>
                  </a:moveTo>
                  <a:cubicBezTo>
                    <a:pt x="3348" y="283"/>
                    <a:pt x="3348" y="283"/>
                    <a:pt x="3348" y="283"/>
                  </a:cubicBezTo>
                  <a:cubicBezTo>
                    <a:pt x="3348" y="282"/>
                    <a:pt x="3348" y="280"/>
                    <a:pt x="3348" y="279"/>
                  </a:cubicBezTo>
                  <a:cubicBezTo>
                    <a:pt x="3348" y="271"/>
                    <a:pt x="3351" y="266"/>
                    <a:pt x="3356" y="261"/>
                  </a:cubicBezTo>
                  <a:cubicBezTo>
                    <a:pt x="3367" y="250"/>
                    <a:pt x="3386" y="250"/>
                    <a:pt x="3398" y="261"/>
                  </a:cubicBezTo>
                  <a:cubicBezTo>
                    <a:pt x="3403" y="266"/>
                    <a:pt x="3405" y="271"/>
                    <a:pt x="3406" y="279"/>
                  </a:cubicBezTo>
                  <a:cubicBezTo>
                    <a:pt x="3406" y="280"/>
                    <a:pt x="3406" y="282"/>
                    <a:pt x="3406" y="284"/>
                  </a:cubicBezTo>
                  <a:cubicBezTo>
                    <a:pt x="3405" y="290"/>
                    <a:pt x="3403" y="296"/>
                    <a:pt x="3398" y="301"/>
                  </a:cubicBezTo>
                  <a:cubicBezTo>
                    <a:pt x="3386" y="312"/>
                    <a:pt x="3368" y="312"/>
                    <a:pt x="3356" y="301"/>
                  </a:cubicBezTo>
                  <a:cubicBezTo>
                    <a:pt x="3351" y="296"/>
                    <a:pt x="3348" y="290"/>
                    <a:pt x="3348" y="284"/>
                  </a:cubicBezTo>
                  <a:cubicBezTo>
                    <a:pt x="3348" y="283"/>
                    <a:pt x="3348" y="283"/>
                    <a:pt x="3348" y="283"/>
                  </a:cubicBezTo>
                  <a:close/>
                  <a:moveTo>
                    <a:pt x="3425" y="60"/>
                  </a:moveTo>
                  <a:cubicBezTo>
                    <a:pt x="3425" y="60"/>
                    <a:pt x="3425" y="60"/>
                    <a:pt x="3425" y="60"/>
                  </a:cubicBezTo>
                  <a:cubicBezTo>
                    <a:pt x="3488" y="72"/>
                    <a:pt x="3409" y="194"/>
                    <a:pt x="3394" y="217"/>
                  </a:cubicBezTo>
                  <a:cubicBezTo>
                    <a:pt x="3389" y="194"/>
                    <a:pt x="3366" y="45"/>
                    <a:pt x="3425" y="60"/>
                  </a:cubicBezTo>
                  <a:close/>
                  <a:moveTo>
                    <a:pt x="3339" y="101"/>
                  </a:moveTo>
                  <a:cubicBezTo>
                    <a:pt x="3339" y="101"/>
                    <a:pt x="3339" y="101"/>
                    <a:pt x="3339" y="101"/>
                  </a:cubicBezTo>
                  <a:cubicBezTo>
                    <a:pt x="3350" y="128"/>
                    <a:pt x="3355" y="167"/>
                    <a:pt x="3356" y="221"/>
                  </a:cubicBezTo>
                  <a:cubicBezTo>
                    <a:pt x="3327" y="192"/>
                    <a:pt x="3270" y="137"/>
                    <a:pt x="3279" y="91"/>
                  </a:cubicBezTo>
                  <a:cubicBezTo>
                    <a:pt x="3285" y="49"/>
                    <a:pt x="3330" y="80"/>
                    <a:pt x="3339" y="101"/>
                  </a:cubicBezTo>
                  <a:close/>
                  <a:moveTo>
                    <a:pt x="3214" y="200"/>
                  </a:moveTo>
                  <a:cubicBezTo>
                    <a:pt x="3214" y="200"/>
                    <a:pt x="3214" y="200"/>
                    <a:pt x="3214" y="200"/>
                  </a:cubicBezTo>
                  <a:cubicBezTo>
                    <a:pt x="3238" y="220"/>
                    <a:pt x="3273" y="237"/>
                    <a:pt x="3321" y="251"/>
                  </a:cubicBezTo>
                  <a:cubicBezTo>
                    <a:pt x="3307" y="227"/>
                    <a:pt x="3237" y="99"/>
                    <a:pt x="3197" y="149"/>
                  </a:cubicBezTo>
                  <a:cubicBezTo>
                    <a:pt x="3191" y="156"/>
                    <a:pt x="3189" y="164"/>
                    <a:pt x="3193" y="173"/>
                  </a:cubicBezTo>
                  <a:cubicBezTo>
                    <a:pt x="3196" y="182"/>
                    <a:pt x="3203" y="191"/>
                    <a:pt x="3214" y="200"/>
                  </a:cubicBezTo>
                  <a:close/>
                  <a:moveTo>
                    <a:pt x="3157" y="318"/>
                  </a:moveTo>
                  <a:cubicBezTo>
                    <a:pt x="3157" y="318"/>
                    <a:pt x="3157" y="318"/>
                    <a:pt x="3157" y="318"/>
                  </a:cubicBezTo>
                  <a:cubicBezTo>
                    <a:pt x="3168" y="324"/>
                    <a:pt x="3181" y="327"/>
                    <a:pt x="3197" y="327"/>
                  </a:cubicBezTo>
                  <a:cubicBezTo>
                    <a:pt x="3229" y="327"/>
                    <a:pt x="3266" y="317"/>
                    <a:pt x="3311" y="301"/>
                  </a:cubicBezTo>
                  <a:cubicBezTo>
                    <a:pt x="3313" y="300"/>
                    <a:pt x="3316" y="299"/>
                    <a:pt x="3318" y="298"/>
                  </a:cubicBezTo>
                  <a:cubicBezTo>
                    <a:pt x="3319" y="298"/>
                    <a:pt x="3320" y="297"/>
                    <a:pt x="3320" y="297"/>
                  </a:cubicBezTo>
                  <a:cubicBezTo>
                    <a:pt x="3326" y="294"/>
                    <a:pt x="3330" y="288"/>
                    <a:pt x="3330" y="281"/>
                  </a:cubicBezTo>
                  <a:cubicBezTo>
                    <a:pt x="3330" y="281"/>
                    <a:pt x="3330" y="280"/>
                    <a:pt x="3330" y="280"/>
                  </a:cubicBezTo>
                  <a:cubicBezTo>
                    <a:pt x="3330" y="273"/>
                    <a:pt x="3324" y="266"/>
                    <a:pt x="3318" y="264"/>
                  </a:cubicBezTo>
                  <a:cubicBezTo>
                    <a:pt x="3315" y="262"/>
                    <a:pt x="3312" y="262"/>
                    <a:pt x="3311" y="262"/>
                  </a:cubicBezTo>
                  <a:cubicBezTo>
                    <a:pt x="3311" y="262"/>
                    <a:pt x="3310" y="262"/>
                    <a:pt x="3310" y="262"/>
                  </a:cubicBezTo>
                  <a:cubicBezTo>
                    <a:pt x="3271" y="246"/>
                    <a:pt x="3154" y="202"/>
                    <a:pt x="3139" y="270"/>
                  </a:cubicBezTo>
                  <a:cubicBezTo>
                    <a:pt x="3137" y="273"/>
                    <a:pt x="3137" y="276"/>
                    <a:pt x="3137" y="279"/>
                  </a:cubicBezTo>
                  <a:cubicBezTo>
                    <a:pt x="3137" y="279"/>
                    <a:pt x="3137" y="280"/>
                    <a:pt x="3137" y="280"/>
                  </a:cubicBezTo>
                  <a:cubicBezTo>
                    <a:pt x="3137" y="281"/>
                    <a:pt x="3137" y="281"/>
                    <a:pt x="3137" y="281"/>
                  </a:cubicBezTo>
                  <a:cubicBezTo>
                    <a:pt x="3137" y="281"/>
                    <a:pt x="3137" y="282"/>
                    <a:pt x="3137" y="282"/>
                  </a:cubicBezTo>
                  <a:cubicBezTo>
                    <a:pt x="3136" y="285"/>
                    <a:pt x="3137" y="289"/>
                    <a:pt x="3139" y="292"/>
                  </a:cubicBezTo>
                  <a:cubicBezTo>
                    <a:pt x="3141" y="302"/>
                    <a:pt x="3148" y="312"/>
                    <a:pt x="3157" y="318"/>
                  </a:cubicBezTo>
                  <a:close/>
                  <a:moveTo>
                    <a:pt x="3250" y="408"/>
                  </a:moveTo>
                  <a:cubicBezTo>
                    <a:pt x="3250" y="408"/>
                    <a:pt x="3250" y="408"/>
                    <a:pt x="3250" y="408"/>
                  </a:cubicBezTo>
                  <a:cubicBezTo>
                    <a:pt x="3273" y="389"/>
                    <a:pt x="3296" y="357"/>
                    <a:pt x="3321" y="310"/>
                  </a:cubicBezTo>
                  <a:cubicBezTo>
                    <a:pt x="3280" y="322"/>
                    <a:pt x="3234" y="339"/>
                    <a:pt x="3204" y="371"/>
                  </a:cubicBezTo>
                  <a:cubicBezTo>
                    <a:pt x="3170" y="408"/>
                    <a:pt x="3215" y="437"/>
                    <a:pt x="3250" y="408"/>
                  </a:cubicBezTo>
                  <a:close/>
                  <a:moveTo>
                    <a:pt x="3899" y="502"/>
                  </a:moveTo>
                  <a:cubicBezTo>
                    <a:pt x="3899" y="502"/>
                    <a:pt x="3899" y="502"/>
                    <a:pt x="3899" y="502"/>
                  </a:cubicBezTo>
                  <a:cubicBezTo>
                    <a:pt x="3836" y="489"/>
                    <a:pt x="3913" y="369"/>
                    <a:pt x="3929" y="345"/>
                  </a:cubicBezTo>
                  <a:cubicBezTo>
                    <a:pt x="3937" y="384"/>
                    <a:pt x="3954" y="461"/>
                    <a:pt x="3921" y="494"/>
                  </a:cubicBezTo>
                  <a:cubicBezTo>
                    <a:pt x="3915" y="501"/>
                    <a:pt x="3908" y="503"/>
                    <a:pt x="3899" y="502"/>
                  </a:cubicBezTo>
                  <a:close/>
                  <a:moveTo>
                    <a:pt x="3975" y="283"/>
                  </a:moveTo>
                  <a:cubicBezTo>
                    <a:pt x="3975" y="283"/>
                    <a:pt x="3975" y="283"/>
                    <a:pt x="3975" y="283"/>
                  </a:cubicBezTo>
                  <a:cubicBezTo>
                    <a:pt x="3975" y="282"/>
                    <a:pt x="3975" y="280"/>
                    <a:pt x="3975" y="279"/>
                  </a:cubicBezTo>
                  <a:cubicBezTo>
                    <a:pt x="3975" y="271"/>
                    <a:pt x="3972" y="266"/>
                    <a:pt x="3967" y="261"/>
                  </a:cubicBezTo>
                  <a:cubicBezTo>
                    <a:pt x="3956" y="250"/>
                    <a:pt x="3937" y="250"/>
                    <a:pt x="3925" y="261"/>
                  </a:cubicBezTo>
                  <a:cubicBezTo>
                    <a:pt x="3920" y="266"/>
                    <a:pt x="3918" y="271"/>
                    <a:pt x="3917" y="279"/>
                  </a:cubicBezTo>
                  <a:cubicBezTo>
                    <a:pt x="3917" y="280"/>
                    <a:pt x="3917" y="282"/>
                    <a:pt x="3917" y="284"/>
                  </a:cubicBezTo>
                  <a:cubicBezTo>
                    <a:pt x="3918" y="290"/>
                    <a:pt x="3920" y="296"/>
                    <a:pt x="3925" y="301"/>
                  </a:cubicBezTo>
                  <a:cubicBezTo>
                    <a:pt x="3937" y="312"/>
                    <a:pt x="3955" y="312"/>
                    <a:pt x="3967" y="301"/>
                  </a:cubicBezTo>
                  <a:cubicBezTo>
                    <a:pt x="3972" y="296"/>
                    <a:pt x="3975" y="290"/>
                    <a:pt x="3975" y="284"/>
                  </a:cubicBezTo>
                  <a:cubicBezTo>
                    <a:pt x="3975" y="283"/>
                    <a:pt x="3975" y="283"/>
                    <a:pt x="3975" y="283"/>
                  </a:cubicBezTo>
                  <a:close/>
                  <a:moveTo>
                    <a:pt x="3899" y="60"/>
                  </a:moveTo>
                  <a:cubicBezTo>
                    <a:pt x="3899" y="60"/>
                    <a:pt x="3899" y="60"/>
                    <a:pt x="3899" y="60"/>
                  </a:cubicBezTo>
                  <a:cubicBezTo>
                    <a:pt x="3957" y="45"/>
                    <a:pt x="3934" y="194"/>
                    <a:pt x="3929" y="217"/>
                  </a:cubicBezTo>
                  <a:cubicBezTo>
                    <a:pt x="3914" y="194"/>
                    <a:pt x="3836" y="72"/>
                    <a:pt x="3899" y="60"/>
                  </a:cubicBezTo>
                  <a:close/>
                  <a:moveTo>
                    <a:pt x="3984" y="101"/>
                  </a:moveTo>
                  <a:cubicBezTo>
                    <a:pt x="3984" y="101"/>
                    <a:pt x="3984" y="101"/>
                    <a:pt x="3984" y="101"/>
                  </a:cubicBezTo>
                  <a:cubicBezTo>
                    <a:pt x="3974" y="128"/>
                    <a:pt x="3968" y="167"/>
                    <a:pt x="3967" y="221"/>
                  </a:cubicBezTo>
                  <a:cubicBezTo>
                    <a:pt x="3996" y="192"/>
                    <a:pt x="4053" y="137"/>
                    <a:pt x="4044" y="91"/>
                  </a:cubicBezTo>
                  <a:cubicBezTo>
                    <a:pt x="4038" y="49"/>
                    <a:pt x="3994" y="80"/>
                    <a:pt x="3984" y="101"/>
                  </a:cubicBezTo>
                  <a:close/>
                  <a:moveTo>
                    <a:pt x="4109" y="200"/>
                  </a:moveTo>
                  <a:cubicBezTo>
                    <a:pt x="4109" y="200"/>
                    <a:pt x="4109" y="200"/>
                    <a:pt x="4109" y="200"/>
                  </a:cubicBezTo>
                  <a:cubicBezTo>
                    <a:pt x="4085" y="220"/>
                    <a:pt x="4050" y="237"/>
                    <a:pt x="4003" y="251"/>
                  </a:cubicBezTo>
                  <a:cubicBezTo>
                    <a:pt x="4016" y="227"/>
                    <a:pt x="4086" y="99"/>
                    <a:pt x="4126" y="149"/>
                  </a:cubicBezTo>
                  <a:cubicBezTo>
                    <a:pt x="4132" y="156"/>
                    <a:pt x="4134" y="164"/>
                    <a:pt x="4130" y="173"/>
                  </a:cubicBezTo>
                  <a:cubicBezTo>
                    <a:pt x="4127" y="182"/>
                    <a:pt x="4120" y="191"/>
                    <a:pt x="4109" y="200"/>
                  </a:cubicBezTo>
                  <a:close/>
                  <a:moveTo>
                    <a:pt x="4166" y="318"/>
                  </a:moveTo>
                  <a:cubicBezTo>
                    <a:pt x="4166" y="318"/>
                    <a:pt x="4166" y="318"/>
                    <a:pt x="4166" y="318"/>
                  </a:cubicBezTo>
                  <a:cubicBezTo>
                    <a:pt x="4155" y="324"/>
                    <a:pt x="4142" y="327"/>
                    <a:pt x="4126" y="327"/>
                  </a:cubicBezTo>
                  <a:cubicBezTo>
                    <a:pt x="4094" y="327"/>
                    <a:pt x="4057" y="317"/>
                    <a:pt x="4012" y="301"/>
                  </a:cubicBezTo>
                  <a:cubicBezTo>
                    <a:pt x="4009" y="300"/>
                    <a:pt x="4007" y="299"/>
                    <a:pt x="4005" y="298"/>
                  </a:cubicBezTo>
                  <a:cubicBezTo>
                    <a:pt x="4004" y="298"/>
                    <a:pt x="4003" y="297"/>
                    <a:pt x="4003" y="297"/>
                  </a:cubicBezTo>
                  <a:cubicBezTo>
                    <a:pt x="3997" y="294"/>
                    <a:pt x="3993" y="288"/>
                    <a:pt x="3994" y="281"/>
                  </a:cubicBezTo>
                  <a:cubicBezTo>
                    <a:pt x="3993" y="281"/>
                    <a:pt x="3993" y="280"/>
                    <a:pt x="3993" y="280"/>
                  </a:cubicBezTo>
                  <a:cubicBezTo>
                    <a:pt x="3993" y="273"/>
                    <a:pt x="3999" y="266"/>
                    <a:pt x="4006" y="264"/>
                  </a:cubicBezTo>
                  <a:cubicBezTo>
                    <a:pt x="4008" y="262"/>
                    <a:pt x="4011" y="262"/>
                    <a:pt x="4012" y="262"/>
                  </a:cubicBezTo>
                  <a:cubicBezTo>
                    <a:pt x="4012" y="262"/>
                    <a:pt x="4013" y="262"/>
                    <a:pt x="4013" y="262"/>
                  </a:cubicBezTo>
                  <a:cubicBezTo>
                    <a:pt x="4052" y="246"/>
                    <a:pt x="4169" y="202"/>
                    <a:pt x="4184" y="270"/>
                  </a:cubicBezTo>
                  <a:cubicBezTo>
                    <a:pt x="4186" y="273"/>
                    <a:pt x="4187" y="276"/>
                    <a:pt x="4187" y="279"/>
                  </a:cubicBezTo>
                  <a:cubicBezTo>
                    <a:pt x="4187" y="279"/>
                    <a:pt x="4187" y="280"/>
                    <a:pt x="4187" y="280"/>
                  </a:cubicBezTo>
                  <a:cubicBezTo>
                    <a:pt x="4187" y="281"/>
                    <a:pt x="4186" y="281"/>
                    <a:pt x="4186" y="281"/>
                  </a:cubicBezTo>
                  <a:cubicBezTo>
                    <a:pt x="4186" y="281"/>
                    <a:pt x="4187" y="282"/>
                    <a:pt x="4187" y="282"/>
                  </a:cubicBezTo>
                  <a:cubicBezTo>
                    <a:pt x="4187" y="285"/>
                    <a:pt x="4186" y="289"/>
                    <a:pt x="4184" y="292"/>
                  </a:cubicBezTo>
                  <a:cubicBezTo>
                    <a:pt x="4182" y="302"/>
                    <a:pt x="4175" y="312"/>
                    <a:pt x="4166" y="318"/>
                  </a:cubicBezTo>
                  <a:close/>
                  <a:moveTo>
                    <a:pt x="4073" y="408"/>
                  </a:moveTo>
                  <a:cubicBezTo>
                    <a:pt x="4073" y="408"/>
                    <a:pt x="4073" y="408"/>
                    <a:pt x="4073" y="408"/>
                  </a:cubicBezTo>
                  <a:cubicBezTo>
                    <a:pt x="4050" y="389"/>
                    <a:pt x="4027" y="357"/>
                    <a:pt x="4003" y="310"/>
                  </a:cubicBezTo>
                  <a:cubicBezTo>
                    <a:pt x="4043" y="322"/>
                    <a:pt x="4089" y="339"/>
                    <a:pt x="4119" y="371"/>
                  </a:cubicBezTo>
                  <a:cubicBezTo>
                    <a:pt x="4153" y="408"/>
                    <a:pt x="4108" y="437"/>
                    <a:pt x="4073" y="408"/>
                  </a:cubicBezTo>
                  <a:close/>
                  <a:moveTo>
                    <a:pt x="3662" y="6816"/>
                  </a:moveTo>
                  <a:cubicBezTo>
                    <a:pt x="3662" y="6816"/>
                    <a:pt x="3662" y="6816"/>
                    <a:pt x="3662" y="6816"/>
                  </a:cubicBezTo>
                  <a:cubicBezTo>
                    <a:pt x="3714" y="6816"/>
                    <a:pt x="3756" y="6858"/>
                    <a:pt x="3756" y="6910"/>
                  </a:cubicBezTo>
                  <a:cubicBezTo>
                    <a:pt x="3756" y="6963"/>
                    <a:pt x="3714" y="7005"/>
                    <a:pt x="3662" y="7005"/>
                  </a:cubicBezTo>
                  <a:cubicBezTo>
                    <a:pt x="3609" y="7005"/>
                    <a:pt x="3567" y="6963"/>
                    <a:pt x="3567" y="6910"/>
                  </a:cubicBezTo>
                  <a:cubicBezTo>
                    <a:pt x="3567" y="6858"/>
                    <a:pt x="3609" y="6816"/>
                    <a:pt x="3662" y="6816"/>
                  </a:cubicBezTo>
                  <a:close/>
                  <a:moveTo>
                    <a:pt x="4727" y="379"/>
                  </a:moveTo>
                  <a:cubicBezTo>
                    <a:pt x="4727" y="379"/>
                    <a:pt x="4727" y="379"/>
                    <a:pt x="4727" y="379"/>
                  </a:cubicBezTo>
                  <a:cubicBezTo>
                    <a:pt x="4741" y="271"/>
                    <a:pt x="4714" y="139"/>
                    <a:pt x="4588" y="96"/>
                  </a:cubicBezTo>
                  <a:cubicBezTo>
                    <a:pt x="4653" y="171"/>
                    <a:pt x="4694" y="291"/>
                    <a:pt x="4716" y="386"/>
                  </a:cubicBezTo>
                  <a:cubicBezTo>
                    <a:pt x="4543" y="383"/>
                    <a:pt x="4487" y="237"/>
                    <a:pt x="4414" y="0"/>
                  </a:cubicBezTo>
                  <a:cubicBezTo>
                    <a:pt x="4558" y="15"/>
                    <a:pt x="4783" y="112"/>
                    <a:pt x="4745" y="325"/>
                  </a:cubicBezTo>
                  <a:cubicBezTo>
                    <a:pt x="4739" y="356"/>
                    <a:pt x="4730" y="373"/>
                    <a:pt x="4727" y="379"/>
                  </a:cubicBezTo>
                  <a:close/>
                  <a:moveTo>
                    <a:pt x="4717" y="415"/>
                  </a:moveTo>
                  <a:cubicBezTo>
                    <a:pt x="4717" y="415"/>
                    <a:pt x="4717" y="415"/>
                    <a:pt x="4717" y="415"/>
                  </a:cubicBezTo>
                  <a:cubicBezTo>
                    <a:pt x="4672" y="514"/>
                    <a:pt x="4580" y="612"/>
                    <a:pt x="4450" y="583"/>
                  </a:cubicBezTo>
                  <a:cubicBezTo>
                    <a:pt x="4544" y="554"/>
                    <a:pt x="4642" y="473"/>
                    <a:pt x="4711" y="403"/>
                  </a:cubicBezTo>
                  <a:cubicBezTo>
                    <a:pt x="4562" y="315"/>
                    <a:pt x="4438" y="410"/>
                    <a:pt x="4252" y="573"/>
                  </a:cubicBezTo>
                  <a:cubicBezTo>
                    <a:pt x="4382" y="636"/>
                    <a:pt x="4624" y="672"/>
                    <a:pt x="4704" y="470"/>
                  </a:cubicBezTo>
                  <a:cubicBezTo>
                    <a:pt x="4715" y="441"/>
                    <a:pt x="4716" y="422"/>
                    <a:pt x="4717" y="415"/>
                  </a:cubicBezTo>
                  <a:close/>
                  <a:moveTo>
                    <a:pt x="5068" y="515"/>
                  </a:moveTo>
                  <a:cubicBezTo>
                    <a:pt x="5068" y="515"/>
                    <a:pt x="5068" y="515"/>
                    <a:pt x="5068" y="515"/>
                  </a:cubicBezTo>
                  <a:cubicBezTo>
                    <a:pt x="5094" y="409"/>
                    <a:pt x="5081" y="275"/>
                    <a:pt x="4961" y="218"/>
                  </a:cubicBezTo>
                  <a:cubicBezTo>
                    <a:pt x="5018" y="299"/>
                    <a:pt x="5045" y="423"/>
                    <a:pt x="5056" y="520"/>
                  </a:cubicBezTo>
                  <a:cubicBezTo>
                    <a:pt x="4885" y="499"/>
                    <a:pt x="4845" y="347"/>
                    <a:pt x="4799" y="104"/>
                  </a:cubicBezTo>
                  <a:cubicBezTo>
                    <a:pt x="4940" y="134"/>
                    <a:pt x="5153" y="255"/>
                    <a:pt x="5092" y="463"/>
                  </a:cubicBezTo>
                  <a:cubicBezTo>
                    <a:pt x="5083" y="493"/>
                    <a:pt x="5072" y="509"/>
                    <a:pt x="5068" y="515"/>
                  </a:cubicBezTo>
                  <a:close/>
                  <a:moveTo>
                    <a:pt x="5055" y="549"/>
                  </a:moveTo>
                  <a:cubicBezTo>
                    <a:pt x="5055" y="549"/>
                    <a:pt x="5055" y="549"/>
                    <a:pt x="5055" y="549"/>
                  </a:cubicBezTo>
                  <a:cubicBezTo>
                    <a:pt x="5053" y="556"/>
                    <a:pt x="5050" y="575"/>
                    <a:pt x="5036" y="603"/>
                  </a:cubicBezTo>
                  <a:cubicBezTo>
                    <a:pt x="4934" y="795"/>
                    <a:pt x="4697" y="733"/>
                    <a:pt x="4575" y="656"/>
                  </a:cubicBezTo>
                  <a:cubicBezTo>
                    <a:pt x="4778" y="514"/>
                    <a:pt x="4912" y="433"/>
                    <a:pt x="5050" y="537"/>
                  </a:cubicBezTo>
                  <a:cubicBezTo>
                    <a:pt x="4974" y="599"/>
                    <a:pt x="4868" y="668"/>
                    <a:pt x="4771" y="687"/>
                  </a:cubicBezTo>
                  <a:cubicBezTo>
                    <a:pt x="4896" y="731"/>
                    <a:pt x="4999" y="643"/>
                    <a:pt x="5055" y="549"/>
                  </a:cubicBezTo>
                  <a:close/>
                  <a:moveTo>
                    <a:pt x="5393" y="687"/>
                  </a:moveTo>
                  <a:cubicBezTo>
                    <a:pt x="5393" y="687"/>
                    <a:pt x="5393" y="687"/>
                    <a:pt x="5393" y="687"/>
                  </a:cubicBezTo>
                  <a:cubicBezTo>
                    <a:pt x="5430" y="585"/>
                    <a:pt x="5432" y="450"/>
                    <a:pt x="5318" y="380"/>
                  </a:cubicBezTo>
                  <a:cubicBezTo>
                    <a:pt x="5366" y="467"/>
                    <a:pt x="5380" y="593"/>
                    <a:pt x="5380" y="691"/>
                  </a:cubicBezTo>
                  <a:cubicBezTo>
                    <a:pt x="5212" y="651"/>
                    <a:pt x="5189" y="496"/>
                    <a:pt x="5169" y="249"/>
                  </a:cubicBezTo>
                  <a:cubicBezTo>
                    <a:pt x="5307" y="295"/>
                    <a:pt x="5505" y="438"/>
                    <a:pt x="5422" y="638"/>
                  </a:cubicBezTo>
                  <a:cubicBezTo>
                    <a:pt x="5410" y="667"/>
                    <a:pt x="5397" y="681"/>
                    <a:pt x="5393" y="687"/>
                  </a:cubicBezTo>
                  <a:close/>
                  <a:moveTo>
                    <a:pt x="5375" y="720"/>
                  </a:moveTo>
                  <a:cubicBezTo>
                    <a:pt x="5375" y="720"/>
                    <a:pt x="5375" y="720"/>
                    <a:pt x="5375" y="720"/>
                  </a:cubicBezTo>
                  <a:cubicBezTo>
                    <a:pt x="5310" y="806"/>
                    <a:pt x="5198" y="882"/>
                    <a:pt x="5078" y="825"/>
                  </a:cubicBezTo>
                  <a:cubicBezTo>
                    <a:pt x="5177" y="818"/>
                    <a:pt x="5290" y="760"/>
                    <a:pt x="5372" y="707"/>
                  </a:cubicBezTo>
                  <a:cubicBezTo>
                    <a:pt x="5246" y="588"/>
                    <a:pt x="5104" y="654"/>
                    <a:pt x="4887" y="773"/>
                  </a:cubicBezTo>
                  <a:cubicBezTo>
                    <a:pt x="5000" y="863"/>
                    <a:pt x="5229" y="950"/>
                    <a:pt x="5351" y="771"/>
                  </a:cubicBezTo>
                  <a:cubicBezTo>
                    <a:pt x="5368" y="745"/>
                    <a:pt x="5373" y="726"/>
                    <a:pt x="5375" y="720"/>
                  </a:cubicBezTo>
                  <a:close/>
                  <a:moveTo>
                    <a:pt x="5697" y="893"/>
                  </a:moveTo>
                  <a:cubicBezTo>
                    <a:pt x="5697" y="893"/>
                    <a:pt x="5697" y="893"/>
                    <a:pt x="5697" y="893"/>
                  </a:cubicBezTo>
                  <a:cubicBezTo>
                    <a:pt x="5745" y="796"/>
                    <a:pt x="5761" y="661"/>
                    <a:pt x="5656" y="580"/>
                  </a:cubicBezTo>
                  <a:cubicBezTo>
                    <a:pt x="5694" y="672"/>
                    <a:pt x="5694" y="799"/>
                    <a:pt x="5684" y="896"/>
                  </a:cubicBezTo>
                  <a:cubicBezTo>
                    <a:pt x="5521" y="838"/>
                    <a:pt x="5515" y="681"/>
                    <a:pt x="5522" y="434"/>
                  </a:cubicBezTo>
                  <a:cubicBezTo>
                    <a:pt x="5654" y="494"/>
                    <a:pt x="5836" y="658"/>
                    <a:pt x="5731" y="848"/>
                  </a:cubicBezTo>
                  <a:cubicBezTo>
                    <a:pt x="5716" y="875"/>
                    <a:pt x="5702" y="888"/>
                    <a:pt x="5697" y="893"/>
                  </a:cubicBezTo>
                  <a:close/>
                  <a:moveTo>
                    <a:pt x="5676" y="924"/>
                  </a:moveTo>
                  <a:cubicBezTo>
                    <a:pt x="5676" y="924"/>
                    <a:pt x="5676" y="924"/>
                    <a:pt x="5676" y="924"/>
                  </a:cubicBezTo>
                  <a:cubicBezTo>
                    <a:pt x="5673" y="930"/>
                    <a:pt x="5665" y="948"/>
                    <a:pt x="5646" y="972"/>
                  </a:cubicBezTo>
                  <a:cubicBezTo>
                    <a:pt x="5505" y="1137"/>
                    <a:pt x="5287" y="1025"/>
                    <a:pt x="5184" y="924"/>
                  </a:cubicBezTo>
                  <a:cubicBezTo>
                    <a:pt x="5413" y="829"/>
                    <a:pt x="5561" y="779"/>
                    <a:pt x="5674" y="911"/>
                  </a:cubicBezTo>
                  <a:cubicBezTo>
                    <a:pt x="5586" y="955"/>
                    <a:pt x="5468" y="1000"/>
                    <a:pt x="5369" y="997"/>
                  </a:cubicBezTo>
                  <a:cubicBezTo>
                    <a:pt x="5482" y="1066"/>
                    <a:pt x="5601" y="1003"/>
                    <a:pt x="5676" y="924"/>
                  </a:cubicBezTo>
                  <a:close/>
                  <a:moveTo>
                    <a:pt x="5976" y="1131"/>
                  </a:moveTo>
                  <a:cubicBezTo>
                    <a:pt x="5976" y="1131"/>
                    <a:pt x="5976" y="1131"/>
                    <a:pt x="5976" y="1131"/>
                  </a:cubicBezTo>
                  <a:cubicBezTo>
                    <a:pt x="5982" y="1127"/>
                    <a:pt x="5997" y="1115"/>
                    <a:pt x="6015" y="1090"/>
                  </a:cubicBezTo>
                  <a:cubicBezTo>
                    <a:pt x="6140" y="912"/>
                    <a:pt x="5977" y="730"/>
                    <a:pt x="5853" y="656"/>
                  </a:cubicBezTo>
                  <a:cubicBezTo>
                    <a:pt x="5819" y="901"/>
                    <a:pt x="5807" y="1057"/>
                    <a:pt x="5963" y="1133"/>
                  </a:cubicBezTo>
                  <a:cubicBezTo>
                    <a:pt x="5984" y="1037"/>
                    <a:pt x="5997" y="911"/>
                    <a:pt x="5970" y="816"/>
                  </a:cubicBezTo>
                  <a:cubicBezTo>
                    <a:pt x="6066" y="908"/>
                    <a:pt x="6034" y="1040"/>
                    <a:pt x="5976" y="1131"/>
                  </a:cubicBezTo>
                  <a:close/>
                  <a:moveTo>
                    <a:pt x="5952" y="1160"/>
                  </a:moveTo>
                  <a:cubicBezTo>
                    <a:pt x="5952" y="1160"/>
                    <a:pt x="5952" y="1160"/>
                    <a:pt x="5952" y="1160"/>
                  </a:cubicBezTo>
                  <a:cubicBezTo>
                    <a:pt x="5869" y="1230"/>
                    <a:pt x="5744" y="1280"/>
                    <a:pt x="5639" y="1198"/>
                  </a:cubicBezTo>
                  <a:cubicBezTo>
                    <a:pt x="5737" y="1212"/>
                    <a:pt x="5860" y="1181"/>
                    <a:pt x="5951" y="1146"/>
                  </a:cubicBezTo>
                  <a:cubicBezTo>
                    <a:pt x="5854" y="1003"/>
                    <a:pt x="5701" y="1037"/>
                    <a:pt x="5463" y="1106"/>
                  </a:cubicBezTo>
                  <a:cubicBezTo>
                    <a:pt x="5555" y="1218"/>
                    <a:pt x="5759" y="1353"/>
                    <a:pt x="5917" y="1204"/>
                  </a:cubicBezTo>
                  <a:cubicBezTo>
                    <a:pt x="5939" y="1183"/>
                    <a:pt x="5948" y="1166"/>
                    <a:pt x="5952" y="1160"/>
                  </a:cubicBezTo>
                  <a:close/>
                  <a:moveTo>
                    <a:pt x="6228" y="1399"/>
                  </a:moveTo>
                  <a:cubicBezTo>
                    <a:pt x="6228" y="1399"/>
                    <a:pt x="6228" y="1399"/>
                    <a:pt x="6228" y="1399"/>
                  </a:cubicBezTo>
                  <a:cubicBezTo>
                    <a:pt x="6296" y="1314"/>
                    <a:pt x="6341" y="1186"/>
                    <a:pt x="6256" y="1085"/>
                  </a:cubicBezTo>
                  <a:cubicBezTo>
                    <a:pt x="6273" y="1182"/>
                    <a:pt x="6246" y="1306"/>
                    <a:pt x="6215" y="1398"/>
                  </a:cubicBezTo>
                  <a:cubicBezTo>
                    <a:pt x="6068" y="1307"/>
                    <a:pt x="6097" y="1153"/>
                    <a:pt x="6157" y="912"/>
                  </a:cubicBezTo>
                  <a:cubicBezTo>
                    <a:pt x="6273" y="1000"/>
                    <a:pt x="6415" y="1199"/>
                    <a:pt x="6272" y="1362"/>
                  </a:cubicBezTo>
                  <a:cubicBezTo>
                    <a:pt x="6251" y="1385"/>
                    <a:pt x="6234" y="1395"/>
                    <a:pt x="6228" y="1399"/>
                  </a:cubicBezTo>
                  <a:close/>
                  <a:moveTo>
                    <a:pt x="6201" y="1424"/>
                  </a:moveTo>
                  <a:cubicBezTo>
                    <a:pt x="6201" y="1424"/>
                    <a:pt x="6201" y="1424"/>
                    <a:pt x="6201" y="1424"/>
                  </a:cubicBezTo>
                  <a:cubicBezTo>
                    <a:pt x="6196" y="1430"/>
                    <a:pt x="6186" y="1445"/>
                    <a:pt x="6161" y="1465"/>
                  </a:cubicBezTo>
                  <a:cubicBezTo>
                    <a:pt x="5988" y="1595"/>
                    <a:pt x="5800" y="1439"/>
                    <a:pt x="5721" y="1318"/>
                  </a:cubicBezTo>
                  <a:cubicBezTo>
                    <a:pt x="5965" y="1275"/>
                    <a:pt x="6121" y="1258"/>
                    <a:pt x="6202" y="1411"/>
                  </a:cubicBezTo>
                  <a:cubicBezTo>
                    <a:pt x="6107" y="1435"/>
                    <a:pt x="5981" y="1453"/>
                    <a:pt x="5885" y="1428"/>
                  </a:cubicBezTo>
                  <a:cubicBezTo>
                    <a:pt x="5981" y="1521"/>
                    <a:pt x="6111" y="1485"/>
                    <a:pt x="6201" y="1424"/>
                  </a:cubicBezTo>
                  <a:close/>
                  <a:moveTo>
                    <a:pt x="6449" y="1692"/>
                  </a:moveTo>
                  <a:cubicBezTo>
                    <a:pt x="6449" y="1692"/>
                    <a:pt x="6449" y="1692"/>
                    <a:pt x="6449" y="1692"/>
                  </a:cubicBezTo>
                  <a:cubicBezTo>
                    <a:pt x="6456" y="1688"/>
                    <a:pt x="6473" y="1681"/>
                    <a:pt x="6496" y="1660"/>
                  </a:cubicBezTo>
                  <a:cubicBezTo>
                    <a:pt x="6656" y="1514"/>
                    <a:pt x="6537" y="1300"/>
                    <a:pt x="6432" y="1201"/>
                  </a:cubicBezTo>
                  <a:cubicBezTo>
                    <a:pt x="6346" y="1433"/>
                    <a:pt x="6301" y="1583"/>
                    <a:pt x="6436" y="1690"/>
                  </a:cubicBezTo>
                  <a:cubicBezTo>
                    <a:pt x="6477" y="1602"/>
                    <a:pt x="6518" y="1481"/>
                    <a:pt x="6511" y="1383"/>
                  </a:cubicBezTo>
                  <a:cubicBezTo>
                    <a:pt x="6585" y="1493"/>
                    <a:pt x="6526" y="1615"/>
                    <a:pt x="6449" y="1692"/>
                  </a:cubicBezTo>
                  <a:close/>
                  <a:moveTo>
                    <a:pt x="6419" y="1714"/>
                  </a:moveTo>
                  <a:cubicBezTo>
                    <a:pt x="6419" y="1714"/>
                    <a:pt x="6419" y="1714"/>
                    <a:pt x="6419" y="1714"/>
                  </a:cubicBezTo>
                  <a:cubicBezTo>
                    <a:pt x="6324" y="1765"/>
                    <a:pt x="6190" y="1787"/>
                    <a:pt x="6105" y="1684"/>
                  </a:cubicBezTo>
                  <a:cubicBezTo>
                    <a:pt x="6198" y="1719"/>
                    <a:pt x="6325" y="1715"/>
                    <a:pt x="6422" y="1701"/>
                  </a:cubicBezTo>
                  <a:cubicBezTo>
                    <a:pt x="6358" y="1540"/>
                    <a:pt x="6201" y="1540"/>
                    <a:pt x="5954" y="1556"/>
                  </a:cubicBezTo>
                  <a:cubicBezTo>
                    <a:pt x="6019" y="1685"/>
                    <a:pt x="6189" y="1861"/>
                    <a:pt x="6376" y="1750"/>
                  </a:cubicBezTo>
                  <a:cubicBezTo>
                    <a:pt x="6402" y="1734"/>
                    <a:pt x="6414" y="1719"/>
                    <a:pt x="6419" y="1714"/>
                  </a:cubicBezTo>
                  <a:close/>
                  <a:moveTo>
                    <a:pt x="6637" y="2008"/>
                  </a:moveTo>
                  <a:cubicBezTo>
                    <a:pt x="6637" y="2008"/>
                    <a:pt x="6637" y="2008"/>
                    <a:pt x="6637" y="2008"/>
                  </a:cubicBezTo>
                  <a:cubicBezTo>
                    <a:pt x="6722" y="1939"/>
                    <a:pt x="6794" y="1825"/>
                    <a:pt x="6732" y="1707"/>
                  </a:cubicBezTo>
                  <a:cubicBezTo>
                    <a:pt x="6728" y="1806"/>
                    <a:pt x="6675" y="1921"/>
                    <a:pt x="6624" y="2004"/>
                  </a:cubicBezTo>
                  <a:cubicBezTo>
                    <a:pt x="6501" y="1883"/>
                    <a:pt x="6562" y="1739"/>
                    <a:pt x="6674" y="1517"/>
                  </a:cubicBezTo>
                  <a:cubicBezTo>
                    <a:pt x="6767" y="1627"/>
                    <a:pt x="6863" y="1853"/>
                    <a:pt x="6687" y="1981"/>
                  </a:cubicBezTo>
                  <a:cubicBezTo>
                    <a:pt x="6662" y="1999"/>
                    <a:pt x="6644" y="2005"/>
                    <a:pt x="6637" y="2008"/>
                  </a:cubicBezTo>
                  <a:close/>
                  <a:moveTo>
                    <a:pt x="6605" y="2026"/>
                  </a:moveTo>
                  <a:cubicBezTo>
                    <a:pt x="6605" y="2026"/>
                    <a:pt x="6605" y="2026"/>
                    <a:pt x="6605" y="2026"/>
                  </a:cubicBezTo>
                  <a:cubicBezTo>
                    <a:pt x="6600" y="2031"/>
                    <a:pt x="6586" y="2044"/>
                    <a:pt x="6558" y="2057"/>
                  </a:cubicBezTo>
                  <a:cubicBezTo>
                    <a:pt x="6360" y="2147"/>
                    <a:pt x="6210" y="1954"/>
                    <a:pt x="6160" y="1818"/>
                  </a:cubicBezTo>
                  <a:cubicBezTo>
                    <a:pt x="6407" y="1830"/>
                    <a:pt x="6563" y="1847"/>
                    <a:pt x="6609" y="2013"/>
                  </a:cubicBezTo>
                  <a:cubicBezTo>
                    <a:pt x="6511" y="2017"/>
                    <a:pt x="6384" y="2007"/>
                    <a:pt x="6296" y="1962"/>
                  </a:cubicBezTo>
                  <a:cubicBezTo>
                    <a:pt x="6369" y="2073"/>
                    <a:pt x="6504" y="2067"/>
                    <a:pt x="6605" y="2026"/>
                  </a:cubicBezTo>
                  <a:close/>
                  <a:moveTo>
                    <a:pt x="6790" y="2342"/>
                  </a:moveTo>
                  <a:cubicBezTo>
                    <a:pt x="6790" y="2342"/>
                    <a:pt x="6790" y="2342"/>
                    <a:pt x="6790" y="2342"/>
                  </a:cubicBezTo>
                  <a:cubicBezTo>
                    <a:pt x="6796" y="2340"/>
                    <a:pt x="6815" y="2336"/>
                    <a:pt x="6842" y="2321"/>
                  </a:cubicBezTo>
                  <a:cubicBezTo>
                    <a:pt x="7030" y="2213"/>
                    <a:pt x="6960" y="1978"/>
                    <a:pt x="6879" y="1858"/>
                  </a:cubicBezTo>
                  <a:cubicBezTo>
                    <a:pt x="6745" y="2066"/>
                    <a:pt x="6668" y="2203"/>
                    <a:pt x="6777" y="2337"/>
                  </a:cubicBezTo>
                  <a:cubicBezTo>
                    <a:pt x="6836" y="2259"/>
                    <a:pt x="6902" y="2151"/>
                    <a:pt x="6917" y="2053"/>
                  </a:cubicBezTo>
                  <a:cubicBezTo>
                    <a:pt x="6965" y="2177"/>
                    <a:pt x="6881" y="2283"/>
                    <a:pt x="6790" y="2342"/>
                  </a:cubicBezTo>
                  <a:close/>
                  <a:moveTo>
                    <a:pt x="6756" y="2357"/>
                  </a:moveTo>
                  <a:cubicBezTo>
                    <a:pt x="6756" y="2357"/>
                    <a:pt x="6756" y="2357"/>
                    <a:pt x="6756" y="2357"/>
                  </a:cubicBezTo>
                  <a:cubicBezTo>
                    <a:pt x="6651" y="2386"/>
                    <a:pt x="6516" y="2378"/>
                    <a:pt x="6456" y="2259"/>
                  </a:cubicBezTo>
                  <a:cubicBezTo>
                    <a:pt x="6538" y="2314"/>
                    <a:pt x="6663" y="2337"/>
                    <a:pt x="6761" y="2345"/>
                  </a:cubicBezTo>
                  <a:cubicBezTo>
                    <a:pt x="6733" y="2174"/>
                    <a:pt x="6580" y="2140"/>
                    <a:pt x="6336" y="2102"/>
                  </a:cubicBezTo>
                  <a:cubicBezTo>
                    <a:pt x="6371" y="2242"/>
                    <a:pt x="6499" y="2450"/>
                    <a:pt x="6705" y="2383"/>
                  </a:cubicBezTo>
                  <a:cubicBezTo>
                    <a:pt x="6734" y="2372"/>
                    <a:pt x="6750" y="2361"/>
                    <a:pt x="6756" y="2357"/>
                  </a:cubicBezTo>
                  <a:close/>
                  <a:moveTo>
                    <a:pt x="6905" y="2690"/>
                  </a:moveTo>
                  <a:cubicBezTo>
                    <a:pt x="6905" y="2690"/>
                    <a:pt x="6905" y="2690"/>
                    <a:pt x="6905" y="2690"/>
                  </a:cubicBezTo>
                  <a:cubicBezTo>
                    <a:pt x="7002" y="2642"/>
                    <a:pt x="7097" y="2546"/>
                    <a:pt x="7063" y="2418"/>
                  </a:cubicBezTo>
                  <a:cubicBezTo>
                    <a:pt x="7037" y="2513"/>
                    <a:pt x="6960" y="2614"/>
                    <a:pt x="6893" y="2685"/>
                  </a:cubicBezTo>
                  <a:cubicBezTo>
                    <a:pt x="6799" y="2539"/>
                    <a:pt x="6890" y="2412"/>
                    <a:pt x="7046" y="2220"/>
                  </a:cubicBezTo>
                  <a:cubicBezTo>
                    <a:pt x="7114" y="2348"/>
                    <a:pt x="7158" y="2588"/>
                    <a:pt x="6959" y="2676"/>
                  </a:cubicBezTo>
                  <a:cubicBezTo>
                    <a:pt x="6931" y="2688"/>
                    <a:pt x="6912" y="2689"/>
                    <a:pt x="6905" y="2690"/>
                  </a:cubicBezTo>
                  <a:close/>
                  <a:moveTo>
                    <a:pt x="6869" y="2702"/>
                  </a:moveTo>
                  <a:cubicBezTo>
                    <a:pt x="6869" y="2702"/>
                    <a:pt x="6869" y="2702"/>
                    <a:pt x="6869" y="2702"/>
                  </a:cubicBezTo>
                  <a:cubicBezTo>
                    <a:pt x="6863" y="2705"/>
                    <a:pt x="6846" y="2715"/>
                    <a:pt x="6816" y="2722"/>
                  </a:cubicBezTo>
                  <a:cubicBezTo>
                    <a:pt x="6604" y="2767"/>
                    <a:pt x="6499" y="2546"/>
                    <a:pt x="6480" y="2402"/>
                  </a:cubicBezTo>
                  <a:cubicBezTo>
                    <a:pt x="6719" y="2467"/>
                    <a:pt x="6867" y="2518"/>
                    <a:pt x="6876" y="2690"/>
                  </a:cubicBezTo>
                  <a:cubicBezTo>
                    <a:pt x="6779" y="2672"/>
                    <a:pt x="6658" y="2635"/>
                    <a:pt x="6582" y="2572"/>
                  </a:cubicBezTo>
                  <a:cubicBezTo>
                    <a:pt x="6629" y="2697"/>
                    <a:pt x="6762" y="2719"/>
                    <a:pt x="6869" y="2702"/>
                  </a:cubicBezTo>
                  <a:close/>
                  <a:moveTo>
                    <a:pt x="6981" y="3050"/>
                  </a:moveTo>
                  <a:cubicBezTo>
                    <a:pt x="6981" y="3050"/>
                    <a:pt x="6981" y="3050"/>
                    <a:pt x="6981" y="3050"/>
                  </a:cubicBezTo>
                  <a:cubicBezTo>
                    <a:pt x="6988" y="3049"/>
                    <a:pt x="7007" y="3050"/>
                    <a:pt x="7037" y="3041"/>
                  </a:cubicBezTo>
                  <a:cubicBezTo>
                    <a:pt x="7244" y="2976"/>
                    <a:pt x="7226" y="2732"/>
                    <a:pt x="7173" y="2597"/>
                  </a:cubicBezTo>
                  <a:cubicBezTo>
                    <a:pt x="6997" y="2771"/>
                    <a:pt x="6892" y="2888"/>
                    <a:pt x="6970" y="3043"/>
                  </a:cubicBezTo>
                  <a:cubicBezTo>
                    <a:pt x="7045" y="2980"/>
                    <a:pt x="7132" y="2888"/>
                    <a:pt x="7168" y="2796"/>
                  </a:cubicBezTo>
                  <a:cubicBezTo>
                    <a:pt x="7188" y="2927"/>
                    <a:pt x="7083" y="3012"/>
                    <a:pt x="6981" y="3050"/>
                  </a:cubicBezTo>
                  <a:close/>
                  <a:moveTo>
                    <a:pt x="6944" y="3057"/>
                  </a:moveTo>
                  <a:cubicBezTo>
                    <a:pt x="6944" y="3057"/>
                    <a:pt x="6944" y="3057"/>
                    <a:pt x="6944" y="3057"/>
                  </a:cubicBezTo>
                  <a:cubicBezTo>
                    <a:pt x="6836" y="3063"/>
                    <a:pt x="6706" y="3026"/>
                    <a:pt x="6673" y="2897"/>
                  </a:cubicBezTo>
                  <a:cubicBezTo>
                    <a:pt x="6742" y="2968"/>
                    <a:pt x="6858" y="3018"/>
                    <a:pt x="6952" y="3046"/>
                  </a:cubicBezTo>
                  <a:cubicBezTo>
                    <a:pt x="6962" y="2874"/>
                    <a:pt x="6820" y="2807"/>
                    <a:pt x="6590" y="2717"/>
                  </a:cubicBezTo>
                  <a:cubicBezTo>
                    <a:pt x="6594" y="2861"/>
                    <a:pt x="6673" y="3093"/>
                    <a:pt x="6889" y="3071"/>
                  </a:cubicBezTo>
                  <a:cubicBezTo>
                    <a:pt x="6920" y="3067"/>
                    <a:pt x="6938" y="3059"/>
                    <a:pt x="6944" y="3057"/>
                  </a:cubicBezTo>
                  <a:close/>
                  <a:moveTo>
                    <a:pt x="7017" y="3415"/>
                  </a:moveTo>
                  <a:cubicBezTo>
                    <a:pt x="7017" y="3415"/>
                    <a:pt x="7017" y="3415"/>
                    <a:pt x="7017" y="3415"/>
                  </a:cubicBezTo>
                  <a:cubicBezTo>
                    <a:pt x="7123" y="3389"/>
                    <a:pt x="7237" y="3316"/>
                    <a:pt x="7231" y="3183"/>
                  </a:cubicBezTo>
                  <a:cubicBezTo>
                    <a:pt x="7185" y="3271"/>
                    <a:pt x="7088" y="3352"/>
                    <a:pt x="7007" y="3407"/>
                  </a:cubicBezTo>
                  <a:cubicBezTo>
                    <a:pt x="6947" y="3245"/>
                    <a:pt x="7064" y="3140"/>
                    <a:pt x="7258" y="2987"/>
                  </a:cubicBezTo>
                  <a:cubicBezTo>
                    <a:pt x="7296" y="3126"/>
                    <a:pt x="7287" y="3370"/>
                    <a:pt x="7074" y="3413"/>
                  </a:cubicBezTo>
                  <a:cubicBezTo>
                    <a:pt x="7044" y="3418"/>
                    <a:pt x="7025" y="3415"/>
                    <a:pt x="7017" y="3415"/>
                  </a:cubicBezTo>
                  <a:close/>
                  <a:moveTo>
                    <a:pt x="6981" y="3419"/>
                  </a:moveTo>
                  <a:cubicBezTo>
                    <a:pt x="6981" y="3419"/>
                    <a:pt x="6981" y="3419"/>
                    <a:pt x="6981" y="3419"/>
                  </a:cubicBezTo>
                  <a:cubicBezTo>
                    <a:pt x="6974" y="3420"/>
                    <a:pt x="6955" y="3426"/>
                    <a:pt x="6924" y="3427"/>
                  </a:cubicBezTo>
                  <a:cubicBezTo>
                    <a:pt x="6707" y="3424"/>
                    <a:pt x="6653" y="3186"/>
                    <a:pt x="6665" y="3042"/>
                  </a:cubicBezTo>
                  <a:cubicBezTo>
                    <a:pt x="6884" y="3157"/>
                    <a:pt x="7018" y="3238"/>
                    <a:pt x="6989" y="3408"/>
                  </a:cubicBezTo>
                  <a:cubicBezTo>
                    <a:pt x="6899" y="3370"/>
                    <a:pt x="6789" y="3308"/>
                    <a:pt x="6728" y="3230"/>
                  </a:cubicBezTo>
                  <a:cubicBezTo>
                    <a:pt x="6747" y="3361"/>
                    <a:pt x="6872" y="3412"/>
                    <a:pt x="6981" y="3419"/>
                  </a:cubicBezTo>
                  <a:close/>
                  <a:moveTo>
                    <a:pt x="7014" y="3782"/>
                  </a:moveTo>
                  <a:cubicBezTo>
                    <a:pt x="7014" y="3782"/>
                    <a:pt x="7014" y="3782"/>
                    <a:pt x="7014" y="3782"/>
                  </a:cubicBezTo>
                  <a:cubicBezTo>
                    <a:pt x="7021" y="3783"/>
                    <a:pt x="7040" y="3788"/>
                    <a:pt x="7071" y="3786"/>
                  </a:cubicBezTo>
                  <a:cubicBezTo>
                    <a:pt x="7287" y="3767"/>
                    <a:pt x="7323" y="3525"/>
                    <a:pt x="7300" y="3383"/>
                  </a:cubicBezTo>
                  <a:cubicBezTo>
                    <a:pt x="7090" y="3514"/>
                    <a:pt x="6963" y="3605"/>
                    <a:pt x="7005" y="3773"/>
                  </a:cubicBezTo>
                  <a:cubicBezTo>
                    <a:pt x="7091" y="3728"/>
                    <a:pt x="7197" y="3657"/>
                    <a:pt x="7252" y="3575"/>
                  </a:cubicBezTo>
                  <a:cubicBezTo>
                    <a:pt x="7243" y="3708"/>
                    <a:pt x="7122" y="3768"/>
                    <a:pt x="7014" y="3782"/>
                  </a:cubicBezTo>
                  <a:close/>
                  <a:moveTo>
                    <a:pt x="6977" y="3782"/>
                  </a:moveTo>
                  <a:cubicBezTo>
                    <a:pt x="6977" y="3782"/>
                    <a:pt x="6977" y="3782"/>
                    <a:pt x="6977" y="3782"/>
                  </a:cubicBezTo>
                  <a:cubicBezTo>
                    <a:pt x="6870" y="3764"/>
                    <a:pt x="6751" y="3700"/>
                    <a:pt x="6746" y="3566"/>
                  </a:cubicBezTo>
                  <a:cubicBezTo>
                    <a:pt x="6798" y="3651"/>
                    <a:pt x="6901" y="3725"/>
                    <a:pt x="6987" y="3773"/>
                  </a:cubicBezTo>
                  <a:cubicBezTo>
                    <a:pt x="7034" y="3606"/>
                    <a:pt x="6910" y="3511"/>
                    <a:pt x="6704" y="3373"/>
                  </a:cubicBezTo>
                  <a:cubicBezTo>
                    <a:pt x="6677" y="3515"/>
                    <a:pt x="6705" y="3758"/>
                    <a:pt x="6920" y="3784"/>
                  </a:cubicBezTo>
                  <a:cubicBezTo>
                    <a:pt x="6951" y="3787"/>
                    <a:pt x="6970" y="3783"/>
                    <a:pt x="6977" y="3782"/>
                  </a:cubicBezTo>
                  <a:close/>
                  <a:moveTo>
                    <a:pt x="6971" y="4147"/>
                  </a:moveTo>
                  <a:cubicBezTo>
                    <a:pt x="6971" y="4147"/>
                    <a:pt x="6971" y="4147"/>
                    <a:pt x="6971" y="4147"/>
                  </a:cubicBezTo>
                  <a:cubicBezTo>
                    <a:pt x="7079" y="4144"/>
                    <a:pt x="7206" y="4098"/>
                    <a:pt x="7229" y="3967"/>
                  </a:cubicBezTo>
                  <a:cubicBezTo>
                    <a:pt x="7166" y="4042"/>
                    <a:pt x="7053" y="4101"/>
                    <a:pt x="6962" y="4137"/>
                  </a:cubicBezTo>
                  <a:cubicBezTo>
                    <a:pt x="6939" y="3965"/>
                    <a:pt x="7075" y="3888"/>
                    <a:pt x="7298" y="3781"/>
                  </a:cubicBezTo>
                  <a:cubicBezTo>
                    <a:pt x="7305" y="3925"/>
                    <a:pt x="7244" y="4162"/>
                    <a:pt x="7027" y="4157"/>
                  </a:cubicBezTo>
                  <a:cubicBezTo>
                    <a:pt x="6996" y="4156"/>
                    <a:pt x="6977" y="4149"/>
                    <a:pt x="6971" y="4147"/>
                  </a:cubicBezTo>
                  <a:close/>
                  <a:moveTo>
                    <a:pt x="6934" y="4142"/>
                  </a:moveTo>
                  <a:cubicBezTo>
                    <a:pt x="6934" y="4142"/>
                    <a:pt x="6934" y="4142"/>
                    <a:pt x="6934" y="4142"/>
                  </a:cubicBezTo>
                  <a:cubicBezTo>
                    <a:pt x="6927" y="4142"/>
                    <a:pt x="6907" y="4144"/>
                    <a:pt x="6877" y="4138"/>
                  </a:cubicBezTo>
                  <a:cubicBezTo>
                    <a:pt x="6666" y="4089"/>
                    <a:pt x="6665" y="3844"/>
                    <a:pt x="6708" y="3706"/>
                  </a:cubicBezTo>
                  <a:cubicBezTo>
                    <a:pt x="6897" y="3866"/>
                    <a:pt x="7010" y="3974"/>
                    <a:pt x="6944" y="4134"/>
                  </a:cubicBezTo>
                  <a:cubicBezTo>
                    <a:pt x="6865" y="4077"/>
                    <a:pt x="6771" y="3993"/>
                    <a:pt x="6728" y="3903"/>
                  </a:cubicBezTo>
                  <a:cubicBezTo>
                    <a:pt x="6718" y="4036"/>
                    <a:pt x="6829" y="4113"/>
                    <a:pt x="6934" y="4142"/>
                  </a:cubicBezTo>
                  <a:close/>
                  <a:moveTo>
                    <a:pt x="6888" y="4505"/>
                  </a:moveTo>
                  <a:cubicBezTo>
                    <a:pt x="6888" y="4505"/>
                    <a:pt x="6888" y="4505"/>
                    <a:pt x="6888" y="4505"/>
                  </a:cubicBezTo>
                  <a:cubicBezTo>
                    <a:pt x="6996" y="4514"/>
                    <a:pt x="7127" y="4481"/>
                    <a:pt x="7165" y="4354"/>
                  </a:cubicBezTo>
                  <a:cubicBezTo>
                    <a:pt x="7093" y="4422"/>
                    <a:pt x="6975" y="4468"/>
                    <a:pt x="6880" y="4494"/>
                  </a:cubicBezTo>
                  <a:cubicBezTo>
                    <a:pt x="6876" y="4321"/>
                    <a:pt x="7020" y="4259"/>
                    <a:pt x="7253" y="4176"/>
                  </a:cubicBezTo>
                  <a:cubicBezTo>
                    <a:pt x="7245" y="4321"/>
                    <a:pt x="7157" y="4549"/>
                    <a:pt x="6942" y="4521"/>
                  </a:cubicBezTo>
                  <a:cubicBezTo>
                    <a:pt x="6912" y="4516"/>
                    <a:pt x="6894" y="4507"/>
                    <a:pt x="6888" y="4505"/>
                  </a:cubicBezTo>
                  <a:close/>
                  <a:moveTo>
                    <a:pt x="6852" y="4496"/>
                  </a:moveTo>
                  <a:cubicBezTo>
                    <a:pt x="6852" y="4496"/>
                    <a:pt x="6852" y="4496"/>
                    <a:pt x="6852" y="4496"/>
                  </a:cubicBezTo>
                  <a:cubicBezTo>
                    <a:pt x="6751" y="4455"/>
                    <a:pt x="6649" y="4367"/>
                    <a:pt x="6673" y="4236"/>
                  </a:cubicBezTo>
                  <a:cubicBezTo>
                    <a:pt x="6706" y="4329"/>
                    <a:pt x="6790" y="4424"/>
                    <a:pt x="6863" y="4489"/>
                  </a:cubicBezTo>
                  <a:cubicBezTo>
                    <a:pt x="6945" y="4337"/>
                    <a:pt x="6845" y="4217"/>
                    <a:pt x="6674" y="4038"/>
                  </a:cubicBezTo>
                  <a:cubicBezTo>
                    <a:pt x="6617" y="4170"/>
                    <a:pt x="6591" y="4414"/>
                    <a:pt x="6796" y="4486"/>
                  </a:cubicBezTo>
                  <a:cubicBezTo>
                    <a:pt x="6825" y="4495"/>
                    <a:pt x="6844" y="4496"/>
                    <a:pt x="6852" y="4496"/>
                  </a:cubicBezTo>
                  <a:close/>
                  <a:moveTo>
                    <a:pt x="6766" y="4851"/>
                  </a:moveTo>
                  <a:cubicBezTo>
                    <a:pt x="6766" y="4851"/>
                    <a:pt x="6766" y="4851"/>
                    <a:pt x="6766" y="4851"/>
                  </a:cubicBezTo>
                  <a:cubicBezTo>
                    <a:pt x="6873" y="4872"/>
                    <a:pt x="7007" y="4854"/>
                    <a:pt x="7058" y="4731"/>
                  </a:cubicBezTo>
                  <a:cubicBezTo>
                    <a:pt x="6979" y="4792"/>
                    <a:pt x="6857" y="4825"/>
                    <a:pt x="6760" y="4839"/>
                  </a:cubicBezTo>
                  <a:cubicBezTo>
                    <a:pt x="6775" y="4667"/>
                    <a:pt x="6924" y="4622"/>
                    <a:pt x="7165" y="4565"/>
                  </a:cubicBezTo>
                  <a:cubicBezTo>
                    <a:pt x="7141" y="4707"/>
                    <a:pt x="7029" y="4925"/>
                    <a:pt x="6819" y="4873"/>
                  </a:cubicBezTo>
                  <a:cubicBezTo>
                    <a:pt x="6789" y="4865"/>
                    <a:pt x="6772" y="4855"/>
                    <a:pt x="6766" y="4851"/>
                  </a:cubicBezTo>
                  <a:close/>
                  <a:moveTo>
                    <a:pt x="6731" y="4839"/>
                  </a:moveTo>
                  <a:cubicBezTo>
                    <a:pt x="6731" y="4839"/>
                    <a:pt x="6731" y="4839"/>
                    <a:pt x="6731" y="4839"/>
                  </a:cubicBezTo>
                  <a:cubicBezTo>
                    <a:pt x="6724" y="4837"/>
                    <a:pt x="6705" y="4835"/>
                    <a:pt x="6677" y="4822"/>
                  </a:cubicBezTo>
                  <a:cubicBezTo>
                    <a:pt x="6481" y="4728"/>
                    <a:pt x="6533" y="4489"/>
                    <a:pt x="6605" y="4364"/>
                  </a:cubicBezTo>
                  <a:cubicBezTo>
                    <a:pt x="6755" y="4561"/>
                    <a:pt x="6842" y="4691"/>
                    <a:pt x="6743" y="4833"/>
                  </a:cubicBezTo>
                  <a:cubicBezTo>
                    <a:pt x="6678" y="4761"/>
                    <a:pt x="6604" y="4657"/>
                    <a:pt x="6582" y="4561"/>
                  </a:cubicBezTo>
                  <a:cubicBezTo>
                    <a:pt x="6544" y="4688"/>
                    <a:pt x="6635" y="4787"/>
                    <a:pt x="6731" y="4839"/>
                  </a:cubicBezTo>
                  <a:close/>
                  <a:moveTo>
                    <a:pt x="6607" y="5183"/>
                  </a:moveTo>
                  <a:cubicBezTo>
                    <a:pt x="6607" y="5183"/>
                    <a:pt x="6607" y="5183"/>
                    <a:pt x="6607" y="5183"/>
                  </a:cubicBezTo>
                  <a:cubicBezTo>
                    <a:pt x="6711" y="5215"/>
                    <a:pt x="6846" y="5212"/>
                    <a:pt x="6911" y="5095"/>
                  </a:cubicBezTo>
                  <a:cubicBezTo>
                    <a:pt x="6826" y="5147"/>
                    <a:pt x="6701" y="5166"/>
                    <a:pt x="6603" y="5170"/>
                  </a:cubicBezTo>
                  <a:cubicBezTo>
                    <a:pt x="6636" y="5000"/>
                    <a:pt x="6790" y="4972"/>
                    <a:pt x="7036" y="4941"/>
                  </a:cubicBezTo>
                  <a:cubicBezTo>
                    <a:pt x="6996" y="5080"/>
                    <a:pt x="6861" y="5285"/>
                    <a:pt x="6657" y="5210"/>
                  </a:cubicBezTo>
                  <a:cubicBezTo>
                    <a:pt x="6628" y="5199"/>
                    <a:pt x="6613" y="5187"/>
                    <a:pt x="6607" y="5183"/>
                  </a:cubicBezTo>
                  <a:close/>
                  <a:moveTo>
                    <a:pt x="6574" y="5166"/>
                  </a:moveTo>
                  <a:cubicBezTo>
                    <a:pt x="6574" y="5166"/>
                    <a:pt x="6574" y="5166"/>
                    <a:pt x="6574" y="5166"/>
                  </a:cubicBezTo>
                  <a:cubicBezTo>
                    <a:pt x="6485" y="5105"/>
                    <a:pt x="6404" y="4996"/>
                    <a:pt x="6456" y="4874"/>
                  </a:cubicBezTo>
                  <a:cubicBezTo>
                    <a:pt x="6468" y="4972"/>
                    <a:pt x="6530" y="5083"/>
                    <a:pt x="6587" y="5162"/>
                  </a:cubicBezTo>
                  <a:cubicBezTo>
                    <a:pt x="6700" y="5032"/>
                    <a:pt x="6628" y="4893"/>
                    <a:pt x="6500" y="4680"/>
                  </a:cubicBezTo>
                  <a:cubicBezTo>
                    <a:pt x="6416" y="4797"/>
                    <a:pt x="6338" y="5029"/>
                    <a:pt x="6522" y="5144"/>
                  </a:cubicBezTo>
                  <a:cubicBezTo>
                    <a:pt x="6549" y="5160"/>
                    <a:pt x="6567" y="5164"/>
                    <a:pt x="6574" y="5166"/>
                  </a:cubicBezTo>
                  <a:close/>
                  <a:moveTo>
                    <a:pt x="6414" y="5495"/>
                  </a:moveTo>
                  <a:cubicBezTo>
                    <a:pt x="6414" y="5495"/>
                    <a:pt x="6414" y="5495"/>
                    <a:pt x="6414" y="5495"/>
                  </a:cubicBezTo>
                  <a:cubicBezTo>
                    <a:pt x="6513" y="5538"/>
                    <a:pt x="6648" y="5550"/>
                    <a:pt x="6725" y="5441"/>
                  </a:cubicBezTo>
                  <a:cubicBezTo>
                    <a:pt x="6635" y="5483"/>
                    <a:pt x="6508" y="5488"/>
                    <a:pt x="6411" y="5482"/>
                  </a:cubicBezTo>
                  <a:cubicBezTo>
                    <a:pt x="6462" y="5317"/>
                    <a:pt x="6618" y="5305"/>
                    <a:pt x="6866" y="5302"/>
                  </a:cubicBezTo>
                  <a:cubicBezTo>
                    <a:pt x="6811" y="5435"/>
                    <a:pt x="6655" y="5624"/>
                    <a:pt x="6460" y="5527"/>
                  </a:cubicBezTo>
                  <a:cubicBezTo>
                    <a:pt x="6433" y="5513"/>
                    <a:pt x="6419" y="5499"/>
                    <a:pt x="6414" y="5495"/>
                  </a:cubicBezTo>
                  <a:close/>
                  <a:moveTo>
                    <a:pt x="6382" y="5475"/>
                  </a:moveTo>
                  <a:cubicBezTo>
                    <a:pt x="6382" y="5475"/>
                    <a:pt x="6382" y="5475"/>
                    <a:pt x="6382" y="5475"/>
                  </a:cubicBezTo>
                  <a:cubicBezTo>
                    <a:pt x="6376" y="5472"/>
                    <a:pt x="6358" y="5466"/>
                    <a:pt x="6333" y="5447"/>
                  </a:cubicBezTo>
                  <a:cubicBezTo>
                    <a:pt x="6162" y="5313"/>
                    <a:pt x="6265" y="5091"/>
                    <a:pt x="6362" y="4984"/>
                  </a:cubicBezTo>
                  <a:cubicBezTo>
                    <a:pt x="6466" y="5209"/>
                    <a:pt x="6522" y="5355"/>
                    <a:pt x="6395" y="5472"/>
                  </a:cubicBezTo>
                  <a:cubicBezTo>
                    <a:pt x="6348" y="5387"/>
                    <a:pt x="6298" y="5270"/>
                    <a:pt x="6297" y="5171"/>
                  </a:cubicBezTo>
                  <a:cubicBezTo>
                    <a:pt x="6232" y="5287"/>
                    <a:pt x="6300" y="5404"/>
                    <a:pt x="6382" y="5475"/>
                  </a:cubicBezTo>
                  <a:close/>
                  <a:moveTo>
                    <a:pt x="6187" y="5784"/>
                  </a:moveTo>
                  <a:cubicBezTo>
                    <a:pt x="6187" y="5784"/>
                    <a:pt x="6187" y="5784"/>
                    <a:pt x="6187" y="5784"/>
                  </a:cubicBezTo>
                  <a:cubicBezTo>
                    <a:pt x="6192" y="5789"/>
                    <a:pt x="6204" y="5804"/>
                    <a:pt x="6230" y="5821"/>
                  </a:cubicBezTo>
                  <a:cubicBezTo>
                    <a:pt x="6413" y="5938"/>
                    <a:pt x="6589" y="5768"/>
                    <a:pt x="6658" y="5641"/>
                  </a:cubicBezTo>
                  <a:cubicBezTo>
                    <a:pt x="6411" y="5617"/>
                    <a:pt x="6254" y="5612"/>
                    <a:pt x="6186" y="5770"/>
                  </a:cubicBezTo>
                  <a:cubicBezTo>
                    <a:pt x="6282" y="5788"/>
                    <a:pt x="6408" y="5796"/>
                    <a:pt x="6502" y="5764"/>
                  </a:cubicBezTo>
                  <a:cubicBezTo>
                    <a:pt x="6414" y="5864"/>
                    <a:pt x="6281" y="5838"/>
                    <a:pt x="6187" y="5784"/>
                  </a:cubicBezTo>
                  <a:close/>
                  <a:moveTo>
                    <a:pt x="6158" y="5761"/>
                  </a:moveTo>
                  <a:cubicBezTo>
                    <a:pt x="6158" y="5761"/>
                    <a:pt x="6158" y="5761"/>
                    <a:pt x="6158" y="5761"/>
                  </a:cubicBezTo>
                  <a:cubicBezTo>
                    <a:pt x="6084" y="5681"/>
                    <a:pt x="6029" y="5557"/>
                    <a:pt x="6106" y="5449"/>
                  </a:cubicBezTo>
                  <a:cubicBezTo>
                    <a:pt x="6097" y="5548"/>
                    <a:pt x="6133" y="5669"/>
                    <a:pt x="6171" y="5759"/>
                  </a:cubicBezTo>
                  <a:cubicBezTo>
                    <a:pt x="6310" y="5656"/>
                    <a:pt x="6270" y="5505"/>
                    <a:pt x="6192" y="5270"/>
                  </a:cubicBezTo>
                  <a:cubicBezTo>
                    <a:pt x="6083" y="5366"/>
                    <a:pt x="5957" y="5575"/>
                    <a:pt x="6112" y="5727"/>
                  </a:cubicBezTo>
                  <a:cubicBezTo>
                    <a:pt x="6135" y="5749"/>
                    <a:pt x="6152" y="5757"/>
                    <a:pt x="6158" y="5761"/>
                  </a:cubicBezTo>
                  <a:close/>
                  <a:moveTo>
                    <a:pt x="5930" y="6046"/>
                  </a:moveTo>
                  <a:cubicBezTo>
                    <a:pt x="5930" y="6046"/>
                    <a:pt x="5930" y="6046"/>
                    <a:pt x="5930" y="6046"/>
                  </a:cubicBezTo>
                  <a:cubicBezTo>
                    <a:pt x="6018" y="6110"/>
                    <a:pt x="6147" y="6151"/>
                    <a:pt x="6246" y="6061"/>
                  </a:cubicBezTo>
                  <a:cubicBezTo>
                    <a:pt x="6149" y="6082"/>
                    <a:pt x="6024" y="6060"/>
                    <a:pt x="5930" y="6033"/>
                  </a:cubicBezTo>
                  <a:cubicBezTo>
                    <a:pt x="6016" y="5883"/>
                    <a:pt x="6171" y="5905"/>
                    <a:pt x="6414" y="5956"/>
                  </a:cubicBezTo>
                  <a:cubicBezTo>
                    <a:pt x="6331" y="6074"/>
                    <a:pt x="6138" y="6224"/>
                    <a:pt x="5969" y="6088"/>
                  </a:cubicBezTo>
                  <a:cubicBezTo>
                    <a:pt x="5945" y="6068"/>
                    <a:pt x="5935" y="6052"/>
                    <a:pt x="5930" y="6046"/>
                  </a:cubicBezTo>
                  <a:close/>
                  <a:moveTo>
                    <a:pt x="5904" y="6020"/>
                  </a:moveTo>
                  <a:cubicBezTo>
                    <a:pt x="5904" y="6020"/>
                    <a:pt x="5904" y="6020"/>
                    <a:pt x="5904" y="6020"/>
                  </a:cubicBezTo>
                  <a:cubicBezTo>
                    <a:pt x="5898" y="6016"/>
                    <a:pt x="5882" y="6006"/>
                    <a:pt x="5862" y="5982"/>
                  </a:cubicBezTo>
                  <a:cubicBezTo>
                    <a:pt x="5724" y="5814"/>
                    <a:pt x="5873" y="5620"/>
                    <a:pt x="5991" y="5536"/>
                  </a:cubicBezTo>
                  <a:cubicBezTo>
                    <a:pt x="6043" y="5778"/>
                    <a:pt x="6067" y="5933"/>
                    <a:pt x="5917" y="6020"/>
                  </a:cubicBezTo>
                  <a:cubicBezTo>
                    <a:pt x="5889" y="5927"/>
                    <a:pt x="5866" y="5802"/>
                    <a:pt x="5887" y="5705"/>
                  </a:cubicBezTo>
                  <a:cubicBezTo>
                    <a:pt x="5798" y="5804"/>
                    <a:pt x="5839" y="5933"/>
                    <a:pt x="5904" y="6020"/>
                  </a:cubicBezTo>
                  <a:close/>
                  <a:moveTo>
                    <a:pt x="5647" y="6279"/>
                  </a:moveTo>
                  <a:cubicBezTo>
                    <a:pt x="5647" y="6279"/>
                    <a:pt x="5647" y="6279"/>
                    <a:pt x="5647" y="6279"/>
                  </a:cubicBezTo>
                  <a:cubicBezTo>
                    <a:pt x="5650" y="6285"/>
                    <a:pt x="5659" y="6303"/>
                    <a:pt x="5680" y="6325"/>
                  </a:cubicBezTo>
                  <a:cubicBezTo>
                    <a:pt x="5833" y="6479"/>
                    <a:pt x="6042" y="6351"/>
                    <a:pt x="6137" y="6242"/>
                  </a:cubicBezTo>
                  <a:cubicBezTo>
                    <a:pt x="5901" y="6165"/>
                    <a:pt x="5749" y="6126"/>
                    <a:pt x="5648" y="6266"/>
                  </a:cubicBezTo>
                  <a:cubicBezTo>
                    <a:pt x="5738" y="6303"/>
                    <a:pt x="5860" y="6339"/>
                    <a:pt x="5958" y="6328"/>
                  </a:cubicBezTo>
                  <a:cubicBezTo>
                    <a:pt x="5851" y="6407"/>
                    <a:pt x="5727" y="6353"/>
                    <a:pt x="5647" y="6279"/>
                  </a:cubicBezTo>
                  <a:close/>
                  <a:moveTo>
                    <a:pt x="5623" y="6250"/>
                  </a:moveTo>
                  <a:cubicBezTo>
                    <a:pt x="5623" y="6250"/>
                    <a:pt x="5623" y="6250"/>
                    <a:pt x="5623" y="6250"/>
                  </a:cubicBezTo>
                  <a:cubicBezTo>
                    <a:pt x="5568" y="6157"/>
                    <a:pt x="5541" y="6024"/>
                    <a:pt x="5640" y="5935"/>
                  </a:cubicBezTo>
                  <a:cubicBezTo>
                    <a:pt x="5609" y="6029"/>
                    <a:pt x="5618" y="6156"/>
                    <a:pt x="5636" y="6252"/>
                  </a:cubicBezTo>
                  <a:cubicBezTo>
                    <a:pt x="5794" y="6182"/>
                    <a:pt x="5788" y="6025"/>
                    <a:pt x="5762" y="5779"/>
                  </a:cubicBezTo>
                  <a:cubicBezTo>
                    <a:pt x="5636" y="5849"/>
                    <a:pt x="5467" y="6026"/>
                    <a:pt x="5585" y="6208"/>
                  </a:cubicBezTo>
                  <a:cubicBezTo>
                    <a:pt x="5603" y="6234"/>
                    <a:pt x="5618" y="6246"/>
                    <a:pt x="5623" y="6250"/>
                  </a:cubicBezTo>
                  <a:close/>
                  <a:moveTo>
                    <a:pt x="5339" y="6480"/>
                  </a:moveTo>
                  <a:cubicBezTo>
                    <a:pt x="5339" y="6480"/>
                    <a:pt x="5339" y="6480"/>
                    <a:pt x="5339" y="6480"/>
                  </a:cubicBezTo>
                  <a:cubicBezTo>
                    <a:pt x="5411" y="6562"/>
                    <a:pt x="5528" y="6629"/>
                    <a:pt x="5643" y="6563"/>
                  </a:cubicBezTo>
                  <a:cubicBezTo>
                    <a:pt x="5544" y="6563"/>
                    <a:pt x="5427" y="6514"/>
                    <a:pt x="5341" y="6467"/>
                  </a:cubicBezTo>
                  <a:cubicBezTo>
                    <a:pt x="5458" y="6339"/>
                    <a:pt x="5605" y="6394"/>
                    <a:pt x="5830" y="6496"/>
                  </a:cubicBezTo>
                  <a:cubicBezTo>
                    <a:pt x="5724" y="6594"/>
                    <a:pt x="5503" y="6699"/>
                    <a:pt x="5367" y="6529"/>
                  </a:cubicBezTo>
                  <a:cubicBezTo>
                    <a:pt x="5348" y="6504"/>
                    <a:pt x="5342" y="6486"/>
                    <a:pt x="5339" y="6480"/>
                  </a:cubicBezTo>
                  <a:close/>
                  <a:moveTo>
                    <a:pt x="5319" y="6449"/>
                  </a:moveTo>
                  <a:cubicBezTo>
                    <a:pt x="5319" y="6449"/>
                    <a:pt x="5319" y="6449"/>
                    <a:pt x="5319" y="6449"/>
                  </a:cubicBezTo>
                  <a:cubicBezTo>
                    <a:pt x="5314" y="6443"/>
                    <a:pt x="5300" y="6430"/>
                    <a:pt x="5286" y="6402"/>
                  </a:cubicBezTo>
                  <a:cubicBezTo>
                    <a:pt x="5188" y="6209"/>
                    <a:pt x="5375" y="6051"/>
                    <a:pt x="5508" y="5995"/>
                  </a:cubicBezTo>
                  <a:cubicBezTo>
                    <a:pt x="5507" y="6243"/>
                    <a:pt x="5496" y="6399"/>
                    <a:pt x="5332" y="6452"/>
                  </a:cubicBezTo>
                  <a:cubicBezTo>
                    <a:pt x="5325" y="6354"/>
                    <a:pt x="5329" y="6227"/>
                    <a:pt x="5370" y="6137"/>
                  </a:cubicBezTo>
                  <a:cubicBezTo>
                    <a:pt x="5262" y="6215"/>
                    <a:pt x="5274" y="6349"/>
                    <a:pt x="5319" y="6449"/>
                  </a:cubicBezTo>
                  <a:close/>
                  <a:moveTo>
                    <a:pt x="5011" y="6646"/>
                  </a:moveTo>
                  <a:cubicBezTo>
                    <a:pt x="5011" y="6646"/>
                    <a:pt x="5011" y="6646"/>
                    <a:pt x="5011" y="6646"/>
                  </a:cubicBezTo>
                  <a:cubicBezTo>
                    <a:pt x="5014" y="6653"/>
                    <a:pt x="5018" y="6671"/>
                    <a:pt x="5034" y="6698"/>
                  </a:cubicBezTo>
                  <a:cubicBezTo>
                    <a:pt x="5150" y="6881"/>
                    <a:pt x="5382" y="6801"/>
                    <a:pt x="5498" y="6716"/>
                  </a:cubicBezTo>
                  <a:cubicBezTo>
                    <a:pt x="5285" y="6590"/>
                    <a:pt x="5145" y="6519"/>
                    <a:pt x="5015" y="6633"/>
                  </a:cubicBezTo>
                  <a:cubicBezTo>
                    <a:pt x="5095" y="6689"/>
                    <a:pt x="5206" y="6750"/>
                    <a:pt x="5305" y="6761"/>
                  </a:cubicBezTo>
                  <a:cubicBezTo>
                    <a:pt x="5183" y="6814"/>
                    <a:pt x="5074" y="6735"/>
                    <a:pt x="5011" y="6646"/>
                  </a:cubicBezTo>
                  <a:close/>
                  <a:moveTo>
                    <a:pt x="4995" y="6613"/>
                  </a:moveTo>
                  <a:cubicBezTo>
                    <a:pt x="4995" y="6613"/>
                    <a:pt x="4995" y="6613"/>
                    <a:pt x="4995" y="6613"/>
                  </a:cubicBezTo>
                  <a:cubicBezTo>
                    <a:pt x="4961" y="6509"/>
                    <a:pt x="4964" y="6374"/>
                    <a:pt x="5080" y="6309"/>
                  </a:cubicBezTo>
                  <a:cubicBezTo>
                    <a:pt x="5029" y="6394"/>
                    <a:pt x="5011" y="6519"/>
                    <a:pt x="5007" y="6617"/>
                  </a:cubicBezTo>
                  <a:cubicBezTo>
                    <a:pt x="5177" y="6583"/>
                    <a:pt x="5205" y="6429"/>
                    <a:pt x="5233" y="6182"/>
                  </a:cubicBezTo>
                  <a:cubicBezTo>
                    <a:pt x="5094" y="6223"/>
                    <a:pt x="4891" y="6360"/>
                    <a:pt x="4967" y="6563"/>
                  </a:cubicBezTo>
                  <a:cubicBezTo>
                    <a:pt x="4978" y="6592"/>
                    <a:pt x="4991" y="6607"/>
                    <a:pt x="4995" y="6613"/>
                  </a:cubicBezTo>
                  <a:close/>
                  <a:moveTo>
                    <a:pt x="4667" y="6775"/>
                  </a:moveTo>
                  <a:cubicBezTo>
                    <a:pt x="4667" y="6775"/>
                    <a:pt x="4667" y="6775"/>
                    <a:pt x="4667" y="6775"/>
                  </a:cubicBezTo>
                  <a:cubicBezTo>
                    <a:pt x="4720" y="6870"/>
                    <a:pt x="4820" y="6961"/>
                    <a:pt x="4947" y="6922"/>
                  </a:cubicBezTo>
                  <a:cubicBezTo>
                    <a:pt x="4850" y="6900"/>
                    <a:pt x="4746" y="6827"/>
                    <a:pt x="4673" y="6763"/>
                  </a:cubicBezTo>
                  <a:cubicBezTo>
                    <a:pt x="4814" y="6663"/>
                    <a:pt x="4945" y="6749"/>
                    <a:pt x="5143" y="6898"/>
                  </a:cubicBezTo>
                  <a:cubicBezTo>
                    <a:pt x="5019" y="6970"/>
                    <a:pt x="4780" y="7024"/>
                    <a:pt x="4684" y="6829"/>
                  </a:cubicBezTo>
                  <a:cubicBezTo>
                    <a:pt x="4671" y="6801"/>
                    <a:pt x="4669" y="6782"/>
                    <a:pt x="4667" y="6775"/>
                  </a:cubicBezTo>
                  <a:close/>
                  <a:moveTo>
                    <a:pt x="4655" y="6740"/>
                  </a:moveTo>
                  <a:cubicBezTo>
                    <a:pt x="4655" y="6740"/>
                    <a:pt x="4655" y="6740"/>
                    <a:pt x="4655" y="6740"/>
                  </a:cubicBezTo>
                  <a:cubicBezTo>
                    <a:pt x="4651" y="6734"/>
                    <a:pt x="4641" y="6718"/>
                    <a:pt x="4632" y="6688"/>
                  </a:cubicBezTo>
                  <a:cubicBezTo>
                    <a:pt x="4579" y="6477"/>
                    <a:pt x="4796" y="6364"/>
                    <a:pt x="4938" y="6338"/>
                  </a:cubicBezTo>
                  <a:cubicBezTo>
                    <a:pt x="4883" y="6580"/>
                    <a:pt x="4839" y="6730"/>
                    <a:pt x="4667" y="6746"/>
                  </a:cubicBezTo>
                  <a:cubicBezTo>
                    <a:pt x="4681" y="6649"/>
                    <a:pt x="4713" y="6526"/>
                    <a:pt x="4772" y="6447"/>
                  </a:cubicBezTo>
                  <a:cubicBezTo>
                    <a:pt x="4650" y="6500"/>
                    <a:pt x="4633" y="6634"/>
                    <a:pt x="4655" y="6740"/>
                  </a:cubicBezTo>
                  <a:close/>
                  <a:moveTo>
                    <a:pt x="4312" y="6866"/>
                  </a:moveTo>
                  <a:cubicBezTo>
                    <a:pt x="4312" y="6866"/>
                    <a:pt x="4312" y="6866"/>
                    <a:pt x="4312" y="6866"/>
                  </a:cubicBezTo>
                  <a:cubicBezTo>
                    <a:pt x="4312" y="6873"/>
                    <a:pt x="4313" y="6892"/>
                    <a:pt x="4323" y="6922"/>
                  </a:cubicBezTo>
                  <a:cubicBezTo>
                    <a:pt x="4396" y="7126"/>
                    <a:pt x="4639" y="7098"/>
                    <a:pt x="4771" y="7039"/>
                  </a:cubicBezTo>
                  <a:cubicBezTo>
                    <a:pt x="4591" y="6870"/>
                    <a:pt x="4470" y="6771"/>
                    <a:pt x="4318" y="6854"/>
                  </a:cubicBezTo>
                  <a:cubicBezTo>
                    <a:pt x="4384" y="6927"/>
                    <a:pt x="4480" y="7010"/>
                    <a:pt x="4573" y="7042"/>
                  </a:cubicBezTo>
                  <a:cubicBezTo>
                    <a:pt x="4443" y="7068"/>
                    <a:pt x="4353" y="6966"/>
                    <a:pt x="4312" y="6866"/>
                  </a:cubicBezTo>
                  <a:close/>
                  <a:moveTo>
                    <a:pt x="4303" y="6830"/>
                  </a:moveTo>
                  <a:cubicBezTo>
                    <a:pt x="4303" y="6830"/>
                    <a:pt x="4303" y="6830"/>
                    <a:pt x="4303" y="6830"/>
                  </a:cubicBezTo>
                  <a:cubicBezTo>
                    <a:pt x="4293" y="6722"/>
                    <a:pt x="4324" y="6590"/>
                    <a:pt x="4452" y="6552"/>
                  </a:cubicBezTo>
                  <a:cubicBezTo>
                    <a:pt x="4384" y="6624"/>
                    <a:pt x="4338" y="6742"/>
                    <a:pt x="4314" y="6837"/>
                  </a:cubicBezTo>
                  <a:cubicBezTo>
                    <a:pt x="4487" y="6840"/>
                    <a:pt x="4547" y="6696"/>
                    <a:pt x="4628" y="6461"/>
                  </a:cubicBezTo>
                  <a:cubicBezTo>
                    <a:pt x="4484" y="6471"/>
                    <a:pt x="4256" y="6560"/>
                    <a:pt x="4286" y="6775"/>
                  </a:cubicBezTo>
                  <a:cubicBezTo>
                    <a:pt x="4291" y="6806"/>
                    <a:pt x="4300" y="6823"/>
                    <a:pt x="4303" y="6830"/>
                  </a:cubicBezTo>
                  <a:close/>
                  <a:moveTo>
                    <a:pt x="3948" y="6917"/>
                  </a:moveTo>
                  <a:cubicBezTo>
                    <a:pt x="3948" y="6917"/>
                    <a:pt x="3948" y="6917"/>
                    <a:pt x="3948" y="6917"/>
                  </a:cubicBezTo>
                  <a:cubicBezTo>
                    <a:pt x="3978" y="7022"/>
                    <a:pt x="4056" y="7132"/>
                    <a:pt x="4189" y="7121"/>
                  </a:cubicBezTo>
                  <a:cubicBezTo>
                    <a:pt x="4099" y="7079"/>
                    <a:pt x="4013" y="6986"/>
                    <a:pt x="3956" y="6907"/>
                  </a:cubicBezTo>
                  <a:cubicBezTo>
                    <a:pt x="4115" y="6840"/>
                    <a:pt x="4225" y="6952"/>
                    <a:pt x="4386" y="7140"/>
                  </a:cubicBezTo>
                  <a:cubicBezTo>
                    <a:pt x="4248" y="7184"/>
                    <a:pt x="4004" y="7185"/>
                    <a:pt x="3953" y="6974"/>
                  </a:cubicBezTo>
                  <a:cubicBezTo>
                    <a:pt x="3946" y="6944"/>
                    <a:pt x="3948" y="6925"/>
                    <a:pt x="3948" y="6917"/>
                  </a:cubicBezTo>
                  <a:close/>
                  <a:moveTo>
                    <a:pt x="3943" y="6881"/>
                  </a:moveTo>
                  <a:cubicBezTo>
                    <a:pt x="3943" y="6881"/>
                    <a:pt x="3943" y="6881"/>
                    <a:pt x="3943" y="6881"/>
                  </a:cubicBezTo>
                  <a:cubicBezTo>
                    <a:pt x="3941" y="6874"/>
                    <a:pt x="3934" y="6856"/>
                    <a:pt x="3933" y="6825"/>
                  </a:cubicBezTo>
                  <a:cubicBezTo>
                    <a:pt x="3926" y="6608"/>
                    <a:pt x="4162" y="6544"/>
                    <a:pt x="4307" y="6550"/>
                  </a:cubicBezTo>
                  <a:cubicBezTo>
                    <a:pt x="4201" y="6774"/>
                    <a:pt x="4125" y="6911"/>
                    <a:pt x="3954" y="6889"/>
                  </a:cubicBezTo>
                  <a:cubicBezTo>
                    <a:pt x="3988" y="6797"/>
                    <a:pt x="4046" y="6685"/>
                    <a:pt x="4121" y="6620"/>
                  </a:cubicBezTo>
                  <a:cubicBezTo>
                    <a:pt x="3991" y="6645"/>
                    <a:pt x="3945" y="6772"/>
                    <a:pt x="3943" y="6881"/>
                  </a:cubicBezTo>
                  <a:close/>
                  <a:moveTo>
                    <a:pt x="2596" y="379"/>
                  </a:moveTo>
                  <a:cubicBezTo>
                    <a:pt x="2596" y="379"/>
                    <a:pt x="2596" y="379"/>
                    <a:pt x="2596" y="379"/>
                  </a:cubicBezTo>
                  <a:cubicBezTo>
                    <a:pt x="2582" y="271"/>
                    <a:pt x="2610" y="139"/>
                    <a:pt x="2736" y="96"/>
                  </a:cubicBezTo>
                  <a:cubicBezTo>
                    <a:pt x="2670" y="171"/>
                    <a:pt x="2629" y="291"/>
                    <a:pt x="2607" y="386"/>
                  </a:cubicBezTo>
                  <a:cubicBezTo>
                    <a:pt x="2780" y="383"/>
                    <a:pt x="2836" y="237"/>
                    <a:pt x="2909" y="0"/>
                  </a:cubicBezTo>
                  <a:cubicBezTo>
                    <a:pt x="2765" y="15"/>
                    <a:pt x="2540" y="112"/>
                    <a:pt x="2578" y="325"/>
                  </a:cubicBezTo>
                  <a:cubicBezTo>
                    <a:pt x="2584" y="356"/>
                    <a:pt x="2593" y="373"/>
                    <a:pt x="2596" y="379"/>
                  </a:cubicBezTo>
                  <a:close/>
                  <a:moveTo>
                    <a:pt x="2606" y="415"/>
                  </a:moveTo>
                  <a:cubicBezTo>
                    <a:pt x="2606" y="415"/>
                    <a:pt x="2606" y="415"/>
                    <a:pt x="2606" y="415"/>
                  </a:cubicBezTo>
                  <a:cubicBezTo>
                    <a:pt x="2651" y="514"/>
                    <a:pt x="2744" y="612"/>
                    <a:pt x="2873" y="583"/>
                  </a:cubicBezTo>
                  <a:cubicBezTo>
                    <a:pt x="2779" y="554"/>
                    <a:pt x="2681" y="473"/>
                    <a:pt x="2612" y="403"/>
                  </a:cubicBezTo>
                  <a:cubicBezTo>
                    <a:pt x="2761" y="315"/>
                    <a:pt x="2885" y="410"/>
                    <a:pt x="3071" y="573"/>
                  </a:cubicBezTo>
                  <a:cubicBezTo>
                    <a:pt x="2941" y="636"/>
                    <a:pt x="2699" y="672"/>
                    <a:pt x="2619" y="470"/>
                  </a:cubicBezTo>
                  <a:cubicBezTo>
                    <a:pt x="2608" y="441"/>
                    <a:pt x="2607" y="422"/>
                    <a:pt x="2606" y="415"/>
                  </a:cubicBezTo>
                  <a:close/>
                  <a:moveTo>
                    <a:pt x="2255" y="515"/>
                  </a:moveTo>
                  <a:cubicBezTo>
                    <a:pt x="2255" y="515"/>
                    <a:pt x="2255" y="515"/>
                    <a:pt x="2255" y="515"/>
                  </a:cubicBezTo>
                  <a:cubicBezTo>
                    <a:pt x="2229" y="409"/>
                    <a:pt x="2242" y="275"/>
                    <a:pt x="2363" y="218"/>
                  </a:cubicBezTo>
                  <a:cubicBezTo>
                    <a:pt x="2306" y="299"/>
                    <a:pt x="2278" y="423"/>
                    <a:pt x="2267" y="520"/>
                  </a:cubicBezTo>
                  <a:cubicBezTo>
                    <a:pt x="2438" y="499"/>
                    <a:pt x="2478" y="347"/>
                    <a:pt x="2525" y="104"/>
                  </a:cubicBezTo>
                  <a:cubicBezTo>
                    <a:pt x="2383" y="134"/>
                    <a:pt x="2170" y="255"/>
                    <a:pt x="2231" y="463"/>
                  </a:cubicBezTo>
                  <a:cubicBezTo>
                    <a:pt x="2240" y="493"/>
                    <a:pt x="2251" y="509"/>
                    <a:pt x="2255" y="515"/>
                  </a:cubicBezTo>
                  <a:close/>
                  <a:moveTo>
                    <a:pt x="2268" y="549"/>
                  </a:moveTo>
                  <a:cubicBezTo>
                    <a:pt x="2268" y="549"/>
                    <a:pt x="2268" y="549"/>
                    <a:pt x="2268" y="549"/>
                  </a:cubicBezTo>
                  <a:cubicBezTo>
                    <a:pt x="2270" y="556"/>
                    <a:pt x="2273" y="575"/>
                    <a:pt x="2287" y="603"/>
                  </a:cubicBezTo>
                  <a:cubicBezTo>
                    <a:pt x="2389" y="795"/>
                    <a:pt x="2626" y="733"/>
                    <a:pt x="2748" y="656"/>
                  </a:cubicBezTo>
                  <a:cubicBezTo>
                    <a:pt x="2545" y="514"/>
                    <a:pt x="2411" y="433"/>
                    <a:pt x="2274" y="537"/>
                  </a:cubicBezTo>
                  <a:cubicBezTo>
                    <a:pt x="2349" y="599"/>
                    <a:pt x="2455" y="668"/>
                    <a:pt x="2553" y="687"/>
                  </a:cubicBezTo>
                  <a:cubicBezTo>
                    <a:pt x="2427" y="731"/>
                    <a:pt x="2324" y="643"/>
                    <a:pt x="2268" y="549"/>
                  </a:cubicBezTo>
                  <a:close/>
                  <a:moveTo>
                    <a:pt x="1930" y="687"/>
                  </a:moveTo>
                  <a:cubicBezTo>
                    <a:pt x="1930" y="687"/>
                    <a:pt x="1930" y="687"/>
                    <a:pt x="1930" y="687"/>
                  </a:cubicBezTo>
                  <a:cubicBezTo>
                    <a:pt x="1893" y="585"/>
                    <a:pt x="1891" y="450"/>
                    <a:pt x="2005" y="380"/>
                  </a:cubicBezTo>
                  <a:cubicBezTo>
                    <a:pt x="1957" y="467"/>
                    <a:pt x="1943" y="593"/>
                    <a:pt x="1943" y="691"/>
                  </a:cubicBezTo>
                  <a:cubicBezTo>
                    <a:pt x="2111" y="651"/>
                    <a:pt x="2134" y="496"/>
                    <a:pt x="2154" y="249"/>
                  </a:cubicBezTo>
                  <a:cubicBezTo>
                    <a:pt x="2016" y="295"/>
                    <a:pt x="1818" y="438"/>
                    <a:pt x="1901" y="638"/>
                  </a:cubicBezTo>
                  <a:cubicBezTo>
                    <a:pt x="1913" y="667"/>
                    <a:pt x="1926" y="681"/>
                    <a:pt x="1930" y="687"/>
                  </a:cubicBezTo>
                  <a:close/>
                  <a:moveTo>
                    <a:pt x="1948" y="720"/>
                  </a:moveTo>
                  <a:cubicBezTo>
                    <a:pt x="1948" y="720"/>
                    <a:pt x="1948" y="720"/>
                    <a:pt x="1948" y="720"/>
                  </a:cubicBezTo>
                  <a:cubicBezTo>
                    <a:pt x="2013" y="806"/>
                    <a:pt x="2125" y="882"/>
                    <a:pt x="2245" y="825"/>
                  </a:cubicBezTo>
                  <a:cubicBezTo>
                    <a:pt x="2146" y="818"/>
                    <a:pt x="2033" y="760"/>
                    <a:pt x="1951" y="707"/>
                  </a:cubicBezTo>
                  <a:cubicBezTo>
                    <a:pt x="2077" y="588"/>
                    <a:pt x="2219" y="654"/>
                    <a:pt x="2436" y="773"/>
                  </a:cubicBezTo>
                  <a:cubicBezTo>
                    <a:pt x="2323" y="863"/>
                    <a:pt x="2094" y="950"/>
                    <a:pt x="1972" y="771"/>
                  </a:cubicBezTo>
                  <a:cubicBezTo>
                    <a:pt x="1955" y="745"/>
                    <a:pt x="1950" y="726"/>
                    <a:pt x="1948" y="720"/>
                  </a:cubicBezTo>
                  <a:close/>
                  <a:moveTo>
                    <a:pt x="1626" y="893"/>
                  </a:moveTo>
                  <a:cubicBezTo>
                    <a:pt x="1626" y="893"/>
                    <a:pt x="1626" y="893"/>
                    <a:pt x="1626" y="893"/>
                  </a:cubicBezTo>
                  <a:cubicBezTo>
                    <a:pt x="1579" y="796"/>
                    <a:pt x="1562" y="662"/>
                    <a:pt x="1667" y="580"/>
                  </a:cubicBezTo>
                  <a:cubicBezTo>
                    <a:pt x="1629" y="672"/>
                    <a:pt x="1629" y="799"/>
                    <a:pt x="1639" y="896"/>
                  </a:cubicBezTo>
                  <a:cubicBezTo>
                    <a:pt x="1802" y="838"/>
                    <a:pt x="1808" y="681"/>
                    <a:pt x="1801" y="434"/>
                  </a:cubicBezTo>
                  <a:cubicBezTo>
                    <a:pt x="1669" y="494"/>
                    <a:pt x="1488" y="658"/>
                    <a:pt x="1592" y="848"/>
                  </a:cubicBezTo>
                  <a:cubicBezTo>
                    <a:pt x="1607" y="875"/>
                    <a:pt x="1622" y="888"/>
                    <a:pt x="1626" y="893"/>
                  </a:cubicBezTo>
                  <a:close/>
                  <a:moveTo>
                    <a:pt x="1647" y="924"/>
                  </a:moveTo>
                  <a:cubicBezTo>
                    <a:pt x="1647" y="924"/>
                    <a:pt x="1647" y="924"/>
                    <a:pt x="1647" y="924"/>
                  </a:cubicBezTo>
                  <a:cubicBezTo>
                    <a:pt x="1651" y="930"/>
                    <a:pt x="1658" y="948"/>
                    <a:pt x="1677" y="972"/>
                  </a:cubicBezTo>
                  <a:cubicBezTo>
                    <a:pt x="1818" y="1137"/>
                    <a:pt x="2036" y="1025"/>
                    <a:pt x="2139" y="924"/>
                  </a:cubicBezTo>
                  <a:cubicBezTo>
                    <a:pt x="1910" y="829"/>
                    <a:pt x="1762" y="779"/>
                    <a:pt x="1650" y="911"/>
                  </a:cubicBezTo>
                  <a:cubicBezTo>
                    <a:pt x="1737" y="955"/>
                    <a:pt x="1855" y="1000"/>
                    <a:pt x="1954" y="997"/>
                  </a:cubicBezTo>
                  <a:cubicBezTo>
                    <a:pt x="1841" y="1066"/>
                    <a:pt x="1722" y="1003"/>
                    <a:pt x="1647" y="924"/>
                  </a:cubicBezTo>
                  <a:close/>
                  <a:moveTo>
                    <a:pt x="1347" y="1131"/>
                  </a:moveTo>
                  <a:cubicBezTo>
                    <a:pt x="1347" y="1131"/>
                    <a:pt x="1347" y="1131"/>
                    <a:pt x="1347" y="1131"/>
                  </a:cubicBezTo>
                  <a:cubicBezTo>
                    <a:pt x="1341" y="1127"/>
                    <a:pt x="1326" y="1115"/>
                    <a:pt x="1308" y="1090"/>
                  </a:cubicBezTo>
                  <a:cubicBezTo>
                    <a:pt x="1183" y="912"/>
                    <a:pt x="1346" y="730"/>
                    <a:pt x="1470" y="656"/>
                  </a:cubicBezTo>
                  <a:cubicBezTo>
                    <a:pt x="1504" y="901"/>
                    <a:pt x="1516" y="1057"/>
                    <a:pt x="1360" y="1133"/>
                  </a:cubicBezTo>
                  <a:cubicBezTo>
                    <a:pt x="1339" y="1037"/>
                    <a:pt x="1326" y="911"/>
                    <a:pt x="1354" y="816"/>
                  </a:cubicBezTo>
                  <a:cubicBezTo>
                    <a:pt x="1257" y="908"/>
                    <a:pt x="1289" y="1040"/>
                    <a:pt x="1347" y="1131"/>
                  </a:cubicBezTo>
                  <a:close/>
                  <a:moveTo>
                    <a:pt x="1371" y="1160"/>
                  </a:moveTo>
                  <a:cubicBezTo>
                    <a:pt x="1371" y="1160"/>
                    <a:pt x="1371" y="1160"/>
                    <a:pt x="1371" y="1160"/>
                  </a:cubicBezTo>
                  <a:cubicBezTo>
                    <a:pt x="1454" y="1230"/>
                    <a:pt x="1579" y="1280"/>
                    <a:pt x="1684" y="1198"/>
                  </a:cubicBezTo>
                  <a:cubicBezTo>
                    <a:pt x="1586" y="1212"/>
                    <a:pt x="1463" y="1181"/>
                    <a:pt x="1372" y="1146"/>
                  </a:cubicBezTo>
                  <a:cubicBezTo>
                    <a:pt x="1469" y="1003"/>
                    <a:pt x="1622" y="1037"/>
                    <a:pt x="1860" y="1106"/>
                  </a:cubicBezTo>
                  <a:cubicBezTo>
                    <a:pt x="1768" y="1218"/>
                    <a:pt x="1564" y="1353"/>
                    <a:pt x="1406" y="1204"/>
                  </a:cubicBezTo>
                  <a:cubicBezTo>
                    <a:pt x="1384" y="1183"/>
                    <a:pt x="1375" y="1166"/>
                    <a:pt x="1371" y="1160"/>
                  </a:cubicBezTo>
                  <a:close/>
                  <a:moveTo>
                    <a:pt x="1095" y="1399"/>
                  </a:moveTo>
                  <a:cubicBezTo>
                    <a:pt x="1095" y="1399"/>
                    <a:pt x="1095" y="1399"/>
                    <a:pt x="1095" y="1399"/>
                  </a:cubicBezTo>
                  <a:cubicBezTo>
                    <a:pt x="1027" y="1314"/>
                    <a:pt x="982" y="1187"/>
                    <a:pt x="1067" y="1085"/>
                  </a:cubicBezTo>
                  <a:cubicBezTo>
                    <a:pt x="1050" y="1182"/>
                    <a:pt x="1077" y="1306"/>
                    <a:pt x="1108" y="1398"/>
                  </a:cubicBezTo>
                  <a:cubicBezTo>
                    <a:pt x="1255" y="1307"/>
                    <a:pt x="1226" y="1153"/>
                    <a:pt x="1166" y="912"/>
                  </a:cubicBezTo>
                  <a:cubicBezTo>
                    <a:pt x="1050" y="1000"/>
                    <a:pt x="908" y="1199"/>
                    <a:pt x="1052" y="1362"/>
                  </a:cubicBezTo>
                  <a:cubicBezTo>
                    <a:pt x="1072" y="1385"/>
                    <a:pt x="1089" y="1395"/>
                    <a:pt x="1095" y="1399"/>
                  </a:cubicBezTo>
                  <a:close/>
                  <a:moveTo>
                    <a:pt x="1122" y="1424"/>
                  </a:moveTo>
                  <a:cubicBezTo>
                    <a:pt x="1122" y="1424"/>
                    <a:pt x="1122" y="1424"/>
                    <a:pt x="1122" y="1424"/>
                  </a:cubicBezTo>
                  <a:cubicBezTo>
                    <a:pt x="1127" y="1430"/>
                    <a:pt x="1138" y="1445"/>
                    <a:pt x="1162" y="1465"/>
                  </a:cubicBezTo>
                  <a:cubicBezTo>
                    <a:pt x="1335" y="1595"/>
                    <a:pt x="1524" y="1439"/>
                    <a:pt x="1602" y="1318"/>
                  </a:cubicBezTo>
                  <a:cubicBezTo>
                    <a:pt x="1358" y="1275"/>
                    <a:pt x="1202" y="1258"/>
                    <a:pt x="1121" y="1411"/>
                  </a:cubicBezTo>
                  <a:cubicBezTo>
                    <a:pt x="1216" y="1435"/>
                    <a:pt x="1342" y="1453"/>
                    <a:pt x="1438" y="1428"/>
                  </a:cubicBezTo>
                  <a:cubicBezTo>
                    <a:pt x="1342" y="1521"/>
                    <a:pt x="1212" y="1485"/>
                    <a:pt x="1122" y="1424"/>
                  </a:cubicBezTo>
                  <a:close/>
                  <a:moveTo>
                    <a:pt x="874" y="1692"/>
                  </a:moveTo>
                  <a:cubicBezTo>
                    <a:pt x="874" y="1692"/>
                    <a:pt x="874" y="1692"/>
                    <a:pt x="874" y="1692"/>
                  </a:cubicBezTo>
                  <a:cubicBezTo>
                    <a:pt x="868" y="1688"/>
                    <a:pt x="850" y="1681"/>
                    <a:pt x="827" y="1660"/>
                  </a:cubicBezTo>
                  <a:cubicBezTo>
                    <a:pt x="667" y="1514"/>
                    <a:pt x="786" y="1300"/>
                    <a:pt x="891" y="1201"/>
                  </a:cubicBezTo>
                  <a:cubicBezTo>
                    <a:pt x="977" y="1433"/>
                    <a:pt x="1022" y="1583"/>
                    <a:pt x="887" y="1690"/>
                  </a:cubicBezTo>
                  <a:cubicBezTo>
                    <a:pt x="846" y="1602"/>
                    <a:pt x="805" y="1481"/>
                    <a:pt x="812" y="1383"/>
                  </a:cubicBezTo>
                  <a:cubicBezTo>
                    <a:pt x="738" y="1493"/>
                    <a:pt x="797" y="1615"/>
                    <a:pt x="874" y="1692"/>
                  </a:cubicBezTo>
                  <a:close/>
                  <a:moveTo>
                    <a:pt x="904" y="1714"/>
                  </a:moveTo>
                  <a:cubicBezTo>
                    <a:pt x="904" y="1714"/>
                    <a:pt x="904" y="1714"/>
                    <a:pt x="904" y="1714"/>
                  </a:cubicBezTo>
                  <a:cubicBezTo>
                    <a:pt x="999" y="1765"/>
                    <a:pt x="1133" y="1787"/>
                    <a:pt x="1218" y="1684"/>
                  </a:cubicBezTo>
                  <a:cubicBezTo>
                    <a:pt x="1125" y="1719"/>
                    <a:pt x="998" y="1715"/>
                    <a:pt x="901" y="1701"/>
                  </a:cubicBezTo>
                  <a:cubicBezTo>
                    <a:pt x="965" y="1540"/>
                    <a:pt x="1122" y="1540"/>
                    <a:pt x="1369" y="1556"/>
                  </a:cubicBezTo>
                  <a:cubicBezTo>
                    <a:pt x="1304" y="1685"/>
                    <a:pt x="1134" y="1861"/>
                    <a:pt x="947" y="1750"/>
                  </a:cubicBezTo>
                  <a:cubicBezTo>
                    <a:pt x="921" y="1734"/>
                    <a:pt x="909" y="1719"/>
                    <a:pt x="904" y="1714"/>
                  </a:cubicBezTo>
                  <a:close/>
                  <a:moveTo>
                    <a:pt x="686" y="2008"/>
                  </a:moveTo>
                  <a:cubicBezTo>
                    <a:pt x="686" y="2008"/>
                    <a:pt x="686" y="2008"/>
                    <a:pt x="686" y="2008"/>
                  </a:cubicBezTo>
                  <a:cubicBezTo>
                    <a:pt x="601" y="1939"/>
                    <a:pt x="529" y="1825"/>
                    <a:pt x="591" y="1707"/>
                  </a:cubicBezTo>
                  <a:cubicBezTo>
                    <a:pt x="595" y="1806"/>
                    <a:pt x="648" y="1921"/>
                    <a:pt x="699" y="2004"/>
                  </a:cubicBezTo>
                  <a:cubicBezTo>
                    <a:pt x="822" y="1883"/>
                    <a:pt x="761" y="1739"/>
                    <a:pt x="649" y="1517"/>
                  </a:cubicBezTo>
                  <a:cubicBezTo>
                    <a:pt x="556" y="1627"/>
                    <a:pt x="461" y="1853"/>
                    <a:pt x="636" y="1981"/>
                  </a:cubicBezTo>
                  <a:cubicBezTo>
                    <a:pt x="661" y="1999"/>
                    <a:pt x="679" y="2005"/>
                    <a:pt x="686" y="2008"/>
                  </a:cubicBezTo>
                  <a:close/>
                  <a:moveTo>
                    <a:pt x="718" y="2026"/>
                  </a:moveTo>
                  <a:cubicBezTo>
                    <a:pt x="718" y="2026"/>
                    <a:pt x="718" y="2026"/>
                    <a:pt x="718" y="2026"/>
                  </a:cubicBezTo>
                  <a:cubicBezTo>
                    <a:pt x="723" y="2031"/>
                    <a:pt x="738" y="2044"/>
                    <a:pt x="765" y="2057"/>
                  </a:cubicBezTo>
                  <a:cubicBezTo>
                    <a:pt x="963" y="2147"/>
                    <a:pt x="1113" y="1954"/>
                    <a:pt x="1163" y="1818"/>
                  </a:cubicBezTo>
                  <a:cubicBezTo>
                    <a:pt x="916" y="1830"/>
                    <a:pt x="760" y="1847"/>
                    <a:pt x="714" y="2013"/>
                  </a:cubicBezTo>
                  <a:cubicBezTo>
                    <a:pt x="812" y="2017"/>
                    <a:pt x="939" y="2007"/>
                    <a:pt x="1027" y="1962"/>
                  </a:cubicBezTo>
                  <a:cubicBezTo>
                    <a:pt x="954" y="2073"/>
                    <a:pt x="819" y="2067"/>
                    <a:pt x="718" y="2026"/>
                  </a:cubicBezTo>
                  <a:close/>
                  <a:moveTo>
                    <a:pt x="534" y="2342"/>
                  </a:moveTo>
                  <a:cubicBezTo>
                    <a:pt x="534" y="2342"/>
                    <a:pt x="534" y="2342"/>
                    <a:pt x="534" y="2342"/>
                  </a:cubicBezTo>
                  <a:cubicBezTo>
                    <a:pt x="527" y="2340"/>
                    <a:pt x="508" y="2336"/>
                    <a:pt x="481" y="2321"/>
                  </a:cubicBezTo>
                  <a:cubicBezTo>
                    <a:pt x="293" y="2213"/>
                    <a:pt x="363" y="1978"/>
                    <a:pt x="444" y="1858"/>
                  </a:cubicBezTo>
                  <a:cubicBezTo>
                    <a:pt x="578" y="2066"/>
                    <a:pt x="655" y="2203"/>
                    <a:pt x="546" y="2337"/>
                  </a:cubicBezTo>
                  <a:cubicBezTo>
                    <a:pt x="487" y="2259"/>
                    <a:pt x="421" y="2151"/>
                    <a:pt x="406" y="2053"/>
                  </a:cubicBezTo>
                  <a:cubicBezTo>
                    <a:pt x="358" y="2177"/>
                    <a:pt x="442" y="2283"/>
                    <a:pt x="534" y="2342"/>
                  </a:cubicBezTo>
                  <a:close/>
                  <a:moveTo>
                    <a:pt x="567" y="2357"/>
                  </a:moveTo>
                  <a:cubicBezTo>
                    <a:pt x="567" y="2357"/>
                    <a:pt x="567" y="2357"/>
                    <a:pt x="567" y="2357"/>
                  </a:cubicBezTo>
                  <a:cubicBezTo>
                    <a:pt x="672" y="2386"/>
                    <a:pt x="807" y="2378"/>
                    <a:pt x="868" y="2259"/>
                  </a:cubicBezTo>
                  <a:cubicBezTo>
                    <a:pt x="785" y="2314"/>
                    <a:pt x="660" y="2337"/>
                    <a:pt x="562" y="2345"/>
                  </a:cubicBezTo>
                  <a:cubicBezTo>
                    <a:pt x="590" y="2174"/>
                    <a:pt x="743" y="2140"/>
                    <a:pt x="987" y="2102"/>
                  </a:cubicBezTo>
                  <a:cubicBezTo>
                    <a:pt x="952" y="2242"/>
                    <a:pt x="824" y="2450"/>
                    <a:pt x="618" y="2383"/>
                  </a:cubicBezTo>
                  <a:cubicBezTo>
                    <a:pt x="589" y="2372"/>
                    <a:pt x="573" y="2361"/>
                    <a:pt x="567" y="2357"/>
                  </a:cubicBezTo>
                  <a:close/>
                  <a:moveTo>
                    <a:pt x="419" y="2690"/>
                  </a:moveTo>
                  <a:cubicBezTo>
                    <a:pt x="419" y="2690"/>
                    <a:pt x="419" y="2690"/>
                    <a:pt x="419" y="2690"/>
                  </a:cubicBezTo>
                  <a:cubicBezTo>
                    <a:pt x="321" y="2642"/>
                    <a:pt x="226" y="2546"/>
                    <a:pt x="260" y="2418"/>
                  </a:cubicBezTo>
                  <a:cubicBezTo>
                    <a:pt x="286" y="2513"/>
                    <a:pt x="363" y="2614"/>
                    <a:pt x="430" y="2685"/>
                  </a:cubicBezTo>
                  <a:cubicBezTo>
                    <a:pt x="524" y="2539"/>
                    <a:pt x="433" y="2412"/>
                    <a:pt x="277" y="2220"/>
                  </a:cubicBezTo>
                  <a:cubicBezTo>
                    <a:pt x="209" y="2348"/>
                    <a:pt x="165" y="2588"/>
                    <a:pt x="364" y="2676"/>
                  </a:cubicBezTo>
                  <a:cubicBezTo>
                    <a:pt x="392" y="2688"/>
                    <a:pt x="412" y="2689"/>
                    <a:pt x="419" y="2690"/>
                  </a:cubicBezTo>
                  <a:close/>
                  <a:moveTo>
                    <a:pt x="454" y="2702"/>
                  </a:moveTo>
                  <a:cubicBezTo>
                    <a:pt x="454" y="2702"/>
                    <a:pt x="454" y="2702"/>
                    <a:pt x="454" y="2702"/>
                  </a:cubicBezTo>
                  <a:cubicBezTo>
                    <a:pt x="460" y="2705"/>
                    <a:pt x="477" y="2715"/>
                    <a:pt x="507" y="2722"/>
                  </a:cubicBezTo>
                  <a:cubicBezTo>
                    <a:pt x="719" y="2767"/>
                    <a:pt x="824" y="2545"/>
                    <a:pt x="844" y="2402"/>
                  </a:cubicBezTo>
                  <a:cubicBezTo>
                    <a:pt x="604" y="2467"/>
                    <a:pt x="456" y="2518"/>
                    <a:pt x="448" y="2690"/>
                  </a:cubicBezTo>
                  <a:cubicBezTo>
                    <a:pt x="544" y="2672"/>
                    <a:pt x="665" y="2635"/>
                    <a:pt x="742" y="2572"/>
                  </a:cubicBezTo>
                  <a:cubicBezTo>
                    <a:pt x="694" y="2697"/>
                    <a:pt x="561" y="2719"/>
                    <a:pt x="454" y="2702"/>
                  </a:cubicBezTo>
                  <a:close/>
                  <a:moveTo>
                    <a:pt x="342" y="3050"/>
                  </a:moveTo>
                  <a:cubicBezTo>
                    <a:pt x="342" y="3050"/>
                    <a:pt x="342" y="3050"/>
                    <a:pt x="342" y="3050"/>
                  </a:cubicBezTo>
                  <a:cubicBezTo>
                    <a:pt x="335" y="3049"/>
                    <a:pt x="316" y="3050"/>
                    <a:pt x="286" y="3041"/>
                  </a:cubicBezTo>
                  <a:cubicBezTo>
                    <a:pt x="79" y="2976"/>
                    <a:pt x="97" y="2732"/>
                    <a:pt x="150" y="2597"/>
                  </a:cubicBezTo>
                  <a:cubicBezTo>
                    <a:pt x="326" y="2771"/>
                    <a:pt x="431" y="2888"/>
                    <a:pt x="353" y="3043"/>
                  </a:cubicBezTo>
                  <a:cubicBezTo>
                    <a:pt x="279" y="2980"/>
                    <a:pt x="191" y="2888"/>
                    <a:pt x="155" y="2796"/>
                  </a:cubicBezTo>
                  <a:cubicBezTo>
                    <a:pt x="135" y="2927"/>
                    <a:pt x="240" y="3012"/>
                    <a:pt x="342" y="3050"/>
                  </a:cubicBezTo>
                  <a:close/>
                  <a:moveTo>
                    <a:pt x="379" y="3057"/>
                  </a:moveTo>
                  <a:cubicBezTo>
                    <a:pt x="379" y="3057"/>
                    <a:pt x="379" y="3057"/>
                    <a:pt x="379" y="3057"/>
                  </a:cubicBezTo>
                  <a:cubicBezTo>
                    <a:pt x="487" y="3063"/>
                    <a:pt x="617" y="3026"/>
                    <a:pt x="650" y="2897"/>
                  </a:cubicBezTo>
                  <a:cubicBezTo>
                    <a:pt x="581" y="2968"/>
                    <a:pt x="465" y="3018"/>
                    <a:pt x="371" y="3046"/>
                  </a:cubicBezTo>
                  <a:cubicBezTo>
                    <a:pt x="361" y="2874"/>
                    <a:pt x="503" y="2807"/>
                    <a:pt x="733" y="2717"/>
                  </a:cubicBezTo>
                  <a:cubicBezTo>
                    <a:pt x="729" y="2861"/>
                    <a:pt x="650" y="3093"/>
                    <a:pt x="434" y="3071"/>
                  </a:cubicBezTo>
                  <a:cubicBezTo>
                    <a:pt x="403" y="3067"/>
                    <a:pt x="385" y="3059"/>
                    <a:pt x="379" y="3057"/>
                  </a:cubicBezTo>
                  <a:close/>
                  <a:moveTo>
                    <a:pt x="306" y="3415"/>
                  </a:moveTo>
                  <a:cubicBezTo>
                    <a:pt x="306" y="3415"/>
                    <a:pt x="306" y="3415"/>
                    <a:pt x="306" y="3415"/>
                  </a:cubicBezTo>
                  <a:cubicBezTo>
                    <a:pt x="200" y="3389"/>
                    <a:pt x="86" y="3316"/>
                    <a:pt x="92" y="3183"/>
                  </a:cubicBezTo>
                  <a:cubicBezTo>
                    <a:pt x="138" y="3271"/>
                    <a:pt x="235" y="3353"/>
                    <a:pt x="316" y="3407"/>
                  </a:cubicBezTo>
                  <a:cubicBezTo>
                    <a:pt x="376" y="3245"/>
                    <a:pt x="259" y="3140"/>
                    <a:pt x="65" y="2987"/>
                  </a:cubicBezTo>
                  <a:cubicBezTo>
                    <a:pt x="27" y="3126"/>
                    <a:pt x="36" y="3370"/>
                    <a:pt x="249" y="3413"/>
                  </a:cubicBezTo>
                  <a:cubicBezTo>
                    <a:pt x="279" y="3418"/>
                    <a:pt x="298" y="3415"/>
                    <a:pt x="306" y="3415"/>
                  </a:cubicBezTo>
                  <a:close/>
                  <a:moveTo>
                    <a:pt x="343" y="3419"/>
                  </a:moveTo>
                  <a:cubicBezTo>
                    <a:pt x="343" y="3419"/>
                    <a:pt x="343" y="3419"/>
                    <a:pt x="343" y="3419"/>
                  </a:cubicBezTo>
                  <a:cubicBezTo>
                    <a:pt x="349" y="3420"/>
                    <a:pt x="368" y="3426"/>
                    <a:pt x="399" y="3427"/>
                  </a:cubicBezTo>
                  <a:cubicBezTo>
                    <a:pt x="616" y="3424"/>
                    <a:pt x="670" y="3186"/>
                    <a:pt x="658" y="3042"/>
                  </a:cubicBezTo>
                  <a:cubicBezTo>
                    <a:pt x="439" y="3157"/>
                    <a:pt x="305" y="3238"/>
                    <a:pt x="334" y="3408"/>
                  </a:cubicBezTo>
                  <a:cubicBezTo>
                    <a:pt x="424" y="3370"/>
                    <a:pt x="534" y="3308"/>
                    <a:pt x="595" y="3230"/>
                  </a:cubicBezTo>
                  <a:cubicBezTo>
                    <a:pt x="576" y="3361"/>
                    <a:pt x="451" y="3412"/>
                    <a:pt x="343" y="3419"/>
                  </a:cubicBezTo>
                  <a:close/>
                  <a:moveTo>
                    <a:pt x="309" y="3782"/>
                  </a:moveTo>
                  <a:cubicBezTo>
                    <a:pt x="309" y="3782"/>
                    <a:pt x="309" y="3782"/>
                    <a:pt x="309" y="3782"/>
                  </a:cubicBezTo>
                  <a:cubicBezTo>
                    <a:pt x="302" y="3783"/>
                    <a:pt x="283" y="3788"/>
                    <a:pt x="252" y="3786"/>
                  </a:cubicBezTo>
                  <a:cubicBezTo>
                    <a:pt x="36" y="3767"/>
                    <a:pt x="0" y="3525"/>
                    <a:pt x="23" y="3383"/>
                  </a:cubicBezTo>
                  <a:cubicBezTo>
                    <a:pt x="233" y="3514"/>
                    <a:pt x="360" y="3605"/>
                    <a:pt x="319" y="3773"/>
                  </a:cubicBezTo>
                  <a:cubicBezTo>
                    <a:pt x="232" y="3728"/>
                    <a:pt x="126" y="3657"/>
                    <a:pt x="71" y="3575"/>
                  </a:cubicBezTo>
                  <a:cubicBezTo>
                    <a:pt x="80" y="3708"/>
                    <a:pt x="201" y="3768"/>
                    <a:pt x="309" y="3782"/>
                  </a:cubicBezTo>
                  <a:close/>
                  <a:moveTo>
                    <a:pt x="346" y="3782"/>
                  </a:moveTo>
                  <a:cubicBezTo>
                    <a:pt x="346" y="3782"/>
                    <a:pt x="346" y="3782"/>
                    <a:pt x="346" y="3782"/>
                  </a:cubicBezTo>
                  <a:cubicBezTo>
                    <a:pt x="453" y="3764"/>
                    <a:pt x="572" y="3700"/>
                    <a:pt x="577" y="3566"/>
                  </a:cubicBezTo>
                  <a:cubicBezTo>
                    <a:pt x="525" y="3650"/>
                    <a:pt x="422" y="3725"/>
                    <a:pt x="336" y="3773"/>
                  </a:cubicBezTo>
                  <a:cubicBezTo>
                    <a:pt x="289" y="3606"/>
                    <a:pt x="413" y="3511"/>
                    <a:pt x="619" y="3373"/>
                  </a:cubicBezTo>
                  <a:cubicBezTo>
                    <a:pt x="646" y="3515"/>
                    <a:pt x="618" y="3758"/>
                    <a:pt x="403" y="3784"/>
                  </a:cubicBezTo>
                  <a:cubicBezTo>
                    <a:pt x="372" y="3787"/>
                    <a:pt x="353" y="3783"/>
                    <a:pt x="346" y="3782"/>
                  </a:cubicBezTo>
                  <a:close/>
                  <a:moveTo>
                    <a:pt x="353" y="4147"/>
                  </a:moveTo>
                  <a:cubicBezTo>
                    <a:pt x="353" y="4147"/>
                    <a:pt x="353" y="4147"/>
                    <a:pt x="353" y="4147"/>
                  </a:cubicBezTo>
                  <a:cubicBezTo>
                    <a:pt x="244" y="4144"/>
                    <a:pt x="117" y="4098"/>
                    <a:pt x="94" y="3967"/>
                  </a:cubicBezTo>
                  <a:cubicBezTo>
                    <a:pt x="157" y="4042"/>
                    <a:pt x="270" y="4101"/>
                    <a:pt x="361" y="4137"/>
                  </a:cubicBezTo>
                  <a:cubicBezTo>
                    <a:pt x="384" y="3965"/>
                    <a:pt x="248" y="3888"/>
                    <a:pt x="25" y="3781"/>
                  </a:cubicBezTo>
                  <a:cubicBezTo>
                    <a:pt x="18" y="3925"/>
                    <a:pt x="80" y="4162"/>
                    <a:pt x="297" y="4157"/>
                  </a:cubicBezTo>
                  <a:cubicBezTo>
                    <a:pt x="328" y="4156"/>
                    <a:pt x="346" y="4149"/>
                    <a:pt x="353" y="4147"/>
                  </a:cubicBezTo>
                  <a:close/>
                  <a:moveTo>
                    <a:pt x="389" y="4142"/>
                  </a:moveTo>
                  <a:cubicBezTo>
                    <a:pt x="389" y="4142"/>
                    <a:pt x="389" y="4142"/>
                    <a:pt x="389" y="4142"/>
                  </a:cubicBezTo>
                  <a:cubicBezTo>
                    <a:pt x="396" y="4142"/>
                    <a:pt x="416" y="4144"/>
                    <a:pt x="446" y="4138"/>
                  </a:cubicBezTo>
                  <a:cubicBezTo>
                    <a:pt x="657" y="4089"/>
                    <a:pt x="658" y="3844"/>
                    <a:pt x="616" y="3706"/>
                  </a:cubicBezTo>
                  <a:cubicBezTo>
                    <a:pt x="426" y="3866"/>
                    <a:pt x="313" y="3974"/>
                    <a:pt x="379" y="4134"/>
                  </a:cubicBezTo>
                  <a:cubicBezTo>
                    <a:pt x="458" y="4077"/>
                    <a:pt x="553" y="3993"/>
                    <a:pt x="595" y="3903"/>
                  </a:cubicBezTo>
                  <a:cubicBezTo>
                    <a:pt x="605" y="4036"/>
                    <a:pt x="494" y="4113"/>
                    <a:pt x="389" y="4142"/>
                  </a:cubicBezTo>
                  <a:close/>
                  <a:moveTo>
                    <a:pt x="436" y="4505"/>
                  </a:moveTo>
                  <a:cubicBezTo>
                    <a:pt x="436" y="4505"/>
                    <a:pt x="436" y="4505"/>
                    <a:pt x="436" y="4505"/>
                  </a:cubicBezTo>
                  <a:cubicBezTo>
                    <a:pt x="327" y="4514"/>
                    <a:pt x="196" y="4481"/>
                    <a:pt x="158" y="4354"/>
                  </a:cubicBezTo>
                  <a:cubicBezTo>
                    <a:pt x="230" y="4422"/>
                    <a:pt x="348" y="4468"/>
                    <a:pt x="443" y="4494"/>
                  </a:cubicBezTo>
                  <a:cubicBezTo>
                    <a:pt x="447" y="4321"/>
                    <a:pt x="303" y="4259"/>
                    <a:pt x="70" y="4176"/>
                  </a:cubicBezTo>
                  <a:cubicBezTo>
                    <a:pt x="79" y="4321"/>
                    <a:pt x="166" y="4549"/>
                    <a:pt x="381" y="4521"/>
                  </a:cubicBezTo>
                  <a:cubicBezTo>
                    <a:pt x="412" y="4516"/>
                    <a:pt x="429" y="4507"/>
                    <a:pt x="436" y="4505"/>
                  </a:cubicBezTo>
                  <a:close/>
                  <a:moveTo>
                    <a:pt x="472" y="4496"/>
                  </a:moveTo>
                  <a:cubicBezTo>
                    <a:pt x="472" y="4496"/>
                    <a:pt x="472" y="4496"/>
                    <a:pt x="472" y="4496"/>
                  </a:cubicBezTo>
                  <a:cubicBezTo>
                    <a:pt x="572" y="4455"/>
                    <a:pt x="675" y="4367"/>
                    <a:pt x="650" y="4236"/>
                  </a:cubicBezTo>
                  <a:cubicBezTo>
                    <a:pt x="617" y="4329"/>
                    <a:pt x="533" y="4424"/>
                    <a:pt x="460" y="4489"/>
                  </a:cubicBezTo>
                  <a:cubicBezTo>
                    <a:pt x="378" y="4337"/>
                    <a:pt x="478" y="4217"/>
                    <a:pt x="649" y="4038"/>
                  </a:cubicBezTo>
                  <a:cubicBezTo>
                    <a:pt x="706" y="4170"/>
                    <a:pt x="732" y="4414"/>
                    <a:pt x="527" y="4486"/>
                  </a:cubicBezTo>
                  <a:cubicBezTo>
                    <a:pt x="498" y="4495"/>
                    <a:pt x="479" y="4496"/>
                    <a:pt x="472" y="4496"/>
                  </a:cubicBezTo>
                  <a:close/>
                  <a:moveTo>
                    <a:pt x="557" y="4851"/>
                  </a:moveTo>
                  <a:cubicBezTo>
                    <a:pt x="557" y="4851"/>
                    <a:pt x="557" y="4851"/>
                    <a:pt x="557" y="4851"/>
                  </a:cubicBezTo>
                  <a:cubicBezTo>
                    <a:pt x="450" y="4872"/>
                    <a:pt x="316" y="4854"/>
                    <a:pt x="265" y="4731"/>
                  </a:cubicBezTo>
                  <a:cubicBezTo>
                    <a:pt x="344" y="4792"/>
                    <a:pt x="466" y="4825"/>
                    <a:pt x="563" y="4839"/>
                  </a:cubicBezTo>
                  <a:cubicBezTo>
                    <a:pt x="549" y="4667"/>
                    <a:pt x="399" y="4622"/>
                    <a:pt x="158" y="4565"/>
                  </a:cubicBezTo>
                  <a:cubicBezTo>
                    <a:pt x="182" y="4707"/>
                    <a:pt x="294" y="4925"/>
                    <a:pt x="505" y="4873"/>
                  </a:cubicBezTo>
                  <a:cubicBezTo>
                    <a:pt x="534" y="4865"/>
                    <a:pt x="551" y="4855"/>
                    <a:pt x="557" y="4851"/>
                  </a:cubicBezTo>
                  <a:close/>
                  <a:moveTo>
                    <a:pt x="592" y="4839"/>
                  </a:moveTo>
                  <a:cubicBezTo>
                    <a:pt x="592" y="4839"/>
                    <a:pt x="592" y="4839"/>
                    <a:pt x="592" y="4839"/>
                  </a:cubicBezTo>
                  <a:cubicBezTo>
                    <a:pt x="599" y="4837"/>
                    <a:pt x="618" y="4835"/>
                    <a:pt x="646" y="4822"/>
                  </a:cubicBezTo>
                  <a:cubicBezTo>
                    <a:pt x="842" y="4728"/>
                    <a:pt x="790" y="4489"/>
                    <a:pt x="718" y="4364"/>
                  </a:cubicBezTo>
                  <a:cubicBezTo>
                    <a:pt x="568" y="4561"/>
                    <a:pt x="481" y="4691"/>
                    <a:pt x="580" y="4833"/>
                  </a:cubicBezTo>
                  <a:cubicBezTo>
                    <a:pt x="645" y="4761"/>
                    <a:pt x="719" y="4657"/>
                    <a:pt x="741" y="4561"/>
                  </a:cubicBezTo>
                  <a:cubicBezTo>
                    <a:pt x="780" y="4688"/>
                    <a:pt x="688" y="4787"/>
                    <a:pt x="592" y="4839"/>
                  </a:cubicBezTo>
                  <a:close/>
                  <a:moveTo>
                    <a:pt x="716" y="5183"/>
                  </a:moveTo>
                  <a:cubicBezTo>
                    <a:pt x="716" y="5183"/>
                    <a:pt x="716" y="5183"/>
                    <a:pt x="716" y="5183"/>
                  </a:cubicBezTo>
                  <a:cubicBezTo>
                    <a:pt x="612" y="5215"/>
                    <a:pt x="477" y="5212"/>
                    <a:pt x="412" y="5095"/>
                  </a:cubicBezTo>
                  <a:cubicBezTo>
                    <a:pt x="497" y="5147"/>
                    <a:pt x="622" y="5166"/>
                    <a:pt x="720" y="5170"/>
                  </a:cubicBezTo>
                  <a:cubicBezTo>
                    <a:pt x="687" y="5000"/>
                    <a:pt x="533" y="4972"/>
                    <a:pt x="287" y="4941"/>
                  </a:cubicBezTo>
                  <a:cubicBezTo>
                    <a:pt x="327" y="5080"/>
                    <a:pt x="462" y="5285"/>
                    <a:pt x="666" y="5210"/>
                  </a:cubicBezTo>
                  <a:cubicBezTo>
                    <a:pt x="695" y="5199"/>
                    <a:pt x="710" y="5187"/>
                    <a:pt x="716" y="5183"/>
                  </a:cubicBezTo>
                  <a:close/>
                  <a:moveTo>
                    <a:pt x="749" y="5166"/>
                  </a:moveTo>
                  <a:cubicBezTo>
                    <a:pt x="749" y="5166"/>
                    <a:pt x="749" y="5166"/>
                    <a:pt x="749" y="5166"/>
                  </a:cubicBezTo>
                  <a:cubicBezTo>
                    <a:pt x="838" y="5105"/>
                    <a:pt x="919" y="4996"/>
                    <a:pt x="867" y="4874"/>
                  </a:cubicBezTo>
                  <a:cubicBezTo>
                    <a:pt x="855" y="4972"/>
                    <a:pt x="793" y="5083"/>
                    <a:pt x="736" y="5162"/>
                  </a:cubicBezTo>
                  <a:cubicBezTo>
                    <a:pt x="623" y="5032"/>
                    <a:pt x="695" y="4893"/>
                    <a:pt x="823" y="4680"/>
                  </a:cubicBezTo>
                  <a:cubicBezTo>
                    <a:pt x="908" y="4797"/>
                    <a:pt x="985" y="5029"/>
                    <a:pt x="801" y="5144"/>
                  </a:cubicBezTo>
                  <a:cubicBezTo>
                    <a:pt x="774" y="5160"/>
                    <a:pt x="756" y="5164"/>
                    <a:pt x="749" y="5166"/>
                  </a:cubicBezTo>
                  <a:close/>
                  <a:moveTo>
                    <a:pt x="909" y="5495"/>
                  </a:moveTo>
                  <a:cubicBezTo>
                    <a:pt x="909" y="5495"/>
                    <a:pt x="909" y="5495"/>
                    <a:pt x="909" y="5495"/>
                  </a:cubicBezTo>
                  <a:cubicBezTo>
                    <a:pt x="810" y="5538"/>
                    <a:pt x="675" y="5550"/>
                    <a:pt x="598" y="5441"/>
                  </a:cubicBezTo>
                  <a:cubicBezTo>
                    <a:pt x="688" y="5483"/>
                    <a:pt x="815" y="5488"/>
                    <a:pt x="912" y="5482"/>
                  </a:cubicBezTo>
                  <a:cubicBezTo>
                    <a:pt x="861" y="5317"/>
                    <a:pt x="705" y="5305"/>
                    <a:pt x="457" y="5302"/>
                  </a:cubicBezTo>
                  <a:cubicBezTo>
                    <a:pt x="512" y="5435"/>
                    <a:pt x="668" y="5624"/>
                    <a:pt x="863" y="5527"/>
                  </a:cubicBezTo>
                  <a:cubicBezTo>
                    <a:pt x="890" y="5513"/>
                    <a:pt x="904" y="5499"/>
                    <a:pt x="909" y="5495"/>
                  </a:cubicBezTo>
                  <a:close/>
                  <a:moveTo>
                    <a:pt x="941" y="5475"/>
                  </a:moveTo>
                  <a:cubicBezTo>
                    <a:pt x="941" y="5475"/>
                    <a:pt x="941" y="5475"/>
                    <a:pt x="941" y="5475"/>
                  </a:cubicBezTo>
                  <a:cubicBezTo>
                    <a:pt x="947" y="5472"/>
                    <a:pt x="965" y="5466"/>
                    <a:pt x="990" y="5447"/>
                  </a:cubicBezTo>
                  <a:cubicBezTo>
                    <a:pt x="1161" y="5313"/>
                    <a:pt x="1058" y="5091"/>
                    <a:pt x="961" y="4984"/>
                  </a:cubicBezTo>
                  <a:cubicBezTo>
                    <a:pt x="857" y="5209"/>
                    <a:pt x="801" y="5355"/>
                    <a:pt x="928" y="5472"/>
                  </a:cubicBezTo>
                  <a:cubicBezTo>
                    <a:pt x="976" y="5387"/>
                    <a:pt x="1025" y="5270"/>
                    <a:pt x="1026" y="5171"/>
                  </a:cubicBezTo>
                  <a:cubicBezTo>
                    <a:pt x="1091" y="5287"/>
                    <a:pt x="1023" y="5404"/>
                    <a:pt x="941" y="5475"/>
                  </a:cubicBezTo>
                  <a:close/>
                  <a:moveTo>
                    <a:pt x="1136" y="5784"/>
                  </a:moveTo>
                  <a:cubicBezTo>
                    <a:pt x="1136" y="5784"/>
                    <a:pt x="1136" y="5784"/>
                    <a:pt x="1136" y="5784"/>
                  </a:cubicBezTo>
                  <a:cubicBezTo>
                    <a:pt x="1131" y="5789"/>
                    <a:pt x="1119" y="5804"/>
                    <a:pt x="1093" y="5821"/>
                  </a:cubicBezTo>
                  <a:cubicBezTo>
                    <a:pt x="910" y="5938"/>
                    <a:pt x="735" y="5768"/>
                    <a:pt x="666" y="5641"/>
                  </a:cubicBezTo>
                  <a:cubicBezTo>
                    <a:pt x="912" y="5617"/>
                    <a:pt x="1069" y="5612"/>
                    <a:pt x="1138" y="5770"/>
                  </a:cubicBezTo>
                  <a:cubicBezTo>
                    <a:pt x="1041" y="5788"/>
                    <a:pt x="915" y="5796"/>
                    <a:pt x="821" y="5764"/>
                  </a:cubicBezTo>
                  <a:cubicBezTo>
                    <a:pt x="909" y="5864"/>
                    <a:pt x="1042" y="5838"/>
                    <a:pt x="1136" y="5784"/>
                  </a:cubicBezTo>
                  <a:close/>
                  <a:moveTo>
                    <a:pt x="1165" y="5761"/>
                  </a:moveTo>
                  <a:cubicBezTo>
                    <a:pt x="1165" y="5761"/>
                    <a:pt x="1165" y="5761"/>
                    <a:pt x="1165" y="5761"/>
                  </a:cubicBezTo>
                  <a:cubicBezTo>
                    <a:pt x="1239" y="5681"/>
                    <a:pt x="1294" y="5558"/>
                    <a:pt x="1217" y="5449"/>
                  </a:cubicBezTo>
                  <a:cubicBezTo>
                    <a:pt x="1226" y="5548"/>
                    <a:pt x="1190" y="5669"/>
                    <a:pt x="1152" y="5759"/>
                  </a:cubicBezTo>
                  <a:cubicBezTo>
                    <a:pt x="1013" y="5656"/>
                    <a:pt x="1053" y="5505"/>
                    <a:pt x="1132" y="5270"/>
                  </a:cubicBezTo>
                  <a:cubicBezTo>
                    <a:pt x="1240" y="5366"/>
                    <a:pt x="1366" y="5575"/>
                    <a:pt x="1211" y="5727"/>
                  </a:cubicBezTo>
                  <a:cubicBezTo>
                    <a:pt x="1188" y="5749"/>
                    <a:pt x="1171" y="5757"/>
                    <a:pt x="1165" y="5761"/>
                  </a:cubicBezTo>
                  <a:close/>
                  <a:moveTo>
                    <a:pt x="1393" y="6046"/>
                  </a:moveTo>
                  <a:cubicBezTo>
                    <a:pt x="1393" y="6046"/>
                    <a:pt x="1393" y="6046"/>
                    <a:pt x="1393" y="6046"/>
                  </a:cubicBezTo>
                  <a:cubicBezTo>
                    <a:pt x="1305" y="6110"/>
                    <a:pt x="1176" y="6151"/>
                    <a:pt x="1077" y="6061"/>
                  </a:cubicBezTo>
                  <a:cubicBezTo>
                    <a:pt x="1174" y="6082"/>
                    <a:pt x="1299" y="6060"/>
                    <a:pt x="1393" y="6033"/>
                  </a:cubicBezTo>
                  <a:cubicBezTo>
                    <a:pt x="1307" y="5883"/>
                    <a:pt x="1152" y="5905"/>
                    <a:pt x="910" y="5956"/>
                  </a:cubicBezTo>
                  <a:cubicBezTo>
                    <a:pt x="992" y="6074"/>
                    <a:pt x="1185" y="6224"/>
                    <a:pt x="1354" y="6088"/>
                  </a:cubicBezTo>
                  <a:cubicBezTo>
                    <a:pt x="1378" y="6068"/>
                    <a:pt x="1388" y="6052"/>
                    <a:pt x="1393" y="6046"/>
                  </a:cubicBezTo>
                  <a:close/>
                  <a:moveTo>
                    <a:pt x="1419" y="6020"/>
                  </a:moveTo>
                  <a:cubicBezTo>
                    <a:pt x="1419" y="6020"/>
                    <a:pt x="1419" y="6020"/>
                    <a:pt x="1419" y="6020"/>
                  </a:cubicBezTo>
                  <a:cubicBezTo>
                    <a:pt x="1425" y="6016"/>
                    <a:pt x="1441" y="6006"/>
                    <a:pt x="1461" y="5982"/>
                  </a:cubicBezTo>
                  <a:cubicBezTo>
                    <a:pt x="1599" y="5814"/>
                    <a:pt x="1450" y="5620"/>
                    <a:pt x="1332" y="5536"/>
                  </a:cubicBezTo>
                  <a:cubicBezTo>
                    <a:pt x="1280" y="5778"/>
                    <a:pt x="1256" y="5933"/>
                    <a:pt x="1406" y="6020"/>
                  </a:cubicBezTo>
                  <a:cubicBezTo>
                    <a:pt x="1434" y="5927"/>
                    <a:pt x="1457" y="5802"/>
                    <a:pt x="1436" y="5705"/>
                  </a:cubicBezTo>
                  <a:cubicBezTo>
                    <a:pt x="1525" y="5804"/>
                    <a:pt x="1484" y="5933"/>
                    <a:pt x="1419" y="6020"/>
                  </a:cubicBezTo>
                  <a:close/>
                  <a:moveTo>
                    <a:pt x="1677" y="6279"/>
                  </a:moveTo>
                  <a:cubicBezTo>
                    <a:pt x="1677" y="6279"/>
                    <a:pt x="1677" y="6279"/>
                    <a:pt x="1677" y="6279"/>
                  </a:cubicBezTo>
                  <a:cubicBezTo>
                    <a:pt x="1673" y="6285"/>
                    <a:pt x="1664" y="6303"/>
                    <a:pt x="1643" y="6325"/>
                  </a:cubicBezTo>
                  <a:cubicBezTo>
                    <a:pt x="1490" y="6479"/>
                    <a:pt x="1281" y="6351"/>
                    <a:pt x="1186" y="6242"/>
                  </a:cubicBezTo>
                  <a:cubicBezTo>
                    <a:pt x="1422" y="6165"/>
                    <a:pt x="1574" y="6126"/>
                    <a:pt x="1675" y="6266"/>
                  </a:cubicBezTo>
                  <a:cubicBezTo>
                    <a:pt x="1585" y="6303"/>
                    <a:pt x="1463" y="6339"/>
                    <a:pt x="1365" y="6328"/>
                  </a:cubicBezTo>
                  <a:cubicBezTo>
                    <a:pt x="1473" y="6407"/>
                    <a:pt x="1596" y="6353"/>
                    <a:pt x="1677" y="6279"/>
                  </a:cubicBezTo>
                  <a:close/>
                  <a:moveTo>
                    <a:pt x="1700" y="6250"/>
                  </a:moveTo>
                  <a:cubicBezTo>
                    <a:pt x="1700" y="6250"/>
                    <a:pt x="1700" y="6250"/>
                    <a:pt x="1700" y="6250"/>
                  </a:cubicBezTo>
                  <a:cubicBezTo>
                    <a:pt x="1755" y="6157"/>
                    <a:pt x="1782" y="6024"/>
                    <a:pt x="1683" y="5935"/>
                  </a:cubicBezTo>
                  <a:cubicBezTo>
                    <a:pt x="1714" y="6029"/>
                    <a:pt x="1705" y="6156"/>
                    <a:pt x="1687" y="6252"/>
                  </a:cubicBezTo>
                  <a:cubicBezTo>
                    <a:pt x="1529" y="6182"/>
                    <a:pt x="1535" y="6025"/>
                    <a:pt x="1561" y="5779"/>
                  </a:cubicBezTo>
                  <a:cubicBezTo>
                    <a:pt x="1687" y="5849"/>
                    <a:pt x="1856" y="6026"/>
                    <a:pt x="1738" y="6208"/>
                  </a:cubicBezTo>
                  <a:cubicBezTo>
                    <a:pt x="1720" y="6234"/>
                    <a:pt x="1705" y="6246"/>
                    <a:pt x="1700" y="6250"/>
                  </a:cubicBezTo>
                  <a:close/>
                  <a:moveTo>
                    <a:pt x="1984" y="6480"/>
                  </a:moveTo>
                  <a:cubicBezTo>
                    <a:pt x="1984" y="6480"/>
                    <a:pt x="1984" y="6480"/>
                    <a:pt x="1984" y="6480"/>
                  </a:cubicBezTo>
                  <a:cubicBezTo>
                    <a:pt x="1912" y="6562"/>
                    <a:pt x="1795" y="6629"/>
                    <a:pt x="1680" y="6563"/>
                  </a:cubicBezTo>
                  <a:cubicBezTo>
                    <a:pt x="1779" y="6563"/>
                    <a:pt x="1896" y="6514"/>
                    <a:pt x="1982" y="6467"/>
                  </a:cubicBezTo>
                  <a:cubicBezTo>
                    <a:pt x="1865" y="6339"/>
                    <a:pt x="1719" y="6394"/>
                    <a:pt x="1493" y="6496"/>
                  </a:cubicBezTo>
                  <a:cubicBezTo>
                    <a:pt x="1599" y="6594"/>
                    <a:pt x="1820" y="6699"/>
                    <a:pt x="1956" y="6529"/>
                  </a:cubicBezTo>
                  <a:cubicBezTo>
                    <a:pt x="1975" y="6504"/>
                    <a:pt x="1981" y="6486"/>
                    <a:pt x="1984" y="6480"/>
                  </a:cubicBezTo>
                  <a:close/>
                  <a:moveTo>
                    <a:pt x="2004" y="6449"/>
                  </a:moveTo>
                  <a:cubicBezTo>
                    <a:pt x="2004" y="6449"/>
                    <a:pt x="2004" y="6449"/>
                    <a:pt x="2004" y="6449"/>
                  </a:cubicBezTo>
                  <a:cubicBezTo>
                    <a:pt x="2009" y="6443"/>
                    <a:pt x="2023" y="6430"/>
                    <a:pt x="2037" y="6402"/>
                  </a:cubicBezTo>
                  <a:cubicBezTo>
                    <a:pt x="2135" y="6209"/>
                    <a:pt x="1948" y="6051"/>
                    <a:pt x="1815" y="5995"/>
                  </a:cubicBezTo>
                  <a:cubicBezTo>
                    <a:pt x="1816" y="6243"/>
                    <a:pt x="1827" y="6399"/>
                    <a:pt x="1991" y="6452"/>
                  </a:cubicBezTo>
                  <a:cubicBezTo>
                    <a:pt x="1999" y="6354"/>
                    <a:pt x="1994" y="6227"/>
                    <a:pt x="1953" y="6137"/>
                  </a:cubicBezTo>
                  <a:cubicBezTo>
                    <a:pt x="2061" y="6215"/>
                    <a:pt x="2049" y="6349"/>
                    <a:pt x="2004" y="6449"/>
                  </a:cubicBezTo>
                  <a:close/>
                  <a:moveTo>
                    <a:pt x="2312" y="6646"/>
                  </a:moveTo>
                  <a:cubicBezTo>
                    <a:pt x="2312" y="6646"/>
                    <a:pt x="2312" y="6646"/>
                    <a:pt x="2312" y="6646"/>
                  </a:cubicBezTo>
                  <a:cubicBezTo>
                    <a:pt x="2310" y="6653"/>
                    <a:pt x="2305" y="6671"/>
                    <a:pt x="2289" y="6698"/>
                  </a:cubicBezTo>
                  <a:cubicBezTo>
                    <a:pt x="2173" y="6881"/>
                    <a:pt x="1942" y="6801"/>
                    <a:pt x="1825" y="6716"/>
                  </a:cubicBezTo>
                  <a:cubicBezTo>
                    <a:pt x="2038" y="6590"/>
                    <a:pt x="2178" y="6519"/>
                    <a:pt x="2308" y="6633"/>
                  </a:cubicBezTo>
                  <a:cubicBezTo>
                    <a:pt x="2228" y="6689"/>
                    <a:pt x="2117" y="6750"/>
                    <a:pt x="2018" y="6761"/>
                  </a:cubicBezTo>
                  <a:cubicBezTo>
                    <a:pt x="2140" y="6814"/>
                    <a:pt x="2249" y="6735"/>
                    <a:pt x="2312" y="6646"/>
                  </a:cubicBezTo>
                  <a:close/>
                  <a:moveTo>
                    <a:pt x="2328" y="6613"/>
                  </a:moveTo>
                  <a:cubicBezTo>
                    <a:pt x="2328" y="6613"/>
                    <a:pt x="2328" y="6613"/>
                    <a:pt x="2328" y="6613"/>
                  </a:cubicBezTo>
                  <a:cubicBezTo>
                    <a:pt x="2362" y="6509"/>
                    <a:pt x="2359" y="6374"/>
                    <a:pt x="2243" y="6309"/>
                  </a:cubicBezTo>
                  <a:cubicBezTo>
                    <a:pt x="2294" y="6394"/>
                    <a:pt x="2312" y="6519"/>
                    <a:pt x="2316" y="6617"/>
                  </a:cubicBezTo>
                  <a:cubicBezTo>
                    <a:pt x="2146" y="6583"/>
                    <a:pt x="2119" y="6428"/>
                    <a:pt x="2091" y="6182"/>
                  </a:cubicBezTo>
                  <a:cubicBezTo>
                    <a:pt x="2229" y="6223"/>
                    <a:pt x="2432" y="6360"/>
                    <a:pt x="2356" y="6563"/>
                  </a:cubicBezTo>
                  <a:cubicBezTo>
                    <a:pt x="2345" y="6592"/>
                    <a:pt x="2332" y="6607"/>
                    <a:pt x="2328" y="6613"/>
                  </a:cubicBezTo>
                  <a:close/>
                  <a:moveTo>
                    <a:pt x="2656" y="6775"/>
                  </a:moveTo>
                  <a:cubicBezTo>
                    <a:pt x="2656" y="6775"/>
                    <a:pt x="2656" y="6775"/>
                    <a:pt x="2656" y="6775"/>
                  </a:cubicBezTo>
                  <a:cubicBezTo>
                    <a:pt x="2603" y="6870"/>
                    <a:pt x="2504" y="6961"/>
                    <a:pt x="2376" y="6922"/>
                  </a:cubicBezTo>
                  <a:cubicBezTo>
                    <a:pt x="2473" y="6900"/>
                    <a:pt x="2577" y="6827"/>
                    <a:pt x="2650" y="6763"/>
                  </a:cubicBezTo>
                  <a:cubicBezTo>
                    <a:pt x="2509" y="6663"/>
                    <a:pt x="2378" y="6749"/>
                    <a:pt x="2180" y="6898"/>
                  </a:cubicBezTo>
                  <a:cubicBezTo>
                    <a:pt x="2305" y="6970"/>
                    <a:pt x="2543" y="7024"/>
                    <a:pt x="2639" y="6829"/>
                  </a:cubicBezTo>
                  <a:cubicBezTo>
                    <a:pt x="2652" y="6801"/>
                    <a:pt x="2654" y="6782"/>
                    <a:pt x="2656" y="6775"/>
                  </a:cubicBezTo>
                  <a:close/>
                  <a:moveTo>
                    <a:pt x="2669" y="6740"/>
                  </a:moveTo>
                  <a:cubicBezTo>
                    <a:pt x="2669" y="6740"/>
                    <a:pt x="2669" y="6740"/>
                    <a:pt x="2669" y="6740"/>
                  </a:cubicBezTo>
                  <a:cubicBezTo>
                    <a:pt x="2672" y="6734"/>
                    <a:pt x="2682" y="6718"/>
                    <a:pt x="2691" y="6688"/>
                  </a:cubicBezTo>
                  <a:cubicBezTo>
                    <a:pt x="2744" y="6477"/>
                    <a:pt x="2527" y="6364"/>
                    <a:pt x="2385" y="6338"/>
                  </a:cubicBezTo>
                  <a:cubicBezTo>
                    <a:pt x="2440" y="6580"/>
                    <a:pt x="2484" y="6730"/>
                    <a:pt x="2656" y="6746"/>
                  </a:cubicBezTo>
                  <a:cubicBezTo>
                    <a:pt x="2642" y="6649"/>
                    <a:pt x="2610" y="6526"/>
                    <a:pt x="2551" y="6447"/>
                  </a:cubicBezTo>
                  <a:cubicBezTo>
                    <a:pt x="2673" y="6500"/>
                    <a:pt x="2690" y="6634"/>
                    <a:pt x="2669" y="6740"/>
                  </a:cubicBezTo>
                  <a:close/>
                  <a:moveTo>
                    <a:pt x="3011" y="6866"/>
                  </a:moveTo>
                  <a:cubicBezTo>
                    <a:pt x="3011" y="6866"/>
                    <a:pt x="3011" y="6866"/>
                    <a:pt x="3011" y="6866"/>
                  </a:cubicBezTo>
                  <a:cubicBezTo>
                    <a:pt x="3011" y="6873"/>
                    <a:pt x="3010" y="6892"/>
                    <a:pt x="3001" y="6922"/>
                  </a:cubicBezTo>
                  <a:cubicBezTo>
                    <a:pt x="2927" y="7126"/>
                    <a:pt x="2684" y="7098"/>
                    <a:pt x="2552" y="7039"/>
                  </a:cubicBezTo>
                  <a:cubicBezTo>
                    <a:pt x="2732" y="6870"/>
                    <a:pt x="2853" y="6771"/>
                    <a:pt x="3005" y="6854"/>
                  </a:cubicBezTo>
                  <a:cubicBezTo>
                    <a:pt x="2939" y="6927"/>
                    <a:pt x="2844" y="7010"/>
                    <a:pt x="2750" y="7042"/>
                  </a:cubicBezTo>
                  <a:cubicBezTo>
                    <a:pt x="2881" y="7068"/>
                    <a:pt x="2970" y="6966"/>
                    <a:pt x="3011" y="6866"/>
                  </a:cubicBezTo>
                  <a:close/>
                  <a:moveTo>
                    <a:pt x="3380" y="6881"/>
                  </a:moveTo>
                  <a:cubicBezTo>
                    <a:pt x="3380" y="6881"/>
                    <a:pt x="3380" y="6881"/>
                    <a:pt x="3380" y="6881"/>
                  </a:cubicBezTo>
                  <a:cubicBezTo>
                    <a:pt x="3378" y="6772"/>
                    <a:pt x="3333" y="6645"/>
                    <a:pt x="3202" y="6620"/>
                  </a:cubicBezTo>
                  <a:cubicBezTo>
                    <a:pt x="3277" y="6685"/>
                    <a:pt x="3335" y="6797"/>
                    <a:pt x="3370" y="6889"/>
                  </a:cubicBezTo>
                  <a:cubicBezTo>
                    <a:pt x="3198" y="6911"/>
                    <a:pt x="3122" y="6774"/>
                    <a:pt x="3016" y="6550"/>
                  </a:cubicBezTo>
                  <a:cubicBezTo>
                    <a:pt x="3161" y="6544"/>
                    <a:pt x="3397" y="6608"/>
                    <a:pt x="3390" y="6825"/>
                  </a:cubicBezTo>
                  <a:cubicBezTo>
                    <a:pt x="3389" y="6856"/>
                    <a:pt x="3382" y="6874"/>
                    <a:pt x="3380" y="6881"/>
                  </a:cubicBezTo>
                  <a:close/>
                  <a:moveTo>
                    <a:pt x="3020" y="6830"/>
                  </a:moveTo>
                  <a:cubicBezTo>
                    <a:pt x="3020" y="6830"/>
                    <a:pt x="3020" y="6830"/>
                    <a:pt x="3020" y="6830"/>
                  </a:cubicBezTo>
                  <a:cubicBezTo>
                    <a:pt x="3031" y="6722"/>
                    <a:pt x="2999" y="6590"/>
                    <a:pt x="2872" y="6552"/>
                  </a:cubicBezTo>
                  <a:cubicBezTo>
                    <a:pt x="2939" y="6624"/>
                    <a:pt x="2985" y="6742"/>
                    <a:pt x="3009" y="6837"/>
                  </a:cubicBezTo>
                  <a:cubicBezTo>
                    <a:pt x="2836" y="6840"/>
                    <a:pt x="2776" y="6696"/>
                    <a:pt x="2695" y="6461"/>
                  </a:cubicBezTo>
                  <a:cubicBezTo>
                    <a:pt x="2839" y="6471"/>
                    <a:pt x="3067" y="6560"/>
                    <a:pt x="3037" y="6775"/>
                  </a:cubicBezTo>
                  <a:cubicBezTo>
                    <a:pt x="3032" y="6806"/>
                    <a:pt x="3023" y="6823"/>
                    <a:pt x="3020" y="6830"/>
                  </a:cubicBezTo>
                  <a:close/>
                </a:path>
              </a:pathLst>
            </a:custGeom>
            <a:gradFill flip="none" rotWithShape="1">
              <a:gsLst>
                <a:gs pos="5000">
                  <a:srgbClr val="FEF5D6"/>
                </a:gs>
                <a:gs pos="68000">
                  <a:srgbClr val="FBCB78"/>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sp>
        <p:nvSpPr>
          <p:cNvPr id="16" name="矩形 15"/>
          <p:cNvSpPr/>
          <p:nvPr/>
        </p:nvSpPr>
        <p:spPr>
          <a:xfrm>
            <a:off x="1240575" y="1903491"/>
            <a:ext cx="1498086" cy="593689"/>
          </a:xfrm>
          <a:prstGeom prst="rect">
            <a:avLst/>
          </a:prstGeom>
        </p:spPr>
        <p:txBody>
          <a:bodyPr wrap="square">
            <a:spAutoFit/>
          </a:bodyPr>
          <a:lstStyle/>
          <a:p>
            <a:pPr algn="ctr">
              <a:lnSpc>
                <a:spcPct val="140000"/>
              </a:lnSpc>
            </a:pPr>
            <a:r>
              <a:rPr lang="zh-CN" altLang="en-US" sz="2600" dirty="0">
                <a:solidFill>
                  <a:srgbClr val="D7271E"/>
                </a:solidFill>
                <a:latin typeface="义启粗黑体" panose="02000800000000000000" pitchFamily="2" charset="-128"/>
                <a:ea typeface="义启粗黑体" panose="02000800000000000000" pitchFamily="2" charset="-128"/>
              </a:rPr>
              <a:t>教 育</a:t>
            </a:r>
          </a:p>
        </p:txBody>
      </p:sp>
      <p:grpSp>
        <p:nvGrpSpPr>
          <p:cNvPr id="17" name="组合 16"/>
          <p:cNvGrpSpPr/>
          <p:nvPr/>
        </p:nvGrpSpPr>
        <p:grpSpPr>
          <a:xfrm>
            <a:off x="3276872" y="1491582"/>
            <a:ext cx="1548032" cy="1519212"/>
            <a:chOff x="1368932" y="1651000"/>
            <a:chExt cx="1826938" cy="1792926"/>
          </a:xfrm>
        </p:grpSpPr>
        <p:sp>
          <p:nvSpPr>
            <p:cNvPr id="18" name="椭圆 17"/>
            <p:cNvSpPr/>
            <p:nvPr/>
          </p:nvSpPr>
          <p:spPr>
            <a:xfrm>
              <a:off x="1533297" y="1791469"/>
              <a:ext cx="1498086" cy="1498086"/>
            </a:xfrm>
            <a:prstGeom prst="ellipse">
              <a:avLst/>
            </a:prstGeom>
            <a:gradFill flip="none" rotWithShape="1">
              <a:gsLst>
                <a:gs pos="5000">
                  <a:srgbClr val="FEF5D6"/>
                </a:gs>
                <a:gs pos="68000">
                  <a:srgbClr val="FBCB78"/>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9" name="Freeform 5"/>
            <p:cNvSpPr>
              <a:spLocks noEditPoints="1"/>
            </p:cNvSpPr>
            <p:nvPr/>
          </p:nvSpPr>
          <p:spPr bwMode="auto">
            <a:xfrm>
              <a:off x="1368932" y="1651000"/>
              <a:ext cx="1826938" cy="1792926"/>
            </a:xfrm>
            <a:custGeom>
              <a:avLst/>
              <a:gdLst>
                <a:gd name="T0" fmla="*/ 3279 w 7323"/>
                <a:gd name="T1" fmla="*/ 470 h 7185"/>
                <a:gd name="T2" fmla="*/ 3678 w 7323"/>
                <a:gd name="T3" fmla="*/ 281 h 7185"/>
                <a:gd name="T4" fmla="*/ 3662 w 7323"/>
                <a:gd name="T5" fmla="*/ 183 h 7185"/>
                <a:gd name="T6" fmla="*/ 3348 w 7323"/>
                <a:gd name="T7" fmla="*/ 283 h 7185"/>
                <a:gd name="T8" fmla="*/ 3425 w 7323"/>
                <a:gd name="T9" fmla="*/ 60 h 7185"/>
                <a:gd name="T10" fmla="*/ 3197 w 7323"/>
                <a:gd name="T11" fmla="*/ 327 h 7185"/>
                <a:gd name="T12" fmla="*/ 3139 w 7323"/>
                <a:gd name="T13" fmla="*/ 292 h 7185"/>
                <a:gd name="T14" fmla="*/ 3975 w 7323"/>
                <a:gd name="T15" fmla="*/ 279 h 7185"/>
                <a:gd name="T16" fmla="*/ 3984 w 7323"/>
                <a:gd name="T17" fmla="*/ 101 h 7185"/>
                <a:gd name="T18" fmla="*/ 4005 w 7323"/>
                <a:gd name="T19" fmla="*/ 298 h 7185"/>
                <a:gd name="T20" fmla="*/ 4073 w 7323"/>
                <a:gd name="T21" fmla="*/ 408 h 7185"/>
                <a:gd name="T22" fmla="*/ 4716 w 7323"/>
                <a:gd name="T23" fmla="*/ 386 h 7185"/>
                <a:gd name="T24" fmla="*/ 5056 w 7323"/>
                <a:gd name="T25" fmla="*/ 520 h 7185"/>
                <a:gd name="T26" fmla="*/ 5380 w 7323"/>
                <a:gd name="T27" fmla="*/ 691 h 7185"/>
                <a:gd name="T28" fmla="*/ 5684 w 7323"/>
                <a:gd name="T29" fmla="*/ 896 h 7185"/>
                <a:gd name="T30" fmla="*/ 5853 w 7323"/>
                <a:gd name="T31" fmla="*/ 656 h 7185"/>
                <a:gd name="T32" fmla="*/ 6215 w 7323"/>
                <a:gd name="T33" fmla="*/ 1398 h 7185"/>
                <a:gd name="T34" fmla="*/ 6432 w 7323"/>
                <a:gd name="T35" fmla="*/ 1201 h 7185"/>
                <a:gd name="T36" fmla="*/ 6624 w 7323"/>
                <a:gd name="T37" fmla="*/ 2004 h 7185"/>
                <a:gd name="T38" fmla="*/ 6879 w 7323"/>
                <a:gd name="T39" fmla="*/ 1858 h 7185"/>
                <a:gd name="T40" fmla="*/ 6893 w 7323"/>
                <a:gd name="T41" fmla="*/ 2685 h 7185"/>
                <a:gd name="T42" fmla="*/ 7173 w 7323"/>
                <a:gd name="T43" fmla="*/ 2597 h 7185"/>
                <a:gd name="T44" fmla="*/ 7007 w 7323"/>
                <a:gd name="T45" fmla="*/ 3407 h 7185"/>
                <a:gd name="T46" fmla="*/ 7300 w 7323"/>
                <a:gd name="T47" fmla="*/ 3383 h 7185"/>
                <a:gd name="T48" fmla="*/ 6962 w 7323"/>
                <a:gd name="T49" fmla="*/ 4137 h 7185"/>
                <a:gd name="T50" fmla="*/ 6880 w 7323"/>
                <a:gd name="T51" fmla="*/ 4494 h 7185"/>
                <a:gd name="T52" fmla="*/ 6760 w 7323"/>
                <a:gd name="T53" fmla="*/ 4839 h 7185"/>
                <a:gd name="T54" fmla="*/ 6603 w 7323"/>
                <a:gd name="T55" fmla="*/ 5170 h 7185"/>
                <a:gd name="T56" fmla="*/ 6411 w 7323"/>
                <a:gd name="T57" fmla="*/ 5482 h 7185"/>
                <a:gd name="T58" fmla="*/ 6658 w 7323"/>
                <a:gd name="T59" fmla="*/ 5641 h 7185"/>
                <a:gd name="T60" fmla="*/ 5930 w 7323"/>
                <a:gd name="T61" fmla="*/ 6033 h 7185"/>
                <a:gd name="T62" fmla="*/ 6137 w 7323"/>
                <a:gd name="T63" fmla="*/ 6242 h 7185"/>
                <a:gd name="T64" fmla="*/ 5341 w 7323"/>
                <a:gd name="T65" fmla="*/ 6467 h 7185"/>
                <a:gd name="T66" fmla="*/ 5498 w 7323"/>
                <a:gd name="T67" fmla="*/ 6716 h 7185"/>
                <a:gd name="T68" fmla="*/ 4673 w 7323"/>
                <a:gd name="T69" fmla="*/ 6763 h 7185"/>
                <a:gd name="T70" fmla="*/ 4771 w 7323"/>
                <a:gd name="T71" fmla="*/ 7039 h 7185"/>
                <a:gd name="T72" fmla="*/ 3956 w 7323"/>
                <a:gd name="T73" fmla="*/ 6907 h 7185"/>
                <a:gd name="T74" fmla="*/ 2607 w 7323"/>
                <a:gd name="T75" fmla="*/ 386 h 7185"/>
                <a:gd name="T76" fmla="*/ 2267 w 7323"/>
                <a:gd name="T77" fmla="*/ 520 h 7185"/>
                <a:gd name="T78" fmla="*/ 1943 w 7323"/>
                <a:gd name="T79" fmla="*/ 691 h 7185"/>
                <a:gd name="T80" fmla="*/ 1639 w 7323"/>
                <a:gd name="T81" fmla="*/ 896 h 7185"/>
                <a:gd name="T82" fmla="*/ 1470 w 7323"/>
                <a:gd name="T83" fmla="*/ 656 h 7185"/>
                <a:gd name="T84" fmla="*/ 1108 w 7323"/>
                <a:gd name="T85" fmla="*/ 1398 h 7185"/>
                <a:gd name="T86" fmla="*/ 891 w 7323"/>
                <a:gd name="T87" fmla="*/ 1201 h 7185"/>
                <a:gd name="T88" fmla="*/ 699 w 7323"/>
                <a:gd name="T89" fmla="*/ 2004 h 7185"/>
                <a:gd name="T90" fmla="*/ 444 w 7323"/>
                <a:gd name="T91" fmla="*/ 1858 h 7185"/>
                <a:gd name="T92" fmla="*/ 430 w 7323"/>
                <a:gd name="T93" fmla="*/ 2685 h 7185"/>
                <a:gd name="T94" fmla="*/ 150 w 7323"/>
                <a:gd name="T95" fmla="*/ 2597 h 7185"/>
                <a:gd name="T96" fmla="*/ 316 w 7323"/>
                <a:gd name="T97" fmla="*/ 3407 h 7185"/>
                <a:gd name="T98" fmla="*/ 23 w 7323"/>
                <a:gd name="T99" fmla="*/ 3383 h 7185"/>
                <a:gd name="T100" fmla="*/ 361 w 7323"/>
                <a:gd name="T101" fmla="*/ 4137 h 7185"/>
                <a:gd name="T102" fmla="*/ 443 w 7323"/>
                <a:gd name="T103" fmla="*/ 4494 h 7185"/>
                <a:gd name="T104" fmla="*/ 563 w 7323"/>
                <a:gd name="T105" fmla="*/ 4839 h 7185"/>
                <a:gd name="T106" fmla="*/ 720 w 7323"/>
                <a:gd name="T107" fmla="*/ 5170 h 7185"/>
                <a:gd name="T108" fmla="*/ 912 w 7323"/>
                <a:gd name="T109" fmla="*/ 5482 h 7185"/>
                <a:gd name="T110" fmla="*/ 666 w 7323"/>
                <a:gd name="T111" fmla="*/ 5641 h 7185"/>
                <a:gd name="T112" fmla="*/ 1393 w 7323"/>
                <a:gd name="T113" fmla="*/ 6033 h 7185"/>
                <a:gd name="T114" fmla="*/ 1186 w 7323"/>
                <a:gd name="T115" fmla="*/ 6242 h 7185"/>
                <a:gd name="T116" fmla="*/ 1982 w 7323"/>
                <a:gd name="T117" fmla="*/ 6467 h 7185"/>
                <a:gd name="T118" fmla="*/ 1825 w 7323"/>
                <a:gd name="T119" fmla="*/ 6716 h 7185"/>
                <a:gd name="T120" fmla="*/ 2650 w 7323"/>
                <a:gd name="T121" fmla="*/ 6763 h 7185"/>
                <a:gd name="T122" fmla="*/ 2552 w 7323"/>
                <a:gd name="T123" fmla="*/ 7039 h 7185"/>
                <a:gd name="T124" fmla="*/ 3009 w 7323"/>
                <a:gd name="T125" fmla="*/ 6837 h 7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323" h="7185">
                  <a:moveTo>
                    <a:pt x="3375" y="6917"/>
                  </a:moveTo>
                  <a:cubicBezTo>
                    <a:pt x="3345" y="7022"/>
                    <a:pt x="3267" y="7132"/>
                    <a:pt x="3134" y="7121"/>
                  </a:cubicBezTo>
                  <a:cubicBezTo>
                    <a:pt x="3224" y="7079"/>
                    <a:pt x="3310" y="6986"/>
                    <a:pt x="3367" y="6907"/>
                  </a:cubicBezTo>
                  <a:cubicBezTo>
                    <a:pt x="3208" y="6840"/>
                    <a:pt x="3098" y="6952"/>
                    <a:pt x="2937" y="7140"/>
                  </a:cubicBezTo>
                  <a:cubicBezTo>
                    <a:pt x="3075" y="7184"/>
                    <a:pt x="3319" y="7185"/>
                    <a:pt x="3370" y="6974"/>
                  </a:cubicBezTo>
                  <a:cubicBezTo>
                    <a:pt x="3377" y="6944"/>
                    <a:pt x="3375" y="6925"/>
                    <a:pt x="3375" y="6917"/>
                  </a:cubicBezTo>
                  <a:close/>
                  <a:moveTo>
                    <a:pt x="4029" y="490"/>
                  </a:moveTo>
                  <a:cubicBezTo>
                    <a:pt x="4029" y="490"/>
                    <a:pt x="4029" y="490"/>
                    <a:pt x="4029" y="490"/>
                  </a:cubicBezTo>
                  <a:cubicBezTo>
                    <a:pt x="4038" y="486"/>
                    <a:pt x="4043" y="479"/>
                    <a:pt x="4044" y="470"/>
                  </a:cubicBezTo>
                  <a:cubicBezTo>
                    <a:pt x="4053" y="425"/>
                    <a:pt x="3996" y="370"/>
                    <a:pt x="3967" y="342"/>
                  </a:cubicBezTo>
                  <a:cubicBezTo>
                    <a:pt x="3968" y="370"/>
                    <a:pt x="3970" y="514"/>
                    <a:pt x="4029" y="490"/>
                  </a:cubicBezTo>
                  <a:close/>
                  <a:moveTo>
                    <a:pt x="3294" y="490"/>
                  </a:moveTo>
                  <a:cubicBezTo>
                    <a:pt x="3294" y="490"/>
                    <a:pt x="3294" y="490"/>
                    <a:pt x="3294" y="490"/>
                  </a:cubicBezTo>
                  <a:cubicBezTo>
                    <a:pt x="3285" y="486"/>
                    <a:pt x="3281" y="479"/>
                    <a:pt x="3279" y="470"/>
                  </a:cubicBezTo>
                  <a:cubicBezTo>
                    <a:pt x="3270" y="425"/>
                    <a:pt x="3327" y="370"/>
                    <a:pt x="3356" y="342"/>
                  </a:cubicBezTo>
                  <a:cubicBezTo>
                    <a:pt x="3355" y="370"/>
                    <a:pt x="3354" y="514"/>
                    <a:pt x="3294" y="490"/>
                  </a:cubicBezTo>
                  <a:close/>
                  <a:moveTo>
                    <a:pt x="3425" y="502"/>
                  </a:moveTo>
                  <a:cubicBezTo>
                    <a:pt x="3425" y="502"/>
                    <a:pt x="3425" y="502"/>
                    <a:pt x="3425" y="502"/>
                  </a:cubicBezTo>
                  <a:cubicBezTo>
                    <a:pt x="3415" y="503"/>
                    <a:pt x="3408" y="501"/>
                    <a:pt x="3402" y="494"/>
                  </a:cubicBezTo>
                  <a:cubicBezTo>
                    <a:pt x="3370" y="461"/>
                    <a:pt x="3386" y="384"/>
                    <a:pt x="3394" y="345"/>
                  </a:cubicBezTo>
                  <a:cubicBezTo>
                    <a:pt x="3410" y="369"/>
                    <a:pt x="3487" y="489"/>
                    <a:pt x="3425" y="502"/>
                  </a:cubicBezTo>
                  <a:close/>
                  <a:moveTo>
                    <a:pt x="3646" y="279"/>
                  </a:moveTo>
                  <a:cubicBezTo>
                    <a:pt x="3646" y="279"/>
                    <a:pt x="3646" y="279"/>
                    <a:pt x="3646" y="279"/>
                  </a:cubicBezTo>
                  <a:cubicBezTo>
                    <a:pt x="3646" y="279"/>
                    <a:pt x="3646" y="280"/>
                    <a:pt x="3645" y="281"/>
                  </a:cubicBezTo>
                  <a:cubicBezTo>
                    <a:pt x="3646" y="281"/>
                    <a:pt x="3646" y="284"/>
                    <a:pt x="3646" y="284"/>
                  </a:cubicBezTo>
                  <a:cubicBezTo>
                    <a:pt x="3650" y="299"/>
                    <a:pt x="3655" y="315"/>
                    <a:pt x="3662" y="330"/>
                  </a:cubicBezTo>
                  <a:cubicBezTo>
                    <a:pt x="3668" y="315"/>
                    <a:pt x="3673" y="299"/>
                    <a:pt x="3677" y="284"/>
                  </a:cubicBezTo>
                  <a:cubicBezTo>
                    <a:pt x="3677" y="284"/>
                    <a:pt x="3677" y="281"/>
                    <a:pt x="3678" y="281"/>
                  </a:cubicBezTo>
                  <a:cubicBezTo>
                    <a:pt x="3677" y="280"/>
                    <a:pt x="3677" y="279"/>
                    <a:pt x="3677" y="279"/>
                  </a:cubicBezTo>
                  <a:cubicBezTo>
                    <a:pt x="3673" y="263"/>
                    <a:pt x="3668" y="248"/>
                    <a:pt x="3662" y="232"/>
                  </a:cubicBezTo>
                  <a:cubicBezTo>
                    <a:pt x="3655" y="248"/>
                    <a:pt x="3650" y="263"/>
                    <a:pt x="3646" y="279"/>
                  </a:cubicBezTo>
                  <a:close/>
                  <a:moveTo>
                    <a:pt x="3681" y="368"/>
                  </a:moveTo>
                  <a:cubicBezTo>
                    <a:pt x="3681" y="368"/>
                    <a:pt x="3681" y="368"/>
                    <a:pt x="3681" y="368"/>
                  </a:cubicBezTo>
                  <a:cubicBezTo>
                    <a:pt x="3753" y="329"/>
                    <a:pt x="3820" y="301"/>
                    <a:pt x="3883" y="284"/>
                  </a:cubicBezTo>
                  <a:cubicBezTo>
                    <a:pt x="3883" y="283"/>
                    <a:pt x="3884" y="283"/>
                    <a:pt x="3885" y="283"/>
                  </a:cubicBezTo>
                  <a:cubicBezTo>
                    <a:pt x="3886" y="283"/>
                    <a:pt x="3887" y="283"/>
                    <a:pt x="3887" y="282"/>
                  </a:cubicBezTo>
                  <a:cubicBezTo>
                    <a:pt x="3889" y="282"/>
                    <a:pt x="3892" y="281"/>
                    <a:pt x="3893" y="281"/>
                  </a:cubicBezTo>
                  <a:cubicBezTo>
                    <a:pt x="3892" y="280"/>
                    <a:pt x="3889" y="280"/>
                    <a:pt x="3887" y="279"/>
                  </a:cubicBezTo>
                  <a:cubicBezTo>
                    <a:pt x="3886" y="279"/>
                    <a:pt x="3885" y="279"/>
                    <a:pt x="3883" y="279"/>
                  </a:cubicBezTo>
                  <a:cubicBezTo>
                    <a:pt x="3820" y="261"/>
                    <a:pt x="3753" y="233"/>
                    <a:pt x="3681" y="194"/>
                  </a:cubicBezTo>
                  <a:cubicBezTo>
                    <a:pt x="3688" y="182"/>
                    <a:pt x="3696" y="170"/>
                    <a:pt x="3705" y="158"/>
                  </a:cubicBezTo>
                  <a:cubicBezTo>
                    <a:pt x="3691" y="167"/>
                    <a:pt x="3676" y="175"/>
                    <a:pt x="3662" y="183"/>
                  </a:cubicBezTo>
                  <a:cubicBezTo>
                    <a:pt x="3647" y="175"/>
                    <a:pt x="3632" y="167"/>
                    <a:pt x="3618" y="158"/>
                  </a:cubicBezTo>
                  <a:cubicBezTo>
                    <a:pt x="3627" y="170"/>
                    <a:pt x="3635" y="182"/>
                    <a:pt x="3642" y="194"/>
                  </a:cubicBezTo>
                  <a:cubicBezTo>
                    <a:pt x="3570" y="233"/>
                    <a:pt x="3503" y="261"/>
                    <a:pt x="3440" y="279"/>
                  </a:cubicBezTo>
                  <a:cubicBezTo>
                    <a:pt x="3439" y="279"/>
                    <a:pt x="3437" y="279"/>
                    <a:pt x="3436" y="279"/>
                  </a:cubicBezTo>
                  <a:cubicBezTo>
                    <a:pt x="3434" y="280"/>
                    <a:pt x="3432" y="280"/>
                    <a:pt x="3430" y="281"/>
                  </a:cubicBezTo>
                  <a:cubicBezTo>
                    <a:pt x="3432" y="281"/>
                    <a:pt x="3434" y="282"/>
                    <a:pt x="3436" y="282"/>
                  </a:cubicBezTo>
                  <a:cubicBezTo>
                    <a:pt x="3436" y="283"/>
                    <a:pt x="3438" y="283"/>
                    <a:pt x="3438" y="283"/>
                  </a:cubicBezTo>
                  <a:cubicBezTo>
                    <a:pt x="3439" y="283"/>
                    <a:pt x="3440" y="283"/>
                    <a:pt x="3440" y="284"/>
                  </a:cubicBezTo>
                  <a:cubicBezTo>
                    <a:pt x="3503" y="301"/>
                    <a:pt x="3570" y="329"/>
                    <a:pt x="3642" y="368"/>
                  </a:cubicBezTo>
                  <a:cubicBezTo>
                    <a:pt x="3635" y="380"/>
                    <a:pt x="3627" y="392"/>
                    <a:pt x="3618" y="404"/>
                  </a:cubicBezTo>
                  <a:cubicBezTo>
                    <a:pt x="3632" y="395"/>
                    <a:pt x="3647" y="386"/>
                    <a:pt x="3662" y="378"/>
                  </a:cubicBezTo>
                  <a:cubicBezTo>
                    <a:pt x="3676" y="386"/>
                    <a:pt x="3691" y="395"/>
                    <a:pt x="3705" y="404"/>
                  </a:cubicBezTo>
                  <a:cubicBezTo>
                    <a:pt x="3696" y="392"/>
                    <a:pt x="3688" y="380"/>
                    <a:pt x="3681" y="368"/>
                  </a:cubicBezTo>
                  <a:close/>
                  <a:moveTo>
                    <a:pt x="3348" y="283"/>
                  </a:moveTo>
                  <a:cubicBezTo>
                    <a:pt x="3348" y="283"/>
                    <a:pt x="3348" y="283"/>
                    <a:pt x="3348" y="283"/>
                  </a:cubicBezTo>
                  <a:cubicBezTo>
                    <a:pt x="3348" y="282"/>
                    <a:pt x="3348" y="280"/>
                    <a:pt x="3348" y="279"/>
                  </a:cubicBezTo>
                  <a:cubicBezTo>
                    <a:pt x="3348" y="271"/>
                    <a:pt x="3351" y="266"/>
                    <a:pt x="3356" y="261"/>
                  </a:cubicBezTo>
                  <a:cubicBezTo>
                    <a:pt x="3367" y="250"/>
                    <a:pt x="3386" y="250"/>
                    <a:pt x="3398" y="261"/>
                  </a:cubicBezTo>
                  <a:cubicBezTo>
                    <a:pt x="3403" y="266"/>
                    <a:pt x="3405" y="271"/>
                    <a:pt x="3406" y="279"/>
                  </a:cubicBezTo>
                  <a:cubicBezTo>
                    <a:pt x="3406" y="280"/>
                    <a:pt x="3406" y="282"/>
                    <a:pt x="3406" y="284"/>
                  </a:cubicBezTo>
                  <a:cubicBezTo>
                    <a:pt x="3405" y="290"/>
                    <a:pt x="3403" y="296"/>
                    <a:pt x="3398" y="301"/>
                  </a:cubicBezTo>
                  <a:cubicBezTo>
                    <a:pt x="3386" y="312"/>
                    <a:pt x="3368" y="312"/>
                    <a:pt x="3356" y="301"/>
                  </a:cubicBezTo>
                  <a:cubicBezTo>
                    <a:pt x="3351" y="296"/>
                    <a:pt x="3348" y="290"/>
                    <a:pt x="3348" y="284"/>
                  </a:cubicBezTo>
                  <a:cubicBezTo>
                    <a:pt x="3348" y="283"/>
                    <a:pt x="3348" y="283"/>
                    <a:pt x="3348" y="283"/>
                  </a:cubicBezTo>
                  <a:close/>
                  <a:moveTo>
                    <a:pt x="3425" y="60"/>
                  </a:moveTo>
                  <a:cubicBezTo>
                    <a:pt x="3425" y="60"/>
                    <a:pt x="3425" y="60"/>
                    <a:pt x="3425" y="60"/>
                  </a:cubicBezTo>
                  <a:cubicBezTo>
                    <a:pt x="3488" y="72"/>
                    <a:pt x="3409" y="194"/>
                    <a:pt x="3394" y="217"/>
                  </a:cubicBezTo>
                  <a:cubicBezTo>
                    <a:pt x="3389" y="194"/>
                    <a:pt x="3366" y="45"/>
                    <a:pt x="3425" y="60"/>
                  </a:cubicBezTo>
                  <a:close/>
                  <a:moveTo>
                    <a:pt x="3339" y="101"/>
                  </a:moveTo>
                  <a:cubicBezTo>
                    <a:pt x="3339" y="101"/>
                    <a:pt x="3339" y="101"/>
                    <a:pt x="3339" y="101"/>
                  </a:cubicBezTo>
                  <a:cubicBezTo>
                    <a:pt x="3350" y="128"/>
                    <a:pt x="3355" y="167"/>
                    <a:pt x="3356" y="221"/>
                  </a:cubicBezTo>
                  <a:cubicBezTo>
                    <a:pt x="3327" y="192"/>
                    <a:pt x="3270" y="137"/>
                    <a:pt x="3279" y="91"/>
                  </a:cubicBezTo>
                  <a:cubicBezTo>
                    <a:pt x="3285" y="49"/>
                    <a:pt x="3330" y="80"/>
                    <a:pt x="3339" y="101"/>
                  </a:cubicBezTo>
                  <a:close/>
                  <a:moveTo>
                    <a:pt x="3214" y="200"/>
                  </a:moveTo>
                  <a:cubicBezTo>
                    <a:pt x="3214" y="200"/>
                    <a:pt x="3214" y="200"/>
                    <a:pt x="3214" y="200"/>
                  </a:cubicBezTo>
                  <a:cubicBezTo>
                    <a:pt x="3238" y="220"/>
                    <a:pt x="3273" y="237"/>
                    <a:pt x="3321" y="251"/>
                  </a:cubicBezTo>
                  <a:cubicBezTo>
                    <a:pt x="3307" y="227"/>
                    <a:pt x="3237" y="99"/>
                    <a:pt x="3197" y="149"/>
                  </a:cubicBezTo>
                  <a:cubicBezTo>
                    <a:pt x="3191" y="156"/>
                    <a:pt x="3189" y="164"/>
                    <a:pt x="3193" y="173"/>
                  </a:cubicBezTo>
                  <a:cubicBezTo>
                    <a:pt x="3196" y="182"/>
                    <a:pt x="3203" y="191"/>
                    <a:pt x="3214" y="200"/>
                  </a:cubicBezTo>
                  <a:close/>
                  <a:moveTo>
                    <a:pt x="3157" y="318"/>
                  </a:moveTo>
                  <a:cubicBezTo>
                    <a:pt x="3157" y="318"/>
                    <a:pt x="3157" y="318"/>
                    <a:pt x="3157" y="318"/>
                  </a:cubicBezTo>
                  <a:cubicBezTo>
                    <a:pt x="3168" y="324"/>
                    <a:pt x="3181" y="327"/>
                    <a:pt x="3197" y="327"/>
                  </a:cubicBezTo>
                  <a:cubicBezTo>
                    <a:pt x="3229" y="327"/>
                    <a:pt x="3266" y="317"/>
                    <a:pt x="3311" y="301"/>
                  </a:cubicBezTo>
                  <a:cubicBezTo>
                    <a:pt x="3313" y="300"/>
                    <a:pt x="3316" y="299"/>
                    <a:pt x="3318" y="298"/>
                  </a:cubicBezTo>
                  <a:cubicBezTo>
                    <a:pt x="3319" y="298"/>
                    <a:pt x="3320" y="297"/>
                    <a:pt x="3320" y="297"/>
                  </a:cubicBezTo>
                  <a:cubicBezTo>
                    <a:pt x="3326" y="294"/>
                    <a:pt x="3330" y="288"/>
                    <a:pt x="3330" y="281"/>
                  </a:cubicBezTo>
                  <a:cubicBezTo>
                    <a:pt x="3330" y="281"/>
                    <a:pt x="3330" y="280"/>
                    <a:pt x="3330" y="280"/>
                  </a:cubicBezTo>
                  <a:cubicBezTo>
                    <a:pt x="3330" y="273"/>
                    <a:pt x="3324" y="266"/>
                    <a:pt x="3318" y="264"/>
                  </a:cubicBezTo>
                  <a:cubicBezTo>
                    <a:pt x="3315" y="262"/>
                    <a:pt x="3312" y="262"/>
                    <a:pt x="3311" y="262"/>
                  </a:cubicBezTo>
                  <a:cubicBezTo>
                    <a:pt x="3311" y="262"/>
                    <a:pt x="3310" y="262"/>
                    <a:pt x="3310" y="262"/>
                  </a:cubicBezTo>
                  <a:cubicBezTo>
                    <a:pt x="3271" y="246"/>
                    <a:pt x="3154" y="202"/>
                    <a:pt x="3139" y="270"/>
                  </a:cubicBezTo>
                  <a:cubicBezTo>
                    <a:pt x="3137" y="273"/>
                    <a:pt x="3137" y="276"/>
                    <a:pt x="3137" y="279"/>
                  </a:cubicBezTo>
                  <a:cubicBezTo>
                    <a:pt x="3137" y="279"/>
                    <a:pt x="3137" y="280"/>
                    <a:pt x="3137" y="280"/>
                  </a:cubicBezTo>
                  <a:cubicBezTo>
                    <a:pt x="3137" y="281"/>
                    <a:pt x="3137" y="281"/>
                    <a:pt x="3137" y="281"/>
                  </a:cubicBezTo>
                  <a:cubicBezTo>
                    <a:pt x="3137" y="281"/>
                    <a:pt x="3137" y="282"/>
                    <a:pt x="3137" y="282"/>
                  </a:cubicBezTo>
                  <a:cubicBezTo>
                    <a:pt x="3136" y="285"/>
                    <a:pt x="3137" y="289"/>
                    <a:pt x="3139" y="292"/>
                  </a:cubicBezTo>
                  <a:cubicBezTo>
                    <a:pt x="3141" y="302"/>
                    <a:pt x="3148" y="312"/>
                    <a:pt x="3157" y="318"/>
                  </a:cubicBezTo>
                  <a:close/>
                  <a:moveTo>
                    <a:pt x="3250" y="408"/>
                  </a:moveTo>
                  <a:cubicBezTo>
                    <a:pt x="3250" y="408"/>
                    <a:pt x="3250" y="408"/>
                    <a:pt x="3250" y="408"/>
                  </a:cubicBezTo>
                  <a:cubicBezTo>
                    <a:pt x="3273" y="389"/>
                    <a:pt x="3296" y="357"/>
                    <a:pt x="3321" y="310"/>
                  </a:cubicBezTo>
                  <a:cubicBezTo>
                    <a:pt x="3280" y="322"/>
                    <a:pt x="3234" y="339"/>
                    <a:pt x="3204" y="371"/>
                  </a:cubicBezTo>
                  <a:cubicBezTo>
                    <a:pt x="3170" y="408"/>
                    <a:pt x="3215" y="437"/>
                    <a:pt x="3250" y="408"/>
                  </a:cubicBezTo>
                  <a:close/>
                  <a:moveTo>
                    <a:pt x="3899" y="502"/>
                  </a:moveTo>
                  <a:cubicBezTo>
                    <a:pt x="3899" y="502"/>
                    <a:pt x="3899" y="502"/>
                    <a:pt x="3899" y="502"/>
                  </a:cubicBezTo>
                  <a:cubicBezTo>
                    <a:pt x="3836" y="489"/>
                    <a:pt x="3913" y="369"/>
                    <a:pt x="3929" y="345"/>
                  </a:cubicBezTo>
                  <a:cubicBezTo>
                    <a:pt x="3937" y="384"/>
                    <a:pt x="3954" y="461"/>
                    <a:pt x="3921" y="494"/>
                  </a:cubicBezTo>
                  <a:cubicBezTo>
                    <a:pt x="3915" y="501"/>
                    <a:pt x="3908" y="503"/>
                    <a:pt x="3899" y="502"/>
                  </a:cubicBezTo>
                  <a:close/>
                  <a:moveTo>
                    <a:pt x="3975" y="283"/>
                  </a:moveTo>
                  <a:cubicBezTo>
                    <a:pt x="3975" y="283"/>
                    <a:pt x="3975" y="283"/>
                    <a:pt x="3975" y="283"/>
                  </a:cubicBezTo>
                  <a:cubicBezTo>
                    <a:pt x="3975" y="282"/>
                    <a:pt x="3975" y="280"/>
                    <a:pt x="3975" y="279"/>
                  </a:cubicBezTo>
                  <a:cubicBezTo>
                    <a:pt x="3975" y="271"/>
                    <a:pt x="3972" y="266"/>
                    <a:pt x="3967" y="261"/>
                  </a:cubicBezTo>
                  <a:cubicBezTo>
                    <a:pt x="3956" y="250"/>
                    <a:pt x="3937" y="250"/>
                    <a:pt x="3925" y="261"/>
                  </a:cubicBezTo>
                  <a:cubicBezTo>
                    <a:pt x="3920" y="266"/>
                    <a:pt x="3918" y="271"/>
                    <a:pt x="3917" y="279"/>
                  </a:cubicBezTo>
                  <a:cubicBezTo>
                    <a:pt x="3917" y="280"/>
                    <a:pt x="3917" y="282"/>
                    <a:pt x="3917" y="284"/>
                  </a:cubicBezTo>
                  <a:cubicBezTo>
                    <a:pt x="3918" y="290"/>
                    <a:pt x="3920" y="296"/>
                    <a:pt x="3925" y="301"/>
                  </a:cubicBezTo>
                  <a:cubicBezTo>
                    <a:pt x="3937" y="312"/>
                    <a:pt x="3955" y="312"/>
                    <a:pt x="3967" y="301"/>
                  </a:cubicBezTo>
                  <a:cubicBezTo>
                    <a:pt x="3972" y="296"/>
                    <a:pt x="3975" y="290"/>
                    <a:pt x="3975" y="284"/>
                  </a:cubicBezTo>
                  <a:cubicBezTo>
                    <a:pt x="3975" y="283"/>
                    <a:pt x="3975" y="283"/>
                    <a:pt x="3975" y="283"/>
                  </a:cubicBezTo>
                  <a:close/>
                  <a:moveTo>
                    <a:pt x="3899" y="60"/>
                  </a:moveTo>
                  <a:cubicBezTo>
                    <a:pt x="3899" y="60"/>
                    <a:pt x="3899" y="60"/>
                    <a:pt x="3899" y="60"/>
                  </a:cubicBezTo>
                  <a:cubicBezTo>
                    <a:pt x="3957" y="45"/>
                    <a:pt x="3934" y="194"/>
                    <a:pt x="3929" y="217"/>
                  </a:cubicBezTo>
                  <a:cubicBezTo>
                    <a:pt x="3914" y="194"/>
                    <a:pt x="3836" y="72"/>
                    <a:pt x="3899" y="60"/>
                  </a:cubicBezTo>
                  <a:close/>
                  <a:moveTo>
                    <a:pt x="3984" y="101"/>
                  </a:moveTo>
                  <a:cubicBezTo>
                    <a:pt x="3984" y="101"/>
                    <a:pt x="3984" y="101"/>
                    <a:pt x="3984" y="101"/>
                  </a:cubicBezTo>
                  <a:cubicBezTo>
                    <a:pt x="3974" y="128"/>
                    <a:pt x="3968" y="167"/>
                    <a:pt x="3967" y="221"/>
                  </a:cubicBezTo>
                  <a:cubicBezTo>
                    <a:pt x="3996" y="192"/>
                    <a:pt x="4053" y="137"/>
                    <a:pt x="4044" y="91"/>
                  </a:cubicBezTo>
                  <a:cubicBezTo>
                    <a:pt x="4038" y="49"/>
                    <a:pt x="3994" y="80"/>
                    <a:pt x="3984" y="101"/>
                  </a:cubicBezTo>
                  <a:close/>
                  <a:moveTo>
                    <a:pt x="4109" y="200"/>
                  </a:moveTo>
                  <a:cubicBezTo>
                    <a:pt x="4109" y="200"/>
                    <a:pt x="4109" y="200"/>
                    <a:pt x="4109" y="200"/>
                  </a:cubicBezTo>
                  <a:cubicBezTo>
                    <a:pt x="4085" y="220"/>
                    <a:pt x="4050" y="237"/>
                    <a:pt x="4003" y="251"/>
                  </a:cubicBezTo>
                  <a:cubicBezTo>
                    <a:pt x="4016" y="227"/>
                    <a:pt x="4086" y="99"/>
                    <a:pt x="4126" y="149"/>
                  </a:cubicBezTo>
                  <a:cubicBezTo>
                    <a:pt x="4132" y="156"/>
                    <a:pt x="4134" y="164"/>
                    <a:pt x="4130" y="173"/>
                  </a:cubicBezTo>
                  <a:cubicBezTo>
                    <a:pt x="4127" y="182"/>
                    <a:pt x="4120" y="191"/>
                    <a:pt x="4109" y="200"/>
                  </a:cubicBezTo>
                  <a:close/>
                  <a:moveTo>
                    <a:pt x="4166" y="318"/>
                  </a:moveTo>
                  <a:cubicBezTo>
                    <a:pt x="4166" y="318"/>
                    <a:pt x="4166" y="318"/>
                    <a:pt x="4166" y="318"/>
                  </a:cubicBezTo>
                  <a:cubicBezTo>
                    <a:pt x="4155" y="324"/>
                    <a:pt x="4142" y="327"/>
                    <a:pt x="4126" y="327"/>
                  </a:cubicBezTo>
                  <a:cubicBezTo>
                    <a:pt x="4094" y="327"/>
                    <a:pt x="4057" y="317"/>
                    <a:pt x="4012" y="301"/>
                  </a:cubicBezTo>
                  <a:cubicBezTo>
                    <a:pt x="4009" y="300"/>
                    <a:pt x="4007" y="299"/>
                    <a:pt x="4005" y="298"/>
                  </a:cubicBezTo>
                  <a:cubicBezTo>
                    <a:pt x="4004" y="298"/>
                    <a:pt x="4003" y="297"/>
                    <a:pt x="4003" y="297"/>
                  </a:cubicBezTo>
                  <a:cubicBezTo>
                    <a:pt x="3997" y="294"/>
                    <a:pt x="3993" y="288"/>
                    <a:pt x="3994" y="281"/>
                  </a:cubicBezTo>
                  <a:cubicBezTo>
                    <a:pt x="3993" y="281"/>
                    <a:pt x="3993" y="280"/>
                    <a:pt x="3993" y="280"/>
                  </a:cubicBezTo>
                  <a:cubicBezTo>
                    <a:pt x="3993" y="273"/>
                    <a:pt x="3999" y="266"/>
                    <a:pt x="4006" y="264"/>
                  </a:cubicBezTo>
                  <a:cubicBezTo>
                    <a:pt x="4008" y="262"/>
                    <a:pt x="4011" y="262"/>
                    <a:pt x="4012" y="262"/>
                  </a:cubicBezTo>
                  <a:cubicBezTo>
                    <a:pt x="4012" y="262"/>
                    <a:pt x="4013" y="262"/>
                    <a:pt x="4013" y="262"/>
                  </a:cubicBezTo>
                  <a:cubicBezTo>
                    <a:pt x="4052" y="246"/>
                    <a:pt x="4169" y="202"/>
                    <a:pt x="4184" y="270"/>
                  </a:cubicBezTo>
                  <a:cubicBezTo>
                    <a:pt x="4186" y="273"/>
                    <a:pt x="4187" y="276"/>
                    <a:pt x="4187" y="279"/>
                  </a:cubicBezTo>
                  <a:cubicBezTo>
                    <a:pt x="4187" y="279"/>
                    <a:pt x="4187" y="280"/>
                    <a:pt x="4187" y="280"/>
                  </a:cubicBezTo>
                  <a:cubicBezTo>
                    <a:pt x="4187" y="281"/>
                    <a:pt x="4186" y="281"/>
                    <a:pt x="4186" y="281"/>
                  </a:cubicBezTo>
                  <a:cubicBezTo>
                    <a:pt x="4186" y="281"/>
                    <a:pt x="4187" y="282"/>
                    <a:pt x="4187" y="282"/>
                  </a:cubicBezTo>
                  <a:cubicBezTo>
                    <a:pt x="4187" y="285"/>
                    <a:pt x="4186" y="289"/>
                    <a:pt x="4184" y="292"/>
                  </a:cubicBezTo>
                  <a:cubicBezTo>
                    <a:pt x="4182" y="302"/>
                    <a:pt x="4175" y="312"/>
                    <a:pt x="4166" y="318"/>
                  </a:cubicBezTo>
                  <a:close/>
                  <a:moveTo>
                    <a:pt x="4073" y="408"/>
                  </a:moveTo>
                  <a:cubicBezTo>
                    <a:pt x="4073" y="408"/>
                    <a:pt x="4073" y="408"/>
                    <a:pt x="4073" y="408"/>
                  </a:cubicBezTo>
                  <a:cubicBezTo>
                    <a:pt x="4050" y="389"/>
                    <a:pt x="4027" y="357"/>
                    <a:pt x="4003" y="310"/>
                  </a:cubicBezTo>
                  <a:cubicBezTo>
                    <a:pt x="4043" y="322"/>
                    <a:pt x="4089" y="339"/>
                    <a:pt x="4119" y="371"/>
                  </a:cubicBezTo>
                  <a:cubicBezTo>
                    <a:pt x="4153" y="408"/>
                    <a:pt x="4108" y="437"/>
                    <a:pt x="4073" y="408"/>
                  </a:cubicBezTo>
                  <a:close/>
                  <a:moveTo>
                    <a:pt x="3662" y="6816"/>
                  </a:moveTo>
                  <a:cubicBezTo>
                    <a:pt x="3662" y="6816"/>
                    <a:pt x="3662" y="6816"/>
                    <a:pt x="3662" y="6816"/>
                  </a:cubicBezTo>
                  <a:cubicBezTo>
                    <a:pt x="3714" y="6816"/>
                    <a:pt x="3756" y="6858"/>
                    <a:pt x="3756" y="6910"/>
                  </a:cubicBezTo>
                  <a:cubicBezTo>
                    <a:pt x="3756" y="6963"/>
                    <a:pt x="3714" y="7005"/>
                    <a:pt x="3662" y="7005"/>
                  </a:cubicBezTo>
                  <a:cubicBezTo>
                    <a:pt x="3609" y="7005"/>
                    <a:pt x="3567" y="6963"/>
                    <a:pt x="3567" y="6910"/>
                  </a:cubicBezTo>
                  <a:cubicBezTo>
                    <a:pt x="3567" y="6858"/>
                    <a:pt x="3609" y="6816"/>
                    <a:pt x="3662" y="6816"/>
                  </a:cubicBezTo>
                  <a:close/>
                  <a:moveTo>
                    <a:pt x="4727" y="379"/>
                  </a:moveTo>
                  <a:cubicBezTo>
                    <a:pt x="4727" y="379"/>
                    <a:pt x="4727" y="379"/>
                    <a:pt x="4727" y="379"/>
                  </a:cubicBezTo>
                  <a:cubicBezTo>
                    <a:pt x="4741" y="271"/>
                    <a:pt x="4714" y="139"/>
                    <a:pt x="4588" y="96"/>
                  </a:cubicBezTo>
                  <a:cubicBezTo>
                    <a:pt x="4653" y="171"/>
                    <a:pt x="4694" y="291"/>
                    <a:pt x="4716" y="386"/>
                  </a:cubicBezTo>
                  <a:cubicBezTo>
                    <a:pt x="4543" y="383"/>
                    <a:pt x="4487" y="237"/>
                    <a:pt x="4414" y="0"/>
                  </a:cubicBezTo>
                  <a:cubicBezTo>
                    <a:pt x="4558" y="15"/>
                    <a:pt x="4783" y="112"/>
                    <a:pt x="4745" y="325"/>
                  </a:cubicBezTo>
                  <a:cubicBezTo>
                    <a:pt x="4739" y="356"/>
                    <a:pt x="4730" y="373"/>
                    <a:pt x="4727" y="379"/>
                  </a:cubicBezTo>
                  <a:close/>
                  <a:moveTo>
                    <a:pt x="4717" y="415"/>
                  </a:moveTo>
                  <a:cubicBezTo>
                    <a:pt x="4717" y="415"/>
                    <a:pt x="4717" y="415"/>
                    <a:pt x="4717" y="415"/>
                  </a:cubicBezTo>
                  <a:cubicBezTo>
                    <a:pt x="4672" y="514"/>
                    <a:pt x="4580" y="612"/>
                    <a:pt x="4450" y="583"/>
                  </a:cubicBezTo>
                  <a:cubicBezTo>
                    <a:pt x="4544" y="554"/>
                    <a:pt x="4642" y="473"/>
                    <a:pt x="4711" y="403"/>
                  </a:cubicBezTo>
                  <a:cubicBezTo>
                    <a:pt x="4562" y="315"/>
                    <a:pt x="4438" y="410"/>
                    <a:pt x="4252" y="573"/>
                  </a:cubicBezTo>
                  <a:cubicBezTo>
                    <a:pt x="4382" y="636"/>
                    <a:pt x="4624" y="672"/>
                    <a:pt x="4704" y="470"/>
                  </a:cubicBezTo>
                  <a:cubicBezTo>
                    <a:pt x="4715" y="441"/>
                    <a:pt x="4716" y="422"/>
                    <a:pt x="4717" y="415"/>
                  </a:cubicBezTo>
                  <a:close/>
                  <a:moveTo>
                    <a:pt x="5068" y="515"/>
                  </a:moveTo>
                  <a:cubicBezTo>
                    <a:pt x="5068" y="515"/>
                    <a:pt x="5068" y="515"/>
                    <a:pt x="5068" y="515"/>
                  </a:cubicBezTo>
                  <a:cubicBezTo>
                    <a:pt x="5094" y="409"/>
                    <a:pt x="5081" y="275"/>
                    <a:pt x="4961" y="218"/>
                  </a:cubicBezTo>
                  <a:cubicBezTo>
                    <a:pt x="5018" y="299"/>
                    <a:pt x="5045" y="423"/>
                    <a:pt x="5056" y="520"/>
                  </a:cubicBezTo>
                  <a:cubicBezTo>
                    <a:pt x="4885" y="499"/>
                    <a:pt x="4845" y="347"/>
                    <a:pt x="4799" y="104"/>
                  </a:cubicBezTo>
                  <a:cubicBezTo>
                    <a:pt x="4940" y="134"/>
                    <a:pt x="5153" y="255"/>
                    <a:pt x="5092" y="463"/>
                  </a:cubicBezTo>
                  <a:cubicBezTo>
                    <a:pt x="5083" y="493"/>
                    <a:pt x="5072" y="509"/>
                    <a:pt x="5068" y="515"/>
                  </a:cubicBezTo>
                  <a:close/>
                  <a:moveTo>
                    <a:pt x="5055" y="549"/>
                  </a:moveTo>
                  <a:cubicBezTo>
                    <a:pt x="5055" y="549"/>
                    <a:pt x="5055" y="549"/>
                    <a:pt x="5055" y="549"/>
                  </a:cubicBezTo>
                  <a:cubicBezTo>
                    <a:pt x="5053" y="556"/>
                    <a:pt x="5050" y="575"/>
                    <a:pt x="5036" y="603"/>
                  </a:cubicBezTo>
                  <a:cubicBezTo>
                    <a:pt x="4934" y="795"/>
                    <a:pt x="4697" y="733"/>
                    <a:pt x="4575" y="656"/>
                  </a:cubicBezTo>
                  <a:cubicBezTo>
                    <a:pt x="4778" y="514"/>
                    <a:pt x="4912" y="433"/>
                    <a:pt x="5050" y="537"/>
                  </a:cubicBezTo>
                  <a:cubicBezTo>
                    <a:pt x="4974" y="599"/>
                    <a:pt x="4868" y="668"/>
                    <a:pt x="4771" y="687"/>
                  </a:cubicBezTo>
                  <a:cubicBezTo>
                    <a:pt x="4896" y="731"/>
                    <a:pt x="4999" y="643"/>
                    <a:pt x="5055" y="549"/>
                  </a:cubicBezTo>
                  <a:close/>
                  <a:moveTo>
                    <a:pt x="5393" y="687"/>
                  </a:moveTo>
                  <a:cubicBezTo>
                    <a:pt x="5393" y="687"/>
                    <a:pt x="5393" y="687"/>
                    <a:pt x="5393" y="687"/>
                  </a:cubicBezTo>
                  <a:cubicBezTo>
                    <a:pt x="5430" y="585"/>
                    <a:pt x="5432" y="450"/>
                    <a:pt x="5318" y="380"/>
                  </a:cubicBezTo>
                  <a:cubicBezTo>
                    <a:pt x="5366" y="467"/>
                    <a:pt x="5380" y="593"/>
                    <a:pt x="5380" y="691"/>
                  </a:cubicBezTo>
                  <a:cubicBezTo>
                    <a:pt x="5212" y="651"/>
                    <a:pt x="5189" y="496"/>
                    <a:pt x="5169" y="249"/>
                  </a:cubicBezTo>
                  <a:cubicBezTo>
                    <a:pt x="5307" y="295"/>
                    <a:pt x="5505" y="438"/>
                    <a:pt x="5422" y="638"/>
                  </a:cubicBezTo>
                  <a:cubicBezTo>
                    <a:pt x="5410" y="667"/>
                    <a:pt x="5397" y="681"/>
                    <a:pt x="5393" y="687"/>
                  </a:cubicBezTo>
                  <a:close/>
                  <a:moveTo>
                    <a:pt x="5375" y="720"/>
                  </a:moveTo>
                  <a:cubicBezTo>
                    <a:pt x="5375" y="720"/>
                    <a:pt x="5375" y="720"/>
                    <a:pt x="5375" y="720"/>
                  </a:cubicBezTo>
                  <a:cubicBezTo>
                    <a:pt x="5310" y="806"/>
                    <a:pt x="5198" y="882"/>
                    <a:pt x="5078" y="825"/>
                  </a:cubicBezTo>
                  <a:cubicBezTo>
                    <a:pt x="5177" y="818"/>
                    <a:pt x="5290" y="760"/>
                    <a:pt x="5372" y="707"/>
                  </a:cubicBezTo>
                  <a:cubicBezTo>
                    <a:pt x="5246" y="588"/>
                    <a:pt x="5104" y="654"/>
                    <a:pt x="4887" y="773"/>
                  </a:cubicBezTo>
                  <a:cubicBezTo>
                    <a:pt x="5000" y="863"/>
                    <a:pt x="5229" y="950"/>
                    <a:pt x="5351" y="771"/>
                  </a:cubicBezTo>
                  <a:cubicBezTo>
                    <a:pt x="5368" y="745"/>
                    <a:pt x="5373" y="726"/>
                    <a:pt x="5375" y="720"/>
                  </a:cubicBezTo>
                  <a:close/>
                  <a:moveTo>
                    <a:pt x="5697" y="893"/>
                  </a:moveTo>
                  <a:cubicBezTo>
                    <a:pt x="5697" y="893"/>
                    <a:pt x="5697" y="893"/>
                    <a:pt x="5697" y="893"/>
                  </a:cubicBezTo>
                  <a:cubicBezTo>
                    <a:pt x="5745" y="796"/>
                    <a:pt x="5761" y="661"/>
                    <a:pt x="5656" y="580"/>
                  </a:cubicBezTo>
                  <a:cubicBezTo>
                    <a:pt x="5694" y="672"/>
                    <a:pt x="5694" y="799"/>
                    <a:pt x="5684" y="896"/>
                  </a:cubicBezTo>
                  <a:cubicBezTo>
                    <a:pt x="5521" y="838"/>
                    <a:pt x="5515" y="681"/>
                    <a:pt x="5522" y="434"/>
                  </a:cubicBezTo>
                  <a:cubicBezTo>
                    <a:pt x="5654" y="494"/>
                    <a:pt x="5836" y="658"/>
                    <a:pt x="5731" y="848"/>
                  </a:cubicBezTo>
                  <a:cubicBezTo>
                    <a:pt x="5716" y="875"/>
                    <a:pt x="5702" y="888"/>
                    <a:pt x="5697" y="893"/>
                  </a:cubicBezTo>
                  <a:close/>
                  <a:moveTo>
                    <a:pt x="5676" y="924"/>
                  </a:moveTo>
                  <a:cubicBezTo>
                    <a:pt x="5676" y="924"/>
                    <a:pt x="5676" y="924"/>
                    <a:pt x="5676" y="924"/>
                  </a:cubicBezTo>
                  <a:cubicBezTo>
                    <a:pt x="5673" y="930"/>
                    <a:pt x="5665" y="948"/>
                    <a:pt x="5646" y="972"/>
                  </a:cubicBezTo>
                  <a:cubicBezTo>
                    <a:pt x="5505" y="1137"/>
                    <a:pt x="5287" y="1025"/>
                    <a:pt x="5184" y="924"/>
                  </a:cubicBezTo>
                  <a:cubicBezTo>
                    <a:pt x="5413" y="829"/>
                    <a:pt x="5561" y="779"/>
                    <a:pt x="5674" y="911"/>
                  </a:cubicBezTo>
                  <a:cubicBezTo>
                    <a:pt x="5586" y="955"/>
                    <a:pt x="5468" y="1000"/>
                    <a:pt x="5369" y="997"/>
                  </a:cubicBezTo>
                  <a:cubicBezTo>
                    <a:pt x="5482" y="1066"/>
                    <a:pt x="5601" y="1003"/>
                    <a:pt x="5676" y="924"/>
                  </a:cubicBezTo>
                  <a:close/>
                  <a:moveTo>
                    <a:pt x="5976" y="1131"/>
                  </a:moveTo>
                  <a:cubicBezTo>
                    <a:pt x="5976" y="1131"/>
                    <a:pt x="5976" y="1131"/>
                    <a:pt x="5976" y="1131"/>
                  </a:cubicBezTo>
                  <a:cubicBezTo>
                    <a:pt x="5982" y="1127"/>
                    <a:pt x="5997" y="1115"/>
                    <a:pt x="6015" y="1090"/>
                  </a:cubicBezTo>
                  <a:cubicBezTo>
                    <a:pt x="6140" y="912"/>
                    <a:pt x="5977" y="730"/>
                    <a:pt x="5853" y="656"/>
                  </a:cubicBezTo>
                  <a:cubicBezTo>
                    <a:pt x="5819" y="901"/>
                    <a:pt x="5807" y="1057"/>
                    <a:pt x="5963" y="1133"/>
                  </a:cubicBezTo>
                  <a:cubicBezTo>
                    <a:pt x="5984" y="1037"/>
                    <a:pt x="5997" y="911"/>
                    <a:pt x="5970" y="816"/>
                  </a:cubicBezTo>
                  <a:cubicBezTo>
                    <a:pt x="6066" y="908"/>
                    <a:pt x="6034" y="1040"/>
                    <a:pt x="5976" y="1131"/>
                  </a:cubicBezTo>
                  <a:close/>
                  <a:moveTo>
                    <a:pt x="5952" y="1160"/>
                  </a:moveTo>
                  <a:cubicBezTo>
                    <a:pt x="5952" y="1160"/>
                    <a:pt x="5952" y="1160"/>
                    <a:pt x="5952" y="1160"/>
                  </a:cubicBezTo>
                  <a:cubicBezTo>
                    <a:pt x="5869" y="1230"/>
                    <a:pt x="5744" y="1280"/>
                    <a:pt x="5639" y="1198"/>
                  </a:cubicBezTo>
                  <a:cubicBezTo>
                    <a:pt x="5737" y="1212"/>
                    <a:pt x="5860" y="1181"/>
                    <a:pt x="5951" y="1146"/>
                  </a:cubicBezTo>
                  <a:cubicBezTo>
                    <a:pt x="5854" y="1003"/>
                    <a:pt x="5701" y="1037"/>
                    <a:pt x="5463" y="1106"/>
                  </a:cubicBezTo>
                  <a:cubicBezTo>
                    <a:pt x="5555" y="1218"/>
                    <a:pt x="5759" y="1353"/>
                    <a:pt x="5917" y="1204"/>
                  </a:cubicBezTo>
                  <a:cubicBezTo>
                    <a:pt x="5939" y="1183"/>
                    <a:pt x="5948" y="1166"/>
                    <a:pt x="5952" y="1160"/>
                  </a:cubicBezTo>
                  <a:close/>
                  <a:moveTo>
                    <a:pt x="6228" y="1399"/>
                  </a:moveTo>
                  <a:cubicBezTo>
                    <a:pt x="6228" y="1399"/>
                    <a:pt x="6228" y="1399"/>
                    <a:pt x="6228" y="1399"/>
                  </a:cubicBezTo>
                  <a:cubicBezTo>
                    <a:pt x="6296" y="1314"/>
                    <a:pt x="6341" y="1186"/>
                    <a:pt x="6256" y="1085"/>
                  </a:cubicBezTo>
                  <a:cubicBezTo>
                    <a:pt x="6273" y="1182"/>
                    <a:pt x="6246" y="1306"/>
                    <a:pt x="6215" y="1398"/>
                  </a:cubicBezTo>
                  <a:cubicBezTo>
                    <a:pt x="6068" y="1307"/>
                    <a:pt x="6097" y="1153"/>
                    <a:pt x="6157" y="912"/>
                  </a:cubicBezTo>
                  <a:cubicBezTo>
                    <a:pt x="6273" y="1000"/>
                    <a:pt x="6415" y="1199"/>
                    <a:pt x="6272" y="1362"/>
                  </a:cubicBezTo>
                  <a:cubicBezTo>
                    <a:pt x="6251" y="1385"/>
                    <a:pt x="6234" y="1395"/>
                    <a:pt x="6228" y="1399"/>
                  </a:cubicBezTo>
                  <a:close/>
                  <a:moveTo>
                    <a:pt x="6201" y="1424"/>
                  </a:moveTo>
                  <a:cubicBezTo>
                    <a:pt x="6201" y="1424"/>
                    <a:pt x="6201" y="1424"/>
                    <a:pt x="6201" y="1424"/>
                  </a:cubicBezTo>
                  <a:cubicBezTo>
                    <a:pt x="6196" y="1430"/>
                    <a:pt x="6186" y="1445"/>
                    <a:pt x="6161" y="1465"/>
                  </a:cubicBezTo>
                  <a:cubicBezTo>
                    <a:pt x="5988" y="1595"/>
                    <a:pt x="5800" y="1439"/>
                    <a:pt x="5721" y="1318"/>
                  </a:cubicBezTo>
                  <a:cubicBezTo>
                    <a:pt x="5965" y="1275"/>
                    <a:pt x="6121" y="1258"/>
                    <a:pt x="6202" y="1411"/>
                  </a:cubicBezTo>
                  <a:cubicBezTo>
                    <a:pt x="6107" y="1435"/>
                    <a:pt x="5981" y="1453"/>
                    <a:pt x="5885" y="1428"/>
                  </a:cubicBezTo>
                  <a:cubicBezTo>
                    <a:pt x="5981" y="1521"/>
                    <a:pt x="6111" y="1485"/>
                    <a:pt x="6201" y="1424"/>
                  </a:cubicBezTo>
                  <a:close/>
                  <a:moveTo>
                    <a:pt x="6449" y="1692"/>
                  </a:moveTo>
                  <a:cubicBezTo>
                    <a:pt x="6449" y="1692"/>
                    <a:pt x="6449" y="1692"/>
                    <a:pt x="6449" y="1692"/>
                  </a:cubicBezTo>
                  <a:cubicBezTo>
                    <a:pt x="6456" y="1688"/>
                    <a:pt x="6473" y="1681"/>
                    <a:pt x="6496" y="1660"/>
                  </a:cubicBezTo>
                  <a:cubicBezTo>
                    <a:pt x="6656" y="1514"/>
                    <a:pt x="6537" y="1300"/>
                    <a:pt x="6432" y="1201"/>
                  </a:cubicBezTo>
                  <a:cubicBezTo>
                    <a:pt x="6346" y="1433"/>
                    <a:pt x="6301" y="1583"/>
                    <a:pt x="6436" y="1690"/>
                  </a:cubicBezTo>
                  <a:cubicBezTo>
                    <a:pt x="6477" y="1602"/>
                    <a:pt x="6518" y="1481"/>
                    <a:pt x="6511" y="1383"/>
                  </a:cubicBezTo>
                  <a:cubicBezTo>
                    <a:pt x="6585" y="1493"/>
                    <a:pt x="6526" y="1615"/>
                    <a:pt x="6449" y="1692"/>
                  </a:cubicBezTo>
                  <a:close/>
                  <a:moveTo>
                    <a:pt x="6419" y="1714"/>
                  </a:moveTo>
                  <a:cubicBezTo>
                    <a:pt x="6419" y="1714"/>
                    <a:pt x="6419" y="1714"/>
                    <a:pt x="6419" y="1714"/>
                  </a:cubicBezTo>
                  <a:cubicBezTo>
                    <a:pt x="6324" y="1765"/>
                    <a:pt x="6190" y="1787"/>
                    <a:pt x="6105" y="1684"/>
                  </a:cubicBezTo>
                  <a:cubicBezTo>
                    <a:pt x="6198" y="1719"/>
                    <a:pt x="6325" y="1715"/>
                    <a:pt x="6422" y="1701"/>
                  </a:cubicBezTo>
                  <a:cubicBezTo>
                    <a:pt x="6358" y="1540"/>
                    <a:pt x="6201" y="1540"/>
                    <a:pt x="5954" y="1556"/>
                  </a:cubicBezTo>
                  <a:cubicBezTo>
                    <a:pt x="6019" y="1685"/>
                    <a:pt x="6189" y="1861"/>
                    <a:pt x="6376" y="1750"/>
                  </a:cubicBezTo>
                  <a:cubicBezTo>
                    <a:pt x="6402" y="1734"/>
                    <a:pt x="6414" y="1719"/>
                    <a:pt x="6419" y="1714"/>
                  </a:cubicBezTo>
                  <a:close/>
                  <a:moveTo>
                    <a:pt x="6637" y="2008"/>
                  </a:moveTo>
                  <a:cubicBezTo>
                    <a:pt x="6637" y="2008"/>
                    <a:pt x="6637" y="2008"/>
                    <a:pt x="6637" y="2008"/>
                  </a:cubicBezTo>
                  <a:cubicBezTo>
                    <a:pt x="6722" y="1939"/>
                    <a:pt x="6794" y="1825"/>
                    <a:pt x="6732" y="1707"/>
                  </a:cubicBezTo>
                  <a:cubicBezTo>
                    <a:pt x="6728" y="1806"/>
                    <a:pt x="6675" y="1921"/>
                    <a:pt x="6624" y="2004"/>
                  </a:cubicBezTo>
                  <a:cubicBezTo>
                    <a:pt x="6501" y="1883"/>
                    <a:pt x="6562" y="1739"/>
                    <a:pt x="6674" y="1517"/>
                  </a:cubicBezTo>
                  <a:cubicBezTo>
                    <a:pt x="6767" y="1627"/>
                    <a:pt x="6863" y="1853"/>
                    <a:pt x="6687" y="1981"/>
                  </a:cubicBezTo>
                  <a:cubicBezTo>
                    <a:pt x="6662" y="1999"/>
                    <a:pt x="6644" y="2005"/>
                    <a:pt x="6637" y="2008"/>
                  </a:cubicBezTo>
                  <a:close/>
                  <a:moveTo>
                    <a:pt x="6605" y="2026"/>
                  </a:moveTo>
                  <a:cubicBezTo>
                    <a:pt x="6605" y="2026"/>
                    <a:pt x="6605" y="2026"/>
                    <a:pt x="6605" y="2026"/>
                  </a:cubicBezTo>
                  <a:cubicBezTo>
                    <a:pt x="6600" y="2031"/>
                    <a:pt x="6586" y="2044"/>
                    <a:pt x="6558" y="2057"/>
                  </a:cubicBezTo>
                  <a:cubicBezTo>
                    <a:pt x="6360" y="2147"/>
                    <a:pt x="6210" y="1954"/>
                    <a:pt x="6160" y="1818"/>
                  </a:cubicBezTo>
                  <a:cubicBezTo>
                    <a:pt x="6407" y="1830"/>
                    <a:pt x="6563" y="1847"/>
                    <a:pt x="6609" y="2013"/>
                  </a:cubicBezTo>
                  <a:cubicBezTo>
                    <a:pt x="6511" y="2017"/>
                    <a:pt x="6384" y="2007"/>
                    <a:pt x="6296" y="1962"/>
                  </a:cubicBezTo>
                  <a:cubicBezTo>
                    <a:pt x="6369" y="2073"/>
                    <a:pt x="6504" y="2067"/>
                    <a:pt x="6605" y="2026"/>
                  </a:cubicBezTo>
                  <a:close/>
                  <a:moveTo>
                    <a:pt x="6790" y="2342"/>
                  </a:moveTo>
                  <a:cubicBezTo>
                    <a:pt x="6790" y="2342"/>
                    <a:pt x="6790" y="2342"/>
                    <a:pt x="6790" y="2342"/>
                  </a:cubicBezTo>
                  <a:cubicBezTo>
                    <a:pt x="6796" y="2340"/>
                    <a:pt x="6815" y="2336"/>
                    <a:pt x="6842" y="2321"/>
                  </a:cubicBezTo>
                  <a:cubicBezTo>
                    <a:pt x="7030" y="2213"/>
                    <a:pt x="6960" y="1978"/>
                    <a:pt x="6879" y="1858"/>
                  </a:cubicBezTo>
                  <a:cubicBezTo>
                    <a:pt x="6745" y="2066"/>
                    <a:pt x="6668" y="2203"/>
                    <a:pt x="6777" y="2337"/>
                  </a:cubicBezTo>
                  <a:cubicBezTo>
                    <a:pt x="6836" y="2259"/>
                    <a:pt x="6902" y="2151"/>
                    <a:pt x="6917" y="2053"/>
                  </a:cubicBezTo>
                  <a:cubicBezTo>
                    <a:pt x="6965" y="2177"/>
                    <a:pt x="6881" y="2283"/>
                    <a:pt x="6790" y="2342"/>
                  </a:cubicBezTo>
                  <a:close/>
                  <a:moveTo>
                    <a:pt x="6756" y="2357"/>
                  </a:moveTo>
                  <a:cubicBezTo>
                    <a:pt x="6756" y="2357"/>
                    <a:pt x="6756" y="2357"/>
                    <a:pt x="6756" y="2357"/>
                  </a:cubicBezTo>
                  <a:cubicBezTo>
                    <a:pt x="6651" y="2386"/>
                    <a:pt x="6516" y="2378"/>
                    <a:pt x="6456" y="2259"/>
                  </a:cubicBezTo>
                  <a:cubicBezTo>
                    <a:pt x="6538" y="2314"/>
                    <a:pt x="6663" y="2337"/>
                    <a:pt x="6761" y="2345"/>
                  </a:cubicBezTo>
                  <a:cubicBezTo>
                    <a:pt x="6733" y="2174"/>
                    <a:pt x="6580" y="2140"/>
                    <a:pt x="6336" y="2102"/>
                  </a:cubicBezTo>
                  <a:cubicBezTo>
                    <a:pt x="6371" y="2242"/>
                    <a:pt x="6499" y="2450"/>
                    <a:pt x="6705" y="2383"/>
                  </a:cubicBezTo>
                  <a:cubicBezTo>
                    <a:pt x="6734" y="2372"/>
                    <a:pt x="6750" y="2361"/>
                    <a:pt x="6756" y="2357"/>
                  </a:cubicBezTo>
                  <a:close/>
                  <a:moveTo>
                    <a:pt x="6905" y="2690"/>
                  </a:moveTo>
                  <a:cubicBezTo>
                    <a:pt x="6905" y="2690"/>
                    <a:pt x="6905" y="2690"/>
                    <a:pt x="6905" y="2690"/>
                  </a:cubicBezTo>
                  <a:cubicBezTo>
                    <a:pt x="7002" y="2642"/>
                    <a:pt x="7097" y="2546"/>
                    <a:pt x="7063" y="2418"/>
                  </a:cubicBezTo>
                  <a:cubicBezTo>
                    <a:pt x="7037" y="2513"/>
                    <a:pt x="6960" y="2614"/>
                    <a:pt x="6893" y="2685"/>
                  </a:cubicBezTo>
                  <a:cubicBezTo>
                    <a:pt x="6799" y="2539"/>
                    <a:pt x="6890" y="2412"/>
                    <a:pt x="7046" y="2220"/>
                  </a:cubicBezTo>
                  <a:cubicBezTo>
                    <a:pt x="7114" y="2348"/>
                    <a:pt x="7158" y="2588"/>
                    <a:pt x="6959" y="2676"/>
                  </a:cubicBezTo>
                  <a:cubicBezTo>
                    <a:pt x="6931" y="2688"/>
                    <a:pt x="6912" y="2689"/>
                    <a:pt x="6905" y="2690"/>
                  </a:cubicBezTo>
                  <a:close/>
                  <a:moveTo>
                    <a:pt x="6869" y="2702"/>
                  </a:moveTo>
                  <a:cubicBezTo>
                    <a:pt x="6869" y="2702"/>
                    <a:pt x="6869" y="2702"/>
                    <a:pt x="6869" y="2702"/>
                  </a:cubicBezTo>
                  <a:cubicBezTo>
                    <a:pt x="6863" y="2705"/>
                    <a:pt x="6846" y="2715"/>
                    <a:pt x="6816" y="2722"/>
                  </a:cubicBezTo>
                  <a:cubicBezTo>
                    <a:pt x="6604" y="2767"/>
                    <a:pt x="6499" y="2546"/>
                    <a:pt x="6480" y="2402"/>
                  </a:cubicBezTo>
                  <a:cubicBezTo>
                    <a:pt x="6719" y="2467"/>
                    <a:pt x="6867" y="2518"/>
                    <a:pt x="6876" y="2690"/>
                  </a:cubicBezTo>
                  <a:cubicBezTo>
                    <a:pt x="6779" y="2672"/>
                    <a:pt x="6658" y="2635"/>
                    <a:pt x="6582" y="2572"/>
                  </a:cubicBezTo>
                  <a:cubicBezTo>
                    <a:pt x="6629" y="2697"/>
                    <a:pt x="6762" y="2719"/>
                    <a:pt x="6869" y="2702"/>
                  </a:cubicBezTo>
                  <a:close/>
                  <a:moveTo>
                    <a:pt x="6981" y="3050"/>
                  </a:moveTo>
                  <a:cubicBezTo>
                    <a:pt x="6981" y="3050"/>
                    <a:pt x="6981" y="3050"/>
                    <a:pt x="6981" y="3050"/>
                  </a:cubicBezTo>
                  <a:cubicBezTo>
                    <a:pt x="6988" y="3049"/>
                    <a:pt x="7007" y="3050"/>
                    <a:pt x="7037" y="3041"/>
                  </a:cubicBezTo>
                  <a:cubicBezTo>
                    <a:pt x="7244" y="2976"/>
                    <a:pt x="7226" y="2732"/>
                    <a:pt x="7173" y="2597"/>
                  </a:cubicBezTo>
                  <a:cubicBezTo>
                    <a:pt x="6997" y="2771"/>
                    <a:pt x="6892" y="2888"/>
                    <a:pt x="6970" y="3043"/>
                  </a:cubicBezTo>
                  <a:cubicBezTo>
                    <a:pt x="7045" y="2980"/>
                    <a:pt x="7132" y="2888"/>
                    <a:pt x="7168" y="2796"/>
                  </a:cubicBezTo>
                  <a:cubicBezTo>
                    <a:pt x="7188" y="2927"/>
                    <a:pt x="7083" y="3012"/>
                    <a:pt x="6981" y="3050"/>
                  </a:cubicBezTo>
                  <a:close/>
                  <a:moveTo>
                    <a:pt x="6944" y="3057"/>
                  </a:moveTo>
                  <a:cubicBezTo>
                    <a:pt x="6944" y="3057"/>
                    <a:pt x="6944" y="3057"/>
                    <a:pt x="6944" y="3057"/>
                  </a:cubicBezTo>
                  <a:cubicBezTo>
                    <a:pt x="6836" y="3063"/>
                    <a:pt x="6706" y="3026"/>
                    <a:pt x="6673" y="2897"/>
                  </a:cubicBezTo>
                  <a:cubicBezTo>
                    <a:pt x="6742" y="2968"/>
                    <a:pt x="6858" y="3018"/>
                    <a:pt x="6952" y="3046"/>
                  </a:cubicBezTo>
                  <a:cubicBezTo>
                    <a:pt x="6962" y="2874"/>
                    <a:pt x="6820" y="2807"/>
                    <a:pt x="6590" y="2717"/>
                  </a:cubicBezTo>
                  <a:cubicBezTo>
                    <a:pt x="6594" y="2861"/>
                    <a:pt x="6673" y="3093"/>
                    <a:pt x="6889" y="3071"/>
                  </a:cubicBezTo>
                  <a:cubicBezTo>
                    <a:pt x="6920" y="3067"/>
                    <a:pt x="6938" y="3059"/>
                    <a:pt x="6944" y="3057"/>
                  </a:cubicBezTo>
                  <a:close/>
                  <a:moveTo>
                    <a:pt x="7017" y="3415"/>
                  </a:moveTo>
                  <a:cubicBezTo>
                    <a:pt x="7017" y="3415"/>
                    <a:pt x="7017" y="3415"/>
                    <a:pt x="7017" y="3415"/>
                  </a:cubicBezTo>
                  <a:cubicBezTo>
                    <a:pt x="7123" y="3389"/>
                    <a:pt x="7237" y="3316"/>
                    <a:pt x="7231" y="3183"/>
                  </a:cubicBezTo>
                  <a:cubicBezTo>
                    <a:pt x="7185" y="3271"/>
                    <a:pt x="7088" y="3352"/>
                    <a:pt x="7007" y="3407"/>
                  </a:cubicBezTo>
                  <a:cubicBezTo>
                    <a:pt x="6947" y="3245"/>
                    <a:pt x="7064" y="3140"/>
                    <a:pt x="7258" y="2987"/>
                  </a:cubicBezTo>
                  <a:cubicBezTo>
                    <a:pt x="7296" y="3126"/>
                    <a:pt x="7287" y="3370"/>
                    <a:pt x="7074" y="3413"/>
                  </a:cubicBezTo>
                  <a:cubicBezTo>
                    <a:pt x="7044" y="3418"/>
                    <a:pt x="7025" y="3415"/>
                    <a:pt x="7017" y="3415"/>
                  </a:cubicBezTo>
                  <a:close/>
                  <a:moveTo>
                    <a:pt x="6981" y="3419"/>
                  </a:moveTo>
                  <a:cubicBezTo>
                    <a:pt x="6981" y="3419"/>
                    <a:pt x="6981" y="3419"/>
                    <a:pt x="6981" y="3419"/>
                  </a:cubicBezTo>
                  <a:cubicBezTo>
                    <a:pt x="6974" y="3420"/>
                    <a:pt x="6955" y="3426"/>
                    <a:pt x="6924" y="3427"/>
                  </a:cubicBezTo>
                  <a:cubicBezTo>
                    <a:pt x="6707" y="3424"/>
                    <a:pt x="6653" y="3186"/>
                    <a:pt x="6665" y="3042"/>
                  </a:cubicBezTo>
                  <a:cubicBezTo>
                    <a:pt x="6884" y="3157"/>
                    <a:pt x="7018" y="3238"/>
                    <a:pt x="6989" y="3408"/>
                  </a:cubicBezTo>
                  <a:cubicBezTo>
                    <a:pt x="6899" y="3370"/>
                    <a:pt x="6789" y="3308"/>
                    <a:pt x="6728" y="3230"/>
                  </a:cubicBezTo>
                  <a:cubicBezTo>
                    <a:pt x="6747" y="3361"/>
                    <a:pt x="6872" y="3412"/>
                    <a:pt x="6981" y="3419"/>
                  </a:cubicBezTo>
                  <a:close/>
                  <a:moveTo>
                    <a:pt x="7014" y="3782"/>
                  </a:moveTo>
                  <a:cubicBezTo>
                    <a:pt x="7014" y="3782"/>
                    <a:pt x="7014" y="3782"/>
                    <a:pt x="7014" y="3782"/>
                  </a:cubicBezTo>
                  <a:cubicBezTo>
                    <a:pt x="7021" y="3783"/>
                    <a:pt x="7040" y="3788"/>
                    <a:pt x="7071" y="3786"/>
                  </a:cubicBezTo>
                  <a:cubicBezTo>
                    <a:pt x="7287" y="3767"/>
                    <a:pt x="7323" y="3525"/>
                    <a:pt x="7300" y="3383"/>
                  </a:cubicBezTo>
                  <a:cubicBezTo>
                    <a:pt x="7090" y="3514"/>
                    <a:pt x="6963" y="3605"/>
                    <a:pt x="7005" y="3773"/>
                  </a:cubicBezTo>
                  <a:cubicBezTo>
                    <a:pt x="7091" y="3728"/>
                    <a:pt x="7197" y="3657"/>
                    <a:pt x="7252" y="3575"/>
                  </a:cubicBezTo>
                  <a:cubicBezTo>
                    <a:pt x="7243" y="3708"/>
                    <a:pt x="7122" y="3768"/>
                    <a:pt x="7014" y="3782"/>
                  </a:cubicBezTo>
                  <a:close/>
                  <a:moveTo>
                    <a:pt x="6977" y="3782"/>
                  </a:moveTo>
                  <a:cubicBezTo>
                    <a:pt x="6977" y="3782"/>
                    <a:pt x="6977" y="3782"/>
                    <a:pt x="6977" y="3782"/>
                  </a:cubicBezTo>
                  <a:cubicBezTo>
                    <a:pt x="6870" y="3764"/>
                    <a:pt x="6751" y="3700"/>
                    <a:pt x="6746" y="3566"/>
                  </a:cubicBezTo>
                  <a:cubicBezTo>
                    <a:pt x="6798" y="3651"/>
                    <a:pt x="6901" y="3725"/>
                    <a:pt x="6987" y="3773"/>
                  </a:cubicBezTo>
                  <a:cubicBezTo>
                    <a:pt x="7034" y="3606"/>
                    <a:pt x="6910" y="3511"/>
                    <a:pt x="6704" y="3373"/>
                  </a:cubicBezTo>
                  <a:cubicBezTo>
                    <a:pt x="6677" y="3515"/>
                    <a:pt x="6705" y="3758"/>
                    <a:pt x="6920" y="3784"/>
                  </a:cubicBezTo>
                  <a:cubicBezTo>
                    <a:pt x="6951" y="3787"/>
                    <a:pt x="6970" y="3783"/>
                    <a:pt x="6977" y="3782"/>
                  </a:cubicBezTo>
                  <a:close/>
                  <a:moveTo>
                    <a:pt x="6971" y="4147"/>
                  </a:moveTo>
                  <a:cubicBezTo>
                    <a:pt x="6971" y="4147"/>
                    <a:pt x="6971" y="4147"/>
                    <a:pt x="6971" y="4147"/>
                  </a:cubicBezTo>
                  <a:cubicBezTo>
                    <a:pt x="7079" y="4144"/>
                    <a:pt x="7206" y="4098"/>
                    <a:pt x="7229" y="3967"/>
                  </a:cubicBezTo>
                  <a:cubicBezTo>
                    <a:pt x="7166" y="4042"/>
                    <a:pt x="7053" y="4101"/>
                    <a:pt x="6962" y="4137"/>
                  </a:cubicBezTo>
                  <a:cubicBezTo>
                    <a:pt x="6939" y="3965"/>
                    <a:pt x="7075" y="3888"/>
                    <a:pt x="7298" y="3781"/>
                  </a:cubicBezTo>
                  <a:cubicBezTo>
                    <a:pt x="7305" y="3925"/>
                    <a:pt x="7244" y="4162"/>
                    <a:pt x="7027" y="4157"/>
                  </a:cubicBezTo>
                  <a:cubicBezTo>
                    <a:pt x="6996" y="4156"/>
                    <a:pt x="6977" y="4149"/>
                    <a:pt x="6971" y="4147"/>
                  </a:cubicBezTo>
                  <a:close/>
                  <a:moveTo>
                    <a:pt x="6934" y="4142"/>
                  </a:moveTo>
                  <a:cubicBezTo>
                    <a:pt x="6934" y="4142"/>
                    <a:pt x="6934" y="4142"/>
                    <a:pt x="6934" y="4142"/>
                  </a:cubicBezTo>
                  <a:cubicBezTo>
                    <a:pt x="6927" y="4142"/>
                    <a:pt x="6907" y="4144"/>
                    <a:pt x="6877" y="4138"/>
                  </a:cubicBezTo>
                  <a:cubicBezTo>
                    <a:pt x="6666" y="4089"/>
                    <a:pt x="6665" y="3844"/>
                    <a:pt x="6708" y="3706"/>
                  </a:cubicBezTo>
                  <a:cubicBezTo>
                    <a:pt x="6897" y="3866"/>
                    <a:pt x="7010" y="3974"/>
                    <a:pt x="6944" y="4134"/>
                  </a:cubicBezTo>
                  <a:cubicBezTo>
                    <a:pt x="6865" y="4077"/>
                    <a:pt x="6771" y="3993"/>
                    <a:pt x="6728" y="3903"/>
                  </a:cubicBezTo>
                  <a:cubicBezTo>
                    <a:pt x="6718" y="4036"/>
                    <a:pt x="6829" y="4113"/>
                    <a:pt x="6934" y="4142"/>
                  </a:cubicBezTo>
                  <a:close/>
                  <a:moveTo>
                    <a:pt x="6888" y="4505"/>
                  </a:moveTo>
                  <a:cubicBezTo>
                    <a:pt x="6888" y="4505"/>
                    <a:pt x="6888" y="4505"/>
                    <a:pt x="6888" y="4505"/>
                  </a:cubicBezTo>
                  <a:cubicBezTo>
                    <a:pt x="6996" y="4514"/>
                    <a:pt x="7127" y="4481"/>
                    <a:pt x="7165" y="4354"/>
                  </a:cubicBezTo>
                  <a:cubicBezTo>
                    <a:pt x="7093" y="4422"/>
                    <a:pt x="6975" y="4468"/>
                    <a:pt x="6880" y="4494"/>
                  </a:cubicBezTo>
                  <a:cubicBezTo>
                    <a:pt x="6876" y="4321"/>
                    <a:pt x="7020" y="4259"/>
                    <a:pt x="7253" y="4176"/>
                  </a:cubicBezTo>
                  <a:cubicBezTo>
                    <a:pt x="7245" y="4321"/>
                    <a:pt x="7157" y="4549"/>
                    <a:pt x="6942" y="4521"/>
                  </a:cubicBezTo>
                  <a:cubicBezTo>
                    <a:pt x="6912" y="4516"/>
                    <a:pt x="6894" y="4507"/>
                    <a:pt x="6888" y="4505"/>
                  </a:cubicBezTo>
                  <a:close/>
                  <a:moveTo>
                    <a:pt x="6852" y="4496"/>
                  </a:moveTo>
                  <a:cubicBezTo>
                    <a:pt x="6852" y="4496"/>
                    <a:pt x="6852" y="4496"/>
                    <a:pt x="6852" y="4496"/>
                  </a:cubicBezTo>
                  <a:cubicBezTo>
                    <a:pt x="6751" y="4455"/>
                    <a:pt x="6649" y="4367"/>
                    <a:pt x="6673" y="4236"/>
                  </a:cubicBezTo>
                  <a:cubicBezTo>
                    <a:pt x="6706" y="4329"/>
                    <a:pt x="6790" y="4424"/>
                    <a:pt x="6863" y="4489"/>
                  </a:cubicBezTo>
                  <a:cubicBezTo>
                    <a:pt x="6945" y="4337"/>
                    <a:pt x="6845" y="4217"/>
                    <a:pt x="6674" y="4038"/>
                  </a:cubicBezTo>
                  <a:cubicBezTo>
                    <a:pt x="6617" y="4170"/>
                    <a:pt x="6591" y="4414"/>
                    <a:pt x="6796" y="4486"/>
                  </a:cubicBezTo>
                  <a:cubicBezTo>
                    <a:pt x="6825" y="4495"/>
                    <a:pt x="6844" y="4496"/>
                    <a:pt x="6852" y="4496"/>
                  </a:cubicBezTo>
                  <a:close/>
                  <a:moveTo>
                    <a:pt x="6766" y="4851"/>
                  </a:moveTo>
                  <a:cubicBezTo>
                    <a:pt x="6766" y="4851"/>
                    <a:pt x="6766" y="4851"/>
                    <a:pt x="6766" y="4851"/>
                  </a:cubicBezTo>
                  <a:cubicBezTo>
                    <a:pt x="6873" y="4872"/>
                    <a:pt x="7007" y="4854"/>
                    <a:pt x="7058" y="4731"/>
                  </a:cubicBezTo>
                  <a:cubicBezTo>
                    <a:pt x="6979" y="4792"/>
                    <a:pt x="6857" y="4825"/>
                    <a:pt x="6760" y="4839"/>
                  </a:cubicBezTo>
                  <a:cubicBezTo>
                    <a:pt x="6775" y="4667"/>
                    <a:pt x="6924" y="4622"/>
                    <a:pt x="7165" y="4565"/>
                  </a:cubicBezTo>
                  <a:cubicBezTo>
                    <a:pt x="7141" y="4707"/>
                    <a:pt x="7029" y="4925"/>
                    <a:pt x="6819" y="4873"/>
                  </a:cubicBezTo>
                  <a:cubicBezTo>
                    <a:pt x="6789" y="4865"/>
                    <a:pt x="6772" y="4855"/>
                    <a:pt x="6766" y="4851"/>
                  </a:cubicBezTo>
                  <a:close/>
                  <a:moveTo>
                    <a:pt x="6731" y="4839"/>
                  </a:moveTo>
                  <a:cubicBezTo>
                    <a:pt x="6731" y="4839"/>
                    <a:pt x="6731" y="4839"/>
                    <a:pt x="6731" y="4839"/>
                  </a:cubicBezTo>
                  <a:cubicBezTo>
                    <a:pt x="6724" y="4837"/>
                    <a:pt x="6705" y="4835"/>
                    <a:pt x="6677" y="4822"/>
                  </a:cubicBezTo>
                  <a:cubicBezTo>
                    <a:pt x="6481" y="4728"/>
                    <a:pt x="6533" y="4489"/>
                    <a:pt x="6605" y="4364"/>
                  </a:cubicBezTo>
                  <a:cubicBezTo>
                    <a:pt x="6755" y="4561"/>
                    <a:pt x="6842" y="4691"/>
                    <a:pt x="6743" y="4833"/>
                  </a:cubicBezTo>
                  <a:cubicBezTo>
                    <a:pt x="6678" y="4761"/>
                    <a:pt x="6604" y="4657"/>
                    <a:pt x="6582" y="4561"/>
                  </a:cubicBezTo>
                  <a:cubicBezTo>
                    <a:pt x="6544" y="4688"/>
                    <a:pt x="6635" y="4787"/>
                    <a:pt x="6731" y="4839"/>
                  </a:cubicBezTo>
                  <a:close/>
                  <a:moveTo>
                    <a:pt x="6607" y="5183"/>
                  </a:moveTo>
                  <a:cubicBezTo>
                    <a:pt x="6607" y="5183"/>
                    <a:pt x="6607" y="5183"/>
                    <a:pt x="6607" y="5183"/>
                  </a:cubicBezTo>
                  <a:cubicBezTo>
                    <a:pt x="6711" y="5215"/>
                    <a:pt x="6846" y="5212"/>
                    <a:pt x="6911" y="5095"/>
                  </a:cubicBezTo>
                  <a:cubicBezTo>
                    <a:pt x="6826" y="5147"/>
                    <a:pt x="6701" y="5166"/>
                    <a:pt x="6603" y="5170"/>
                  </a:cubicBezTo>
                  <a:cubicBezTo>
                    <a:pt x="6636" y="5000"/>
                    <a:pt x="6790" y="4972"/>
                    <a:pt x="7036" y="4941"/>
                  </a:cubicBezTo>
                  <a:cubicBezTo>
                    <a:pt x="6996" y="5080"/>
                    <a:pt x="6861" y="5285"/>
                    <a:pt x="6657" y="5210"/>
                  </a:cubicBezTo>
                  <a:cubicBezTo>
                    <a:pt x="6628" y="5199"/>
                    <a:pt x="6613" y="5187"/>
                    <a:pt x="6607" y="5183"/>
                  </a:cubicBezTo>
                  <a:close/>
                  <a:moveTo>
                    <a:pt x="6574" y="5166"/>
                  </a:moveTo>
                  <a:cubicBezTo>
                    <a:pt x="6574" y="5166"/>
                    <a:pt x="6574" y="5166"/>
                    <a:pt x="6574" y="5166"/>
                  </a:cubicBezTo>
                  <a:cubicBezTo>
                    <a:pt x="6485" y="5105"/>
                    <a:pt x="6404" y="4996"/>
                    <a:pt x="6456" y="4874"/>
                  </a:cubicBezTo>
                  <a:cubicBezTo>
                    <a:pt x="6468" y="4972"/>
                    <a:pt x="6530" y="5083"/>
                    <a:pt x="6587" y="5162"/>
                  </a:cubicBezTo>
                  <a:cubicBezTo>
                    <a:pt x="6700" y="5032"/>
                    <a:pt x="6628" y="4893"/>
                    <a:pt x="6500" y="4680"/>
                  </a:cubicBezTo>
                  <a:cubicBezTo>
                    <a:pt x="6416" y="4797"/>
                    <a:pt x="6338" y="5029"/>
                    <a:pt x="6522" y="5144"/>
                  </a:cubicBezTo>
                  <a:cubicBezTo>
                    <a:pt x="6549" y="5160"/>
                    <a:pt x="6567" y="5164"/>
                    <a:pt x="6574" y="5166"/>
                  </a:cubicBezTo>
                  <a:close/>
                  <a:moveTo>
                    <a:pt x="6414" y="5495"/>
                  </a:moveTo>
                  <a:cubicBezTo>
                    <a:pt x="6414" y="5495"/>
                    <a:pt x="6414" y="5495"/>
                    <a:pt x="6414" y="5495"/>
                  </a:cubicBezTo>
                  <a:cubicBezTo>
                    <a:pt x="6513" y="5538"/>
                    <a:pt x="6648" y="5550"/>
                    <a:pt x="6725" y="5441"/>
                  </a:cubicBezTo>
                  <a:cubicBezTo>
                    <a:pt x="6635" y="5483"/>
                    <a:pt x="6508" y="5488"/>
                    <a:pt x="6411" y="5482"/>
                  </a:cubicBezTo>
                  <a:cubicBezTo>
                    <a:pt x="6462" y="5317"/>
                    <a:pt x="6618" y="5305"/>
                    <a:pt x="6866" y="5302"/>
                  </a:cubicBezTo>
                  <a:cubicBezTo>
                    <a:pt x="6811" y="5435"/>
                    <a:pt x="6655" y="5624"/>
                    <a:pt x="6460" y="5527"/>
                  </a:cubicBezTo>
                  <a:cubicBezTo>
                    <a:pt x="6433" y="5513"/>
                    <a:pt x="6419" y="5499"/>
                    <a:pt x="6414" y="5495"/>
                  </a:cubicBezTo>
                  <a:close/>
                  <a:moveTo>
                    <a:pt x="6382" y="5475"/>
                  </a:moveTo>
                  <a:cubicBezTo>
                    <a:pt x="6382" y="5475"/>
                    <a:pt x="6382" y="5475"/>
                    <a:pt x="6382" y="5475"/>
                  </a:cubicBezTo>
                  <a:cubicBezTo>
                    <a:pt x="6376" y="5472"/>
                    <a:pt x="6358" y="5466"/>
                    <a:pt x="6333" y="5447"/>
                  </a:cubicBezTo>
                  <a:cubicBezTo>
                    <a:pt x="6162" y="5313"/>
                    <a:pt x="6265" y="5091"/>
                    <a:pt x="6362" y="4984"/>
                  </a:cubicBezTo>
                  <a:cubicBezTo>
                    <a:pt x="6466" y="5209"/>
                    <a:pt x="6522" y="5355"/>
                    <a:pt x="6395" y="5472"/>
                  </a:cubicBezTo>
                  <a:cubicBezTo>
                    <a:pt x="6348" y="5387"/>
                    <a:pt x="6298" y="5270"/>
                    <a:pt x="6297" y="5171"/>
                  </a:cubicBezTo>
                  <a:cubicBezTo>
                    <a:pt x="6232" y="5287"/>
                    <a:pt x="6300" y="5404"/>
                    <a:pt x="6382" y="5475"/>
                  </a:cubicBezTo>
                  <a:close/>
                  <a:moveTo>
                    <a:pt x="6187" y="5784"/>
                  </a:moveTo>
                  <a:cubicBezTo>
                    <a:pt x="6187" y="5784"/>
                    <a:pt x="6187" y="5784"/>
                    <a:pt x="6187" y="5784"/>
                  </a:cubicBezTo>
                  <a:cubicBezTo>
                    <a:pt x="6192" y="5789"/>
                    <a:pt x="6204" y="5804"/>
                    <a:pt x="6230" y="5821"/>
                  </a:cubicBezTo>
                  <a:cubicBezTo>
                    <a:pt x="6413" y="5938"/>
                    <a:pt x="6589" y="5768"/>
                    <a:pt x="6658" y="5641"/>
                  </a:cubicBezTo>
                  <a:cubicBezTo>
                    <a:pt x="6411" y="5617"/>
                    <a:pt x="6254" y="5612"/>
                    <a:pt x="6186" y="5770"/>
                  </a:cubicBezTo>
                  <a:cubicBezTo>
                    <a:pt x="6282" y="5788"/>
                    <a:pt x="6408" y="5796"/>
                    <a:pt x="6502" y="5764"/>
                  </a:cubicBezTo>
                  <a:cubicBezTo>
                    <a:pt x="6414" y="5864"/>
                    <a:pt x="6281" y="5838"/>
                    <a:pt x="6187" y="5784"/>
                  </a:cubicBezTo>
                  <a:close/>
                  <a:moveTo>
                    <a:pt x="6158" y="5761"/>
                  </a:moveTo>
                  <a:cubicBezTo>
                    <a:pt x="6158" y="5761"/>
                    <a:pt x="6158" y="5761"/>
                    <a:pt x="6158" y="5761"/>
                  </a:cubicBezTo>
                  <a:cubicBezTo>
                    <a:pt x="6084" y="5681"/>
                    <a:pt x="6029" y="5557"/>
                    <a:pt x="6106" y="5449"/>
                  </a:cubicBezTo>
                  <a:cubicBezTo>
                    <a:pt x="6097" y="5548"/>
                    <a:pt x="6133" y="5669"/>
                    <a:pt x="6171" y="5759"/>
                  </a:cubicBezTo>
                  <a:cubicBezTo>
                    <a:pt x="6310" y="5656"/>
                    <a:pt x="6270" y="5505"/>
                    <a:pt x="6192" y="5270"/>
                  </a:cubicBezTo>
                  <a:cubicBezTo>
                    <a:pt x="6083" y="5366"/>
                    <a:pt x="5957" y="5575"/>
                    <a:pt x="6112" y="5727"/>
                  </a:cubicBezTo>
                  <a:cubicBezTo>
                    <a:pt x="6135" y="5749"/>
                    <a:pt x="6152" y="5757"/>
                    <a:pt x="6158" y="5761"/>
                  </a:cubicBezTo>
                  <a:close/>
                  <a:moveTo>
                    <a:pt x="5930" y="6046"/>
                  </a:moveTo>
                  <a:cubicBezTo>
                    <a:pt x="5930" y="6046"/>
                    <a:pt x="5930" y="6046"/>
                    <a:pt x="5930" y="6046"/>
                  </a:cubicBezTo>
                  <a:cubicBezTo>
                    <a:pt x="6018" y="6110"/>
                    <a:pt x="6147" y="6151"/>
                    <a:pt x="6246" y="6061"/>
                  </a:cubicBezTo>
                  <a:cubicBezTo>
                    <a:pt x="6149" y="6082"/>
                    <a:pt x="6024" y="6060"/>
                    <a:pt x="5930" y="6033"/>
                  </a:cubicBezTo>
                  <a:cubicBezTo>
                    <a:pt x="6016" y="5883"/>
                    <a:pt x="6171" y="5905"/>
                    <a:pt x="6414" y="5956"/>
                  </a:cubicBezTo>
                  <a:cubicBezTo>
                    <a:pt x="6331" y="6074"/>
                    <a:pt x="6138" y="6224"/>
                    <a:pt x="5969" y="6088"/>
                  </a:cubicBezTo>
                  <a:cubicBezTo>
                    <a:pt x="5945" y="6068"/>
                    <a:pt x="5935" y="6052"/>
                    <a:pt x="5930" y="6046"/>
                  </a:cubicBezTo>
                  <a:close/>
                  <a:moveTo>
                    <a:pt x="5904" y="6020"/>
                  </a:moveTo>
                  <a:cubicBezTo>
                    <a:pt x="5904" y="6020"/>
                    <a:pt x="5904" y="6020"/>
                    <a:pt x="5904" y="6020"/>
                  </a:cubicBezTo>
                  <a:cubicBezTo>
                    <a:pt x="5898" y="6016"/>
                    <a:pt x="5882" y="6006"/>
                    <a:pt x="5862" y="5982"/>
                  </a:cubicBezTo>
                  <a:cubicBezTo>
                    <a:pt x="5724" y="5814"/>
                    <a:pt x="5873" y="5620"/>
                    <a:pt x="5991" y="5536"/>
                  </a:cubicBezTo>
                  <a:cubicBezTo>
                    <a:pt x="6043" y="5778"/>
                    <a:pt x="6067" y="5933"/>
                    <a:pt x="5917" y="6020"/>
                  </a:cubicBezTo>
                  <a:cubicBezTo>
                    <a:pt x="5889" y="5927"/>
                    <a:pt x="5866" y="5802"/>
                    <a:pt x="5887" y="5705"/>
                  </a:cubicBezTo>
                  <a:cubicBezTo>
                    <a:pt x="5798" y="5804"/>
                    <a:pt x="5839" y="5933"/>
                    <a:pt x="5904" y="6020"/>
                  </a:cubicBezTo>
                  <a:close/>
                  <a:moveTo>
                    <a:pt x="5647" y="6279"/>
                  </a:moveTo>
                  <a:cubicBezTo>
                    <a:pt x="5647" y="6279"/>
                    <a:pt x="5647" y="6279"/>
                    <a:pt x="5647" y="6279"/>
                  </a:cubicBezTo>
                  <a:cubicBezTo>
                    <a:pt x="5650" y="6285"/>
                    <a:pt x="5659" y="6303"/>
                    <a:pt x="5680" y="6325"/>
                  </a:cubicBezTo>
                  <a:cubicBezTo>
                    <a:pt x="5833" y="6479"/>
                    <a:pt x="6042" y="6351"/>
                    <a:pt x="6137" y="6242"/>
                  </a:cubicBezTo>
                  <a:cubicBezTo>
                    <a:pt x="5901" y="6165"/>
                    <a:pt x="5749" y="6126"/>
                    <a:pt x="5648" y="6266"/>
                  </a:cubicBezTo>
                  <a:cubicBezTo>
                    <a:pt x="5738" y="6303"/>
                    <a:pt x="5860" y="6339"/>
                    <a:pt x="5958" y="6328"/>
                  </a:cubicBezTo>
                  <a:cubicBezTo>
                    <a:pt x="5851" y="6407"/>
                    <a:pt x="5727" y="6353"/>
                    <a:pt x="5647" y="6279"/>
                  </a:cubicBezTo>
                  <a:close/>
                  <a:moveTo>
                    <a:pt x="5623" y="6250"/>
                  </a:moveTo>
                  <a:cubicBezTo>
                    <a:pt x="5623" y="6250"/>
                    <a:pt x="5623" y="6250"/>
                    <a:pt x="5623" y="6250"/>
                  </a:cubicBezTo>
                  <a:cubicBezTo>
                    <a:pt x="5568" y="6157"/>
                    <a:pt x="5541" y="6024"/>
                    <a:pt x="5640" y="5935"/>
                  </a:cubicBezTo>
                  <a:cubicBezTo>
                    <a:pt x="5609" y="6029"/>
                    <a:pt x="5618" y="6156"/>
                    <a:pt x="5636" y="6252"/>
                  </a:cubicBezTo>
                  <a:cubicBezTo>
                    <a:pt x="5794" y="6182"/>
                    <a:pt x="5788" y="6025"/>
                    <a:pt x="5762" y="5779"/>
                  </a:cubicBezTo>
                  <a:cubicBezTo>
                    <a:pt x="5636" y="5849"/>
                    <a:pt x="5467" y="6026"/>
                    <a:pt x="5585" y="6208"/>
                  </a:cubicBezTo>
                  <a:cubicBezTo>
                    <a:pt x="5603" y="6234"/>
                    <a:pt x="5618" y="6246"/>
                    <a:pt x="5623" y="6250"/>
                  </a:cubicBezTo>
                  <a:close/>
                  <a:moveTo>
                    <a:pt x="5339" y="6480"/>
                  </a:moveTo>
                  <a:cubicBezTo>
                    <a:pt x="5339" y="6480"/>
                    <a:pt x="5339" y="6480"/>
                    <a:pt x="5339" y="6480"/>
                  </a:cubicBezTo>
                  <a:cubicBezTo>
                    <a:pt x="5411" y="6562"/>
                    <a:pt x="5528" y="6629"/>
                    <a:pt x="5643" y="6563"/>
                  </a:cubicBezTo>
                  <a:cubicBezTo>
                    <a:pt x="5544" y="6563"/>
                    <a:pt x="5427" y="6514"/>
                    <a:pt x="5341" y="6467"/>
                  </a:cubicBezTo>
                  <a:cubicBezTo>
                    <a:pt x="5458" y="6339"/>
                    <a:pt x="5605" y="6394"/>
                    <a:pt x="5830" y="6496"/>
                  </a:cubicBezTo>
                  <a:cubicBezTo>
                    <a:pt x="5724" y="6594"/>
                    <a:pt x="5503" y="6699"/>
                    <a:pt x="5367" y="6529"/>
                  </a:cubicBezTo>
                  <a:cubicBezTo>
                    <a:pt x="5348" y="6504"/>
                    <a:pt x="5342" y="6486"/>
                    <a:pt x="5339" y="6480"/>
                  </a:cubicBezTo>
                  <a:close/>
                  <a:moveTo>
                    <a:pt x="5319" y="6449"/>
                  </a:moveTo>
                  <a:cubicBezTo>
                    <a:pt x="5319" y="6449"/>
                    <a:pt x="5319" y="6449"/>
                    <a:pt x="5319" y="6449"/>
                  </a:cubicBezTo>
                  <a:cubicBezTo>
                    <a:pt x="5314" y="6443"/>
                    <a:pt x="5300" y="6430"/>
                    <a:pt x="5286" y="6402"/>
                  </a:cubicBezTo>
                  <a:cubicBezTo>
                    <a:pt x="5188" y="6209"/>
                    <a:pt x="5375" y="6051"/>
                    <a:pt x="5508" y="5995"/>
                  </a:cubicBezTo>
                  <a:cubicBezTo>
                    <a:pt x="5507" y="6243"/>
                    <a:pt x="5496" y="6399"/>
                    <a:pt x="5332" y="6452"/>
                  </a:cubicBezTo>
                  <a:cubicBezTo>
                    <a:pt x="5325" y="6354"/>
                    <a:pt x="5329" y="6227"/>
                    <a:pt x="5370" y="6137"/>
                  </a:cubicBezTo>
                  <a:cubicBezTo>
                    <a:pt x="5262" y="6215"/>
                    <a:pt x="5274" y="6349"/>
                    <a:pt x="5319" y="6449"/>
                  </a:cubicBezTo>
                  <a:close/>
                  <a:moveTo>
                    <a:pt x="5011" y="6646"/>
                  </a:moveTo>
                  <a:cubicBezTo>
                    <a:pt x="5011" y="6646"/>
                    <a:pt x="5011" y="6646"/>
                    <a:pt x="5011" y="6646"/>
                  </a:cubicBezTo>
                  <a:cubicBezTo>
                    <a:pt x="5014" y="6653"/>
                    <a:pt x="5018" y="6671"/>
                    <a:pt x="5034" y="6698"/>
                  </a:cubicBezTo>
                  <a:cubicBezTo>
                    <a:pt x="5150" y="6881"/>
                    <a:pt x="5382" y="6801"/>
                    <a:pt x="5498" y="6716"/>
                  </a:cubicBezTo>
                  <a:cubicBezTo>
                    <a:pt x="5285" y="6590"/>
                    <a:pt x="5145" y="6519"/>
                    <a:pt x="5015" y="6633"/>
                  </a:cubicBezTo>
                  <a:cubicBezTo>
                    <a:pt x="5095" y="6689"/>
                    <a:pt x="5206" y="6750"/>
                    <a:pt x="5305" y="6761"/>
                  </a:cubicBezTo>
                  <a:cubicBezTo>
                    <a:pt x="5183" y="6814"/>
                    <a:pt x="5074" y="6735"/>
                    <a:pt x="5011" y="6646"/>
                  </a:cubicBezTo>
                  <a:close/>
                  <a:moveTo>
                    <a:pt x="4995" y="6613"/>
                  </a:moveTo>
                  <a:cubicBezTo>
                    <a:pt x="4995" y="6613"/>
                    <a:pt x="4995" y="6613"/>
                    <a:pt x="4995" y="6613"/>
                  </a:cubicBezTo>
                  <a:cubicBezTo>
                    <a:pt x="4961" y="6509"/>
                    <a:pt x="4964" y="6374"/>
                    <a:pt x="5080" y="6309"/>
                  </a:cubicBezTo>
                  <a:cubicBezTo>
                    <a:pt x="5029" y="6394"/>
                    <a:pt x="5011" y="6519"/>
                    <a:pt x="5007" y="6617"/>
                  </a:cubicBezTo>
                  <a:cubicBezTo>
                    <a:pt x="5177" y="6583"/>
                    <a:pt x="5205" y="6429"/>
                    <a:pt x="5233" y="6182"/>
                  </a:cubicBezTo>
                  <a:cubicBezTo>
                    <a:pt x="5094" y="6223"/>
                    <a:pt x="4891" y="6360"/>
                    <a:pt x="4967" y="6563"/>
                  </a:cubicBezTo>
                  <a:cubicBezTo>
                    <a:pt x="4978" y="6592"/>
                    <a:pt x="4991" y="6607"/>
                    <a:pt x="4995" y="6613"/>
                  </a:cubicBezTo>
                  <a:close/>
                  <a:moveTo>
                    <a:pt x="4667" y="6775"/>
                  </a:moveTo>
                  <a:cubicBezTo>
                    <a:pt x="4667" y="6775"/>
                    <a:pt x="4667" y="6775"/>
                    <a:pt x="4667" y="6775"/>
                  </a:cubicBezTo>
                  <a:cubicBezTo>
                    <a:pt x="4720" y="6870"/>
                    <a:pt x="4820" y="6961"/>
                    <a:pt x="4947" y="6922"/>
                  </a:cubicBezTo>
                  <a:cubicBezTo>
                    <a:pt x="4850" y="6900"/>
                    <a:pt x="4746" y="6827"/>
                    <a:pt x="4673" y="6763"/>
                  </a:cubicBezTo>
                  <a:cubicBezTo>
                    <a:pt x="4814" y="6663"/>
                    <a:pt x="4945" y="6749"/>
                    <a:pt x="5143" y="6898"/>
                  </a:cubicBezTo>
                  <a:cubicBezTo>
                    <a:pt x="5019" y="6970"/>
                    <a:pt x="4780" y="7024"/>
                    <a:pt x="4684" y="6829"/>
                  </a:cubicBezTo>
                  <a:cubicBezTo>
                    <a:pt x="4671" y="6801"/>
                    <a:pt x="4669" y="6782"/>
                    <a:pt x="4667" y="6775"/>
                  </a:cubicBezTo>
                  <a:close/>
                  <a:moveTo>
                    <a:pt x="4655" y="6740"/>
                  </a:moveTo>
                  <a:cubicBezTo>
                    <a:pt x="4655" y="6740"/>
                    <a:pt x="4655" y="6740"/>
                    <a:pt x="4655" y="6740"/>
                  </a:cubicBezTo>
                  <a:cubicBezTo>
                    <a:pt x="4651" y="6734"/>
                    <a:pt x="4641" y="6718"/>
                    <a:pt x="4632" y="6688"/>
                  </a:cubicBezTo>
                  <a:cubicBezTo>
                    <a:pt x="4579" y="6477"/>
                    <a:pt x="4796" y="6364"/>
                    <a:pt x="4938" y="6338"/>
                  </a:cubicBezTo>
                  <a:cubicBezTo>
                    <a:pt x="4883" y="6580"/>
                    <a:pt x="4839" y="6730"/>
                    <a:pt x="4667" y="6746"/>
                  </a:cubicBezTo>
                  <a:cubicBezTo>
                    <a:pt x="4681" y="6649"/>
                    <a:pt x="4713" y="6526"/>
                    <a:pt x="4772" y="6447"/>
                  </a:cubicBezTo>
                  <a:cubicBezTo>
                    <a:pt x="4650" y="6500"/>
                    <a:pt x="4633" y="6634"/>
                    <a:pt x="4655" y="6740"/>
                  </a:cubicBezTo>
                  <a:close/>
                  <a:moveTo>
                    <a:pt x="4312" y="6866"/>
                  </a:moveTo>
                  <a:cubicBezTo>
                    <a:pt x="4312" y="6866"/>
                    <a:pt x="4312" y="6866"/>
                    <a:pt x="4312" y="6866"/>
                  </a:cubicBezTo>
                  <a:cubicBezTo>
                    <a:pt x="4312" y="6873"/>
                    <a:pt x="4313" y="6892"/>
                    <a:pt x="4323" y="6922"/>
                  </a:cubicBezTo>
                  <a:cubicBezTo>
                    <a:pt x="4396" y="7126"/>
                    <a:pt x="4639" y="7098"/>
                    <a:pt x="4771" y="7039"/>
                  </a:cubicBezTo>
                  <a:cubicBezTo>
                    <a:pt x="4591" y="6870"/>
                    <a:pt x="4470" y="6771"/>
                    <a:pt x="4318" y="6854"/>
                  </a:cubicBezTo>
                  <a:cubicBezTo>
                    <a:pt x="4384" y="6927"/>
                    <a:pt x="4480" y="7010"/>
                    <a:pt x="4573" y="7042"/>
                  </a:cubicBezTo>
                  <a:cubicBezTo>
                    <a:pt x="4443" y="7068"/>
                    <a:pt x="4353" y="6966"/>
                    <a:pt x="4312" y="6866"/>
                  </a:cubicBezTo>
                  <a:close/>
                  <a:moveTo>
                    <a:pt x="4303" y="6830"/>
                  </a:moveTo>
                  <a:cubicBezTo>
                    <a:pt x="4303" y="6830"/>
                    <a:pt x="4303" y="6830"/>
                    <a:pt x="4303" y="6830"/>
                  </a:cubicBezTo>
                  <a:cubicBezTo>
                    <a:pt x="4293" y="6722"/>
                    <a:pt x="4324" y="6590"/>
                    <a:pt x="4452" y="6552"/>
                  </a:cubicBezTo>
                  <a:cubicBezTo>
                    <a:pt x="4384" y="6624"/>
                    <a:pt x="4338" y="6742"/>
                    <a:pt x="4314" y="6837"/>
                  </a:cubicBezTo>
                  <a:cubicBezTo>
                    <a:pt x="4487" y="6840"/>
                    <a:pt x="4547" y="6696"/>
                    <a:pt x="4628" y="6461"/>
                  </a:cubicBezTo>
                  <a:cubicBezTo>
                    <a:pt x="4484" y="6471"/>
                    <a:pt x="4256" y="6560"/>
                    <a:pt x="4286" y="6775"/>
                  </a:cubicBezTo>
                  <a:cubicBezTo>
                    <a:pt x="4291" y="6806"/>
                    <a:pt x="4300" y="6823"/>
                    <a:pt x="4303" y="6830"/>
                  </a:cubicBezTo>
                  <a:close/>
                  <a:moveTo>
                    <a:pt x="3948" y="6917"/>
                  </a:moveTo>
                  <a:cubicBezTo>
                    <a:pt x="3948" y="6917"/>
                    <a:pt x="3948" y="6917"/>
                    <a:pt x="3948" y="6917"/>
                  </a:cubicBezTo>
                  <a:cubicBezTo>
                    <a:pt x="3978" y="7022"/>
                    <a:pt x="4056" y="7132"/>
                    <a:pt x="4189" y="7121"/>
                  </a:cubicBezTo>
                  <a:cubicBezTo>
                    <a:pt x="4099" y="7079"/>
                    <a:pt x="4013" y="6986"/>
                    <a:pt x="3956" y="6907"/>
                  </a:cubicBezTo>
                  <a:cubicBezTo>
                    <a:pt x="4115" y="6840"/>
                    <a:pt x="4225" y="6952"/>
                    <a:pt x="4386" y="7140"/>
                  </a:cubicBezTo>
                  <a:cubicBezTo>
                    <a:pt x="4248" y="7184"/>
                    <a:pt x="4004" y="7185"/>
                    <a:pt x="3953" y="6974"/>
                  </a:cubicBezTo>
                  <a:cubicBezTo>
                    <a:pt x="3946" y="6944"/>
                    <a:pt x="3948" y="6925"/>
                    <a:pt x="3948" y="6917"/>
                  </a:cubicBezTo>
                  <a:close/>
                  <a:moveTo>
                    <a:pt x="3943" y="6881"/>
                  </a:moveTo>
                  <a:cubicBezTo>
                    <a:pt x="3943" y="6881"/>
                    <a:pt x="3943" y="6881"/>
                    <a:pt x="3943" y="6881"/>
                  </a:cubicBezTo>
                  <a:cubicBezTo>
                    <a:pt x="3941" y="6874"/>
                    <a:pt x="3934" y="6856"/>
                    <a:pt x="3933" y="6825"/>
                  </a:cubicBezTo>
                  <a:cubicBezTo>
                    <a:pt x="3926" y="6608"/>
                    <a:pt x="4162" y="6544"/>
                    <a:pt x="4307" y="6550"/>
                  </a:cubicBezTo>
                  <a:cubicBezTo>
                    <a:pt x="4201" y="6774"/>
                    <a:pt x="4125" y="6911"/>
                    <a:pt x="3954" y="6889"/>
                  </a:cubicBezTo>
                  <a:cubicBezTo>
                    <a:pt x="3988" y="6797"/>
                    <a:pt x="4046" y="6685"/>
                    <a:pt x="4121" y="6620"/>
                  </a:cubicBezTo>
                  <a:cubicBezTo>
                    <a:pt x="3991" y="6645"/>
                    <a:pt x="3945" y="6772"/>
                    <a:pt x="3943" y="6881"/>
                  </a:cubicBezTo>
                  <a:close/>
                  <a:moveTo>
                    <a:pt x="2596" y="379"/>
                  </a:moveTo>
                  <a:cubicBezTo>
                    <a:pt x="2596" y="379"/>
                    <a:pt x="2596" y="379"/>
                    <a:pt x="2596" y="379"/>
                  </a:cubicBezTo>
                  <a:cubicBezTo>
                    <a:pt x="2582" y="271"/>
                    <a:pt x="2610" y="139"/>
                    <a:pt x="2736" y="96"/>
                  </a:cubicBezTo>
                  <a:cubicBezTo>
                    <a:pt x="2670" y="171"/>
                    <a:pt x="2629" y="291"/>
                    <a:pt x="2607" y="386"/>
                  </a:cubicBezTo>
                  <a:cubicBezTo>
                    <a:pt x="2780" y="383"/>
                    <a:pt x="2836" y="237"/>
                    <a:pt x="2909" y="0"/>
                  </a:cubicBezTo>
                  <a:cubicBezTo>
                    <a:pt x="2765" y="15"/>
                    <a:pt x="2540" y="112"/>
                    <a:pt x="2578" y="325"/>
                  </a:cubicBezTo>
                  <a:cubicBezTo>
                    <a:pt x="2584" y="356"/>
                    <a:pt x="2593" y="373"/>
                    <a:pt x="2596" y="379"/>
                  </a:cubicBezTo>
                  <a:close/>
                  <a:moveTo>
                    <a:pt x="2606" y="415"/>
                  </a:moveTo>
                  <a:cubicBezTo>
                    <a:pt x="2606" y="415"/>
                    <a:pt x="2606" y="415"/>
                    <a:pt x="2606" y="415"/>
                  </a:cubicBezTo>
                  <a:cubicBezTo>
                    <a:pt x="2651" y="514"/>
                    <a:pt x="2744" y="612"/>
                    <a:pt x="2873" y="583"/>
                  </a:cubicBezTo>
                  <a:cubicBezTo>
                    <a:pt x="2779" y="554"/>
                    <a:pt x="2681" y="473"/>
                    <a:pt x="2612" y="403"/>
                  </a:cubicBezTo>
                  <a:cubicBezTo>
                    <a:pt x="2761" y="315"/>
                    <a:pt x="2885" y="410"/>
                    <a:pt x="3071" y="573"/>
                  </a:cubicBezTo>
                  <a:cubicBezTo>
                    <a:pt x="2941" y="636"/>
                    <a:pt x="2699" y="672"/>
                    <a:pt x="2619" y="470"/>
                  </a:cubicBezTo>
                  <a:cubicBezTo>
                    <a:pt x="2608" y="441"/>
                    <a:pt x="2607" y="422"/>
                    <a:pt x="2606" y="415"/>
                  </a:cubicBezTo>
                  <a:close/>
                  <a:moveTo>
                    <a:pt x="2255" y="515"/>
                  </a:moveTo>
                  <a:cubicBezTo>
                    <a:pt x="2255" y="515"/>
                    <a:pt x="2255" y="515"/>
                    <a:pt x="2255" y="515"/>
                  </a:cubicBezTo>
                  <a:cubicBezTo>
                    <a:pt x="2229" y="409"/>
                    <a:pt x="2242" y="275"/>
                    <a:pt x="2363" y="218"/>
                  </a:cubicBezTo>
                  <a:cubicBezTo>
                    <a:pt x="2306" y="299"/>
                    <a:pt x="2278" y="423"/>
                    <a:pt x="2267" y="520"/>
                  </a:cubicBezTo>
                  <a:cubicBezTo>
                    <a:pt x="2438" y="499"/>
                    <a:pt x="2478" y="347"/>
                    <a:pt x="2525" y="104"/>
                  </a:cubicBezTo>
                  <a:cubicBezTo>
                    <a:pt x="2383" y="134"/>
                    <a:pt x="2170" y="255"/>
                    <a:pt x="2231" y="463"/>
                  </a:cubicBezTo>
                  <a:cubicBezTo>
                    <a:pt x="2240" y="493"/>
                    <a:pt x="2251" y="509"/>
                    <a:pt x="2255" y="515"/>
                  </a:cubicBezTo>
                  <a:close/>
                  <a:moveTo>
                    <a:pt x="2268" y="549"/>
                  </a:moveTo>
                  <a:cubicBezTo>
                    <a:pt x="2268" y="549"/>
                    <a:pt x="2268" y="549"/>
                    <a:pt x="2268" y="549"/>
                  </a:cubicBezTo>
                  <a:cubicBezTo>
                    <a:pt x="2270" y="556"/>
                    <a:pt x="2273" y="575"/>
                    <a:pt x="2287" y="603"/>
                  </a:cubicBezTo>
                  <a:cubicBezTo>
                    <a:pt x="2389" y="795"/>
                    <a:pt x="2626" y="733"/>
                    <a:pt x="2748" y="656"/>
                  </a:cubicBezTo>
                  <a:cubicBezTo>
                    <a:pt x="2545" y="514"/>
                    <a:pt x="2411" y="433"/>
                    <a:pt x="2274" y="537"/>
                  </a:cubicBezTo>
                  <a:cubicBezTo>
                    <a:pt x="2349" y="599"/>
                    <a:pt x="2455" y="668"/>
                    <a:pt x="2553" y="687"/>
                  </a:cubicBezTo>
                  <a:cubicBezTo>
                    <a:pt x="2427" y="731"/>
                    <a:pt x="2324" y="643"/>
                    <a:pt x="2268" y="549"/>
                  </a:cubicBezTo>
                  <a:close/>
                  <a:moveTo>
                    <a:pt x="1930" y="687"/>
                  </a:moveTo>
                  <a:cubicBezTo>
                    <a:pt x="1930" y="687"/>
                    <a:pt x="1930" y="687"/>
                    <a:pt x="1930" y="687"/>
                  </a:cubicBezTo>
                  <a:cubicBezTo>
                    <a:pt x="1893" y="585"/>
                    <a:pt x="1891" y="450"/>
                    <a:pt x="2005" y="380"/>
                  </a:cubicBezTo>
                  <a:cubicBezTo>
                    <a:pt x="1957" y="467"/>
                    <a:pt x="1943" y="593"/>
                    <a:pt x="1943" y="691"/>
                  </a:cubicBezTo>
                  <a:cubicBezTo>
                    <a:pt x="2111" y="651"/>
                    <a:pt x="2134" y="496"/>
                    <a:pt x="2154" y="249"/>
                  </a:cubicBezTo>
                  <a:cubicBezTo>
                    <a:pt x="2016" y="295"/>
                    <a:pt x="1818" y="438"/>
                    <a:pt x="1901" y="638"/>
                  </a:cubicBezTo>
                  <a:cubicBezTo>
                    <a:pt x="1913" y="667"/>
                    <a:pt x="1926" y="681"/>
                    <a:pt x="1930" y="687"/>
                  </a:cubicBezTo>
                  <a:close/>
                  <a:moveTo>
                    <a:pt x="1948" y="720"/>
                  </a:moveTo>
                  <a:cubicBezTo>
                    <a:pt x="1948" y="720"/>
                    <a:pt x="1948" y="720"/>
                    <a:pt x="1948" y="720"/>
                  </a:cubicBezTo>
                  <a:cubicBezTo>
                    <a:pt x="2013" y="806"/>
                    <a:pt x="2125" y="882"/>
                    <a:pt x="2245" y="825"/>
                  </a:cubicBezTo>
                  <a:cubicBezTo>
                    <a:pt x="2146" y="818"/>
                    <a:pt x="2033" y="760"/>
                    <a:pt x="1951" y="707"/>
                  </a:cubicBezTo>
                  <a:cubicBezTo>
                    <a:pt x="2077" y="588"/>
                    <a:pt x="2219" y="654"/>
                    <a:pt x="2436" y="773"/>
                  </a:cubicBezTo>
                  <a:cubicBezTo>
                    <a:pt x="2323" y="863"/>
                    <a:pt x="2094" y="950"/>
                    <a:pt x="1972" y="771"/>
                  </a:cubicBezTo>
                  <a:cubicBezTo>
                    <a:pt x="1955" y="745"/>
                    <a:pt x="1950" y="726"/>
                    <a:pt x="1948" y="720"/>
                  </a:cubicBezTo>
                  <a:close/>
                  <a:moveTo>
                    <a:pt x="1626" y="893"/>
                  </a:moveTo>
                  <a:cubicBezTo>
                    <a:pt x="1626" y="893"/>
                    <a:pt x="1626" y="893"/>
                    <a:pt x="1626" y="893"/>
                  </a:cubicBezTo>
                  <a:cubicBezTo>
                    <a:pt x="1579" y="796"/>
                    <a:pt x="1562" y="662"/>
                    <a:pt x="1667" y="580"/>
                  </a:cubicBezTo>
                  <a:cubicBezTo>
                    <a:pt x="1629" y="672"/>
                    <a:pt x="1629" y="799"/>
                    <a:pt x="1639" y="896"/>
                  </a:cubicBezTo>
                  <a:cubicBezTo>
                    <a:pt x="1802" y="838"/>
                    <a:pt x="1808" y="681"/>
                    <a:pt x="1801" y="434"/>
                  </a:cubicBezTo>
                  <a:cubicBezTo>
                    <a:pt x="1669" y="494"/>
                    <a:pt x="1488" y="658"/>
                    <a:pt x="1592" y="848"/>
                  </a:cubicBezTo>
                  <a:cubicBezTo>
                    <a:pt x="1607" y="875"/>
                    <a:pt x="1622" y="888"/>
                    <a:pt x="1626" y="893"/>
                  </a:cubicBezTo>
                  <a:close/>
                  <a:moveTo>
                    <a:pt x="1647" y="924"/>
                  </a:moveTo>
                  <a:cubicBezTo>
                    <a:pt x="1647" y="924"/>
                    <a:pt x="1647" y="924"/>
                    <a:pt x="1647" y="924"/>
                  </a:cubicBezTo>
                  <a:cubicBezTo>
                    <a:pt x="1651" y="930"/>
                    <a:pt x="1658" y="948"/>
                    <a:pt x="1677" y="972"/>
                  </a:cubicBezTo>
                  <a:cubicBezTo>
                    <a:pt x="1818" y="1137"/>
                    <a:pt x="2036" y="1025"/>
                    <a:pt x="2139" y="924"/>
                  </a:cubicBezTo>
                  <a:cubicBezTo>
                    <a:pt x="1910" y="829"/>
                    <a:pt x="1762" y="779"/>
                    <a:pt x="1650" y="911"/>
                  </a:cubicBezTo>
                  <a:cubicBezTo>
                    <a:pt x="1737" y="955"/>
                    <a:pt x="1855" y="1000"/>
                    <a:pt x="1954" y="997"/>
                  </a:cubicBezTo>
                  <a:cubicBezTo>
                    <a:pt x="1841" y="1066"/>
                    <a:pt x="1722" y="1003"/>
                    <a:pt x="1647" y="924"/>
                  </a:cubicBezTo>
                  <a:close/>
                  <a:moveTo>
                    <a:pt x="1347" y="1131"/>
                  </a:moveTo>
                  <a:cubicBezTo>
                    <a:pt x="1347" y="1131"/>
                    <a:pt x="1347" y="1131"/>
                    <a:pt x="1347" y="1131"/>
                  </a:cubicBezTo>
                  <a:cubicBezTo>
                    <a:pt x="1341" y="1127"/>
                    <a:pt x="1326" y="1115"/>
                    <a:pt x="1308" y="1090"/>
                  </a:cubicBezTo>
                  <a:cubicBezTo>
                    <a:pt x="1183" y="912"/>
                    <a:pt x="1346" y="730"/>
                    <a:pt x="1470" y="656"/>
                  </a:cubicBezTo>
                  <a:cubicBezTo>
                    <a:pt x="1504" y="901"/>
                    <a:pt x="1516" y="1057"/>
                    <a:pt x="1360" y="1133"/>
                  </a:cubicBezTo>
                  <a:cubicBezTo>
                    <a:pt x="1339" y="1037"/>
                    <a:pt x="1326" y="911"/>
                    <a:pt x="1354" y="816"/>
                  </a:cubicBezTo>
                  <a:cubicBezTo>
                    <a:pt x="1257" y="908"/>
                    <a:pt x="1289" y="1040"/>
                    <a:pt x="1347" y="1131"/>
                  </a:cubicBezTo>
                  <a:close/>
                  <a:moveTo>
                    <a:pt x="1371" y="1160"/>
                  </a:moveTo>
                  <a:cubicBezTo>
                    <a:pt x="1371" y="1160"/>
                    <a:pt x="1371" y="1160"/>
                    <a:pt x="1371" y="1160"/>
                  </a:cubicBezTo>
                  <a:cubicBezTo>
                    <a:pt x="1454" y="1230"/>
                    <a:pt x="1579" y="1280"/>
                    <a:pt x="1684" y="1198"/>
                  </a:cubicBezTo>
                  <a:cubicBezTo>
                    <a:pt x="1586" y="1212"/>
                    <a:pt x="1463" y="1181"/>
                    <a:pt x="1372" y="1146"/>
                  </a:cubicBezTo>
                  <a:cubicBezTo>
                    <a:pt x="1469" y="1003"/>
                    <a:pt x="1622" y="1037"/>
                    <a:pt x="1860" y="1106"/>
                  </a:cubicBezTo>
                  <a:cubicBezTo>
                    <a:pt x="1768" y="1218"/>
                    <a:pt x="1564" y="1353"/>
                    <a:pt x="1406" y="1204"/>
                  </a:cubicBezTo>
                  <a:cubicBezTo>
                    <a:pt x="1384" y="1183"/>
                    <a:pt x="1375" y="1166"/>
                    <a:pt x="1371" y="1160"/>
                  </a:cubicBezTo>
                  <a:close/>
                  <a:moveTo>
                    <a:pt x="1095" y="1399"/>
                  </a:moveTo>
                  <a:cubicBezTo>
                    <a:pt x="1095" y="1399"/>
                    <a:pt x="1095" y="1399"/>
                    <a:pt x="1095" y="1399"/>
                  </a:cubicBezTo>
                  <a:cubicBezTo>
                    <a:pt x="1027" y="1314"/>
                    <a:pt x="982" y="1187"/>
                    <a:pt x="1067" y="1085"/>
                  </a:cubicBezTo>
                  <a:cubicBezTo>
                    <a:pt x="1050" y="1182"/>
                    <a:pt x="1077" y="1306"/>
                    <a:pt x="1108" y="1398"/>
                  </a:cubicBezTo>
                  <a:cubicBezTo>
                    <a:pt x="1255" y="1307"/>
                    <a:pt x="1226" y="1153"/>
                    <a:pt x="1166" y="912"/>
                  </a:cubicBezTo>
                  <a:cubicBezTo>
                    <a:pt x="1050" y="1000"/>
                    <a:pt x="908" y="1199"/>
                    <a:pt x="1052" y="1362"/>
                  </a:cubicBezTo>
                  <a:cubicBezTo>
                    <a:pt x="1072" y="1385"/>
                    <a:pt x="1089" y="1395"/>
                    <a:pt x="1095" y="1399"/>
                  </a:cubicBezTo>
                  <a:close/>
                  <a:moveTo>
                    <a:pt x="1122" y="1424"/>
                  </a:moveTo>
                  <a:cubicBezTo>
                    <a:pt x="1122" y="1424"/>
                    <a:pt x="1122" y="1424"/>
                    <a:pt x="1122" y="1424"/>
                  </a:cubicBezTo>
                  <a:cubicBezTo>
                    <a:pt x="1127" y="1430"/>
                    <a:pt x="1138" y="1445"/>
                    <a:pt x="1162" y="1465"/>
                  </a:cubicBezTo>
                  <a:cubicBezTo>
                    <a:pt x="1335" y="1595"/>
                    <a:pt x="1524" y="1439"/>
                    <a:pt x="1602" y="1318"/>
                  </a:cubicBezTo>
                  <a:cubicBezTo>
                    <a:pt x="1358" y="1275"/>
                    <a:pt x="1202" y="1258"/>
                    <a:pt x="1121" y="1411"/>
                  </a:cubicBezTo>
                  <a:cubicBezTo>
                    <a:pt x="1216" y="1435"/>
                    <a:pt x="1342" y="1453"/>
                    <a:pt x="1438" y="1428"/>
                  </a:cubicBezTo>
                  <a:cubicBezTo>
                    <a:pt x="1342" y="1521"/>
                    <a:pt x="1212" y="1485"/>
                    <a:pt x="1122" y="1424"/>
                  </a:cubicBezTo>
                  <a:close/>
                  <a:moveTo>
                    <a:pt x="874" y="1692"/>
                  </a:moveTo>
                  <a:cubicBezTo>
                    <a:pt x="874" y="1692"/>
                    <a:pt x="874" y="1692"/>
                    <a:pt x="874" y="1692"/>
                  </a:cubicBezTo>
                  <a:cubicBezTo>
                    <a:pt x="868" y="1688"/>
                    <a:pt x="850" y="1681"/>
                    <a:pt x="827" y="1660"/>
                  </a:cubicBezTo>
                  <a:cubicBezTo>
                    <a:pt x="667" y="1514"/>
                    <a:pt x="786" y="1300"/>
                    <a:pt x="891" y="1201"/>
                  </a:cubicBezTo>
                  <a:cubicBezTo>
                    <a:pt x="977" y="1433"/>
                    <a:pt x="1022" y="1583"/>
                    <a:pt x="887" y="1690"/>
                  </a:cubicBezTo>
                  <a:cubicBezTo>
                    <a:pt x="846" y="1602"/>
                    <a:pt x="805" y="1481"/>
                    <a:pt x="812" y="1383"/>
                  </a:cubicBezTo>
                  <a:cubicBezTo>
                    <a:pt x="738" y="1493"/>
                    <a:pt x="797" y="1615"/>
                    <a:pt x="874" y="1692"/>
                  </a:cubicBezTo>
                  <a:close/>
                  <a:moveTo>
                    <a:pt x="904" y="1714"/>
                  </a:moveTo>
                  <a:cubicBezTo>
                    <a:pt x="904" y="1714"/>
                    <a:pt x="904" y="1714"/>
                    <a:pt x="904" y="1714"/>
                  </a:cubicBezTo>
                  <a:cubicBezTo>
                    <a:pt x="999" y="1765"/>
                    <a:pt x="1133" y="1787"/>
                    <a:pt x="1218" y="1684"/>
                  </a:cubicBezTo>
                  <a:cubicBezTo>
                    <a:pt x="1125" y="1719"/>
                    <a:pt x="998" y="1715"/>
                    <a:pt x="901" y="1701"/>
                  </a:cubicBezTo>
                  <a:cubicBezTo>
                    <a:pt x="965" y="1540"/>
                    <a:pt x="1122" y="1540"/>
                    <a:pt x="1369" y="1556"/>
                  </a:cubicBezTo>
                  <a:cubicBezTo>
                    <a:pt x="1304" y="1685"/>
                    <a:pt x="1134" y="1861"/>
                    <a:pt x="947" y="1750"/>
                  </a:cubicBezTo>
                  <a:cubicBezTo>
                    <a:pt x="921" y="1734"/>
                    <a:pt x="909" y="1719"/>
                    <a:pt x="904" y="1714"/>
                  </a:cubicBezTo>
                  <a:close/>
                  <a:moveTo>
                    <a:pt x="686" y="2008"/>
                  </a:moveTo>
                  <a:cubicBezTo>
                    <a:pt x="686" y="2008"/>
                    <a:pt x="686" y="2008"/>
                    <a:pt x="686" y="2008"/>
                  </a:cubicBezTo>
                  <a:cubicBezTo>
                    <a:pt x="601" y="1939"/>
                    <a:pt x="529" y="1825"/>
                    <a:pt x="591" y="1707"/>
                  </a:cubicBezTo>
                  <a:cubicBezTo>
                    <a:pt x="595" y="1806"/>
                    <a:pt x="648" y="1921"/>
                    <a:pt x="699" y="2004"/>
                  </a:cubicBezTo>
                  <a:cubicBezTo>
                    <a:pt x="822" y="1883"/>
                    <a:pt x="761" y="1739"/>
                    <a:pt x="649" y="1517"/>
                  </a:cubicBezTo>
                  <a:cubicBezTo>
                    <a:pt x="556" y="1627"/>
                    <a:pt x="461" y="1853"/>
                    <a:pt x="636" y="1981"/>
                  </a:cubicBezTo>
                  <a:cubicBezTo>
                    <a:pt x="661" y="1999"/>
                    <a:pt x="679" y="2005"/>
                    <a:pt x="686" y="2008"/>
                  </a:cubicBezTo>
                  <a:close/>
                  <a:moveTo>
                    <a:pt x="718" y="2026"/>
                  </a:moveTo>
                  <a:cubicBezTo>
                    <a:pt x="718" y="2026"/>
                    <a:pt x="718" y="2026"/>
                    <a:pt x="718" y="2026"/>
                  </a:cubicBezTo>
                  <a:cubicBezTo>
                    <a:pt x="723" y="2031"/>
                    <a:pt x="738" y="2044"/>
                    <a:pt x="765" y="2057"/>
                  </a:cubicBezTo>
                  <a:cubicBezTo>
                    <a:pt x="963" y="2147"/>
                    <a:pt x="1113" y="1954"/>
                    <a:pt x="1163" y="1818"/>
                  </a:cubicBezTo>
                  <a:cubicBezTo>
                    <a:pt x="916" y="1830"/>
                    <a:pt x="760" y="1847"/>
                    <a:pt x="714" y="2013"/>
                  </a:cubicBezTo>
                  <a:cubicBezTo>
                    <a:pt x="812" y="2017"/>
                    <a:pt x="939" y="2007"/>
                    <a:pt x="1027" y="1962"/>
                  </a:cubicBezTo>
                  <a:cubicBezTo>
                    <a:pt x="954" y="2073"/>
                    <a:pt x="819" y="2067"/>
                    <a:pt x="718" y="2026"/>
                  </a:cubicBezTo>
                  <a:close/>
                  <a:moveTo>
                    <a:pt x="534" y="2342"/>
                  </a:moveTo>
                  <a:cubicBezTo>
                    <a:pt x="534" y="2342"/>
                    <a:pt x="534" y="2342"/>
                    <a:pt x="534" y="2342"/>
                  </a:cubicBezTo>
                  <a:cubicBezTo>
                    <a:pt x="527" y="2340"/>
                    <a:pt x="508" y="2336"/>
                    <a:pt x="481" y="2321"/>
                  </a:cubicBezTo>
                  <a:cubicBezTo>
                    <a:pt x="293" y="2213"/>
                    <a:pt x="363" y="1978"/>
                    <a:pt x="444" y="1858"/>
                  </a:cubicBezTo>
                  <a:cubicBezTo>
                    <a:pt x="578" y="2066"/>
                    <a:pt x="655" y="2203"/>
                    <a:pt x="546" y="2337"/>
                  </a:cubicBezTo>
                  <a:cubicBezTo>
                    <a:pt x="487" y="2259"/>
                    <a:pt x="421" y="2151"/>
                    <a:pt x="406" y="2053"/>
                  </a:cubicBezTo>
                  <a:cubicBezTo>
                    <a:pt x="358" y="2177"/>
                    <a:pt x="442" y="2283"/>
                    <a:pt x="534" y="2342"/>
                  </a:cubicBezTo>
                  <a:close/>
                  <a:moveTo>
                    <a:pt x="567" y="2357"/>
                  </a:moveTo>
                  <a:cubicBezTo>
                    <a:pt x="567" y="2357"/>
                    <a:pt x="567" y="2357"/>
                    <a:pt x="567" y="2357"/>
                  </a:cubicBezTo>
                  <a:cubicBezTo>
                    <a:pt x="672" y="2386"/>
                    <a:pt x="807" y="2378"/>
                    <a:pt x="868" y="2259"/>
                  </a:cubicBezTo>
                  <a:cubicBezTo>
                    <a:pt x="785" y="2314"/>
                    <a:pt x="660" y="2337"/>
                    <a:pt x="562" y="2345"/>
                  </a:cubicBezTo>
                  <a:cubicBezTo>
                    <a:pt x="590" y="2174"/>
                    <a:pt x="743" y="2140"/>
                    <a:pt x="987" y="2102"/>
                  </a:cubicBezTo>
                  <a:cubicBezTo>
                    <a:pt x="952" y="2242"/>
                    <a:pt x="824" y="2450"/>
                    <a:pt x="618" y="2383"/>
                  </a:cubicBezTo>
                  <a:cubicBezTo>
                    <a:pt x="589" y="2372"/>
                    <a:pt x="573" y="2361"/>
                    <a:pt x="567" y="2357"/>
                  </a:cubicBezTo>
                  <a:close/>
                  <a:moveTo>
                    <a:pt x="419" y="2690"/>
                  </a:moveTo>
                  <a:cubicBezTo>
                    <a:pt x="419" y="2690"/>
                    <a:pt x="419" y="2690"/>
                    <a:pt x="419" y="2690"/>
                  </a:cubicBezTo>
                  <a:cubicBezTo>
                    <a:pt x="321" y="2642"/>
                    <a:pt x="226" y="2546"/>
                    <a:pt x="260" y="2418"/>
                  </a:cubicBezTo>
                  <a:cubicBezTo>
                    <a:pt x="286" y="2513"/>
                    <a:pt x="363" y="2614"/>
                    <a:pt x="430" y="2685"/>
                  </a:cubicBezTo>
                  <a:cubicBezTo>
                    <a:pt x="524" y="2539"/>
                    <a:pt x="433" y="2412"/>
                    <a:pt x="277" y="2220"/>
                  </a:cubicBezTo>
                  <a:cubicBezTo>
                    <a:pt x="209" y="2348"/>
                    <a:pt x="165" y="2588"/>
                    <a:pt x="364" y="2676"/>
                  </a:cubicBezTo>
                  <a:cubicBezTo>
                    <a:pt x="392" y="2688"/>
                    <a:pt x="412" y="2689"/>
                    <a:pt x="419" y="2690"/>
                  </a:cubicBezTo>
                  <a:close/>
                  <a:moveTo>
                    <a:pt x="454" y="2702"/>
                  </a:moveTo>
                  <a:cubicBezTo>
                    <a:pt x="454" y="2702"/>
                    <a:pt x="454" y="2702"/>
                    <a:pt x="454" y="2702"/>
                  </a:cubicBezTo>
                  <a:cubicBezTo>
                    <a:pt x="460" y="2705"/>
                    <a:pt x="477" y="2715"/>
                    <a:pt x="507" y="2722"/>
                  </a:cubicBezTo>
                  <a:cubicBezTo>
                    <a:pt x="719" y="2767"/>
                    <a:pt x="824" y="2545"/>
                    <a:pt x="844" y="2402"/>
                  </a:cubicBezTo>
                  <a:cubicBezTo>
                    <a:pt x="604" y="2467"/>
                    <a:pt x="456" y="2518"/>
                    <a:pt x="448" y="2690"/>
                  </a:cubicBezTo>
                  <a:cubicBezTo>
                    <a:pt x="544" y="2672"/>
                    <a:pt x="665" y="2635"/>
                    <a:pt x="742" y="2572"/>
                  </a:cubicBezTo>
                  <a:cubicBezTo>
                    <a:pt x="694" y="2697"/>
                    <a:pt x="561" y="2719"/>
                    <a:pt x="454" y="2702"/>
                  </a:cubicBezTo>
                  <a:close/>
                  <a:moveTo>
                    <a:pt x="342" y="3050"/>
                  </a:moveTo>
                  <a:cubicBezTo>
                    <a:pt x="342" y="3050"/>
                    <a:pt x="342" y="3050"/>
                    <a:pt x="342" y="3050"/>
                  </a:cubicBezTo>
                  <a:cubicBezTo>
                    <a:pt x="335" y="3049"/>
                    <a:pt x="316" y="3050"/>
                    <a:pt x="286" y="3041"/>
                  </a:cubicBezTo>
                  <a:cubicBezTo>
                    <a:pt x="79" y="2976"/>
                    <a:pt x="97" y="2732"/>
                    <a:pt x="150" y="2597"/>
                  </a:cubicBezTo>
                  <a:cubicBezTo>
                    <a:pt x="326" y="2771"/>
                    <a:pt x="431" y="2888"/>
                    <a:pt x="353" y="3043"/>
                  </a:cubicBezTo>
                  <a:cubicBezTo>
                    <a:pt x="279" y="2980"/>
                    <a:pt x="191" y="2888"/>
                    <a:pt x="155" y="2796"/>
                  </a:cubicBezTo>
                  <a:cubicBezTo>
                    <a:pt x="135" y="2927"/>
                    <a:pt x="240" y="3012"/>
                    <a:pt x="342" y="3050"/>
                  </a:cubicBezTo>
                  <a:close/>
                  <a:moveTo>
                    <a:pt x="379" y="3057"/>
                  </a:moveTo>
                  <a:cubicBezTo>
                    <a:pt x="379" y="3057"/>
                    <a:pt x="379" y="3057"/>
                    <a:pt x="379" y="3057"/>
                  </a:cubicBezTo>
                  <a:cubicBezTo>
                    <a:pt x="487" y="3063"/>
                    <a:pt x="617" y="3026"/>
                    <a:pt x="650" y="2897"/>
                  </a:cubicBezTo>
                  <a:cubicBezTo>
                    <a:pt x="581" y="2968"/>
                    <a:pt x="465" y="3018"/>
                    <a:pt x="371" y="3046"/>
                  </a:cubicBezTo>
                  <a:cubicBezTo>
                    <a:pt x="361" y="2874"/>
                    <a:pt x="503" y="2807"/>
                    <a:pt x="733" y="2717"/>
                  </a:cubicBezTo>
                  <a:cubicBezTo>
                    <a:pt x="729" y="2861"/>
                    <a:pt x="650" y="3093"/>
                    <a:pt x="434" y="3071"/>
                  </a:cubicBezTo>
                  <a:cubicBezTo>
                    <a:pt x="403" y="3067"/>
                    <a:pt x="385" y="3059"/>
                    <a:pt x="379" y="3057"/>
                  </a:cubicBezTo>
                  <a:close/>
                  <a:moveTo>
                    <a:pt x="306" y="3415"/>
                  </a:moveTo>
                  <a:cubicBezTo>
                    <a:pt x="306" y="3415"/>
                    <a:pt x="306" y="3415"/>
                    <a:pt x="306" y="3415"/>
                  </a:cubicBezTo>
                  <a:cubicBezTo>
                    <a:pt x="200" y="3389"/>
                    <a:pt x="86" y="3316"/>
                    <a:pt x="92" y="3183"/>
                  </a:cubicBezTo>
                  <a:cubicBezTo>
                    <a:pt x="138" y="3271"/>
                    <a:pt x="235" y="3353"/>
                    <a:pt x="316" y="3407"/>
                  </a:cubicBezTo>
                  <a:cubicBezTo>
                    <a:pt x="376" y="3245"/>
                    <a:pt x="259" y="3140"/>
                    <a:pt x="65" y="2987"/>
                  </a:cubicBezTo>
                  <a:cubicBezTo>
                    <a:pt x="27" y="3126"/>
                    <a:pt x="36" y="3370"/>
                    <a:pt x="249" y="3413"/>
                  </a:cubicBezTo>
                  <a:cubicBezTo>
                    <a:pt x="279" y="3418"/>
                    <a:pt x="298" y="3415"/>
                    <a:pt x="306" y="3415"/>
                  </a:cubicBezTo>
                  <a:close/>
                  <a:moveTo>
                    <a:pt x="343" y="3419"/>
                  </a:moveTo>
                  <a:cubicBezTo>
                    <a:pt x="343" y="3419"/>
                    <a:pt x="343" y="3419"/>
                    <a:pt x="343" y="3419"/>
                  </a:cubicBezTo>
                  <a:cubicBezTo>
                    <a:pt x="349" y="3420"/>
                    <a:pt x="368" y="3426"/>
                    <a:pt x="399" y="3427"/>
                  </a:cubicBezTo>
                  <a:cubicBezTo>
                    <a:pt x="616" y="3424"/>
                    <a:pt x="670" y="3186"/>
                    <a:pt x="658" y="3042"/>
                  </a:cubicBezTo>
                  <a:cubicBezTo>
                    <a:pt x="439" y="3157"/>
                    <a:pt x="305" y="3238"/>
                    <a:pt x="334" y="3408"/>
                  </a:cubicBezTo>
                  <a:cubicBezTo>
                    <a:pt x="424" y="3370"/>
                    <a:pt x="534" y="3308"/>
                    <a:pt x="595" y="3230"/>
                  </a:cubicBezTo>
                  <a:cubicBezTo>
                    <a:pt x="576" y="3361"/>
                    <a:pt x="451" y="3412"/>
                    <a:pt x="343" y="3419"/>
                  </a:cubicBezTo>
                  <a:close/>
                  <a:moveTo>
                    <a:pt x="309" y="3782"/>
                  </a:moveTo>
                  <a:cubicBezTo>
                    <a:pt x="309" y="3782"/>
                    <a:pt x="309" y="3782"/>
                    <a:pt x="309" y="3782"/>
                  </a:cubicBezTo>
                  <a:cubicBezTo>
                    <a:pt x="302" y="3783"/>
                    <a:pt x="283" y="3788"/>
                    <a:pt x="252" y="3786"/>
                  </a:cubicBezTo>
                  <a:cubicBezTo>
                    <a:pt x="36" y="3767"/>
                    <a:pt x="0" y="3525"/>
                    <a:pt x="23" y="3383"/>
                  </a:cubicBezTo>
                  <a:cubicBezTo>
                    <a:pt x="233" y="3514"/>
                    <a:pt x="360" y="3605"/>
                    <a:pt x="319" y="3773"/>
                  </a:cubicBezTo>
                  <a:cubicBezTo>
                    <a:pt x="232" y="3728"/>
                    <a:pt x="126" y="3657"/>
                    <a:pt x="71" y="3575"/>
                  </a:cubicBezTo>
                  <a:cubicBezTo>
                    <a:pt x="80" y="3708"/>
                    <a:pt x="201" y="3768"/>
                    <a:pt x="309" y="3782"/>
                  </a:cubicBezTo>
                  <a:close/>
                  <a:moveTo>
                    <a:pt x="346" y="3782"/>
                  </a:moveTo>
                  <a:cubicBezTo>
                    <a:pt x="346" y="3782"/>
                    <a:pt x="346" y="3782"/>
                    <a:pt x="346" y="3782"/>
                  </a:cubicBezTo>
                  <a:cubicBezTo>
                    <a:pt x="453" y="3764"/>
                    <a:pt x="572" y="3700"/>
                    <a:pt x="577" y="3566"/>
                  </a:cubicBezTo>
                  <a:cubicBezTo>
                    <a:pt x="525" y="3650"/>
                    <a:pt x="422" y="3725"/>
                    <a:pt x="336" y="3773"/>
                  </a:cubicBezTo>
                  <a:cubicBezTo>
                    <a:pt x="289" y="3606"/>
                    <a:pt x="413" y="3511"/>
                    <a:pt x="619" y="3373"/>
                  </a:cubicBezTo>
                  <a:cubicBezTo>
                    <a:pt x="646" y="3515"/>
                    <a:pt x="618" y="3758"/>
                    <a:pt x="403" y="3784"/>
                  </a:cubicBezTo>
                  <a:cubicBezTo>
                    <a:pt x="372" y="3787"/>
                    <a:pt x="353" y="3783"/>
                    <a:pt x="346" y="3782"/>
                  </a:cubicBezTo>
                  <a:close/>
                  <a:moveTo>
                    <a:pt x="353" y="4147"/>
                  </a:moveTo>
                  <a:cubicBezTo>
                    <a:pt x="353" y="4147"/>
                    <a:pt x="353" y="4147"/>
                    <a:pt x="353" y="4147"/>
                  </a:cubicBezTo>
                  <a:cubicBezTo>
                    <a:pt x="244" y="4144"/>
                    <a:pt x="117" y="4098"/>
                    <a:pt x="94" y="3967"/>
                  </a:cubicBezTo>
                  <a:cubicBezTo>
                    <a:pt x="157" y="4042"/>
                    <a:pt x="270" y="4101"/>
                    <a:pt x="361" y="4137"/>
                  </a:cubicBezTo>
                  <a:cubicBezTo>
                    <a:pt x="384" y="3965"/>
                    <a:pt x="248" y="3888"/>
                    <a:pt x="25" y="3781"/>
                  </a:cubicBezTo>
                  <a:cubicBezTo>
                    <a:pt x="18" y="3925"/>
                    <a:pt x="80" y="4162"/>
                    <a:pt x="297" y="4157"/>
                  </a:cubicBezTo>
                  <a:cubicBezTo>
                    <a:pt x="328" y="4156"/>
                    <a:pt x="346" y="4149"/>
                    <a:pt x="353" y="4147"/>
                  </a:cubicBezTo>
                  <a:close/>
                  <a:moveTo>
                    <a:pt x="389" y="4142"/>
                  </a:moveTo>
                  <a:cubicBezTo>
                    <a:pt x="389" y="4142"/>
                    <a:pt x="389" y="4142"/>
                    <a:pt x="389" y="4142"/>
                  </a:cubicBezTo>
                  <a:cubicBezTo>
                    <a:pt x="396" y="4142"/>
                    <a:pt x="416" y="4144"/>
                    <a:pt x="446" y="4138"/>
                  </a:cubicBezTo>
                  <a:cubicBezTo>
                    <a:pt x="657" y="4089"/>
                    <a:pt x="658" y="3844"/>
                    <a:pt x="616" y="3706"/>
                  </a:cubicBezTo>
                  <a:cubicBezTo>
                    <a:pt x="426" y="3866"/>
                    <a:pt x="313" y="3974"/>
                    <a:pt x="379" y="4134"/>
                  </a:cubicBezTo>
                  <a:cubicBezTo>
                    <a:pt x="458" y="4077"/>
                    <a:pt x="553" y="3993"/>
                    <a:pt x="595" y="3903"/>
                  </a:cubicBezTo>
                  <a:cubicBezTo>
                    <a:pt x="605" y="4036"/>
                    <a:pt x="494" y="4113"/>
                    <a:pt x="389" y="4142"/>
                  </a:cubicBezTo>
                  <a:close/>
                  <a:moveTo>
                    <a:pt x="436" y="4505"/>
                  </a:moveTo>
                  <a:cubicBezTo>
                    <a:pt x="436" y="4505"/>
                    <a:pt x="436" y="4505"/>
                    <a:pt x="436" y="4505"/>
                  </a:cubicBezTo>
                  <a:cubicBezTo>
                    <a:pt x="327" y="4514"/>
                    <a:pt x="196" y="4481"/>
                    <a:pt x="158" y="4354"/>
                  </a:cubicBezTo>
                  <a:cubicBezTo>
                    <a:pt x="230" y="4422"/>
                    <a:pt x="348" y="4468"/>
                    <a:pt x="443" y="4494"/>
                  </a:cubicBezTo>
                  <a:cubicBezTo>
                    <a:pt x="447" y="4321"/>
                    <a:pt x="303" y="4259"/>
                    <a:pt x="70" y="4176"/>
                  </a:cubicBezTo>
                  <a:cubicBezTo>
                    <a:pt x="79" y="4321"/>
                    <a:pt x="166" y="4549"/>
                    <a:pt x="381" y="4521"/>
                  </a:cubicBezTo>
                  <a:cubicBezTo>
                    <a:pt x="412" y="4516"/>
                    <a:pt x="429" y="4507"/>
                    <a:pt x="436" y="4505"/>
                  </a:cubicBezTo>
                  <a:close/>
                  <a:moveTo>
                    <a:pt x="472" y="4496"/>
                  </a:moveTo>
                  <a:cubicBezTo>
                    <a:pt x="472" y="4496"/>
                    <a:pt x="472" y="4496"/>
                    <a:pt x="472" y="4496"/>
                  </a:cubicBezTo>
                  <a:cubicBezTo>
                    <a:pt x="572" y="4455"/>
                    <a:pt x="675" y="4367"/>
                    <a:pt x="650" y="4236"/>
                  </a:cubicBezTo>
                  <a:cubicBezTo>
                    <a:pt x="617" y="4329"/>
                    <a:pt x="533" y="4424"/>
                    <a:pt x="460" y="4489"/>
                  </a:cubicBezTo>
                  <a:cubicBezTo>
                    <a:pt x="378" y="4337"/>
                    <a:pt x="478" y="4217"/>
                    <a:pt x="649" y="4038"/>
                  </a:cubicBezTo>
                  <a:cubicBezTo>
                    <a:pt x="706" y="4170"/>
                    <a:pt x="732" y="4414"/>
                    <a:pt x="527" y="4486"/>
                  </a:cubicBezTo>
                  <a:cubicBezTo>
                    <a:pt x="498" y="4495"/>
                    <a:pt x="479" y="4496"/>
                    <a:pt x="472" y="4496"/>
                  </a:cubicBezTo>
                  <a:close/>
                  <a:moveTo>
                    <a:pt x="557" y="4851"/>
                  </a:moveTo>
                  <a:cubicBezTo>
                    <a:pt x="557" y="4851"/>
                    <a:pt x="557" y="4851"/>
                    <a:pt x="557" y="4851"/>
                  </a:cubicBezTo>
                  <a:cubicBezTo>
                    <a:pt x="450" y="4872"/>
                    <a:pt x="316" y="4854"/>
                    <a:pt x="265" y="4731"/>
                  </a:cubicBezTo>
                  <a:cubicBezTo>
                    <a:pt x="344" y="4792"/>
                    <a:pt x="466" y="4825"/>
                    <a:pt x="563" y="4839"/>
                  </a:cubicBezTo>
                  <a:cubicBezTo>
                    <a:pt x="549" y="4667"/>
                    <a:pt x="399" y="4622"/>
                    <a:pt x="158" y="4565"/>
                  </a:cubicBezTo>
                  <a:cubicBezTo>
                    <a:pt x="182" y="4707"/>
                    <a:pt x="294" y="4925"/>
                    <a:pt x="505" y="4873"/>
                  </a:cubicBezTo>
                  <a:cubicBezTo>
                    <a:pt x="534" y="4865"/>
                    <a:pt x="551" y="4855"/>
                    <a:pt x="557" y="4851"/>
                  </a:cubicBezTo>
                  <a:close/>
                  <a:moveTo>
                    <a:pt x="592" y="4839"/>
                  </a:moveTo>
                  <a:cubicBezTo>
                    <a:pt x="592" y="4839"/>
                    <a:pt x="592" y="4839"/>
                    <a:pt x="592" y="4839"/>
                  </a:cubicBezTo>
                  <a:cubicBezTo>
                    <a:pt x="599" y="4837"/>
                    <a:pt x="618" y="4835"/>
                    <a:pt x="646" y="4822"/>
                  </a:cubicBezTo>
                  <a:cubicBezTo>
                    <a:pt x="842" y="4728"/>
                    <a:pt x="790" y="4489"/>
                    <a:pt x="718" y="4364"/>
                  </a:cubicBezTo>
                  <a:cubicBezTo>
                    <a:pt x="568" y="4561"/>
                    <a:pt x="481" y="4691"/>
                    <a:pt x="580" y="4833"/>
                  </a:cubicBezTo>
                  <a:cubicBezTo>
                    <a:pt x="645" y="4761"/>
                    <a:pt x="719" y="4657"/>
                    <a:pt x="741" y="4561"/>
                  </a:cubicBezTo>
                  <a:cubicBezTo>
                    <a:pt x="780" y="4688"/>
                    <a:pt x="688" y="4787"/>
                    <a:pt x="592" y="4839"/>
                  </a:cubicBezTo>
                  <a:close/>
                  <a:moveTo>
                    <a:pt x="716" y="5183"/>
                  </a:moveTo>
                  <a:cubicBezTo>
                    <a:pt x="716" y="5183"/>
                    <a:pt x="716" y="5183"/>
                    <a:pt x="716" y="5183"/>
                  </a:cubicBezTo>
                  <a:cubicBezTo>
                    <a:pt x="612" y="5215"/>
                    <a:pt x="477" y="5212"/>
                    <a:pt x="412" y="5095"/>
                  </a:cubicBezTo>
                  <a:cubicBezTo>
                    <a:pt x="497" y="5147"/>
                    <a:pt x="622" y="5166"/>
                    <a:pt x="720" y="5170"/>
                  </a:cubicBezTo>
                  <a:cubicBezTo>
                    <a:pt x="687" y="5000"/>
                    <a:pt x="533" y="4972"/>
                    <a:pt x="287" y="4941"/>
                  </a:cubicBezTo>
                  <a:cubicBezTo>
                    <a:pt x="327" y="5080"/>
                    <a:pt x="462" y="5285"/>
                    <a:pt x="666" y="5210"/>
                  </a:cubicBezTo>
                  <a:cubicBezTo>
                    <a:pt x="695" y="5199"/>
                    <a:pt x="710" y="5187"/>
                    <a:pt x="716" y="5183"/>
                  </a:cubicBezTo>
                  <a:close/>
                  <a:moveTo>
                    <a:pt x="749" y="5166"/>
                  </a:moveTo>
                  <a:cubicBezTo>
                    <a:pt x="749" y="5166"/>
                    <a:pt x="749" y="5166"/>
                    <a:pt x="749" y="5166"/>
                  </a:cubicBezTo>
                  <a:cubicBezTo>
                    <a:pt x="838" y="5105"/>
                    <a:pt x="919" y="4996"/>
                    <a:pt x="867" y="4874"/>
                  </a:cubicBezTo>
                  <a:cubicBezTo>
                    <a:pt x="855" y="4972"/>
                    <a:pt x="793" y="5083"/>
                    <a:pt x="736" y="5162"/>
                  </a:cubicBezTo>
                  <a:cubicBezTo>
                    <a:pt x="623" y="5032"/>
                    <a:pt x="695" y="4893"/>
                    <a:pt x="823" y="4680"/>
                  </a:cubicBezTo>
                  <a:cubicBezTo>
                    <a:pt x="908" y="4797"/>
                    <a:pt x="985" y="5029"/>
                    <a:pt x="801" y="5144"/>
                  </a:cubicBezTo>
                  <a:cubicBezTo>
                    <a:pt x="774" y="5160"/>
                    <a:pt x="756" y="5164"/>
                    <a:pt x="749" y="5166"/>
                  </a:cubicBezTo>
                  <a:close/>
                  <a:moveTo>
                    <a:pt x="909" y="5495"/>
                  </a:moveTo>
                  <a:cubicBezTo>
                    <a:pt x="909" y="5495"/>
                    <a:pt x="909" y="5495"/>
                    <a:pt x="909" y="5495"/>
                  </a:cubicBezTo>
                  <a:cubicBezTo>
                    <a:pt x="810" y="5538"/>
                    <a:pt x="675" y="5550"/>
                    <a:pt x="598" y="5441"/>
                  </a:cubicBezTo>
                  <a:cubicBezTo>
                    <a:pt x="688" y="5483"/>
                    <a:pt x="815" y="5488"/>
                    <a:pt x="912" y="5482"/>
                  </a:cubicBezTo>
                  <a:cubicBezTo>
                    <a:pt x="861" y="5317"/>
                    <a:pt x="705" y="5305"/>
                    <a:pt x="457" y="5302"/>
                  </a:cubicBezTo>
                  <a:cubicBezTo>
                    <a:pt x="512" y="5435"/>
                    <a:pt x="668" y="5624"/>
                    <a:pt x="863" y="5527"/>
                  </a:cubicBezTo>
                  <a:cubicBezTo>
                    <a:pt x="890" y="5513"/>
                    <a:pt x="904" y="5499"/>
                    <a:pt x="909" y="5495"/>
                  </a:cubicBezTo>
                  <a:close/>
                  <a:moveTo>
                    <a:pt x="941" y="5475"/>
                  </a:moveTo>
                  <a:cubicBezTo>
                    <a:pt x="941" y="5475"/>
                    <a:pt x="941" y="5475"/>
                    <a:pt x="941" y="5475"/>
                  </a:cubicBezTo>
                  <a:cubicBezTo>
                    <a:pt x="947" y="5472"/>
                    <a:pt x="965" y="5466"/>
                    <a:pt x="990" y="5447"/>
                  </a:cubicBezTo>
                  <a:cubicBezTo>
                    <a:pt x="1161" y="5313"/>
                    <a:pt x="1058" y="5091"/>
                    <a:pt x="961" y="4984"/>
                  </a:cubicBezTo>
                  <a:cubicBezTo>
                    <a:pt x="857" y="5209"/>
                    <a:pt x="801" y="5355"/>
                    <a:pt x="928" y="5472"/>
                  </a:cubicBezTo>
                  <a:cubicBezTo>
                    <a:pt x="976" y="5387"/>
                    <a:pt x="1025" y="5270"/>
                    <a:pt x="1026" y="5171"/>
                  </a:cubicBezTo>
                  <a:cubicBezTo>
                    <a:pt x="1091" y="5287"/>
                    <a:pt x="1023" y="5404"/>
                    <a:pt x="941" y="5475"/>
                  </a:cubicBezTo>
                  <a:close/>
                  <a:moveTo>
                    <a:pt x="1136" y="5784"/>
                  </a:moveTo>
                  <a:cubicBezTo>
                    <a:pt x="1136" y="5784"/>
                    <a:pt x="1136" y="5784"/>
                    <a:pt x="1136" y="5784"/>
                  </a:cubicBezTo>
                  <a:cubicBezTo>
                    <a:pt x="1131" y="5789"/>
                    <a:pt x="1119" y="5804"/>
                    <a:pt x="1093" y="5821"/>
                  </a:cubicBezTo>
                  <a:cubicBezTo>
                    <a:pt x="910" y="5938"/>
                    <a:pt x="735" y="5768"/>
                    <a:pt x="666" y="5641"/>
                  </a:cubicBezTo>
                  <a:cubicBezTo>
                    <a:pt x="912" y="5617"/>
                    <a:pt x="1069" y="5612"/>
                    <a:pt x="1138" y="5770"/>
                  </a:cubicBezTo>
                  <a:cubicBezTo>
                    <a:pt x="1041" y="5788"/>
                    <a:pt x="915" y="5796"/>
                    <a:pt x="821" y="5764"/>
                  </a:cubicBezTo>
                  <a:cubicBezTo>
                    <a:pt x="909" y="5864"/>
                    <a:pt x="1042" y="5838"/>
                    <a:pt x="1136" y="5784"/>
                  </a:cubicBezTo>
                  <a:close/>
                  <a:moveTo>
                    <a:pt x="1165" y="5761"/>
                  </a:moveTo>
                  <a:cubicBezTo>
                    <a:pt x="1165" y="5761"/>
                    <a:pt x="1165" y="5761"/>
                    <a:pt x="1165" y="5761"/>
                  </a:cubicBezTo>
                  <a:cubicBezTo>
                    <a:pt x="1239" y="5681"/>
                    <a:pt x="1294" y="5558"/>
                    <a:pt x="1217" y="5449"/>
                  </a:cubicBezTo>
                  <a:cubicBezTo>
                    <a:pt x="1226" y="5548"/>
                    <a:pt x="1190" y="5669"/>
                    <a:pt x="1152" y="5759"/>
                  </a:cubicBezTo>
                  <a:cubicBezTo>
                    <a:pt x="1013" y="5656"/>
                    <a:pt x="1053" y="5505"/>
                    <a:pt x="1132" y="5270"/>
                  </a:cubicBezTo>
                  <a:cubicBezTo>
                    <a:pt x="1240" y="5366"/>
                    <a:pt x="1366" y="5575"/>
                    <a:pt x="1211" y="5727"/>
                  </a:cubicBezTo>
                  <a:cubicBezTo>
                    <a:pt x="1188" y="5749"/>
                    <a:pt x="1171" y="5757"/>
                    <a:pt x="1165" y="5761"/>
                  </a:cubicBezTo>
                  <a:close/>
                  <a:moveTo>
                    <a:pt x="1393" y="6046"/>
                  </a:moveTo>
                  <a:cubicBezTo>
                    <a:pt x="1393" y="6046"/>
                    <a:pt x="1393" y="6046"/>
                    <a:pt x="1393" y="6046"/>
                  </a:cubicBezTo>
                  <a:cubicBezTo>
                    <a:pt x="1305" y="6110"/>
                    <a:pt x="1176" y="6151"/>
                    <a:pt x="1077" y="6061"/>
                  </a:cubicBezTo>
                  <a:cubicBezTo>
                    <a:pt x="1174" y="6082"/>
                    <a:pt x="1299" y="6060"/>
                    <a:pt x="1393" y="6033"/>
                  </a:cubicBezTo>
                  <a:cubicBezTo>
                    <a:pt x="1307" y="5883"/>
                    <a:pt x="1152" y="5905"/>
                    <a:pt x="910" y="5956"/>
                  </a:cubicBezTo>
                  <a:cubicBezTo>
                    <a:pt x="992" y="6074"/>
                    <a:pt x="1185" y="6224"/>
                    <a:pt x="1354" y="6088"/>
                  </a:cubicBezTo>
                  <a:cubicBezTo>
                    <a:pt x="1378" y="6068"/>
                    <a:pt x="1388" y="6052"/>
                    <a:pt x="1393" y="6046"/>
                  </a:cubicBezTo>
                  <a:close/>
                  <a:moveTo>
                    <a:pt x="1419" y="6020"/>
                  </a:moveTo>
                  <a:cubicBezTo>
                    <a:pt x="1419" y="6020"/>
                    <a:pt x="1419" y="6020"/>
                    <a:pt x="1419" y="6020"/>
                  </a:cubicBezTo>
                  <a:cubicBezTo>
                    <a:pt x="1425" y="6016"/>
                    <a:pt x="1441" y="6006"/>
                    <a:pt x="1461" y="5982"/>
                  </a:cubicBezTo>
                  <a:cubicBezTo>
                    <a:pt x="1599" y="5814"/>
                    <a:pt x="1450" y="5620"/>
                    <a:pt x="1332" y="5536"/>
                  </a:cubicBezTo>
                  <a:cubicBezTo>
                    <a:pt x="1280" y="5778"/>
                    <a:pt x="1256" y="5933"/>
                    <a:pt x="1406" y="6020"/>
                  </a:cubicBezTo>
                  <a:cubicBezTo>
                    <a:pt x="1434" y="5927"/>
                    <a:pt x="1457" y="5802"/>
                    <a:pt x="1436" y="5705"/>
                  </a:cubicBezTo>
                  <a:cubicBezTo>
                    <a:pt x="1525" y="5804"/>
                    <a:pt x="1484" y="5933"/>
                    <a:pt x="1419" y="6020"/>
                  </a:cubicBezTo>
                  <a:close/>
                  <a:moveTo>
                    <a:pt x="1677" y="6279"/>
                  </a:moveTo>
                  <a:cubicBezTo>
                    <a:pt x="1677" y="6279"/>
                    <a:pt x="1677" y="6279"/>
                    <a:pt x="1677" y="6279"/>
                  </a:cubicBezTo>
                  <a:cubicBezTo>
                    <a:pt x="1673" y="6285"/>
                    <a:pt x="1664" y="6303"/>
                    <a:pt x="1643" y="6325"/>
                  </a:cubicBezTo>
                  <a:cubicBezTo>
                    <a:pt x="1490" y="6479"/>
                    <a:pt x="1281" y="6351"/>
                    <a:pt x="1186" y="6242"/>
                  </a:cubicBezTo>
                  <a:cubicBezTo>
                    <a:pt x="1422" y="6165"/>
                    <a:pt x="1574" y="6126"/>
                    <a:pt x="1675" y="6266"/>
                  </a:cubicBezTo>
                  <a:cubicBezTo>
                    <a:pt x="1585" y="6303"/>
                    <a:pt x="1463" y="6339"/>
                    <a:pt x="1365" y="6328"/>
                  </a:cubicBezTo>
                  <a:cubicBezTo>
                    <a:pt x="1473" y="6407"/>
                    <a:pt x="1596" y="6353"/>
                    <a:pt x="1677" y="6279"/>
                  </a:cubicBezTo>
                  <a:close/>
                  <a:moveTo>
                    <a:pt x="1700" y="6250"/>
                  </a:moveTo>
                  <a:cubicBezTo>
                    <a:pt x="1700" y="6250"/>
                    <a:pt x="1700" y="6250"/>
                    <a:pt x="1700" y="6250"/>
                  </a:cubicBezTo>
                  <a:cubicBezTo>
                    <a:pt x="1755" y="6157"/>
                    <a:pt x="1782" y="6024"/>
                    <a:pt x="1683" y="5935"/>
                  </a:cubicBezTo>
                  <a:cubicBezTo>
                    <a:pt x="1714" y="6029"/>
                    <a:pt x="1705" y="6156"/>
                    <a:pt x="1687" y="6252"/>
                  </a:cubicBezTo>
                  <a:cubicBezTo>
                    <a:pt x="1529" y="6182"/>
                    <a:pt x="1535" y="6025"/>
                    <a:pt x="1561" y="5779"/>
                  </a:cubicBezTo>
                  <a:cubicBezTo>
                    <a:pt x="1687" y="5849"/>
                    <a:pt x="1856" y="6026"/>
                    <a:pt x="1738" y="6208"/>
                  </a:cubicBezTo>
                  <a:cubicBezTo>
                    <a:pt x="1720" y="6234"/>
                    <a:pt x="1705" y="6246"/>
                    <a:pt x="1700" y="6250"/>
                  </a:cubicBezTo>
                  <a:close/>
                  <a:moveTo>
                    <a:pt x="1984" y="6480"/>
                  </a:moveTo>
                  <a:cubicBezTo>
                    <a:pt x="1984" y="6480"/>
                    <a:pt x="1984" y="6480"/>
                    <a:pt x="1984" y="6480"/>
                  </a:cubicBezTo>
                  <a:cubicBezTo>
                    <a:pt x="1912" y="6562"/>
                    <a:pt x="1795" y="6629"/>
                    <a:pt x="1680" y="6563"/>
                  </a:cubicBezTo>
                  <a:cubicBezTo>
                    <a:pt x="1779" y="6563"/>
                    <a:pt x="1896" y="6514"/>
                    <a:pt x="1982" y="6467"/>
                  </a:cubicBezTo>
                  <a:cubicBezTo>
                    <a:pt x="1865" y="6339"/>
                    <a:pt x="1719" y="6394"/>
                    <a:pt x="1493" y="6496"/>
                  </a:cubicBezTo>
                  <a:cubicBezTo>
                    <a:pt x="1599" y="6594"/>
                    <a:pt x="1820" y="6699"/>
                    <a:pt x="1956" y="6529"/>
                  </a:cubicBezTo>
                  <a:cubicBezTo>
                    <a:pt x="1975" y="6504"/>
                    <a:pt x="1981" y="6486"/>
                    <a:pt x="1984" y="6480"/>
                  </a:cubicBezTo>
                  <a:close/>
                  <a:moveTo>
                    <a:pt x="2004" y="6449"/>
                  </a:moveTo>
                  <a:cubicBezTo>
                    <a:pt x="2004" y="6449"/>
                    <a:pt x="2004" y="6449"/>
                    <a:pt x="2004" y="6449"/>
                  </a:cubicBezTo>
                  <a:cubicBezTo>
                    <a:pt x="2009" y="6443"/>
                    <a:pt x="2023" y="6430"/>
                    <a:pt x="2037" y="6402"/>
                  </a:cubicBezTo>
                  <a:cubicBezTo>
                    <a:pt x="2135" y="6209"/>
                    <a:pt x="1948" y="6051"/>
                    <a:pt x="1815" y="5995"/>
                  </a:cubicBezTo>
                  <a:cubicBezTo>
                    <a:pt x="1816" y="6243"/>
                    <a:pt x="1827" y="6399"/>
                    <a:pt x="1991" y="6452"/>
                  </a:cubicBezTo>
                  <a:cubicBezTo>
                    <a:pt x="1999" y="6354"/>
                    <a:pt x="1994" y="6227"/>
                    <a:pt x="1953" y="6137"/>
                  </a:cubicBezTo>
                  <a:cubicBezTo>
                    <a:pt x="2061" y="6215"/>
                    <a:pt x="2049" y="6349"/>
                    <a:pt x="2004" y="6449"/>
                  </a:cubicBezTo>
                  <a:close/>
                  <a:moveTo>
                    <a:pt x="2312" y="6646"/>
                  </a:moveTo>
                  <a:cubicBezTo>
                    <a:pt x="2312" y="6646"/>
                    <a:pt x="2312" y="6646"/>
                    <a:pt x="2312" y="6646"/>
                  </a:cubicBezTo>
                  <a:cubicBezTo>
                    <a:pt x="2310" y="6653"/>
                    <a:pt x="2305" y="6671"/>
                    <a:pt x="2289" y="6698"/>
                  </a:cubicBezTo>
                  <a:cubicBezTo>
                    <a:pt x="2173" y="6881"/>
                    <a:pt x="1942" y="6801"/>
                    <a:pt x="1825" y="6716"/>
                  </a:cubicBezTo>
                  <a:cubicBezTo>
                    <a:pt x="2038" y="6590"/>
                    <a:pt x="2178" y="6519"/>
                    <a:pt x="2308" y="6633"/>
                  </a:cubicBezTo>
                  <a:cubicBezTo>
                    <a:pt x="2228" y="6689"/>
                    <a:pt x="2117" y="6750"/>
                    <a:pt x="2018" y="6761"/>
                  </a:cubicBezTo>
                  <a:cubicBezTo>
                    <a:pt x="2140" y="6814"/>
                    <a:pt x="2249" y="6735"/>
                    <a:pt x="2312" y="6646"/>
                  </a:cubicBezTo>
                  <a:close/>
                  <a:moveTo>
                    <a:pt x="2328" y="6613"/>
                  </a:moveTo>
                  <a:cubicBezTo>
                    <a:pt x="2328" y="6613"/>
                    <a:pt x="2328" y="6613"/>
                    <a:pt x="2328" y="6613"/>
                  </a:cubicBezTo>
                  <a:cubicBezTo>
                    <a:pt x="2362" y="6509"/>
                    <a:pt x="2359" y="6374"/>
                    <a:pt x="2243" y="6309"/>
                  </a:cubicBezTo>
                  <a:cubicBezTo>
                    <a:pt x="2294" y="6394"/>
                    <a:pt x="2312" y="6519"/>
                    <a:pt x="2316" y="6617"/>
                  </a:cubicBezTo>
                  <a:cubicBezTo>
                    <a:pt x="2146" y="6583"/>
                    <a:pt x="2119" y="6428"/>
                    <a:pt x="2091" y="6182"/>
                  </a:cubicBezTo>
                  <a:cubicBezTo>
                    <a:pt x="2229" y="6223"/>
                    <a:pt x="2432" y="6360"/>
                    <a:pt x="2356" y="6563"/>
                  </a:cubicBezTo>
                  <a:cubicBezTo>
                    <a:pt x="2345" y="6592"/>
                    <a:pt x="2332" y="6607"/>
                    <a:pt x="2328" y="6613"/>
                  </a:cubicBezTo>
                  <a:close/>
                  <a:moveTo>
                    <a:pt x="2656" y="6775"/>
                  </a:moveTo>
                  <a:cubicBezTo>
                    <a:pt x="2656" y="6775"/>
                    <a:pt x="2656" y="6775"/>
                    <a:pt x="2656" y="6775"/>
                  </a:cubicBezTo>
                  <a:cubicBezTo>
                    <a:pt x="2603" y="6870"/>
                    <a:pt x="2504" y="6961"/>
                    <a:pt x="2376" y="6922"/>
                  </a:cubicBezTo>
                  <a:cubicBezTo>
                    <a:pt x="2473" y="6900"/>
                    <a:pt x="2577" y="6827"/>
                    <a:pt x="2650" y="6763"/>
                  </a:cubicBezTo>
                  <a:cubicBezTo>
                    <a:pt x="2509" y="6663"/>
                    <a:pt x="2378" y="6749"/>
                    <a:pt x="2180" y="6898"/>
                  </a:cubicBezTo>
                  <a:cubicBezTo>
                    <a:pt x="2305" y="6970"/>
                    <a:pt x="2543" y="7024"/>
                    <a:pt x="2639" y="6829"/>
                  </a:cubicBezTo>
                  <a:cubicBezTo>
                    <a:pt x="2652" y="6801"/>
                    <a:pt x="2654" y="6782"/>
                    <a:pt x="2656" y="6775"/>
                  </a:cubicBezTo>
                  <a:close/>
                  <a:moveTo>
                    <a:pt x="2669" y="6740"/>
                  </a:moveTo>
                  <a:cubicBezTo>
                    <a:pt x="2669" y="6740"/>
                    <a:pt x="2669" y="6740"/>
                    <a:pt x="2669" y="6740"/>
                  </a:cubicBezTo>
                  <a:cubicBezTo>
                    <a:pt x="2672" y="6734"/>
                    <a:pt x="2682" y="6718"/>
                    <a:pt x="2691" y="6688"/>
                  </a:cubicBezTo>
                  <a:cubicBezTo>
                    <a:pt x="2744" y="6477"/>
                    <a:pt x="2527" y="6364"/>
                    <a:pt x="2385" y="6338"/>
                  </a:cubicBezTo>
                  <a:cubicBezTo>
                    <a:pt x="2440" y="6580"/>
                    <a:pt x="2484" y="6730"/>
                    <a:pt x="2656" y="6746"/>
                  </a:cubicBezTo>
                  <a:cubicBezTo>
                    <a:pt x="2642" y="6649"/>
                    <a:pt x="2610" y="6526"/>
                    <a:pt x="2551" y="6447"/>
                  </a:cubicBezTo>
                  <a:cubicBezTo>
                    <a:pt x="2673" y="6500"/>
                    <a:pt x="2690" y="6634"/>
                    <a:pt x="2669" y="6740"/>
                  </a:cubicBezTo>
                  <a:close/>
                  <a:moveTo>
                    <a:pt x="3011" y="6866"/>
                  </a:moveTo>
                  <a:cubicBezTo>
                    <a:pt x="3011" y="6866"/>
                    <a:pt x="3011" y="6866"/>
                    <a:pt x="3011" y="6866"/>
                  </a:cubicBezTo>
                  <a:cubicBezTo>
                    <a:pt x="3011" y="6873"/>
                    <a:pt x="3010" y="6892"/>
                    <a:pt x="3001" y="6922"/>
                  </a:cubicBezTo>
                  <a:cubicBezTo>
                    <a:pt x="2927" y="7126"/>
                    <a:pt x="2684" y="7098"/>
                    <a:pt x="2552" y="7039"/>
                  </a:cubicBezTo>
                  <a:cubicBezTo>
                    <a:pt x="2732" y="6870"/>
                    <a:pt x="2853" y="6771"/>
                    <a:pt x="3005" y="6854"/>
                  </a:cubicBezTo>
                  <a:cubicBezTo>
                    <a:pt x="2939" y="6927"/>
                    <a:pt x="2844" y="7010"/>
                    <a:pt x="2750" y="7042"/>
                  </a:cubicBezTo>
                  <a:cubicBezTo>
                    <a:pt x="2881" y="7068"/>
                    <a:pt x="2970" y="6966"/>
                    <a:pt x="3011" y="6866"/>
                  </a:cubicBezTo>
                  <a:close/>
                  <a:moveTo>
                    <a:pt x="3380" y="6881"/>
                  </a:moveTo>
                  <a:cubicBezTo>
                    <a:pt x="3380" y="6881"/>
                    <a:pt x="3380" y="6881"/>
                    <a:pt x="3380" y="6881"/>
                  </a:cubicBezTo>
                  <a:cubicBezTo>
                    <a:pt x="3378" y="6772"/>
                    <a:pt x="3333" y="6645"/>
                    <a:pt x="3202" y="6620"/>
                  </a:cubicBezTo>
                  <a:cubicBezTo>
                    <a:pt x="3277" y="6685"/>
                    <a:pt x="3335" y="6797"/>
                    <a:pt x="3370" y="6889"/>
                  </a:cubicBezTo>
                  <a:cubicBezTo>
                    <a:pt x="3198" y="6911"/>
                    <a:pt x="3122" y="6774"/>
                    <a:pt x="3016" y="6550"/>
                  </a:cubicBezTo>
                  <a:cubicBezTo>
                    <a:pt x="3161" y="6544"/>
                    <a:pt x="3397" y="6608"/>
                    <a:pt x="3390" y="6825"/>
                  </a:cubicBezTo>
                  <a:cubicBezTo>
                    <a:pt x="3389" y="6856"/>
                    <a:pt x="3382" y="6874"/>
                    <a:pt x="3380" y="6881"/>
                  </a:cubicBezTo>
                  <a:close/>
                  <a:moveTo>
                    <a:pt x="3020" y="6830"/>
                  </a:moveTo>
                  <a:cubicBezTo>
                    <a:pt x="3020" y="6830"/>
                    <a:pt x="3020" y="6830"/>
                    <a:pt x="3020" y="6830"/>
                  </a:cubicBezTo>
                  <a:cubicBezTo>
                    <a:pt x="3031" y="6722"/>
                    <a:pt x="2999" y="6590"/>
                    <a:pt x="2872" y="6552"/>
                  </a:cubicBezTo>
                  <a:cubicBezTo>
                    <a:pt x="2939" y="6624"/>
                    <a:pt x="2985" y="6742"/>
                    <a:pt x="3009" y="6837"/>
                  </a:cubicBezTo>
                  <a:cubicBezTo>
                    <a:pt x="2836" y="6840"/>
                    <a:pt x="2776" y="6696"/>
                    <a:pt x="2695" y="6461"/>
                  </a:cubicBezTo>
                  <a:cubicBezTo>
                    <a:pt x="2839" y="6471"/>
                    <a:pt x="3067" y="6560"/>
                    <a:pt x="3037" y="6775"/>
                  </a:cubicBezTo>
                  <a:cubicBezTo>
                    <a:pt x="3032" y="6806"/>
                    <a:pt x="3023" y="6823"/>
                    <a:pt x="3020" y="6830"/>
                  </a:cubicBezTo>
                  <a:close/>
                </a:path>
              </a:pathLst>
            </a:custGeom>
            <a:gradFill flip="none" rotWithShape="1">
              <a:gsLst>
                <a:gs pos="5000">
                  <a:srgbClr val="FEF5D6"/>
                </a:gs>
                <a:gs pos="68000">
                  <a:srgbClr val="FBCB78"/>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sp>
        <p:nvSpPr>
          <p:cNvPr id="20" name="矩形 19"/>
          <p:cNvSpPr/>
          <p:nvPr/>
        </p:nvSpPr>
        <p:spPr>
          <a:xfrm>
            <a:off x="3301784" y="1903491"/>
            <a:ext cx="1498086" cy="593689"/>
          </a:xfrm>
          <a:prstGeom prst="rect">
            <a:avLst/>
          </a:prstGeom>
        </p:spPr>
        <p:txBody>
          <a:bodyPr wrap="square">
            <a:spAutoFit/>
          </a:bodyPr>
          <a:lstStyle/>
          <a:p>
            <a:pPr algn="ctr">
              <a:lnSpc>
                <a:spcPct val="140000"/>
              </a:lnSpc>
            </a:pPr>
            <a:r>
              <a:rPr lang="zh-CN" altLang="en-US" sz="2600" dirty="0">
                <a:solidFill>
                  <a:srgbClr val="D7271E"/>
                </a:solidFill>
                <a:latin typeface="义启粗黑体" panose="02000800000000000000" pitchFamily="2" charset="-128"/>
                <a:ea typeface="义启粗黑体" panose="02000800000000000000" pitchFamily="2" charset="-128"/>
              </a:rPr>
              <a:t>根 本</a:t>
            </a:r>
          </a:p>
        </p:txBody>
      </p:sp>
      <p:grpSp>
        <p:nvGrpSpPr>
          <p:cNvPr id="21" name="组合 20"/>
          <p:cNvGrpSpPr/>
          <p:nvPr/>
        </p:nvGrpSpPr>
        <p:grpSpPr>
          <a:xfrm>
            <a:off x="5338081" y="1491582"/>
            <a:ext cx="1548032" cy="1519212"/>
            <a:chOff x="1368932" y="1651000"/>
            <a:chExt cx="1826938" cy="1792926"/>
          </a:xfrm>
        </p:grpSpPr>
        <p:sp>
          <p:nvSpPr>
            <p:cNvPr id="22" name="椭圆 21"/>
            <p:cNvSpPr/>
            <p:nvPr/>
          </p:nvSpPr>
          <p:spPr>
            <a:xfrm>
              <a:off x="1533297" y="1791469"/>
              <a:ext cx="1498086" cy="1498086"/>
            </a:xfrm>
            <a:prstGeom prst="ellipse">
              <a:avLst/>
            </a:prstGeom>
            <a:gradFill flip="none" rotWithShape="1">
              <a:gsLst>
                <a:gs pos="5000">
                  <a:srgbClr val="FEF5D6"/>
                </a:gs>
                <a:gs pos="68000">
                  <a:srgbClr val="FBCB78"/>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3" name="Freeform 5"/>
            <p:cNvSpPr>
              <a:spLocks noEditPoints="1"/>
            </p:cNvSpPr>
            <p:nvPr/>
          </p:nvSpPr>
          <p:spPr bwMode="auto">
            <a:xfrm>
              <a:off x="1368932" y="1651000"/>
              <a:ext cx="1826938" cy="1792926"/>
            </a:xfrm>
            <a:custGeom>
              <a:avLst/>
              <a:gdLst>
                <a:gd name="T0" fmla="*/ 3279 w 7323"/>
                <a:gd name="T1" fmla="*/ 470 h 7185"/>
                <a:gd name="T2" fmla="*/ 3678 w 7323"/>
                <a:gd name="T3" fmla="*/ 281 h 7185"/>
                <a:gd name="T4" fmla="*/ 3662 w 7323"/>
                <a:gd name="T5" fmla="*/ 183 h 7185"/>
                <a:gd name="T6" fmla="*/ 3348 w 7323"/>
                <a:gd name="T7" fmla="*/ 283 h 7185"/>
                <a:gd name="T8" fmla="*/ 3425 w 7323"/>
                <a:gd name="T9" fmla="*/ 60 h 7185"/>
                <a:gd name="T10" fmla="*/ 3197 w 7323"/>
                <a:gd name="T11" fmla="*/ 327 h 7185"/>
                <a:gd name="T12" fmla="*/ 3139 w 7323"/>
                <a:gd name="T13" fmla="*/ 292 h 7185"/>
                <a:gd name="T14" fmla="*/ 3975 w 7323"/>
                <a:gd name="T15" fmla="*/ 279 h 7185"/>
                <a:gd name="T16" fmla="*/ 3984 w 7323"/>
                <a:gd name="T17" fmla="*/ 101 h 7185"/>
                <a:gd name="T18" fmla="*/ 4005 w 7323"/>
                <a:gd name="T19" fmla="*/ 298 h 7185"/>
                <a:gd name="T20" fmla="*/ 4073 w 7323"/>
                <a:gd name="T21" fmla="*/ 408 h 7185"/>
                <a:gd name="T22" fmla="*/ 4716 w 7323"/>
                <a:gd name="T23" fmla="*/ 386 h 7185"/>
                <a:gd name="T24" fmla="*/ 5056 w 7323"/>
                <a:gd name="T25" fmla="*/ 520 h 7185"/>
                <a:gd name="T26" fmla="*/ 5380 w 7323"/>
                <a:gd name="T27" fmla="*/ 691 h 7185"/>
                <a:gd name="T28" fmla="*/ 5684 w 7323"/>
                <a:gd name="T29" fmla="*/ 896 h 7185"/>
                <a:gd name="T30" fmla="*/ 5853 w 7323"/>
                <a:gd name="T31" fmla="*/ 656 h 7185"/>
                <a:gd name="T32" fmla="*/ 6215 w 7323"/>
                <a:gd name="T33" fmla="*/ 1398 h 7185"/>
                <a:gd name="T34" fmla="*/ 6432 w 7323"/>
                <a:gd name="T35" fmla="*/ 1201 h 7185"/>
                <a:gd name="T36" fmla="*/ 6624 w 7323"/>
                <a:gd name="T37" fmla="*/ 2004 h 7185"/>
                <a:gd name="T38" fmla="*/ 6879 w 7323"/>
                <a:gd name="T39" fmla="*/ 1858 h 7185"/>
                <a:gd name="T40" fmla="*/ 6893 w 7323"/>
                <a:gd name="T41" fmla="*/ 2685 h 7185"/>
                <a:gd name="T42" fmla="*/ 7173 w 7323"/>
                <a:gd name="T43" fmla="*/ 2597 h 7185"/>
                <a:gd name="T44" fmla="*/ 7007 w 7323"/>
                <a:gd name="T45" fmla="*/ 3407 h 7185"/>
                <a:gd name="T46" fmla="*/ 7300 w 7323"/>
                <a:gd name="T47" fmla="*/ 3383 h 7185"/>
                <a:gd name="T48" fmla="*/ 6962 w 7323"/>
                <a:gd name="T49" fmla="*/ 4137 h 7185"/>
                <a:gd name="T50" fmla="*/ 6880 w 7323"/>
                <a:gd name="T51" fmla="*/ 4494 h 7185"/>
                <a:gd name="T52" fmla="*/ 6760 w 7323"/>
                <a:gd name="T53" fmla="*/ 4839 h 7185"/>
                <a:gd name="T54" fmla="*/ 6603 w 7323"/>
                <a:gd name="T55" fmla="*/ 5170 h 7185"/>
                <a:gd name="T56" fmla="*/ 6411 w 7323"/>
                <a:gd name="T57" fmla="*/ 5482 h 7185"/>
                <a:gd name="T58" fmla="*/ 6658 w 7323"/>
                <a:gd name="T59" fmla="*/ 5641 h 7185"/>
                <a:gd name="T60" fmla="*/ 5930 w 7323"/>
                <a:gd name="T61" fmla="*/ 6033 h 7185"/>
                <a:gd name="T62" fmla="*/ 6137 w 7323"/>
                <a:gd name="T63" fmla="*/ 6242 h 7185"/>
                <a:gd name="T64" fmla="*/ 5341 w 7323"/>
                <a:gd name="T65" fmla="*/ 6467 h 7185"/>
                <a:gd name="T66" fmla="*/ 5498 w 7323"/>
                <a:gd name="T67" fmla="*/ 6716 h 7185"/>
                <a:gd name="T68" fmla="*/ 4673 w 7323"/>
                <a:gd name="T69" fmla="*/ 6763 h 7185"/>
                <a:gd name="T70" fmla="*/ 4771 w 7323"/>
                <a:gd name="T71" fmla="*/ 7039 h 7185"/>
                <a:gd name="T72" fmla="*/ 3956 w 7323"/>
                <a:gd name="T73" fmla="*/ 6907 h 7185"/>
                <a:gd name="T74" fmla="*/ 2607 w 7323"/>
                <a:gd name="T75" fmla="*/ 386 h 7185"/>
                <a:gd name="T76" fmla="*/ 2267 w 7323"/>
                <a:gd name="T77" fmla="*/ 520 h 7185"/>
                <a:gd name="T78" fmla="*/ 1943 w 7323"/>
                <a:gd name="T79" fmla="*/ 691 h 7185"/>
                <a:gd name="T80" fmla="*/ 1639 w 7323"/>
                <a:gd name="T81" fmla="*/ 896 h 7185"/>
                <a:gd name="T82" fmla="*/ 1470 w 7323"/>
                <a:gd name="T83" fmla="*/ 656 h 7185"/>
                <a:gd name="T84" fmla="*/ 1108 w 7323"/>
                <a:gd name="T85" fmla="*/ 1398 h 7185"/>
                <a:gd name="T86" fmla="*/ 891 w 7323"/>
                <a:gd name="T87" fmla="*/ 1201 h 7185"/>
                <a:gd name="T88" fmla="*/ 699 w 7323"/>
                <a:gd name="T89" fmla="*/ 2004 h 7185"/>
                <a:gd name="T90" fmla="*/ 444 w 7323"/>
                <a:gd name="T91" fmla="*/ 1858 h 7185"/>
                <a:gd name="T92" fmla="*/ 430 w 7323"/>
                <a:gd name="T93" fmla="*/ 2685 h 7185"/>
                <a:gd name="T94" fmla="*/ 150 w 7323"/>
                <a:gd name="T95" fmla="*/ 2597 h 7185"/>
                <a:gd name="T96" fmla="*/ 316 w 7323"/>
                <a:gd name="T97" fmla="*/ 3407 h 7185"/>
                <a:gd name="T98" fmla="*/ 23 w 7323"/>
                <a:gd name="T99" fmla="*/ 3383 h 7185"/>
                <a:gd name="T100" fmla="*/ 361 w 7323"/>
                <a:gd name="T101" fmla="*/ 4137 h 7185"/>
                <a:gd name="T102" fmla="*/ 443 w 7323"/>
                <a:gd name="T103" fmla="*/ 4494 h 7185"/>
                <a:gd name="T104" fmla="*/ 563 w 7323"/>
                <a:gd name="T105" fmla="*/ 4839 h 7185"/>
                <a:gd name="T106" fmla="*/ 720 w 7323"/>
                <a:gd name="T107" fmla="*/ 5170 h 7185"/>
                <a:gd name="T108" fmla="*/ 912 w 7323"/>
                <a:gd name="T109" fmla="*/ 5482 h 7185"/>
                <a:gd name="T110" fmla="*/ 666 w 7323"/>
                <a:gd name="T111" fmla="*/ 5641 h 7185"/>
                <a:gd name="T112" fmla="*/ 1393 w 7323"/>
                <a:gd name="T113" fmla="*/ 6033 h 7185"/>
                <a:gd name="T114" fmla="*/ 1186 w 7323"/>
                <a:gd name="T115" fmla="*/ 6242 h 7185"/>
                <a:gd name="T116" fmla="*/ 1982 w 7323"/>
                <a:gd name="T117" fmla="*/ 6467 h 7185"/>
                <a:gd name="T118" fmla="*/ 1825 w 7323"/>
                <a:gd name="T119" fmla="*/ 6716 h 7185"/>
                <a:gd name="T120" fmla="*/ 2650 w 7323"/>
                <a:gd name="T121" fmla="*/ 6763 h 7185"/>
                <a:gd name="T122" fmla="*/ 2552 w 7323"/>
                <a:gd name="T123" fmla="*/ 7039 h 7185"/>
                <a:gd name="T124" fmla="*/ 3009 w 7323"/>
                <a:gd name="T125" fmla="*/ 6837 h 7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323" h="7185">
                  <a:moveTo>
                    <a:pt x="3375" y="6917"/>
                  </a:moveTo>
                  <a:cubicBezTo>
                    <a:pt x="3345" y="7022"/>
                    <a:pt x="3267" y="7132"/>
                    <a:pt x="3134" y="7121"/>
                  </a:cubicBezTo>
                  <a:cubicBezTo>
                    <a:pt x="3224" y="7079"/>
                    <a:pt x="3310" y="6986"/>
                    <a:pt x="3367" y="6907"/>
                  </a:cubicBezTo>
                  <a:cubicBezTo>
                    <a:pt x="3208" y="6840"/>
                    <a:pt x="3098" y="6952"/>
                    <a:pt x="2937" y="7140"/>
                  </a:cubicBezTo>
                  <a:cubicBezTo>
                    <a:pt x="3075" y="7184"/>
                    <a:pt x="3319" y="7185"/>
                    <a:pt x="3370" y="6974"/>
                  </a:cubicBezTo>
                  <a:cubicBezTo>
                    <a:pt x="3377" y="6944"/>
                    <a:pt x="3375" y="6925"/>
                    <a:pt x="3375" y="6917"/>
                  </a:cubicBezTo>
                  <a:close/>
                  <a:moveTo>
                    <a:pt x="4029" y="490"/>
                  </a:moveTo>
                  <a:cubicBezTo>
                    <a:pt x="4029" y="490"/>
                    <a:pt x="4029" y="490"/>
                    <a:pt x="4029" y="490"/>
                  </a:cubicBezTo>
                  <a:cubicBezTo>
                    <a:pt x="4038" y="486"/>
                    <a:pt x="4043" y="479"/>
                    <a:pt x="4044" y="470"/>
                  </a:cubicBezTo>
                  <a:cubicBezTo>
                    <a:pt x="4053" y="425"/>
                    <a:pt x="3996" y="370"/>
                    <a:pt x="3967" y="342"/>
                  </a:cubicBezTo>
                  <a:cubicBezTo>
                    <a:pt x="3968" y="370"/>
                    <a:pt x="3970" y="514"/>
                    <a:pt x="4029" y="490"/>
                  </a:cubicBezTo>
                  <a:close/>
                  <a:moveTo>
                    <a:pt x="3294" y="490"/>
                  </a:moveTo>
                  <a:cubicBezTo>
                    <a:pt x="3294" y="490"/>
                    <a:pt x="3294" y="490"/>
                    <a:pt x="3294" y="490"/>
                  </a:cubicBezTo>
                  <a:cubicBezTo>
                    <a:pt x="3285" y="486"/>
                    <a:pt x="3281" y="479"/>
                    <a:pt x="3279" y="470"/>
                  </a:cubicBezTo>
                  <a:cubicBezTo>
                    <a:pt x="3270" y="425"/>
                    <a:pt x="3327" y="370"/>
                    <a:pt x="3356" y="342"/>
                  </a:cubicBezTo>
                  <a:cubicBezTo>
                    <a:pt x="3355" y="370"/>
                    <a:pt x="3354" y="514"/>
                    <a:pt x="3294" y="490"/>
                  </a:cubicBezTo>
                  <a:close/>
                  <a:moveTo>
                    <a:pt x="3425" y="502"/>
                  </a:moveTo>
                  <a:cubicBezTo>
                    <a:pt x="3425" y="502"/>
                    <a:pt x="3425" y="502"/>
                    <a:pt x="3425" y="502"/>
                  </a:cubicBezTo>
                  <a:cubicBezTo>
                    <a:pt x="3415" y="503"/>
                    <a:pt x="3408" y="501"/>
                    <a:pt x="3402" y="494"/>
                  </a:cubicBezTo>
                  <a:cubicBezTo>
                    <a:pt x="3370" y="461"/>
                    <a:pt x="3386" y="384"/>
                    <a:pt x="3394" y="345"/>
                  </a:cubicBezTo>
                  <a:cubicBezTo>
                    <a:pt x="3410" y="369"/>
                    <a:pt x="3487" y="489"/>
                    <a:pt x="3425" y="502"/>
                  </a:cubicBezTo>
                  <a:close/>
                  <a:moveTo>
                    <a:pt x="3646" y="279"/>
                  </a:moveTo>
                  <a:cubicBezTo>
                    <a:pt x="3646" y="279"/>
                    <a:pt x="3646" y="279"/>
                    <a:pt x="3646" y="279"/>
                  </a:cubicBezTo>
                  <a:cubicBezTo>
                    <a:pt x="3646" y="279"/>
                    <a:pt x="3646" y="280"/>
                    <a:pt x="3645" y="281"/>
                  </a:cubicBezTo>
                  <a:cubicBezTo>
                    <a:pt x="3646" y="281"/>
                    <a:pt x="3646" y="284"/>
                    <a:pt x="3646" y="284"/>
                  </a:cubicBezTo>
                  <a:cubicBezTo>
                    <a:pt x="3650" y="299"/>
                    <a:pt x="3655" y="315"/>
                    <a:pt x="3662" y="330"/>
                  </a:cubicBezTo>
                  <a:cubicBezTo>
                    <a:pt x="3668" y="315"/>
                    <a:pt x="3673" y="299"/>
                    <a:pt x="3677" y="284"/>
                  </a:cubicBezTo>
                  <a:cubicBezTo>
                    <a:pt x="3677" y="284"/>
                    <a:pt x="3677" y="281"/>
                    <a:pt x="3678" y="281"/>
                  </a:cubicBezTo>
                  <a:cubicBezTo>
                    <a:pt x="3677" y="280"/>
                    <a:pt x="3677" y="279"/>
                    <a:pt x="3677" y="279"/>
                  </a:cubicBezTo>
                  <a:cubicBezTo>
                    <a:pt x="3673" y="263"/>
                    <a:pt x="3668" y="248"/>
                    <a:pt x="3662" y="232"/>
                  </a:cubicBezTo>
                  <a:cubicBezTo>
                    <a:pt x="3655" y="248"/>
                    <a:pt x="3650" y="263"/>
                    <a:pt x="3646" y="279"/>
                  </a:cubicBezTo>
                  <a:close/>
                  <a:moveTo>
                    <a:pt x="3681" y="368"/>
                  </a:moveTo>
                  <a:cubicBezTo>
                    <a:pt x="3681" y="368"/>
                    <a:pt x="3681" y="368"/>
                    <a:pt x="3681" y="368"/>
                  </a:cubicBezTo>
                  <a:cubicBezTo>
                    <a:pt x="3753" y="329"/>
                    <a:pt x="3820" y="301"/>
                    <a:pt x="3883" y="284"/>
                  </a:cubicBezTo>
                  <a:cubicBezTo>
                    <a:pt x="3883" y="283"/>
                    <a:pt x="3884" y="283"/>
                    <a:pt x="3885" y="283"/>
                  </a:cubicBezTo>
                  <a:cubicBezTo>
                    <a:pt x="3886" y="283"/>
                    <a:pt x="3887" y="283"/>
                    <a:pt x="3887" y="282"/>
                  </a:cubicBezTo>
                  <a:cubicBezTo>
                    <a:pt x="3889" y="282"/>
                    <a:pt x="3892" y="281"/>
                    <a:pt x="3893" y="281"/>
                  </a:cubicBezTo>
                  <a:cubicBezTo>
                    <a:pt x="3892" y="280"/>
                    <a:pt x="3889" y="280"/>
                    <a:pt x="3887" y="279"/>
                  </a:cubicBezTo>
                  <a:cubicBezTo>
                    <a:pt x="3886" y="279"/>
                    <a:pt x="3885" y="279"/>
                    <a:pt x="3883" y="279"/>
                  </a:cubicBezTo>
                  <a:cubicBezTo>
                    <a:pt x="3820" y="261"/>
                    <a:pt x="3753" y="233"/>
                    <a:pt x="3681" y="194"/>
                  </a:cubicBezTo>
                  <a:cubicBezTo>
                    <a:pt x="3688" y="182"/>
                    <a:pt x="3696" y="170"/>
                    <a:pt x="3705" y="158"/>
                  </a:cubicBezTo>
                  <a:cubicBezTo>
                    <a:pt x="3691" y="167"/>
                    <a:pt x="3676" y="175"/>
                    <a:pt x="3662" y="183"/>
                  </a:cubicBezTo>
                  <a:cubicBezTo>
                    <a:pt x="3647" y="175"/>
                    <a:pt x="3632" y="167"/>
                    <a:pt x="3618" y="158"/>
                  </a:cubicBezTo>
                  <a:cubicBezTo>
                    <a:pt x="3627" y="170"/>
                    <a:pt x="3635" y="182"/>
                    <a:pt x="3642" y="194"/>
                  </a:cubicBezTo>
                  <a:cubicBezTo>
                    <a:pt x="3570" y="233"/>
                    <a:pt x="3503" y="261"/>
                    <a:pt x="3440" y="279"/>
                  </a:cubicBezTo>
                  <a:cubicBezTo>
                    <a:pt x="3439" y="279"/>
                    <a:pt x="3437" y="279"/>
                    <a:pt x="3436" y="279"/>
                  </a:cubicBezTo>
                  <a:cubicBezTo>
                    <a:pt x="3434" y="280"/>
                    <a:pt x="3432" y="280"/>
                    <a:pt x="3430" y="281"/>
                  </a:cubicBezTo>
                  <a:cubicBezTo>
                    <a:pt x="3432" y="281"/>
                    <a:pt x="3434" y="282"/>
                    <a:pt x="3436" y="282"/>
                  </a:cubicBezTo>
                  <a:cubicBezTo>
                    <a:pt x="3436" y="283"/>
                    <a:pt x="3438" y="283"/>
                    <a:pt x="3438" y="283"/>
                  </a:cubicBezTo>
                  <a:cubicBezTo>
                    <a:pt x="3439" y="283"/>
                    <a:pt x="3440" y="283"/>
                    <a:pt x="3440" y="284"/>
                  </a:cubicBezTo>
                  <a:cubicBezTo>
                    <a:pt x="3503" y="301"/>
                    <a:pt x="3570" y="329"/>
                    <a:pt x="3642" y="368"/>
                  </a:cubicBezTo>
                  <a:cubicBezTo>
                    <a:pt x="3635" y="380"/>
                    <a:pt x="3627" y="392"/>
                    <a:pt x="3618" y="404"/>
                  </a:cubicBezTo>
                  <a:cubicBezTo>
                    <a:pt x="3632" y="395"/>
                    <a:pt x="3647" y="386"/>
                    <a:pt x="3662" y="378"/>
                  </a:cubicBezTo>
                  <a:cubicBezTo>
                    <a:pt x="3676" y="386"/>
                    <a:pt x="3691" y="395"/>
                    <a:pt x="3705" y="404"/>
                  </a:cubicBezTo>
                  <a:cubicBezTo>
                    <a:pt x="3696" y="392"/>
                    <a:pt x="3688" y="380"/>
                    <a:pt x="3681" y="368"/>
                  </a:cubicBezTo>
                  <a:close/>
                  <a:moveTo>
                    <a:pt x="3348" y="283"/>
                  </a:moveTo>
                  <a:cubicBezTo>
                    <a:pt x="3348" y="283"/>
                    <a:pt x="3348" y="283"/>
                    <a:pt x="3348" y="283"/>
                  </a:cubicBezTo>
                  <a:cubicBezTo>
                    <a:pt x="3348" y="282"/>
                    <a:pt x="3348" y="280"/>
                    <a:pt x="3348" y="279"/>
                  </a:cubicBezTo>
                  <a:cubicBezTo>
                    <a:pt x="3348" y="271"/>
                    <a:pt x="3351" y="266"/>
                    <a:pt x="3356" y="261"/>
                  </a:cubicBezTo>
                  <a:cubicBezTo>
                    <a:pt x="3367" y="250"/>
                    <a:pt x="3386" y="250"/>
                    <a:pt x="3398" y="261"/>
                  </a:cubicBezTo>
                  <a:cubicBezTo>
                    <a:pt x="3403" y="266"/>
                    <a:pt x="3405" y="271"/>
                    <a:pt x="3406" y="279"/>
                  </a:cubicBezTo>
                  <a:cubicBezTo>
                    <a:pt x="3406" y="280"/>
                    <a:pt x="3406" y="282"/>
                    <a:pt x="3406" y="284"/>
                  </a:cubicBezTo>
                  <a:cubicBezTo>
                    <a:pt x="3405" y="290"/>
                    <a:pt x="3403" y="296"/>
                    <a:pt x="3398" y="301"/>
                  </a:cubicBezTo>
                  <a:cubicBezTo>
                    <a:pt x="3386" y="312"/>
                    <a:pt x="3368" y="312"/>
                    <a:pt x="3356" y="301"/>
                  </a:cubicBezTo>
                  <a:cubicBezTo>
                    <a:pt x="3351" y="296"/>
                    <a:pt x="3348" y="290"/>
                    <a:pt x="3348" y="284"/>
                  </a:cubicBezTo>
                  <a:cubicBezTo>
                    <a:pt x="3348" y="283"/>
                    <a:pt x="3348" y="283"/>
                    <a:pt x="3348" y="283"/>
                  </a:cubicBezTo>
                  <a:close/>
                  <a:moveTo>
                    <a:pt x="3425" y="60"/>
                  </a:moveTo>
                  <a:cubicBezTo>
                    <a:pt x="3425" y="60"/>
                    <a:pt x="3425" y="60"/>
                    <a:pt x="3425" y="60"/>
                  </a:cubicBezTo>
                  <a:cubicBezTo>
                    <a:pt x="3488" y="72"/>
                    <a:pt x="3409" y="194"/>
                    <a:pt x="3394" y="217"/>
                  </a:cubicBezTo>
                  <a:cubicBezTo>
                    <a:pt x="3389" y="194"/>
                    <a:pt x="3366" y="45"/>
                    <a:pt x="3425" y="60"/>
                  </a:cubicBezTo>
                  <a:close/>
                  <a:moveTo>
                    <a:pt x="3339" y="101"/>
                  </a:moveTo>
                  <a:cubicBezTo>
                    <a:pt x="3339" y="101"/>
                    <a:pt x="3339" y="101"/>
                    <a:pt x="3339" y="101"/>
                  </a:cubicBezTo>
                  <a:cubicBezTo>
                    <a:pt x="3350" y="128"/>
                    <a:pt x="3355" y="167"/>
                    <a:pt x="3356" y="221"/>
                  </a:cubicBezTo>
                  <a:cubicBezTo>
                    <a:pt x="3327" y="192"/>
                    <a:pt x="3270" y="137"/>
                    <a:pt x="3279" y="91"/>
                  </a:cubicBezTo>
                  <a:cubicBezTo>
                    <a:pt x="3285" y="49"/>
                    <a:pt x="3330" y="80"/>
                    <a:pt x="3339" y="101"/>
                  </a:cubicBezTo>
                  <a:close/>
                  <a:moveTo>
                    <a:pt x="3214" y="200"/>
                  </a:moveTo>
                  <a:cubicBezTo>
                    <a:pt x="3214" y="200"/>
                    <a:pt x="3214" y="200"/>
                    <a:pt x="3214" y="200"/>
                  </a:cubicBezTo>
                  <a:cubicBezTo>
                    <a:pt x="3238" y="220"/>
                    <a:pt x="3273" y="237"/>
                    <a:pt x="3321" y="251"/>
                  </a:cubicBezTo>
                  <a:cubicBezTo>
                    <a:pt x="3307" y="227"/>
                    <a:pt x="3237" y="99"/>
                    <a:pt x="3197" y="149"/>
                  </a:cubicBezTo>
                  <a:cubicBezTo>
                    <a:pt x="3191" y="156"/>
                    <a:pt x="3189" y="164"/>
                    <a:pt x="3193" y="173"/>
                  </a:cubicBezTo>
                  <a:cubicBezTo>
                    <a:pt x="3196" y="182"/>
                    <a:pt x="3203" y="191"/>
                    <a:pt x="3214" y="200"/>
                  </a:cubicBezTo>
                  <a:close/>
                  <a:moveTo>
                    <a:pt x="3157" y="318"/>
                  </a:moveTo>
                  <a:cubicBezTo>
                    <a:pt x="3157" y="318"/>
                    <a:pt x="3157" y="318"/>
                    <a:pt x="3157" y="318"/>
                  </a:cubicBezTo>
                  <a:cubicBezTo>
                    <a:pt x="3168" y="324"/>
                    <a:pt x="3181" y="327"/>
                    <a:pt x="3197" y="327"/>
                  </a:cubicBezTo>
                  <a:cubicBezTo>
                    <a:pt x="3229" y="327"/>
                    <a:pt x="3266" y="317"/>
                    <a:pt x="3311" y="301"/>
                  </a:cubicBezTo>
                  <a:cubicBezTo>
                    <a:pt x="3313" y="300"/>
                    <a:pt x="3316" y="299"/>
                    <a:pt x="3318" y="298"/>
                  </a:cubicBezTo>
                  <a:cubicBezTo>
                    <a:pt x="3319" y="298"/>
                    <a:pt x="3320" y="297"/>
                    <a:pt x="3320" y="297"/>
                  </a:cubicBezTo>
                  <a:cubicBezTo>
                    <a:pt x="3326" y="294"/>
                    <a:pt x="3330" y="288"/>
                    <a:pt x="3330" y="281"/>
                  </a:cubicBezTo>
                  <a:cubicBezTo>
                    <a:pt x="3330" y="281"/>
                    <a:pt x="3330" y="280"/>
                    <a:pt x="3330" y="280"/>
                  </a:cubicBezTo>
                  <a:cubicBezTo>
                    <a:pt x="3330" y="273"/>
                    <a:pt x="3324" y="266"/>
                    <a:pt x="3318" y="264"/>
                  </a:cubicBezTo>
                  <a:cubicBezTo>
                    <a:pt x="3315" y="262"/>
                    <a:pt x="3312" y="262"/>
                    <a:pt x="3311" y="262"/>
                  </a:cubicBezTo>
                  <a:cubicBezTo>
                    <a:pt x="3311" y="262"/>
                    <a:pt x="3310" y="262"/>
                    <a:pt x="3310" y="262"/>
                  </a:cubicBezTo>
                  <a:cubicBezTo>
                    <a:pt x="3271" y="246"/>
                    <a:pt x="3154" y="202"/>
                    <a:pt x="3139" y="270"/>
                  </a:cubicBezTo>
                  <a:cubicBezTo>
                    <a:pt x="3137" y="273"/>
                    <a:pt x="3137" y="276"/>
                    <a:pt x="3137" y="279"/>
                  </a:cubicBezTo>
                  <a:cubicBezTo>
                    <a:pt x="3137" y="279"/>
                    <a:pt x="3137" y="280"/>
                    <a:pt x="3137" y="280"/>
                  </a:cubicBezTo>
                  <a:cubicBezTo>
                    <a:pt x="3137" y="281"/>
                    <a:pt x="3137" y="281"/>
                    <a:pt x="3137" y="281"/>
                  </a:cubicBezTo>
                  <a:cubicBezTo>
                    <a:pt x="3137" y="281"/>
                    <a:pt x="3137" y="282"/>
                    <a:pt x="3137" y="282"/>
                  </a:cubicBezTo>
                  <a:cubicBezTo>
                    <a:pt x="3136" y="285"/>
                    <a:pt x="3137" y="289"/>
                    <a:pt x="3139" y="292"/>
                  </a:cubicBezTo>
                  <a:cubicBezTo>
                    <a:pt x="3141" y="302"/>
                    <a:pt x="3148" y="312"/>
                    <a:pt x="3157" y="318"/>
                  </a:cubicBezTo>
                  <a:close/>
                  <a:moveTo>
                    <a:pt x="3250" y="408"/>
                  </a:moveTo>
                  <a:cubicBezTo>
                    <a:pt x="3250" y="408"/>
                    <a:pt x="3250" y="408"/>
                    <a:pt x="3250" y="408"/>
                  </a:cubicBezTo>
                  <a:cubicBezTo>
                    <a:pt x="3273" y="389"/>
                    <a:pt x="3296" y="357"/>
                    <a:pt x="3321" y="310"/>
                  </a:cubicBezTo>
                  <a:cubicBezTo>
                    <a:pt x="3280" y="322"/>
                    <a:pt x="3234" y="339"/>
                    <a:pt x="3204" y="371"/>
                  </a:cubicBezTo>
                  <a:cubicBezTo>
                    <a:pt x="3170" y="408"/>
                    <a:pt x="3215" y="437"/>
                    <a:pt x="3250" y="408"/>
                  </a:cubicBezTo>
                  <a:close/>
                  <a:moveTo>
                    <a:pt x="3899" y="502"/>
                  </a:moveTo>
                  <a:cubicBezTo>
                    <a:pt x="3899" y="502"/>
                    <a:pt x="3899" y="502"/>
                    <a:pt x="3899" y="502"/>
                  </a:cubicBezTo>
                  <a:cubicBezTo>
                    <a:pt x="3836" y="489"/>
                    <a:pt x="3913" y="369"/>
                    <a:pt x="3929" y="345"/>
                  </a:cubicBezTo>
                  <a:cubicBezTo>
                    <a:pt x="3937" y="384"/>
                    <a:pt x="3954" y="461"/>
                    <a:pt x="3921" y="494"/>
                  </a:cubicBezTo>
                  <a:cubicBezTo>
                    <a:pt x="3915" y="501"/>
                    <a:pt x="3908" y="503"/>
                    <a:pt x="3899" y="502"/>
                  </a:cubicBezTo>
                  <a:close/>
                  <a:moveTo>
                    <a:pt x="3975" y="283"/>
                  </a:moveTo>
                  <a:cubicBezTo>
                    <a:pt x="3975" y="283"/>
                    <a:pt x="3975" y="283"/>
                    <a:pt x="3975" y="283"/>
                  </a:cubicBezTo>
                  <a:cubicBezTo>
                    <a:pt x="3975" y="282"/>
                    <a:pt x="3975" y="280"/>
                    <a:pt x="3975" y="279"/>
                  </a:cubicBezTo>
                  <a:cubicBezTo>
                    <a:pt x="3975" y="271"/>
                    <a:pt x="3972" y="266"/>
                    <a:pt x="3967" y="261"/>
                  </a:cubicBezTo>
                  <a:cubicBezTo>
                    <a:pt x="3956" y="250"/>
                    <a:pt x="3937" y="250"/>
                    <a:pt x="3925" y="261"/>
                  </a:cubicBezTo>
                  <a:cubicBezTo>
                    <a:pt x="3920" y="266"/>
                    <a:pt x="3918" y="271"/>
                    <a:pt x="3917" y="279"/>
                  </a:cubicBezTo>
                  <a:cubicBezTo>
                    <a:pt x="3917" y="280"/>
                    <a:pt x="3917" y="282"/>
                    <a:pt x="3917" y="284"/>
                  </a:cubicBezTo>
                  <a:cubicBezTo>
                    <a:pt x="3918" y="290"/>
                    <a:pt x="3920" y="296"/>
                    <a:pt x="3925" y="301"/>
                  </a:cubicBezTo>
                  <a:cubicBezTo>
                    <a:pt x="3937" y="312"/>
                    <a:pt x="3955" y="312"/>
                    <a:pt x="3967" y="301"/>
                  </a:cubicBezTo>
                  <a:cubicBezTo>
                    <a:pt x="3972" y="296"/>
                    <a:pt x="3975" y="290"/>
                    <a:pt x="3975" y="284"/>
                  </a:cubicBezTo>
                  <a:cubicBezTo>
                    <a:pt x="3975" y="283"/>
                    <a:pt x="3975" y="283"/>
                    <a:pt x="3975" y="283"/>
                  </a:cubicBezTo>
                  <a:close/>
                  <a:moveTo>
                    <a:pt x="3899" y="60"/>
                  </a:moveTo>
                  <a:cubicBezTo>
                    <a:pt x="3899" y="60"/>
                    <a:pt x="3899" y="60"/>
                    <a:pt x="3899" y="60"/>
                  </a:cubicBezTo>
                  <a:cubicBezTo>
                    <a:pt x="3957" y="45"/>
                    <a:pt x="3934" y="194"/>
                    <a:pt x="3929" y="217"/>
                  </a:cubicBezTo>
                  <a:cubicBezTo>
                    <a:pt x="3914" y="194"/>
                    <a:pt x="3836" y="72"/>
                    <a:pt x="3899" y="60"/>
                  </a:cubicBezTo>
                  <a:close/>
                  <a:moveTo>
                    <a:pt x="3984" y="101"/>
                  </a:moveTo>
                  <a:cubicBezTo>
                    <a:pt x="3984" y="101"/>
                    <a:pt x="3984" y="101"/>
                    <a:pt x="3984" y="101"/>
                  </a:cubicBezTo>
                  <a:cubicBezTo>
                    <a:pt x="3974" y="128"/>
                    <a:pt x="3968" y="167"/>
                    <a:pt x="3967" y="221"/>
                  </a:cubicBezTo>
                  <a:cubicBezTo>
                    <a:pt x="3996" y="192"/>
                    <a:pt x="4053" y="137"/>
                    <a:pt x="4044" y="91"/>
                  </a:cubicBezTo>
                  <a:cubicBezTo>
                    <a:pt x="4038" y="49"/>
                    <a:pt x="3994" y="80"/>
                    <a:pt x="3984" y="101"/>
                  </a:cubicBezTo>
                  <a:close/>
                  <a:moveTo>
                    <a:pt x="4109" y="200"/>
                  </a:moveTo>
                  <a:cubicBezTo>
                    <a:pt x="4109" y="200"/>
                    <a:pt x="4109" y="200"/>
                    <a:pt x="4109" y="200"/>
                  </a:cubicBezTo>
                  <a:cubicBezTo>
                    <a:pt x="4085" y="220"/>
                    <a:pt x="4050" y="237"/>
                    <a:pt x="4003" y="251"/>
                  </a:cubicBezTo>
                  <a:cubicBezTo>
                    <a:pt x="4016" y="227"/>
                    <a:pt x="4086" y="99"/>
                    <a:pt x="4126" y="149"/>
                  </a:cubicBezTo>
                  <a:cubicBezTo>
                    <a:pt x="4132" y="156"/>
                    <a:pt x="4134" y="164"/>
                    <a:pt x="4130" y="173"/>
                  </a:cubicBezTo>
                  <a:cubicBezTo>
                    <a:pt x="4127" y="182"/>
                    <a:pt x="4120" y="191"/>
                    <a:pt x="4109" y="200"/>
                  </a:cubicBezTo>
                  <a:close/>
                  <a:moveTo>
                    <a:pt x="4166" y="318"/>
                  </a:moveTo>
                  <a:cubicBezTo>
                    <a:pt x="4166" y="318"/>
                    <a:pt x="4166" y="318"/>
                    <a:pt x="4166" y="318"/>
                  </a:cubicBezTo>
                  <a:cubicBezTo>
                    <a:pt x="4155" y="324"/>
                    <a:pt x="4142" y="327"/>
                    <a:pt x="4126" y="327"/>
                  </a:cubicBezTo>
                  <a:cubicBezTo>
                    <a:pt x="4094" y="327"/>
                    <a:pt x="4057" y="317"/>
                    <a:pt x="4012" y="301"/>
                  </a:cubicBezTo>
                  <a:cubicBezTo>
                    <a:pt x="4009" y="300"/>
                    <a:pt x="4007" y="299"/>
                    <a:pt x="4005" y="298"/>
                  </a:cubicBezTo>
                  <a:cubicBezTo>
                    <a:pt x="4004" y="298"/>
                    <a:pt x="4003" y="297"/>
                    <a:pt x="4003" y="297"/>
                  </a:cubicBezTo>
                  <a:cubicBezTo>
                    <a:pt x="3997" y="294"/>
                    <a:pt x="3993" y="288"/>
                    <a:pt x="3994" y="281"/>
                  </a:cubicBezTo>
                  <a:cubicBezTo>
                    <a:pt x="3993" y="281"/>
                    <a:pt x="3993" y="280"/>
                    <a:pt x="3993" y="280"/>
                  </a:cubicBezTo>
                  <a:cubicBezTo>
                    <a:pt x="3993" y="273"/>
                    <a:pt x="3999" y="266"/>
                    <a:pt x="4006" y="264"/>
                  </a:cubicBezTo>
                  <a:cubicBezTo>
                    <a:pt x="4008" y="262"/>
                    <a:pt x="4011" y="262"/>
                    <a:pt x="4012" y="262"/>
                  </a:cubicBezTo>
                  <a:cubicBezTo>
                    <a:pt x="4012" y="262"/>
                    <a:pt x="4013" y="262"/>
                    <a:pt x="4013" y="262"/>
                  </a:cubicBezTo>
                  <a:cubicBezTo>
                    <a:pt x="4052" y="246"/>
                    <a:pt x="4169" y="202"/>
                    <a:pt x="4184" y="270"/>
                  </a:cubicBezTo>
                  <a:cubicBezTo>
                    <a:pt x="4186" y="273"/>
                    <a:pt x="4187" y="276"/>
                    <a:pt x="4187" y="279"/>
                  </a:cubicBezTo>
                  <a:cubicBezTo>
                    <a:pt x="4187" y="279"/>
                    <a:pt x="4187" y="280"/>
                    <a:pt x="4187" y="280"/>
                  </a:cubicBezTo>
                  <a:cubicBezTo>
                    <a:pt x="4187" y="281"/>
                    <a:pt x="4186" y="281"/>
                    <a:pt x="4186" y="281"/>
                  </a:cubicBezTo>
                  <a:cubicBezTo>
                    <a:pt x="4186" y="281"/>
                    <a:pt x="4187" y="282"/>
                    <a:pt x="4187" y="282"/>
                  </a:cubicBezTo>
                  <a:cubicBezTo>
                    <a:pt x="4187" y="285"/>
                    <a:pt x="4186" y="289"/>
                    <a:pt x="4184" y="292"/>
                  </a:cubicBezTo>
                  <a:cubicBezTo>
                    <a:pt x="4182" y="302"/>
                    <a:pt x="4175" y="312"/>
                    <a:pt x="4166" y="318"/>
                  </a:cubicBezTo>
                  <a:close/>
                  <a:moveTo>
                    <a:pt x="4073" y="408"/>
                  </a:moveTo>
                  <a:cubicBezTo>
                    <a:pt x="4073" y="408"/>
                    <a:pt x="4073" y="408"/>
                    <a:pt x="4073" y="408"/>
                  </a:cubicBezTo>
                  <a:cubicBezTo>
                    <a:pt x="4050" y="389"/>
                    <a:pt x="4027" y="357"/>
                    <a:pt x="4003" y="310"/>
                  </a:cubicBezTo>
                  <a:cubicBezTo>
                    <a:pt x="4043" y="322"/>
                    <a:pt x="4089" y="339"/>
                    <a:pt x="4119" y="371"/>
                  </a:cubicBezTo>
                  <a:cubicBezTo>
                    <a:pt x="4153" y="408"/>
                    <a:pt x="4108" y="437"/>
                    <a:pt x="4073" y="408"/>
                  </a:cubicBezTo>
                  <a:close/>
                  <a:moveTo>
                    <a:pt x="3662" y="6816"/>
                  </a:moveTo>
                  <a:cubicBezTo>
                    <a:pt x="3662" y="6816"/>
                    <a:pt x="3662" y="6816"/>
                    <a:pt x="3662" y="6816"/>
                  </a:cubicBezTo>
                  <a:cubicBezTo>
                    <a:pt x="3714" y="6816"/>
                    <a:pt x="3756" y="6858"/>
                    <a:pt x="3756" y="6910"/>
                  </a:cubicBezTo>
                  <a:cubicBezTo>
                    <a:pt x="3756" y="6963"/>
                    <a:pt x="3714" y="7005"/>
                    <a:pt x="3662" y="7005"/>
                  </a:cubicBezTo>
                  <a:cubicBezTo>
                    <a:pt x="3609" y="7005"/>
                    <a:pt x="3567" y="6963"/>
                    <a:pt x="3567" y="6910"/>
                  </a:cubicBezTo>
                  <a:cubicBezTo>
                    <a:pt x="3567" y="6858"/>
                    <a:pt x="3609" y="6816"/>
                    <a:pt x="3662" y="6816"/>
                  </a:cubicBezTo>
                  <a:close/>
                  <a:moveTo>
                    <a:pt x="4727" y="379"/>
                  </a:moveTo>
                  <a:cubicBezTo>
                    <a:pt x="4727" y="379"/>
                    <a:pt x="4727" y="379"/>
                    <a:pt x="4727" y="379"/>
                  </a:cubicBezTo>
                  <a:cubicBezTo>
                    <a:pt x="4741" y="271"/>
                    <a:pt x="4714" y="139"/>
                    <a:pt x="4588" y="96"/>
                  </a:cubicBezTo>
                  <a:cubicBezTo>
                    <a:pt x="4653" y="171"/>
                    <a:pt x="4694" y="291"/>
                    <a:pt x="4716" y="386"/>
                  </a:cubicBezTo>
                  <a:cubicBezTo>
                    <a:pt x="4543" y="383"/>
                    <a:pt x="4487" y="237"/>
                    <a:pt x="4414" y="0"/>
                  </a:cubicBezTo>
                  <a:cubicBezTo>
                    <a:pt x="4558" y="15"/>
                    <a:pt x="4783" y="112"/>
                    <a:pt x="4745" y="325"/>
                  </a:cubicBezTo>
                  <a:cubicBezTo>
                    <a:pt x="4739" y="356"/>
                    <a:pt x="4730" y="373"/>
                    <a:pt x="4727" y="379"/>
                  </a:cubicBezTo>
                  <a:close/>
                  <a:moveTo>
                    <a:pt x="4717" y="415"/>
                  </a:moveTo>
                  <a:cubicBezTo>
                    <a:pt x="4717" y="415"/>
                    <a:pt x="4717" y="415"/>
                    <a:pt x="4717" y="415"/>
                  </a:cubicBezTo>
                  <a:cubicBezTo>
                    <a:pt x="4672" y="514"/>
                    <a:pt x="4580" y="612"/>
                    <a:pt x="4450" y="583"/>
                  </a:cubicBezTo>
                  <a:cubicBezTo>
                    <a:pt x="4544" y="554"/>
                    <a:pt x="4642" y="473"/>
                    <a:pt x="4711" y="403"/>
                  </a:cubicBezTo>
                  <a:cubicBezTo>
                    <a:pt x="4562" y="315"/>
                    <a:pt x="4438" y="410"/>
                    <a:pt x="4252" y="573"/>
                  </a:cubicBezTo>
                  <a:cubicBezTo>
                    <a:pt x="4382" y="636"/>
                    <a:pt x="4624" y="672"/>
                    <a:pt x="4704" y="470"/>
                  </a:cubicBezTo>
                  <a:cubicBezTo>
                    <a:pt x="4715" y="441"/>
                    <a:pt x="4716" y="422"/>
                    <a:pt x="4717" y="415"/>
                  </a:cubicBezTo>
                  <a:close/>
                  <a:moveTo>
                    <a:pt x="5068" y="515"/>
                  </a:moveTo>
                  <a:cubicBezTo>
                    <a:pt x="5068" y="515"/>
                    <a:pt x="5068" y="515"/>
                    <a:pt x="5068" y="515"/>
                  </a:cubicBezTo>
                  <a:cubicBezTo>
                    <a:pt x="5094" y="409"/>
                    <a:pt x="5081" y="275"/>
                    <a:pt x="4961" y="218"/>
                  </a:cubicBezTo>
                  <a:cubicBezTo>
                    <a:pt x="5018" y="299"/>
                    <a:pt x="5045" y="423"/>
                    <a:pt x="5056" y="520"/>
                  </a:cubicBezTo>
                  <a:cubicBezTo>
                    <a:pt x="4885" y="499"/>
                    <a:pt x="4845" y="347"/>
                    <a:pt x="4799" y="104"/>
                  </a:cubicBezTo>
                  <a:cubicBezTo>
                    <a:pt x="4940" y="134"/>
                    <a:pt x="5153" y="255"/>
                    <a:pt x="5092" y="463"/>
                  </a:cubicBezTo>
                  <a:cubicBezTo>
                    <a:pt x="5083" y="493"/>
                    <a:pt x="5072" y="509"/>
                    <a:pt x="5068" y="515"/>
                  </a:cubicBezTo>
                  <a:close/>
                  <a:moveTo>
                    <a:pt x="5055" y="549"/>
                  </a:moveTo>
                  <a:cubicBezTo>
                    <a:pt x="5055" y="549"/>
                    <a:pt x="5055" y="549"/>
                    <a:pt x="5055" y="549"/>
                  </a:cubicBezTo>
                  <a:cubicBezTo>
                    <a:pt x="5053" y="556"/>
                    <a:pt x="5050" y="575"/>
                    <a:pt x="5036" y="603"/>
                  </a:cubicBezTo>
                  <a:cubicBezTo>
                    <a:pt x="4934" y="795"/>
                    <a:pt x="4697" y="733"/>
                    <a:pt x="4575" y="656"/>
                  </a:cubicBezTo>
                  <a:cubicBezTo>
                    <a:pt x="4778" y="514"/>
                    <a:pt x="4912" y="433"/>
                    <a:pt x="5050" y="537"/>
                  </a:cubicBezTo>
                  <a:cubicBezTo>
                    <a:pt x="4974" y="599"/>
                    <a:pt x="4868" y="668"/>
                    <a:pt x="4771" y="687"/>
                  </a:cubicBezTo>
                  <a:cubicBezTo>
                    <a:pt x="4896" y="731"/>
                    <a:pt x="4999" y="643"/>
                    <a:pt x="5055" y="549"/>
                  </a:cubicBezTo>
                  <a:close/>
                  <a:moveTo>
                    <a:pt x="5393" y="687"/>
                  </a:moveTo>
                  <a:cubicBezTo>
                    <a:pt x="5393" y="687"/>
                    <a:pt x="5393" y="687"/>
                    <a:pt x="5393" y="687"/>
                  </a:cubicBezTo>
                  <a:cubicBezTo>
                    <a:pt x="5430" y="585"/>
                    <a:pt x="5432" y="450"/>
                    <a:pt x="5318" y="380"/>
                  </a:cubicBezTo>
                  <a:cubicBezTo>
                    <a:pt x="5366" y="467"/>
                    <a:pt x="5380" y="593"/>
                    <a:pt x="5380" y="691"/>
                  </a:cubicBezTo>
                  <a:cubicBezTo>
                    <a:pt x="5212" y="651"/>
                    <a:pt x="5189" y="496"/>
                    <a:pt x="5169" y="249"/>
                  </a:cubicBezTo>
                  <a:cubicBezTo>
                    <a:pt x="5307" y="295"/>
                    <a:pt x="5505" y="438"/>
                    <a:pt x="5422" y="638"/>
                  </a:cubicBezTo>
                  <a:cubicBezTo>
                    <a:pt x="5410" y="667"/>
                    <a:pt x="5397" y="681"/>
                    <a:pt x="5393" y="687"/>
                  </a:cubicBezTo>
                  <a:close/>
                  <a:moveTo>
                    <a:pt x="5375" y="720"/>
                  </a:moveTo>
                  <a:cubicBezTo>
                    <a:pt x="5375" y="720"/>
                    <a:pt x="5375" y="720"/>
                    <a:pt x="5375" y="720"/>
                  </a:cubicBezTo>
                  <a:cubicBezTo>
                    <a:pt x="5310" y="806"/>
                    <a:pt x="5198" y="882"/>
                    <a:pt x="5078" y="825"/>
                  </a:cubicBezTo>
                  <a:cubicBezTo>
                    <a:pt x="5177" y="818"/>
                    <a:pt x="5290" y="760"/>
                    <a:pt x="5372" y="707"/>
                  </a:cubicBezTo>
                  <a:cubicBezTo>
                    <a:pt x="5246" y="588"/>
                    <a:pt x="5104" y="654"/>
                    <a:pt x="4887" y="773"/>
                  </a:cubicBezTo>
                  <a:cubicBezTo>
                    <a:pt x="5000" y="863"/>
                    <a:pt x="5229" y="950"/>
                    <a:pt x="5351" y="771"/>
                  </a:cubicBezTo>
                  <a:cubicBezTo>
                    <a:pt x="5368" y="745"/>
                    <a:pt x="5373" y="726"/>
                    <a:pt x="5375" y="720"/>
                  </a:cubicBezTo>
                  <a:close/>
                  <a:moveTo>
                    <a:pt x="5697" y="893"/>
                  </a:moveTo>
                  <a:cubicBezTo>
                    <a:pt x="5697" y="893"/>
                    <a:pt x="5697" y="893"/>
                    <a:pt x="5697" y="893"/>
                  </a:cubicBezTo>
                  <a:cubicBezTo>
                    <a:pt x="5745" y="796"/>
                    <a:pt x="5761" y="661"/>
                    <a:pt x="5656" y="580"/>
                  </a:cubicBezTo>
                  <a:cubicBezTo>
                    <a:pt x="5694" y="672"/>
                    <a:pt x="5694" y="799"/>
                    <a:pt x="5684" y="896"/>
                  </a:cubicBezTo>
                  <a:cubicBezTo>
                    <a:pt x="5521" y="838"/>
                    <a:pt x="5515" y="681"/>
                    <a:pt x="5522" y="434"/>
                  </a:cubicBezTo>
                  <a:cubicBezTo>
                    <a:pt x="5654" y="494"/>
                    <a:pt x="5836" y="658"/>
                    <a:pt x="5731" y="848"/>
                  </a:cubicBezTo>
                  <a:cubicBezTo>
                    <a:pt x="5716" y="875"/>
                    <a:pt x="5702" y="888"/>
                    <a:pt x="5697" y="893"/>
                  </a:cubicBezTo>
                  <a:close/>
                  <a:moveTo>
                    <a:pt x="5676" y="924"/>
                  </a:moveTo>
                  <a:cubicBezTo>
                    <a:pt x="5676" y="924"/>
                    <a:pt x="5676" y="924"/>
                    <a:pt x="5676" y="924"/>
                  </a:cubicBezTo>
                  <a:cubicBezTo>
                    <a:pt x="5673" y="930"/>
                    <a:pt x="5665" y="948"/>
                    <a:pt x="5646" y="972"/>
                  </a:cubicBezTo>
                  <a:cubicBezTo>
                    <a:pt x="5505" y="1137"/>
                    <a:pt x="5287" y="1025"/>
                    <a:pt x="5184" y="924"/>
                  </a:cubicBezTo>
                  <a:cubicBezTo>
                    <a:pt x="5413" y="829"/>
                    <a:pt x="5561" y="779"/>
                    <a:pt x="5674" y="911"/>
                  </a:cubicBezTo>
                  <a:cubicBezTo>
                    <a:pt x="5586" y="955"/>
                    <a:pt x="5468" y="1000"/>
                    <a:pt x="5369" y="997"/>
                  </a:cubicBezTo>
                  <a:cubicBezTo>
                    <a:pt x="5482" y="1066"/>
                    <a:pt x="5601" y="1003"/>
                    <a:pt x="5676" y="924"/>
                  </a:cubicBezTo>
                  <a:close/>
                  <a:moveTo>
                    <a:pt x="5976" y="1131"/>
                  </a:moveTo>
                  <a:cubicBezTo>
                    <a:pt x="5976" y="1131"/>
                    <a:pt x="5976" y="1131"/>
                    <a:pt x="5976" y="1131"/>
                  </a:cubicBezTo>
                  <a:cubicBezTo>
                    <a:pt x="5982" y="1127"/>
                    <a:pt x="5997" y="1115"/>
                    <a:pt x="6015" y="1090"/>
                  </a:cubicBezTo>
                  <a:cubicBezTo>
                    <a:pt x="6140" y="912"/>
                    <a:pt x="5977" y="730"/>
                    <a:pt x="5853" y="656"/>
                  </a:cubicBezTo>
                  <a:cubicBezTo>
                    <a:pt x="5819" y="901"/>
                    <a:pt x="5807" y="1057"/>
                    <a:pt x="5963" y="1133"/>
                  </a:cubicBezTo>
                  <a:cubicBezTo>
                    <a:pt x="5984" y="1037"/>
                    <a:pt x="5997" y="911"/>
                    <a:pt x="5970" y="816"/>
                  </a:cubicBezTo>
                  <a:cubicBezTo>
                    <a:pt x="6066" y="908"/>
                    <a:pt x="6034" y="1040"/>
                    <a:pt x="5976" y="1131"/>
                  </a:cubicBezTo>
                  <a:close/>
                  <a:moveTo>
                    <a:pt x="5952" y="1160"/>
                  </a:moveTo>
                  <a:cubicBezTo>
                    <a:pt x="5952" y="1160"/>
                    <a:pt x="5952" y="1160"/>
                    <a:pt x="5952" y="1160"/>
                  </a:cubicBezTo>
                  <a:cubicBezTo>
                    <a:pt x="5869" y="1230"/>
                    <a:pt x="5744" y="1280"/>
                    <a:pt x="5639" y="1198"/>
                  </a:cubicBezTo>
                  <a:cubicBezTo>
                    <a:pt x="5737" y="1212"/>
                    <a:pt x="5860" y="1181"/>
                    <a:pt x="5951" y="1146"/>
                  </a:cubicBezTo>
                  <a:cubicBezTo>
                    <a:pt x="5854" y="1003"/>
                    <a:pt x="5701" y="1037"/>
                    <a:pt x="5463" y="1106"/>
                  </a:cubicBezTo>
                  <a:cubicBezTo>
                    <a:pt x="5555" y="1218"/>
                    <a:pt x="5759" y="1353"/>
                    <a:pt x="5917" y="1204"/>
                  </a:cubicBezTo>
                  <a:cubicBezTo>
                    <a:pt x="5939" y="1183"/>
                    <a:pt x="5948" y="1166"/>
                    <a:pt x="5952" y="1160"/>
                  </a:cubicBezTo>
                  <a:close/>
                  <a:moveTo>
                    <a:pt x="6228" y="1399"/>
                  </a:moveTo>
                  <a:cubicBezTo>
                    <a:pt x="6228" y="1399"/>
                    <a:pt x="6228" y="1399"/>
                    <a:pt x="6228" y="1399"/>
                  </a:cubicBezTo>
                  <a:cubicBezTo>
                    <a:pt x="6296" y="1314"/>
                    <a:pt x="6341" y="1186"/>
                    <a:pt x="6256" y="1085"/>
                  </a:cubicBezTo>
                  <a:cubicBezTo>
                    <a:pt x="6273" y="1182"/>
                    <a:pt x="6246" y="1306"/>
                    <a:pt x="6215" y="1398"/>
                  </a:cubicBezTo>
                  <a:cubicBezTo>
                    <a:pt x="6068" y="1307"/>
                    <a:pt x="6097" y="1153"/>
                    <a:pt x="6157" y="912"/>
                  </a:cubicBezTo>
                  <a:cubicBezTo>
                    <a:pt x="6273" y="1000"/>
                    <a:pt x="6415" y="1199"/>
                    <a:pt x="6272" y="1362"/>
                  </a:cubicBezTo>
                  <a:cubicBezTo>
                    <a:pt x="6251" y="1385"/>
                    <a:pt x="6234" y="1395"/>
                    <a:pt x="6228" y="1399"/>
                  </a:cubicBezTo>
                  <a:close/>
                  <a:moveTo>
                    <a:pt x="6201" y="1424"/>
                  </a:moveTo>
                  <a:cubicBezTo>
                    <a:pt x="6201" y="1424"/>
                    <a:pt x="6201" y="1424"/>
                    <a:pt x="6201" y="1424"/>
                  </a:cubicBezTo>
                  <a:cubicBezTo>
                    <a:pt x="6196" y="1430"/>
                    <a:pt x="6186" y="1445"/>
                    <a:pt x="6161" y="1465"/>
                  </a:cubicBezTo>
                  <a:cubicBezTo>
                    <a:pt x="5988" y="1595"/>
                    <a:pt x="5800" y="1439"/>
                    <a:pt x="5721" y="1318"/>
                  </a:cubicBezTo>
                  <a:cubicBezTo>
                    <a:pt x="5965" y="1275"/>
                    <a:pt x="6121" y="1258"/>
                    <a:pt x="6202" y="1411"/>
                  </a:cubicBezTo>
                  <a:cubicBezTo>
                    <a:pt x="6107" y="1435"/>
                    <a:pt x="5981" y="1453"/>
                    <a:pt x="5885" y="1428"/>
                  </a:cubicBezTo>
                  <a:cubicBezTo>
                    <a:pt x="5981" y="1521"/>
                    <a:pt x="6111" y="1485"/>
                    <a:pt x="6201" y="1424"/>
                  </a:cubicBezTo>
                  <a:close/>
                  <a:moveTo>
                    <a:pt x="6449" y="1692"/>
                  </a:moveTo>
                  <a:cubicBezTo>
                    <a:pt x="6449" y="1692"/>
                    <a:pt x="6449" y="1692"/>
                    <a:pt x="6449" y="1692"/>
                  </a:cubicBezTo>
                  <a:cubicBezTo>
                    <a:pt x="6456" y="1688"/>
                    <a:pt x="6473" y="1681"/>
                    <a:pt x="6496" y="1660"/>
                  </a:cubicBezTo>
                  <a:cubicBezTo>
                    <a:pt x="6656" y="1514"/>
                    <a:pt x="6537" y="1300"/>
                    <a:pt x="6432" y="1201"/>
                  </a:cubicBezTo>
                  <a:cubicBezTo>
                    <a:pt x="6346" y="1433"/>
                    <a:pt x="6301" y="1583"/>
                    <a:pt x="6436" y="1690"/>
                  </a:cubicBezTo>
                  <a:cubicBezTo>
                    <a:pt x="6477" y="1602"/>
                    <a:pt x="6518" y="1481"/>
                    <a:pt x="6511" y="1383"/>
                  </a:cubicBezTo>
                  <a:cubicBezTo>
                    <a:pt x="6585" y="1493"/>
                    <a:pt x="6526" y="1615"/>
                    <a:pt x="6449" y="1692"/>
                  </a:cubicBezTo>
                  <a:close/>
                  <a:moveTo>
                    <a:pt x="6419" y="1714"/>
                  </a:moveTo>
                  <a:cubicBezTo>
                    <a:pt x="6419" y="1714"/>
                    <a:pt x="6419" y="1714"/>
                    <a:pt x="6419" y="1714"/>
                  </a:cubicBezTo>
                  <a:cubicBezTo>
                    <a:pt x="6324" y="1765"/>
                    <a:pt x="6190" y="1787"/>
                    <a:pt x="6105" y="1684"/>
                  </a:cubicBezTo>
                  <a:cubicBezTo>
                    <a:pt x="6198" y="1719"/>
                    <a:pt x="6325" y="1715"/>
                    <a:pt x="6422" y="1701"/>
                  </a:cubicBezTo>
                  <a:cubicBezTo>
                    <a:pt x="6358" y="1540"/>
                    <a:pt x="6201" y="1540"/>
                    <a:pt x="5954" y="1556"/>
                  </a:cubicBezTo>
                  <a:cubicBezTo>
                    <a:pt x="6019" y="1685"/>
                    <a:pt x="6189" y="1861"/>
                    <a:pt x="6376" y="1750"/>
                  </a:cubicBezTo>
                  <a:cubicBezTo>
                    <a:pt x="6402" y="1734"/>
                    <a:pt x="6414" y="1719"/>
                    <a:pt x="6419" y="1714"/>
                  </a:cubicBezTo>
                  <a:close/>
                  <a:moveTo>
                    <a:pt x="6637" y="2008"/>
                  </a:moveTo>
                  <a:cubicBezTo>
                    <a:pt x="6637" y="2008"/>
                    <a:pt x="6637" y="2008"/>
                    <a:pt x="6637" y="2008"/>
                  </a:cubicBezTo>
                  <a:cubicBezTo>
                    <a:pt x="6722" y="1939"/>
                    <a:pt x="6794" y="1825"/>
                    <a:pt x="6732" y="1707"/>
                  </a:cubicBezTo>
                  <a:cubicBezTo>
                    <a:pt x="6728" y="1806"/>
                    <a:pt x="6675" y="1921"/>
                    <a:pt x="6624" y="2004"/>
                  </a:cubicBezTo>
                  <a:cubicBezTo>
                    <a:pt x="6501" y="1883"/>
                    <a:pt x="6562" y="1739"/>
                    <a:pt x="6674" y="1517"/>
                  </a:cubicBezTo>
                  <a:cubicBezTo>
                    <a:pt x="6767" y="1627"/>
                    <a:pt x="6863" y="1853"/>
                    <a:pt x="6687" y="1981"/>
                  </a:cubicBezTo>
                  <a:cubicBezTo>
                    <a:pt x="6662" y="1999"/>
                    <a:pt x="6644" y="2005"/>
                    <a:pt x="6637" y="2008"/>
                  </a:cubicBezTo>
                  <a:close/>
                  <a:moveTo>
                    <a:pt x="6605" y="2026"/>
                  </a:moveTo>
                  <a:cubicBezTo>
                    <a:pt x="6605" y="2026"/>
                    <a:pt x="6605" y="2026"/>
                    <a:pt x="6605" y="2026"/>
                  </a:cubicBezTo>
                  <a:cubicBezTo>
                    <a:pt x="6600" y="2031"/>
                    <a:pt x="6586" y="2044"/>
                    <a:pt x="6558" y="2057"/>
                  </a:cubicBezTo>
                  <a:cubicBezTo>
                    <a:pt x="6360" y="2147"/>
                    <a:pt x="6210" y="1954"/>
                    <a:pt x="6160" y="1818"/>
                  </a:cubicBezTo>
                  <a:cubicBezTo>
                    <a:pt x="6407" y="1830"/>
                    <a:pt x="6563" y="1847"/>
                    <a:pt x="6609" y="2013"/>
                  </a:cubicBezTo>
                  <a:cubicBezTo>
                    <a:pt x="6511" y="2017"/>
                    <a:pt x="6384" y="2007"/>
                    <a:pt x="6296" y="1962"/>
                  </a:cubicBezTo>
                  <a:cubicBezTo>
                    <a:pt x="6369" y="2073"/>
                    <a:pt x="6504" y="2067"/>
                    <a:pt x="6605" y="2026"/>
                  </a:cubicBezTo>
                  <a:close/>
                  <a:moveTo>
                    <a:pt x="6790" y="2342"/>
                  </a:moveTo>
                  <a:cubicBezTo>
                    <a:pt x="6790" y="2342"/>
                    <a:pt x="6790" y="2342"/>
                    <a:pt x="6790" y="2342"/>
                  </a:cubicBezTo>
                  <a:cubicBezTo>
                    <a:pt x="6796" y="2340"/>
                    <a:pt x="6815" y="2336"/>
                    <a:pt x="6842" y="2321"/>
                  </a:cubicBezTo>
                  <a:cubicBezTo>
                    <a:pt x="7030" y="2213"/>
                    <a:pt x="6960" y="1978"/>
                    <a:pt x="6879" y="1858"/>
                  </a:cubicBezTo>
                  <a:cubicBezTo>
                    <a:pt x="6745" y="2066"/>
                    <a:pt x="6668" y="2203"/>
                    <a:pt x="6777" y="2337"/>
                  </a:cubicBezTo>
                  <a:cubicBezTo>
                    <a:pt x="6836" y="2259"/>
                    <a:pt x="6902" y="2151"/>
                    <a:pt x="6917" y="2053"/>
                  </a:cubicBezTo>
                  <a:cubicBezTo>
                    <a:pt x="6965" y="2177"/>
                    <a:pt x="6881" y="2283"/>
                    <a:pt x="6790" y="2342"/>
                  </a:cubicBezTo>
                  <a:close/>
                  <a:moveTo>
                    <a:pt x="6756" y="2357"/>
                  </a:moveTo>
                  <a:cubicBezTo>
                    <a:pt x="6756" y="2357"/>
                    <a:pt x="6756" y="2357"/>
                    <a:pt x="6756" y="2357"/>
                  </a:cubicBezTo>
                  <a:cubicBezTo>
                    <a:pt x="6651" y="2386"/>
                    <a:pt x="6516" y="2378"/>
                    <a:pt x="6456" y="2259"/>
                  </a:cubicBezTo>
                  <a:cubicBezTo>
                    <a:pt x="6538" y="2314"/>
                    <a:pt x="6663" y="2337"/>
                    <a:pt x="6761" y="2345"/>
                  </a:cubicBezTo>
                  <a:cubicBezTo>
                    <a:pt x="6733" y="2174"/>
                    <a:pt x="6580" y="2140"/>
                    <a:pt x="6336" y="2102"/>
                  </a:cubicBezTo>
                  <a:cubicBezTo>
                    <a:pt x="6371" y="2242"/>
                    <a:pt x="6499" y="2450"/>
                    <a:pt x="6705" y="2383"/>
                  </a:cubicBezTo>
                  <a:cubicBezTo>
                    <a:pt x="6734" y="2372"/>
                    <a:pt x="6750" y="2361"/>
                    <a:pt x="6756" y="2357"/>
                  </a:cubicBezTo>
                  <a:close/>
                  <a:moveTo>
                    <a:pt x="6905" y="2690"/>
                  </a:moveTo>
                  <a:cubicBezTo>
                    <a:pt x="6905" y="2690"/>
                    <a:pt x="6905" y="2690"/>
                    <a:pt x="6905" y="2690"/>
                  </a:cubicBezTo>
                  <a:cubicBezTo>
                    <a:pt x="7002" y="2642"/>
                    <a:pt x="7097" y="2546"/>
                    <a:pt x="7063" y="2418"/>
                  </a:cubicBezTo>
                  <a:cubicBezTo>
                    <a:pt x="7037" y="2513"/>
                    <a:pt x="6960" y="2614"/>
                    <a:pt x="6893" y="2685"/>
                  </a:cubicBezTo>
                  <a:cubicBezTo>
                    <a:pt x="6799" y="2539"/>
                    <a:pt x="6890" y="2412"/>
                    <a:pt x="7046" y="2220"/>
                  </a:cubicBezTo>
                  <a:cubicBezTo>
                    <a:pt x="7114" y="2348"/>
                    <a:pt x="7158" y="2588"/>
                    <a:pt x="6959" y="2676"/>
                  </a:cubicBezTo>
                  <a:cubicBezTo>
                    <a:pt x="6931" y="2688"/>
                    <a:pt x="6912" y="2689"/>
                    <a:pt x="6905" y="2690"/>
                  </a:cubicBezTo>
                  <a:close/>
                  <a:moveTo>
                    <a:pt x="6869" y="2702"/>
                  </a:moveTo>
                  <a:cubicBezTo>
                    <a:pt x="6869" y="2702"/>
                    <a:pt x="6869" y="2702"/>
                    <a:pt x="6869" y="2702"/>
                  </a:cubicBezTo>
                  <a:cubicBezTo>
                    <a:pt x="6863" y="2705"/>
                    <a:pt x="6846" y="2715"/>
                    <a:pt x="6816" y="2722"/>
                  </a:cubicBezTo>
                  <a:cubicBezTo>
                    <a:pt x="6604" y="2767"/>
                    <a:pt x="6499" y="2546"/>
                    <a:pt x="6480" y="2402"/>
                  </a:cubicBezTo>
                  <a:cubicBezTo>
                    <a:pt x="6719" y="2467"/>
                    <a:pt x="6867" y="2518"/>
                    <a:pt x="6876" y="2690"/>
                  </a:cubicBezTo>
                  <a:cubicBezTo>
                    <a:pt x="6779" y="2672"/>
                    <a:pt x="6658" y="2635"/>
                    <a:pt x="6582" y="2572"/>
                  </a:cubicBezTo>
                  <a:cubicBezTo>
                    <a:pt x="6629" y="2697"/>
                    <a:pt x="6762" y="2719"/>
                    <a:pt x="6869" y="2702"/>
                  </a:cubicBezTo>
                  <a:close/>
                  <a:moveTo>
                    <a:pt x="6981" y="3050"/>
                  </a:moveTo>
                  <a:cubicBezTo>
                    <a:pt x="6981" y="3050"/>
                    <a:pt x="6981" y="3050"/>
                    <a:pt x="6981" y="3050"/>
                  </a:cubicBezTo>
                  <a:cubicBezTo>
                    <a:pt x="6988" y="3049"/>
                    <a:pt x="7007" y="3050"/>
                    <a:pt x="7037" y="3041"/>
                  </a:cubicBezTo>
                  <a:cubicBezTo>
                    <a:pt x="7244" y="2976"/>
                    <a:pt x="7226" y="2732"/>
                    <a:pt x="7173" y="2597"/>
                  </a:cubicBezTo>
                  <a:cubicBezTo>
                    <a:pt x="6997" y="2771"/>
                    <a:pt x="6892" y="2888"/>
                    <a:pt x="6970" y="3043"/>
                  </a:cubicBezTo>
                  <a:cubicBezTo>
                    <a:pt x="7045" y="2980"/>
                    <a:pt x="7132" y="2888"/>
                    <a:pt x="7168" y="2796"/>
                  </a:cubicBezTo>
                  <a:cubicBezTo>
                    <a:pt x="7188" y="2927"/>
                    <a:pt x="7083" y="3012"/>
                    <a:pt x="6981" y="3050"/>
                  </a:cubicBezTo>
                  <a:close/>
                  <a:moveTo>
                    <a:pt x="6944" y="3057"/>
                  </a:moveTo>
                  <a:cubicBezTo>
                    <a:pt x="6944" y="3057"/>
                    <a:pt x="6944" y="3057"/>
                    <a:pt x="6944" y="3057"/>
                  </a:cubicBezTo>
                  <a:cubicBezTo>
                    <a:pt x="6836" y="3063"/>
                    <a:pt x="6706" y="3026"/>
                    <a:pt x="6673" y="2897"/>
                  </a:cubicBezTo>
                  <a:cubicBezTo>
                    <a:pt x="6742" y="2968"/>
                    <a:pt x="6858" y="3018"/>
                    <a:pt x="6952" y="3046"/>
                  </a:cubicBezTo>
                  <a:cubicBezTo>
                    <a:pt x="6962" y="2874"/>
                    <a:pt x="6820" y="2807"/>
                    <a:pt x="6590" y="2717"/>
                  </a:cubicBezTo>
                  <a:cubicBezTo>
                    <a:pt x="6594" y="2861"/>
                    <a:pt x="6673" y="3093"/>
                    <a:pt x="6889" y="3071"/>
                  </a:cubicBezTo>
                  <a:cubicBezTo>
                    <a:pt x="6920" y="3067"/>
                    <a:pt x="6938" y="3059"/>
                    <a:pt x="6944" y="3057"/>
                  </a:cubicBezTo>
                  <a:close/>
                  <a:moveTo>
                    <a:pt x="7017" y="3415"/>
                  </a:moveTo>
                  <a:cubicBezTo>
                    <a:pt x="7017" y="3415"/>
                    <a:pt x="7017" y="3415"/>
                    <a:pt x="7017" y="3415"/>
                  </a:cubicBezTo>
                  <a:cubicBezTo>
                    <a:pt x="7123" y="3389"/>
                    <a:pt x="7237" y="3316"/>
                    <a:pt x="7231" y="3183"/>
                  </a:cubicBezTo>
                  <a:cubicBezTo>
                    <a:pt x="7185" y="3271"/>
                    <a:pt x="7088" y="3352"/>
                    <a:pt x="7007" y="3407"/>
                  </a:cubicBezTo>
                  <a:cubicBezTo>
                    <a:pt x="6947" y="3245"/>
                    <a:pt x="7064" y="3140"/>
                    <a:pt x="7258" y="2987"/>
                  </a:cubicBezTo>
                  <a:cubicBezTo>
                    <a:pt x="7296" y="3126"/>
                    <a:pt x="7287" y="3370"/>
                    <a:pt x="7074" y="3413"/>
                  </a:cubicBezTo>
                  <a:cubicBezTo>
                    <a:pt x="7044" y="3418"/>
                    <a:pt x="7025" y="3415"/>
                    <a:pt x="7017" y="3415"/>
                  </a:cubicBezTo>
                  <a:close/>
                  <a:moveTo>
                    <a:pt x="6981" y="3419"/>
                  </a:moveTo>
                  <a:cubicBezTo>
                    <a:pt x="6981" y="3419"/>
                    <a:pt x="6981" y="3419"/>
                    <a:pt x="6981" y="3419"/>
                  </a:cubicBezTo>
                  <a:cubicBezTo>
                    <a:pt x="6974" y="3420"/>
                    <a:pt x="6955" y="3426"/>
                    <a:pt x="6924" y="3427"/>
                  </a:cubicBezTo>
                  <a:cubicBezTo>
                    <a:pt x="6707" y="3424"/>
                    <a:pt x="6653" y="3186"/>
                    <a:pt x="6665" y="3042"/>
                  </a:cubicBezTo>
                  <a:cubicBezTo>
                    <a:pt x="6884" y="3157"/>
                    <a:pt x="7018" y="3238"/>
                    <a:pt x="6989" y="3408"/>
                  </a:cubicBezTo>
                  <a:cubicBezTo>
                    <a:pt x="6899" y="3370"/>
                    <a:pt x="6789" y="3308"/>
                    <a:pt x="6728" y="3230"/>
                  </a:cubicBezTo>
                  <a:cubicBezTo>
                    <a:pt x="6747" y="3361"/>
                    <a:pt x="6872" y="3412"/>
                    <a:pt x="6981" y="3419"/>
                  </a:cubicBezTo>
                  <a:close/>
                  <a:moveTo>
                    <a:pt x="7014" y="3782"/>
                  </a:moveTo>
                  <a:cubicBezTo>
                    <a:pt x="7014" y="3782"/>
                    <a:pt x="7014" y="3782"/>
                    <a:pt x="7014" y="3782"/>
                  </a:cubicBezTo>
                  <a:cubicBezTo>
                    <a:pt x="7021" y="3783"/>
                    <a:pt x="7040" y="3788"/>
                    <a:pt x="7071" y="3786"/>
                  </a:cubicBezTo>
                  <a:cubicBezTo>
                    <a:pt x="7287" y="3767"/>
                    <a:pt x="7323" y="3525"/>
                    <a:pt x="7300" y="3383"/>
                  </a:cubicBezTo>
                  <a:cubicBezTo>
                    <a:pt x="7090" y="3514"/>
                    <a:pt x="6963" y="3605"/>
                    <a:pt x="7005" y="3773"/>
                  </a:cubicBezTo>
                  <a:cubicBezTo>
                    <a:pt x="7091" y="3728"/>
                    <a:pt x="7197" y="3657"/>
                    <a:pt x="7252" y="3575"/>
                  </a:cubicBezTo>
                  <a:cubicBezTo>
                    <a:pt x="7243" y="3708"/>
                    <a:pt x="7122" y="3768"/>
                    <a:pt x="7014" y="3782"/>
                  </a:cubicBezTo>
                  <a:close/>
                  <a:moveTo>
                    <a:pt x="6977" y="3782"/>
                  </a:moveTo>
                  <a:cubicBezTo>
                    <a:pt x="6977" y="3782"/>
                    <a:pt x="6977" y="3782"/>
                    <a:pt x="6977" y="3782"/>
                  </a:cubicBezTo>
                  <a:cubicBezTo>
                    <a:pt x="6870" y="3764"/>
                    <a:pt x="6751" y="3700"/>
                    <a:pt x="6746" y="3566"/>
                  </a:cubicBezTo>
                  <a:cubicBezTo>
                    <a:pt x="6798" y="3651"/>
                    <a:pt x="6901" y="3725"/>
                    <a:pt x="6987" y="3773"/>
                  </a:cubicBezTo>
                  <a:cubicBezTo>
                    <a:pt x="7034" y="3606"/>
                    <a:pt x="6910" y="3511"/>
                    <a:pt x="6704" y="3373"/>
                  </a:cubicBezTo>
                  <a:cubicBezTo>
                    <a:pt x="6677" y="3515"/>
                    <a:pt x="6705" y="3758"/>
                    <a:pt x="6920" y="3784"/>
                  </a:cubicBezTo>
                  <a:cubicBezTo>
                    <a:pt x="6951" y="3787"/>
                    <a:pt x="6970" y="3783"/>
                    <a:pt x="6977" y="3782"/>
                  </a:cubicBezTo>
                  <a:close/>
                  <a:moveTo>
                    <a:pt x="6971" y="4147"/>
                  </a:moveTo>
                  <a:cubicBezTo>
                    <a:pt x="6971" y="4147"/>
                    <a:pt x="6971" y="4147"/>
                    <a:pt x="6971" y="4147"/>
                  </a:cubicBezTo>
                  <a:cubicBezTo>
                    <a:pt x="7079" y="4144"/>
                    <a:pt x="7206" y="4098"/>
                    <a:pt x="7229" y="3967"/>
                  </a:cubicBezTo>
                  <a:cubicBezTo>
                    <a:pt x="7166" y="4042"/>
                    <a:pt x="7053" y="4101"/>
                    <a:pt x="6962" y="4137"/>
                  </a:cubicBezTo>
                  <a:cubicBezTo>
                    <a:pt x="6939" y="3965"/>
                    <a:pt x="7075" y="3888"/>
                    <a:pt x="7298" y="3781"/>
                  </a:cubicBezTo>
                  <a:cubicBezTo>
                    <a:pt x="7305" y="3925"/>
                    <a:pt x="7244" y="4162"/>
                    <a:pt x="7027" y="4157"/>
                  </a:cubicBezTo>
                  <a:cubicBezTo>
                    <a:pt x="6996" y="4156"/>
                    <a:pt x="6977" y="4149"/>
                    <a:pt x="6971" y="4147"/>
                  </a:cubicBezTo>
                  <a:close/>
                  <a:moveTo>
                    <a:pt x="6934" y="4142"/>
                  </a:moveTo>
                  <a:cubicBezTo>
                    <a:pt x="6934" y="4142"/>
                    <a:pt x="6934" y="4142"/>
                    <a:pt x="6934" y="4142"/>
                  </a:cubicBezTo>
                  <a:cubicBezTo>
                    <a:pt x="6927" y="4142"/>
                    <a:pt x="6907" y="4144"/>
                    <a:pt x="6877" y="4138"/>
                  </a:cubicBezTo>
                  <a:cubicBezTo>
                    <a:pt x="6666" y="4089"/>
                    <a:pt x="6665" y="3844"/>
                    <a:pt x="6708" y="3706"/>
                  </a:cubicBezTo>
                  <a:cubicBezTo>
                    <a:pt x="6897" y="3866"/>
                    <a:pt x="7010" y="3974"/>
                    <a:pt x="6944" y="4134"/>
                  </a:cubicBezTo>
                  <a:cubicBezTo>
                    <a:pt x="6865" y="4077"/>
                    <a:pt x="6771" y="3993"/>
                    <a:pt x="6728" y="3903"/>
                  </a:cubicBezTo>
                  <a:cubicBezTo>
                    <a:pt x="6718" y="4036"/>
                    <a:pt x="6829" y="4113"/>
                    <a:pt x="6934" y="4142"/>
                  </a:cubicBezTo>
                  <a:close/>
                  <a:moveTo>
                    <a:pt x="6888" y="4505"/>
                  </a:moveTo>
                  <a:cubicBezTo>
                    <a:pt x="6888" y="4505"/>
                    <a:pt x="6888" y="4505"/>
                    <a:pt x="6888" y="4505"/>
                  </a:cubicBezTo>
                  <a:cubicBezTo>
                    <a:pt x="6996" y="4514"/>
                    <a:pt x="7127" y="4481"/>
                    <a:pt x="7165" y="4354"/>
                  </a:cubicBezTo>
                  <a:cubicBezTo>
                    <a:pt x="7093" y="4422"/>
                    <a:pt x="6975" y="4468"/>
                    <a:pt x="6880" y="4494"/>
                  </a:cubicBezTo>
                  <a:cubicBezTo>
                    <a:pt x="6876" y="4321"/>
                    <a:pt x="7020" y="4259"/>
                    <a:pt x="7253" y="4176"/>
                  </a:cubicBezTo>
                  <a:cubicBezTo>
                    <a:pt x="7245" y="4321"/>
                    <a:pt x="7157" y="4549"/>
                    <a:pt x="6942" y="4521"/>
                  </a:cubicBezTo>
                  <a:cubicBezTo>
                    <a:pt x="6912" y="4516"/>
                    <a:pt x="6894" y="4507"/>
                    <a:pt x="6888" y="4505"/>
                  </a:cubicBezTo>
                  <a:close/>
                  <a:moveTo>
                    <a:pt x="6852" y="4496"/>
                  </a:moveTo>
                  <a:cubicBezTo>
                    <a:pt x="6852" y="4496"/>
                    <a:pt x="6852" y="4496"/>
                    <a:pt x="6852" y="4496"/>
                  </a:cubicBezTo>
                  <a:cubicBezTo>
                    <a:pt x="6751" y="4455"/>
                    <a:pt x="6649" y="4367"/>
                    <a:pt x="6673" y="4236"/>
                  </a:cubicBezTo>
                  <a:cubicBezTo>
                    <a:pt x="6706" y="4329"/>
                    <a:pt x="6790" y="4424"/>
                    <a:pt x="6863" y="4489"/>
                  </a:cubicBezTo>
                  <a:cubicBezTo>
                    <a:pt x="6945" y="4337"/>
                    <a:pt x="6845" y="4217"/>
                    <a:pt x="6674" y="4038"/>
                  </a:cubicBezTo>
                  <a:cubicBezTo>
                    <a:pt x="6617" y="4170"/>
                    <a:pt x="6591" y="4414"/>
                    <a:pt x="6796" y="4486"/>
                  </a:cubicBezTo>
                  <a:cubicBezTo>
                    <a:pt x="6825" y="4495"/>
                    <a:pt x="6844" y="4496"/>
                    <a:pt x="6852" y="4496"/>
                  </a:cubicBezTo>
                  <a:close/>
                  <a:moveTo>
                    <a:pt x="6766" y="4851"/>
                  </a:moveTo>
                  <a:cubicBezTo>
                    <a:pt x="6766" y="4851"/>
                    <a:pt x="6766" y="4851"/>
                    <a:pt x="6766" y="4851"/>
                  </a:cubicBezTo>
                  <a:cubicBezTo>
                    <a:pt x="6873" y="4872"/>
                    <a:pt x="7007" y="4854"/>
                    <a:pt x="7058" y="4731"/>
                  </a:cubicBezTo>
                  <a:cubicBezTo>
                    <a:pt x="6979" y="4792"/>
                    <a:pt x="6857" y="4825"/>
                    <a:pt x="6760" y="4839"/>
                  </a:cubicBezTo>
                  <a:cubicBezTo>
                    <a:pt x="6775" y="4667"/>
                    <a:pt x="6924" y="4622"/>
                    <a:pt x="7165" y="4565"/>
                  </a:cubicBezTo>
                  <a:cubicBezTo>
                    <a:pt x="7141" y="4707"/>
                    <a:pt x="7029" y="4925"/>
                    <a:pt x="6819" y="4873"/>
                  </a:cubicBezTo>
                  <a:cubicBezTo>
                    <a:pt x="6789" y="4865"/>
                    <a:pt x="6772" y="4855"/>
                    <a:pt x="6766" y="4851"/>
                  </a:cubicBezTo>
                  <a:close/>
                  <a:moveTo>
                    <a:pt x="6731" y="4839"/>
                  </a:moveTo>
                  <a:cubicBezTo>
                    <a:pt x="6731" y="4839"/>
                    <a:pt x="6731" y="4839"/>
                    <a:pt x="6731" y="4839"/>
                  </a:cubicBezTo>
                  <a:cubicBezTo>
                    <a:pt x="6724" y="4837"/>
                    <a:pt x="6705" y="4835"/>
                    <a:pt x="6677" y="4822"/>
                  </a:cubicBezTo>
                  <a:cubicBezTo>
                    <a:pt x="6481" y="4728"/>
                    <a:pt x="6533" y="4489"/>
                    <a:pt x="6605" y="4364"/>
                  </a:cubicBezTo>
                  <a:cubicBezTo>
                    <a:pt x="6755" y="4561"/>
                    <a:pt x="6842" y="4691"/>
                    <a:pt x="6743" y="4833"/>
                  </a:cubicBezTo>
                  <a:cubicBezTo>
                    <a:pt x="6678" y="4761"/>
                    <a:pt x="6604" y="4657"/>
                    <a:pt x="6582" y="4561"/>
                  </a:cubicBezTo>
                  <a:cubicBezTo>
                    <a:pt x="6544" y="4688"/>
                    <a:pt x="6635" y="4787"/>
                    <a:pt x="6731" y="4839"/>
                  </a:cubicBezTo>
                  <a:close/>
                  <a:moveTo>
                    <a:pt x="6607" y="5183"/>
                  </a:moveTo>
                  <a:cubicBezTo>
                    <a:pt x="6607" y="5183"/>
                    <a:pt x="6607" y="5183"/>
                    <a:pt x="6607" y="5183"/>
                  </a:cubicBezTo>
                  <a:cubicBezTo>
                    <a:pt x="6711" y="5215"/>
                    <a:pt x="6846" y="5212"/>
                    <a:pt x="6911" y="5095"/>
                  </a:cubicBezTo>
                  <a:cubicBezTo>
                    <a:pt x="6826" y="5147"/>
                    <a:pt x="6701" y="5166"/>
                    <a:pt x="6603" y="5170"/>
                  </a:cubicBezTo>
                  <a:cubicBezTo>
                    <a:pt x="6636" y="5000"/>
                    <a:pt x="6790" y="4972"/>
                    <a:pt x="7036" y="4941"/>
                  </a:cubicBezTo>
                  <a:cubicBezTo>
                    <a:pt x="6996" y="5080"/>
                    <a:pt x="6861" y="5285"/>
                    <a:pt x="6657" y="5210"/>
                  </a:cubicBezTo>
                  <a:cubicBezTo>
                    <a:pt x="6628" y="5199"/>
                    <a:pt x="6613" y="5187"/>
                    <a:pt x="6607" y="5183"/>
                  </a:cubicBezTo>
                  <a:close/>
                  <a:moveTo>
                    <a:pt x="6574" y="5166"/>
                  </a:moveTo>
                  <a:cubicBezTo>
                    <a:pt x="6574" y="5166"/>
                    <a:pt x="6574" y="5166"/>
                    <a:pt x="6574" y="5166"/>
                  </a:cubicBezTo>
                  <a:cubicBezTo>
                    <a:pt x="6485" y="5105"/>
                    <a:pt x="6404" y="4996"/>
                    <a:pt x="6456" y="4874"/>
                  </a:cubicBezTo>
                  <a:cubicBezTo>
                    <a:pt x="6468" y="4972"/>
                    <a:pt x="6530" y="5083"/>
                    <a:pt x="6587" y="5162"/>
                  </a:cubicBezTo>
                  <a:cubicBezTo>
                    <a:pt x="6700" y="5032"/>
                    <a:pt x="6628" y="4893"/>
                    <a:pt x="6500" y="4680"/>
                  </a:cubicBezTo>
                  <a:cubicBezTo>
                    <a:pt x="6416" y="4797"/>
                    <a:pt x="6338" y="5029"/>
                    <a:pt x="6522" y="5144"/>
                  </a:cubicBezTo>
                  <a:cubicBezTo>
                    <a:pt x="6549" y="5160"/>
                    <a:pt x="6567" y="5164"/>
                    <a:pt x="6574" y="5166"/>
                  </a:cubicBezTo>
                  <a:close/>
                  <a:moveTo>
                    <a:pt x="6414" y="5495"/>
                  </a:moveTo>
                  <a:cubicBezTo>
                    <a:pt x="6414" y="5495"/>
                    <a:pt x="6414" y="5495"/>
                    <a:pt x="6414" y="5495"/>
                  </a:cubicBezTo>
                  <a:cubicBezTo>
                    <a:pt x="6513" y="5538"/>
                    <a:pt x="6648" y="5550"/>
                    <a:pt x="6725" y="5441"/>
                  </a:cubicBezTo>
                  <a:cubicBezTo>
                    <a:pt x="6635" y="5483"/>
                    <a:pt x="6508" y="5488"/>
                    <a:pt x="6411" y="5482"/>
                  </a:cubicBezTo>
                  <a:cubicBezTo>
                    <a:pt x="6462" y="5317"/>
                    <a:pt x="6618" y="5305"/>
                    <a:pt x="6866" y="5302"/>
                  </a:cubicBezTo>
                  <a:cubicBezTo>
                    <a:pt x="6811" y="5435"/>
                    <a:pt x="6655" y="5624"/>
                    <a:pt x="6460" y="5527"/>
                  </a:cubicBezTo>
                  <a:cubicBezTo>
                    <a:pt x="6433" y="5513"/>
                    <a:pt x="6419" y="5499"/>
                    <a:pt x="6414" y="5495"/>
                  </a:cubicBezTo>
                  <a:close/>
                  <a:moveTo>
                    <a:pt x="6382" y="5475"/>
                  </a:moveTo>
                  <a:cubicBezTo>
                    <a:pt x="6382" y="5475"/>
                    <a:pt x="6382" y="5475"/>
                    <a:pt x="6382" y="5475"/>
                  </a:cubicBezTo>
                  <a:cubicBezTo>
                    <a:pt x="6376" y="5472"/>
                    <a:pt x="6358" y="5466"/>
                    <a:pt x="6333" y="5447"/>
                  </a:cubicBezTo>
                  <a:cubicBezTo>
                    <a:pt x="6162" y="5313"/>
                    <a:pt x="6265" y="5091"/>
                    <a:pt x="6362" y="4984"/>
                  </a:cubicBezTo>
                  <a:cubicBezTo>
                    <a:pt x="6466" y="5209"/>
                    <a:pt x="6522" y="5355"/>
                    <a:pt x="6395" y="5472"/>
                  </a:cubicBezTo>
                  <a:cubicBezTo>
                    <a:pt x="6348" y="5387"/>
                    <a:pt x="6298" y="5270"/>
                    <a:pt x="6297" y="5171"/>
                  </a:cubicBezTo>
                  <a:cubicBezTo>
                    <a:pt x="6232" y="5287"/>
                    <a:pt x="6300" y="5404"/>
                    <a:pt x="6382" y="5475"/>
                  </a:cubicBezTo>
                  <a:close/>
                  <a:moveTo>
                    <a:pt x="6187" y="5784"/>
                  </a:moveTo>
                  <a:cubicBezTo>
                    <a:pt x="6187" y="5784"/>
                    <a:pt x="6187" y="5784"/>
                    <a:pt x="6187" y="5784"/>
                  </a:cubicBezTo>
                  <a:cubicBezTo>
                    <a:pt x="6192" y="5789"/>
                    <a:pt x="6204" y="5804"/>
                    <a:pt x="6230" y="5821"/>
                  </a:cubicBezTo>
                  <a:cubicBezTo>
                    <a:pt x="6413" y="5938"/>
                    <a:pt x="6589" y="5768"/>
                    <a:pt x="6658" y="5641"/>
                  </a:cubicBezTo>
                  <a:cubicBezTo>
                    <a:pt x="6411" y="5617"/>
                    <a:pt x="6254" y="5612"/>
                    <a:pt x="6186" y="5770"/>
                  </a:cubicBezTo>
                  <a:cubicBezTo>
                    <a:pt x="6282" y="5788"/>
                    <a:pt x="6408" y="5796"/>
                    <a:pt x="6502" y="5764"/>
                  </a:cubicBezTo>
                  <a:cubicBezTo>
                    <a:pt x="6414" y="5864"/>
                    <a:pt x="6281" y="5838"/>
                    <a:pt x="6187" y="5784"/>
                  </a:cubicBezTo>
                  <a:close/>
                  <a:moveTo>
                    <a:pt x="6158" y="5761"/>
                  </a:moveTo>
                  <a:cubicBezTo>
                    <a:pt x="6158" y="5761"/>
                    <a:pt x="6158" y="5761"/>
                    <a:pt x="6158" y="5761"/>
                  </a:cubicBezTo>
                  <a:cubicBezTo>
                    <a:pt x="6084" y="5681"/>
                    <a:pt x="6029" y="5557"/>
                    <a:pt x="6106" y="5449"/>
                  </a:cubicBezTo>
                  <a:cubicBezTo>
                    <a:pt x="6097" y="5548"/>
                    <a:pt x="6133" y="5669"/>
                    <a:pt x="6171" y="5759"/>
                  </a:cubicBezTo>
                  <a:cubicBezTo>
                    <a:pt x="6310" y="5656"/>
                    <a:pt x="6270" y="5505"/>
                    <a:pt x="6192" y="5270"/>
                  </a:cubicBezTo>
                  <a:cubicBezTo>
                    <a:pt x="6083" y="5366"/>
                    <a:pt x="5957" y="5575"/>
                    <a:pt x="6112" y="5727"/>
                  </a:cubicBezTo>
                  <a:cubicBezTo>
                    <a:pt x="6135" y="5749"/>
                    <a:pt x="6152" y="5757"/>
                    <a:pt x="6158" y="5761"/>
                  </a:cubicBezTo>
                  <a:close/>
                  <a:moveTo>
                    <a:pt x="5930" y="6046"/>
                  </a:moveTo>
                  <a:cubicBezTo>
                    <a:pt x="5930" y="6046"/>
                    <a:pt x="5930" y="6046"/>
                    <a:pt x="5930" y="6046"/>
                  </a:cubicBezTo>
                  <a:cubicBezTo>
                    <a:pt x="6018" y="6110"/>
                    <a:pt x="6147" y="6151"/>
                    <a:pt x="6246" y="6061"/>
                  </a:cubicBezTo>
                  <a:cubicBezTo>
                    <a:pt x="6149" y="6082"/>
                    <a:pt x="6024" y="6060"/>
                    <a:pt x="5930" y="6033"/>
                  </a:cubicBezTo>
                  <a:cubicBezTo>
                    <a:pt x="6016" y="5883"/>
                    <a:pt x="6171" y="5905"/>
                    <a:pt x="6414" y="5956"/>
                  </a:cubicBezTo>
                  <a:cubicBezTo>
                    <a:pt x="6331" y="6074"/>
                    <a:pt x="6138" y="6224"/>
                    <a:pt x="5969" y="6088"/>
                  </a:cubicBezTo>
                  <a:cubicBezTo>
                    <a:pt x="5945" y="6068"/>
                    <a:pt x="5935" y="6052"/>
                    <a:pt x="5930" y="6046"/>
                  </a:cubicBezTo>
                  <a:close/>
                  <a:moveTo>
                    <a:pt x="5904" y="6020"/>
                  </a:moveTo>
                  <a:cubicBezTo>
                    <a:pt x="5904" y="6020"/>
                    <a:pt x="5904" y="6020"/>
                    <a:pt x="5904" y="6020"/>
                  </a:cubicBezTo>
                  <a:cubicBezTo>
                    <a:pt x="5898" y="6016"/>
                    <a:pt x="5882" y="6006"/>
                    <a:pt x="5862" y="5982"/>
                  </a:cubicBezTo>
                  <a:cubicBezTo>
                    <a:pt x="5724" y="5814"/>
                    <a:pt x="5873" y="5620"/>
                    <a:pt x="5991" y="5536"/>
                  </a:cubicBezTo>
                  <a:cubicBezTo>
                    <a:pt x="6043" y="5778"/>
                    <a:pt x="6067" y="5933"/>
                    <a:pt x="5917" y="6020"/>
                  </a:cubicBezTo>
                  <a:cubicBezTo>
                    <a:pt x="5889" y="5927"/>
                    <a:pt x="5866" y="5802"/>
                    <a:pt x="5887" y="5705"/>
                  </a:cubicBezTo>
                  <a:cubicBezTo>
                    <a:pt x="5798" y="5804"/>
                    <a:pt x="5839" y="5933"/>
                    <a:pt x="5904" y="6020"/>
                  </a:cubicBezTo>
                  <a:close/>
                  <a:moveTo>
                    <a:pt x="5647" y="6279"/>
                  </a:moveTo>
                  <a:cubicBezTo>
                    <a:pt x="5647" y="6279"/>
                    <a:pt x="5647" y="6279"/>
                    <a:pt x="5647" y="6279"/>
                  </a:cubicBezTo>
                  <a:cubicBezTo>
                    <a:pt x="5650" y="6285"/>
                    <a:pt x="5659" y="6303"/>
                    <a:pt x="5680" y="6325"/>
                  </a:cubicBezTo>
                  <a:cubicBezTo>
                    <a:pt x="5833" y="6479"/>
                    <a:pt x="6042" y="6351"/>
                    <a:pt x="6137" y="6242"/>
                  </a:cubicBezTo>
                  <a:cubicBezTo>
                    <a:pt x="5901" y="6165"/>
                    <a:pt x="5749" y="6126"/>
                    <a:pt x="5648" y="6266"/>
                  </a:cubicBezTo>
                  <a:cubicBezTo>
                    <a:pt x="5738" y="6303"/>
                    <a:pt x="5860" y="6339"/>
                    <a:pt x="5958" y="6328"/>
                  </a:cubicBezTo>
                  <a:cubicBezTo>
                    <a:pt x="5851" y="6407"/>
                    <a:pt x="5727" y="6353"/>
                    <a:pt x="5647" y="6279"/>
                  </a:cubicBezTo>
                  <a:close/>
                  <a:moveTo>
                    <a:pt x="5623" y="6250"/>
                  </a:moveTo>
                  <a:cubicBezTo>
                    <a:pt x="5623" y="6250"/>
                    <a:pt x="5623" y="6250"/>
                    <a:pt x="5623" y="6250"/>
                  </a:cubicBezTo>
                  <a:cubicBezTo>
                    <a:pt x="5568" y="6157"/>
                    <a:pt x="5541" y="6024"/>
                    <a:pt x="5640" y="5935"/>
                  </a:cubicBezTo>
                  <a:cubicBezTo>
                    <a:pt x="5609" y="6029"/>
                    <a:pt x="5618" y="6156"/>
                    <a:pt x="5636" y="6252"/>
                  </a:cubicBezTo>
                  <a:cubicBezTo>
                    <a:pt x="5794" y="6182"/>
                    <a:pt x="5788" y="6025"/>
                    <a:pt x="5762" y="5779"/>
                  </a:cubicBezTo>
                  <a:cubicBezTo>
                    <a:pt x="5636" y="5849"/>
                    <a:pt x="5467" y="6026"/>
                    <a:pt x="5585" y="6208"/>
                  </a:cubicBezTo>
                  <a:cubicBezTo>
                    <a:pt x="5603" y="6234"/>
                    <a:pt x="5618" y="6246"/>
                    <a:pt x="5623" y="6250"/>
                  </a:cubicBezTo>
                  <a:close/>
                  <a:moveTo>
                    <a:pt x="5339" y="6480"/>
                  </a:moveTo>
                  <a:cubicBezTo>
                    <a:pt x="5339" y="6480"/>
                    <a:pt x="5339" y="6480"/>
                    <a:pt x="5339" y="6480"/>
                  </a:cubicBezTo>
                  <a:cubicBezTo>
                    <a:pt x="5411" y="6562"/>
                    <a:pt x="5528" y="6629"/>
                    <a:pt x="5643" y="6563"/>
                  </a:cubicBezTo>
                  <a:cubicBezTo>
                    <a:pt x="5544" y="6563"/>
                    <a:pt x="5427" y="6514"/>
                    <a:pt x="5341" y="6467"/>
                  </a:cubicBezTo>
                  <a:cubicBezTo>
                    <a:pt x="5458" y="6339"/>
                    <a:pt x="5605" y="6394"/>
                    <a:pt x="5830" y="6496"/>
                  </a:cubicBezTo>
                  <a:cubicBezTo>
                    <a:pt x="5724" y="6594"/>
                    <a:pt x="5503" y="6699"/>
                    <a:pt x="5367" y="6529"/>
                  </a:cubicBezTo>
                  <a:cubicBezTo>
                    <a:pt x="5348" y="6504"/>
                    <a:pt x="5342" y="6486"/>
                    <a:pt x="5339" y="6480"/>
                  </a:cubicBezTo>
                  <a:close/>
                  <a:moveTo>
                    <a:pt x="5319" y="6449"/>
                  </a:moveTo>
                  <a:cubicBezTo>
                    <a:pt x="5319" y="6449"/>
                    <a:pt x="5319" y="6449"/>
                    <a:pt x="5319" y="6449"/>
                  </a:cubicBezTo>
                  <a:cubicBezTo>
                    <a:pt x="5314" y="6443"/>
                    <a:pt x="5300" y="6430"/>
                    <a:pt x="5286" y="6402"/>
                  </a:cubicBezTo>
                  <a:cubicBezTo>
                    <a:pt x="5188" y="6209"/>
                    <a:pt x="5375" y="6051"/>
                    <a:pt x="5508" y="5995"/>
                  </a:cubicBezTo>
                  <a:cubicBezTo>
                    <a:pt x="5507" y="6243"/>
                    <a:pt x="5496" y="6399"/>
                    <a:pt x="5332" y="6452"/>
                  </a:cubicBezTo>
                  <a:cubicBezTo>
                    <a:pt x="5325" y="6354"/>
                    <a:pt x="5329" y="6227"/>
                    <a:pt x="5370" y="6137"/>
                  </a:cubicBezTo>
                  <a:cubicBezTo>
                    <a:pt x="5262" y="6215"/>
                    <a:pt x="5274" y="6349"/>
                    <a:pt x="5319" y="6449"/>
                  </a:cubicBezTo>
                  <a:close/>
                  <a:moveTo>
                    <a:pt x="5011" y="6646"/>
                  </a:moveTo>
                  <a:cubicBezTo>
                    <a:pt x="5011" y="6646"/>
                    <a:pt x="5011" y="6646"/>
                    <a:pt x="5011" y="6646"/>
                  </a:cubicBezTo>
                  <a:cubicBezTo>
                    <a:pt x="5014" y="6653"/>
                    <a:pt x="5018" y="6671"/>
                    <a:pt x="5034" y="6698"/>
                  </a:cubicBezTo>
                  <a:cubicBezTo>
                    <a:pt x="5150" y="6881"/>
                    <a:pt x="5382" y="6801"/>
                    <a:pt x="5498" y="6716"/>
                  </a:cubicBezTo>
                  <a:cubicBezTo>
                    <a:pt x="5285" y="6590"/>
                    <a:pt x="5145" y="6519"/>
                    <a:pt x="5015" y="6633"/>
                  </a:cubicBezTo>
                  <a:cubicBezTo>
                    <a:pt x="5095" y="6689"/>
                    <a:pt x="5206" y="6750"/>
                    <a:pt x="5305" y="6761"/>
                  </a:cubicBezTo>
                  <a:cubicBezTo>
                    <a:pt x="5183" y="6814"/>
                    <a:pt x="5074" y="6735"/>
                    <a:pt x="5011" y="6646"/>
                  </a:cubicBezTo>
                  <a:close/>
                  <a:moveTo>
                    <a:pt x="4995" y="6613"/>
                  </a:moveTo>
                  <a:cubicBezTo>
                    <a:pt x="4995" y="6613"/>
                    <a:pt x="4995" y="6613"/>
                    <a:pt x="4995" y="6613"/>
                  </a:cubicBezTo>
                  <a:cubicBezTo>
                    <a:pt x="4961" y="6509"/>
                    <a:pt x="4964" y="6374"/>
                    <a:pt x="5080" y="6309"/>
                  </a:cubicBezTo>
                  <a:cubicBezTo>
                    <a:pt x="5029" y="6394"/>
                    <a:pt x="5011" y="6519"/>
                    <a:pt x="5007" y="6617"/>
                  </a:cubicBezTo>
                  <a:cubicBezTo>
                    <a:pt x="5177" y="6583"/>
                    <a:pt x="5205" y="6429"/>
                    <a:pt x="5233" y="6182"/>
                  </a:cubicBezTo>
                  <a:cubicBezTo>
                    <a:pt x="5094" y="6223"/>
                    <a:pt x="4891" y="6360"/>
                    <a:pt x="4967" y="6563"/>
                  </a:cubicBezTo>
                  <a:cubicBezTo>
                    <a:pt x="4978" y="6592"/>
                    <a:pt x="4991" y="6607"/>
                    <a:pt x="4995" y="6613"/>
                  </a:cubicBezTo>
                  <a:close/>
                  <a:moveTo>
                    <a:pt x="4667" y="6775"/>
                  </a:moveTo>
                  <a:cubicBezTo>
                    <a:pt x="4667" y="6775"/>
                    <a:pt x="4667" y="6775"/>
                    <a:pt x="4667" y="6775"/>
                  </a:cubicBezTo>
                  <a:cubicBezTo>
                    <a:pt x="4720" y="6870"/>
                    <a:pt x="4820" y="6961"/>
                    <a:pt x="4947" y="6922"/>
                  </a:cubicBezTo>
                  <a:cubicBezTo>
                    <a:pt x="4850" y="6900"/>
                    <a:pt x="4746" y="6827"/>
                    <a:pt x="4673" y="6763"/>
                  </a:cubicBezTo>
                  <a:cubicBezTo>
                    <a:pt x="4814" y="6663"/>
                    <a:pt x="4945" y="6749"/>
                    <a:pt x="5143" y="6898"/>
                  </a:cubicBezTo>
                  <a:cubicBezTo>
                    <a:pt x="5019" y="6970"/>
                    <a:pt x="4780" y="7024"/>
                    <a:pt x="4684" y="6829"/>
                  </a:cubicBezTo>
                  <a:cubicBezTo>
                    <a:pt x="4671" y="6801"/>
                    <a:pt x="4669" y="6782"/>
                    <a:pt x="4667" y="6775"/>
                  </a:cubicBezTo>
                  <a:close/>
                  <a:moveTo>
                    <a:pt x="4655" y="6740"/>
                  </a:moveTo>
                  <a:cubicBezTo>
                    <a:pt x="4655" y="6740"/>
                    <a:pt x="4655" y="6740"/>
                    <a:pt x="4655" y="6740"/>
                  </a:cubicBezTo>
                  <a:cubicBezTo>
                    <a:pt x="4651" y="6734"/>
                    <a:pt x="4641" y="6718"/>
                    <a:pt x="4632" y="6688"/>
                  </a:cubicBezTo>
                  <a:cubicBezTo>
                    <a:pt x="4579" y="6477"/>
                    <a:pt x="4796" y="6364"/>
                    <a:pt x="4938" y="6338"/>
                  </a:cubicBezTo>
                  <a:cubicBezTo>
                    <a:pt x="4883" y="6580"/>
                    <a:pt x="4839" y="6730"/>
                    <a:pt x="4667" y="6746"/>
                  </a:cubicBezTo>
                  <a:cubicBezTo>
                    <a:pt x="4681" y="6649"/>
                    <a:pt x="4713" y="6526"/>
                    <a:pt x="4772" y="6447"/>
                  </a:cubicBezTo>
                  <a:cubicBezTo>
                    <a:pt x="4650" y="6500"/>
                    <a:pt x="4633" y="6634"/>
                    <a:pt x="4655" y="6740"/>
                  </a:cubicBezTo>
                  <a:close/>
                  <a:moveTo>
                    <a:pt x="4312" y="6866"/>
                  </a:moveTo>
                  <a:cubicBezTo>
                    <a:pt x="4312" y="6866"/>
                    <a:pt x="4312" y="6866"/>
                    <a:pt x="4312" y="6866"/>
                  </a:cubicBezTo>
                  <a:cubicBezTo>
                    <a:pt x="4312" y="6873"/>
                    <a:pt x="4313" y="6892"/>
                    <a:pt x="4323" y="6922"/>
                  </a:cubicBezTo>
                  <a:cubicBezTo>
                    <a:pt x="4396" y="7126"/>
                    <a:pt x="4639" y="7098"/>
                    <a:pt x="4771" y="7039"/>
                  </a:cubicBezTo>
                  <a:cubicBezTo>
                    <a:pt x="4591" y="6870"/>
                    <a:pt x="4470" y="6771"/>
                    <a:pt x="4318" y="6854"/>
                  </a:cubicBezTo>
                  <a:cubicBezTo>
                    <a:pt x="4384" y="6927"/>
                    <a:pt x="4480" y="7010"/>
                    <a:pt x="4573" y="7042"/>
                  </a:cubicBezTo>
                  <a:cubicBezTo>
                    <a:pt x="4443" y="7068"/>
                    <a:pt x="4353" y="6966"/>
                    <a:pt x="4312" y="6866"/>
                  </a:cubicBezTo>
                  <a:close/>
                  <a:moveTo>
                    <a:pt x="4303" y="6830"/>
                  </a:moveTo>
                  <a:cubicBezTo>
                    <a:pt x="4303" y="6830"/>
                    <a:pt x="4303" y="6830"/>
                    <a:pt x="4303" y="6830"/>
                  </a:cubicBezTo>
                  <a:cubicBezTo>
                    <a:pt x="4293" y="6722"/>
                    <a:pt x="4324" y="6590"/>
                    <a:pt x="4452" y="6552"/>
                  </a:cubicBezTo>
                  <a:cubicBezTo>
                    <a:pt x="4384" y="6624"/>
                    <a:pt x="4338" y="6742"/>
                    <a:pt x="4314" y="6837"/>
                  </a:cubicBezTo>
                  <a:cubicBezTo>
                    <a:pt x="4487" y="6840"/>
                    <a:pt x="4547" y="6696"/>
                    <a:pt x="4628" y="6461"/>
                  </a:cubicBezTo>
                  <a:cubicBezTo>
                    <a:pt x="4484" y="6471"/>
                    <a:pt x="4256" y="6560"/>
                    <a:pt x="4286" y="6775"/>
                  </a:cubicBezTo>
                  <a:cubicBezTo>
                    <a:pt x="4291" y="6806"/>
                    <a:pt x="4300" y="6823"/>
                    <a:pt x="4303" y="6830"/>
                  </a:cubicBezTo>
                  <a:close/>
                  <a:moveTo>
                    <a:pt x="3948" y="6917"/>
                  </a:moveTo>
                  <a:cubicBezTo>
                    <a:pt x="3948" y="6917"/>
                    <a:pt x="3948" y="6917"/>
                    <a:pt x="3948" y="6917"/>
                  </a:cubicBezTo>
                  <a:cubicBezTo>
                    <a:pt x="3978" y="7022"/>
                    <a:pt x="4056" y="7132"/>
                    <a:pt x="4189" y="7121"/>
                  </a:cubicBezTo>
                  <a:cubicBezTo>
                    <a:pt x="4099" y="7079"/>
                    <a:pt x="4013" y="6986"/>
                    <a:pt x="3956" y="6907"/>
                  </a:cubicBezTo>
                  <a:cubicBezTo>
                    <a:pt x="4115" y="6840"/>
                    <a:pt x="4225" y="6952"/>
                    <a:pt x="4386" y="7140"/>
                  </a:cubicBezTo>
                  <a:cubicBezTo>
                    <a:pt x="4248" y="7184"/>
                    <a:pt x="4004" y="7185"/>
                    <a:pt x="3953" y="6974"/>
                  </a:cubicBezTo>
                  <a:cubicBezTo>
                    <a:pt x="3946" y="6944"/>
                    <a:pt x="3948" y="6925"/>
                    <a:pt x="3948" y="6917"/>
                  </a:cubicBezTo>
                  <a:close/>
                  <a:moveTo>
                    <a:pt x="3943" y="6881"/>
                  </a:moveTo>
                  <a:cubicBezTo>
                    <a:pt x="3943" y="6881"/>
                    <a:pt x="3943" y="6881"/>
                    <a:pt x="3943" y="6881"/>
                  </a:cubicBezTo>
                  <a:cubicBezTo>
                    <a:pt x="3941" y="6874"/>
                    <a:pt x="3934" y="6856"/>
                    <a:pt x="3933" y="6825"/>
                  </a:cubicBezTo>
                  <a:cubicBezTo>
                    <a:pt x="3926" y="6608"/>
                    <a:pt x="4162" y="6544"/>
                    <a:pt x="4307" y="6550"/>
                  </a:cubicBezTo>
                  <a:cubicBezTo>
                    <a:pt x="4201" y="6774"/>
                    <a:pt x="4125" y="6911"/>
                    <a:pt x="3954" y="6889"/>
                  </a:cubicBezTo>
                  <a:cubicBezTo>
                    <a:pt x="3988" y="6797"/>
                    <a:pt x="4046" y="6685"/>
                    <a:pt x="4121" y="6620"/>
                  </a:cubicBezTo>
                  <a:cubicBezTo>
                    <a:pt x="3991" y="6645"/>
                    <a:pt x="3945" y="6772"/>
                    <a:pt x="3943" y="6881"/>
                  </a:cubicBezTo>
                  <a:close/>
                  <a:moveTo>
                    <a:pt x="2596" y="379"/>
                  </a:moveTo>
                  <a:cubicBezTo>
                    <a:pt x="2596" y="379"/>
                    <a:pt x="2596" y="379"/>
                    <a:pt x="2596" y="379"/>
                  </a:cubicBezTo>
                  <a:cubicBezTo>
                    <a:pt x="2582" y="271"/>
                    <a:pt x="2610" y="139"/>
                    <a:pt x="2736" y="96"/>
                  </a:cubicBezTo>
                  <a:cubicBezTo>
                    <a:pt x="2670" y="171"/>
                    <a:pt x="2629" y="291"/>
                    <a:pt x="2607" y="386"/>
                  </a:cubicBezTo>
                  <a:cubicBezTo>
                    <a:pt x="2780" y="383"/>
                    <a:pt x="2836" y="237"/>
                    <a:pt x="2909" y="0"/>
                  </a:cubicBezTo>
                  <a:cubicBezTo>
                    <a:pt x="2765" y="15"/>
                    <a:pt x="2540" y="112"/>
                    <a:pt x="2578" y="325"/>
                  </a:cubicBezTo>
                  <a:cubicBezTo>
                    <a:pt x="2584" y="356"/>
                    <a:pt x="2593" y="373"/>
                    <a:pt x="2596" y="379"/>
                  </a:cubicBezTo>
                  <a:close/>
                  <a:moveTo>
                    <a:pt x="2606" y="415"/>
                  </a:moveTo>
                  <a:cubicBezTo>
                    <a:pt x="2606" y="415"/>
                    <a:pt x="2606" y="415"/>
                    <a:pt x="2606" y="415"/>
                  </a:cubicBezTo>
                  <a:cubicBezTo>
                    <a:pt x="2651" y="514"/>
                    <a:pt x="2744" y="612"/>
                    <a:pt x="2873" y="583"/>
                  </a:cubicBezTo>
                  <a:cubicBezTo>
                    <a:pt x="2779" y="554"/>
                    <a:pt x="2681" y="473"/>
                    <a:pt x="2612" y="403"/>
                  </a:cubicBezTo>
                  <a:cubicBezTo>
                    <a:pt x="2761" y="315"/>
                    <a:pt x="2885" y="410"/>
                    <a:pt x="3071" y="573"/>
                  </a:cubicBezTo>
                  <a:cubicBezTo>
                    <a:pt x="2941" y="636"/>
                    <a:pt x="2699" y="672"/>
                    <a:pt x="2619" y="470"/>
                  </a:cubicBezTo>
                  <a:cubicBezTo>
                    <a:pt x="2608" y="441"/>
                    <a:pt x="2607" y="422"/>
                    <a:pt x="2606" y="415"/>
                  </a:cubicBezTo>
                  <a:close/>
                  <a:moveTo>
                    <a:pt x="2255" y="515"/>
                  </a:moveTo>
                  <a:cubicBezTo>
                    <a:pt x="2255" y="515"/>
                    <a:pt x="2255" y="515"/>
                    <a:pt x="2255" y="515"/>
                  </a:cubicBezTo>
                  <a:cubicBezTo>
                    <a:pt x="2229" y="409"/>
                    <a:pt x="2242" y="275"/>
                    <a:pt x="2363" y="218"/>
                  </a:cubicBezTo>
                  <a:cubicBezTo>
                    <a:pt x="2306" y="299"/>
                    <a:pt x="2278" y="423"/>
                    <a:pt x="2267" y="520"/>
                  </a:cubicBezTo>
                  <a:cubicBezTo>
                    <a:pt x="2438" y="499"/>
                    <a:pt x="2478" y="347"/>
                    <a:pt x="2525" y="104"/>
                  </a:cubicBezTo>
                  <a:cubicBezTo>
                    <a:pt x="2383" y="134"/>
                    <a:pt x="2170" y="255"/>
                    <a:pt x="2231" y="463"/>
                  </a:cubicBezTo>
                  <a:cubicBezTo>
                    <a:pt x="2240" y="493"/>
                    <a:pt x="2251" y="509"/>
                    <a:pt x="2255" y="515"/>
                  </a:cubicBezTo>
                  <a:close/>
                  <a:moveTo>
                    <a:pt x="2268" y="549"/>
                  </a:moveTo>
                  <a:cubicBezTo>
                    <a:pt x="2268" y="549"/>
                    <a:pt x="2268" y="549"/>
                    <a:pt x="2268" y="549"/>
                  </a:cubicBezTo>
                  <a:cubicBezTo>
                    <a:pt x="2270" y="556"/>
                    <a:pt x="2273" y="575"/>
                    <a:pt x="2287" y="603"/>
                  </a:cubicBezTo>
                  <a:cubicBezTo>
                    <a:pt x="2389" y="795"/>
                    <a:pt x="2626" y="733"/>
                    <a:pt x="2748" y="656"/>
                  </a:cubicBezTo>
                  <a:cubicBezTo>
                    <a:pt x="2545" y="514"/>
                    <a:pt x="2411" y="433"/>
                    <a:pt x="2274" y="537"/>
                  </a:cubicBezTo>
                  <a:cubicBezTo>
                    <a:pt x="2349" y="599"/>
                    <a:pt x="2455" y="668"/>
                    <a:pt x="2553" y="687"/>
                  </a:cubicBezTo>
                  <a:cubicBezTo>
                    <a:pt x="2427" y="731"/>
                    <a:pt x="2324" y="643"/>
                    <a:pt x="2268" y="549"/>
                  </a:cubicBezTo>
                  <a:close/>
                  <a:moveTo>
                    <a:pt x="1930" y="687"/>
                  </a:moveTo>
                  <a:cubicBezTo>
                    <a:pt x="1930" y="687"/>
                    <a:pt x="1930" y="687"/>
                    <a:pt x="1930" y="687"/>
                  </a:cubicBezTo>
                  <a:cubicBezTo>
                    <a:pt x="1893" y="585"/>
                    <a:pt x="1891" y="450"/>
                    <a:pt x="2005" y="380"/>
                  </a:cubicBezTo>
                  <a:cubicBezTo>
                    <a:pt x="1957" y="467"/>
                    <a:pt x="1943" y="593"/>
                    <a:pt x="1943" y="691"/>
                  </a:cubicBezTo>
                  <a:cubicBezTo>
                    <a:pt x="2111" y="651"/>
                    <a:pt x="2134" y="496"/>
                    <a:pt x="2154" y="249"/>
                  </a:cubicBezTo>
                  <a:cubicBezTo>
                    <a:pt x="2016" y="295"/>
                    <a:pt x="1818" y="438"/>
                    <a:pt x="1901" y="638"/>
                  </a:cubicBezTo>
                  <a:cubicBezTo>
                    <a:pt x="1913" y="667"/>
                    <a:pt x="1926" y="681"/>
                    <a:pt x="1930" y="687"/>
                  </a:cubicBezTo>
                  <a:close/>
                  <a:moveTo>
                    <a:pt x="1948" y="720"/>
                  </a:moveTo>
                  <a:cubicBezTo>
                    <a:pt x="1948" y="720"/>
                    <a:pt x="1948" y="720"/>
                    <a:pt x="1948" y="720"/>
                  </a:cubicBezTo>
                  <a:cubicBezTo>
                    <a:pt x="2013" y="806"/>
                    <a:pt x="2125" y="882"/>
                    <a:pt x="2245" y="825"/>
                  </a:cubicBezTo>
                  <a:cubicBezTo>
                    <a:pt x="2146" y="818"/>
                    <a:pt x="2033" y="760"/>
                    <a:pt x="1951" y="707"/>
                  </a:cubicBezTo>
                  <a:cubicBezTo>
                    <a:pt x="2077" y="588"/>
                    <a:pt x="2219" y="654"/>
                    <a:pt x="2436" y="773"/>
                  </a:cubicBezTo>
                  <a:cubicBezTo>
                    <a:pt x="2323" y="863"/>
                    <a:pt x="2094" y="950"/>
                    <a:pt x="1972" y="771"/>
                  </a:cubicBezTo>
                  <a:cubicBezTo>
                    <a:pt x="1955" y="745"/>
                    <a:pt x="1950" y="726"/>
                    <a:pt x="1948" y="720"/>
                  </a:cubicBezTo>
                  <a:close/>
                  <a:moveTo>
                    <a:pt x="1626" y="893"/>
                  </a:moveTo>
                  <a:cubicBezTo>
                    <a:pt x="1626" y="893"/>
                    <a:pt x="1626" y="893"/>
                    <a:pt x="1626" y="893"/>
                  </a:cubicBezTo>
                  <a:cubicBezTo>
                    <a:pt x="1579" y="796"/>
                    <a:pt x="1562" y="662"/>
                    <a:pt x="1667" y="580"/>
                  </a:cubicBezTo>
                  <a:cubicBezTo>
                    <a:pt x="1629" y="672"/>
                    <a:pt x="1629" y="799"/>
                    <a:pt x="1639" y="896"/>
                  </a:cubicBezTo>
                  <a:cubicBezTo>
                    <a:pt x="1802" y="838"/>
                    <a:pt x="1808" y="681"/>
                    <a:pt x="1801" y="434"/>
                  </a:cubicBezTo>
                  <a:cubicBezTo>
                    <a:pt x="1669" y="494"/>
                    <a:pt x="1488" y="658"/>
                    <a:pt x="1592" y="848"/>
                  </a:cubicBezTo>
                  <a:cubicBezTo>
                    <a:pt x="1607" y="875"/>
                    <a:pt x="1622" y="888"/>
                    <a:pt x="1626" y="893"/>
                  </a:cubicBezTo>
                  <a:close/>
                  <a:moveTo>
                    <a:pt x="1647" y="924"/>
                  </a:moveTo>
                  <a:cubicBezTo>
                    <a:pt x="1647" y="924"/>
                    <a:pt x="1647" y="924"/>
                    <a:pt x="1647" y="924"/>
                  </a:cubicBezTo>
                  <a:cubicBezTo>
                    <a:pt x="1651" y="930"/>
                    <a:pt x="1658" y="948"/>
                    <a:pt x="1677" y="972"/>
                  </a:cubicBezTo>
                  <a:cubicBezTo>
                    <a:pt x="1818" y="1137"/>
                    <a:pt x="2036" y="1025"/>
                    <a:pt x="2139" y="924"/>
                  </a:cubicBezTo>
                  <a:cubicBezTo>
                    <a:pt x="1910" y="829"/>
                    <a:pt x="1762" y="779"/>
                    <a:pt x="1650" y="911"/>
                  </a:cubicBezTo>
                  <a:cubicBezTo>
                    <a:pt x="1737" y="955"/>
                    <a:pt x="1855" y="1000"/>
                    <a:pt x="1954" y="997"/>
                  </a:cubicBezTo>
                  <a:cubicBezTo>
                    <a:pt x="1841" y="1066"/>
                    <a:pt x="1722" y="1003"/>
                    <a:pt x="1647" y="924"/>
                  </a:cubicBezTo>
                  <a:close/>
                  <a:moveTo>
                    <a:pt x="1347" y="1131"/>
                  </a:moveTo>
                  <a:cubicBezTo>
                    <a:pt x="1347" y="1131"/>
                    <a:pt x="1347" y="1131"/>
                    <a:pt x="1347" y="1131"/>
                  </a:cubicBezTo>
                  <a:cubicBezTo>
                    <a:pt x="1341" y="1127"/>
                    <a:pt x="1326" y="1115"/>
                    <a:pt x="1308" y="1090"/>
                  </a:cubicBezTo>
                  <a:cubicBezTo>
                    <a:pt x="1183" y="912"/>
                    <a:pt x="1346" y="730"/>
                    <a:pt x="1470" y="656"/>
                  </a:cubicBezTo>
                  <a:cubicBezTo>
                    <a:pt x="1504" y="901"/>
                    <a:pt x="1516" y="1057"/>
                    <a:pt x="1360" y="1133"/>
                  </a:cubicBezTo>
                  <a:cubicBezTo>
                    <a:pt x="1339" y="1037"/>
                    <a:pt x="1326" y="911"/>
                    <a:pt x="1354" y="816"/>
                  </a:cubicBezTo>
                  <a:cubicBezTo>
                    <a:pt x="1257" y="908"/>
                    <a:pt x="1289" y="1040"/>
                    <a:pt x="1347" y="1131"/>
                  </a:cubicBezTo>
                  <a:close/>
                  <a:moveTo>
                    <a:pt x="1371" y="1160"/>
                  </a:moveTo>
                  <a:cubicBezTo>
                    <a:pt x="1371" y="1160"/>
                    <a:pt x="1371" y="1160"/>
                    <a:pt x="1371" y="1160"/>
                  </a:cubicBezTo>
                  <a:cubicBezTo>
                    <a:pt x="1454" y="1230"/>
                    <a:pt x="1579" y="1280"/>
                    <a:pt x="1684" y="1198"/>
                  </a:cubicBezTo>
                  <a:cubicBezTo>
                    <a:pt x="1586" y="1212"/>
                    <a:pt x="1463" y="1181"/>
                    <a:pt x="1372" y="1146"/>
                  </a:cubicBezTo>
                  <a:cubicBezTo>
                    <a:pt x="1469" y="1003"/>
                    <a:pt x="1622" y="1037"/>
                    <a:pt x="1860" y="1106"/>
                  </a:cubicBezTo>
                  <a:cubicBezTo>
                    <a:pt x="1768" y="1218"/>
                    <a:pt x="1564" y="1353"/>
                    <a:pt x="1406" y="1204"/>
                  </a:cubicBezTo>
                  <a:cubicBezTo>
                    <a:pt x="1384" y="1183"/>
                    <a:pt x="1375" y="1166"/>
                    <a:pt x="1371" y="1160"/>
                  </a:cubicBezTo>
                  <a:close/>
                  <a:moveTo>
                    <a:pt x="1095" y="1399"/>
                  </a:moveTo>
                  <a:cubicBezTo>
                    <a:pt x="1095" y="1399"/>
                    <a:pt x="1095" y="1399"/>
                    <a:pt x="1095" y="1399"/>
                  </a:cubicBezTo>
                  <a:cubicBezTo>
                    <a:pt x="1027" y="1314"/>
                    <a:pt x="982" y="1187"/>
                    <a:pt x="1067" y="1085"/>
                  </a:cubicBezTo>
                  <a:cubicBezTo>
                    <a:pt x="1050" y="1182"/>
                    <a:pt x="1077" y="1306"/>
                    <a:pt x="1108" y="1398"/>
                  </a:cubicBezTo>
                  <a:cubicBezTo>
                    <a:pt x="1255" y="1307"/>
                    <a:pt x="1226" y="1153"/>
                    <a:pt x="1166" y="912"/>
                  </a:cubicBezTo>
                  <a:cubicBezTo>
                    <a:pt x="1050" y="1000"/>
                    <a:pt x="908" y="1199"/>
                    <a:pt x="1052" y="1362"/>
                  </a:cubicBezTo>
                  <a:cubicBezTo>
                    <a:pt x="1072" y="1385"/>
                    <a:pt x="1089" y="1395"/>
                    <a:pt x="1095" y="1399"/>
                  </a:cubicBezTo>
                  <a:close/>
                  <a:moveTo>
                    <a:pt x="1122" y="1424"/>
                  </a:moveTo>
                  <a:cubicBezTo>
                    <a:pt x="1122" y="1424"/>
                    <a:pt x="1122" y="1424"/>
                    <a:pt x="1122" y="1424"/>
                  </a:cubicBezTo>
                  <a:cubicBezTo>
                    <a:pt x="1127" y="1430"/>
                    <a:pt x="1138" y="1445"/>
                    <a:pt x="1162" y="1465"/>
                  </a:cubicBezTo>
                  <a:cubicBezTo>
                    <a:pt x="1335" y="1595"/>
                    <a:pt x="1524" y="1439"/>
                    <a:pt x="1602" y="1318"/>
                  </a:cubicBezTo>
                  <a:cubicBezTo>
                    <a:pt x="1358" y="1275"/>
                    <a:pt x="1202" y="1258"/>
                    <a:pt x="1121" y="1411"/>
                  </a:cubicBezTo>
                  <a:cubicBezTo>
                    <a:pt x="1216" y="1435"/>
                    <a:pt x="1342" y="1453"/>
                    <a:pt x="1438" y="1428"/>
                  </a:cubicBezTo>
                  <a:cubicBezTo>
                    <a:pt x="1342" y="1521"/>
                    <a:pt x="1212" y="1485"/>
                    <a:pt x="1122" y="1424"/>
                  </a:cubicBezTo>
                  <a:close/>
                  <a:moveTo>
                    <a:pt x="874" y="1692"/>
                  </a:moveTo>
                  <a:cubicBezTo>
                    <a:pt x="874" y="1692"/>
                    <a:pt x="874" y="1692"/>
                    <a:pt x="874" y="1692"/>
                  </a:cubicBezTo>
                  <a:cubicBezTo>
                    <a:pt x="868" y="1688"/>
                    <a:pt x="850" y="1681"/>
                    <a:pt x="827" y="1660"/>
                  </a:cubicBezTo>
                  <a:cubicBezTo>
                    <a:pt x="667" y="1514"/>
                    <a:pt x="786" y="1300"/>
                    <a:pt x="891" y="1201"/>
                  </a:cubicBezTo>
                  <a:cubicBezTo>
                    <a:pt x="977" y="1433"/>
                    <a:pt x="1022" y="1583"/>
                    <a:pt x="887" y="1690"/>
                  </a:cubicBezTo>
                  <a:cubicBezTo>
                    <a:pt x="846" y="1602"/>
                    <a:pt x="805" y="1481"/>
                    <a:pt x="812" y="1383"/>
                  </a:cubicBezTo>
                  <a:cubicBezTo>
                    <a:pt x="738" y="1493"/>
                    <a:pt x="797" y="1615"/>
                    <a:pt x="874" y="1692"/>
                  </a:cubicBezTo>
                  <a:close/>
                  <a:moveTo>
                    <a:pt x="904" y="1714"/>
                  </a:moveTo>
                  <a:cubicBezTo>
                    <a:pt x="904" y="1714"/>
                    <a:pt x="904" y="1714"/>
                    <a:pt x="904" y="1714"/>
                  </a:cubicBezTo>
                  <a:cubicBezTo>
                    <a:pt x="999" y="1765"/>
                    <a:pt x="1133" y="1787"/>
                    <a:pt x="1218" y="1684"/>
                  </a:cubicBezTo>
                  <a:cubicBezTo>
                    <a:pt x="1125" y="1719"/>
                    <a:pt x="998" y="1715"/>
                    <a:pt x="901" y="1701"/>
                  </a:cubicBezTo>
                  <a:cubicBezTo>
                    <a:pt x="965" y="1540"/>
                    <a:pt x="1122" y="1540"/>
                    <a:pt x="1369" y="1556"/>
                  </a:cubicBezTo>
                  <a:cubicBezTo>
                    <a:pt x="1304" y="1685"/>
                    <a:pt x="1134" y="1861"/>
                    <a:pt x="947" y="1750"/>
                  </a:cubicBezTo>
                  <a:cubicBezTo>
                    <a:pt x="921" y="1734"/>
                    <a:pt x="909" y="1719"/>
                    <a:pt x="904" y="1714"/>
                  </a:cubicBezTo>
                  <a:close/>
                  <a:moveTo>
                    <a:pt x="686" y="2008"/>
                  </a:moveTo>
                  <a:cubicBezTo>
                    <a:pt x="686" y="2008"/>
                    <a:pt x="686" y="2008"/>
                    <a:pt x="686" y="2008"/>
                  </a:cubicBezTo>
                  <a:cubicBezTo>
                    <a:pt x="601" y="1939"/>
                    <a:pt x="529" y="1825"/>
                    <a:pt x="591" y="1707"/>
                  </a:cubicBezTo>
                  <a:cubicBezTo>
                    <a:pt x="595" y="1806"/>
                    <a:pt x="648" y="1921"/>
                    <a:pt x="699" y="2004"/>
                  </a:cubicBezTo>
                  <a:cubicBezTo>
                    <a:pt x="822" y="1883"/>
                    <a:pt x="761" y="1739"/>
                    <a:pt x="649" y="1517"/>
                  </a:cubicBezTo>
                  <a:cubicBezTo>
                    <a:pt x="556" y="1627"/>
                    <a:pt x="461" y="1853"/>
                    <a:pt x="636" y="1981"/>
                  </a:cubicBezTo>
                  <a:cubicBezTo>
                    <a:pt x="661" y="1999"/>
                    <a:pt x="679" y="2005"/>
                    <a:pt x="686" y="2008"/>
                  </a:cubicBezTo>
                  <a:close/>
                  <a:moveTo>
                    <a:pt x="718" y="2026"/>
                  </a:moveTo>
                  <a:cubicBezTo>
                    <a:pt x="718" y="2026"/>
                    <a:pt x="718" y="2026"/>
                    <a:pt x="718" y="2026"/>
                  </a:cubicBezTo>
                  <a:cubicBezTo>
                    <a:pt x="723" y="2031"/>
                    <a:pt x="738" y="2044"/>
                    <a:pt x="765" y="2057"/>
                  </a:cubicBezTo>
                  <a:cubicBezTo>
                    <a:pt x="963" y="2147"/>
                    <a:pt x="1113" y="1954"/>
                    <a:pt x="1163" y="1818"/>
                  </a:cubicBezTo>
                  <a:cubicBezTo>
                    <a:pt x="916" y="1830"/>
                    <a:pt x="760" y="1847"/>
                    <a:pt x="714" y="2013"/>
                  </a:cubicBezTo>
                  <a:cubicBezTo>
                    <a:pt x="812" y="2017"/>
                    <a:pt x="939" y="2007"/>
                    <a:pt x="1027" y="1962"/>
                  </a:cubicBezTo>
                  <a:cubicBezTo>
                    <a:pt x="954" y="2073"/>
                    <a:pt x="819" y="2067"/>
                    <a:pt x="718" y="2026"/>
                  </a:cubicBezTo>
                  <a:close/>
                  <a:moveTo>
                    <a:pt x="534" y="2342"/>
                  </a:moveTo>
                  <a:cubicBezTo>
                    <a:pt x="534" y="2342"/>
                    <a:pt x="534" y="2342"/>
                    <a:pt x="534" y="2342"/>
                  </a:cubicBezTo>
                  <a:cubicBezTo>
                    <a:pt x="527" y="2340"/>
                    <a:pt x="508" y="2336"/>
                    <a:pt x="481" y="2321"/>
                  </a:cubicBezTo>
                  <a:cubicBezTo>
                    <a:pt x="293" y="2213"/>
                    <a:pt x="363" y="1978"/>
                    <a:pt x="444" y="1858"/>
                  </a:cubicBezTo>
                  <a:cubicBezTo>
                    <a:pt x="578" y="2066"/>
                    <a:pt x="655" y="2203"/>
                    <a:pt x="546" y="2337"/>
                  </a:cubicBezTo>
                  <a:cubicBezTo>
                    <a:pt x="487" y="2259"/>
                    <a:pt x="421" y="2151"/>
                    <a:pt x="406" y="2053"/>
                  </a:cubicBezTo>
                  <a:cubicBezTo>
                    <a:pt x="358" y="2177"/>
                    <a:pt x="442" y="2283"/>
                    <a:pt x="534" y="2342"/>
                  </a:cubicBezTo>
                  <a:close/>
                  <a:moveTo>
                    <a:pt x="567" y="2357"/>
                  </a:moveTo>
                  <a:cubicBezTo>
                    <a:pt x="567" y="2357"/>
                    <a:pt x="567" y="2357"/>
                    <a:pt x="567" y="2357"/>
                  </a:cubicBezTo>
                  <a:cubicBezTo>
                    <a:pt x="672" y="2386"/>
                    <a:pt x="807" y="2378"/>
                    <a:pt x="868" y="2259"/>
                  </a:cubicBezTo>
                  <a:cubicBezTo>
                    <a:pt x="785" y="2314"/>
                    <a:pt x="660" y="2337"/>
                    <a:pt x="562" y="2345"/>
                  </a:cubicBezTo>
                  <a:cubicBezTo>
                    <a:pt x="590" y="2174"/>
                    <a:pt x="743" y="2140"/>
                    <a:pt x="987" y="2102"/>
                  </a:cubicBezTo>
                  <a:cubicBezTo>
                    <a:pt x="952" y="2242"/>
                    <a:pt x="824" y="2450"/>
                    <a:pt x="618" y="2383"/>
                  </a:cubicBezTo>
                  <a:cubicBezTo>
                    <a:pt x="589" y="2372"/>
                    <a:pt x="573" y="2361"/>
                    <a:pt x="567" y="2357"/>
                  </a:cubicBezTo>
                  <a:close/>
                  <a:moveTo>
                    <a:pt x="419" y="2690"/>
                  </a:moveTo>
                  <a:cubicBezTo>
                    <a:pt x="419" y="2690"/>
                    <a:pt x="419" y="2690"/>
                    <a:pt x="419" y="2690"/>
                  </a:cubicBezTo>
                  <a:cubicBezTo>
                    <a:pt x="321" y="2642"/>
                    <a:pt x="226" y="2546"/>
                    <a:pt x="260" y="2418"/>
                  </a:cubicBezTo>
                  <a:cubicBezTo>
                    <a:pt x="286" y="2513"/>
                    <a:pt x="363" y="2614"/>
                    <a:pt x="430" y="2685"/>
                  </a:cubicBezTo>
                  <a:cubicBezTo>
                    <a:pt x="524" y="2539"/>
                    <a:pt x="433" y="2412"/>
                    <a:pt x="277" y="2220"/>
                  </a:cubicBezTo>
                  <a:cubicBezTo>
                    <a:pt x="209" y="2348"/>
                    <a:pt x="165" y="2588"/>
                    <a:pt x="364" y="2676"/>
                  </a:cubicBezTo>
                  <a:cubicBezTo>
                    <a:pt x="392" y="2688"/>
                    <a:pt x="412" y="2689"/>
                    <a:pt x="419" y="2690"/>
                  </a:cubicBezTo>
                  <a:close/>
                  <a:moveTo>
                    <a:pt x="454" y="2702"/>
                  </a:moveTo>
                  <a:cubicBezTo>
                    <a:pt x="454" y="2702"/>
                    <a:pt x="454" y="2702"/>
                    <a:pt x="454" y="2702"/>
                  </a:cubicBezTo>
                  <a:cubicBezTo>
                    <a:pt x="460" y="2705"/>
                    <a:pt x="477" y="2715"/>
                    <a:pt x="507" y="2722"/>
                  </a:cubicBezTo>
                  <a:cubicBezTo>
                    <a:pt x="719" y="2767"/>
                    <a:pt x="824" y="2545"/>
                    <a:pt x="844" y="2402"/>
                  </a:cubicBezTo>
                  <a:cubicBezTo>
                    <a:pt x="604" y="2467"/>
                    <a:pt x="456" y="2518"/>
                    <a:pt x="448" y="2690"/>
                  </a:cubicBezTo>
                  <a:cubicBezTo>
                    <a:pt x="544" y="2672"/>
                    <a:pt x="665" y="2635"/>
                    <a:pt x="742" y="2572"/>
                  </a:cubicBezTo>
                  <a:cubicBezTo>
                    <a:pt x="694" y="2697"/>
                    <a:pt x="561" y="2719"/>
                    <a:pt x="454" y="2702"/>
                  </a:cubicBezTo>
                  <a:close/>
                  <a:moveTo>
                    <a:pt x="342" y="3050"/>
                  </a:moveTo>
                  <a:cubicBezTo>
                    <a:pt x="342" y="3050"/>
                    <a:pt x="342" y="3050"/>
                    <a:pt x="342" y="3050"/>
                  </a:cubicBezTo>
                  <a:cubicBezTo>
                    <a:pt x="335" y="3049"/>
                    <a:pt x="316" y="3050"/>
                    <a:pt x="286" y="3041"/>
                  </a:cubicBezTo>
                  <a:cubicBezTo>
                    <a:pt x="79" y="2976"/>
                    <a:pt x="97" y="2732"/>
                    <a:pt x="150" y="2597"/>
                  </a:cubicBezTo>
                  <a:cubicBezTo>
                    <a:pt x="326" y="2771"/>
                    <a:pt x="431" y="2888"/>
                    <a:pt x="353" y="3043"/>
                  </a:cubicBezTo>
                  <a:cubicBezTo>
                    <a:pt x="279" y="2980"/>
                    <a:pt x="191" y="2888"/>
                    <a:pt x="155" y="2796"/>
                  </a:cubicBezTo>
                  <a:cubicBezTo>
                    <a:pt x="135" y="2927"/>
                    <a:pt x="240" y="3012"/>
                    <a:pt x="342" y="3050"/>
                  </a:cubicBezTo>
                  <a:close/>
                  <a:moveTo>
                    <a:pt x="379" y="3057"/>
                  </a:moveTo>
                  <a:cubicBezTo>
                    <a:pt x="379" y="3057"/>
                    <a:pt x="379" y="3057"/>
                    <a:pt x="379" y="3057"/>
                  </a:cubicBezTo>
                  <a:cubicBezTo>
                    <a:pt x="487" y="3063"/>
                    <a:pt x="617" y="3026"/>
                    <a:pt x="650" y="2897"/>
                  </a:cubicBezTo>
                  <a:cubicBezTo>
                    <a:pt x="581" y="2968"/>
                    <a:pt x="465" y="3018"/>
                    <a:pt x="371" y="3046"/>
                  </a:cubicBezTo>
                  <a:cubicBezTo>
                    <a:pt x="361" y="2874"/>
                    <a:pt x="503" y="2807"/>
                    <a:pt x="733" y="2717"/>
                  </a:cubicBezTo>
                  <a:cubicBezTo>
                    <a:pt x="729" y="2861"/>
                    <a:pt x="650" y="3093"/>
                    <a:pt x="434" y="3071"/>
                  </a:cubicBezTo>
                  <a:cubicBezTo>
                    <a:pt x="403" y="3067"/>
                    <a:pt x="385" y="3059"/>
                    <a:pt x="379" y="3057"/>
                  </a:cubicBezTo>
                  <a:close/>
                  <a:moveTo>
                    <a:pt x="306" y="3415"/>
                  </a:moveTo>
                  <a:cubicBezTo>
                    <a:pt x="306" y="3415"/>
                    <a:pt x="306" y="3415"/>
                    <a:pt x="306" y="3415"/>
                  </a:cubicBezTo>
                  <a:cubicBezTo>
                    <a:pt x="200" y="3389"/>
                    <a:pt x="86" y="3316"/>
                    <a:pt x="92" y="3183"/>
                  </a:cubicBezTo>
                  <a:cubicBezTo>
                    <a:pt x="138" y="3271"/>
                    <a:pt x="235" y="3353"/>
                    <a:pt x="316" y="3407"/>
                  </a:cubicBezTo>
                  <a:cubicBezTo>
                    <a:pt x="376" y="3245"/>
                    <a:pt x="259" y="3140"/>
                    <a:pt x="65" y="2987"/>
                  </a:cubicBezTo>
                  <a:cubicBezTo>
                    <a:pt x="27" y="3126"/>
                    <a:pt x="36" y="3370"/>
                    <a:pt x="249" y="3413"/>
                  </a:cubicBezTo>
                  <a:cubicBezTo>
                    <a:pt x="279" y="3418"/>
                    <a:pt x="298" y="3415"/>
                    <a:pt x="306" y="3415"/>
                  </a:cubicBezTo>
                  <a:close/>
                  <a:moveTo>
                    <a:pt x="343" y="3419"/>
                  </a:moveTo>
                  <a:cubicBezTo>
                    <a:pt x="343" y="3419"/>
                    <a:pt x="343" y="3419"/>
                    <a:pt x="343" y="3419"/>
                  </a:cubicBezTo>
                  <a:cubicBezTo>
                    <a:pt x="349" y="3420"/>
                    <a:pt x="368" y="3426"/>
                    <a:pt x="399" y="3427"/>
                  </a:cubicBezTo>
                  <a:cubicBezTo>
                    <a:pt x="616" y="3424"/>
                    <a:pt x="670" y="3186"/>
                    <a:pt x="658" y="3042"/>
                  </a:cubicBezTo>
                  <a:cubicBezTo>
                    <a:pt x="439" y="3157"/>
                    <a:pt x="305" y="3238"/>
                    <a:pt x="334" y="3408"/>
                  </a:cubicBezTo>
                  <a:cubicBezTo>
                    <a:pt x="424" y="3370"/>
                    <a:pt x="534" y="3308"/>
                    <a:pt x="595" y="3230"/>
                  </a:cubicBezTo>
                  <a:cubicBezTo>
                    <a:pt x="576" y="3361"/>
                    <a:pt x="451" y="3412"/>
                    <a:pt x="343" y="3419"/>
                  </a:cubicBezTo>
                  <a:close/>
                  <a:moveTo>
                    <a:pt x="309" y="3782"/>
                  </a:moveTo>
                  <a:cubicBezTo>
                    <a:pt x="309" y="3782"/>
                    <a:pt x="309" y="3782"/>
                    <a:pt x="309" y="3782"/>
                  </a:cubicBezTo>
                  <a:cubicBezTo>
                    <a:pt x="302" y="3783"/>
                    <a:pt x="283" y="3788"/>
                    <a:pt x="252" y="3786"/>
                  </a:cubicBezTo>
                  <a:cubicBezTo>
                    <a:pt x="36" y="3767"/>
                    <a:pt x="0" y="3525"/>
                    <a:pt x="23" y="3383"/>
                  </a:cubicBezTo>
                  <a:cubicBezTo>
                    <a:pt x="233" y="3514"/>
                    <a:pt x="360" y="3605"/>
                    <a:pt x="319" y="3773"/>
                  </a:cubicBezTo>
                  <a:cubicBezTo>
                    <a:pt x="232" y="3728"/>
                    <a:pt x="126" y="3657"/>
                    <a:pt x="71" y="3575"/>
                  </a:cubicBezTo>
                  <a:cubicBezTo>
                    <a:pt x="80" y="3708"/>
                    <a:pt x="201" y="3768"/>
                    <a:pt x="309" y="3782"/>
                  </a:cubicBezTo>
                  <a:close/>
                  <a:moveTo>
                    <a:pt x="346" y="3782"/>
                  </a:moveTo>
                  <a:cubicBezTo>
                    <a:pt x="346" y="3782"/>
                    <a:pt x="346" y="3782"/>
                    <a:pt x="346" y="3782"/>
                  </a:cubicBezTo>
                  <a:cubicBezTo>
                    <a:pt x="453" y="3764"/>
                    <a:pt x="572" y="3700"/>
                    <a:pt x="577" y="3566"/>
                  </a:cubicBezTo>
                  <a:cubicBezTo>
                    <a:pt x="525" y="3650"/>
                    <a:pt x="422" y="3725"/>
                    <a:pt x="336" y="3773"/>
                  </a:cubicBezTo>
                  <a:cubicBezTo>
                    <a:pt x="289" y="3606"/>
                    <a:pt x="413" y="3511"/>
                    <a:pt x="619" y="3373"/>
                  </a:cubicBezTo>
                  <a:cubicBezTo>
                    <a:pt x="646" y="3515"/>
                    <a:pt x="618" y="3758"/>
                    <a:pt x="403" y="3784"/>
                  </a:cubicBezTo>
                  <a:cubicBezTo>
                    <a:pt x="372" y="3787"/>
                    <a:pt x="353" y="3783"/>
                    <a:pt x="346" y="3782"/>
                  </a:cubicBezTo>
                  <a:close/>
                  <a:moveTo>
                    <a:pt x="353" y="4147"/>
                  </a:moveTo>
                  <a:cubicBezTo>
                    <a:pt x="353" y="4147"/>
                    <a:pt x="353" y="4147"/>
                    <a:pt x="353" y="4147"/>
                  </a:cubicBezTo>
                  <a:cubicBezTo>
                    <a:pt x="244" y="4144"/>
                    <a:pt x="117" y="4098"/>
                    <a:pt x="94" y="3967"/>
                  </a:cubicBezTo>
                  <a:cubicBezTo>
                    <a:pt x="157" y="4042"/>
                    <a:pt x="270" y="4101"/>
                    <a:pt x="361" y="4137"/>
                  </a:cubicBezTo>
                  <a:cubicBezTo>
                    <a:pt x="384" y="3965"/>
                    <a:pt x="248" y="3888"/>
                    <a:pt x="25" y="3781"/>
                  </a:cubicBezTo>
                  <a:cubicBezTo>
                    <a:pt x="18" y="3925"/>
                    <a:pt x="80" y="4162"/>
                    <a:pt x="297" y="4157"/>
                  </a:cubicBezTo>
                  <a:cubicBezTo>
                    <a:pt x="328" y="4156"/>
                    <a:pt x="346" y="4149"/>
                    <a:pt x="353" y="4147"/>
                  </a:cubicBezTo>
                  <a:close/>
                  <a:moveTo>
                    <a:pt x="389" y="4142"/>
                  </a:moveTo>
                  <a:cubicBezTo>
                    <a:pt x="389" y="4142"/>
                    <a:pt x="389" y="4142"/>
                    <a:pt x="389" y="4142"/>
                  </a:cubicBezTo>
                  <a:cubicBezTo>
                    <a:pt x="396" y="4142"/>
                    <a:pt x="416" y="4144"/>
                    <a:pt x="446" y="4138"/>
                  </a:cubicBezTo>
                  <a:cubicBezTo>
                    <a:pt x="657" y="4089"/>
                    <a:pt x="658" y="3844"/>
                    <a:pt x="616" y="3706"/>
                  </a:cubicBezTo>
                  <a:cubicBezTo>
                    <a:pt x="426" y="3866"/>
                    <a:pt x="313" y="3974"/>
                    <a:pt x="379" y="4134"/>
                  </a:cubicBezTo>
                  <a:cubicBezTo>
                    <a:pt x="458" y="4077"/>
                    <a:pt x="553" y="3993"/>
                    <a:pt x="595" y="3903"/>
                  </a:cubicBezTo>
                  <a:cubicBezTo>
                    <a:pt x="605" y="4036"/>
                    <a:pt x="494" y="4113"/>
                    <a:pt x="389" y="4142"/>
                  </a:cubicBezTo>
                  <a:close/>
                  <a:moveTo>
                    <a:pt x="436" y="4505"/>
                  </a:moveTo>
                  <a:cubicBezTo>
                    <a:pt x="436" y="4505"/>
                    <a:pt x="436" y="4505"/>
                    <a:pt x="436" y="4505"/>
                  </a:cubicBezTo>
                  <a:cubicBezTo>
                    <a:pt x="327" y="4514"/>
                    <a:pt x="196" y="4481"/>
                    <a:pt x="158" y="4354"/>
                  </a:cubicBezTo>
                  <a:cubicBezTo>
                    <a:pt x="230" y="4422"/>
                    <a:pt x="348" y="4468"/>
                    <a:pt x="443" y="4494"/>
                  </a:cubicBezTo>
                  <a:cubicBezTo>
                    <a:pt x="447" y="4321"/>
                    <a:pt x="303" y="4259"/>
                    <a:pt x="70" y="4176"/>
                  </a:cubicBezTo>
                  <a:cubicBezTo>
                    <a:pt x="79" y="4321"/>
                    <a:pt x="166" y="4549"/>
                    <a:pt x="381" y="4521"/>
                  </a:cubicBezTo>
                  <a:cubicBezTo>
                    <a:pt x="412" y="4516"/>
                    <a:pt x="429" y="4507"/>
                    <a:pt x="436" y="4505"/>
                  </a:cubicBezTo>
                  <a:close/>
                  <a:moveTo>
                    <a:pt x="472" y="4496"/>
                  </a:moveTo>
                  <a:cubicBezTo>
                    <a:pt x="472" y="4496"/>
                    <a:pt x="472" y="4496"/>
                    <a:pt x="472" y="4496"/>
                  </a:cubicBezTo>
                  <a:cubicBezTo>
                    <a:pt x="572" y="4455"/>
                    <a:pt x="675" y="4367"/>
                    <a:pt x="650" y="4236"/>
                  </a:cubicBezTo>
                  <a:cubicBezTo>
                    <a:pt x="617" y="4329"/>
                    <a:pt x="533" y="4424"/>
                    <a:pt x="460" y="4489"/>
                  </a:cubicBezTo>
                  <a:cubicBezTo>
                    <a:pt x="378" y="4337"/>
                    <a:pt x="478" y="4217"/>
                    <a:pt x="649" y="4038"/>
                  </a:cubicBezTo>
                  <a:cubicBezTo>
                    <a:pt x="706" y="4170"/>
                    <a:pt x="732" y="4414"/>
                    <a:pt x="527" y="4486"/>
                  </a:cubicBezTo>
                  <a:cubicBezTo>
                    <a:pt x="498" y="4495"/>
                    <a:pt x="479" y="4496"/>
                    <a:pt x="472" y="4496"/>
                  </a:cubicBezTo>
                  <a:close/>
                  <a:moveTo>
                    <a:pt x="557" y="4851"/>
                  </a:moveTo>
                  <a:cubicBezTo>
                    <a:pt x="557" y="4851"/>
                    <a:pt x="557" y="4851"/>
                    <a:pt x="557" y="4851"/>
                  </a:cubicBezTo>
                  <a:cubicBezTo>
                    <a:pt x="450" y="4872"/>
                    <a:pt x="316" y="4854"/>
                    <a:pt x="265" y="4731"/>
                  </a:cubicBezTo>
                  <a:cubicBezTo>
                    <a:pt x="344" y="4792"/>
                    <a:pt x="466" y="4825"/>
                    <a:pt x="563" y="4839"/>
                  </a:cubicBezTo>
                  <a:cubicBezTo>
                    <a:pt x="549" y="4667"/>
                    <a:pt x="399" y="4622"/>
                    <a:pt x="158" y="4565"/>
                  </a:cubicBezTo>
                  <a:cubicBezTo>
                    <a:pt x="182" y="4707"/>
                    <a:pt x="294" y="4925"/>
                    <a:pt x="505" y="4873"/>
                  </a:cubicBezTo>
                  <a:cubicBezTo>
                    <a:pt x="534" y="4865"/>
                    <a:pt x="551" y="4855"/>
                    <a:pt x="557" y="4851"/>
                  </a:cubicBezTo>
                  <a:close/>
                  <a:moveTo>
                    <a:pt x="592" y="4839"/>
                  </a:moveTo>
                  <a:cubicBezTo>
                    <a:pt x="592" y="4839"/>
                    <a:pt x="592" y="4839"/>
                    <a:pt x="592" y="4839"/>
                  </a:cubicBezTo>
                  <a:cubicBezTo>
                    <a:pt x="599" y="4837"/>
                    <a:pt x="618" y="4835"/>
                    <a:pt x="646" y="4822"/>
                  </a:cubicBezTo>
                  <a:cubicBezTo>
                    <a:pt x="842" y="4728"/>
                    <a:pt x="790" y="4489"/>
                    <a:pt x="718" y="4364"/>
                  </a:cubicBezTo>
                  <a:cubicBezTo>
                    <a:pt x="568" y="4561"/>
                    <a:pt x="481" y="4691"/>
                    <a:pt x="580" y="4833"/>
                  </a:cubicBezTo>
                  <a:cubicBezTo>
                    <a:pt x="645" y="4761"/>
                    <a:pt x="719" y="4657"/>
                    <a:pt x="741" y="4561"/>
                  </a:cubicBezTo>
                  <a:cubicBezTo>
                    <a:pt x="780" y="4688"/>
                    <a:pt x="688" y="4787"/>
                    <a:pt x="592" y="4839"/>
                  </a:cubicBezTo>
                  <a:close/>
                  <a:moveTo>
                    <a:pt x="716" y="5183"/>
                  </a:moveTo>
                  <a:cubicBezTo>
                    <a:pt x="716" y="5183"/>
                    <a:pt x="716" y="5183"/>
                    <a:pt x="716" y="5183"/>
                  </a:cubicBezTo>
                  <a:cubicBezTo>
                    <a:pt x="612" y="5215"/>
                    <a:pt x="477" y="5212"/>
                    <a:pt x="412" y="5095"/>
                  </a:cubicBezTo>
                  <a:cubicBezTo>
                    <a:pt x="497" y="5147"/>
                    <a:pt x="622" y="5166"/>
                    <a:pt x="720" y="5170"/>
                  </a:cubicBezTo>
                  <a:cubicBezTo>
                    <a:pt x="687" y="5000"/>
                    <a:pt x="533" y="4972"/>
                    <a:pt x="287" y="4941"/>
                  </a:cubicBezTo>
                  <a:cubicBezTo>
                    <a:pt x="327" y="5080"/>
                    <a:pt x="462" y="5285"/>
                    <a:pt x="666" y="5210"/>
                  </a:cubicBezTo>
                  <a:cubicBezTo>
                    <a:pt x="695" y="5199"/>
                    <a:pt x="710" y="5187"/>
                    <a:pt x="716" y="5183"/>
                  </a:cubicBezTo>
                  <a:close/>
                  <a:moveTo>
                    <a:pt x="749" y="5166"/>
                  </a:moveTo>
                  <a:cubicBezTo>
                    <a:pt x="749" y="5166"/>
                    <a:pt x="749" y="5166"/>
                    <a:pt x="749" y="5166"/>
                  </a:cubicBezTo>
                  <a:cubicBezTo>
                    <a:pt x="838" y="5105"/>
                    <a:pt x="919" y="4996"/>
                    <a:pt x="867" y="4874"/>
                  </a:cubicBezTo>
                  <a:cubicBezTo>
                    <a:pt x="855" y="4972"/>
                    <a:pt x="793" y="5083"/>
                    <a:pt x="736" y="5162"/>
                  </a:cubicBezTo>
                  <a:cubicBezTo>
                    <a:pt x="623" y="5032"/>
                    <a:pt x="695" y="4893"/>
                    <a:pt x="823" y="4680"/>
                  </a:cubicBezTo>
                  <a:cubicBezTo>
                    <a:pt x="908" y="4797"/>
                    <a:pt x="985" y="5029"/>
                    <a:pt x="801" y="5144"/>
                  </a:cubicBezTo>
                  <a:cubicBezTo>
                    <a:pt x="774" y="5160"/>
                    <a:pt x="756" y="5164"/>
                    <a:pt x="749" y="5166"/>
                  </a:cubicBezTo>
                  <a:close/>
                  <a:moveTo>
                    <a:pt x="909" y="5495"/>
                  </a:moveTo>
                  <a:cubicBezTo>
                    <a:pt x="909" y="5495"/>
                    <a:pt x="909" y="5495"/>
                    <a:pt x="909" y="5495"/>
                  </a:cubicBezTo>
                  <a:cubicBezTo>
                    <a:pt x="810" y="5538"/>
                    <a:pt x="675" y="5550"/>
                    <a:pt x="598" y="5441"/>
                  </a:cubicBezTo>
                  <a:cubicBezTo>
                    <a:pt x="688" y="5483"/>
                    <a:pt x="815" y="5488"/>
                    <a:pt x="912" y="5482"/>
                  </a:cubicBezTo>
                  <a:cubicBezTo>
                    <a:pt x="861" y="5317"/>
                    <a:pt x="705" y="5305"/>
                    <a:pt x="457" y="5302"/>
                  </a:cubicBezTo>
                  <a:cubicBezTo>
                    <a:pt x="512" y="5435"/>
                    <a:pt x="668" y="5624"/>
                    <a:pt x="863" y="5527"/>
                  </a:cubicBezTo>
                  <a:cubicBezTo>
                    <a:pt x="890" y="5513"/>
                    <a:pt x="904" y="5499"/>
                    <a:pt x="909" y="5495"/>
                  </a:cubicBezTo>
                  <a:close/>
                  <a:moveTo>
                    <a:pt x="941" y="5475"/>
                  </a:moveTo>
                  <a:cubicBezTo>
                    <a:pt x="941" y="5475"/>
                    <a:pt x="941" y="5475"/>
                    <a:pt x="941" y="5475"/>
                  </a:cubicBezTo>
                  <a:cubicBezTo>
                    <a:pt x="947" y="5472"/>
                    <a:pt x="965" y="5466"/>
                    <a:pt x="990" y="5447"/>
                  </a:cubicBezTo>
                  <a:cubicBezTo>
                    <a:pt x="1161" y="5313"/>
                    <a:pt x="1058" y="5091"/>
                    <a:pt x="961" y="4984"/>
                  </a:cubicBezTo>
                  <a:cubicBezTo>
                    <a:pt x="857" y="5209"/>
                    <a:pt x="801" y="5355"/>
                    <a:pt x="928" y="5472"/>
                  </a:cubicBezTo>
                  <a:cubicBezTo>
                    <a:pt x="976" y="5387"/>
                    <a:pt x="1025" y="5270"/>
                    <a:pt x="1026" y="5171"/>
                  </a:cubicBezTo>
                  <a:cubicBezTo>
                    <a:pt x="1091" y="5287"/>
                    <a:pt x="1023" y="5404"/>
                    <a:pt x="941" y="5475"/>
                  </a:cubicBezTo>
                  <a:close/>
                  <a:moveTo>
                    <a:pt x="1136" y="5784"/>
                  </a:moveTo>
                  <a:cubicBezTo>
                    <a:pt x="1136" y="5784"/>
                    <a:pt x="1136" y="5784"/>
                    <a:pt x="1136" y="5784"/>
                  </a:cubicBezTo>
                  <a:cubicBezTo>
                    <a:pt x="1131" y="5789"/>
                    <a:pt x="1119" y="5804"/>
                    <a:pt x="1093" y="5821"/>
                  </a:cubicBezTo>
                  <a:cubicBezTo>
                    <a:pt x="910" y="5938"/>
                    <a:pt x="735" y="5768"/>
                    <a:pt x="666" y="5641"/>
                  </a:cubicBezTo>
                  <a:cubicBezTo>
                    <a:pt x="912" y="5617"/>
                    <a:pt x="1069" y="5612"/>
                    <a:pt x="1138" y="5770"/>
                  </a:cubicBezTo>
                  <a:cubicBezTo>
                    <a:pt x="1041" y="5788"/>
                    <a:pt x="915" y="5796"/>
                    <a:pt x="821" y="5764"/>
                  </a:cubicBezTo>
                  <a:cubicBezTo>
                    <a:pt x="909" y="5864"/>
                    <a:pt x="1042" y="5838"/>
                    <a:pt x="1136" y="5784"/>
                  </a:cubicBezTo>
                  <a:close/>
                  <a:moveTo>
                    <a:pt x="1165" y="5761"/>
                  </a:moveTo>
                  <a:cubicBezTo>
                    <a:pt x="1165" y="5761"/>
                    <a:pt x="1165" y="5761"/>
                    <a:pt x="1165" y="5761"/>
                  </a:cubicBezTo>
                  <a:cubicBezTo>
                    <a:pt x="1239" y="5681"/>
                    <a:pt x="1294" y="5558"/>
                    <a:pt x="1217" y="5449"/>
                  </a:cubicBezTo>
                  <a:cubicBezTo>
                    <a:pt x="1226" y="5548"/>
                    <a:pt x="1190" y="5669"/>
                    <a:pt x="1152" y="5759"/>
                  </a:cubicBezTo>
                  <a:cubicBezTo>
                    <a:pt x="1013" y="5656"/>
                    <a:pt x="1053" y="5505"/>
                    <a:pt x="1132" y="5270"/>
                  </a:cubicBezTo>
                  <a:cubicBezTo>
                    <a:pt x="1240" y="5366"/>
                    <a:pt x="1366" y="5575"/>
                    <a:pt x="1211" y="5727"/>
                  </a:cubicBezTo>
                  <a:cubicBezTo>
                    <a:pt x="1188" y="5749"/>
                    <a:pt x="1171" y="5757"/>
                    <a:pt x="1165" y="5761"/>
                  </a:cubicBezTo>
                  <a:close/>
                  <a:moveTo>
                    <a:pt x="1393" y="6046"/>
                  </a:moveTo>
                  <a:cubicBezTo>
                    <a:pt x="1393" y="6046"/>
                    <a:pt x="1393" y="6046"/>
                    <a:pt x="1393" y="6046"/>
                  </a:cubicBezTo>
                  <a:cubicBezTo>
                    <a:pt x="1305" y="6110"/>
                    <a:pt x="1176" y="6151"/>
                    <a:pt x="1077" y="6061"/>
                  </a:cubicBezTo>
                  <a:cubicBezTo>
                    <a:pt x="1174" y="6082"/>
                    <a:pt x="1299" y="6060"/>
                    <a:pt x="1393" y="6033"/>
                  </a:cubicBezTo>
                  <a:cubicBezTo>
                    <a:pt x="1307" y="5883"/>
                    <a:pt x="1152" y="5905"/>
                    <a:pt x="910" y="5956"/>
                  </a:cubicBezTo>
                  <a:cubicBezTo>
                    <a:pt x="992" y="6074"/>
                    <a:pt x="1185" y="6224"/>
                    <a:pt x="1354" y="6088"/>
                  </a:cubicBezTo>
                  <a:cubicBezTo>
                    <a:pt x="1378" y="6068"/>
                    <a:pt x="1388" y="6052"/>
                    <a:pt x="1393" y="6046"/>
                  </a:cubicBezTo>
                  <a:close/>
                  <a:moveTo>
                    <a:pt x="1419" y="6020"/>
                  </a:moveTo>
                  <a:cubicBezTo>
                    <a:pt x="1419" y="6020"/>
                    <a:pt x="1419" y="6020"/>
                    <a:pt x="1419" y="6020"/>
                  </a:cubicBezTo>
                  <a:cubicBezTo>
                    <a:pt x="1425" y="6016"/>
                    <a:pt x="1441" y="6006"/>
                    <a:pt x="1461" y="5982"/>
                  </a:cubicBezTo>
                  <a:cubicBezTo>
                    <a:pt x="1599" y="5814"/>
                    <a:pt x="1450" y="5620"/>
                    <a:pt x="1332" y="5536"/>
                  </a:cubicBezTo>
                  <a:cubicBezTo>
                    <a:pt x="1280" y="5778"/>
                    <a:pt x="1256" y="5933"/>
                    <a:pt x="1406" y="6020"/>
                  </a:cubicBezTo>
                  <a:cubicBezTo>
                    <a:pt x="1434" y="5927"/>
                    <a:pt x="1457" y="5802"/>
                    <a:pt x="1436" y="5705"/>
                  </a:cubicBezTo>
                  <a:cubicBezTo>
                    <a:pt x="1525" y="5804"/>
                    <a:pt x="1484" y="5933"/>
                    <a:pt x="1419" y="6020"/>
                  </a:cubicBezTo>
                  <a:close/>
                  <a:moveTo>
                    <a:pt x="1677" y="6279"/>
                  </a:moveTo>
                  <a:cubicBezTo>
                    <a:pt x="1677" y="6279"/>
                    <a:pt x="1677" y="6279"/>
                    <a:pt x="1677" y="6279"/>
                  </a:cubicBezTo>
                  <a:cubicBezTo>
                    <a:pt x="1673" y="6285"/>
                    <a:pt x="1664" y="6303"/>
                    <a:pt x="1643" y="6325"/>
                  </a:cubicBezTo>
                  <a:cubicBezTo>
                    <a:pt x="1490" y="6479"/>
                    <a:pt x="1281" y="6351"/>
                    <a:pt x="1186" y="6242"/>
                  </a:cubicBezTo>
                  <a:cubicBezTo>
                    <a:pt x="1422" y="6165"/>
                    <a:pt x="1574" y="6126"/>
                    <a:pt x="1675" y="6266"/>
                  </a:cubicBezTo>
                  <a:cubicBezTo>
                    <a:pt x="1585" y="6303"/>
                    <a:pt x="1463" y="6339"/>
                    <a:pt x="1365" y="6328"/>
                  </a:cubicBezTo>
                  <a:cubicBezTo>
                    <a:pt x="1473" y="6407"/>
                    <a:pt x="1596" y="6353"/>
                    <a:pt x="1677" y="6279"/>
                  </a:cubicBezTo>
                  <a:close/>
                  <a:moveTo>
                    <a:pt x="1700" y="6250"/>
                  </a:moveTo>
                  <a:cubicBezTo>
                    <a:pt x="1700" y="6250"/>
                    <a:pt x="1700" y="6250"/>
                    <a:pt x="1700" y="6250"/>
                  </a:cubicBezTo>
                  <a:cubicBezTo>
                    <a:pt x="1755" y="6157"/>
                    <a:pt x="1782" y="6024"/>
                    <a:pt x="1683" y="5935"/>
                  </a:cubicBezTo>
                  <a:cubicBezTo>
                    <a:pt x="1714" y="6029"/>
                    <a:pt x="1705" y="6156"/>
                    <a:pt x="1687" y="6252"/>
                  </a:cubicBezTo>
                  <a:cubicBezTo>
                    <a:pt x="1529" y="6182"/>
                    <a:pt x="1535" y="6025"/>
                    <a:pt x="1561" y="5779"/>
                  </a:cubicBezTo>
                  <a:cubicBezTo>
                    <a:pt x="1687" y="5849"/>
                    <a:pt x="1856" y="6026"/>
                    <a:pt x="1738" y="6208"/>
                  </a:cubicBezTo>
                  <a:cubicBezTo>
                    <a:pt x="1720" y="6234"/>
                    <a:pt x="1705" y="6246"/>
                    <a:pt x="1700" y="6250"/>
                  </a:cubicBezTo>
                  <a:close/>
                  <a:moveTo>
                    <a:pt x="1984" y="6480"/>
                  </a:moveTo>
                  <a:cubicBezTo>
                    <a:pt x="1984" y="6480"/>
                    <a:pt x="1984" y="6480"/>
                    <a:pt x="1984" y="6480"/>
                  </a:cubicBezTo>
                  <a:cubicBezTo>
                    <a:pt x="1912" y="6562"/>
                    <a:pt x="1795" y="6629"/>
                    <a:pt x="1680" y="6563"/>
                  </a:cubicBezTo>
                  <a:cubicBezTo>
                    <a:pt x="1779" y="6563"/>
                    <a:pt x="1896" y="6514"/>
                    <a:pt x="1982" y="6467"/>
                  </a:cubicBezTo>
                  <a:cubicBezTo>
                    <a:pt x="1865" y="6339"/>
                    <a:pt x="1719" y="6394"/>
                    <a:pt x="1493" y="6496"/>
                  </a:cubicBezTo>
                  <a:cubicBezTo>
                    <a:pt x="1599" y="6594"/>
                    <a:pt x="1820" y="6699"/>
                    <a:pt x="1956" y="6529"/>
                  </a:cubicBezTo>
                  <a:cubicBezTo>
                    <a:pt x="1975" y="6504"/>
                    <a:pt x="1981" y="6486"/>
                    <a:pt x="1984" y="6480"/>
                  </a:cubicBezTo>
                  <a:close/>
                  <a:moveTo>
                    <a:pt x="2004" y="6449"/>
                  </a:moveTo>
                  <a:cubicBezTo>
                    <a:pt x="2004" y="6449"/>
                    <a:pt x="2004" y="6449"/>
                    <a:pt x="2004" y="6449"/>
                  </a:cubicBezTo>
                  <a:cubicBezTo>
                    <a:pt x="2009" y="6443"/>
                    <a:pt x="2023" y="6430"/>
                    <a:pt x="2037" y="6402"/>
                  </a:cubicBezTo>
                  <a:cubicBezTo>
                    <a:pt x="2135" y="6209"/>
                    <a:pt x="1948" y="6051"/>
                    <a:pt x="1815" y="5995"/>
                  </a:cubicBezTo>
                  <a:cubicBezTo>
                    <a:pt x="1816" y="6243"/>
                    <a:pt x="1827" y="6399"/>
                    <a:pt x="1991" y="6452"/>
                  </a:cubicBezTo>
                  <a:cubicBezTo>
                    <a:pt x="1999" y="6354"/>
                    <a:pt x="1994" y="6227"/>
                    <a:pt x="1953" y="6137"/>
                  </a:cubicBezTo>
                  <a:cubicBezTo>
                    <a:pt x="2061" y="6215"/>
                    <a:pt x="2049" y="6349"/>
                    <a:pt x="2004" y="6449"/>
                  </a:cubicBezTo>
                  <a:close/>
                  <a:moveTo>
                    <a:pt x="2312" y="6646"/>
                  </a:moveTo>
                  <a:cubicBezTo>
                    <a:pt x="2312" y="6646"/>
                    <a:pt x="2312" y="6646"/>
                    <a:pt x="2312" y="6646"/>
                  </a:cubicBezTo>
                  <a:cubicBezTo>
                    <a:pt x="2310" y="6653"/>
                    <a:pt x="2305" y="6671"/>
                    <a:pt x="2289" y="6698"/>
                  </a:cubicBezTo>
                  <a:cubicBezTo>
                    <a:pt x="2173" y="6881"/>
                    <a:pt x="1942" y="6801"/>
                    <a:pt x="1825" y="6716"/>
                  </a:cubicBezTo>
                  <a:cubicBezTo>
                    <a:pt x="2038" y="6590"/>
                    <a:pt x="2178" y="6519"/>
                    <a:pt x="2308" y="6633"/>
                  </a:cubicBezTo>
                  <a:cubicBezTo>
                    <a:pt x="2228" y="6689"/>
                    <a:pt x="2117" y="6750"/>
                    <a:pt x="2018" y="6761"/>
                  </a:cubicBezTo>
                  <a:cubicBezTo>
                    <a:pt x="2140" y="6814"/>
                    <a:pt x="2249" y="6735"/>
                    <a:pt x="2312" y="6646"/>
                  </a:cubicBezTo>
                  <a:close/>
                  <a:moveTo>
                    <a:pt x="2328" y="6613"/>
                  </a:moveTo>
                  <a:cubicBezTo>
                    <a:pt x="2328" y="6613"/>
                    <a:pt x="2328" y="6613"/>
                    <a:pt x="2328" y="6613"/>
                  </a:cubicBezTo>
                  <a:cubicBezTo>
                    <a:pt x="2362" y="6509"/>
                    <a:pt x="2359" y="6374"/>
                    <a:pt x="2243" y="6309"/>
                  </a:cubicBezTo>
                  <a:cubicBezTo>
                    <a:pt x="2294" y="6394"/>
                    <a:pt x="2312" y="6519"/>
                    <a:pt x="2316" y="6617"/>
                  </a:cubicBezTo>
                  <a:cubicBezTo>
                    <a:pt x="2146" y="6583"/>
                    <a:pt x="2119" y="6428"/>
                    <a:pt x="2091" y="6182"/>
                  </a:cubicBezTo>
                  <a:cubicBezTo>
                    <a:pt x="2229" y="6223"/>
                    <a:pt x="2432" y="6360"/>
                    <a:pt x="2356" y="6563"/>
                  </a:cubicBezTo>
                  <a:cubicBezTo>
                    <a:pt x="2345" y="6592"/>
                    <a:pt x="2332" y="6607"/>
                    <a:pt x="2328" y="6613"/>
                  </a:cubicBezTo>
                  <a:close/>
                  <a:moveTo>
                    <a:pt x="2656" y="6775"/>
                  </a:moveTo>
                  <a:cubicBezTo>
                    <a:pt x="2656" y="6775"/>
                    <a:pt x="2656" y="6775"/>
                    <a:pt x="2656" y="6775"/>
                  </a:cubicBezTo>
                  <a:cubicBezTo>
                    <a:pt x="2603" y="6870"/>
                    <a:pt x="2504" y="6961"/>
                    <a:pt x="2376" y="6922"/>
                  </a:cubicBezTo>
                  <a:cubicBezTo>
                    <a:pt x="2473" y="6900"/>
                    <a:pt x="2577" y="6827"/>
                    <a:pt x="2650" y="6763"/>
                  </a:cubicBezTo>
                  <a:cubicBezTo>
                    <a:pt x="2509" y="6663"/>
                    <a:pt x="2378" y="6749"/>
                    <a:pt x="2180" y="6898"/>
                  </a:cubicBezTo>
                  <a:cubicBezTo>
                    <a:pt x="2305" y="6970"/>
                    <a:pt x="2543" y="7024"/>
                    <a:pt x="2639" y="6829"/>
                  </a:cubicBezTo>
                  <a:cubicBezTo>
                    <a:pt x="2652" y="6801"/>
                    <a:pt x="2654" y="6782"/>
                    <a:pt x="2656" y="6775"/>
                  </a:cubicBezTo>
                  <a:close/>
                  <a:moveTo>
                    <a:pt x="2669" y="6740"/>
                  </a:moveTo>
                  <a:cubicBezTo>
                    <a:pt x="2669" y="6740"/>
                    <a:pt x="2669" y="6740"/>
                    <a:pt x="2669" y="6740"/>
                  </a:cubicBezTo>
                  <a:cubicBezTo>
                    <a:pt x="2672" y="6734"/>
                    <a:pt x="2682" y="6718"/>
                    <a:pt x="2691" y="6688"/>
                  </a:cubicBezTo>
                  <a:cubicBezTo>
                    <a:pt x="2744" y="6477"/>
                    <a:pt x="2527" y="6364"/>
                    <a:pt x="2385" y="6338"/>
                  </a:cubicBezTo>
                  <a:cubicBezTo>
                    <a:pt x="2440" y="6580"/>
                    <a:pt x="2484" y="6730"/>
                    <a:pt x="2656" y="6746"/>
                  </a:cubicBezTo>
                  <a:cubicBezTo>
                    <a:pt x="2642" y="6649"/>
                    <a:pt x="2610" y="6526"/>
                    <a:pt x="2551" y="6447"/>
                  </a:cubicBezTo>
                  <a:cubicBezTo>
                    <a:pt x="2673" y="6500"/>
                    <a:pt x="2690" y="6634"/>
                    <a:pt x="2669" y="6740"/>
                  </a:cubicBezTo>
                  <a:close/>
                  <a:moveTo>
                    <a:pt x="3011" y="6866"/>
                  </a:moveTo>
                  <a:cubicBezTo>
                    <a:pt x="3011" y="6866"/>
                    <a:pt x="3011" y="6866"/>
                    <a:pt x="3011" y="6866"/>
                  </a:cubicBezTo>
                  <a:cubicBezTo>
                    <a:pt x="3011" y="6873"/>
                    <a:pt x="3010" y="6892"/>
                    <a:pt x="3001" y="6922"/>
                  </a:cubicBezTo>
                  <a:cubicBezTo>
                    <a:pt x="2927" y="7126"/>
                    <a:pt x="2684" y="7098"/>
                    <a:pt x="2552" y="7039"/>
                  </a:cubicBezTo>
                  <a:cubicBezTo>
                    <a:pt x="2732" y="6870"/>
                    <a:pt x="2853" y="6771"/>
                    <a:pt x="3005" y="6854"/>
                  </a:cubicBezTo>
                  <a:cubicBezTo>
                    <a:pt x="2939" y="6927"/>
                    <a:pt x="2844" y="7010"/>
                    <a:pt x="2750" y="7042"/>
                  </a:cubicBezTo>
                  <a:cubicBezTo>
                    <a:pt x="2881" y="7068"/>
                    <a:pt x="2970" y="6966"/>
                    <a:pt x="3011" y="6866"/>
                  </a:cubicBezTo>
                  <a:close/>
                  <a:moveTo>
                    <a:pt x="3380" y="6881"/>
                  </a:moveTo>
                  <a:cubicBezTo>
                    <a:pt x="3380" y="6881"/>
                    <a:pt x="3380" y="6881"/>
                    <a:pt x="3380" y="6881"/>
                  </a:cubicBezTo>
                  <a:cubicBezTo>
                    <a:pt x="3378" y="6772"/>
                    <a:pt x="3333" y="6645"/>
                    <a:pt x="3202" y="6620"/>
                  </a:cubicBezTo>
                  <a:cubicBezTo>
                    <a:pt x="3277" y="6685"/>
                    <a:pt x="3335" y="6797"/>
                    <a:pt x="3370" y="6889"/>
                  </a:cubicBezTo>
                  <a:cubicBezTo>
                    <a:pt x="3198" y="6911"/>
                    <a:pt x="3122" y="6774"/>
                    <a:pt x="3016" y="6550"/>
                  </a:cubicBezTo>
                  <a:cubicBezTo>
                    <a:pt x="3161" y="6544"/>
                    <a:pt x="3397" y="6608"/>
                    <a:pt x="3390" y="6825"/>
                  </a:cubicBezTo>
                  <a:cubicBezTo>
                    <a:pt x="3389" y="6856"/>
                    <a:pt x="3382" y="6874"/>
                    <a:pt x="3380" y="6881"/>
                  </a:cubicBezTo>
                  <a:close/>
                  <a:moveTo>
                    <a:pt x="3020" y="6830"/>
                  </a:moveTo>
                  <a:cubicBezTo>
                    <a:pt x="3020" y="6830"/>
                    <a:pt x="3020" y="6830"/>
                    <a:pt x="3020" y="6830"/>
                  </a:cubicBezTo>
                  <a:cubicBezTo>
                    <a:pt x="3031" y="6722"/>
                    <a:pt x="2999" y="6590"/>
                    <a:pt x="2872" y="6552"/>
                  </a:cubicBezTo>
                  <a:cubicBezTo>
                    <a:pt x="2939" y="6624"/>
                    <a:pt x="2985" y="6742"/>
                    <a:pt x="3009" y="6837"/>
                  </a:cubicBezTo>
                  <a:cubicBezTo>
                    <a:pt x="2836" y="6840"/>
                    <a:pt x="2776" y="6696"/>
                    <a:pt x="2695" y="6461"/>
                  </a:cubicBezTo>
                  <a:cubicBezTo>
                    <a:pt x="2839" y="6471"/>
                    <a:pt x="3067" y="6560"/>
                    <a:pt x="3037" y="6775"/>
                  </a:cubicBezTo>
                  <a:cubicBezTo>
                    <a:pt x="3032" y="6806"/>
                    <a:pt x="3023" y="6823"/>
                    <a:pt x="3020" y="6830"/>
                  </a:cubicBezTo>
                  <a:close/>
                </a:path>
              </a:pathLst>
            </a:custGeom>
            <a:gradFill flip="none" rotWithShape="1">
              <a:gsLst>
                <a:gs pos="5000">
                  <a:srgbClr val="FEF5D6"/>
                </a:gs>
                <a:gs pos="68000">
                  <a:srgbClr val="FBCB78"/>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sp>
        <p:nvSpPr>
          <p:cNvPr id="24" name="矩形 23"/>
          <p:cNvSpPr/>
          <p:nvPr/>
        </p:nvSpPr>
        <p:spPr>
          <a:xfrm>
            <a:off x="5362993" y="1903491"/>
            <a:ext cx="1498086" cy="593689"/>
          </a:xfrm>
          <a:prstGeom prst="rect">
            <a:avLst/>
          </a:prstGeom>
        </p:spPr>
        <p:txBody>
          <a:bodyPr wrap="square">
            <a:spAutoFit/>
          </a:bodyPr>
          <a:lstStyle/>
          <a:p>
            <a:pPr algn="ctr">
              <a:lnSpc>
                <a:spcPct val="140000"/>
              </a:lnSpc>
            </a:pPr>
            <a:r>
              <a:rPr lang="zh-CN" altLang="en-US" sz="2600" dirty="0">
                <a:solidFill>
                  <a:srgbClr val="D7271E"/>
                </a:solidFill>
                <a:latin typeface="义启粗黑体" panose="02000800000000000000" pitchFamily="2" charset="-128"/>
                <a:ea typeface="义启粗黑体" panose="02000800000000000000" pitchFamily="2" charset="-128"/>
              </a:rPr>
              <a:t>深 入</a:t>
            </a:r>
          </a:p>
        </p:txBody>
      </p:sp>
      <p:grpSp>
        <p:nvGrpSpPr>
          <p:cNvPr id="25" name="组合 24"/>
          <p:cNvGrpSpPr/>
          <p:nvPr/>
        </p:nvGrpSpPr>
        <p:grpSpPr>
          <a:xfrm>
            <a:off x="7399290" y="1491582"/>
            <a:ext cx="1548032" cy="1519212"/>
            <a:chOff x="1368932" y="1651000"/>
            <a:chExt cx="1826938" cy="1792926"/>
          </a:xfrm>
        </p:grpSpPr>
        <p:sp>
          <p:nvSpPr>
            <p:cNvPr id="26" name="椭圆 25"/>
            <p:cNvSpPr/>
            <p:nvPr/>
          </p:nvSpPr>
          <p:spPr>
            <a:xfrm>
              <a:off x="1533297" y="1791469"/>
              <a:ext cx="1498086" cy="1498086"/>
            </a:xfrm>
            <a:prstGeom prst="ellipse">
              <a:avLst/>
            </a:prstGeom>
            <a:gradFill flip="none" rotWithShape="1">
              <a:gsLst>
                <a:gs pos="5000">
                  <a:srgbClr val="FEF5D6"/>
                </a:gs>
                <a:gs pos="68000">
                  <a:srgbClr val="FBCB78"/>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7" name="Freeform 5"/>
            <p:cNvSpPr>
              <a:spLocks noEditPoints="1"/>
            </p:cNvSpPr>
            <p:nvPr/>
          </p:nvSpPr>
          <p:spPr bwMode="auto">
            <a:xfrm>
              <a:off x="1368932" y="1651000"/>
              <a:ext cx="1826938" cy="1792926"/>
            </a:xfrm>
            <a:custGeom>
              <a:avLst/>
              <a:gdLst>
                <a:gd name="T0" fmla="*/ 3279 w 7323"/>
                <a:gd name="T1" fmla="*/ 470 h 7185"/>
                <a:gd name="T2" fmla="*/ 3678 w 7323"/>
                <a:gd name="T3" fmla="*/ 281 h 7185"/>
                <a:gd name="T4" fmla="*/ 3662 w 7323"/>
                <a:gd name="T5" fmla="*/ 183 h 7185"/>
                <a:gd name="T6" fmla="*/ 3348 w 7323"/>
                <a:gd name="T7" fmla="*/ 283 h 7185"/>
                <a:gd name="T8" fmla="*/ 3425 w 7323"/>
                <a:gd name="T9" fmla="*/ 60 h 7185"/>
                <a:gd name="T10" fmla="*/ 3197 w 7323"/>
                <a:gd name="T11" fmla="*/ 327 h 7185"/>
                <a:gd name="T12" fmla="*/ 3139 w 7323"/>
                <a:gd name="T13" fmla="*/ 292 h 7185"/>
                <a:gd name="T14" fmla="*/ 3975 w 7323"/>
                <a:gd name="T15" fmla="*/ 279 h 7185"/>
                <a:gd name="T16" fmla="*/ 3984 w 7323"/>
                <a:gd name="T17" fmla="*/ 101 h 7185"/>
                <a:gd name="T18" fmla="*/ 4005 w 7323"/>
                <a:gd name="T19" fmla="*/ 298 h 7185"/>
                <a:gd name="T20" fmla="*/ 4073 w 7323"/>
                <a:gd name="T21" fmla="*/ 408 h 7185"/>
                <a:gd name="T22" fmla="*/ 4716 w 7323"/>
                <a:gd name="T23" fmla="*/ 386 h 7185"/>
                <a:gd name="T24" fmla="*/ 5056 w 7323"/>
                <a:gd name="T25" fmla="*/ 520 h 7185"/>
                <a:gd name="T26" fmla="*/ 5380 w 7323"/>
                <a:gd name="T27" fmla="*/ 691 h 7185"/>
                <a:gd name="T28" fmla="*/ 5684 w 7323"/>
                <a:gd name="T29" fmla="*/ 896 h 7185"/>
                <a:gd name="T30" fmla="*/ 5853 w 7323"/>
                <a:gd name="T31" fmla="*/ 656 h 7185"/>
                <a:gd name="T32" fmla="*/ 6215 w 7323"/>
                <a:gd name="T33" fmla="*/ 1398 h 7185"/>
                <a:gd name="T34" fmla="*/ 6432 w 7323"/>
                <a:gd name="T35" fmla="*/ 1201 h 7185"/>
                <a:gd name="T36" fmla="*/ 6624 w 7323"/>
                <a:gd name="T37" fmla="*/ 2004 h 7185"/>
                <a:gd name="T38" fmla="*/ 6879 w 7323"/>
                <a:gd name="T39" fmla="*/ 1858 h 7185"/>
                <a:gd name="T40" fmla="*/ 6893 w 7323"/>
                <a:gd name="T41" fmla="*/ 2685 h 7185"/>
                <a:gd name="T42" fmla="*/ 7173 w 7323"/>
                <a:gd name="T43" fmla="*/ 2597 h 7185"/>
                <a:gd name="T44" fmla="*/ 7007 w 7323"/>
                <a:gd name="T45" fmla="*/ 3407 h 7185"/>
                <a:gd name="T46" fmla="*/ 7300 w 7323"/>
                <a:gd name="T47" fmla="*/ 3383 h 7185"/>
                <a:gd name="T48" fmla="*/ 6962 w 7323"/>
                <a:gd name="T49" fmla="*/ 4137 h 7185"/>
                <a:gd name="T50" fmla="*/ 6880 w 7323"/>
                <a:gd name="T51" fmla="*/ 4494 h 7185"/>
                <a:gd name="T52" fmla="*/ 6760 w 7323"/>
                <a:gd name="T53" fmla="*/ 4839 h 7185"/>
                <a:gd name="T54" fmla="*/ 6603 w 7323"/>
                <a:gd name="T55" fmla="*/ 5170 h 7185"/>
                <a:gd name="T56" fmla="*/ 6411 w 7323"/>
                <a:gd name="T57" fmla="*/ 5482 h 7185"/>
                <a:gd name="T58" fmla="*/ 6658 w 7323"/>
                <a:gd name="T59" fmla="*/ 5641 h 7185"/>
                <a:gd name="T60" fmla="*/ 5930 w 7323"/>
                <a:gd name="T61" fmla="*/ 6033 h 7185"/>
                <a:gd name="T62" fmla="*/ 6137 w 7323"/>
                <a:gd name="T63" fmla="*/ 6242 h 7185"/>
                <a:gd name="T64" fmla="*/ 5341 w 7323"/>
                <a:gd name="T65" fmla="*/ 6467 h 7185"/>
                <a:gd name="T66" fmla="*/ 5498 w 7323"/>
                <a:gd name="T67" fmla="*/ 6716 h 7185"/>
                <a:gd name="T68" fmla="*/ 4673 w 7323"/>
                <a:gd name="T69" fmla="*/ 6763 h 7185"/>
                <a:gd name="T70" fmla="*/ 4771 w 7323"/>
                <a:gd name="T71" fmla="*/ 7039 h 7185"/>
                <a:gd name="T72" fmla="*/ 3956 w 7323"/>
                <a:gd name="T73" fmla="*/ 6907 h 7185"/>
                <a:gd name="T74" fmla="*/ 2607 w 7323"/>
                <a:gd name="T75" fmla="*/ 386 h 7185"/>
                <a:gd name="T76" fmla="*/ 2267 w 7323"/>
                <a:gd name="T77" fmla="*/ 520 h 7185"/>
                <a:gd name="T78" fmla="*/ 1943 w 7323"/>
                <a:gd name="T79" fmla="*/ 691 h 7185"/>
                <a:gd name="T80" fmla="*/ 1639 w 7323"/>
                <a:gd name="T81" fmla="*/ 896 h 7185"/>
                <a:gd name="T82" fmla="*/ 1470 w 7323"/>
                <a:gd name="T83" fmla="*/ 656 h 7185"/>
                <a:gd name="T84" fmla="*/ 1108 w 7323"/>
                <a:gd name="T85" fmla="*/ 1398 h 7185"/>
                <a:gd name="T86" fmla="*/ 891 w 7323"/>
                <a:gd name="T87" fmla="*/ 1201 h 7185"/>
                <a:gd name="T88" fmla="*/ 699 w 7323"/>
                <a:gd name="T89" fmla="*/ 2004 h 7185"/>
                <a:gd name="T90" fmla="*/ 444 w 7323"/>
                <a:gd name="T91" fmla="*/ 1858 h 7185"/>
                <a:gd name="T92" fmla="*/ 430 w 7323"/>
                <a:gd name="T93" fmla="*/ 2685 h 7185"/>
                <a:gd name="T94" fmla="*/ 150 w 7323"/>
                <a:gd name="T95" fmla="*/ 2597 h 7185"/>
                <a:gd name="T96" fmla="*/ 316 w 7323"/>
                <a:gd name="T97" fmla="*/ 3407 h 7185"/>
                <a:gd name="T98" fmla="*/ 23 w 7323"/>
                <a:gd name="T99" fmla="*/ 3383 h 7185"/>
                <a:gd name="T100" fmla="*/ 361 w 7323"/>
                <a:gd name="T101" fmla="*/ 4137 h 7185"/>
                <a:gd name="T102" fmla="*/ 443 w 7323"/>
                <a:gd name="T103" fmla="*/ 4494 h 7185"/>
                <a:gd name="T104" fmla="*/ 563 w 7323"/>
                <a:gd name="T105" fmla="*/ 4839 h 7185"/>
                <a:gd name="T106" fmla="*/ 720 w 7323"/>
                <a:gd name="T107" fmla="*/ 5170 h 7185"/>
                <a:gd name="T108" fmla="*/ 912 w 7323"/>
                <a:gd name="T109" fmla="*/ 5482 h 7185"/>
                <a:gd name="T110" fmla="*/ 666 w 7323"/>
                <a:gd name="T111" fmla="*/ 5641 h 7185"/>
                <a:gd name="T112" fmla="*/ 1393 w 7323"/>
                <a:gd name="T113" fmla="*/ 6033 h 7185"/>
                <a:gd name="T114" fmla="*/ 1186 w 7323"/>
                <a:gd name="T115" fmla="*/ 6242 h 7185"/>
                <a:gd name="T116" fmla="*/ 1982 w 7323"/>
                <a:gd name="T117" fmla="*/ 6467 h 7185"/>
                <a:gd name="T118" fmla="*/ 1825 w 7323"/>
                <a:gd name="T119" fmla="*/ 6716 h 7185"/>
                <a:gd name="T120" fmla="*/ 2650 w 7323"/>
                <a:gd name="T121" fmla="*/ 6763 h 7185"/>
                <a:gd name="T122" fmla="*/ 2552 w 7323"/>
                <a:gd name="T123" fmla="*/ 7039 h 7185"/>
                <a:gd name="T124" fmla="*/ 3009 w 7323"/>
                <a:gd name="T125" fmla="*/ 6837 h 7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323" h="7185">
                  <a:moveTo>
                    <a:pt x="3375" y="6917"/>
                  </a:moveTo>
                  <a:cubicBezTo>
                    <a:pt x="3345" y="7022"/>
                    <a:pt x="3267" y="7132"/>
                    <a:pt x="3134" y="7121"/>
                  </a:cubicBezTo>
                  <a:cubicBezTo>
                    <a:pt x="3224" y="7079"/>
                    <a:pt x="3310" y="6986"/>
                    <a:pt x="3367" y="6907"/>
                  </a:cubicBezTo>
                  <a:cubicBezTo>
                    <a:pt x="3208" y="6840"/>
                    <a:pt x="3098" y="6952"/>
                    <a:pt x="2937" y="7140"/>
                  </a:cubicBezTo>
                  <a:cubicBezTo>
                    <a:pt x="3075" y="7184"/>
                    <a:pt x="3319" y="7185"/>
                    <a:pt x="3370" y="6974"/>
                  </a:cubicBezTo>
                  <a:cubicBezTo>
                    <a:pt x="3377" y="6944"/>
                    <a:pt x="3375" y="6925"/>
                    <a:pt x="3375" y="6917"/>
                  </a:cubicBezTo>
                  <a:close/>
                  <a:moveTo>
                    <a:pt x="4029" y="490"/>
                  </a:moveTo>
                  <a:cubicBezTo>
                    <a:pt x="4029" y="490"/>
                    <a:pt x="4029" y="490"/>
                    <a:pt x="4029" y="490"/>
                  </a:cubicBezTo>
                  <a:cubicBezTo>
                    <a:pt x="4038" y="486"/>
                    <a:pt x="4043" y="479"/>
                    <a:pt x="4044" y="470"/>
                  </a:cubicBezTo>
                  <a:cubicBezTo>
                    <a:pt x="4053" y="425"/>
                    <a:pt x="3996" y="370"/>
                    <a:pt x="3967" y="342"/>
                  </a:cubicBezTo>
                  <a:cubicBezTo>
                    <a:pt x="3968" y="370"/>
                    <a:pt x="3970" y="514"/>
                    <a:pt x="4029" y="490"/>
                  </a:cubicBezTo>
                  <a:close/>
                  <a:moveTo>
                    <a:pt x="3294" y="490"/>
                  </a:moveTo>
                  <a:cubicBezTo>
                    <a:pt x="3294" y="490"/>
                    <a:pt x="3294" y="490"/>
                    <a:pt x="3294" y="490"/>
                  </a:cubicBezTo>
                  <a:cubicBezTo>
                    <a:pt x="3285" y="486"/>
                    <a:pt x="3281" y="479"/>
                    <a:pt x="3279" y="470"/>
                  </a:cubicBezTo>
                  <a:cubicBezTo>
                    <a:pt x="3270" y="425"/>
                    <a:pt x="3327" y="370"/>
                    <a:pt x="3356" y="342"/>
                  </a:cubicBezTo>
                  <a:cubicBezTo>
                    <a:pt x="3355" y="370"/>
                    <a:pt x="3354" y="514"/>
                    <a:pt x="3294" y="490"/>
                  </a:cubicBezTo>
                  <a:close/>
                  <a:moveTo>
                    <a:pt x="3425" y="502"/>
                  </a:moveTo>
                  <a:cubicBezTo>
                    <a:pt x="3425" y="502"/>
                    <a:pt x="3425" y="502"/>
                    <a:pt x="3425" y="502"/>
                  </a:cubicBezTo>
                  <a:cubicBezTo>
                    <a:pt x="3415" y="503"/>
                    <a:pt x="3408" y="501"/>
                    <a:pt x="3402" y="494"/>
                  </a:cubicBezTo>
                  <a:cubicBezTo>
                    <a:pt x="3370" y="461"/>
                    <a:pt x="3386" y="384"/>
                    <a:pt x="3394" y="345"/>
                  </a:cubicBezTo>
                  <a:cubicBezTo>
                    <a:pt x="3410" y="369"/>
                    <a:pt x="3487" y="489"/>
                    <a:pt x="3425" y="502"/>
                  </a:cubicBezTo>
                  <a:close/>
                  <a:moveTo>
                    <a:pt x="3646" y="279"/>
                  </a:moveTo>
                  <a:cubicBezTo>
                    <a:pt x="3646" y="279"/>
                    <a:pt x="3646" y="279"/>
                    <a:pt x="3646" y="279"/>
                  </a:cubicBezTo>
                  <a:cubicBezTo>
                    <a:pt x="3646" y="279"/>
                    <a:pt x="3646" y="280"/>
                    <a:pt x="3645" y="281"/>
                  </a:cubicBezTo>
                  <a:cubicBezTo>
                    <a:pt x="3646" y="281"/>
                    <a:pt x="3646" y="284"/>
                    <a:pt x="3646" y="284"/>
                  </a:cubicBezTo>
                  <a:cubicBezTo>
                    <a:pt x="3650" y="299"/>
                    <a:pt x="3655" y="315"/>
                    <a:pt x="3662" y="330"/>
                  </a:cubicBezTo>
                  <a:cubicBezTo>
                    <a:pt x="3668" y="315"/>
                    <a:pt x="3673" y="299"/>
                    <a:pt x="3677" y="284"/>
                  </a:cubicBezTo>
                  <a:cubicBezTo>
                    <a:pt x="3677" y="284"/>
                    <a:pt x="3677" y="281"/>
                    <a:pt x="3678" y="281"/>
                  </a:cubicBezTo>
                  <a:cubicBezTo>
                    <a:pt x="3677" y="280"/>
                    <a:pt x="3677" y="279"/>
                    <a:pt x="3677" y="279"/>
                  </a:cubicBezTo>
                  <a:cubicBezTo>
                    <a:pt x="3673" y="263"/>
                    <a:pt x="3668" y="248"/>
                    <a:pt x="3662" y="232"/>
                  </a:cubicBezTo>
                  <a:cubicBezTo>
                    <a:pt x="3655" y="248"/>
                    <a:pt x="3650" y="263"/>
                    <a:pt x="3646" y="279"/>
                  </a:cubicBezTo>
                  <a:close/>
                  <a:moveTo>
                    <a:pt x="3681" y="368"/>
                  </a:moveTo>
                  <a:cubicBezTo>
                    <a:pt x="3681" y="368"/>
                    <a:pt x="3681" y="368"/>
                    <a:pt x="3681" y="368"/>
                  </a:cubicBezTo>
                  <a:cubicBezTo>
                    <a:pt x="3753" y="329"/>
                    <a:pt x="3820" y="301"/>
                    <a:pt x="3883" y="284"/>
                  </a:cubicBezTo>
                  <a:cubicBezTo>
                    <a:pt x="3883" y="283"/>
                    <a:pt x="3884" y="283"/>
                    <a:pt x="3885" y="283"/>
                  </a:cubicBezTo>
                  <a:cubicBezTo>
                    <a:pt x="3886" y="283"/>
                    <a:pt x="3887" y="283"/>
                    <a:pt x="3887" y="282"/>
                  </a:cubicBezTo>
                  <a:cubicBezTo>
                    <a:pt x="3889" y="282"/>
                    <a:pt x="3892" y="281"/>
                    <a:pt x="3893" y="281"/>
                  </a:cubicBezTo>
                  <a:cubicBezTo>
                    <a:pt x="3892" y="280"/>
                    <a:pt x="3889" y="280"/>
                    <a:pt x="3887" y="279"/>
                  </a:cubicBezTo>
                  <a:cubicBezTo>
                    <a:pt x="3886" y="279"/>
                    <a:pt x="3885" y="279"/>
                    <a:pt x="3883" y="279"/>
                  </a:cubicBezTo>
                  <a:cubicBezTo>
                    <a:pt x="3820" y="261"/>
                    <a:pt x="3753" y="233"/>
                    <a:pt x="3681" y="194"/>
                  </a:cubicBezTo>
                  <a:cubicBezTo>
                    <a:pt x="3688" y="182"/>
                    <a:pt x="3696" y="170"/>
                    <a:pt x="3705" y="158"/>
                  </a:cubicBezTo>
                  <a:cubicBezTo>
                    <a:pt x="3691" y="167"/>
                    <a:pt x="3676" y="175"/>
                    <a:pt x="3662" y="183"/>
                  </a:cubicBezTo>
                  <a:cubicBezTo>
                    <a:pt x="3647" y="175"/>
                    <a:pt x="3632" y="167"/>
                    <a:pt x="3618" y="158"/>
                  </a:cubicBezTo>
                  <a:cubicBezTo>
                    <a:pt x="3627" y="170"/>
                    <a:pt x="3635" y="182"/>
                    <a:pt x="3642" y="194"/>
                  </a:cubicBezTo>
                  <a:cubicBezTo>
                    <a:pt x="3570" y="233"/>
                    <a:pt x="3503" y="261"/>
                    <a:pt x="3440" y="279"/>
                  </a:cubicBezTo>
                  <a:cubicBezTo>
                    <a:pt x="3439" y="279"/>
                    <a:pt x="3437" y="279"/>
                    <a:pt x="3436" y="279"/>
                  </a:cubicBezTo>
                  <a:cubicBezTo>
                    <a:pt x="3434" y="280"/>
                    <a:pt x="3432" y="280"/>
                    <a:pt x="3430" y="281"/>
                  </a:cubicBezTo>
                  <a:cubicBezTo>
                    <a:pt x="3432" y="281"/>
                    <a:pt x="3434" y="282"/>
                    <a:pt x="3436" y="282"/>
                  </a:cubicBezTo>
                  <a:cubicBezTo>
                    <a:pt x="3436" y="283"/>
                    <a:pt x="3438" y="283"/>
                    <a:pt x="3438" y="283"/>
                  </a:cubicBezTo>
                  <a:cubicBezTo>
                    <a:pt x="3439" y="283"/>
                    <a:pt x="3440" y="283"/>
                    <a:pt x="3440" y="284"/>
                  </a:cubicBezTo>
                  <a:cubicBezTo>
                    <a:pt x="3503" y="301"/>
                    <a:pt x="3570" y="329"/>
                    <a:pt x="3642" y="368"/>
                  </a:cubicBezTo>
                  <a:cubicBezTo>
                    <a:pt x="3635" y="380"/>
                    <a:pt x="3627" y="392"/>
                    <a:pt x="3618" y="404"/>
                  </a:cubicBezTo>
                  <a:cubicBezTo>
                    <a:pt x="3632" y="395"/>
                    <a:pt x="3647" y="386"/>
                    <a:pt x="3662" y="378"/>
                  </a:cubicBezTo>
                  <a:cubicBezTo>
                    <a:pt x="3676" y="386"/>
                    <a:pt x="3691" y="395"/>
                    <a:pt x="3705" y="404"/>
                  </a:cubicBezTo>
                  <a:cubicBezTo>
                    <a:pt x="3696" y="392"/>
                    <a:pt x="3688" y="380"/>
                    <a:pt x="3681" y="368"/>
                  </a:cubicBezTo>
                  <a:close/>
                  <a:moveTo>
                    <a:pt x="3348" y="283"/>
                  </a:moveTo>
                  <a:cubicBezTo>
                    <a:pt x="3348" y="283"/>
                    <a:pt x="3348" y="283"/>
                    <a:pt x="3348" y="283"/>
                  </a:cubicBezTo>
                  <a:cubicBezTo>
                    <a:pt x="3348" y="282"/>
                    <a:pt x="3348" y="280"/>
                    <a:pt x="3348" y="279"/>
                  </a:cubicBezTo>
                  <a:cubicBezTo>
                    <a:pt x="3348" y="271"/>
                    <a:pt x="3351" y="266"/>
                    <a:pt x="3356" y="261"/>
                  </a:cubicBezTo>
                  <a:cubicBezTo>
                    <a:pt x="3367" y="250"/>
                    <a:pt x="3386" y="250"/>
                    <a:pt x="3398" y="261"/>
                  </a:cubicBezTo>
                  <a:cubicBezTo>
                    <a:pt x="3403" y="266"/>
                    <a:pt x="3405" y="271"/>
                    <a:pt x="3406" y="279"/>
                  </a:cubicBezTo>
                  <a:cubicBezTo>
                    <a:pt x="3406" y="280"/>
                    <a:pt x="3406" y="282"/>
                    <a:pt x="3406" y="284"/>
                  </a:cubicBezTo>
                  <a:cubicBezTo>
                    <a:pt x="3405" y="290"/>
                    <a:pt x="3403" y="296"/>
                    <a:pt x="3398" y="301"/>
                  </a:cubicBezTo>
                  <a:cubicBezTo>
                    <a:pt x="3386" y="312"/>
                    <a:pt x="3368" y="312"/>
                    <a:pt x="3356" y="301"/>
                  </a:cubicBezTo>
                  <a:cubicBezTo>
                    <a:pt x="3351" y="296"/>
                    <a:pt x="3348" y="290"/>
                    <a:pt x="3348" y="284"/>
                  </a:cubicBezTo>
                  <a:cubicBezTo>
                    <a:pt x="3348" y="283"/>
                    <a:pt x="3348" y="283"/>
                    <a:pt x="3348" y="283"/>
                  </a:cubicBezTo>
                  <a:close/>
                  <a:moveTo>
                    <a:pt x="3425" y="60"/>
                  </a:moveTo>
                  <a:cubicBezTo>
                    <a:pt x="3425" y="60"/>
                    <a:pt x="3425" y="60"/>
                    <a:pt x="3425" y="60"/>
                  </a:cubicBezTo>
                  <a:cubicBezTo>
                    <a:pt x="3488" y="72"/>
                    <a:pt x="3409" y="194"/>
                    <a:pt x="3394" y="217"/>
                  </a:cubicBezTo>
                  <a:cubicBezTo>
                    <a:pt x="3389" y="194"/>
                    <a:pt x="3366" y="45"/>
                    <a:pt x="3425" y="60"/>
                  </a:cubicBezTo>
                  <a:close/>
                  <a:moveTo>
                    <a:pt x="3339" y="101"/>
                  </a:moveTo>
                  <a:cubicBezTo>
                    <a:pt x="3339" y="101"/>
                    <a:pt x="3339" y="101"/>
                    <a:pt x="3339" y="101"/>
                  </a:cubicBezTo>
                  <a:cubicBezTo>
                    <a:pt x="3350" y="128"/>
                    <a:pt x="3355" y="167"/>
                    <a:pt x="3356" y="221"/>
                  </a:cubicBezTo>
                  <a:cubicBezTo>
                    <a:pt x="3327" y="192"/>
                    <a:pt x="3270" y="137"/>
                    <a:pt x="3279" y="91"/>
                  </a:cubicBezTo>
                  <a:cubicBezTo>
                    <a:pt x="3285" y="49"/>
                    <a:pt x="3330" y="80"/>
                    <a:pt x="3339" y="101"/>
                  </a:cubicBezTo>
                  <a:close/>
                  <a:moveTo>
                    <a:pt x="3214" y="200"/>
                  </a:moveTo>
                  <a:cubicBezTo>
                    <a:pt x="3214" y="200"/>
                    <a:pt x="3214" y="200"/>
                    <a:pt x="3214" y="200"/>
                  </a:cubicBezTo>
                  <a:cubicBezTo>
                    <a:pt x="3238" y="220"/>
                    <a:pt x="3273" y="237"/>
                    <a:pt x="3321" y="251"/>
                  </a:cubicBezTo>
                  <a:cubicBezTo>
                    <a:pt x="3307" y="227"/>
                    <a:pt x="3237" y="99"/>
                    <a:pt x="3197" y="149"/>
                  </a:cubicBezTo>
                  <a:cubicBezTo>
                    <a:pt x="3191" y="156"/>
                    <a:pt x="3189" y="164"/>
                    <a:pt x="3193" y="173"/>
                  </a:cubicBezTo>
                  <a:cubicBezTo>
                    <a:pt x="3196" y="182"/>
                    <a:pt x="3203" y="191"/>
                    <a:pt x="3214" y="200"/>
                  </a:cubicBezTo>
                  <a:close/>
                  <a:moveTo>
                    <a:pt x="3157" y="318"/>
                  </a:moveTo>
                  <a:cubicBezTo>
                    <a:pt x="3157" y="318"/>
                    <a:pt x="3157" y="318"/>
                    <a:pt x="3157" y="318"/>
                  </a:cubicBezTo>
                  <a:cubicBezTo>
                    <a:pt x="3168" y="324"/>
                    <a:pt x="3181" y="327"/>
                    <a:pt x="3197" y="327"/>
                  </a:cubicBezTo>
                  <a:cubicBezTo>
                    <a:pt x="3229" y="327"/>
                    <a:pt x="3266" y="317"/>
                    <a:pt x="3311" y="301"/>
                  </a:cubicBezTo>
                  <a:cubicBezTo>
                    <a:pt x="3313" y="300"/>
                    <a:pt x="3316" y="299"/>
                    <a:pt x="3318" y="298"/>
                  </a:cubicBezTo>
                  <a:cubicBezTo>
                    <a:pt x="3319" y="298"/>
                    <a:pt x="3320" y="297"/>
                    <a:pt x="3320" y="297"/>
                  </a:cubicBezTo>
                  <a:cubicBezTo>
                    <a:pt x="3326" y="294"/>
                    <a:pt x="3330" y="288"/>
                    <a:pt x="3330" y="281"/>
                  </a:cubicBezTo>
                  <a:cubicBezTo>
                    <a:pt x="3330" y="281"/>
                    <a:pt x="3330" y="280"/>
                    <a:pt x="3330" y="280"/>
                  </a:cubicBezTo>
                  <a:cubicBezTo>
                    <a:pt x="3330" y="273"/>
                    <a:pt x="3324" y="266"/>
                    <a:pt x="3318" y="264"/>
                  </a:cubicBezTo>
                  <a:cubicBezTo>
                    <a:pt x="3315" y="262"/>
                    <a:pt x="3312" y="262"/>
                    <a:pt x="3311" y="262"/>
                  </a:cubicBezTo>
                  <a:cubicBezTo>
                    <a:pt x="3311" y="262"/>
                    <a:pt x="3310" y="262"/>
                    <a:pt x="3310" y="262"/>
                  </a:cubicBezTo>
                  <a:cubicBezTo>
                    <a:pt x="3271" y="246"/>
                    <a:pt x="3154" y="202"/>
                    <a:pt x="3139" y="270"/>
                  </a:cubicBezTo>
                  <a:cubicBezTo>
                    <a:pt x="3137" y="273"/>
                    <a:pt x="3137" y="276"/>
                    <a:pt x="3137" y="279"/>
                  </a:cubicBezTo>
                  <a:cubicBezTo>
                    <a:pt x="3137" y="279"/>
                    <a:pt x="3137" y="280"/>
                    <a:pt x="3137" y="280"/>
                  </a:cubicBezTo>
                  <a:cubicBezTo>
                    <a:pt x="3137" y="281"/>
                    <a:pt x="3137" y="281"/>
                    <a:pt x="3137" y="281"/>
                  </a:cubicBezTo>
                  <a:cubicBezTo>
                    <a:pt x="3137" y="281"/>
                    <a:pt x="3137" y="282"/>
                    <a:pt x="3137" y="282"/>
                  </a:cubicBezTo>
                  <a:cubicBezTo>
                    <a:pt x="3136" y="285"/>
                    <a:pt x="3137" y="289"/>
                    <a:pt x="3139" y="292"/>
                  </a:cubicBezTo>
                  <a:cubicBezTo>
                    <a:pt x="3141" y="302"/>
                    <a:pt x="3148" y="312"/>
                    <a:pt x="3157" y="318"/>
                  </a:cubicBezTo>
                  <a:close/>
                  <a:moveTo>
                    <a:pt x="3250" y="408"/>
                  </a:moveTo>
                  <a:cubicBezTo>
                    <a:pt x="3250" y="408"/>
                    <a:pt x="3250" y="408"/>
                    <a:pt x="3250" y="408"/>
                  </a:cubicBezTo>
                  <a:cubicBezTo>
                    <a:pt x="3273" y="389"/>
                    <a:pt x="3296" y="357"/>
                    <a:pt x="3321" y="310"/>
                  </a:cubicBezTo>
                  <a:cubicBezTo>
                    <a:pt x="3280" y="322"/>
                    <a:pt x="3234" y="339"/>
                    <a:pt x="3204" y="371"/>
                  </a:cubicBezTo>
                  <a:cubicBezTo>
                    <a:pt x="3170" y="408"/>
                    <a:pt x="3215" y="437"/>
                    <a:pt x="3250" y="408"/>
                  </a:cubicBezTo>
                  <a:close/>
                  <a:moveTo>
                    <a:pt x="3899" y="502"/>
                  </a:moveTo>
                  <a:cubicBezTo>
                    <a:pt x="3899" y="502"/>
                    <a:pt x="3899" y="502"/>
                    <a:pt x="3899" y="502"/>
                  </a:cubicBezTo>
                  <a:cubicBezTo>
                    <a:pt x="3836" y="489"/>
                    <a:pt x="3913" y="369"/>
                    <a:pt x="3929" y="345"/>
                  </a:cubicBezTo>
                  <a:cubicBezTo>
                    <a:pt x="3937" y="384"/>
                    <a:pt x="3954" y="461"/>
                    <a:pt x="3921" y="494"/>
                  </a:cubicBezTo>
                  <a:cubicBezTo>
                    <a:pt x="3915" y="501"/>
                    <a:pt x="3908" y="503"/>
                    <a:pt x="3899" y="502"/>
                  </a:cubicBezTo>
                  <a:close/>
                  <a:moveTo>
                    <a:pt x="3975" y="283"/>
                  </a:moveTo>
                  <a:cubicBezTo>
                    <a:pt x="3975" y="283"/>
                    <a:pt x="3975" y="283"/>
                    <a:pt x="3975" y="283"/>
                  </a:cubicBezTo>
                  <a:cubicBezTo>
                    <a:pt x="3975" y="282"/>
                    <a:pt x="3975" y="280"/>
                    <a:pt x="3975" y="279"/>
                  </a:cubicBezTo>
                  <a:cubicBezTo>
                    <a:pt x="3975" y="271"/>
                    <a:pt x="3972" y="266"/>
                    <a:pt x="3967" y="261"/>
                  </a:cubicBezTo>
                  <a:cubicBezTo>
                    <a:pt x="3956" y="250"/>
                    <a:pt x="3937" y="250"/>
                    <a:pt x="3925" y="261"/>
                  </a:cubicBezTo>
                  <a:cubicBezTo>
                    <a:pt x="3920" y="266"/>
                    <a:pt x="3918" y="271"/>
                    <a:pt x="3917" y="279"/>
                  </a:cubicBezTo>
                  <a:cubicBezTo>
                    <a:pt x="3917" y="280"/>
                    <a:pt x="3917" y="282"/>
                    <a:pt x="3917" y="284"/>
                  </a:cubicBezTo>
                  <a:cubicBezTo>
                    <a:pt x="3918" y="290"/>
                    <a:pt x="3920" y="296"/>
                    <a:pt x="3925" y="301"/>
                  </a:cubicBezTo>
                  <a:cubicBezTo>
                    <a:pt x="3937" y="312"/>
                    <a:pt x="3955" y="312"/>
                    <a:pt x="3967" y="301"/>
                  </a:cubicBezTo>
                  <a:cubicBezTo>
                    <a:pt x="3972" y="296"/>
                    <a:pt x="3975" y="290"/>
                    <a:pt x="3975" y="284"/>
                  </a:cubicBezTo>
                  <a:cubicBezTo>
                    <a:pt x="3975" y="283"/>
                    <a:pt x="3975" y="283"/>
                    <a:pt x="3975" y="283"/>
                  </a:cubicBezTo>
                  <a:close/>
                  <a:moveTo>
                    <a:pt x="3899" y="60"/>
                  </a:moveTo>
                  <a:cubicBezTo>
                    <a:pt x="3899" y="60"/>
                    <a:pt x="3899" y="60"/>
                    <a:pt x="3899" y="60"/>
                  </a:cubicBezTo>
                  <a:cubicBezTo>
                    <a:pt x="3957" y="45"/>
                    <a:pt x="3934" y="194"/>
                    <a:pt x="3929" y="217"/>
                  </a:cubicBezTo>
                  <a:cubicBezTo>
                    <a:pt x="3914" y="194"/>
                    <a:pt x="3836" y="72"/>
                    <a:pt x="3899" y="60"/>
                  </a:cubicBezTo>
                  <a:close/>
                  <a:moveTo>
                    <a:pt x="3984" y="101"/>
                  </a:moveTo>
                  <a:cubicBezTo>
                    <a:pt x="3984" y="101"/>
                    <a:pt x="3984" y="101"/>
                    <a:pt x="3984" y="101"/>
                  </a:cubicBezTo>
                  <a:cubicBezTo>
                    <a:pt x="3974" y="128"/>
                    <a:pt x="3968" y="167"/>
                    <a:pt x="3967" y="221"/>
                  </a:cubicBezTo>
                  <a:cubicBezTo>
                    <a:pt x="3996" y="192"/>
                    <a:pt x="4053" y="137"/>
                    <a:pt x="4044" y="91"/>
                  </a:cubicBezTo>
                  <a:cubicBezTo>
                    <a:pt x="4038" y="49"/>
                    <a:pt x="3994" y="80"/>
                    <a:pt x="3984" y="101"/>
                  </a:cubicBezTo>
                  <a:close/>
                  <a:moveTo>
                    <a:pt x="4109" y="200"/>
                  </a:moveTo>
                  <a:cubicBezTo>
                    <a:pt x="4109" y="200"/>
                    <a:pt x="4109" y="200"/>
                    <a:pt x="4109" y="200"/>
                  </a:cubicBezTo>
                  <a:cubicBezTo>
                    <a:pt x="4085" y="220"/>
                    <a:pt x="4050" y="237"/>
                    <a:pt x="4003" y="251"/>
                  </a:cubicBezTo>
                  <a:cubicBezTo>
                    <a:pt x="4016" y="227"/>
                    <a:pt x="4086" y="99"/>
                    <a:pt x="4126" y="149"/>
                  </a:cubicBezTo>
                  <a:cubicBezTo>
                    <a:pt x="4132" y="156"/>
                    <a:pt x="4134" y="164"/>
                    <a:pt x="4130" y="173"/>
                  </a:cubicBezTo>
                  <a:cubicBezTo>
                    <a:pt x="4127" y="182"/>
                    <a:pt x="4120" y="191"/>
                    <a:pt x="4109" y="200"/>
                  </a:cubicBezTo>
                  <a:close/>
                  <a:moveTo>
                    <a:pt x="4166" y="318"/>
                  </a:moveTo>
                  <a:cubicBezTo>
                    <a:pt x="4166" y="318"/>
                    <a:pt x="4166" y="318"/>
                    <a:pt x="4166" y="318"/>
                  </a:cubicBezTo>
                  <a:cubicBezTo>
                    <a:pt x="4155" y="324"/>
                    <a:pt x="4142" y="327"/>
                    <a:pt x="4126" y="327"/>
                  </a:cubicBezTo>
                  <a:cubicBezTo>
                    <a:pt x="4094" y="327"/>
                    <a:pt x="4057" y="317"/>
                    <a:pt x="4012" y="301"/>
                  </a:cubicBezTo>
                  <a:cubicBezTo>
                    <a:pt x="4009" y="300"/>
                    <a:pt x="4007" y="299"/>
                    <a:pt x="4005" y="298"/>
                  </a:cubicBezTo>
                  <a:cubicBezTo>
                    <a:pt x="4004" y="298"/>
                    <a:pt x="4003" y="297"/>
                    <a:pt x="4003" y="297"/>
                  </a:cubicBezTo>
                  <a:cubicBezTo>
                    <a:pt x="3997" y="294"/>
                    <a:pt x="3993" y="288"/>
                    <a:pt x="3994" y="281"/>
                  </a:cubicBezTo>
                  <a:cubicBezTo>
                    <a:pt x="3993" y="281"/>
                    <a:pt x="3993" y="280"/>
                    <a:pt x="3993" y="280"/>
                  </a:cubicBezTo>
                  <a:cubicBezTo>
                    <a:pt x="3993" y="273"/>
                    <a:pt x="3999" y="266"/>
                    <a:pt x="4006" y="264"/>
                  </a:cubicBezTo>
                  <a:cubicBezTo>
                    <a:pt x="4008" y="262"/>
                    <a:pt x="4011" y="262"/>
                    <a:pt x="4012" y="262"/>
                  </a:cubicBezTo>
                  <a:cubicBezTo>
                    <a:pt x="4012" y="262"/>
                    <a:pt x="4013" y="262"/>
                    <a:pt x="4013" y="262"/>
                  </a:cubicBezTo>
                  <a:cubicBezTo>
                    <a:pt x="4052" y="246"/>
                    <a:pt x="4169" y="202"/>
                    <a:pt x="4184" y="270"/>
                  </a:cubicBezTo>
                  <a:cubicBezTo>
                    <a:pt x="4186" y="273"/>
                    <a:pt x="4187" y="276"/>
                    <a:pt x="4187" y="279"/>
                  </a:cubicBezTo>
                  <a:cubicBezTo>
                    <a:pt x="4187" y="279"/>
                    <a:pt x="4187" y="280"/>
                    <a:pt x="4187" y="280"/>
                  </a:cubicBezTo>
                  <a:cubicBezTo>
                    <a:pt x="4187" y="281"/>
                    <a:pt x="4186" y="281"/>
                    <a:pt x="4186" y="281"/>
                  </a:cubicBezTo>
                  <a:cubicBezTo>
                    <a:pt x="4186" y="281"/>
                    <a:pt x="4187" y="282"/>
                    <a:pt x="4187" y="282"/>
                  </a:cubicBezTo>
                  <a:cubicBezTo>
                    <a:pt x="4187" y="285"/>
                    <a:pt x="4186" y="289"/>
                    <a:pt x="4184" y="292"/>
                  </a:cubicBezTo>
                  <a:cubicBezTo>
                    <a:pt x="4182" y="302"/>
                    <a:pt x="4175" y="312"/>
                    <a:pt x="4166" y="318"/>
                  </a:cubicBezTo>
                  <a:close/>
                  <a:moveTo>
                    <a:pt x="4073" y="408"/>
                  </a:moveTo>
                  <a:cubicBezTo>
                    <a:pt x="4073" y="408"/>
                    <a:pt x="4073" y="408"/>
                    <a:pt x="4073" y="408"/>
                  </a:cubicBezTo>
                  <a:cubicBezTo>
                    <a:pt x="4050" y="389"/>
                    <a:pt x="4027" y="357"/>
                    <a:pt x="4003" y="310"/>
                  </a:cubicBezTo>
                  <a:cubicBezTo>
                    <a:pt x="4043" y="322"/>
                    <a:pt x="4089" y="339"/>
                    <a:pt x="4119" y="371"/>
                  </a:cubicBezTo>
                  <a:cubicBezTo>
                    <a:pt x="4153" y="408"/>
                    <a:pt x="4108" y="437"/>
                    <a:pt x="4073" y="408"/>
                  </a:cubicBezTo>
                  <a:close/>
                  <a:moveTo>
                    <a:pt x="3662" y="6816"/>
                  </a:moveTo>
                  <a:cubicBezTo>
                    <a:pt x="3662" y="6816"/>
                    <a:pt x="3662" y="6816"/>
                    <a:pt x="3662" y="6816"/>
                  </a:cubicBezTo>
                  <a:cubicBezTo>
                    <a:pt x="3714" y="6816"/>
                    <a:pt x="3756" y="6858"/>
                    <a:pt x="3756" y="6910"/>
                  </a:cubicBezTo>
                  <a:cubicBezTo>
                    <a:pt x="3756" y="6963"/>
                    <a:pt x="3714" y="7005"/>
                    <a:pt x="3662" y="7005"/>
                  </a:cubicBezTo>
                  <a:cubicBezTo>
                    <a:pt x="3609" y="7005"/>
                    <a:pt x="3567" y="6963"/>
                    <a:pt x="3567" y="6910"/>
                  </a:cubicBezTo>
                  <a:cubicBezTo>
                    <a:pt x="3567" y="6858"/>
                    <a:pt x="3609" y="6816"/>
                    <a:pt x="3662" y="6816"/>
                  </a:cubicBezTo>
                  <a:close/>
                  <a:moveTo>
                    <a:pt x="4727" y="379"/>
                  </a:moveTo>
                  <a:cubicBezTo>
                    <a:pt x="4727" y="379"/>
                    <a:pt x="4727" y="379"/>
                    <a:pt x="4727" y="379"/>
                  </a:cubicBezTo>
                  <a:cubicBezTo>
                    <a:pt x="4741" y="271"/>
                    <a:pt x="4714" y="139"/>
                    <a:pt x="4588" y="96"/>
                  </a:cubicBezTo>
                  <a:cubicBezTo>
                    <a:pt x="4653" y="171"/>
                    <a:pt x="4694" y="291"/>
                    <a:pt x="4716" y="386"/>
                  </a:cubicBezTo>
                  <a:cubicBezTo>
                    <a:pt x="4543" y="383"/>
                    <a:pt x="4487" y="237"/>
                    <a:pt x="4414" y="0"/>
                  </a:cubicBezTo>
                  <a:cubicBezTo>
                    <a:pt x="4558" y="15"/>
                    <a:pt x="4783" y="112"/>
                    <a:pt x="4745" y="325"/>
                  </a:cubicBezTo>
                  <a:cubicBezTo>
                    <a:pt x="4739" y="356"/>
                    <a:pt x="4730" y="373"/>
                    <a:pt x="4727" y="379"/>
                  </a:cubicBezTo>
                  <a:close/>
                  <a:moveTo>
                    <a:pt x="4717" y="415"/>
                  </a:moveTo>
                  <a:cubicBezTo>
                    <a:pt x="4717" y="415"/>
                    <a:pt x="4717" y="415"/>
                    <a:pt x="4717" y="415"/>
                  </a:cubicBezTo>
                  <a:cubicBezTo>
                    <a:pt x="4672" y="514"/>
                    <a:pt x="4580" y="612"/>
                    <a:pt x="4450" y="583"/>
                  </a:cubicBezTo>
                  <a:cubicBezTo>
                    <a:pt x="4544" y="554"/>
                    <a:pt x="4642" y="473"/>
                    <a:pt x="4711" y="403"/>
                  </a:cubicBezTo>
                  <a:cubicBezTo>
                    <a:pt x="4562" y="315"/>
                    <a:pt x="4438" y="410"/>
                    <a:pt x="4252" y="573"/>
                  </a:cubicBezTo>
                  <a:cubicBezTo>
                    <a:pt x="4382" y="636"/>
                    <a:pt x="4624" y="672"/>
                    <a:pt x="4704" y="470"/>
                  </a:cubicBezTo>
                  <a:cubicBezTo>
                    <a:pt x="4715" y="441"/>
                    <a:pt x="4716" y="422"/>
                    <a:pt x="4717" y="415"/>
                  </a:cubicBezTo>
                  <a:close/>
                  <a:moveTo>
                    <a:pt x="5068" y="515"/>
                  </a:moveTo>
                  <a:cubicBezTo>
                    <a:pt x="5068" y="515"/>
                    <a:pt x="5068" y="515"/>
                    <a:pt x="5068" y="515"/>
                  </a:cubicBezTo>
                  <a:cubicBezTo>
                    <a:pt x="5094" y="409"/>
                    <a:pt x="5081" y="275"/>
                    <a:pt x="4961" y="218"/>
                  </a:cubicBezTo>
                  <a:cubicBezTo>
                    <a:pt x="5018" y="299"/>
                    <a:pt x="5045" y="423"/>
                    <a:pt x="5056" y="520"/>
                  </a:cubicBezTo>
                  <a:cubicBezTo>
                    <a:pt x="4885" y="499"/>
                    <a:pt x="4845" y="347"/>
                    <a:pt x="4799" y="104"/>
                  </a:cubicBezTo>
                  <a:cubicBezTo>
                    <a:pt x="4940" y="134"/>
                    <a:pt x="5153" y="255"/>
                    <a:pt x="5092" y="463"/>
                  </a:cubicBezTo>
                  <a:cubicBezTo>
                    <a:pt x="5083" y="493"/>
                    <a:pt x="5072" y="509"/>
                    <a:pt x="5068" y="515"/>
                  </a:cubicBezTo>
                  <a:close/>
                  <a:moveTo>
                    <a:pt x="5055" y="549"/>
                  </a:moveTo>
                  <a:cubicBezTo>
                    <a:pt x="5055" y="549"/>
                    <a:pt x="5055" y="549"/>
                    <a:pt x="5055" y="549"/>
                  </a:cubicBezTo>
                  <a:cubicBezTo>
                    <a:pt x="5053" y="556"/>
                    <a:pt x="5050" y="575"/>
                    <a:pt x="5036" y="603"/>
                  </a:cubicBezTo>
                  <a:cubicBezTo>
                    <a:pt x="4934" y="795"/>
                    <a:pt x="4697" y="733"/>
                    <a:pt x="4575" y="656"/>
                  </a:cubicBezTo>
                  <a:cubicBezTo>
                    <a:pt x="4778" y="514"/>
                    <a:pt x="4912" y="433"/>
                    <a:pt x="5050" y="537"/>
                  </a:cubicBezTo>
                  <a:cubicBezTo>
                    <a:pt x="4974" y="599"/>
                    <a:pt x="4868" y="668"/>
                    <a:pt x="4771" y="687"/>
                  </a:cubicBezTo>
                  <a:cubicBezTo>
                    <a:pt x="4896" y="731"/>
                    <a:pt x="4999" y="643"/>
                    <a:pt x="5055" y="549"/>
                  </a:cubicBezTo>
                  <a:close/>
                  <a:moveTo>
                    <a:pt x="5393" y="687"/>
                  </a:moveTo>
                  <a:cubicBezTo>
                    <a:pt x="5393" y="687"/>
                    <a:pt x="5393" y="687"/>
                    <a:pt x="5393" y="687"/>
                  </a:cubicBezTo>
                  <a:cubicBezTo>
                    <a:pt x="5430" y="585"/>
                    <a:pt x="5432" y="450"/>
                    <a:pt x="5318" y="380"/>
                  </a:cubicBezTo>
                  <a:cubicBezTo>
                    <a:pt x="5366" y="467"/>
                    <a:pt x="5380" y="593"/>
                    <a:pt x="5380" y="691"/>
                  </a:cubicBezTo>
                  <a:cubicBezTo>
                    <a:pt x="5212" y="651"/>
                    <a:pt x="5189" y="496"/>
                    <a:pt x="5169" y="249"/>
                  </a:cubicBezTo>
                  <a:cubicBezTo>
                    <a:pt x="5307" y="295"/>
                    <a:pt x="5505" y="438"/>
                    <a:pt x="5422" y="638"/>
                  </a:cubicBezTo>
                  <a:cubicBezTo>
                    <a:pt x="5410" y="667"/>
                    <a:pt x="5397" y="681"/>
                    <a:pt x="5393" y="687"/>
                  </a:cubicBezTo>
                  <a:close/>
                  <a:moveTo>
                    <a:pt x="5375" y="720"/>
                  </a:moveTo>
                  <a:cubicBezTo>
                    <a:pt x="5375" y="720"/>
                    <a:pt x="5375" y="720"/>
                    <a:pt x="5375" y="720"/>
                  </a:cubicBezTo>
                  <a:cubicBezTo>
                    <a:pt x="5310" y="806"/>
                    <a:pt x="5198" y="882"/>
                    <a:pt x="5078" y="825"/>
                  </a:cubicBezTo>
                  <a:cubicBezTo>
                    <a:pt x="5177" y="818"/>
                    <a:pt x="5290" y="760"/>
                    <a:pt x="5372" y="707"/>
                  </a:cubicBezTo>
                  <a:cubicBezTo>
                    <a:pt x="5246" y="588"/>
                    <a:pt x="5104" y="654"/>
                    <a:pt x="4887" y="773"/>
                  </a:cubicBezTo>
                  <a:cubicBezTo>
                    <a:pt x="5000" y="863"/>
                    <a:pt x="5229" y="950"/>
                    <a:pt x="5351" y="771"/>
                  </a:cubicBezTo>
                  <a:cubicBezTo>
                    <a:pt x="5368" y="745"/>
                    <a:pt x="5373" y="726"/>
                    <a:pt x="5375" y="720"/>
                  </a:cubicBezTo>
                  <a:close/>
                  <a:moveTo>
                    <a:pt x="5697" y="893"/>
                  </a:moveTo>
                  <a:cubicBezTo>
                    <a:pt x="5697" y="893"/>
                    <a:pt x="5697" y="893"/>
                    <a:pt x="5697" y="893"/>
                  </a:cubicBezTo>
                  <a:cubicBezTo>
                    <a:pt x="5745" y="796"/>
                    <a:pt x="5761" y="661"/>
                    <a:pt x="5656" y="580"/>
                  </a:cubicBezTo>
                  <a:cubicBezTo>
                    <a:pt x="5694" y="672"/>
                    <a:pt x="5694" y="799"/>
                    <a:pt x="5684" y="896"/>
                  </a:cubicBezTo>
                  <a:cubicBezTo>
                    <a:pt x="5521" y="838"/>
                    <a:pt x="5515" y="681"/>
                    <a:pt x="5522" y="434"/>
                  </a:cubicBezTo>
                  <a:cubicBezTo>
                    <a:pt x="5654" y="494"/>
                    <a:pt x="5836" y="658"/>
                    <a:pt x="5731" y="848"/>
                  </a:cubicBezTo>
                  <a:cubicBezTo>
                    <a:pt x="5716" y="875"/>
                    <a:pt x="5702" y="888"/>
                    <a:pt x="5697" y="893"/>
                  </a:cubicBezTo>
                  <a:close/>
                  <a:moveTo>
                    <a:pt x="5676" y="924"/>
                  </a:moveTo>
                  <a:cubicBezTo>
                    <a:pt x="5676" y="924"/>
                    <a:pt x="5676" y="924"/>
                    <a:pt x="5676" y="924"/>
                  </a:cubicBezTo>
                  <a:cubicBezTo>
                    <a:pt x="5673" y="930"/>
                    <a:pt x="5665" y="948"/>
                    <a:pt x="5646" y="972"/>
                  </a:cubicBezTo>
                  <a:cubicBezTo>
                    <a:pt x="5505" y="1137"/>
                    <a:pt x="5287" y="1025"/>
                    <a:pt x="5184" y="924"/>
                  </a:cubicBezTo>
                  <a:cubicBezTo>
                    <a:pt x="5413" y="829"/>
                    <a:pt x="5561" y="779"/>
                    <a:pt x="5674" y="911"/>
                  </a:cubicBezTo>
                  <a:cubicBezTo>
                    <a:pt x="5586" y="955"/>
                    <a:pt x="5468" y="1000"/>
                    <a:pt x="5369" y="997"/>
                  </a:cubicBezTo>
                  <a:cubicBezTo>
                    <a:pt x="5482" y="1066"/>
                    <a:pt x="5601" y="1003"/>
                    <a:pt x="5676" y="924"/>
                  </a:cubicBezTo>
                  <a:close/>
                  <a:moveTo>
                    <a:pt x="5976" y="1131"/>
                  </a:moveTo>
                  <a:cubicBezTo>
                    <a:pt x="5976" y="1131"/>
                    <a:pt x="5976" y="1131"/>
                    <a:pt x="5976" y="1131"/>
                  </a:cubicBezTo>
                  <a:cubicBezTo>
                    <a:pt x="5982" y="1127"/>
                    <a:pt x="5997" y="1115"/>
                    <a:pt x="6015" y="1090"/>
                  </a:cubicBezTo>
                  <a:cubicBezTo>
                    <a:pt x="6140" y="912"/>
                    <a:pt x="5977" y="730"/>
                    <a:pt x="5853" y="656"/>
                  </a:cubicBezTo>
                  <a:cubicBezTo>
                    <a:pt x="5819" y="901"/>
                    <a:pt x="5807" y="1057"/>
                    <a:pt x="5963" y="1133"/>
                  </a:cubicBezTo>
                  <a:cubicBezTo>
                    <a:pt x="5984" y="1037"/>
                    <a:pt x="5997" y="911"/>
                    <a:pt x="5970" y="816"/>
                  </a:cubicBezTo>
                  <a:cubicBezTo>
                    <a:pt x="6066" y="908"/>
                    <a:pt x="6034" y="1040"/>
                    <a:pt x="5976" y="1131"/>
                  </a:cubicBezTo>
                  <a:close/>
                  <a:moveTo>
                    <a:pt x="5952" y="1160"/>
                  </a:moveTo>
                  <a:cubicBezTo>
                    <a:pt x="5952" y="1160"/>
                    <a:pt x="5952" y="1160"/>
                    <a:pt x="5952" y="1160"/>
                  </a:cubicBezTo>
                  <a:cubicBezTo>
                    <a:pt x="5869" y="1230"/>
                    <a:pt x="5744" y="1280"/>
                    <a:pt x="5639" y="1198"/>
                  </a:cubicBezTo>
                  <a:cubicBezTo>
                    <a:pt x="5737" y="1212"/>
                    <a:pt x="5860" y="1181"/>
                    <a:pt x="5951" y="1146"/>
                  </a:cubicBezTo>
                  <a:cubicBezTo>
                    <a:pt x="5854" y="1003"/>
                    <a:pt x="5701" y="1037"/>
                    <a:pt x="5463" y="1106"/>
                  </a:cubicBezTo>
                  <a:cubicBezTo>
                    <a:pt x="5555" y="1218"/>
                    <a:pt x="5759" y="1353"/>
                    <a:pt x="5917" y="1204"/>
                  </a:cubicBezTo>
                  <a:cubicBezTo>
                    <a:pt x="5939" y="1183"/>
                    <a:pt x="5948" y="1166"/>
                    <a:pt x="5952" y="1160"/>
                  </a:cubicBezTo>
                  <a:close/>
                  <a:moveTo>
                    <a:pt x="6228" y="1399"/>
                  </a:moveTo>
                  <a:cubicBezTo>
                    <a:pt x="6228" y="1399"/>
                    <a:pt x="6228" y="1399"/>
                    <a:pt x="6228" y="1399"/>
                  </a:cubicBezTo>
                  <a:cubicBezTo>
                    <a:pt x="6296" y="1314"/>
                    <a:pt x="6341" y="1186"/>
                    <a:pt x="6256" y="1085"/>
                  </a:cubicBezTo>
                  <a:cubicBezTo>
                    <a:pt x="6273" y="1182"/>
                    <a:pt x="6246" y="1306"/>
                    <a:pt x="6215" y="1398"/>
                  </a:cubicBezTo>
                  <a:cubicBezTo>
                    <a:pt x="6068" y="1307"/>
                    <a:pt x="6097" y="1153"/>
                    <a:pt x="6157" y="912"/>
                  </a:cubicBezTo>
                  <a:cubicBezTo>
                    <a:pt x="6273" y="1000"/>
                    <a:pt x="6415" y="1199"/>
                    <a:pt x="6272" y="1362"/>
                  </a:cubicBezTo>
                  <a:cubicBezTo>
                    <a:pt x="6251" y="1385"/>
                    <a:pt x="6234" y="1395"/>
                    <a:pt x="6228" y="1399"/>
                  </a:cubicBezTo>
                  <a:close/>
                  <a:moveTo>
                    <a:pt x="6201" y="1424"/>
                  </a:moveTo>
                  <a:cubicBezTo>
                    <a:pt x="6201" y="1424"/>
                    <a:pt x="6201" y="1424"/>
                    <a:pt x="6201" y="1424"/>
                  </a:cubicBezTo>
                  <a:cubicBezTo>
                    <a:pt x="6196" y="1430"/>
                    <a:pt x="6186" y="1445"/>
                    <a:pt x="6161" y="1465"/>
                  </a:cubicBezTo>
                  <a:cubicBezTo>
                    <a:pt x="5988" y="1595"/>
                    <a:pt x="5800" y="1439"/>
                    <a:pt x="5721" y="1318"/>
                  </a:cubicBezTo>
                  <a:cubicBezTo>
                    <a:pt x="5965" y="1275"/>
                    <a:pt x="6121" y="1258"/>
                    <a:pt x="6202" y="1411"/>
                  </a:cubicBezTo>
                  <a:cubicBezTo>
                    <a:pt x="6107" y="1435"/>
                    <a:pt x="5981" y="1453"/>
                    <a:pt x="5885" y="1428"/>
                  </a:cubicBezTo>
                  <a:cubicBezTo>
                    <a:pt x="5981" y="1521"/>
                    <a:pt x="6111" y="1485"/>
                    <a:pt x="6201" y="1424"/>
                  </a:cubicBezTo>
                  <a:close/>
                  <a:moveTo>
                    <a:pt x="6449" y="1692"/>
                  </a:moveTo>
                  <a:cubicBezTo>
                    <a:pt x="6449" y="1692"/>
                    <a:pt x="6449" y="1692"/>
                    <a:pt x="6449" y="1692"/>
                  </a:cubicBezTo>
                  <a:cubicBezTo>
                    <a:pt x="6456" y="1688"/>
                    <a:pt x="6473" y="1681"/>
                    <a:pt x="6496" y="1660"/>
                  </a:cubicBezTo>
                  <a:cubicBezTo>
                    <a:pt x="6656" y="1514"/>
                    <a:pt x="6537" y="1300"/>
                    <a:pt x="6432" y="1201"/>
                  </a:cubicBezTo>
                  <a:cubicBezTo>
                    <a:pt x="6346" y="1433"/>
                    <a:pt x="6301" y="1583"/>
                    <a:pt x="6436" y="1690"/>
                  </a:cubicBezTo>
                  <a:cubicBezTo>
                    <a:pt x="6477" y="1602"/>
                    <a:pt x="6518" y="1481"/>
                    <a:pt x="6511" y="1383"/>
                  </a:cubicBezTo>
                  <a:cubicBezTo>
                    <a:pt x="6585" y="1493"/>
                    <a:pt x="6526" y="1615"/>
                    <a:pt x="6449" y="1692"/>
                  </a:cubicBezTo>
                  <a:close/>
                  <a:moveTo>
                    <a:pt x="6419" y="1714"/>
                  </a:moveTo>
                  <a:cubicBezTo>
                    <a:pt x="6419" y="1714"/>
                    <a:pt x="6419" y="1714"/>
                    <a:pt x="6419" y="1714"/>
                  </a:cubicBezTo>
                  <a:cubicBezTo>
                    <a:pt x="6324" y="1765"/>
                    <a:pt x="6190" y="1787"/>
                    <a:pt x="6105" y="1684"/>
                  </a:cubicBezTo>
                  <a:cubicBezTo>
                    <a:pt x="6198" y="1719"/>
                    <a:pt x="6325" y="1715"/>
                    <a:pt x="6422" y="1701"/>
                  </a:cubicBezTo>
                  <a:cubicBezTo>
                    <a:pt x="6358" y="1540"/>
                    <a:pt x="6201" y="1540"/>
                    <a:pt x="5954" y="1556"/>
                  </a:cubicBezTo>
                  <a:cubicBezTo>
                    <a:pt x="6019" y="1685"/>
                    <a:pt x="6189" y="1861"/>
                    <a:pt x="6376" y="1750"/>
                  </a:cubicBezTo>
                  <a:cubicBezTo>
                    <a:pt x="6402" y="1734"/>
                    <a:pt x="6414" y="1719"/>
                    <a:pt x="6419" y="1714"/>
                  </a:cubicBezTo>
                  <a:close/>
                  <a:moveTo>
                    <a:pt x="6637" y="2008"/>
                  </a:moveTo>
                  <a:cubicBezTo>
                    <a:pt x="6637" y="2008"/>
                    <a:pt x="6637" y="2008"/>
                    <a:pt x="6637" y="2008"/>
                  </a:cubicBezTo>
                  <a:cubicBezTo>
                    <a:pt x="6722" y="1939"/>
                    <a:pt x="6794" y="1825"/>
                    <a:pt x="6732" y="1707"/>
                  </a:cubicBezTo>
                  <a:cubicBezTo>
                    <a:pt x="6728" y="1806"/>
                    <a:pt x="6675" y="1921"/>
                    <a:pt x="6624" y="2004"/>
                  </a:cubicBezTo>
                  <a:cubicBezTo>
                    <a:pt x="6501" y="1883"/>
                    <a:pt x="6562" y="1739"/>
                    <a:pt x="6674" y="1517"/>
                  </a:cubicBezTo>
                  <a:cubicBezTo>
                    <a:pt x="6767" y="1627"/>
                    <a:pt x="6863" y="1853"/>
                    <a:pt x="6687" y="1981"/>
                  </a:cubicBezTo>
                  <a:cubicBezTo>
                    <a:pt x="6662" y="1999"/>
                    <a:pt x="6644" y="2005"/>
                    <a:pt x="6637" y="2008"/>
                  </a:cubicBezTo>
                  <a:close/>
                  <a:moveTo>
                    <a:pt x="6605" y="2026"/>
                  </a:moveTo>
                  <a:cubicBezTo>
                    <a:pt x="6605" y="2026"/>
                    <a:pt x="6605" y="2026"/>
                    <a:pt x="6605" y="2026"/>
                  </a:cubicBezTo>
                  <a:cubicBezTo>
                    <a:pt x="6600" y="2031"/>
                    <a:pt x="6586" y="2044"/>
                    <a:pt x="6558" y="2057"/>
                  </a:cubicBezTo>
                  <a:cubicBezTo>
                    <a:pt x="6360" y="2147"/>
                    <a:pt x="6210" y="1954"/>
                    <a:pt x="6160" y="1818"/>
                  </a:cubicBezTo>
                  <a:cubicBezTo>
                    <a:pt x="6407" y="1830"/>
                    <a:pt x="6563" y="1847"/>
                    <a:pt x="6609" y="2013"/>
                  </a:cubicBezTo>
                  <a:cubicBezTo>
                    <a:pt x="6511" y="2017"/>
                    <a:pt x="6384" y="2007"/>
                    <a:pt x="6296" y="1962"/>
                  </a:cubicBezTo>
                  <a:cubicBezTo>
                    <a:pt x="6369" y="2073"/>
                    <a:pt x="6504" y="2067"/>
                    <a:pt x="6605" y="2026"/>
                  </a:cubicBezTo>
                  <a:close/>
                  <a:moveTo>
                    <a:pt x="6790" y="2342"/>
                  </a:moveTo>
                  <a:cubicBezTo>
                    <a:pt x="6790" y="2342"/>
                    <a:pt x="6790" y="2342"/>
                    <a:pt x="6790" y="2342"/>
                  </a:cubicBezTo>
                  <a:cubicBezTo>
                    <a:pt x="6796" y="2340"/>
                    <a:pt x="6815" y="2336"/>
                    <a:pt x="6842" y="2321"/>
                  </a:cubicBezTo>
                  <a:cubicBezTo>
                    <a:pt x="7030" y="2213"/>
                    <a:pt x="6960" y="1978"/>
                    <a:pt x="6879" y="1858"/>
                  </a:cubicBezTo>
                  <a:cubicBezTo>
                    <a:pt x="6745" y="2066"/>
                    <a:pt x="6668" y="2203"/>
                    <a:pt x="6777" y="2337"/>
                  </a:cubicBezTo>
                  <a:cubicBezTo>
                    <a:pt x="6836" y="2259"/>
                    <a:pt x="6902" y="2151"/>
                    <a:pt x="6917" y="2053"/>
                  </a:cubicBezTo>
                  <a:cubicBezTo>
                    <a:pt x="6965" y="2177"/>
                    <a:pt x="6881" y="2283"/>
                    <a:pt x="6790" y="2342"/>
                  </a:cubicBezTo>
                  <a:close/>
                  <a:moveTo>
                    <a:pt x="6756" y="2357"/>
                  </a:moveTo>
                  <a:cubicBezTo>
                    <a:pt x="6756" y="2357"/>
                    <a:pt x="6756" y="2357"/>
                    <a:pt x="6756" y="2357"/>
                  </a:cubicBezTo>
                  <a:cubicBezTo>
                    <a:pt x="6651" y="2386"/>
                    <a:pt x="6516" y="2378"/>
                    <a:pt x="6456" y="2259"/>
                  </a:cubicBezTo>
                  <a:cubicBezTo>
                    <a:pt x="6538" y="2314"/>
                    <a:pt x="6663" y="2337"/>
                    <a:pt x="6761" y="2345"/>
                  </a:cubicBezTo>
                  <a:cubicBezTo>
                    <a:pt x="6733" y="2174"/>
                    <a:pt x="6580" y="2140"/>
                    <a:pt x="6336" y="2102"/>
                  </a:cubicBezTo>
                  <a:cubicBezTo>
                    <a:pt x="6371" y="2242"/>
                    <a:pt x="6499" y="2450"/>
                    <a:pt x="6705" y="2383"/>
                  </a:cubicBezTo>
                  <a:cubicBezTo>
                    <a:pt x="6734" y="2372"/>
                    <a:pt x="6750" y="2361"/>
                    <a:pt x="6756" y="2357"/>
                  </a:cubicBezTo>
                  <a:close/>
                  <a:moveTo>
                    <a:pt x="6905" y="2690"/>
                  </a:moveTo>
                  <a:cubicBezTo>
                    <a:pt x="6905" y="2690"/>
                    <a:pt x="6905" y="2690"/>
                    <a:pt x="6905" y="2690"/>
                  </a:cubicBezTo>
                  <a:cubicBezTo>
                    <a:pt x="7002" y="2642"/>
                    <a:pt x="7097" y="2546"/>
                    <a:pt x="7063" y="2418"/>
                  </a:cubicBezTo>
                  <a:cubicBezTo>
                    <a:pt x="7037" y="2513"/>
                    <a:pt x="6960" y="2614"/>
                    <a:pt x="6893" y="2685"/>
                  </a:cubicBezTo>
                  <a:cubicBezTo>
                    <a:pt x="6799" y="2539"/>
                    <a:pt x="6890" y="2412"/>
                    <a:pt x="7046" y="2220"/>
                  </a:cubicBezTo>
                  <a:cubicBezTo>
                    <a:pt x="7114" y="2348"/>
                    <a:pt x="7158" y="2588"/>
                    <a:pt x="6959" y="2676"/>
                  </a:cubicBezTo>
                  <a:cubicBezTo>
                    <a:pt x="6931" y="2688"/>
                    <a:pt x="6912" y="2689"/>
                    <a:pt x="6905" y="2690"/>
                  </a:cubicBezTo>
                  <a:close/>
                  <a:moveTo>
                    <a:pt x="6869" y="2702"/>
                  </a:moveTo>
                  <a:cubicBezTo>
                    <a:pt x="6869" y="2702"/>
                    <a:pt x="6869" y="2702"/>
                    <a:pt x="6869" y="2702"/>
                  </a:cubicBezTo>
                  <a:cubicBezTo>
                    <a:pt x="6863" y="2705"/>
                    <a:pt x="6846" y="2715"/>
                    <a:pt x="6816" y="2722"/>
                  </a:cubicBezTo>
                  <a:cubicBezTo>
                    <a:pt x="6604" y="2767"/>
                    <a:pt x="6499" y="2546"/>
                    <a:pt x="6480" y="2402"/>
                  </a:cubicBezTo>
                  <a:cubicBezTo>
                    <a:pt x="6719" y="2467"/>
                    <a:pt x="6867" y="2518"/>
                    <a:pt x="6876" y="2690"/>
                  </a:cubicBezTo>
                  <a:cubicBezTo>
                    <a:pt x="6779" y="2672"/>
                    <a:pt x="6658" y="2635"/>
                    <a:pt x="6582" y="2572"/>
                  </a:cubicBezTo>
                  <a:cubicBezTo>
                    <a:pt x="6629" y="2697"/>
                    <a:pt x="6762" y="2719"/>
                    <a:pt x="6869" y="2702"/>
                  </a:cubicBezTo>
                  <a:close/>
                  <a:moveTo>
                    <a:pt x="6981" y="3050"/>
                  </a:moveTo>
                  <a:cubicBezTo>
                    <a:pt x="6981" y="3050"/>
                    <a:pt x="6981" y="3050"/>
                    <a:pt x="6981" y="3050"/>
                  </a:cubicBezTo>
                  <a:cubicBezTo>
                    <a:pt x="6988" y="3049"/>
                    <a:pt x="7007" y="3050"/>
                    <a:pt x="7037" y="3041"/>
                  </a:cubicBezTo>
                  <a:cubicBezTo>
                    <a:pt x="7244" y="2976"/>
                    <a:pt x="7226" y="2732"/>
                    <a:pt x="7173" y="2597"/>
                  </a:cubicBezTo>
                  <a:cubicBezTo>
                    <a:pt x="6997" y="2771"/>
                    <a:pt x="6892" y="2888"/>
                    <a:pt x="6970" y="3043"/>
                  </a:cubicBezTo>
                  <a:cubicBezTo>
                    <a:pt x="7045" y="2980"/>
                    <a:pt x="7132" y="2888"/>
                    <a:pt x="7168" y="2796"/>
                  </a:cubicBezTo>
                  <a:cubicBezTo>
                    <a:pt x="7188" y="2927"/>
                    <a:pt x="7083" y="3012"/>
                    <a:pt x="6981" y="3050"/>
                  </a:cubicBezTo>
                  <a:close/>
                  <a:moveTo>
                    <a:pt x="6944" y="3057"/>
                  </a:moveTo>
                  <a:cubicBezTo>
                    <a:pt x="6944" y="3057"/>
                    <a:pt x="6944" y="3057"/>
                    <a:pt x="6944" y="3057"/>
                  </a:cubicBezTo>
                  <a:cubicBezTo>
                    <a:pt x="6836" y="3063"/>
                    <a:pt x="6706" y="3026"/>
                    <a:pt x="6673" y="2897"/>
                  </a:cubicBezTo>
                  <a:cubicBezTo>
                    <a:pt x="6742" y="2968"/>
                    <a:pt x="6858" y="3018"/>
                    <a:pt x="6952" y="3046"/>
                  </a:cubicBezTo>
                  <a:cubicBezTo>
                    <a:pt x="6962" y="2874"/>
                    <a:pt x="6820" y="2807"/>
                    <a:pt x="6590" y="2717"/>
                  </a:cubicBezTo>
                  <a:cubicBezTo>
                    <a:pt x="6594" y="2861"/>
                    <a:pt x="6673" y="3093"/>
                    <a:pt x="6889" y="3071"/>
                  </a:cubicBezTo>
                  <a:cubicBezTo>
                    <a:pt x="6920" y="3067"/>
                    <a:pt x="6938" y="3059"/>
                    <a:pt x="6944" y="3057"/>
                  </a:cubicBezTo>
                  <a:close/>
                  <a:moveTo>
                    <a:pt x="7017" y="3415"/>
                  </a:moveTo>
                  <a:cubicBezTo>
                    <a:pt x="7017" y="3415"/>
                    <a:pt x="7017" y="3415"/>
                    <a:pt x="7017" y="3415"/>
                  </a:cubicBezTo>
                  <a:cubicBezTo>
                    <a:pt x="7123" y="3389"/>
                    <a:pt x="7237" y="3316"/>
                    <a:pt x="7231" y="3183"/>
                  </a:cubicBezTo>
                  <a:cubicBezTo>
                    <a:pt x="7185" y="3271"/>
                    <a:pt x="7088" y="3352"/>
                    <a:pt x="7007" y="3407"/>
                  </a:cubicBezTo>
                  <a:cubicBezTo>
                    <a:pt x="6947" y="3245"/>
                    <a:pt x="7064" y="3140"/>
                    <a:pt x="7258" y="2987"/>
                  </a:cubicBezTo>
                  <a:cubicBezTo>
                    <a:pt x="7296" y="3126"/>
                    <a:pt x="7287" y="3370"/>
                    <a:pt x="7074" y="3413"/>
                  </a:cubicBezTo>
                  <a:cubicBezTo>
                    <a:pt x="7044" y="3418"/>
                    <a:pt x="7025" y="3415"/>
                    <a:pt x="7017" y="3415"/>
                  </a:cubicBezTo>
                  <a:close/>
                  <a:moveTo>
                    <a:pt x="6981" y="3419"/>
                  </a:moveTo>
                  <a:cubicBezTo>
                    <a:pt x="6981" y="3419"/>
                    <a:pt x="6981" y="3419"/>
                    <a:pt x="6981" y="3419"/>
                  </a:cubicBezTo>
                  <a:cubicBezTo>
                    <a:pt x="6974" y="3420"/>
                    <a:pt x="6955" y="3426"/>
                    <a:pt x="6924" y="3427"/>
                  </a:cubicBezTo>
                  <a:cubicBezTo>
                    <a:pt x="6707" y="3424"/>
                    <a:pt x="6653" y="3186"/>
                    <a:pt x="6665" y="3042"/>
                  </a:cubicBezTo>
                  <a:cubicBezTo>
                    <a:pt x="6884" y="3157"/>
                    <a:pt x="7018" y="3238"/>
                    <a:pt x="6989" y="3408"/>
                  </a:cubicBezTo>
                  <a:cubicBezTo>
                    <a:pt x="6899" y="3370"/>
                    <a:pt x="6789" y="3308"/>
                    <a:pt x="6728" y="3230"/>
                  </a:cubicBezTo>
                  <a:cubicBezTo>
                    <a:pt x="6747" y="3361"/>
                    <a:pt x="6872" y="3412"/>
                    <a:pt x="6981" y="3419"/>
                  </a:cubicBezTo>
                  <a:close/>
                  <a:moveTo>
                    <a:pt x="7014" y="3782"/>
                  </a:moveTo>
                  <a:cubicBezTo>
                    <a:pt x="7014" y="3782"/>
                    <a:pt x="7014" y="3782"/>
                    <a:pt x="7014" y="3782"/>
                  </a:cubicBezTo>
                  <a:cubicBezTo>
                    <a:pt x="7021" y="3783"/>
                    <a:pt x="7040" y="3788"/>
                    <a:pt x="7071" y="3786"/>
                  </a:cubicBezTo>
                  <a:cubicBezTo>
                    <a:pt x="7287" y="3767"/>
                    <a:pt x="7323" y="3525"/>
                    <a:pt x="7300" y="3383"/>
                  </a:cubicBezTo>
                  <a:cubicBezTo>
                    <a:pt x="7090" y="3514"/>
                    <a:pt x="6963" y="3605"/>
                    <a:pt x="7005" y="3773"/>
                  </a:cubicBezTo>
                  <a:cubicBezTo>
                    <a:pt x="7091" y="3728"/>
                    <a:pt x="7197" y="3657"/>
                    <a:pt x="7252" y="3575"/>
                  </a:cubicBezTo>
                  <a:cubicBezTo>
                    <a:pt x="7243" y="3708"/>
                    <a:pt x="7122" y="3768"/>
                    <a:pt x="7014" y="3782"/>
                  </a:cubicBezTo>
                  <a:close/>
                  <a:moveTo>
                    <a:pt x="6977" y="3782"/>
                  </a:moveTo>
                  <a:cubicBezTo>
                    <a:pt x="6977" y="3782"/>
                    <a:pt x="6977" y="3782"/>
                    <a:pt x="6977" y="3782"/>
                  </a:cubicBezTo>
                  <a:cubicBezTo>
                    <a:pt x="6870" y="3764"/>
                    <a:pt x="6751" y="3700"/>
                    <a:pt x="6746" y="3566"/>
                  </a:cubicBezTo>
                  <a:cubicBezTo>
                    <a:pt x="6798" y="3651"/>
                    <a:pt x="6901" y="3725"/>
                    <a:pt x="6987" y="3773"/>
                  </a:cubicBezTo>
                  <a:cubicBezTo>
                    <a:pt x="7034" y="3606"/>
                    <a:pt x="6910" y="3511"/>
                    <a:pt x="6704" y="3373"/>
                  </a:cubicBezTo>
                  <a:cubicBezTo>
                    <a:pt x="6677" y="3515"/>
                    <a:pt x="6705" y="3758"/>
                    <a:pt x="6920" y="3784"/>
                  </a:cubicBezTo>
                  <a:cubicBezTo>
                    <a:pt x="6951" y="3787"/>
                    <a:pt x="6970" y="3783"/>
                    <a:pt x="6977" y="3782"/>
                  </a:cubicBezTo>
                  <a:close/>
                  <a:moveTo>
                    <a:pt x="6971" y="4147"/>
                  </a:moveTo>
                  <a:cubicBezTo>
                    <a:pt x="6971" y="4147"/>
                    <a:pt x="6971" y="4147"/>
                    <a:pt x="6971" y="4147"/>
                  </a:cubicBezTo>
                  <a:cubicBezTo>
                    <a:pt x="7079" y="4144"/>
                    <a:pt x="7206" y="4098"/>
                    <a:pt x="7229" y="3967"/>
                  </a:cubicBezTo>
                  <a:cubicBezTo>
                    <a:pt x="7166" y="4042"/>
                    <a:pt x="7053" y="4101"/>
                    <a:pt x="6962" y="4137"/>
                  </a:cubicBezTo>
                  <a:cubicBezTo>
                    <a:pt x="6939" y="3965"/>
                    <a:pt x="7075" y="3888"/>
                    <a:pt x="7298" y="3781"/>
                  </a:cubicBezTo>
                  <a:cubicBezTo>
                    <a:pt x="7305" y="3925"/>
                    <a:pt x="7244" y="4162"/>
                    <a:pt x="7027" y="4157"/>
                  </a:cubicBezTo>
                  <a:cubicBezTo>
                    <a:pt x="6996" y="4156"/>
                    <a:pt x="6977" y="4149"/>
                    <a:pt x="6971" y="4147"/>
                  </a:cubicBezTo>
                  <a:close/>
                  <a:moveTo>
                    <a:pt x="6934" y="4142"/>
                  </a:moveTo>
                  <a:cubicBezTo>
                    <a:pt x="6934" y="4142"/>
                    <a:pt x="6934" y="4142"/>
                    <a:pt x="6934" y="4142"/>
                  </a:cubicBezTo>
                  <a:cubicBezTo>
                    <a:pt x="6927" y="4142"/>
                    <a:pt x="6907" y="4144"/>
                    <a:pt x="6877" y="4138"/>
                  </a:cubicBezTo>
                  <a:cubicBezTo>
                    <a:pt x="6666" y="4089"/>
                    <a:pt x="6665" y="3844"/>
                    <a:pt x="6708" y="3706"/>
                  </a:cubicBezTo>
                  <a:cubicBezTo>
                    <a:pt x="6897" y="3866"/>
                    <a:pt x="7010" y="3974"/>
                    <a:pt x="6944" y="4134"/>
                  </a:cubicBezTo>
                  <a:cubicBezTo>
                    <a:pt x="6865" y="4077"/>
                    <a:pt x="6771" y="3993"/>
                    <a:pt x="6728" y="3903"/>
                  </a:cubicBezTo>
                  <a:cubicBezTo>
                    <a:pt x="6718" y="4036"/>
                    <a:pt x="6829" y="4113"/>
                    <a:pt x="6934" y="4142"/>
                  </a:cubicBezTo>
                  <a:close/>
                  <a:moveTo>
                    <a:pt x="6888" y="4505"/>
                  </a:moveTo>
                  <a:cubicBezTo>
                    <a:pt x="6888" y="4505"/>
                    <a:pt x="6888" y="4505"/>
                    <a:pt x="6888" y="4505"/>
                  </a:cubicBezTo>
                  <a:cubicBezTo>
                    <a:pt x="6996" y="4514"/>
                    <a:pt x="7127" y="4481"/>
                    <a:pt x="7165" y="4354"/>
                  </a:cubicBezTo>
                  <a:cubicBezTo>
                    <a:pt x="7093" y="4422"/>
                    <a:pt x="6975" y="4468"/>
                    <a:pt x="6880" y="4494"/>
                  </a:cubicBezTo>
                  <a:cubicBezTo>
                    <a:pt x="6876" y="4321"/>
                    <a:pt x="7020" y="4259"/>
                    <a:pt x="7253" y="4176"/>
                  </a:cubicBezTo>
                  <a:cubicBezTo>
                    <a:pt x="7245" y="4321"/>
                    <a:pt x="7157" y="4549"/>
                    <a:pt x="6942" y="4521"/>
                  </a:cubicBezTo>
                  <a:cubicBezTo>
                    <a:pt x="6912" y="4516"/>
                    <a:pt x="6894" y="4507"/>
                    <a:pt x="6888" y="4505"/>
                  </a:cubicBezTo>
                  <a:close/>
                  <a:moveTo>
                    <a:pt x="6852" y="4496"/>
                  </a:moveTo>
                  <a:cubicBezTo>
                    <a:pt x="6852" y="4496"/>
                    <a:pt x="6852" y="4496"/>
                    <a:pt x="6852" y="4496"/>
                  </a:cubicBezTo>
                  <a:cubicBezTo>
                    <a:pt x="6751" y="4455"/>
                    <a:pt x="6649" y="4367"/>
                    <a:pt x="6673" y="4236"/>
                  </a:cubicBezTo>
                  <a:cubicBezTo>
                    <a:pt x="6706" y="4329"/>
                    <a:pt x="6790" y="4424"/>
                    <a:pt x="6863" y="4489"/>
                  </a:cubicBezTo>
                  <a:cubicBezTo>
                    <a:pt x="6945" y="4337"/>
                    <a:pt x="6845" y="4217"/>
                    <a:pt x="6674" y="4038"/>
                  </a:cubicBezTo>
                  <a:cubicBezTo>
                    <a:pt x="6617" y="4170"/>
                    <a:pt x="6591" y="4414"/>
                    <a:pt x="6796" y="4486"/>
                  </a:cubicBezTo>
                  <a:cubicBezTo>
                    <a:pt x="6825" y="4495"/>
                    <a:pt x="6844" y="4496"/>
                    <a:pt x="6852" y="4496"/>
                  </a:cubicBezTo>
                  <a:close/>
                  <a:moveTo>
                    <a:pt x="6766" y="4851"/>
                  </a:moveTo>
                  <a:cubicBezTo>
                    <a:pt x="6766" y="4851"/>
                    <a:pt x="6766" y="4851"/>
                    <a:pt x="6766" y="4851"/>
                  </a:cubicBezTo>
                  <a:cubicBezTo>
                    <a:pt x="6873" y="4872"/>
                    <a:pt x="7007" y="4854"/>
                    <a:pt x="7058" y="4731"/>
                  </a:cubicBezTo>
                  <a:cubicBezTo>
                    <a:pt x="6979" y="4792"/>
                    <a:pt x="6857" y="4825"/>
                    <a:pt x="6760" y="4839"/>
                  </a:cubicBezTo>
                  <a:cubicBezTo>
                    <a:pt x="6775" y="4667"/>
                    <a:pt x="6924" y="4622"/>
                    <a:pt x="7165" y="4565"/>
                  </a:cubicBezTo>
                  <a:cubicBezTo>
                    <a:pt x="7141" y="4707"/>
                    <a:pt x="7029" y="4925"/>
                    <a:pt x="6819" y="4873"/>
                  </a:cubicBezTo>
                  <a:cubicBezTo>
                    <a:pt x="6789" y="4865"/>
                    <a:pt x="6772" y="4855"/>
                    <a:pt x="6766" y="4851"/>
                  </a:cubicBezTo>
                  <a:close/>
                  <a:moveTo>
                    <a:pt x="6731" y="4839"/>
                  </a:moveTo>
                  <a:cubicBezTo>
                    <a:pt x="6731" y="4839"/>
                    <a:pt x="6731" y="4839"/>
                    <a:pt x="6731" y="4839"/>
                  </a:cubicBezTo>
                  <a:cubicBezTo>
                    <a:pt x="6724" y="4837"/>
                    <a:pt x="6705" y="4835"/>
                    <a:pt x="6677" y="4822"/>
                  </a:cubicBezTo>
                  <a:cubicBezTo>
                    <a:pt x="6481" y="4728"/>
                    <a:pt x="6533" y="4489"/>
                    <a:pt x="6605" y="4364"/>
                  </a:cubicBezTo>
                  <a:cubicBezTo>
                    <a:pt x="6755" y="4561"/>
                    <a:pt x="6842" y="4691"/>
                    <a:pt x="6743" y="4833"/>
                  </a:cubicBezTo>
                  <a:cubicBezTo>
                    <a:pt x="6678" y="4761"/>
                    <a:pt x="6604" y="4657"/>
                    <a:pt x="6582" y="4561"/>
                  </a:cubicBezTo>
                  <a:cubicBezTo>
                    <a:pt x="6544" y="4688"/>
                    <a:pt x="6635" y="4787"/>
                    <a:pt x="6731" y="4839"/>
                  </a:cubicBezTo>
                  <a:close/>
                  <a:moveTo>
                    <a:pt x="6607" y="5183"/>
                  </a:moveTo>
                  <a:cubicBezTo>
                    <a:pt x="6607" y="5183"/>
                    <a:pt x="6607" y="5183"/>
                    <a:pt x="6607" y="5183"/>
                  </a:cubicBezTo>
                  <a:cubicBezTo>
                    <a:pt x="6711" y="5215"/>
                    <a:pt x="6846" y="5212"/>
                    <a:pt x="6911" y="5095"/>
                  </a:cubicBezTo>
                  <a:cubicBezTo>
                    <a:pt x="6826" y="5147"/>
                    <a:pt x="6701" y="5166"/>
                    <a:pt x="6603" y="5170"/>
                  </a:cubicBezTo>
                  <a:cubicBezTo>
                    <a:pt x="6636" y="5000"/>
                    <a:pt x="6790" y="4972"/>
                    <a:pt x="7036" y="4941"/>
                  </a:cubicBezTo>
                  <a:cubicBezTo>
                    <a:pt x="6996" y="5080"/>
                    <a:pt x="6861" y="5285"/>
                    <a:pt x="6657" y="5210"/>
                  </a:cubicBezTo>
                  <a:cubicBezTo>
                    <a:pt x="6628" y="5199"/>
                    <a:pt x="6613" y="5187"/>
                    <a:pt x="6607" y="5183"/>
                  </a:cubicBezTo>
                  <a:close/>
                  <a:moveTo>
                    <a:pt x="6574" y="5166"/>
                  </a:moveTo>
                  <a:cubicBezTo>
                    <a:pt x="6574" y="5166"/>
                    <a:pt x="6574" y="5166"/>
                    <a:pt x="6574" y="5166"/>
                  </a:cubicBezTo>
                  <a:cubicBezTo>
                    <a:pt x="6485" y="5105"/>
                    <a:pt x="6404" y="4996"/>
                    <a:pt x="6456" y="4874"/>
                  </a:cubicBezTo>
                  <a:cubicBezTo>
                    <a:pt x="6468" y="4972"/>
                    <a:pt x="6530" y="5083"/>
                    <a:pt x="6587" y="5162"/>
                  </a:cubicBezTo>
                  <a:cubicBezTo>
                    <a:pt x="6700" y="5032"/>
                    <a:pt x="6628" y="4893"/>
                    <a:pt x="6500" y="4680"/>
                  </a:cubicBezTo>
                  <a:cubicBezTo>
                    <a:pt x="6416" y="4797"/>
                    <a:pt x="6338" y="5029"/>
                    <a:pt x="6522" y="5144"/>
                  </a:cubicBezTo>
                  <a:cubicBezTo>
                    <a:pt x="6549" y="5160"/>
                    <a:pt x="6567" y="5164"/>
                    <a:pt x="6574" y="5166"/>
                  </a:cubicBezTo>
                  <a:close/>
                  <a:moveTo>
                    <a:pt x="6414" y="5495"/>
                  </a:moveTo>
                  <a:cubicBezTo>
                    <a:pt x="6414" y="5495"/>
                    <a:pt x="6414" y="5495"/>
                    <a:pt x="6414" y="5495"/>
                  </a:cubicBezTo>
                  <a:cubicBezTo>
                    <a:pt x="6513" y="5538"/>
                    <a:pt x="6648" y="5550"/>
                    <a:pt x="6725" y="5441"/>
                  </a:cubicBezTo>
                  <a:cubicBezTo>
                    <a:pt x="6635" y="5483"/>
                    <a:pt x="6508" y="5488"/>
                    <a:pt x="6411" y="5482"/>
                  </a:cubicBezTo>
                  <a:cubicBezTo>
                    <a:pt x="6462" y="5317"/>
                    <a:pt x="6618" y="5305"/>
                    <a:pt x="6866" y="5302"/>
                  </a:cubicBezTo>
                  <a:cubicBezTo>
                    <a:pt x="6811" y="5435"/>
                    <a:pt x="6655" y="5624"/>
                    <a:pt x="6460" y="5527"/>
                  </a:cubicBezTo>
                  <a:cubicBezTo>
                    <a:pt x="6433" y="5513"/>
                    <a:pt x="6419" y="5499"/>
                    <a:pt x="6414" y="5495"/>
                  </a:cubicBezTo>
                  <a:close/>
                  <a:moveTo>
                    <a:pt x="6382" y="5475"/>
                  </a:moveTo>
                  <a:cubicBezTo>
                    <a:pt x="6382" y="5475"/>
                    <a:pt x="6382" y="5475"/>
                    <a:pt x="6382" y="5475"/>
                  </a:cubicBezTo>
                  <a:cubicBezTo>
                    <a:pt x="6376" y="5472"/>
                    <a:pt x="6358" y="5466"/>
                    <a:pt x="6333" y="5447"/>
                  </a:cubicBezTo>
                  <a:cubicBezTo>
                    <a:pt x="6162" y="5313"/>
                    <a:pt x="6265" y="5091"/>
                    <a:pt x="6362" y="4984"/>
                  </a:cubicBezTo>
                  <a:cubicBezTo>
                    <a:pt x="6466" y="5209"/>
                    <a:pt x="6522" y="5355"/>
                    <a:pt x="6395" y="5472"/>
                  </a:cubicBezTo>
                  <a:cubicBezTo>
                    <a:pt x="6348" y="5387"/>
                    <a:pt x="6298" y="5270"/>
                    <a:pt x="6297" y="5171"/>
                  </a:cubicBezTo>
                  <a:cubicBezTo>
                    <a:pt x="6232" y="5287"/>
                    <a:pt x="6300" y="5404"/>
                    <a:pt x="6382" y="5475"/>
                  </a:cubicBezTo>
                  <a:close/>
                  <a:moveTo>
                    <a:pt x="6187" y="5784"/>
                  </a:moveTo>
                  <a:cubicBezTo>
                    <a:pt x="6187" y="5784"/>
                    <a:pt x="6187" y="5784"/>
                    <a:pt x="6187" y="5784"/>
                  </a:cubicBezTo>
                  <a:cubicBezTo>
                    <a:pt x="6192" y="5789"/>
                    <a:pt x="6204" y="5804"/>
                    <a:pt x="6230" y="5821"/>
                  </a:cubicBezTo>
                  <a:cubicBezTo>
                    <a:pt x="6413" y="5938"/>
                    <a:pt x="6589" y="5768"/>
                    <a:pt x="6658" y="5641"/>
                  </a:cubicBezTo>
                  <a:cubicBezTo>
                    <a:pt x="6411" y="5617"/>
                    <a:pt x="6254" y="5612"/>
                    <a:pt x="6186" y="5770"/>
                  </a:cubicBezTo>
                  <a:cubicBezTo>
                    <a:pt x="6282" y="5788"/>
                    <a:pt x="6408" y="5796"/>
                    <a:pt x="6502" y="5764"/>
                  </a:cubicBezTo>
                  <a:cubicBezTo>
                    <a:pt x="6414" y="5864"/>
                    <a:pt x="6281" y="5838"/>
                    <a:pt x="6187" y="5784"/>
                  </a:cubicBezTo>
                  <a:close/>
                  <a:moveTo>
                    <a:pt x="6158" y="5761"/>
                  </a:moveTo>
                  <a:cubicBezTo>
                    <a:pt x="6158" y="5761"/>
                    <a:pt x="6158" y="5761"/>
                    <a:pt x="6158" y="5761"/>
                  </a:cubicBezTo>
                  <a:cubicBezTo>
                    <a:pt x="6084" y="5681"/>
                    <a:pt x="6029" y="5557"/>
                    <a:pt x="6106" y="5449"/>
                  </a:cubicBezTo>
                  <a:cubicBezTo>
                    <a:pt x="6097" y="5548"/>
                    <a:pt x="6133" y="5669"/>
                    <a:pt x="6171" y="5759"/>
                  </a:cubicBezTo>
                  <a:cubicBezTo>
                    <a:pt x="6310" y="5656"/>
                    <a:pt x="6270" y="5505"/>
                    <a:pt x="6192" y="5270"/>
                  </a:cubicBezTo>
                  <a:cubicBezTo>
                    <a:pt x="6083" y="5366"/>
                    <a:pt x="5957" y="5575"/>
                    <a:pt x="6112" y="5727"/>
                  </a:cubicBezTo>
                  <a:cubicBezTo>
                    <a:pt x="6135" y="5749"/>
                    <a:pt x="6152" y="5757"/>
                    <a:pt x="6158" y="5761"/>
                  </a:cubicBezTo>
                  <a:close/>
                  <a:moveTo>
                    <a:pt x="5930" y="6046"/>
                  </a:moveTo>
                  <a:cubicBezTo>
                    <a:pt x="5930" y="6046"/>
                    <a:pt x="5930" y="6046"/>
                    <a:pt x="5930" y="6046"/>
                  </a:cubicBezTo>
                  <a:cubicBezTo>
                    <a:pt x="6018" y="6110"/>
                    <a:pt x="6147" y="6151"/>
                    <a:pt x="6246" y="6061"/>
                  </a:cubicBezTo>
                  <a:cubicBezTo>
                    <a:pt x="6149" y="6082"/>
                    <a:pt x="6024" y="6060"/>
                    <a:pt x="5930" y="6033"/>
                  </a:cubicBezTo>
                  <a:cubicBezTo>
                    <a:pt x="6016" y="5883"/>
                    <a:pt x="6171" y="5905"/>
                    <a:pt x="6414" y="5956"/>
                  </a:cubicBezTo>
                  <a:cubicBezTo>
                    <a:pt x="6331" y="6074"/>
                    <a:pt x="6138" y="6224"/>
                    <a:pt x="5969" y="6088"/>
                  </a:cubicBezTo>
                  <a:cubicBezTo>
                    <a:pt x="5945" y="6068"/>
                    <a:pt x="5935" y="6052"/>
                    <a:pt x="5930" y="6046"/>
                  </a:cubicBezTo>
                  <a:close/>
                  <a:moveTo>
                    <a:pt x="5904" y="6020"/>
                  </a:moveTo>
                  <a:cubicBezTo>
                    <a:pt x="5904" y="6020"/>
                    <a:pt x="5904" y="6020"/>
                    <a:pt x="5904" y="6020"/>
                  </a:cubicBezTo>
                  <a:cubicBezTo>
                    <a:pt x="5898" y="6016"/>
                    <a:pt x="5882" y="6006"/>
                    <a:pt x="5862" y="5982"/>
                  </a:cubicBezTo>
                  <a:cubicBezTo>
                    <a:pt x="5724" y="5814"/>
                    <a:pt x="5873" y="5620"/>
                    <a:pt x="5991" y="5536"/>
                  </a:cubicBezTo>
                  <a:cubicBezTo>
                    <a:pt x="6043" y="5778"/>
                    <a:pt x="6067" y="5933"/>
                    <a:pt x="5917" y="6020"/>
                  </a:cubicBezTo>
                  <a:cubicBezTo>
                    <a:pt x="5889" y="5927"/>
                    <a:pt x="5866" y="5802"/>
                    <a:pt x="5887" y="5705"/>
                  </a:cubicBezTo>
                  <a:cubicBezTo>
                    <a:pt x="5798" y="5804"/>
                    <a:pt x="5839" y="5933"/>
                    <a:pt x="5904" y="6020"/>
                  </a:cubicBezTo>
                  <a:close/>
                  <a:moveTo>
                    <a:pt x="5647" y="6279"/>
                  </a:moveTo>
                  <a:cubicBezTo>
                    <a:pt x="5647" y="6279"/>
                    <a:pt x="5647" y="6279"/>
                    <a:pt x="5647" y="6279"/>
                  </a:cubicBezTo>
                  <a:cubicBezTo>
                    <a:pt x="5650" y="6285"/>
                    <a:pt x="5659" y="6303"/>
                    <a:pt x="5680" y="6325"/>
                  </a:cubicBezTo>
                  <a:cubicBezTo>
                    <a:pt x="5833" y="6479"/>
                    <a:pt x="6042" y="6351"/>
                    <a:pt x="6137" y="6242"/>
                  </a:cubicBezTo>
                  <a:cubicBezTo>
                    <a:pt x="5901" y="6165"/>
                    <a:pt x="5749" y="6126"/>
                    <a:pt x="5648" y="6266"/>
                  </a:cubicBezTo>
                  <a:cubicBezTo>
                    <a:pt x="5738" y="6303"/>
                    <a:pt x="5860" y="6339"/>
                    <a:pt x="5958" y="6328"/>
                  </a:cubicBezTo>
                  <a:cubicBezTo>
                    <a:pt x="5851" y="6407"/>
                    <a:pt x="5727" y="6353"/>
                    <a:pt x="5647" y="6279"/>
                  </a:cubicBezTo>
                  <a:close/>
                  <a:moveTo>
                    <a:pt x="5623" y="6250"/>
                  </a:moveTo>
                  <a:cubicBezTo>
                    <a:pt x="5623" y="6250"/>
                    <a:pt x="5623" y="6250"/>
                    <a:pt x="5623" y="6250"/>
                  </a:cubicBezTo>
                  <a:cubicBezTo>
                    <a:pt x="5568" y="6157"/>
                    <a:pt x="5541" y="6024"/>
                    <a:pt x="5640" y="5935"/>
                  </a:cubicBezTo>
                  <a:cubicBezTo>
                    <a:pt x="5609" y="6029"/>
                    <a:pt x="5618" y="6156"/>
                    <a:pt x="5636" y="6252"/>
                  </a:cubicBezTo>
                  <a:cubicBezTo>
                    <a:pt x="5794" y="6182"/>
                    <a:pt x="5788" y="6025"/>
                    <a:pt x="5762" y="5779"/>
                  </a:cubicBezTo>
                  <a:cubicBezTo>
                    <a:pt x="5636" y="5849"/>
                    <a:pt x="5467" y="6026"/>
                    <a:pt x="5585" y="6208"/>
                  </a:cubicBezTo>
                  <a:cubicBezTo>
                    <a:pt x="5603" y="6234"/>
                    <a:pt x="5618" y="6246"/>
                    <a:pt x="5623" y="6250"/>
                  </a:cubicBezTo>
                  <a:close/>
                  <a:moveTo>
                    <a:pt x="5339" y="6480"/>
                  </a:moveTo>
                  <a:cubicBezTo>
                    <a:pt x="5339" y="6480"/>
                    <a:pt x="5339" y="6480"/>
                    <a:pt x="5339" y="6480"/>
                  </a:cubicBezTo>
                  <a:cubicBezTo>
                    <a:pt x="5411" y="6562"/>
                    <a:pt x="5528" y="6629"/>
                    <a:pt x="5643" y="6563"/>
                  </a:cubicBezTo>
                  <a:cubicBezTo>
                    <a:pt x="5544" y="6563"/>
                    <a:pt x="5427" y="6514"/>
                    <a:pt x="5341" y="6467"/>
                  </a:cubicBezTo>
                  <a:cubicBezTo>
                    <a:pt x="5458" y="6339"/>
                    <a:pt x="5605" y="6394"/>
                    <a:pt x="5830" y="6496"/>
                  </a:cubicBezTo>
                  <a:cubicBezTo>
                    <a:pt x="5724" y="6594"/>
                    <a:pt x="5503" y="6699"/>
                    <a:pt x="5367" y="6529"/>
                  </a:cubicBezTo>
                  <a:cubicBezTo>
                    <a:pt x="5348" y="6504"/>
                    <a:pt x="5342" y="6486"/>
                    <a:pt x="5339" y="6480"/>
                  </a:cubicBezTo>
                  <a:close/>
                  <a:moveTo>
                    <a:pt x="5319" y="6449"/>
                  </a:moveTo>
                  <a:cubicBezTo>
                    <a:pt x="5319" y="6449"/>
                    <a:pt x="5319" y="6449"/>
                    <a:pt x="5319" y="6449"/>
                  </a:cubicBezTo>
                  <a:cubicBezTo>
                    <a:pt x="5314" y="6443"/>
                    <a:pt x="5300" y="6430"/>
                    <a:pt x="5286" y="6402"/>
                  </a:cubicBezTo>
                  <a:cubicBezTo>
                    <a:pt x="5188" y="6209"/>
                    <a:pt x="5375" y="6051"/>
                    <a:pt x="5508" y="5995"/>
                  </a:cubicBezTo>
                  <a:cubicBezTo>
                    <a:pt x="5507" y="6243"/>
                    <a:pt x="5496" y="6399"/>
                    <a:pt x="5332" y="6452"/>
                  </a:cubicBezTo>
                  <a:cubicBezTo>
                    <a:pt x="5325" y="6354"/>
                    <a:pt x="5329" y="6227"/>
                    <a:pt x="5370" y="6137"/>
                  </a:cubicBezTo>
                  <a:cubicBezTo>
                    <a:pt x="5262" y="6215"/>
                    <a:pt x="5274" y="6349"/>
                    <a:pt x="5319" y="6449"/>
                  </a:cubicBezTo>
                  <a:close/>
                  <a:moveTo>
                    <a:pt x="5011" y="6646"/>
                  </a:moveTo>
                  <a:cubicBezTo>
                    <a:pt x="5011" y="6646"/>
                    <a:pt x="5011" y="6646"/>
                    <a:pt x="5011" y="6646"/>
                  </a:cubicBezTo>
                  <a:cubicBezTo>
                    <a:pt x="5014" y="6653"/>
                    <a:pt x="5018" y="6671"/>
                    <a:pt x="5034" y="6698"/>
                  </a:cubicBezTo>
                  <a:cubicBezTo>
                    <a:pt x="5150" y="6881"/>
                    <a:pt x="5382" y="6801"/>
                    <a:pt x="5498" y="6716"/>
                  </a:cubicBezTo>
                  <a:cubicBezTo>
                    <a:pt x="5285" y="6590"/>
                    <a:pt x="5145" y="6519"/>
                    <a:pt x="5015" y="6633"/>
                  </a:cubicBezTo>
                  <a:cubicBezTo>
                    <a:pt x="5095" y="6689"/>
                    <a:pt x="5206" y="6750"/>
                    <a:pt x="5305" y="6761"/>
                  </a:cubicBezTo>
                  <a:cubicBezTo>
                    <a:pt x="5183" y="6814"/>
                    <a:pt x="5074" y="6735"/>
                    <a:pt x="5011" y="6646"/>
                  </a:cubicBezTo>
                  <a:close/>
                  <a:moveTo>
                    <a:pt x="4995" y="6613"/>
                  </a:moveTo>
                  <a:cubicBezTo>
                    <a:pt x="4995" y="6613"/>
                    <a:pt x="4995" y="6613"/>
                    <a:pt x="4995" y="6613"/>
                  </a:cubicBezTo>
                  <a:cubicBezTo>
                    <a:pt x="4961" y="6509"/>
                    <a:pt x="4964" y="6374"/>
                    <a:pt x="5080" y="6309"/>
                  </a:cubicBezTo>
                  <a:cubicBezTo>
                    <a:pt x="5029" y="6394"/>
                    <a:pt x="5011" y="6519"/>
                    <a:pt x="5007" y="6617"/>
                  </a:cubicBezTo>
                  <a:cubicBezTo>
                    <a:pt x="5177" y="6583"/>
                    <a:pt x="5205" y="6429"/>
                    <a:pt x="5233" y="6182"/>
                  </a:cubicBezTo>
                  <a:cubicBezTo>
                    <a:pt x="5094" y="6223"/>
                    <a:pt x="4891" y="6360"/>
                    <a:pt x="4967" y="6563"/>
                  </a:cubicBezTo>
                  <a:cubicBezTo>
                    <a:pt x="4978" y="6592"/>
                    <a:pt x="4991" y="6607"/>
                    <a:pt x="4995" y="6613"/>
                  </a:cubicBezTo>
                  <a:close/>
                  <a:moveTo>
                    <a:pt x="4667" y="6775"/>
                  </a:moveTo>
                  <a:cubicBezTo>
                    <a:pt x="4667" y="6775"/>
                    <a:pt x="4667" y="6775"/>
                    <a:pt x="4667" y="6775"/>
                  </a:cubicBezTo>
                  <a:cubicBezTo>
                    <a:pt x="4720" y="6870"/>
                    <a:pt x="4820" y="6961"/>
                    <a:pt x="4947" y="6922"/>
                  </a:cubicBezTo>
                  <a:cubicBezTo>
                    <a:pt x="4850" y="6900"/>
                    <a:pt x="4746" y="6827"/>
                    <a:pt x="4673" y="6763"/>
                  </a:cubicBezTo>
                  <a:cubicBezTo>
                    <a:pt x="4814" y="6663"/>
                    <a:pt x="4945" y="6749"/>
                    <a:pt x="5143" y="6898"/>
                  </a:cubicBezTo>
                  <a:cubicBezTo>
                    <a:pt x="5019" y="6970"/>
                    <a:pt x="4780" y="7024"/>
                    <a:pt x="4684" y="6829"/>
                  </a:cubicBezTo>
                  <a:cubicBezTo>
                    <a:pt x="4671" y="6801"/>
                    <a:pt x="4669" y="6782"/>
                    <a:pt x="4667" y="6775"/>
                  </a:cubicBezTo>
                  <a:close/>
                  <a:moveTo>
                    <a:pt x="4655" y="6740"/>
                  </a:moveTo>
                  <a:cubicBezTo>
                    <a:pt x="4655" y="6740"/>
                    <a:pt x="4655" y="6740"/>
                    <a:pt x="4655" y="6740"/>
                  </a:cubicBezTo>
                  <a:cubicBezTo>
                    <a:pt x="4651" y="6734"/>
                    <a:pt x="4641" y="6718"/>
                    <a:pt x="4632" y="6688"/>
                  </a:cubicBezTo>
                  <a:cubicBezTo>
                    <a:pt x="4579" y="6477"/>
                    <a:pt x="4796" y="6364"/>
                    <a:pt x="4938" y="6338"/>
                  </a:cubicBezTo>
                  <a:cubicBezTo>
                    <a:pt x="4883" y="6580"/>
                    <a:pt x="4839" y="6730"/>
                    <a:pt x="4667" y="6746"/>
                  </a:cubicBezTo>
                  <a:cubicBezTo>
                    <a:pt x="4681" y="6649"/>
                    <a:pt x="4713" y="6526"/>
                    <a:pt x="4772" y="6447"/>
                  </a:cubicBezTo>
                  <a:cubicBezTo>
                    <a:pt x="4650" y="6500"/>
                    <a:pt x="4633" y="6634"/>
                    <a:pt x="4655" y="6740"/>
                  </a:cubicBezTo>
                  <a:close/>
                  <a:moveTo>
                    <a:pt x="4312" y="6866"/>
                  </a:moveTo>
                  <a:cubicBezTo>
                    <a:pt x="4312" y="6866"/>
                    <a:pt x="4312" y="6866"/>
                    <a:pt x="4312" y="6866"/>
                  </a:cubicBezTo>
                  <a:cubicBezTo>
                    <a:pt x="4312" y="6873"/>
                    <a:pt x="4313" y="6892"/>
                    <a:pt x="4323" y="6922"/>
                  </a:cubicBezTo>
                  <a:cubicBezTo>
                    <a:pt x="4396" y="7126"/>
                    <a:pt x="4639" y="7098"/>
                    <a:pt x="4771" y="7039"/>
                  </a:cubicBezTo>
                  <a:cubicBezTo>
                    <a:pt x="4591" y="6870"/>
                    <a:pt x="4470" y="6771"/>
                    <a:pt x="4318" y="6854"/>
                  </a:cubicBezTo>
                  <a:cubicBezTo>
                    <a:pt x="4384" y="6927"/>
                    <a:pt x="4480" y="7010"/>
                    <a:pt x="4573" y="7042"/>
                  </a:cubicBezTo>
                  <a:cubicBezTo>
                    <a:pt x="4443" y="7068"/>
                    <a:pt x="4353" y="6966"/>
                    <a:pt x="4312" y="6866"/>
                  </a:cubicBezTo>
                  <a:close/>
                  <a:moveTo>
                    <a:pt x="4303" y="6830"/>
                  </a:moveTo>
                  <a:cubicBezTo>
                    <a:pt x="4303" y="6830"/>
                    <a:pt x="4303" y="6830"/>
                    <a:pt x="4303" y="6830"/>
                  </a:cubicBezTo>
                  <a:cubicBezTo>
                    <a:pt x="4293" y="6722"/>
                    <a:pt x="4324" y="6590"/>
                    <a:pt x="4452" y="6552"/>
                  </a:cubicBezTo>
                  <a:cubicBezTo>
                    <a:pt x="4384" y="6624"/>
                    <a:pt x="4338" y="6742"/>
                    <a:pt x="4314" y="6837"/>
                  </a:cubicBezTo>
                  <a:cubicBezTo>
                    <a:pt x="4487" y="6840"/>
                    <a:pt x="4547" y="6696"/>
                    <a:pt x="4628" y="6461"/>
                  </a:cubicBezTo>
                  <a:cubicBezTo>
                    <a:pt x="4484" y="6471"/>
                    <a:pt x="4256" y="6560"/>
                    <a:pt x="4286" y="6775"/>
                  </a:cubicBezTo>
                  <a:cubicBezTo>
                    <a:pt x="4291" y="6806"/>
                    <a:pt x="4300" y="6823"/>
                    <a:pt x="4303" y="6830"/>
                  </a:cubicBezTo>
                  <a:close/>
                  <a:moveTo>
                    <a:pt x="3948" y="6917"/>
                  </a:moveTo>
                  <a:cubicBezTo>
                    <a:pt x="3948" y="6917"/>
                    <a:pt x="3948" y="6917"/>
                    <a:pt x="3948" y="6917"/>
                  </a:cubicBezTo>
                  <a:cubicBezTo>
                    <a:pt x="3978" y="7022"/>
                    <a:pt x="4056" y="7132"/>
                    <a:pt x="4189" y="7121"/>
                  </a:cubicBezTo>
                  <a:cubicBezTo>
                    <a:pt x="4099" y="7079"/>
                    <a:pt x="4013" y="6986"/>
                    <a:pt x="3956" y="6907"/>
                  </a:cubicBezTo>
                  <a:cubicBezTo>
                    <a:pt x="4115" y="6840"/>
                    <a:pt x="4225" y="6952"/>
                    <a:pt x="4386" y="7140"/>
                  </a:cubicBezTo>
                  <a:cubicBezTo>
                    <a:pt x="4248" y="7184"/>
                    <a:pt x="4004" y="7185"/>
                    <a:pt x="3953" y="6974"/>
                  </a:cubicBezTo>
                  <a:cubicBezTo>
                    <a:pt x="3946" y="6944"/>
                    <a:pt x="3948" y="6925"/>
                    <a:pt x="3948" y="6917"/>
                  </a:cubicBezTo>
                  <a:close/>
                  <a:moveTo>
                    <a:pt x="3943" y="6881"/>
                  </a:moveTo>
                  <a:cubicBezTo>
                    <a:pt x="3943" y="6881"/>
                    <a:pt x="3943" y="6881"/>
                    <a:pt x="3943" y="6881"/>
                  </a:cubicBezTo>
                  <a:cubicBezTo>
                    <a:pt x="3941" y="6874"/>
                    <a:pt x="3934" y="6856"/>
                    <a:pt x="3933" y="6825"/>
                  </a:cubicBezTo>
                  <a:cubicBezTo>
                    <a:pt x="3926" y="6608"/>
                    <a:pt x="4162" y="6544"/>
                    <a:pt x="4307" y="6550"/>
                  </a:cubicBezTo>
                  <a:cubicBezTo>
                    <a:pt x="4201" y="6774"/>
                    <a:pt x="4125" y="6911"/>
                    <a:pt x="3954" y="6889"/>
                  </a:cubicBezTo>
                  <a:cubicBezTo>
                    <a:pt x="3988" y="6797"/>
                    <a:pt x="4046" y="6685"/>
                    <a:pt x="4121" y="6620"/>
                  </a:cubicBezTo>
                  <a:cubicBezTo>
                    <a:pt x="3991" y="6645"/>
                    <a:pt x="3945" y="6772"/>
                    <a:pt x="3943" y="6881"/>
                  </a:cubicBezTo>
                  <a:close/>
                  <a:moveTo>
                    <a:pt x="2596" y="379"/>
                  </a:moveTo>
                  <a:cubicBezTo>
                    <a:pt x="2596" y="379"/>
                    <a:pt x="2596" y="379"/>
                    <a:pt x="2596" y="379"/>
                  </a:cubicBezTo>
                  <a:cubicBezTo>
                    <a:pt x="2582" y="271"/>
                    <a:pt x="2610" y="139"/>
                    <a:pt x="2736" y="96"/>
                  </a:cubicBezTo>
                  <a:cubicBezTo>
                    <a:pt x="2670" y="171"/>
                    <a:pt x="2629" y="291"/>
                    <a:pt x="2607" y="386"/>
                  </a:cubicBezTo>
                  <a:cubicBezTo>
                    <a:pt x="2780" y="383"/>
                    <a:pt x="2836" y="237"/>
                    <a:pt x="2909" y="0"/>
                  </a:cubicBezTo>
                  <a:cubicBezTo>
                    <a:pt x="2765" y="15"/>
                    <a:pt x="2540" y="112"/>
                    <a:pt x="2578" y="325"/>
                  </a:cubicBezTo>
                  <a:cubicBezTo>
                    <a:pt x="2584" y="356"/>
                    <a:pt x="2593" y="373"/>
                    <a:pt x="2596" y="379"/>
                  </a:cubicBezTo>
                  <a:close/>
                  <a:moveTo>
                    <a:pt x="2606" y="415"/>
                  </a:moveTo>
                  <a:cubicBezTo>
                    <a:pt x="2606" y="415"/>
                    <a:pt x="2606" y="415"/>
                    <a:pt x="2606" y="415"/>
                  </a:cubicBezTo>
                  <a:cubicBezTo>
                    <a:pt x="2651" y="514"/>
                    <a:pt x="2744" y="612"/>
                    <a:pt x="2873" y="583"/>
                  </a:cubicBezTo>
                  <a:cubicBezTo>
                    <a:pt x="2779" y="554"/>
                    <a:pt x="2681" y="473"/>
                    <a:pt x="2612" y="403"/>
                  </a:cubicBezTo>
                  <a:cubicBezTo>
                    <a:pt x="2761" y="315"/>
                    <a:pt x="2885" y="410"/>
                    <a:pt x="3071" y="573"/>
                  </a:cubicBezTo>
                  <a:cubicBezTo>
                    <a:pt x="2941" y="636"/>
                    <a:pt x="2699" y="672"/>
                    <a:pt x="2619" y="470"/>
                  </a:cubicBezTo>
                  <a:cubicBezTo>
                    <a:pt x="2608" y="441"/>
                    <a:pt x="2607" y="422"/>
                    <a:pt x="2606" y="415"/>
                  </a:cubicBezTo>
                  <a:close/>
                  <a:moveTo>
                    <a:pt x="2255" y="515"/>
                  </a:moveTo>
                  <a:cubicBezTo>
                    <a:pt x="2255" y="515"/>
                    <a:pt x="2255" y="515"/>
                    <a:pt x="2255" y="515"/>
                  </a:cubicBezTo>
                  <a:cubicBezTo>
                    <a:pt x="2229" y="409"/>
                    <a:pt x="2242" y="275"/>
                    <a:pt x="2363" y="218"/>
                  </a:cubicBezTo>
                  <a:cubicBezTo>
                    <a:pt x="2306" y="299"/>
                    <a:pt x="2278" y="423"/>
                    <a:pt x="2267" y="520"/>
                  </a:cubicBezTo>
                  <a:cubicBezTo>
                    <a:pt x="2438" y="499"/>
                    <a:pt x="2478" y="347"/>
                    <a:pt x="2525" y="104"/>
                  </a:cubicBezTo>
                  <a:cubicBezTo>
                    <a:pt x="2383" y="134"/>
                    <a:pt x="2170" y="255"/>
                    <a:pt x="2231" y="463"/>
                  </a:cubicBezTo>
                  <a:cubicBezTo>
                    <a:pt x="2240" y="493"/>
                    <a:pt x="2251" y="509"/>
                    <a:pt x="2255" y="515"/>
                  </a:cubicBezTo>
                  <a:close/>
                  <a:moveTo>
                    <a:pt x="2268" y="549"/>
                  </a:moveTo>
                  <a:cubicBezTo>
                    <a:pt x="2268" y="549"/>
                    <a:pt x="2268" y="549"/>
                    <a:pt x="2268" y="549"/>
                  </a:cubicBezTo>
                  <a:cubicBezTo>
                    <a:pt x="2270" y="556"/>
                    <a:pt x="2273" y="575"/>
                    <a:pt x="2287" y="603"/>
                  </a:cubicBezTo>
                  <a:cubicBezTo>
                    <a:pt x="2389" y="795"/>
                    <a:pt x="2626" y="733"/>
                    <a:pt x="2748" y="656"/>
                  </a:cubicBezTo>
                  <a:cubicBezTo>
                    <a:pt x="2545" y="514"/>
                    <a:pt x="2411" y="433"/>
                    <a:pt x="2274" y="537"/>
                  </a:cubicBezTo>
                  <a:cubicBezTo>
                    <a:pt x="2349" y="599"/>
                    <a:pt x="2455" y="668"/>
                    <a:pt x="2553" y="687"/>
                  </a:cubicBezTo>
                  <a:cubicBezTo>
                    <a:pt x="2427" y="731"/>
                    <a:pt x="2324" y="643"/>
                    <a:pt x="2268" y="549"/>
                  </a:cubicBezTo>
                  <a:close/>
                  <a:moveTo>
                    <a:pt x="1930" y="687"/>
                  </a:moveTo>
                  <a:cubicBezTo>
                    <a:pt x="1930" y="687"/>
                    <a:pt x="1930" y="687"/>
                    <a:pt x="1930" y="687"/>
                  </a:cubicBezTo>
                  <a:cubicBezTo>
                    <a:pt x="1893" y="585"/>
                    <a:pt x="1891" y="450"/>
                    <a:pt x="2005" y="380"/>
                  </a:cubicBezTo>
                  <a:cubicBezTo>
                    <a:pt x="1957" y="467"/>
                    <a:pt x="1943" y="593"/>
                    <a:pt x="1943" y="691"/>
                  </a:cubicBezTo>
                  <a:cubicBezTo>
                    <a:pt x="2111" y="651"/>
                    <a:pt x="2134" y="496"/>
                    <a:pt x="2154" y="249"/>
                  </a:cubicBezTo>
                  <a:cubicBezTo>
                    <a:pt x="2016" y="295"/>
                    <a:pt x="1818" y="438"/>
                    <a:pt x="1901" y="638"/>
                  </a:cubicBezTo>
                  <a:cubicBezTo>
                    <a:pt x="1913" y="667"/>
                    <a:pt x="1926" y="681"/>
                    <a:pt x="1930" y="687"/>
                  </a:cubicBezTo>
                  <a:close/>
                  <a:moveTo>
                    <a:pt x="1948" y="720"/>
                  </a:moveTo>
                  <a:cubicBezTo>
                    <a:pt x="1948" y="720"/>
                    <a:pt x="1948" y="720"/>
                    <a:pt x="1948" y="720"/>
                  </a:cubicBezTo>
                  <a:cubicBezTo>
                    <a:pt x="2013" y="806"/>
                    <a:pt x="2125" y="882"/>
                    <a:pt x="2245" y="825"/>
                  </a:cubicBezTo>
                  <a:cubicBezTo>
                    <a:pt x="2146" y="818"/>
                    <a:pt x="2033" y="760"/>
                    <a:pt x="1951" y="707"/>
                  </a:cubicBezTo>
                  <a:cubicBezTo>
                    <a:pt x="2077" y="588"/>
                    <a:pt x="2219" y="654"/>
                    <a:pt x="2436" y="773"/>
                  </a:cubicBezTo>
                  <a:cubicBezTo>
                    <a:pt x="2323" y="863"/>
                    <a:pt x="2094" y="950"/>
                    <a:pt x="1972" y="771"/>
                  </a:cubicBezTo>
                  <a:cubicBezTo>
                    <a:pt x="1955" y="745"/>
                    <a:pt x="1950" y="726"/>
                    <a:pt x="1948" y="720"/>
                  </a:cubicBezTo>
                  <a:close/>
                  <a:moveTo>
                    <a:pt x="1626" y="893"/>
                  </a:moveTo>
                  <a:cubicBezTo>
                    <a:pt x="1626" y="893"/>
                    <a:pt x="1626" y="893"/>
                    <a:pt x="1626" y="893"/>
                  </a:cubicBezTo>
                  <a:cubicBezTo>
                    <a:pt x="1579" y="796"/>
                    <a:pt x="1562" y="662"/>
                    <a:pt x="1667" y="580"/>
                  </a:cubicBezTo>
                  <a:cubicBezTo>
                    <a:pt x="1629" y="672"/>
                    <a:pt x="1629" y="799"/>
                    <a:pt x="1639" y="896"/>
                  </a:cubicBezTo>
                  <a:cubicBezTo>
                    <a:pt x="1802" y="838"/>
                    <a:pt x="1808" y="681"/>
                    <a:pt x="1801" y="434"/>
                  </a:cubicBezTo>
                  <a:cubicBezTo>
                    <a:pt x="1669" y="494"/>
                    <a:pt x="1488" y="658"/>
                    <a:pt x="1592" y="848"/>
                  </a:cubicBezTo>
                  <a:cubicBezTo>
                    <a:pt x="1607" y="875"/>
                    <a:pt x="1622" y="888"/>
                    <a:pt x="1626" y="893"/>
                  </a:cubicBezTo>
                  <a:close/>
                  <a:moveTo>
                    <a:pt x="1647" y="924"/>
                  </a:moveTo>
                  <a:cubicBezTo>
                    <a:pt x="1647" y="924"/>
                    <a:pt x="1647" y="924"/>
                    <a:pt x="1647" y="924"/>
                  </a:cubicBezTo>
                  <a:cubicBezTo>
                    <a:pt x="1651" y="930"/>
                    <a:pt x="1658" y="948"/>
                    <a:pt x="1677" y="972"/>
                  </a:cubicBezTo>
                  <a:cubicBezTo>
                    <a:pt x="1818" y="1137"/>
                    <a:pt x="2036" y="1025"/>
                    <a:pt x="2139" y="924"/>
                  </a:cubicBezTo>
                  <a:cubicBezTo>
                    <a:pt x="1910" y="829"/>
                    <a:pt x="1762" y="779"/>
                    <a:pt x="1650" y="911"/>
                  </a:cubicBezTo>
                  <a:cubicBezTo>
                    <a:pt x="1737" y="955"/>
                    <a:pt x="1855" y="1000"/>
                    <a:pt x="1954" y="997"/>
                  </a:cubicBezTo>
                  <a:cubicBezTo>
                    <a:pt x="1841" y="1066"/>
                    <a:pt x="1722" y="1003"/>
                    <a:pt x="1647" y="924"/>
                  </a:cubicBezTo>
                  <a:close/>
                  <a:moveTo>
                    <a:pt x="1347" y="1131"/>
                  </a:moveTo>
                  <a:cubicBezTo>
                    <a:pt x="1347" y="1131"/>
                    <a:pt x="1347" y="1131"/>
                    <a:pt x="1347" y="1131"/>
                  </a:cubicBezTo>
                  <a:cubicBezTo>
                    <a:pt x="1341" y="1127"/>
                    <a:pt x="1326" y="1115"/>
                    <a:pt x="1308" y="1090"/>
                  </a:cubicBezTo>
                  <a:cubicBezTo>
                    <a:pt x="1183" y="912"/>
                    <a:pt x="1346" y="730"/>
                    <a:pt x="1470" y="656"/>
                  </a:cubicBezTo>
                  <a:cubicBezTo>
                    <a:pt x="1504" y="901"/>
                    <a:pt x="1516" y="1057"/>
                    <a:pt x="1360" y="1133"/>
                  </a:cubicBezTo>
                  <a:cubicBezTo>
                    <a:pt x="1339" y="1037"/>
                    <a:pt x="1326" y="911"/>
                    <a:pt x="1354" y="816"/>
                  </a:cubicBezTo>
                  <a:cubicBezTo>
                    <a:pt x="1257" y="908"/>
                    <a:pt x="1289" y="1040"/>
                    <a:pt x="1347" y="1131"/>
                  </a:cubicBezTo>
                  <a:close/>
                  <a:moveTo>
                    <a:pt x="1371" y="1160"/>
                  </a:moveTo>
                  <a:cubicBezTo>
                    <a:pt x="1371" y="1160"/>
                    <a:pt x="1371" y="1160"/>
                    <a:pt x="1371" y="1160"/>
                  </a:cubicBezTo>
                  <a:cubicBezTo>
                    <a:pt x="1454" y="1230"/>
                    <a:pt x="1579" y="1280"/>
                    <a:pt x="1684" y="1198"/>
                  </a:cubicBezTo>
                  <a:cubicBezTo>
                    <a:pt x="1586" y="1212"/>
                    <a:pt x="1463" y="1181"/>
                    <a:pt x="1372" y="1146"/>
                  </a:cubicBezTo>
                  <a:cubicBezTo>
                    <a:pt x="1469" y="1003"/>
                    <a:pt x="1622" y="1037"/>
                    <a:pt x="1860" y="1106"/>
                  </a:cubicBezTo>
                  <a:cubicBezTo>
                    <a:pt x="1768" y="1218"/>
                    <a:pt x="1564" y="1353"/>
                    <a:pt x="1406" y="1204"/>
                  </a:cubicBezTo>
                  <a:cubicBezTo>
                    <a:pt x="1384" y="1183"/>
                    <a:pt x="1375" y="1166"/>
                    <a:pt x="1371" y="1160"/>
                  </a:cubicBezTo>
                  <a:close/>
                  <a:moveTo>
                    <a:pt x="1095" y="1399"/>
                  </a:moveTo>
                  <a:cubicBezTo>
                    <a:pt x="1095" y="1399"/>
                    <a:pt x="1095" y="1399"/>
                    <a:pt x="1095" y="1399"/>
                  </a:cubicBezTo>
                  <a:cubicBezTo>
                    <a:pt x="1027" y="1314"/>
                    <a:pt x="982" y="1187"/>
                    <a:pt x="1067" y="1085"/>
                  </a:cubicBezTo>
                  <a:cubicBezTo>
                    <a:pt x="1050" y="1182"/>
                    <a:pt x="1077" y="1306"/>
                    <a:pt x="1108" y="1398"/>
                  </a:cubicBezTo>
                  <a:cubicBezTo>
                    <a:pt x="1255" y="1307"/>
                    <a:pt x="1226" y="1153"/>
                    <a:pt x="1166" y="912"/>
                  </a:cubicBezTo>
                  <a:cubicBezTo>
                    <a:pt x="1050" y="1000"/>
                    <a:pt x="908" y="1199"/>
                    <a:pt x="1052" y="1362"/>
                  </a:cubicBezTo>
                  <a:cubicBezTo>
                    <a:pt x="1072" y="1385"/>
                    <a:pt x="1089" y="1395"/>
                    <a:pt x="1095" y="1399"/>
                  </a:cubicBezTo>
                  <a:close/>
                  <a:moveTo>
                    <a:pt x="1122" y="1424"/>
                  </a:moveTo>
                  <a:cubicBezTo>
                    <a:pt x="1122" y="1424"/>
                    <a:pt x="1122" y="1424"/>
                    <a:pt x="1122" y="1424"/>
                  </a:cubicBezTo>
                  <a:cubicBezTo>
                    <a:pt x="1127" y="1430"/>
                    <a:pt x="1138" y="1445"/>
                    <a:pt x="1162" y="1465"/>
                  </a:cubicBezTo>
                  <a:cubicBezTo>
                    <a:pt x="1335" y="1595"/>
                    <a:pt x="1524" y="1439"/>
                    <a:pt x="1602" y="1318"/>
                  </a:cubicBezTo>
                  <a:cubicBezTo>
                    <a:pt x="1358" y="1275"/>
                    <a:pt x="1202" y="1258"/>
                    <a:pt x="1121" y="1411"/>
                  </a:cubicBezTo>
                  <a:cubicBezTo>
                    <a:pt x="1216" y="1435"/>
                    <a:pt x="1342" y="1453"/>
                    <a:pt x="1438" y="1428"/>
                  </a:cubicBezTo>
                  <a:cubicBezTo>
                    <a:pt x="1342" y="1521"/>
                    <a:pt x="1212" y="1485"/>
                    <a:pt x="1122" y="1424"/>
                  </a:cubicBezTo>
                  <a:close/>
                  <a:moveTo>
                    <a:pt x="874" y="1692"/>
                  </a:moveTo>
                  <a:cubicBezTo>
                    <a:pt x="874" y="1692"/>
                    <a:pt x="874" y="1692"/>
                    <a:pt x="874" y="1692"/>
                  </a:cubicBezTo>
                  <a:cubicBezTo>
                    <a:pt x="868" y="1688"/>
                    <a:pt x="850" y="1681"/>
                    <a:pt x="827" y="1660"/>
                  </a:cubicBezTo>
                  <a:cubicBezTo>
                    <a:pt x="667" y="1514"/>
                    <a:pt x="786" y="1300"/>
                    <a:pt x="891" y="1201"/>
                  </a:cubicBezTo>
                  <a:cubicBezTo>
                    <a:pt x="977" y="1433"/>
                    <a:pt x="1022" y="1583"/>
                    <a:pt x="887" y="1690"/>
                  </a:cubicBezTo>
                  <a:cubicBezTo>
                    <a:pt x="846" y="1602"/>
                    <a:pt x="805" y="1481"/>
                    <a:pt x="812" y="1383"/>
                  </a:cubicBezTo>
                  <a:cubicBezTo>
                    <a:pt x="738" y="1493"/>
                    <a:pt x="797" y="1615"/>
                    <a:pt x="874" y="1692"/>
                  </a:cubicBezTo>
                  <a:close/>
                  <a:moveTo>
                    <a:pt x="904" y="1714"/>
                  </a:moveTo>
                  <a:cubicBezTo>
                    <a:pt x="904" y="1714"/>
                    <a:pt x="904" y="1714"/>
                    <a:pt x="904" y="1714"/>
                  </a:cubicBezTo>
                  <a:cubicBezTo>
                    <a:pt x="999" y="1765"/>
                    <a:pt x="1133" y="1787"/>
                    <a:pt x="1218" y="1684"/>
                  </a:cubicBezTo>
                  <a:cubicBezTo>
                    <a:pt x="1125" y="1719"/>
                    <a:pt x="998" y="1715"/>
                    <a:pt x="901" y="1701"/>
                  </a:cubicBezTo>
                  <a:cubicBezTo>
                    <a:pt x="965" y="1540"/>
                    <a:pt x="1122" y="1540"/>
                    <a:pt x="1369" y="1556"/>
                  </a:cubicBezTo>
                  <a:cubicBezTo>
                    <a:pt x="1304" y="1685"/>
                    <a:pt x="1134" y="1861"/>
                    <a:pt x="947" y="1750"/>
                  </a:cubicBezTo>
                  <a:cubicBezTo>
                    <a:pt x="921" y="1734"/>
                    <a:pt x="909" y="1719"/>
                    <a:pt x="904" y="1714"/>
                  </a:cubicBezTo>
                  <a:close/>
                  <a:moveTo>
                    <a:pt x="686" y="2008"/>
                  </a:moveTo>
                  <a:cubicBezTo>
                    <a:pt x="686" y="2008"/>
                    <a:pt x="686" y="2008"/>
                    <a:pt x="686" y="2008"/>
                  </a:cubicBezTo>
                  <a:cubicBezTo>
                    <a:pt x="601" y="1939"/>
                    <a:pt x="529" y="1825"/>
                    <a:pt x="591" y="1707"/>
                  </a:cubicBezTo>
                  <a:cubicBezTo>
                    <a:pt x="595" y="1806"/>
                    <a:pt x="648" y="1921"/>
                    <a:pt x="699" y="2004"/>
                  </a:cubicBezTo>
                  <a:cubicBezTo>
                    <a:pt x="822" y="1883"/>
                    <a:pt x="761" y="1739"/>
                    <a:pt x="649" y="1517"/>
                  </a:cubicBezTo>
                  <a:cubicBezTo>
                    <a:pt x="556" y="1627"/>
                    <a:pt x="461" y="1853"/>
                    <a:pt x="636" y="1981"/>
                  </a:cubicBezTo>
                  <a:cubicBezTo>
                    <a:pt x="661" y="1999"/>
                    <a:pt x="679" y="2005"/>
                    <a:pt x="686" y="2008"/>
                  </a:cubicBezTo>
                  <a:close/>
                  <a:moveTo>
                    <a:pt x="718" y="2026"/>
                  </a:moveTo>
                  <a:cubicBezTo>
                    <a:pt x="718" y="2026"/>
                    <a:pt x="718" y="2026"/>
                    <a:pt x="718" y="2026"/>
                  </a:cubicBezTo>
                  <a:cubicBezTo>
                    <a:pt x="723" y="2031"/>
                    <a:pt x="738" y="2044"/>
                    <a:pt x="765" y="2057"/>
                  </a:cubicBezTo>
                  <a:cubicBezTo>
                    <a:pt x="963" y="2147"/>
                    <a:pt x="1113" y="1954"/>
                    <a:pt x="1163" y="1818"/>
                  </a:cubicBezTo>
                  <a:cubicBezTo>
                    <a:pt x="916" y="1830"/>
                    <a:pt x="760" y="1847"/>
                    <a:pt x="714" y="2013"/>
                  </a:cubicBezTo>
                  <a:cubicBezTo>
                    <a:pt x="812" y="2017"/>
                    <a:pt x="939" y="2007"/>
                    <a:pt x="1027" y="1962"/>
                  </a:cubicBezTo>
                  <a:cubicBezTo>
                    <a:pt x="954" y="2073"/>
                    <a:pt x="819" y="2067"/>
                    <a:pt x="718" y="2026"/>
                  </a:cubicBezTo>
                  <a:close/>
                  <a:moveTo>
                    <a:pt x="534" y="2342"/>
                  </a:moveTo>
                  <a:cubicBezTo>
                    <a:pt x="534" y="2342"/>
                    <a:pt x="534" y="2342"/>
                    <a:pt x="534" y="2342"/>
                  </a:cubicBezTo>
                  <a:cubicBezTo>
                    <a:pt x="527" y="2340"/>
                    <a:pt x="508" y="2336"/>
                    <a:pt x="481" y="2321"/>
                  </a:cubicBezTo>
                  <a:cubicBezTo>
                    <a:pt x="293" y="2213"/>
                    <a:pt x="363" y="1978"/>
                    <a:pt x="444" y="1858"/>
                  </a:cubicBezTo>
                  <a:cubicBezTo>
                    <a:pt x="578" y="2066"/>
                    <a:pt x="655" y="2203"/>
                    <a:pt x="546" y="2337"/>
                  </a:cubicBezTo>
                  <a:cubicBezTo>
                    <a:pt x="487" y="2259"/>
                    <a:pt x="421" y="2151"/>
                    <a:pt x="406" y="2053"/>
                  </a:cubicBezTo>
                  <a:cubicBezTo>
                    <a:pt x="358" y="2177"/>
                    <a:pt x="442" y="2283"/>
                    <a:pt x="534" y="2342"/>
                  </a:cubicBezTo>
                  <a:close/>
                  <a:moveTo>
                    <a:pt x="567" y="2357"/>
                  </a:moveTo>
                  <a:cubicBezTo>
                    <a:pt x="567" y="2357"/>
                    <a:pt x="567" y="2357"/>
                    <a:pt x="567" y="2357"/>
                  </a:cubicBezTo>
                  <a:cubicBezTo>
                    <a:pt x="672" y="2386"/>
                    <a:pt x="807" y="2378"/>
                    <a:pt x="868" y="2259"/>
                  </a:cubicBezTo>
                  <a:cubicBezTo>
                    <a:pt x="785" y="2314"/>
                    <a:pt x="660" y="2337"/>
                    <a:pt x="562" y="2345"/>
                  </a:cubicBezTo>
                  <a:cubicBezTo>
                    <a:pt x="590" y="2174"/>
                    <a:pt x="743" y="2140"/>
                    <a:pt x="987" y="2102"/>
                  </a:cubicBezTo>
                  <a:cubicBezTo>
                    <a:pt x="952" y="2242"/>
                    <a:pt x="824" y="2450"/>
                    <a:pt x="618" y="2383"/>
                  </a:cubicBezTo>
                  <a:cubicBezTo>
                    <a:pt x="589" y="2372"/>
                    <a:pt x="573" y="2361"/>
                    <a:pt x="567" y="2357"/>
                  </a:cubicBezTo>
                  <a:close/>
                  <a:moveTo>
                    <a:pt x="419" y="2690"/>
                  </a:moveTo>
                  <a:cubicBezTo>
                    <a:pt x="419" y="2690"/>
                    <a:pt x="419" y="2690"/>
                    <a:pt x="419" y="2690"/>
                  </a:cubicBezTo>
                  <a:cubicBezTo>
                    <a:pt x="321" y="2642"/>
                    <a:pt x="226" y="2546"/>
                    <a:pt x="260" y="2418"/>
                  </a:cubicBezTo>
                  <a:cubicBezTo>
                    <a:pt x="286" y="2513"/>
                    <a:pt x="363" y="2614"/>
                    <a:pt x="430" y="2685"/>
                  </a:cubicBezTo>
                  <a:cubicBezTo>
                    <a:pt x="524" y="2539"/>
                    <a:pt x="433" y="2412"/>
                    <a:pt x="277" y="2220"/>
                  </a:cubicBezTo>
                  <a:cubicBezTo>
                    <a:pt x="209" y="2348"/>
                    <a:pt x="165" y="2588"/>
                    <a:pt x="364" y="2676"/>
                  </a:cubicBezTo>
                  <a:cubicBezTo>
                    <a:pt x="392" y="2688"/>
                    <a:pt x="412" y="2689"/>
                    <a:pt x="419" y="2690"/>
                  </a:cubicBezTo>
                  <a:close/>
                  <a:moveTo>
                    <a:pt x="454" y="2702"/>
                  </a:moveTo>
                  <a:cubicBezTo>
                    <a:pt x="454" y="2702"/>
                    <a:pt x="454" y="2702"/>
                    <a:pt x="454" y="2702"/>
                  </a:cubicBezTo>
                  <a:cubicBezTo>
                    <a:pt x="460" y="2705"/>
                    <a:pt x="477" y="2715"/>
                    <a:pt x="507" y="2722"/>
                  </a:cubicBezTo>
                  <a:cubicBezTo>
                    <a:pt x="719" y="2767"/>
                    <a:pt x="824" y="2545"/>
                    <a:pt x="844" y="2402"/>
                  </a:cubicBezTo>
                  <a:cubicBezTo>
                    <a:pt x="604" y="2467"/>
                    <a:pt x="456" y="2518"/>
                    <a:pt x="448" y="2690"/>
                  </a:cubicBezTo>
                  <a:cubicBezTo>
                    <a:pt x="544" y="2672"/>
                    <a:pt x="665" y="2635"/>
                    <a:pt x="742" y="2572"/>
                  </a:cubicBezTo>
                  <a:cubicBezTo>
                    <a:pt x="694" y="2697"/>
                    <a:pt x="561" y="2719"/>
                    <a:pt x="454" y="2702"/>
                  </a:cubicBezTo>
                  <a:close/>
                  <a:moveTo>
                    <a:pt x="342" y="3050"/>
                  </a:moveTo>
                  <a:cubicBezTo>
                    <a:pt x="342" y="3050"/>
                    <a:pt x="342" y="3050"/>
                    <a:pt x="342" y="3050"/>
                  </a:cubicBezTo>
                  <a:cubicBezTo>
                    <a:pt x="335" y="3049"/>
                    <a:pt x="316" y="3050"/>
                    <a:pt x="286" y="3041"/>
                  </a:cubicBezTo>
                  <a:cubicBezTo>
                    <a:pt x="79" y="2976"/>
                    <a:pt x="97" y="2732"/>
                    <a:pt x="150" y="2597"/>
                  </a:cubicBezTo>
                  <a:cubicBezTo>
                    <a:pt x="326" y="2771"/>
                    <a:pt x="431" y="2888"/>
                    <a:pt x="353" y="3043"/>
                  </a:cubicBezTo>
                  <a:cubicBezTo>
                    <a:pt x="279" y="2980"/>
                    <a:pt x="191" y="2888"/>
                    <a:pt x="155" y="2796"/>
                  </a:cubicBezTo>
                  <a:cubicBezTo>
                    <a:pt x="135" y="2927"/>
                    <a:pt x="240" y="3012"/>
                    <a:pt x="342" y="3050"/>
                  </a:cubicBezTo>
                  <a:close/>
                  <a:moveTo>
                    <a:pt x="379" y="3057"/>
                  </a:moveTo>
                  <a:cubicBezTo>
                    <a:pt x="379" y="3057"/>
                    <a:pt x="379" y="3057"/>
                    <a:pt x="379" y="3057"/>
                  </a:cubicBezTo>
                  <a:cubicBezTo>
                    <a:pt x="487" y="3063"/>
                    <a:pt x="617" y="3026"/>
                    <a:pt x="650" y="2897"/>
                  </a:cubicBezTo>
                  <a:cubicBezTo>
                    <a:pt x="581" y="2968"/>
                    <a:pt x="465" y="3018"/>
                    <a:pt x="371" y="3046"/>
                  </a:cubicBezTo>
                  <a:cubicBezTo>
                    <a:pt x="361" y="2874"/>
                    <a:pt x="503" y="2807"/>
                    <a:pt x="733" y="2717"/>
                  </a:cubicBezTo>
                  <a:cubicBezTo>
                    <a:pt x="729" y="2861"/>
                    <a:pt x="650" y="3093"/>
                    <a:pt x="434" y="3071"/>
                  </a:cubicBezTo>
                  <a:cubicBezTo>
                    <a:pt x="403" y="3067"/>
                    <a:pt x="385" y="3059"/>
                    <a:pt x="379" y="3057"/>
                  </a:cubicBezTo>
                  <a:close/>
                  <a:moveTo>
                    <a:pt x="306" y="3415"/>
                  </a:moveTo>
                  <a:cubicBezTo>
                    <a:pt x="306" y="3415"/>
                    <a:pt x="306" y="3415"/>
                    <a:pt x="306" y="3415"/>
                  </a:cubicBezTo>
                  <a:cubicBezTo>
                    <a:pt x="200" y="3389"/>
                    <a:pt x="86" y="3316"/>
                    <a:pt x="92" y="3183"/>
                  </a:cubicBezTo>
                  <a:cubicBezTo>
                    <a:pt x="138" y="3271"/>
                    <a:pt x="235" y="3353"/>
                    <a:pt x="316" y="3407"/>
                  </a:cubicBezTo>
                  <a:cubicBezTo>
                    <a:pt x="376" y="3245"/>
                    <a:pt x="259" y="3140"/>
                    <a:pt x="65" y="2987"/>
                  </a:cubicBezTo>
                  <a:cubicBezTo>
                    <a:pt x="27" y="3126"/>
                    <a:pt x="36" y="3370"/>
                    <a:pt x="249" y="3413"/>
                  </a:cubicBezTo>
                  <a:cubicBezTo>
                    <a:pt x="279" y="3418"/>
                    <a:pt x="298" y="3415"/>
                    <a:pt x="306" y="3415"/>
                  </a:cubicBezTo>
                  <a:close/>
                  <a:moveTo>
                    <a:pt x="343" y="3419"/>
                  </a:moveTo>
                  <a:cubicBezTo>
                    <a:pt x="343" y="3419"/>
                    <a:pt x="343" y="3419"/>
                    <a:pt x="343" y="3419"/>
                  </a:cubicBezTo>
                  <a:cubicBezTo>
                    <a:pt x="349" y="3420"/>
                    <a:pt x="368" y="3426"/>
                    <a:pt x="399" y="3427"/>
                  </a:cubicBezTo>
                  <a:cubicBezTo>
                    <a:pt x="616" y="3424"/>
                    <a:pt x="670" y="3186"/>
                    <a:pt x="658" y="3042"/>
                  </a:cubicBezTo>
                  <a:cubicBezTo>
                    <a:pt x="439" y="3157"/>
                    <a:pt x="305" y="3238"/>
                    <a:pt x="334" y="3408"/>
                  </a:cubicBezTo>
                  <a:cubicBezTo>
                    <a:pt x="424" y="3370"/>
                    <a:pt x="534" y="3308"/>
                    <a:pt x="595" y="3230"/>
                  </a:cubicBezTo>
                  <a:cubicBezTo>
                    <a:pt x="576" y="3361"/>
                    <a:pt x="451" y="3412"/>
                    <a:pt x="343" y="3419"/>
                  </a:cubicBezTo>
                  <a:close/>
                  <a:moveTo>
                    <a:pt x="309" y="3782"/>
                  </a:moveTo>
                  <a:cubicBezTo>
                    <a:pt x="309" y="3782"/>
                    <a:pt x="309" y="3782"/>
                    <a:pt x="309" y="3782"/>
                  </a:cubicBezTo>
                  <a:cubicBezTo>
                    <a:pt x="302" y="3783"/>
                    <a:pt x="283" y="3788"/>
                    <a:pt x="252" y="3786"/>
                  </a:cubicBezTo>
                  <a:cubicBezTo>
                    <a:pt x="36" y="3767"/>
                    <a:pt x="0" y="3525"/>
                    <a:pt x="23" y="3383"/>
                  </a:cubicBezTo>
                  <a:cubicBezTo>
                    <a:pt x="233" y="3514"/>
                    <a:pt x="360" y="3605"/>
                    <a:pt x="319" y="3773"/>
                  </a:cubicBezTo>
                  <a:cubicBezTo>
                    <a:pt x="232" y="3728"/>
                    <a:pt x="126" y="3657"/>
                    <a:pt x="71" y="3575"/>
                  </a:cubicBezTo>
                  <a:cubicBezTo>
                    <a:pt x="80" y="3708"/>
                    <a:pt x="201" y="3768"/>
                    <a:pt x="309" y="3782"/>
                  </a:cubicBezTo>
                  <a:close/>
                  <a:moveTo>
                    <a:pt x="346" y="3782"/>
                  </a:moveTo>
                  <a:cubicBezTo>
                    <a:pt x="346" y="3782"/>
                    <a:pt x="346" y="3782"/>
                    <a:pt x="346" y="3782"/>
                  </a:cubicBezTo>
                  <a:cubicBezTo>
                    <a:pt x="453" y="3764"/>
                    <a:pt x="572" y="3700"/>
                    <a:pt x="577" y="3566"/>
                  </a:cubicBezTo>
                  <a:cubicBezTo>
                    <a:pt x="525" y="3650"/>
                    <a:pt x="422" y="3725"/>
                    <a:pt x="336" y="3773"/>
                  </a:cubicBezTo>
                  <a:cubicBezTo>
                    <a:pt x="289" y="3606"/>
                    <a:pt x="413" y="3511"/>
                    <a:pt x="619" y="3373"/>
                  </a:cubicBezTo>
                  <a:cubicBezTo>
                    <a:pt x="646" y="3515"/>
                    <a:pt x="618" y="3758"/>
                    <a:pt x="403" y="3784"/>
                  </a:cubicBezTo>
                  <a:cubicBezTo>
                    <a:pt x="372" y="3787"/>
                    <a:pt x="353" y="3783"/>
                    <a:pt x="346" y="3782"/>
                  </a:cubicBezTo>
                  <a:close/>
                  <a:moveTo>
                    <a:pt x="353" y="4147"/>
                  </a:moveTo>
                  <a:cubicBezTo>
                    <a:pt x="353" y="4147"/>
                    <a:pt x="353" y="4147"/>
                    <a:pt x="353" y="4147"/>
                  </a:cubicBezTo>
                  <a:cubicBezTo>
                    <a:pt x="244" y="4144"/>
                    <a:pt x="117" y="4098"/>
                    <a:pt x="94" y="3967"/>
                  </a:cubicBezTo>
                  <a:cubicBezTo>
                    <a:pt x="157" y="4042"/>
                    <a:pt x="270" y="4101"/>
                    <a:pt x="361" y="4137"/>
                  </a:cubicBezTo>
                  <a:cubicBezTo>
                    <a:pt x="384" y="3965"/>
                    <a:pt x="248" y="3888"/>
                    <a:pt x="25" y="3781"/>
                  </a:cubicBezTo>
                  <a:cubicBezTo>
                    <a:pt x="18" y="3925"/>
                    <a:pt x="80" y="4162"/>
                    <a:pt x="297" y="4157"/>
                  </a:cubicBezTo>
                  <a:cubicBezTo>
                    <a:pt x="328" y="4156"/>
                    <a:pt x="346" y="4149"/>
                    <a:pt x="353" y="4147"/>
                  </a:cubicBezTo>
                  <a:close/>
                  <a:moveTo>
                    <a:pt x="389" y="4142"/>
                  </a:moveTo>
                  <a:cubicBezTo>
                    <a:pt x="389" y="4142"/>
                    <a:pt x="389" y="4142"/>
                    <a:pt x="389" y="4142"/>
                  </a:cubicBezTo>
                  <a:cubicBezTo>
                    <a:pt x="396" y="4142"/>
                    <a:pt x="416" y="4144"/>
                    <a:pt x="446" y="4138"/>
                  </a:cubicBezTo>
                  <a:cubicBezTo>
                    <a:pt x="657" y="4089"/>
                    <a:pt x="658" y="3844"/>
                    <a:pt x="616" y="3706"/>
                  </a:cubicBezTo>
                  <a:cubicBezTo>
                    <a:pt x="426" y="3866"/>
                    <a:pt x="313" y="3974"/>
                    <a:pt x="379" y="4134"/>
                  </a:cubicBezTo>
                  <a:cubicBezTo>
                    <a:pt x="458" y="4077"/>
                    <a:pt x="553" y="3993"/>
                    <a:pt x="595" y="3903"/>
                  </a:cubicBezTo>
                  <a:cubicBezTo>
                    <a:pt x="605" y="4036"/>
                    <a:pt x="494" y="4113"/>
                    <a:pt x="389" y="4142"/>
                  </a:cubicBezTo>
                  <a:close/>
                  <a:moveTo>
                    <a:pt x="436" y="4505"/>
                  </a:moveTo>
                  <a:cubicBezTo>
                    <a:pt x="436" y="4505"/>
                    <a:pt x="436" y="4505"/>
                    <a:pt x="436" y="4505"/>
                  </a:cubicBezTo>
                  <a:cubicBezTo>
                    <a:pt x="327" y="4514"/>
                    <a:pt x="196" y="4481"/>
                    <a:pt x="158" y="4354"/>
                  </a:cubicBezTo>
                  <a:cubicBezTo>
                    <a:pt x="230" y="4422"/>
                    <a:pt x="348" y="4468"/>
                    <a:pt x="443" y="4494"/>
                  </a:cubicBezTo>
                  <a:cubicBezTo>
                    <a:pt x="447" y="4321"/>
                    <a:pt x="303" y="4259"/>
                    <a:pt x="70" y="4176"/>
                  </a:cubicBezTo>
                  <a:cubicBezTo>
                    <a:pt x="79" y="4321"/>
                    <a:pt x="166" y="4549"/>
                    <a:pt x="381" y="4521"/>
                  </a:cubicBezTo>
                  <a:cubicBezTo>
                    <a:pt x="412" y="4516"/>
                    <a:pt x="429" y="4507"/>
                    <a:pt x="436" y="4505"/>
                  </a:cubicBezTo>
                  <a:close/>
                  <a:moveTo>
                    <a:pt x="472" y="4496"/>
                  </a:moveTo>
                  <a:cubicBezTo>
                    <a:pt x="472" y="4496"/>
                    <a:pt x="472" y="4496"/>
                    <a:pt x="472" y="4496"/>
                  </a:cubicBezTo>
                  <a:cubicBezTo>
                    <a:pt x="572" y="4455"/>
                    <a:pt x="675" y="4367"/>
                    <a:pt x="650" y="4236"/>
                  </a:cubicBezTo>
                  <a:cubicBezTo>
                    <a:pt x="617" y="4329"/>
                    <a:pt x="533" y="4424"/>
                    <a:pt x="460" y="4489"/>
                  </a:cubicBezTo>
                  <a:cubicBezTo>
                    <a:pt x="378" y="4337"/>
                    <a:pt x="478" y="4217"/>
                    <a:pt x="649" y="4038"/>
                  </a:cubicBezTo>
                  <a:cubicBezTo>
                    <a:pt x="706" y="4170"/>
                    <a:pt x="732" y="4414"/>
                    <a:pt x="527" y="4486"/>
                  </a:cubicBezTo>
                  <a:cubicBezTo>
                    <a:pt x="498" y="4495"/>
                    <a:pt x="479" y="4496"/>
                    <a:pt x="472" y="4496"/>
                  </a:cubicBezTo>
                  <a:close/>
                  <a:moveTo>
                    <a:pt x="557" y="4851"/>
                  </a:moveTo>
                  <a:cubicBezTo>
                    <a:pt x="557" y="4851"/>
                    <a:pt x="557" y="4851"/>
                    <a:pt x="557" y="4851"/>
                  </a:cubicBezTo>
                  <a:cubicBezTo>
                    <a:pt x="450" y="4872"/>
                    <a:pt x="316" y="4854"/>
                    <a:pt x="265" y="4731"/>
                  </a:cubicBezTo>
                  <a:cubicBezTo>
                    <a:pt x="344" y="4792"/>
                    <a:pt x="466" y="4825"/>
                    <a:pt x="563" y="4839"/>
                  </a:cubicBezTo>
                  <a:cubicBezTo>
                    <a:pt x="549" y="4667"/>
                    <a:pt x="399" y="4622"/>
                    <a:pt x="158" y="4565"/>
                  </a:cubicBezTo>
                  <a:cubicBezTo>
                    <a:pt x="182" y="4707"/>
                    <a:pt x="294" y="4925"/>
                    <a:pt x="505" y="4873"/>
                  </a:cubicBezTo>
                  <a:cubicBezTo>
                    <a:pt x="534" y="4865"/>
                    <a:pt x="551" y="4855"/>
                    <a:pt x="557" y="4851"/>
                  </a:cubicBezTo>
                  <a:close/>
                  <a:moveTo>
                    <a:pt x="592" y="4839"/>
                  </a:moveTo>
                  <a:cubicBezTo>
                    <a:pt x="592" y="4839"/>
                    <a:pt x="592" y="4839"/>
                    <a:pt x="592" y="4839"/>
                  </a:cubicBezTo>
                  <a:cubicBezTo>
                    <a:pt x="599" y="4837"/>
                    <a:pt x="618" y="4835"/>
                    <a:pt x="646" y="4822"/>
                  </a:cubicBezTo>
                  <a:cubicBezTo>
                    <a:pt x="842" y="4728"/>
                    <a:pt x="790" y="4489"/>
                    <a:pt x="718" y="4364"/>
                  </a:cubicBezTo>
                  <a:cubicBezTo>
                    <a:pt x="568" y="4561"/>
                    <a:pt x="481" y="4691"/>
                    <a:pt x="580" y="4833"/>
                  </a:cubicBezTo>
                  <a:cubicBezTo>
                    <a:pt x="645" y="4761"/>
                    <a:pt x="719" y="4657"/>
                    <a:pt x="741" y="4561"/>
                  </a:cubicBezTo>
                  <a:cubicBezTo>
                    <a:pt x="780" y="4688"/>
                    <a:pt x="688" y="4787"/>
                    <a:pt x="592" y="4839"/>
                  </a:cubicBezTo>
                  <a:close/>
                  <a:moveTo>
                    <a:pt x="716" y="5183"/>
                  </a:moveTo>
                  <a:cubicBezTo>
                    <a:pt x="716" y="5183"/>
                    <a:pt x="716" y="5183"/>
                    <a:pt x="716" y="5183"/>
                  </a:cubicBezTo>
                  <a:cubicBezTo>
                    <a:pt x="612" y="5215"/>
                    <a:pt x="477" y="5212"/>
                    <a:pt x="412" y="5095"/>
                  </a:cubicBezTo>
                  <a:cubicBezTo>
                    <a:pt x="497" y="5147"/>
                    <a:pt x="622" y="5166"/>
                    <a:pt x="720" y="5170"/>
                  </a:cubicBezTo>
                  <a:cubicBezTo>
                    <a:pt x="687" y="5000"/>
                    <a:pt x="533" y="4972"/>
                    <a:pt x="287" y="4941"/>
                  </a:cubicBezTo>
                  <a:cubicBezTo>
                    <a:pt x="327" y="5080"/>
                    <a:pt x="462" y="5285"/>
                    <a:pt x="666" y="5210"/>
                  </a:cubicBezTo>
                  <a:cubicBezTo>
                    <a:pt x="695" y="5199"/>
                    <a:pt x="710" y="5187"/>
                    <a:pt x="716" y="5183"/>
                  </a:cubicBezTo>
                  <a:close/>
                  <a:moveTo>
                    <a:pt x="749" y="5166"/>
                  </a:moveTo>
                  <a:cubicBezTo>
                    <a:pt x="749" y="5166"/>
                    <a:pt x="749" y="5166"/>
                    <a:pt x="749" y="5166"/>
                  </a:cubicBezTo>
                  <a:cubicBezTo>
                    <a:pt x="838" y="5105"/>
                    <a:pt x="919" y="4996"/>
                    <a:pt x="867" y="4874"/>
                  </a:cubicBezTo>
                  <a:cubicBezTo>
                    <a:pt x="855" y="4972"/>
                    <a:pt x="793" y="5083"/>
                    <a:pt x="736" y="5162"/>
                  </a:cubicBezTo>
                  <a:cubicBezTo>
                    <a:pt x="623" y="5032"/>
                    <a:pt x="695" y="4893"/>
                    <a:pt x="823" y="4680"/>
                  </a:cubicBezTo>
                  <a:cubicBezTo>
                    <a:pt x="908" y="4797"/>
                    <a:pt x="985" y="5029"/>
                    <a:pt x="801" y="5144"/>
                  </a:cubicBezTo>
                  <a:cubicBezTo>
                    <a:pt x="774" y="5160"/>
                    <a:pt x="756" y="5164"/>
                    <a:pt x="749" y="5166"/>
                  </a:cubicBezTo>
                  <a:close/>
                  <a:moveTo>
                    <a:pt x="909" y="5495"/>
                  </a:moveTo>
                  <a:cubicBezTo>
                    <a:pt x="909" y="5495"/>
                    <a:pt x="909" y="5495"/>
                    <a:pt x="909" y="5495"/>
                  </a:cubicBezTo>
                  <a:cubicBezTo>
                    <a:pt x="810" y="5538"/>
                    <a:pt x="675" y="5550"/>
                    <a:pt x="598" y="5441"/>
                  </a:cubicBezTo>
                  <a:cubicBezTo>
                    <a:pt x="688" y="5483"/>
                    <a:pt x="815" y="5488"/>
                    <a:pt x="912" y="5482"/>
                  </a:cubicBezTo>
                  <a:cubicBezTo>
                    <a:pt x="861" y="5317"/>
                    <a:pt x="705" y="5305"/>
                    <a:pt x="457" y="5302"/>
                  </a:cubicBezTo>
                  <a:cubicBezTo>
                    <a:pt x="512" y="5435"/>
                    <a:pt x="668" y="5624"/>
                    <a:pt x="863" y="5527"/>
                  </a:cubicBezTo>
                  <a:cubicBezTo>
                    <a:pt x="890" y="5513"/>
                    <a:pt x="904" y="5499"/>
                    <a:pt x="909" y="5495"/>
                  </a:cubicBezTo>
                  <a:close/>
                  <a:moveTo>
                    <a:pt x="941" y="5475"/>
                  </a:moveTo>
                  <a:cubicBezTo>
                    <a:pt x="941" y="5475"/>
                    <a:pt x="941" y="5475"/>
                    <a:pt x="941" y="5475"/>
                  </a:cubicBezTo>
                  <a:cubicBezTo>
                    <a:pt x="947" y="5472"/>
                    <a:pt x="965" y="5466"/>
                    <a:pt x="990" y="5447"/>
                  </a:cubicBezTo>
                  <a:cubicBezTo>
                    <a:pt x="1161" y="5313"/>
                    <a:pt x="1058" y="5091"/>
                    <a:pt x="961" y="4984"/>
                  </a:cubicBezTo>
                  <a:cubicBezTo>
                    <a:pt x="857" y="5209"/>
                    <a:pt x="801" y="5355"/>
                    <a:pt x="928" y="5472"/>
                  </a:cubicBezTo>
                  <a:cubicBezTo>
                    <a:pt x="976" y="5387"/>
                    <a:pt x="1025" y="5270"/>
                    <a:pt x="1026" y="5171"/>
                  </a:cubicBezTo>
                  <a:cubicBezTo>
                    <a:pt x="1091" y="5287"/>
                    <a:pt x="1023" y="5404"/>
                    <a:pt x="941" y="5475"/>
                  </a:cubicBezTo>
                  <a:close/>
                  <a:moveTo>
                    <a:pt x="1136" y="5784"/>
                  </a:moveTo>
                  <a:cubicBezTo>
                    <a:pt x="1136" y="5784"/>
                    <a:pt x="1136" y="5784"/>
                    <a:pt x="1136" y="5784"/>
                  </a:cubicBezTo>
                  <a:cubicBezTo>
                    <a:pt x="1131" y="5789"/>
                    <a:pt x="1119" y="5804"/>
                    <a:pt x="1093" y="5821"/>
                  </a:cubicBezTo>
                  <a:cubicBezTo>
                    <a:pt x="910" y="5938"/>
                    <a:pt x="735" y="5768"/>
                    <a:pt x="666" y="5641"/>
                  </a:cubicBezTo>
                  <a:cubicBezTo>
                    <a:pt x="912" y="5617"/>
                    <a:pt x="1069" y="5612"/>
                    <a:pt x="1138" y="5770"/>
                  </a:cubicBezTo>
                  <a:cubicBezTo>
                    <a:pt x="1041" y="5788"/>
                    <a:pt x="915" y="5796"/>
                    <a:pt x="821" y="5764"/>
                  </a:cubicBezTo>
                  <a:cubicBezTo>
                    <a:pt x="909" y="5864"/>
                    <a:pt x="1042" y="5838"/>
                    <a:pt x="1136" y="5784"/>
                  </a:cubicBezTo>
                  <a:close/>
                  <a:moveTo>
                    <a:pt x="1165" y="5761"/>
                  </a:moveTo>
                  <a:cubicBezTo>
                    <a:pt x="1165" y="5761"/>
                    <a:pt x="1165" y="5761"/>
                    <a:pt x="1165" y="5761"/>
                  </a:cubicBezTo>
                  <a:cubicBezTo>
                    <a:pt x="1239" y="5681"/>
                    <a:pt x="1294" y="5558"/>
                    <a:pt x="1217" y="5449"/>
                  </a:cubicBezTo>
                  <a:cubicBezTo>
                    <a:pt x="1226" y="5548"/>
                    <a:pt x="1190" y="5669"/>
                    <a:pt x="1152" y="5759"/>
                  </a:cubicBezTo>
                  <a:cubicBezTo>
                    <a:pt x="1013" y="5656"/>
                    <a:pt x="1053" y="5505"/>
                    <a:pt x="1132" y="5270"/>
                  </a:cubicBezTo>
                  <a:cubicBezTo>
                    <a:pt x="1240" y="5366"/>
                    <a:pt x="1366" y="5575"/>
                    <a:pt x="1211" y="5727"/>
                  </a:cubicBezTo>
                  <a:cubicBezTo>
                    <a:pt x="1188" y="5749"/>
                    <a:pt x="1171" y="5757"/>
                    <a:pt x="1165" y="5761"/>
                  </a:cubicBezTo>
                  <a:close/>
                  <a:moveTo>
                    <a:pt x="1393" y="6046"/>
                  </a:moveTo>
                  <a:cubicBezTo>
                    <a:pt x="1393" y="6046"/>
                    <a:pt x="1393" y="6046"/>
                    <a:pt x="1393" y="6046"/>
                  </a:cubicBezTo>
                  <a:cubicBezTo>
                    <a:pt x="1305" y="6110"/>
                    <a:pt x="1176" y="6151"/>
                    <a:pt x="1077" y="6061"/>
                  </a:cubicBezTo>
                  <a:cubicBezTo>
                    <a:pt x="1174" y="6082"/>
                    <a:pt x="1299" y="6060"/>
                    <a:pt x="1393" y="6033"/>
                  </a:cubicBezTo>
                  <a:cubicBezTo>
                    <a:pt x="1307" y="5883"/>
                    <a:pt x="1152" y="5905"/>
                    <a:pt x="910" y="5956"/>
                  </a:cubicBezTo>
                  <a:cubicBezTo>
                    <a:pt x="992" y="6074"/>
                    <a:pt x="1185" y="6224"/>
                    <a:pt x="1354" y="6088"/>
                  </a:cubicBezTo>
                  <a:cubicBezTo>
                    <a:pt x="1378" y="6068"/>
                    <a:pt x="1388" y="6052"/>
                    <a:pt x="1393" y="6046"/>
                  </a:cubicBezTo>
                  <a:close/>
                  <a:moveTo>
                    <a:pt x="1419" y="6020"/>
                  </a:moveTo>
                  <a:cubicBezTo>
                    <a:pt x="1419" y="6020"/>
                    <a:pt x="1419" y="6020"/>
                    <a:pt x="1419" y="6020"/>
                  </a:cubicBezTo>
                  <a:cubicBezTo>
                    <a:pt x="1425" y="6016"/>
                    <a:pt x="1441" y="6006"/>
                    <a:pt x="1461" y="5982"/>
                  </a:cubicBezTo>
                  <a:cubicBezTo>
                    <a:pt x="1599" y="5814"/>
                    <a:pt x="1450" y="5620"/>
                    <a:pt x="1332" y="5536"/>
                  </a:cubicBezTo>
                  <a:cubicBezTo>
                    <a:pt x="1280" y="5778"/>
                    <a:pt x="1256" y="5933"/>
                    <a:pt x="1406" y="6020"/>
                  </a:cubicBezTo>
                  <a:cubicBezTo>
                    <a:pt x="1434" y="5927"/>
                    <a:pt x="1457" y="5802"/>
                    <a:pt x="1436" y="5705"/>
                  </a:cubicBezTo>
                  <a:cubicBezTo>
                    <a:pt x="1525" y="5804"/>
                    <a:pt x="1484" y="5933"/>
                    <a:pt x="1419" y="6020"/>
                  </a:cubicBezTo>
                  <a:close/>
                  <a:moveTo>
                    <a:pt x="1677" y="6279"/>
                  </a:moveTo>
                  <a:cubicBezTo>
                    <a:pt x="1677" y="6279"/>
                    <a:pt x="1677" y="6279"/>
                    <a:pt x="1677" y="6279"/>
                  </a:cubicBezTo>
                  <a:cubicBezTo>
                    <a:pt x="1673" y="6285"/>
                    <a:pt x="1664" y="6303"/>
                    <a:pt x="1643" y="6325"/>
                  </a:cubicBezTo>
                  <a:cubicBezTo>
                    <a:pt x="1490" y="6479"/>
                    <a:pt x="1281" y="6351"/>
                    <a:pt x="1186" y="6242"/>
                  </a:cubicBezTo>
                  <a:cubicBezTo>
                    <a:pt x="1422" y="6165"/>
                    <a:pt x="1574" y="6126"/>
                    <a:pt x="1675" y="6266"/>
                  </a:cubicBezTo>
                  <a:cubicBezTo>
                    <a:pt x="1585" y="6303"/>
                    <a:pt x="1463" y="6339"/>
                    <a:pt x="1365" y="6328"/>
                  </a:cubicBezTo>
                  <a:cubicBezTo>
                    <a:pt x="1473" y="6407"/>
                    <a:pt x="1596" y="6353"/>
                    <a:pt x="1677" y="6279"/>
                  </a:cubicBezTo>
                  <a:close/>
                  <a:moveTo>
                    <a:pt x="1700" y="6250"/>
                  </a:moveTo>
                  <a:cubicBezTo>
                    <a:pt x="1700" y="6250"/>
                    <a:pt x="1700" y="6250"/>
                    <a:pt x="1700" y="6250"/>
                  </a:cubicBezTo>
                  <a:cubicBezTo>
                    <a:pt x="1755" y="6157"/>
                    <a:pt x="1782" y="6024"/>
                    <a:pt x="1683" y="5935"/>
                  </a:cubicBezTo>
                  <a:cubicBezTo>
                    <a:pt x="1714" y="6029"/>
                    <a:pt x="1705" y="6156"/>
                    <a:pt x="1687" y="6252"/>
                  </a:cubicBezTo>
                  <a:cubicBezTo>
                    <a:pt x="1529" y="6182"/>
                    <a:pt x="1535" y="6025"/>
                    <a:pt x="1561" y="5779"/>
                  </a:cubicBezTo>
                  <a:cubicBezTo>
                    <a:pt x="1687" y="5849"/>
                    <a:pt x="1856" y="6026"/>
                    <a:pt x="1738" y="6208"/>
                  </a:cubicBezTo>
                  <a:cubicBezTo>
                    <a:pt x="1720" y="6234"/>
                    <a:pt x="1705" y="6246"/>
                    <a:pt x="1700" y="6250"/>
                  </a:cubicBezTo>
                  <a:close/>
                  <a:moveTo>
                    <a:pt x="1984" y="6480"/>
                  </a:moveTo>
                  <a:cubicBezTo>
                    <a:pt x="1984" y="6480"/>
                    <a:pt x="1984" y="6480"/>
                    <a:pt x="1984" y="6480"/>
                  </a:cubicBezTo>
                  <a:cubicBezTo>
                    <a:pt x="1912" y="6562"/>
                    <a:pt x="1795" y="6629"/>
                    <a:pt x="1680" y="6563"/>
                  </a:cubicBezTo>
                  <a:cubicBezTo>
                    <a:pt x="1779" y="6563"/>
                    <a:pt x="1896" y="6514"/>
                    <a:pt x="1982" y="6467"/>
                  </a:cubicBezTo>
                  <a:cubicBezTo>
                    <a:pt x="1865" y="6339"/>
                    <a:pt x="1719" y="6394"/>
                    <a:pt x="1493" y="6496"/>
                  </a:cubicBezTo>
                  <a:cubicBezTo>
                    <a:pt x="1599" y="6594"/>
                    <a:pt x="1820" y="6699"/>
                    <a:pt x="1956" y="6529"/>
                  </a:cubicBezTo>
                  <a:cubicBezTo>
                    <a:pt x="1975" y="6504"/>
                    <a:pt x="1981" y="6486"/>
                    <a:pt x="1984" y="6480"/>
                  </a:cubicBezTo>
                  <a:close/>
                  <a:moveTo>
                    <a:pt x="2004" y="6449"/>
                  </a:moveTo>
                  <a:cubicBezTo>
                    <a:pt x="2004" y="6449"/>
                    <a:pt x="2004" y="6449"/>
                    <a:pt x="2004" y="6449"/>
                  </a:cubicBezTo>
                  <a:cubicBezTo>
                    <a:pt x="2009" y="6443"/>
                    <a:pt x="2023" y="6430"/>
                    <a:pt x="2037" y="6402"/>
                  </a:cubicBezTo>
                  <a:cubicBezTo>
                    <a:pt x="2135" y="6209"/>
                    <a:pt x="1948" y="6051"/>
                    <a:pt x="1815" y="5995"/>
                  </a:cubicBezTo>
                  <a:cubicBezTo>
                    <a:pt x="1816" y="6243"/>
                    <a:pt x="1827" y="6399"/>
                    <a:pt x="1991" y="6452"/>
                  </a:cubicBezTo>
                  <a:cubicBezTo>
                    <a:pt x="1999" y="6354"/>
                    <a:pt x="1994" y="6227"/>
                    <a:pt x="1953" y="6137"/>
                  </a:cubicBezTo>
                  <a:cubicBezTo>
                    <a:pt x="2061" y="6215"/>
                    <a:pt x="2049" y="6349"/>
                    <a:pt x="2004" y="6449"/>
                  </a:cubicBezTo>
                  <a:close/>
                  <a:moveTo>
                    <a:pt x="2312" y="6646"/>
                  </a:moveTo>
                  <a:cubicBezTo>
                    <a:pt x="2312" y="6646"/>
                    <a:pt x="2312" y="6646"/>
                    <a:pt x="2312" y="6646"/>
                  </a:cubicBezTo>
                  <a:cubicBezTo>
                    <a:pt x="2310" y="6653"/>
                    <a:pt x="2305" y="6671"/>
                    <a:pt x="2289" y="6698"/>
                  </a:cubicBezTo>
                  <a:cubicBezTo>
                    <a:pt x="2173" y="6881"/>
                    <a:pt x="1942" y="6801"/>
                    <a:pt x="1825" y="6716"/>
                  </a:cubicBezTo>
                  <a:cubicBezTo>
                    <a:pt x="2038" y="6590"/>
                    <a:pt x="2178" y="6519"/>
                    <a:pt x="2308" y="6633"/>
                  </a:cubicBezTo>
                  <a:cubicBezTo>
                    <a:pt x="2228" y="6689"/>
                    <a:pt x="2117" y="6750"/>
                    <a:pt x="2018" y="6761"/>
                  </a:cubicBezTo>
                  <a:cubicBezTo>
                    <a:pt x="2140" y="6814"/>
                    <a:pt x="2249" y="6735"/>
                    <a:pt x="2312" y="6646"/>
                  </a:cubicBezTo>
                  <a:close/>
                  <a:moveTo>
                    <a:pt x="2328" y="6613"/>
                  </a:moveTo>
                  <a:cubicBezTo>
                    <a:pt x="2328" y="6613"/>
                    <a:pt x="2328" y="6613"/>
                    <a:pt x="2328" y="6613"/>
                  </a:cubicBezTo>
                  <a:cubicBezTo>
                    <a:pt x="2362" y="6509"/>
                    <a:pt x="2359" y="6374"/>
                    <a:pt x="2243" y="6309"/>
                  </a:cubicBezTo>
                  <a:cubicBezTo>
                    <a:pt x="2294" y="6394"/>
                    <a:pt x="2312" y="6519"/>
                    <a:pt x="2316" y="6617"/>
                  </a:cubicBezTo>
                  <a:cubicBezTo>
                    <a:pt x="2146" y="6583"/>
                    <a:pt x="2119" y="6428"/>
                    <a:pt x="2091" y="6182"/>
                  </a:cubicBezTo>
                  <a:cubicBezTo>
                    <a:pt x="2229" y="6223"/>
                    <a:pt x="2432" y="6360"/>
                    <a:pt x="2356" y="6563"/>
                  </a:cubicBezTo>
                  <a:cubicBezTo>
                    <a:pt x="2345" y="6592"/>
                    <a:pt x="2332" y="6607"/>
                    <a:pt x="2328" y="6613"/>
                  </a:cubicBezTo>
                  <a:close/>
                  <a:moveTo>
                    <a:pt x="2656" y="6775"/>
                  </a:moveTo>
                  <a:cubicBezTo>
                    <a:pt x="2656" y="6775"/>
                    <a:pt x="2656" y="6775"/>
                    <a:pt x="2656" y="6775"/>
                  </a:cubicBezTo>
                  <a:cubicBezTo>
                    <a:pt x="2603" y="6870"/>
                    <a:pt x="2504" y="6961"/>
                    <a:pt x="2376" y="6922"/>
                  </a:cubicBezTo>
                  <a:cubicBezTo>
                    <a:pt x="2473" y="6900"/>
                    <a:pt x="2577" y="6827"/>
                    <a:pt x="2650" y="6763"/>
                  </a:cubicBezTo>
                  <a:cubicBezTo>
                    <a:pt x="2509" y="6663"/>
                    <a:pt x="2378" y="6749"/>
                    <a:pt x="2180" y="6898"/>
                  </a:cubicBezTo>
                  <a:cubicBezTo>
                    <a:pt x="2305" y="6970"/>
                    <a:pt x="2543" y="7024"/>
                    <a:pt x="2639" y="6829"/>
                  </a:cubicBezTo>
                  <a:cubicBezTo>
                    <a:pt x="2652" y="6801"/>
                    <a:pt x="2654" y="6782"/>
                    <a:pt x="2656" y="6775"/>
                  </a:cubicBezTo>
                  <a:close/>
                  <a:moveTo>
                    <a:pt x="2669" y="6740"/>
                  </a:moveTo>
                  <a:cubicBezTo>
                    <a:pt x="2669" y="6740"/>
                    <a:pt x="2669" y="6740"/>
                    <a:pt x="2669" y="6740"/>
                  </a:cubicBezTo>
                  <a:cubicBezTo>
                    <a:pt x="2672" y="6734"/>
                    <a:pt x="2682" y="6718"/>
                    <a:pt x="2691" y="6688"/>
                  </a:cubicBezTo>
                  <a:cubicBezTo>
                    <a:pt x="2744" y="6477"/>
                    <a:pt x="2527" y="6364"/>
                    <a:pt x="2385" y="6338"/>
                  </a:cubicBezTo>
                  <a:cubicBezTo>
                    <a:pt x="2440" y="6580"/>
                    <a:pt x="2484" y="6730"/>
                    <a:pt x="2656" y="6746"/>
                  </a:cubicBezTo>
                  <a:cubicBezTo>
                    <a:pt x="2642" y="6649"/>
                    <a:pt x="2610" y="6526"/>
                    <a:pt x="2551" y="6447"/>
                  </a:cubicBezTo>
                  <a:cubicBezTo>
                    <a:pt x="2673" y="6500"/>
                    <a:pt x="2690" y="6634"/>
                    <a:pt x="2669" y="6740"/>
                  </a:cubicBezTo>
                  <a:close/>
                  <a:moveTo>
                    <a:pt x="3011" y="6866"/>
                  </a:moveTo>
                  <a:cubicBezTo>
                    <a:pt x="3011" y="6866"/>
                    <a:pt x="3011" y="6866"/>
                    <a:pt x="3011" y="6866"/>
                  </a:cubicBezTo>
                  <a:cubicBezTo>
                    <a:pt x="3011" y="6873"/>
                    <a:pt x="3010" y="6892"/>
                    <a:pt x="3001" y="6922"/>
                  </a:cubicBezTo>
                  <a:cubicBezTo>
                    <a:pt x="2927" y="7126"/>
                    <a:pt x="2684" y="7098"/>
                    <a:pt x="2552" y="7039"/>
                  </a:cubicBezTo>
                  <a:cubicBezTo>
                    <a:pt x="2732" y="6870"/>
                    <a:pt x="2853" y="6771"/>
                    <a:pt x="3005" y="6854"/>
                  </a:cubicBezTo>
                  <a:cubicBezTo>
                    <a:pt x="2939" y="6927"/>
                    <a:pt x="2844" y="7010"/>
                    <a:pt x="2750" y="7042"/>
                  </a:cubicBezTo>
                  <a:cubicBezTo>
                    <a:pt x="2881" y="7068"/>
                    <a:pt x="2970" y="6966"/>
                    <a:pt x="3011" y="6866"/>
                  </a:cubicBezTo>
                  <a:close/>
                  <a:moveTo>
                    <a:pt x="3380" y="6881"/>
                  </a:moveTo>
                  <a:cubicBezTo>
                    <a:pt x="3380" y="6881"/>
                    <a:pt x="3380" y="6881"/>
                    <a:pt x="3380" y="6881"/>
                  </a:cubicBezTo>
                  <a:cubicBezTo>
                    <a:pt x="3378" y="6772"/>
                    <a:pt x="3333" y="6645"/>
                    <a:pt x="3202" y="6620"/>
                  </a:cubicBezTo>
                  <a:cubicBezTo>
                    <a:pt x="3277" y="6685"/>
                    <a:pt x="3335" y="6797"/>
                    <a:pt x="3370" y="6889"/>
                  </a:cubicBezTo>
                  <a:cubicBezTo>
                    <a:pt x="3198" y="6911"/>
                    <a:pt x="3122" y="6774"/>
                    <a:pt x="3016" y="6550"/>
                  </a:cubicBezTo>
                  <a:cubicBezTo>
                    <a:pt x="3161" y="6544"/>
                    <a:pt x="3397" y="6608"/>
                    <a:pt x="3390" y="6825"/>
                  </a:cubicBezTo>
                  <a:cubicBezTo>
                    <a:pt x="3389" y="6856"/>
                    <a:pt x="3382" y="6874"/>
                    <a:pt x="3380" y="6881"/>
                  </a:cubicBezTo>
                  <a:close/>
                  <a:moveTo>
                    <a:pt x="3020" y="6830"/>
                  </a:moveTo>
                  <a:cubicBezTo>
                    <a:pt x="3020" y="6830"/>
                    <a:pt x="3020" y="6830"/>
                    <a:pt x="3020" y="6830"/>
                  </a:cubicBezTo>
                  <a:cubicBezTo>
                    <a:pt x="3031" y="6722"/>
                    <a:pt x="2999" y="6590"/>
                    <a:pt x="2872" y="6552"/>
                  </a:cubicBezTo>
                  <a:cubicBezTo>
                    <a:pt x="2939" y="6624"/>
                    <a:pt x="2985" y="6742"/>
                    <a:pt x="3009" y="6837"/>
                  </a:cubicBezTo>
                  <a:cubicBezTo>
                    <a:pt x="2836" y="6840"/>
                    <a:pt x="2776" y="6696"/>
                    <a:pt x="2695" y="6461"/>
                  </a:cubicBezTo>
                  <a:cubicBezTo>
                    <a:pt x="2839" y="6471"/>
                    <a:pt x="3067" y="6560"/>
                    <a:pt x="3037" y="6775"/>
                  </a:cubicBezTo>
                  <a:cubicBezTo>
                    <a:pt x="3032" y="6806"/>
                    <a:pt x="3023" y="6823"/>
                    <a:pt x="3020" y="6830"/>
                  </a:cubicBezTo>
                  <a:close/>
                </a:path>
              </a:pathLst>
            </a:custGeom>
            <a:gradFill flip="none" rotWithShape="1">
              <a:gsLst>
                <a:gs pos="5000">
                  <a:srgbClr val="FEF5D6"/>
                </a:gs>
                <a:gs pos="68000">
                  <a:srgbClr val="FBCB78"/>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sp>
        <p:nvSpPr>
          <p:cNvPr id="28" name="矩形 27"/>
          <p:cNvSpPr/>
          <p:nvPr/>
        </p:nvSpPr>
        <p:spPr>
          <a:xfrm>
            <a:off x="7424202" y="1903491"/>
            <a:ext cx="1498086" cy="593689"/>
          </a:xfrm>
          <a:prstGeom prst="rect">
            <a:avLst/>
          </a:prstGeom>
        </p:spPr>
        <p:txBody>
          <a:bodyPr wrap="square">
            <a:spAutoFit/>
          </a:bodyPr>
          <a:lstStyle/>
          <a:p>
            <a:pPr algn="ctr">
              <a:lnSpc>
                <a:spcPct val="140000"/>
              </a:lnSpc>
            </a:pPr>
            <a:r>
              <a:rPr lang="zh-CN" altLang="en-US" sz="2600" dirty="0">
                <a:solidFill>
                  <a:srgbClr val="D7271E"/>
                </a:solidFill>
                <a:latin typeface="义启粗黑体" panose="02000800000000000000" pitchFamily="2" charset="-128"/>
                <a:ea typeface="义启粗黑体" panose="02000800000000000000" pitchFamily="2" charset="-128"/>
              </a:rPr>
              <a:t>贯 彻</a:t>
            </a:r>
          </a:p>
        </p:txBody>
      </p:sp>
      <p:grpSp>
        <p:nvGrpSpPr>
          <p:cNvPr id="29" name="组合 28"/>
          <p:cNvGrpSpPr/>
          <p:nvPr/>
        </p:nvGrpSpPr>
        <p:grpSpPr>
          <a:xfrm>
            <a:off x="9460501" y="1491582"/>
            <a:ext cx="1548032" cy="1519212"/>
            <a:chOff x="1368932" y="1651000"/>
            <a:chExt cx="1826938" cy="1792926"/>
          </a:xfrm>
        </p:grpSpPr>
        <p:sp>
          <p:nvSpPr>
            <p:cNvPr id="30" name="椭圆 29"/>
            <p:cNvSpPr/>
            <p:nvPr/>
          </p:nvSpPr>
          <p:spPr>
            <a:xfrm>
              <a:off x="1533297" y="1791469"/>
              <a:ext cx="1498086" cy="1498086"/>
            </a:xfrm>
            <a:prstGeom prst="ellipse">
              <a:avLst/>
            </a:prstGeom>
            <a:gradFill flip="none" rotWithShape="1">
              <a:gsLst>
                <a:gs pos="5000">
                  <a:srgbClr val="FEF5D6"/>
                </a:gs>
                <a:gs pos="68000">
                  <a:srgbClr val="FBCB78"/>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1" name="Freeform 5"/>
            <p:cNvSpPr>
              <a:spLocks noEditPoints="1"/>
            </p:cNvSpPr>
            <p:nvPr/>
          </p:nvSpPr>
          <p:spPr bwMode="auto">
            <a:xfrm>
              <a:off x="1368932" y="1651000"/>
              <a:ext cx="1826938" cy="1792926"/>
            </a:xfrm>
            <a:custGeom>
              <a:avLst/>
              <a:gdLst>
                <a:gd name="T0" fmla="*/ 3279 w 7323"/>
                <a:gd name="T1" fmla="*/ 470 h 7185"/>
                <a:gd name="T2" fmla="*/ 3678 w 7323"/>
                <a:gd name="T3" fmla="*/ 281 h 7185"/>
                <a:gd name="T4" fmla="*/ 3662 w 7323"/>
                <a:gd name="T5" fmla="*/ 183 h 7185"/>
                <a:gd name="T6" fmla="*/ 3348 w 7323"/>
                <a:gd name="T7" fmla="*/ 283 h 7185"/>
                <a:gd name="T8" fmla="*/ 3425 w 7323"/>
                <a:gd name="T9" fmla="*/ 60 h 7185"/>
                <a:gd name="T10" fmla="*/ 3197 w 7323"/>
                <a:gd name="T11" fmla="*/ 327 h 7185"/>
                <a:gd name="T12" fmla="*/ 3139 w 7323"/>
                <a:gd name="T13" fmla="*/ 292 h 7185"/>
                <a:gd name="T14" fmla="*/ 3975 w 7323"/>
                <a:gd name="T15" fmla="*/ 279 h 7185"/>
                <a:gd name="T16" fmla="*/ 3984 w 7323"/>
                <a:gd name="T17" fmla="*/ 101 h 7185"/>
                <a:gd name="T18" fmla="*/ 4005 w 7323"/>
                <a:gd name="T19" fmla="*/ 298 h 7185"/>
                <a:gd name="T20" fmla="*/ 4073 w 7323"/>
                <a:gd name="T21" fmla="*/ 408 h 7185"/>
                <a:gd name="T22" fmla="*/ 4716 w 7323"/>
                <a:gd name="T23" fmla="*/ 386 h 7185"/>
                <a:gd name="T24" fmla="*/ 5056 w 7323"/>
                <a:gd name="T25" fmla="*/ 520 h 7185"/>
                <a:gd name="T26" fmla="*/ 5380 w 7323"/>
                <a:gd name="T27" fmla="*/ 691 h 7185"/>
                <a:gd name="T28" fmla="*/ 5684 w 7323"/>
                <a:gd name="T29" fmla="*/ 896 h 7185"/>
                <a:gd name="T30" fmla="*/ 5853 w 7323"/>
                <a:gd name="T31" fmla="*/ 656 h 7185"/>
                <a:gd name="T32" fmla="*/ 6215 w 7323"/>
                <a:gd name="T33" fmla="*/ 1398 h 7185"/>
                <a:gd name="T34" fmla="*/ 6432 w 7323"/>
                <a:gd name="T35" fmla="*/ 1201 h 7185"/>
                <a:gd name="T36" fmla="*/ 6624 w 7323"/>
                <a:gd name="T37" fmla="*/ 2004 h 7185"/>
                <a:gd name="T38" fmla="*/ 6879 w 7323"/>
                <a:gd name="T39" fmla="*/ 1858 h 7185"/>
                <a:gd name="T40" fmla="*/ 6893 w 7323"/>
                <a:gd name="T41" fmla="*/ 2685 h 7185"/>
                <a:gd name="T42" fmla="*/ 7173 w 7323"/>
                <a:gd name="T43" fmla="*/ 2597 h 7185"/>
                <a:gd name="T44" fmla="*/ 7007 w 7323"/>
                <a:gd name="T45" fmla="*/ 3407 h 7185"/>
                <a:gd name="T46" fmla="*/ 7300 w 7323"/>
                <a:gd name="T47" fmla="*/ 3383 h 7185"/>
                <a:gd name="T48" fmla="*/ 6962 w 7323"/>
                <a:gd name="T49" fmla="*/ 4137 h 7185"/>
                <a:gd name="T50" fmla="*/ 6880 w 7323"/>
                <a:gd name="T51" fmla="*/ 4494 h 7185"/>
                <a:gd name="T52" fmla="*/ 6760 w 7323"/>
                <a:gd name="T53" fmla="*/ 4839 h 7185"/>
                <a:gd name="T54" fmla="*/ 6603 w 7323"/>
                <a:gd name="T55" fmla="*/ 5170 h 7185"/>
                <a:gd name="T56" fmla="*/ 6411 w 7323"/>
                <a:gd name="T57" fmla="*/ 5482 h 7185"/>
                <a:gd name="T58" fmla="*/ 6658 w 7323"/>
                <a:gd name="T59" fmla="*/ 5641 h 7185"/>
                <a:gd name="T60" fmla="*/ 5930 w 7323"/>
                <a:gd name="T61" fmla="*/ 6033 h 7185"/>
                <a:gd name="T62" fmla="*/ 6137 w 7323"/>
                <a:gd name="T63" fmla="*/ 6242 h 7185"/>
                <a:gd name="T64" fmla="*/ 5341 w 7323"/>
                <a:gd name="T65" fmla="*/ 6467 h 7185"/>
                <a:gd name="T66" fmla="*/ 5498 w 7323"/>
                <a:gd name="T67" fmla="*/ 6716 h 7185"/>
                <a:gd name="T68" fmla="*/ 4673 w 7323"/>
                <a:gd name="T69" fmla="*/ 6763 h 7185"/>
                <a:gd name="T70" fmla="*/ 4771 w 7323"/>
                <a:gd name="T71" fmla="*/ 7039 h 7185"/>
                <a:gd name="T72" fmla="*/ 3956 w 7323"/>
                <a:gd name="T73" fmla="*/ 6907 h 7185"/>
                <a:gd name="T74" fmla="*/ 2607 w 7323"/>
                <a:gd name="T75" fmla="*/ 386 h 7185"/>
                <a:gd name="T76" fmla="*/ 2267 w 7323"/>
                <a:gd name="T77" fmla="*/ 520 h 7185"/>
                <a:gd name="T78" fmla="*/ 1943 w 7323"/>
                <a:gd name="T79" fmla="*/ 691 h 7185"/>
                <a:gd name="T80" fmla="*/ 1639 w 7323"/>
                <a:gd name="T81" fmla="*/ 896 h 7185"/>
                <a:gd name="T82" fmla="*/ 1470 w 7323"/>
                <a:gd name="T83" fmla="*/ 656 h 7185"/>
                <a:gd name="T84" fmla="*/ 1108 w 7323"/>
                <a:gd name="T85" fmla="*/ 1398 h 7185"/>
                <a:gd name="T86" fmla="*/ 891 w 7323"/>
                <a:gd name="T87" fmla="*/ 1201 h 7185"/>
                <a:gd name="T88" fmla="*/ 699 w 7323"/>
                <a:gd name="T89" fmla="*/ 2004 h 7185"/>
                <a:gd name="T90" fmla="*/ 444 w 7323"/>
                <a:gd name="T91" fmla="*/ 1858 h 7185"/>
                <a:gd name="T92" fmla="*/ 430 w 7323"/>
                <a:gd name="T93" fmla="*/ 2685 h 7185"/>
                <a:gd name="T94" fmla="*/ 150 w 7323"/>
                <a:gd name="T95" fmla="*/ 2597 h 7185"/>
                <a:gd name="T96" fmla="*/ 316 w 7323"/>
                <a:gd name="T97" fmla="*/ 3407 h 7185"/>
                <a:gd name="T98" fmla="*/ 23 w 7323"/>
                <a:gd name="T99" fmla="*/ 3383 h 7185"/>
                <a:gd name="T100" fmla="*/ 361 w 7323"/>
                <a:gd name="T101" fmla="*/ 4137 h 7185"/>
                <a:gd name="T102" fmla="*/ 443 w 7323"/>
                <a:gd name="T103" fmla="*/ 4494 h 7185"/>
                <a:gd name="T104" fmla="*/ 563 w 7323"/>
                <a:gd name="T105" fmla="*/ 4839 h 7185"/>
                <a:gd name="T106" fmla="*/ 720 w 7323"/>
                <a:gd name="T107" fmla="*/ 5170 h 7185"/>
                <a:gd name="T108" fmla="*/ 912 w 7323"/>
                <a:gd name="T109" fmla="*/ 5482 h 7185"/>
                <a:gd name="T110" fmla="*/ 666 w 7323"/>
                <a:gd name="T111" fmla="*/ 5641 h 7185"/>
                <a:gd name="T112" fmla="*/ 1393 w 7323"/>
                <a:gd name="T113" fmla="*/ 6033 h 7185"/>
                <a:gd name="T114" fmla="*/ 1186 w 7323"/>
                <a:gd name="T115" fmla="*/ 6242 h 7185"/>
                <a:gd name="T116" fmla="*/ 1982 w 7323"/>
                <a:gd name="T117" fmla="*/ 6467 h 7185"/>
                <a:gd name="T118" fmla="*/ 1825 w 7323"/>
                <a:gd name="T119" fmla="*/ 6716 h 7185"/>
                <a:gd name="T120" fmla="*/ 2650 w 7323"/>
                <a:gd name="T121" fmla="*/ 6763 h 7185"/>
                <a:gd name="T122" fmla="*/ 2552 w 7323"/>
                <a:gd name="T123" fmla="*/ 7039 h 7185"/>
                <a:gd name="T124" fmla="*/ 3009 w 7323"/>
                <a:gd name="T125" fmla="*/ 6837 h 7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323" h="7185">
                  <a:moveTo>
                    <a:pt x="3375" y="6917"/>
                  </a:moveTo>
                  <a:cubicBezTo>
                    <a:pt x="3345" y="7022"/>
                    <a:pt x="3267" y="7132"/>
                    <a:pt x="3134" y="7121"/>
                  </a:cubicBezTo>
                  <a:cubicBezTo>
                    <a:pt x="3224" y="7079"/>
                    <a:pt x="3310" y="6986"/>
                    <a:pt x="3367" y="6907"/>
                  </a:cubicBezTo>
                  <a:cubicBezTo>
                    <a:pt x="3208" y="6840"/>
                    <a:pt x="3098" y="6952"/>
                    <a:pt x="2937" y="7140"/>
                  </a:cubicBezTo>
                  <a:cubicBezTo>
                    <a:pt x="3075" y="7184"/>
                    <a:pt x="3319" y="7185"/>
                    <a:pt x="3370" y="6974"/>
                  </a:cubicBezTo>
                  <a:cubicBezTo>
                    <a:pt x="3377" y="6944"/>
                    <a:pt x="3375" y="6925"/>
                    <a:pt x="3375" y="6917"/>
                  </a:cubicBezTo>
                  <a:close/>
                  <a:moveTo>
                    <a:pt x="4029" y="490"/>
                  </a:moveTo>
                  <a:cubicBezTo>
                    <a:pt x="4029" y="490"/>
                    <a:pt x="4029" y="490"/>
                    <a:pt x="4029" y="490"/>
                  </a:cubicBezTo>
                  <a:cubicBezTo>
                    <a:pt x="4038" y="486"/>
                    <a:pt x="4043" y="479"/>
                    <a:pt x="4044" y="470"/>
                  </a:cubicBezTo>
                  <a:cubicBezTo>
                    <a:pt x="4053" y="425"/>
                    <a:pt x="3996" y="370"/>
                    <a:pt x="3967" y="342"/>
                  </a:cubicBezTo>
                  <a:cubicBezTo>
                    <a:pt x="3968" y="370"/>
                    <a:pt x="3970" y="514"/>
                    <a:pt x="4029" y="490"/>
                  </a:cubicBezTo>
                  <a:close/>
                  <a:moveTo>
                    <a:pt x="3294" y="490"/>
                  </a:moveTo>
                  <a:cubicBezTo>
                    <a:pt x="3294" y="490"/>
                    <a:pt x="3294" y="490"/>
                    <a:pt x="3294" y="490"/>
                  </a:cubicBezTo>
                  <a:cubicBezTo>
                    <a:pt x="3285" y="486"/>
                    <a:pt x="3281" y="479"/>
                    <a:pt x="3279" y="470"/>
                  </a:cubicBezTo>
                  <a:cubicBezTo>
                    <a:pt x="3270" y="425"/>
                    <a:pt x="3327" y="370"/>
                    <a:pt x="3356" y="342"/>
                  </a:cubicBezTo>
                  <a:cubicBezTo>
                    <a:pt x="3355" y="370"/>
                    <a:pt x="3354" y="514"/>
                    <a:pt x="3294" y="490"/>
                  </a:cubicBezTo>
                  <a:close/>
                  <a:moveTo>
                    <a:pt x="3425" y="502"/>
                  </a:moveTo>
                  <a:cubicBezTo>
                    <a:pt x="3425" y="502"/>
                    <a:pt x="3425" y="502"/>
                    <a:pt x="3425" y="502"/>
                  </a:cubicBezTo>
                  <a:cubicBezTo>
                    <a:pt x="3415" y="503"/>
                    <a:pt x="3408" y="501"/>
                    <a:pt x="3402" y="494"/>
                  </a:cubicBezTo>
                  <a:cubicBezTo>
                    <a:pt x="3370" y="461"/>
                    <a:pt x="3386" y="384"/>
                    <a:pt x="3394" y="345"/>
                  </a:cubicBezTo>
                  <a:cubicBezTo>
                    <a:pt x="3410" y="369"/>
                    <a:pt x="3487" y="489"/>
                    <a:pt x="3425" y="502"/>
                  </a:cubicBezTo>
                  <a:close/>
                  <a:moveTo>
                    <a:pt x="3646" y="279"/>
                  </a:moveTo>
                  <a:cubicBezTo>
                    <a:pt x="3646" y="279"/>
                    <a:pt x="3646" y="279"/>
                    <a:pt x="3646" y="279"/>
                  </a:cubicBezTo>
                  <a:cubicBezTo>
                    <a:pt x="3646" y="279"/>
                    <a:pt x="3646" y="280"/>
                    <a:pt x="3645" y="281"/>
                  </a:cubicBezTo>
                  <a:cubicBezTo>
                    <a:pt x="3646" y="281"/>
                    <a:pt x="3646" y="284"/>
                    <a:pt x="3646" y="284"/>
                  </a:cubicBezTo>
                  <a:cubicBezTo>
                    <a:pt x="3650" y="299"/>
                    <a:pt x="3655" y="315"/>
                    <a:pt x="3662" y="330"/>
                  </a:cubicBezTo>
                  <a:cubicBezTo>
                    <a:pt x="3668" y="315"/>
                    <a:pt x="3673" y="299"/>
                    <a:pt x="3677" y="284"/>
                  </a:cubicBezTo>
                  <a:cubicBezTo>
                    <a:pt x="3677" y="284"/>
                    <a:pt x="3677" y="281"/>
                    <a:pt x="3678" y="281"/>
                  </a:cubicBezTo>
                  <a:cubicBezTo>
                    <a:pt x="3677" y="280"/>
                    <a:pt x="3677" y="279"/>
                    <a:pt x="3677" y="279"/>
                  </a:cubicBezTo>
                  <a:cubicBezTo>
                    <a:pt x="3673" y="263"/>
                    <a:pt x="3668" y="248"/>
                    <a:pt x="3662" y="232"/>
                  </a:cubicBezTo>
                  <a:cubicBezTo>
                    <a:pt x="3655" y="248"/>
                    <a:pt x="3650" y="263"/>
                    <a:pt x="3646" y="279"/>
                  </a:cubicBezTo>
                  <a:close/>
                  <a:moveTo>
                    <a:pt x="3681" y="368"/>
                  </a:moveTo>
                  <a:cubicBezTo>
                    <a:pt x="3681" y="368"/>
                    <a:pt x="3681" y="368"/>
                    <a:pt x="3681" y="368"/>
                  </a:cubicBezTo>
                  <a:cubicBezTo>
                    <a:pt x="3753" y="329"/>
                    <a:pt x="3820" y="301"/>
                    <a:pt x="3883" y="284"/>
                  </a:cubicBezTo>
                  <a:cubicBezTo>
                    <a:pt x="3883" y="283"/>
                    <a:pt x="3884" y="283"/>
                    <a:pt x="3885" y="283"/>
                  </a:cubicBezTo>
                  <a:cubicBezTo>
                    <a:pt x="3886" y="283"/>
                    <a:pt x="3887" y="283"/>
                    <a:pt x="3887" y="282"/>
                  </a:cubicBezTo>
                  <a:cubicBezTo>
                    <a:pt x="3889" y="282"/>
                    <a:pt x="3892" y="281"/>
                    <a:pt x="3893" y="281"/>
                  </a:cubicBezTo>
                  <a:cubicBezTo>
                    <a:pt x="3892" y="280"/>
                    <a:pt x="3889" y="280"/>
                    <a:pt x="3887" y="279"/>
                  </a:cubicBezTo>
                  <a:cubicBezTo>
                    <a:pt x="3886" y="279"/>
                    <a:pt x="3885" y="279"/>
                    <a:pt x="3883" y="279"/>
                  </a:cubicBezTo>
                  <a:cubicBezTo>
                    <a:pt x="3820" y="261"/>
                    <a:pt x="3753" y="233"/>
                    <a:pt x="3681" y="194"/>
                  </a:cubicBezTo>
                  <a:cubicBezTo>
                    <a:pt x="3688" y="182"/>
                    <a:pt x="3696" y="170"/>
                    <a:pt x="3705" y="158"/>
                  </a:cubicBezTo>
                  <a:cubicBezTo>
                    <a:pt x="3691" y="167"/>
                    <a:pt x="3676" y="175"/>
                    <a:pt x="3662" y="183"/>
                  </a:cubicBezTo>
                  <a:cubicBezTo>
                    <a:pt x="3647" y="175"/>
                    <a:pt x="3632" y="167"/>
                    <a:pt x="3618" y="158"/>
                  </a:cubicBezTo>
                  <a:cubicBezTo>
                    <a:pt x="3627" y="170"/>
                    <a:pt x="3635" y="182"/>
                    <a:pt x="3642" y="194"/>
                  </a:cubicBezTo>
                  <a:cubicBezTo>
                    <a:pt x="3570" y="233"/>
                    <a:pt x="3503" y="261"/>
                    <a:pt x="3440" y="279"/>
                  </a:cubicBezTo>
                  <a:cubicBezTo>
                    <a:pt x="3439" y="279"/>
                    <a:pt x="3437" y="279"/>
                    <a:pt x="3436" y="279"/>
                  </a:cubicBezTo>
                  <a:cubicBezTo>
                    <a:pt x="3434" y="280"/>
                    <a:pt x="3432" y="280"/>
                    <a:pt x="3430" y="281"/>
                  </a:cubicBezTo>
                  <a:cubicBezTo>
                    <a:pt x="3432" y="281"/>
                    <a:pt x="3434" y="282"/>
                    <a:pt x="3436" y="282"/>
                  </a:cubicBezTo>
                  <a:cubicBezTo>
                    <a:pt x="3436" y="283"/>
                    <a:pt x="3438" y="283"/>
                    <a:pt x="3438" y="283"/>
                  </a:cubicBezTo>
                  <a:cubicBezTo>
                    <a:pt x="3439" y="283"/>
                    <a:pt x="3440" y="283"/>
                    <a:pt x="3440" y="284"/>
                  </a:cubicBezTo>
                  <a:cubicBezTo>
                    <a:pt x="3503" y="301"/>
                    <a:pt x="3570" y="329"/>
                    <a:pt x="3642" y="368"/>
                  </a:cubicBezTo>
                  <a:cubicBezTo>
                    <a:pt x="3635" y="380"/>
                    <a:pt x="3627" y="392"/>
                    <a:pt x="3618" y="404"/>
                  </a:cubicBezTo>
                  <a:cubicBezTo>
                    <a:pt x="3632" y="395"/>
                    <a:pt x="3647" y="386"/>
                    <a:pt x="3662" y="378"/>
                  </a:cubicBezTo>
                  <a:cubicBezTo>
                    <a:pt x="3676" y="386"/>
                    <a:pt x="3691" y="395"/>
                    <a:pt x="3705" y="404"/>
                  </a:cubicBezTo>
                  <a:cubicBezTo>
                    <a:pt x="3696" y="392"/>
                    <a:pt x="3688" y="380"/>
                    <a:pt x="3681" y="368"/>
                  </a:cubicBezTo>
                  <a:close/>
                  <a:moveTo>
                    <a:pt x="3348" y="283"/>
                  </a:moveTo>
                  <a:cubicBezTo>
                    <a:pt x="3348" y="283"/>
                    <a:pt x="3348" y="283"/>
                    <a:pt x="3348" y="283"/>
                  </a:cubicBezTo>
                  <a:cubicBezTo>
                    <a:pt x="3348" y="282"/>
                    <a:pt x="3348" y="280"/>
                    <a:pt x="3348" y="279"/>
                  </a:cubicBezTo>
                  <a:cubicBezTo>
                    <a:pt x="3348" y="271"/>
                    <a:pt x="3351" y="266"/>
                    <a:pt x="3356" y="261"/>
                  </a:cubicBezTo>
                  <a:cubicBezTo>
                    <a:pt x="3367" y="250"/>
                    <a:pt x="3386" y="250"/>
                    <a:pt x="3398" y="261"/>
                  </a:cubicBezTo>
                  <a:cubicBezTo>
                    <a:pt x="3403" y="266"/>
                    <a:pt x="3405" y="271"/>
                    <a:pt x="3406" y="279"/>
                  </a:cubicBezTo>
                  <a:cubicBezTo>
                    <a:pt x="3406" y="280"/>
                    <a:pt x="3406" y="282"/>
                    <a:pt x="3406" y="284"/>
                  </a:cubicBezTo>
                  <a:cubicBezTo>
                    <a:pt x="3405" y="290"/>
                    <a:pt x="3403" y="296"/>
                    <a:pt x="3398" y="301"/>
                  </a:cubicBezTo>
                  <a:cubicBezTo>
                    <a:pt x="3386" y="312"/>
                    <a:pt x="3368" y="312"/>
                    <a:pt x="3356" y="301"/>
                  </a:cubicBezTo>
                  <a:cubicBezTo>
                    <a:pt x="3351" y="296"/>
                    <a:pt x="3348" y="290"/>
                    <a:pt x="3348" y="284"/>
                  </a:cubicBezTo>
                  <a:cubicBezTo>
                    <a:pt x="3348" y="283"/>
                    <a:pt x="3348" y="283"/>
                    <a:pt x="3348" y="283"/>
                  </a:cubicBezTo>
                  <a:close/>
                  <a:moveTo>
                    <a:pt x="3425" y="60"/>
                  </a:moveTo>
                  <a:cubicBezTo>
                    <a:pt x="3425" y="60"/>
                    <a:pt x="3425" y="60"/>
                    <a:pt x="3425" y="60"/>
                  </a:cubicBezTo>
                  <a:cubicBezTo>
                    <a:pt x="3488" y="72"/>
                    <a:pt x="3409" y="194"/>
                    <a:pt x="3394" y="217"/>
                  </a:cubicBezTo>
                  <a:cubicBezTo>
                    <a:pt x="3389" y="194"/>
                    <a:pt x="3366" y="45"/>
                    <a:pt x="3425" y="60"/>
                  </a:cubicBezTo>
                  <a:close/>
                  <a:moveTo>
                    <a:pt x="3339" y="101"/>
                  </a:moveTo>
                  <a:cubicBezTo>
                    <a:pt x="3339" y="101"/>
                    <a:pt x="3339" y="101"/>
                    <a:pt x="3339" y="101"/>
                  </a:cubicBezTo>
                  <a:cubicBezTo>
                    <a:pt x="3350" y="128"/>
                    <a:pt x="3355" y="167"/>
                    <a:pt x="3356" y="221"/>
                  </a:cubicBezTo>
                  <a:cubicBezTo>
                    <a:pt x="3327" y="192"/>
                    <a:pt x="3270" y="137"/>
                    <a:pt x="3279" y="91"/>
                  </a:cubicBezTo>
                  <a:cubicBezTo>
                    <a:pt x="3285" y="49"/>
                    <a:pt x="3330" y="80"/>
                    <a:pt x="3339" y="101"/>
                  </a:cubicBezTo>
                  <a:close/>
                  <a:moveTo>
                    <a:pt x="3214" y="200"/>
                  </a:moveTo>
                  <a:cubicBezTo>
                    <a:pt x="3214" y="200"/>
                    <a:pt x="3214" y="200"/>
                    <a:pt x="3214" y="200"/>
                  </a:cubicBezTo>
                  <a:cubicBezTo>
                    <a:pt x="3238" y="220"/>
                    <a:pt x="3273" y="237"/>
                    <a:pt x="3321" y="251"/>
                  </a:cubicBezTo>
                  <a:cubicBezTo>
                    <a:pt x="3307" y="227"/>
                    <a:pt x="3237" y="99"/>
                    <a:pt x="3197" y="149"/>
                  </a:cubicBezTo>
                  <a:cubicBezTo>
                    <a:pt x="3191" y="156"/>
                    <a:pt x="3189" y="164"/>
                    <a:pt x="3193" y="173"/>
                  </a:cubicBezTo>
                  <a:cubicBezTo>
                    <a:pt x="3196" y="182"/>
                    <a:pt x="3203" y="191"/>
                    <a:pt x="3214" y="200"/>
                  </a:cubicBezTo>
                  <a:close/>
                  <a:moveTo>
                    <a:pt x="3157" y="318"/>
                  </a:moveTo>
                  <a:cubicBezTo>
                    <a:pt x="3157" y="318"/>
                    <a:pt x="3157" y="318"/>
                    <a:pt x="3157" y="318"/>
                  </a:cubicBezTo>
                  <a:cubicBezTo>
                    <a:pt x="3168" y="324"/>
                    <a:pt x="3181" y="327"/>
                    <a:pt x="3197" y="327"/>
                  </a:cubicBezTo>
                  <a:cubicBezTo>
                    <a:pt x="3229" y="327"/>
                    <a:pt x="3266" y="317"/>
                    <a:pt x="3311" y="301"/>
                  </a:cubicBezTo>
                  <a:cubicBezTo>
                    <a:pt x="3313" y="300"/>
                    <a:pt x="3316" y="299"/>
                    <a:pt x="3318" y="298"/>
                  </a:cubicBezTo>
                  <a:cubicBezTo>
                    <a:pt x="3319" y="298"/>
                    <a:pt x="3320" y="297"/>
                    <a:pt x="3320" y="297"/>
                  </a:cubicBezTo>
                  <a:cubicBezTo>
                    <a:pt x="3326" y="294"/>
                    <a:pt x="3330" y="288"/>
                    <a:pt x="3330" y="281"/>
                  </a:cubicBezTo>
                  <a:cubicBezTo>
                    <a:pt x="3330" y="281"/>
                    <a:pt x="3330" y="280"/>
                    <a:pt x="3330" y="280"/>
                  </a:cubicBezTo>
                  <a:cubicBezTo>
                    <a:pt x="3330" y="273"/>
                    <a:pt x="3324" y="266"/>
                    <a:pt x="3318" y="264"/>
                  </a:cubicBezTo>
                  <a:cubicBezTo>
                    <a:pt x="3315" y="262"/>
                    <a:pt x="3312" y="262"/>
                    <a:pt x="3311" y="262"/>
                  </a:cubicBezTo>
                  <a:cubicBezTo>
                    <a:pt x="3311" y="262"/>
                    <a:pt x="3310" y="262"/>
                    <a:pt x="3310" y="262"/>
                  </a:cubicBezTo>
                  <a:cubicBezTo>
                    <a:pt x="3271" y="246"/>
                    <a:pt x="3154" y="202"/>
                    <a:pt x="3139" y="270"/>
                  </a:cubicBezTo>
                  <a:cubicBezTo>
                    <a:pt x="3137" y="273"/>
                    <a:pt x="3137" y="276"/>
                    <a:pt x="3137" y="279"/>
                  </a:cubicBezTo>
                  <a:cubicBezTo>
                    <a:pt x="3137" y="279"/>
                    <a:pt x="3137" y="280"/>
                    <a:pt x="3137" y="280"/>
                  </a:cubicBezTo>
                  <a:cubicBezTo>
                    <a:pt x="3137" y="281"/>
                    <a:pt x="3137" y="281"/>
                    <a:pt x="3137" y="281"/>
                  </a:cubicBezTo>
                  <a:cubicBezTo>
                    <a:pt x="3137" y="281"/>
                    <a:pt x="3137" y="282"/>
                    <a:pt x="3137" y="282"/>
                  </a:cubicBezTo>
                  <a:cubicBezTo>
                    <a:pt x="3136" y="285"/>
                    <a:pt x="3137" y="289"/>
                    <a:pt x="3139" y="292"/>
                  </a:cubicBezTo>
                  <a:cubicBezTo>
                    <a:pt x="3141" y="302"/>
                    <a:pt x="3148" y="312"/>
                    <a:pt x="3157" y="318"/>
                  </a:cubicBezTo>
                  <a:close/>
                  <a:moveTo>
                    <a:pt x="3250" y="408"/>
                  </a:moveTo>
                  <a:cubicBezTo>
                    <a:pt x="3250" y="408"/>
                    <a:pt x="3250" y="408"/>
                    <a:pt x="3250" y="408"/>
                  </a:cubicBezTo>
                  <a:cubicBezTo>
                    <a:pt x="3273" y="389"/>
                    <a:pt x="3296" y="357"/>
                    <a:pt x="3321" y="310"/>
                  </a:cubicBezTo>
                  <a:cubicBezTo>
                    <a:pt x="3280" y="322"/>
                    <a:pt x="3234" y="339"/>
                    <a:pt x="3204" y="371"/>
                  </a:cubicBezTo>
                  <a:cubicBezTo>
                    <a:pt x="3170" y="408"/>
                    <a:pt x="3215" y="437"/>
                    <a:pt x="3250" y="408"/>
                  </a:cubicBezTo>
                  <a:close/>
                  <a:moveTo>
                    <a:pt x="3899" y="502"/>
                  </a:moveTo>
                  <a:cubicBezTo>
                    <a:pt x="3899" y="502"/>
                    <a:pt x="3899" y="502"/>
                    <a:pt x="3899" y="502"/>
                  </a:cubicBezTo>
                  <a:cubicBezTo>
                    <a:pt x="3836" y="489"/>
                    <a:pt x="3913" y="369"/>
                    <a:pt x="3929" y="345"/>
                  </a:cubicBezTo>
                  <a:cubicBezTo>
                    <a:pt x="3937" y="384"/>
                    <a:pt x="3954" y="461"/>
                    <a:pt x="3921" y="494"/>
                  </a:cubicBezTo>
                  <a:cubicBezTo>
                    <a:pt x="3915" y="501"/>
                    <a:pt x="3908" y="503"/>
                    <a:pt x="3899" y="502"/>
                  </a:cubicBezTo>
                  <a:close/>
                  <a:moveTo>
                    <a:pt x="3975" y="283"/>
                  </a:moveTo>
                  <a:cubicBezTo>
                    <a:pt x="3975" y="283"/>
                    <a:pt x="3975" y="283"/>
                    <a:pt x="3975" y="283"/>
                  </a:cubicBezTo>
                  <a:cubicBezTo>
                    <a:pt x="3975" y="282"/>
                    <a:pt x="3975" y="280"/>
                    <a:pt x="3975" y="279"/>
                  </a:cubicBezTo>
                  <a:cubicBezTo>
                    <a:pt x="3975" y="271"/>
                    <a:pt x="3972" y="266"/>
                    <a:pt x="3967" y="261"/>
                  </a:cubicBezTo>
                  <a:cubicBezTo>
                    <a:pt x="3956" y="250"/>
                    <a:pt x="3937" y="250"/>
                    <a:pt x="3925" y="261"/>
                  </a:cubicBezTo>
                  <a:cubicBezTo>
                    <a:pt x="3920" y="266"/>
                    <a:pt x="3918" y="271"/>
                    <a:pt x="3917" y="279"/>
                  </a:cubicBezTo>
                  <a:cubicBezTo>
                    <a:pt x="3917" y="280"/>
                    <a:pt x="3917" y="282"/>
                    <a:pt x="3917" y="284"/>
                  </a:cubicBezTo>
                  <a:cubicBezTo>
                    <a:pt x="3918" y="290"/>
                    <a:pt x="3920" y="296"/>
                    <a:pt x="3925" y="301"/>
                  </a:cubicBezTo>
                  <a:cubicBezTo>
                    <a:pt x="3937" y="312"/>
                    <a:pt x="3955" y="312"/>
                    <a:pt x="3967" y="301"/>
                  </a:cubicBezTo>
                  <a:cubicBezTo>
                    <a:pt x="3972" y="296"/>
                    <a:pt x="3975" y="290"/>
                    <a:pt x="3975" y="284"/>
                  </a:cubicBezTo>
                  <a:cubicBezTo>
                    <a:pt x="3975" y="283"/>
                    <a:pt x="3975" y="283"/>
                    <a:pt x="3975" y="283"/>
                  </a:cubicBezTo>
                  <a:close/>
                  <a:moveTo>
                    <a:pt x="3899" y="60"/>
                  </a:moveTo>
                  <a:cubicBezTo>
                    <a:pt x="3899" y="60"/>
                    <a:pt x="3899" y="60"/>
                    <a:pt x="3899" y="60"/>
                  </a:cubicBezTo>
                  <a:cubicBezTo>
                    <a:pt x="3957" y="45"/>
                    <a:pt x="3934" y="194"/>
                    <a:pt x="3929" y="217"/>
                  </a:cubicBezTo>
                  <a:cubicBezTo>
                    <a:pt x="3914" y="194"/>
                    <a:pt x="3836" y="72"/>
                    <a:pt x="3899" y="60"/>
                  </a:cubicBezTo>
                  <a:close/>
                  <a:moveTo>
                    <a:pt x="3984" y="101"/>
                  </a:moveTo>
                  <a:cubicBezTo>
                    <a:pt x="3984" y="101"/>
                    <a:pt x="3984" y="101"/>
                    <a:pt x="3984" y="101"/>
                  </a:cubicBezTo>
                  <a:cubicBezTo>
                    <a:pt x="3974" y="128"/>
                    <a:pt x="3968" y="167"/>
                    <a:pt x="3967" y="221"/>
                  </a:cubicBezTo>
                  <a:cubicBezTo>
                    <a:pt x="3996" y="192"/>
                    <a:pt x="4053" y="137"/>
                    <a:pt x="4044" y="91"/>
                  </a:cubicBezTo>
                  <a:cubicBezTo>
                    <a:pt x="4038" y="49"/>
                    <a:pt x="3994" y="80"/>
                    <a:pt x="3984" y="101"/>
                  </a:cubicBezTo>
                  <a:close/>
                  <a:moveTo>
                    <a:pt x="4109" y="200"/>
                  </a:moveTo>
                  <a:cubicBezTo>
                    <a:pt x="4109" y="200"/>
                    <a:pt x="4109" y="200"/>
                    <a:pt x="4109" y="200"/>
                  </a:cubicBezTo>
                  <a:cubicBezTo>
                    <a:pt x="4085" y="220"/>
                    <a:pt x="4050" y="237"/>
                    <a:pt x="4003" y="251"/>
                  </a:cubicBezTo>
                  <a:cubicBezTo>
                    <a:pt x="4016" y="227"/>
                    <a:pt x="4086" y="99"/>
                    <a:pt x="4126" y="149"/>
                  </a:cubicBezTo>
                  <a:cubicBezTo>
                    <a:pt x="4132" y="156"/>
                    <a:pt x="4134" y="164"/>
                    <a:pt x="4130" y="173"/>
                  </a:cubicBezTo>
                  <a:cubicBezTo>
                    <a:pt x="4127" y="182"/>
                    <a:pt x="4120" y="191"/>
                    <a:pt x="4109" y="200"/>
                  </a:cubicBezTo>
                  <a:close/>
                  <a:moveTo>
                    <a:pt x="4166" y="318"/>
                  </a:moveTo>
                  <a:cubicBezTo>
                    <a:pt x="4166" y="318"/>
                    <a:pt x="4166" y="318"/>
                    <a:pt x="4166" y="318"/>
                  </a:cubicBezTo>
                  <a:cubicBezTo>
                    <a:pt x="4155" y="324"/>
                    <a:pt x="4142" y="327"/>
                    <a:pt x="4126" y="327"/>
                  </a:cubicBezTo>
                  <a:cubicBezTo>
                    <a:pt x="4094" y="327"/>
                    <a:pt x="4057" y="317"/>
                    <a:pt x="4012" y="301"/>
                  </a:cubicBezTo>
                  <a:cubicBezTo>
                    <a:pt x="4009" y="300"/>
                    <a:pt x="4007" y="299"/>
                    <a:pt x="4005" y="298"/>
                  </a:cubicBezTo>
                  <a:cubicBezTo>
                    <a:pt x="4004" y="298"/>
                    <a:pt x="4003" y="297"/>
                    <a:pt x="4003" y="297"/>
                  </a:cubicBezTo>
                  <a:cubicBezTo>
                    <a:pt x="3997" y="294"/>
                    <a:pt x="3993" y="288"/>
                    <a:pt x="3994" y="281"/>
                  </a:cubicBezTo>
                  <a:cubicBezTo>
                    <a:pt x="3993" y="281"/>
                    <a:pt x="3993" y="280"/>
                    <a:pt x="3993" y="280"/>
                  </a:cubicBezTo>
                  <a:cubicBezTo>
                    <a:pt x="3993" y="273"/>
                    <a:pt x="3999" y="266"/>
                    <a:pt x="4006" y="264"/>
                  </a:cubicBezTo>
                  <a:cubicBezTo>
                    <a:pt x="4008" y="262"/>
                    <a:pt x="4011" y="262"/>
                    <a:pt x="4012" y="262"/>
                  </a:cubicBezTo>
                  <a:cubicBezTo>
                    <a:pt x="4012" y="262"/>
                    <a:pt x="4013" y="262"/>
                    <a:pt x="4013" y="262"/>
                  </a:cubicBezTo>
                  <a:cubicBezTo>
                    <a:pt x="4052" y="246"/>
                    <a:pt x="4169" y="202"/>
                    <a:pt x="4184" y="270"/>
                  </a:cubicBezTo>
                  <a:cubicBezTo>
                    <a:pt x="4186" y="273"/>
                    <a:pt x="4187" y="276"/>
                    <a:pt x="4187" y="279"/>
                  </a:cubicBezTo>
                  <a:cubicBezTo>
                    <a:pt x="4187" y="279"/>
                    <a:pt x="4187" y="280"/>
                    <a:pt x="4187" y="280"/>
                  </a:cubicBezTo>
                  <a:cubicBezTo>
                    <a:pt x="4187" y="281"/>
                    <a:pt x="4186" y="281"/>
                    <a:pt x="4186" y="281"/>
                  </a:cubicBezTo>
                  <a:cubicBezTo>
                    <a:pt x="4186" y="281"/>
                    <a:pt x="4187" y="282"/>
                    <a:pt x="4187" y="282"/>
                  </a:cubicBezTo>
                  <a:cubicBezTo>
                    <a:pt x="4187" y="285"/>
                    <a:pt x="4186" y="289"/>
                    <a:pt x="4184" y="292"/>
                  </a:cubicBezTo>
                  <a:cubicBezTo>
                    <a:pt x="4182" y="302"/>
                    <a:pt x="4175" y="312"/>
                    <a:pt x="4166" y="318"/>
                  </a:cubicBezTo>
                  <a:close/>
                  <a:moveTo>
                    <a:pt x="4073" y="408"/>
                  </a:moveTo>
                  <a:cubicBezTo>
                    <a:pt x="4073" y="408"/>
                    <a:pt x="4073" y="408"/>
                    <a:pt x="4073" y="408"/>
                  </a:cubicBezTo>
                  <a:cubicBezTo>
                    <a:pt x="4050" y="389"/>
                    <a:pt x="4027" y="357"/>
                    <a:pt x="4003" y="310"/>
                  </a:cubicBezTo>
                  <a:cubicBezTo>
                    <a:pt x="4043" y="322"/>
                    <a:pt x="4089" y="339"/>
                    <a:pt x="4119" y="371"/>
                  </a:cubicBezTo>
                  <a:cubicBezTo>
                    <a:pt x="4153" y="408"/>
                    <a:pt x="4108" y="437"/>
                    <a:pt x="4073" y="408"/>
                  </a:cubicBezTo>
                  <a:close/>
                  <a:moveTo>
                    <a:pt x="3662" y="6816"/>
                  </a:moveTo>
                  <a:cubicBezTo>
                    <a:pt x="3662" y="6816"/>
                    <a:pt x="3662" y="6816"/>
                    <a:pt x="3662" y="6816"/>
                  </a:cubicBezTo>
                  <a:cubicBezTo>
                    <a:pt x="3714" y="6816"/>
                    <a:pt x="3756" y="6858"/>
                    <a:pt x="3756" y="6910"/>
                  </a:cubicBezTo>
                  <a:cubicBezTo>
                    <a:pt x="3756" y="6963"/>
                    <a:pt x="3714" y="7005"/>
                    <a:pt x="3662" y="7005"/>
                  </a:cubicBezTo>
                  <a:cubicBezTo>
                    <a:pt x="3609" y="7005"/>
                    <a:pt x="3567" y="6963"/>
                    <a:pt x="3567" y="6910"/>
                  </a:cubicBezTo>
                  <a:cubicBezTo>
                    <a:pt x="3567" y="6858"/>
                    <a:pt x="3609" y="6816"/>
                    <a:pt x="3662" y="6816"/>
                  </a:cubicBezTo>
                  <a:close/>
                  <a:moveTo>
                    <a:pt x="4727" y="379"/>
                  </a:moveTo>
                  <a:cubicBezTo>
                    <a:pt x="4727" y="379"/>
                    <a:pt x="4727" y="379"/>
                    <a:pt x="4727" y="379"/>
                  </a:cubicBezTo>
                  <a:cubicBezTo>
                    <a:pt x="4741" y="271"/>
                    <a:pt x="4714" y="139"/>
                    <a:pt x="4588" y="96"/>
                  </a:cubicBezTo>
                  <a:cubicBezTo>
                    <a:pt x="4653" y="171"/>
                    <a:pt x="4694" y="291"/>
                    <a:pt x="4716" y="386"/>
                  </a:cubicBezTo>
                  <a:cubicBezTo>
                    <a:pt x="4543" y="383"/>
                    <a:pt x="4487" y="237"/>
                    <a:pt x="4414" y="0"/>
                  </a:cubicBezTo>
                  <a:cubicBezTo>
                    <a:pt x="4558" y="15"/>
                    <a:pt x="4783" y="112"/>
                    <a:pt x="4745" y="325"/>
                  </a:cubicBezTo>
                  <a:cubicBezTo>
                    <a:pt x="4739" y="356"/>
                    <a:pt x="4730" y="373"/>
                    <a:pt x="4727" y="379"/>
                  </a:cubicBezTo>
                  <a:close/>
                  <a:moveTo>
                    <a:pt x="4717" y="415"/>
                  </a:moveTo>
                  <a:cubicBezTo>
                    <a:pt x="4717" y="415"/>
                    <a:pt x="4717" y="415"/>
                    <a:pt x="4717" y="415"/>
                  </a:cubicBezTo>
                  <a:cubicBezTo>
                    <a:pt x="4672" y="514"/>
                    <a:pt x="4580" y="612"/>
                    <a:pt x="4450" y="583"/>
                  </a:cubicBezTo>
                  <a:cubicBezTo>
                    <a:pt x="4544" y="554"/>
                    <a:pt x="4642" y="473"/>
                    <a:pt x="4711" y="403"/>
                  </a:cubicBezTo>
                  <a:cubicBezTo>
                    <a:pt x="4562" y="315"/>
                    <a:pt x="4438" y="410"/>
                    <a:pt x="4252" y="573"/>
                  </a:cubicBezTo>
                  <a:cubicBezTo>
                    <a:pt x="4382" y="636"/>
                    <a:pt x="4624" y="672"/>
                    <a:pt x="4704" y="470"/>
                  </a:cubicBezTo>
                  <a:cubicBezTo>
                    <a:pt x="4715" y="441"/>
                    <a:pt x="4716" y="422"/>
                    <a:pt x="4717" y="415"/>
                  </a:cubicBezTo>
                  <a:close/>
                  <a:moveTo>
                    <a:pt x="5068" y="515"/>
                  </a:moveTo>
                  <a:cubicBezTo>
                    <a:pt x="5068" y="515"/>
                    <a:pt x="5068" y="515"/>
                    <a:pt x="5068" y="515"/>
                  </a:cubicBezTo>
                  <a:cubicBezTo>
                    <a:pt x="5094" y="409"/>
                    <a:pt x="5081" y="275"/>
                    <a:pt x="4961" y="218"/>
                  </a:cubicBezTo>
                  <a:cubicBezTo>
                    <a:pt x="5018" y="299"/>
                    <a:pt x="5045" y="423"/>
                    <a:pt x="5056" y="520"/>
                  </a:cubicBezTo>
                  <a:cubicBezTo>
                    <a:pt x="4885" y="499"/>
                    <a:pt x="4845" y="347"/>
                    <a:pt x="4799" y="104"/>
                  </a:cubicBezTo>
                  <a:cubicBezTo>
                    <a:pt x="4940" y="134"/>
                    <a:pt x="5153" y="255"/>
                    <a:pt x="5092" y="463"/>
                  </a:cubicBezTo>
                  <a:cubicBezTo>
                    <a:pt x="5083" y="493"/>
                    <a:pt x="5072" y="509"/>
                    <a:pt x="5068" y="515"/>
                  </a:cubicBezTo>
                  <a:close/>
                  <a:moveTo>
                    <a:pt x="5055" y="549"/>
                  </a:moveTo>
                  <a:cubicBezTo>
                    <a:pt x="5055" y="549"/>
                    <a:pt x="5055" y="549"/>
                    <a:pt x="5055" y="549"/>
                  </a:cubicBezTo>
                  <a:cubicBezTo>
                    <a:pt x="5053" y="556"/>
                    <a:pt x="5050" y="575"/>
                    <a:pt x="5036" y="603"/>
                  </a:cubicBezTo>
                  <a:cubicBezTo>
                    <a:pt x="4934" y="795"/>
                    <a:pt x="4697" y="733"/>
                    <a:pt x="4575" y="656"/>
                  </a:cubicBezTo>
                  <a:cubicBezTo>
                    <a:pt x="4778" y="514"/>
                    <a:pt x="4912" y="433"/>
                    <a:pt x="5050" y="537"/>
                  </a:cubicBezTo>
                  <a:cubicBezTo>
                    <a:pt x="4974" y="599"/>
                    <a:pt x="4868" y="668"/>
                    <a:pt x="4771" y="687"/>
                  </a:cubicBezTo>
                  <a:cubicBezTo>
                    <a:pt x="4896" y="731"/>
                    <a:pt x="4999" y="643"/>
                    <a:pt x="5055" y="549"/>
                  </a:cubicBezTo>
                  <a:close/>
                  <a:moveTo>
                    <a:pt x="5393" y="687"/>
                  </a:moveTo>
                  <a:cubicBezTo>
                    <a:pt x="5393" y="687"/>
                    <a:pt x="5393" y="687"/>
                    <a:pt x="5393" y="687"/>
                  </a:cubicBezTo>
                  <a:cubicBezTo>
                    <a:pt x="5430" y="585"/>
                    <a:pt x="5432" y="450"/>
                    <a:pt x="5318" y="380"/>
                  </a:cubicBezTo>
                  <a:cubicBezTo>
                    <a:pt x="5366" y="467"/>
                    <a:pt x="5380" y="593"/>
                    <a:pt x="5380" y="691"/>
                  </a:cubicBezTo>
                  <a:cubicBezTo>
                    <a:pt x="5212" y="651"/>
                    <a:pt x="5189" y="496"/>
                    <a:pt x="5169" y="249"/>
                  </a:cubicBezTo>
                  <a:cubicBezTo>
                    <a:pt x="5307" y="295"/>
                    <a:pt x="5505" y="438"/>
                    <a:pt x="5422" y="638"/>
                  </a:cubicBezTo>
                  <a:cubicBezTo>
                    <a:pt x="5410" y="667"/>
                    <a:pt x="5397" y="681"/>
                    <a:pt x="5393" y="687"/>
                  </a:cubicBezTo>
                  <a:close/>
                  <a:moveTo>
                    <a:pt x="5375" y="720"/>
                  </a:moveTo>
                  <a:cubicBezTo>
                    <a:pt x="5375" y="720"/>
                    <a:pt x="5375" y="720"/>
                    <a:pt x="5375" y="720"/>
                  </a:cubicBezTo>
                  <a:cubicBezTo>
                    <a:pt x="5310" y="806"/>
                    <a:pt x="5198" y="882"/>
                    <a:pt x="5078" y="825"/>
                  </a:cubicBezTo>
                  <a:cubicBezTo>
                    <a:pt x="5177" y="818"/>
                    <a:pt x="5290" y="760"/>
                    <a:pt x="5372" y="707"/>
                  </a:cubicBezTo>
                  <a:cubicBezTo>
                    <a:pt x="5246" y="588"/>
                    <a:pt x="5104" y="654"/>
                    <a:pt x="4887" y="773"/>
                  </a:cubicBezTo>
                  <a:cubicBezTo>
                    <a:pt x="5000" y="863"/>
                    <a:pt x="5229" y="950"/>
                    <a:pt x="5351" y="771"/>
                  </a:cubicBezTo>
                  <a:cubicBezTo>
                    <a:pt x="5368" y="745"/>
                    <a:pt x="5373" y="726"/>
                    <a:pt x="5375" y="720"/>
                  </a:cubicBezTo>
                  <a:close/>
                  <a:moveTo>
                    <a:pt x="5697" y="893"/>
                  </a:moveTo>
                  <a:cubicBezTo>
                    <a:pt x="5697" y="893"/>
                    <a:pt x="5697" y="893"/>
                    <a:pt x="5697" y="893"/>
                  </a:cubicBezTo>
                  <a:cubicBezTo>
                    <a:pt x="5745" y="796"/>
                    <a:pt x="5761" y="661"/>
                    <a:pt x="5656" y="580"/>
                  </a:cubicBezTo>
                  <a:cubicBezTo>
                    <a:pt x="5694" y="672"/>
                    <a:pt x="5694" y="799"/>
                    <a:pt x="5684" y="896"/>
                  </a:cubicBezTo>
                  <a:cubicBezTo>
                    <a:pt x="5521" y="838"/>
                    <a:pt x="5515" y="681"/>
                    <a:pt x="5522" y="434"/>
                  </a:cubicBezTo>
                  <a:cubicBezTo>
                    <a:pt x="5654" y="494"/>
                    <a:pt x="5836" y="658"/>
                    <a:pt x="5731" y="848"/>
                  </a:cubicBezTo>
                  <a:cubicBezTo>
                    <a:pt x="5716" y="875"/>
                    <a:pt x="5702" y="888"/>
                    <a:pt x="5697" y="893"/>
                  </a:cubicBezTo>
                  <a:close/>
                  <a:moveTo>
                    <a:pt x="5676" y="924"/>
                  </a:moveTo>
                  <a:cubicBezTo>
                    <a:pt x="5676" y="924"/>
                    <a:pt x="5676" y="924"/>
                    <a:pt x="5676" y="924"/>
                  </a:cubicBezTo>
                  <a:cubicBezTo>
                    <a:pt x="5673" y="930"/>
                    <a:pt x="5665" y="948"/>
                    <a:pt x="5646" y="972"/>
                  </a:cubicBezTo>
                  <a:cubicBezTo>
                    <a:pt x="5505" y="1137"/>
                    <a:pt x="5287" y="1025"/>
                    <a:pt x="5184" y="924"/>
                  </a:cubicBezTo>
                  <a:cubicBezTo>
                    <a:pt x="5413" y="829"/>
                    <a:pt x="5561" y="779"/>
                    <a:pt x="5674" y="911"/>
                  </a:cubicBezTo>
                  <a:cubicBezTo>
                    <a:pt x="5586" y="955"/>
                    <a:pt x="5468" y="1000"/>
                    <a:pt x="5369" y="997"/>
                  </a:cubicBezTo>
                  <a:cubicBezTo>
                    <a:pt x="5482" y="1066"/>
                    <a:pt x="5601" y="1003"/>
                    <a:pt x="5676" y="924"/>
                  </a:cubicBezTo>
                  <a:close/>
                  <a:moveTo>
                    <a:pt x="5976" y="1131"/>
                  </a:moveTo>
                  <a:cubicBezTo>
                    <a:pt x="5976" y="1131"/>
                    <a:pt x="5976" y="1131"/>
                    <a:pt x="5976" y="1131"/>
                  </a:cubicBezTo>
                  <a:cubicBezTo>
                    <a:pt x="5982" y="1127"/>
                    <a:pt x="5997" y="1115"/>
                    <a:pt x="6015" y="1090"/>
                  </a:cubicBezTo>
                  <a:cubicBezTo>
                    <a:pt x="6140" y="912"/>
                    <a:pt x="5977" y="730"/>
                    <a:pt x="5853" y="656"/>
                  </a:cubicBezTo>
                  <a:cubicBezTo>
                    <a:pt x="5819" y="901"/>
                    <a:pt x="5807" y="1057"/>
                    <a:pt x="5963" y="1133"/>
                  </a:cubicBezTo>
                  <a:cubicBezTo>
                    <a:pt x="5984" y="1037"/>
                    <a:pt x="5997" y="911"/>
                    <a:pt x="5970" y="816"/>
                  </a:cubicBezTo>
                  <a:cubicBezTo>
                    <a:pt x="6066" y="908"/>
                    <a:pt x="6034" y="1040"/>
                    <a:pt x="5976" y="1131"/>
                  </a:cubicBezTo>
                  <a:close/>
                  <a:moveTo>
                    <a:pt x="5952" y="1160"/>
                  </a:moveTo>
                  <a:cubicBezTo>
                    <a:pt x="5952" y="1160"/>
                    <a:pt x="5952" y="1160"/>
                    <a:pt x="5952" y="1160"/>
                  </a:cubicBezTo>
                  <a:cubicBezTo>
                    <a:pt x="5869" y="1230"/>
                    <a:pt x="5744" y="1280"/>
                    <a:pt x="5639" y="1198"/>
                  </a:cubicBezTo>
                  <a:cubicBezTo>
                    <a:pt x="5737" y="1212"/>
                    <a:pt x="5860" y="1181"/>
                    <a:pt x="5951" y="1146"/>
                  </a:cubicBezTo>
                  <a:cubicBezTo>
                    <a:pt x="5854" y="1003"/>
                    <a:pt x="5701" y="1037"/>
                    <a:pt x="5463" y="1106"/>
                  </a:cubicBezTo>
                  <a:cubicBezTo>
                    <a:pt x="5555" y="1218"/>
                    <a:pt x="5759" y="1353"/>
                    <a:pt x="5917" y="1204"/>
                  </a:cubicBezTo>
                  <a:cubicBezTo>
                    <a:pt x="5939" y="1183"/>
                    <a:pt x="5948" y="1166"/>
                    <a:pt x="5952" y="1160"/>
                  </a:cubicBezTo>
                  <a:close/>
                  <a:moveTo>
                    <a:pt x="6228" y="1399"/>
                  </a:moveTo>
                  <a:cubicBezTo>
                    <a:pt x="6228" y="1399"/>
                    <a:pt x="6228" y="1399"/>
                    <a:pt x="6228" y="1399"/>
                  </a:cubicBezTo>
                  <a:cubicBezTo>
                    <a:pt x="6296" y="1314"/>
                    <a:pt x="6341" y="1186"/>
                    <a:pt x="6256" y="1085"/>
                  </a:cubicBezTo>
                  <a:cubicBezTo>
                    <a:pt x="6273" y="1182"/>
                    <a:pt x="6246" y="1306"/>
                    <a:pt x="6215" y="1398"/>
                  </a:cubicBezTo>
                  <a:cubicBezTo>
                    <a:pt x="6068" y="1307"/>
                    <a:pt x="6097" y="1153"/>
                    <a:pt x="6157" y="912"/>
                  </a:cubicBezTo>
                  <a:cubicBezTo>
                    <a:pt x="6273" y="1000"/>
                    <a:pt x="6415" y="1199"/>
                    <a:pt x="6272" y="1362"/>
                  </a:cubicBezTo>
                  <a:cubicBezTo>
                    <a:pt x="6251" y="1385"/>
                    <a:pt x="6234" y="1395"/>
                    <a:pt x="6228" y="1399"/>
                  </a:cubicBezTo>
                  <a:close/>
                  <a:moveTo>
                    <a:pt x="6201" y="1424"/>
                  </a:moveTo>
                  <a:cubicBezTo>
                    <a:pt x="6201" y="1424"/>
                    <a:pt x="6201" y="1424"/>
                    <a:pt x="6201" y="1424"/>
                  </a:cubicBezTo>
                  <a:cubicBezTo>
                    <a:pt x="6196" y="1430"/>
                    <a:pt x="6186" y="1445"/>
                    <a:pt x="6161" y="1465"/>
                  </a:cubicBezTo>
                  <a:cubicBezTo>
                    <a:pt x="5988" y="1595"/>
                    <a:pt x="5800" y="1439"/>
                    <a:pt x="5721" y="1318"/>
                  </a:cubicBezTo>
                  <a:cubicBezTo>
                    <a:pt x="5965" y="1275"/>
                    <a:pt x="6121" y="1258"/>
                    <a:pt x="6202" y="1411"/>
                  </a:cubicBezTo>
                  <a:cubicBezTo>
                    <a:pt x="6107" y="1435"/>
                    <a:pt x="5981" y="1453"/>
                    <a:pt x="5885" y="1428"/>
                  </a:cubicBezTo>
                  <a:cubicBezTo>
                    <a:pt x="5981" y="1521"/>
                    <a:pt x="6111" y="1485"/>
                    <a:pt x="6201" y="1424"/>
                  </a:cubicBezTo>
                  <a:close/>
                  <a:moveTo>
                    <a:pt x="6449" y="1692"/>
                  </a:moveTo>
                  <a:cubicBezTo>
                    <a:pt x="6449" y="1692"/>
                    <a:pt x="6449" y="1692"/>
                    <a:pt x="6449" y="1692"/>
                  </a:cubicBezTo>
                  <a:cubicBezTo>
                    <a:pt x="6456" y="1688"/>
                    <a:pt x="6473" y="1681"/>
                    <a:pt x="6496" y="1660"/>
                  </a:cubicBezTo>
                  <a:cubicBezTo>
                    <a:pt x="6656" y="1514"/>
                    <a:pt x="6537" y="1300"/>
                    <a:pt x="6432" y="1201"/>
                  </a:cubicBezTo>
                  <a:cubicBezTo>
                    <a:pt x="6346" y="1433"/>
                    <a:pt x="6301" y="1583"/>
                    <a:pt x="6436" y="1690"/>
                  </a:cubicBezTo>
                  <a:cubicBezTo>
                    <a:pt x="6477" y="1602"/>
                    <a:pt x="6518" y="1481"/>
                    <a:pt x="6511" y="1383"/>
                  </a:cubicBezTo>
                  <a:cubicBezTo>
                    <a:pt x="6585" y="1493"/>
                    <a:pt x="6526" y="1615"/>
                    <a:pt x="6449" y="1692"/>
                  </a:cubicBezTo>
                  <a:close/>
                  <a:moveTo>
                    <a:pt x="6419" y="1714"/>
                  </a:moveTo>
                  <a:cubicBezTo>
                    <a:pt x="6419" y="1714"/>
                    <a:pt x="6419" y="1714"/>
                    <a:pt x="6419" y="1714"/>
                  </a:cubicBezTo>
                  <a:cubicBezTo>
                    <a:pt x="6324" y="1765"/>
                    <a:pt x="6190" y="1787"/>
                    <a:pt x="6105" y="1684"/>
                  </a:cubicBezTo>
                  <a:cubicBezTo>
                    <a:pt x="6198" y="1719"/>
                    <a:pt x="6325" y="1715"/>
                    <a:pt x="6422" y="1701"/>
                  </a:cubicBezTo>
                  <a:cubicBezTo>
                    <a:pt x="6358" y="1540"/>
                    <a:pt x="6201" y="1540"/>
                    <a:pt x="5954" y="1556"/>
                  </a:cubicBezTo>
                  <a:cubicBezTo>
                    <a:pt x="6019" y="1685"/>
                    <a:pt x="6189" y="1861"/>
                    <a:pt x="6376" y="1750"/>
                  </a:cubicBezTo>
                  <a:cubicBezTo>
                    <a:pt x="6402" y="1734"/>
                    <a:pt x="6414" y="1719"/>
                    <a:pt x="6419" y="1714"/>
                  </a:cubicBezTo>
                  <a:close/>
                  <a:moveTo>
                    <a:pt x="6637" y="2008"/>
                  </a:moveTo>
                  <a:cubicBezTo>
                    <a:pt x="6637" y="2008"/>
                    <a:pt x="6637" y="2008"/>
                    <a:pt x="6637" y="2008"/>
                  </a:cubicBezTo>
                  <a:cubicBezTo>
                    <a:pt x="6722" y="1939"/>
                    <a:pt x="6794" y="1825"/>
                    <a:pt x="6732" y="1707"/>
                  </a:cubicBezTo>
                  <a:cubicBezTo>
                    <a:pt x="6728" y="1806"/>
                    <a:pt x="6675" y="1921"/>
                    <a:pt x="6624" y="2004"/>
                  </a:cubicBezTo>
                  <a:cubicBezTo>
                    <a:pt x="6501" y="1883"/>
                    <a:pt x="6562" y="1739"/>
                    <a:pt x="6674" y="1517"/>
                  </a:cubicBezTo>
                  <a:cubicBezTo>
                    <a:pt x="6767" y="1627"/>
                    <a:pt x="6863" y="1853"/>
                    <a:pt x="6687" y="1981"/>
                  </a:cubicBezTo>
                  <a:cubicBezTo>
                    <a:pt x="6662" y="1999"/>
                    <a:pt x="6644" y="2005"/>
                    <a:pt x="6637" y="2008"/>
                  </a:cubicBezTo>
                  <a:close/>
                  <a:moveTo>
                    <a:pt x="6605" y="2026"/>
                  </a:moveTo>
                  <a:cubicBezTo>
                    <a:pt x="6605" y="2026"/>
                    <a:pt x="6605" y="2026"/>
                    <a:pt x="6605" y="2026"/>
                  </a:cubicBezTo>
                  <a:cubicBezTo>
                    <a:pt x="6600" y="2031"/>
                    <a:pt x="6586" y="2044"/>
                    <a:pt x="6558" y="2057"/>
                  </a:cubicBezTo>
                  <a:cubicBezTo>
                    <a:pt x="6360" y="2147"/>
                    <a:pt x="6210" y="1954"/>
                    <a:pt x="6160" y="1818"/>
                  </a:cubicBezTo>
                  <a:cubicBezTo>
                    <a:pt x="6407" y="1830"/>
                    <a:pt x="6563" y="1847"/>
                    <a:pt x="6609" y="2013"/>
                  </a:cubicBezTo>
                  <a:cubicBezTo>
                    <a:pt x="6511" y="2017"/>
                    <a:pt x="6384" y="2007"/>
                    <a:pt x="6296" y="1962"/>
                  </a:cubicBezTo>
                  <a:cubicBezTo>
                    <a:pt x="6369" y="2073"/>
                    <a:pt x="6504" y="2067"/>
                    <a:pt x="6605" y="2026"/>
                  </a:cubicBezTo>
                  <a:close/>
                  <a:moveTo>
                    <a:pt x="6790" y="2342"/>
                  </a:moveTo>
                  <a:cubicBezTo>
                    <a:pt x="6790" y="2342"/>
                    <a:pt x="6790" y="2342"/>
                    <a:pt x="6790" y="2342"/>
                  </a:cubicBezTo>
                  <a:cubicBezTo>
                    <a:pt x="6796" y="2340"/>
                    <a:pt x="6815" y="2336"/>
                    <a:pt x="6842" y="2321"/>
                  </a:cubicBezTo>
                  <a:cubicBezTo>
                    <a:pt x="7030" y="2213"/>
                    <a:pt x="6960" y="1978"/>
                    <a:pt x="6879" y="1858"/>
                  </a:cubicBezTo>
                  <a:cubicBezTo>
                    <a:pt x="6745" y="2066"/>
                    <a:pt x="6668" y="2203"/>
                    <a:pt x="6777" y="2337"/>
                  </a:cubicBezTo>
                  <a:cubicBezTo>
                    <a:pt x="6836" y="2259"/>
                    <a:pt x="6902" y="2151"/>
                    <a:pt x="6917" y="2053"/>
                  </a:cubicBezTo>
                  <a:cubicBezTo>
                    <a:pt x="6965" y="2177"/>
                    <a:pt x="6881" y="2283"/>
                    <a:pt x="6790" y="2342"/>
                  </a:cubicBezTo>
                  <a:close/>
                  <a:moveTo>
                    <a:pt x="6756" y="2357"/>
                  </a:moveTo>
                  <a:cubicBezTo>
                    <a:pt x="6756" y="2357"/>
                    <a:pt x="6756" y="2357"/>
                    <a:pt x="6756" y="2357"/>
                  </a:cubicBezTo>
                  <a:cubicBezTo>
                    <a:pt x="6651" y="2386"/>
                    <a:pt x="6516" y="2378"/>
                    <a:pt x="6456" y="2259"/>
                  </a:cubicBezTo>
                  <a:cubicBezTo>
                    <a:pt x="6538" y="2314"/>
                    <a:pt x="6663" y="2337"/>
                    <a:pt x="6761" y="2345"/>
                  </a:cubicBezTo>
                  <a:cubicBezTo>
                    <a:pt x="6733" y="2174"/>
                    <a:pt x="6580" y="2140"/>
                    <a:pt x="6336" y="2102"/>
                  </a:cubicBezTo>
                  <a:cubicBezTo>
                    <a:pt x="6371" y="2242"/>
                    <a:pt x="6499" y="2450"/>
                    <a:pt x="6705" y="2383"/>
                  </a:cubicBezTo>
                  <a:cubicBezTo>
                    <a:pt x="6734" y="2372"/>
                    <a:pt x="6750" y="2361"/>
                    <a:pt x="6756" y="2357"/>
                  </a:cubicBezTo>
                  <a:close/>
                  <a:moveTo>
                    <a:pt x="6905" y="2690"/>
                  </a:moveTo>
                  <a:cubicBezTo>
                    <a:pt x="6905" y="2690"/>
                    <a:pt x="6905" y="2690"/>
                    <a:pt x="6905" y="2690"/>
                  </a:cubicBezTo>
                  <a:cubicBezTo>
                    <a:pt x="7002" y="2642"/>
                    <a:pt x="7097" y="2546"/>
                    <a:pt x="7063" y="2418"/>
                  </a:cubicBezTo>
                  <a:cubicBezTo>
                    <a:pt x="7037" y="2513"/>
                    <a:pt x="6960" y="2614"/>
                    <a:pt x="6893" y="2685"/>
                  </a:cubicBezTo>
                  <a:cubicBezTo>
                    <a:pt x="6799" y="2539"/>
                    <a:pt x="6890" y="2412"/>
                    <a:pt x="7046" y="2220"/>
                  </a:cubicBezTo>
                  <a:cubicBezTo>
                    <a:pt x="7114" y="2348"/>
                    <a:pt x="7158" y="2588"/>
                    <a:pt x="6959" y="2676"/>
                  </a:cubicBezTo>
                  <a:cubicBezTo>
                    <a:pt x="6931" y="2688"/>
                    <a:pt x="6912" y="2689"/>
                    <a:pt x="6905" y="2690"/>
                  </a:cubicBezTo>
                  <a:close/>
                  <a:moveTo>
                    <a:pt x="6869" y="2702"/>
                  </a:moveTo>
                  <a:cubicBezTo>
                    <a:pt x="6869" y="2702"/>
                    <a:pt x="6869" y="2702"/>
                    <a:pt x="6869" y="2702"/>
                  </a:cubicBezTo>
                  <a:cubicBezTo>
                    <a:pt x="6863" y="2705"/>
                    <a:pt x="6846" y="2715"/>
                    <a:pt x="6816" y="2722"/>
                  </a:cubicBezTo>
                  <a:cubicBezTo>
                    <a:pt x="6604" y="2767"/>
                    <a:pt x="6499" y="2546"/>
                    <a:pt x="6480" y="2402"/>
                  </a:cubicBezTo>
                  <a:cubicBezTo>
                    <a:pt x="6719" y="2467"/>
                    <a:pt x="6867" y="2518"/>
                    <a:pt x="6876" y="2690"/>
                  </a:cubicBezTo>
                  <a:cubicBezTo>
                    <a:pt x="6779" y="2672"/>
                    <a:pt x="6658" y="2635"/>
                    <a:pt x="6582" y="2572"/>
                  </a:cubicBezTo>
                  <a:cubicBezTo>
                    <a:pt x="6629" y="2697"/>
                    <a:pt x="6762" y="2719"/>
                    <a:pt x="6869" y="2702"/>
                  </a:cubicBezTo>
                  <a:close/>
                  <a:moveTo>
                    <a:pt x="6981" y="3050"/>
                  </a:moveTo>
                  <a:cubicBezTo>
                    <a:pt x="6981" y="3050"/>
                    <a:pt x="6981" y="3050"/>
                    <a:pt x="6981" y="3050"/>
                  </a:cubicBezTo>
                  <a:cubicBezTo>
                    <a:pt x="6988" y="3049"/>
                    <a:pt x="7007" y="3050"/>
                    <a:pt x="7037" y="3041"/>
                  </a:cubicBezTo>
                  <a:cubicBezTo>
                    <a:pt x="7244" y="2976"/>
                    <a:pt x="7226" y="2732"/>
                    <a:pt x="7173" y="2597"/>
                  </a:cubicBezTo>
                  <a:cubicBezTo>
                    <a:pt x="6997" y="2771"/>
                    <a:pt x="6892" y="2888"/>
                    <a:pt x="6970" y="3043"/>
                  </a:cubicBezTo>
                  <a:cubicBezTo>
                    <a:pt x="7045" y="2980"/>
                    <a:pt x="7132" y="2888"/>
                    <a:pt x="7168" y="2796"/>
                  </a:cubicBezTo>
                  <a:cubicBezTo>
                    <a:pt x="7188" y="2927"/>
                    <a:pt x="7083" y="3012"/>
                    <a:pt x="6981" y="3050"/>
                  </a:cubicBezTo>
                  <a:close/>
                  <a:moveTo>
                    <a:pt x="6944" y="3057"/>
                  </a:moveTo>
                  <a:cubicBezTo>
                    <a:pt x="6944" y="3057"/>
                    <a:pt x="6944" y="3057"/>
                    <a:pt x="6944" y="3057"/>
                  </a:cubicBezTo>
                  <a:cubicBezTo>
                    <a:pt x="6836" y="3063"/>
                    <a:pt x="6706" y="3026"/>
                    <a:pt x="6673" y="2897"/>
                  </a:cubicBezTo>
                  <a:cubicBezTo>
                    <a:pt x="6742" y="2968"/>
                    <a:pt x="6858" y="3018"/>
                    <a:pt x="6952" y="3046"/>
                  </a:cubicBezTo>
                  <a:cubicBezTo>
                    <a:pt x="6962" y="2874"/>
                    <a:pt x="6820" y="2807"/>
                    <a:pt x="6590" y="2717"/>
                  </a:cubicBezTo>
                  <a:cubicBezTo>
                    <a:pt x="6594" y="2861"/>
                    <a:pt x="6673" y="3093"/>
                    <a:pt x="6889" y="3071"/>
                  </a:cubicBezTo>
                  <a:cubicBezTo>
                    <a:pt x="6920" y="3067"/>
                    <a:pt x="6938" y="3059"/>
                    <a:pt x="6944" y="3057"/>
                  </a:cubicBezTo>
                  <a:close/>
                  <a:moveTo>
                    <a:pt x="7017" y="3415"/>
                  </a:moveTo>
                  <a:cubicBezTo>
                    <a:pt x="7017" y="3415"/>
                    <a:pt x="7017" y="3415"/>
                    <a:pt x="7017" y="3415"/>
                  </a:cubicBezTo>
                  <a:cubicBezTo>
                    <a:pt x="7123" y="3389"/>
                    <a:pt x="7237" y="3316"/>
                    <a:pt x="7231" y="3183"/>
                  </a:cubicBezTo>
                  <a:cubicBezTo>
                    <a:pt x="7185" y="3271"/>
                    <a:pt x="7088" y="3352"/>
                    <a:pt x="7007" y="3407"/>
                  </a:cubicBezTo>
                  <a:cubicBezTo>
                    <a:pt x="6947" y="3245"/>
                    <a:pt x="7064" y="3140"/>
                    <a:pt x="7258" y="2987"/>
                  </a:cubicBezTo>
                  <a:cubicBezTo>
                    <a:pt x="7296" y="3126"/>
                    <a:pt x="7287" y="3370"/>
                    <a:pt x="7074" y="3413"/>
                  </a:cubicBezTo>
                  <a:cubicBezTo>
                    <a:pt x="7044" y="3418"/>
                    <a:pt x="7025" y="3415"/>
                    <a:pt x="7017" y="3415"/>
                  </a:cubicBezTo>
                  <a:close/>
                  <a:moveTo>
                    <a:pt x="6981" y="3419"/>
                  </a:moveTo>
                  <a:cubicBezTo>
                    <a:pt x="6981" y="3419"/>
                    <a:pt x="6981" y="3419"/>
                    <a:pt x="6981" y="3419"/>
                  </a:cubicBezTo>
                  <a:cubicBezTo>
                    <a:pt x="6974" y="3420"/>
                    <a:pt x="6955" y="3426"/>
                    <a:pt x="6924" y="3427"/>
                  </a:cubicBezTo>
                  <a:cubicBezTo>
                    <a:pt x="6707" y="3424"/>
                    <a:pt x="6653" y="3186"/>
                    <a:pt x="6665" y="3042"/>
                  </a:cubicBezTo>
                  <a:cubicBezTo>
                    <a:pt x="6884" y="3157"/>
                    <a:pt x="7018" y="3238"/>
                    <a:pt x="6989" y="3408"/>
                  </a:cubicBezTo>
                  <a:cubicBezTo>
                    <a:pt x="6899" y="3370"/>
                    <a:pt x="6789" y="3308"/>
                    <a:pt x="6728" y="3230"/>
                  </a:cubicBezTo>
                  <a:cubicBezTo>
                    <a:pt x="6747" y="3361"/>
                    <a:pt x="6872" y="3412"/>
                    <a:pt x="6981" y="3419"/>
                  </a:cubicBezTo>
                  <a:close/>
                  <a:moveTo>
                    <a:pt x="7014" y="3782"/>
                  </a:moveTo>
                  <a:cubicBezTo>
                    <a:pt x="7014" y="3782"/>
                    <a:pt x="7014" y="3782"/>
                    <a:pt x="7014" y="3782"/>
                  </a:cubicBezTo>
                  <a:cubicBezTo>
                    <a:pt x="7021" y="3783"/>
                    <a:pt x="7040" y="3788"/>
                    <a:pt x="7071" y="3786"/>
                  </a:cubicBezTo>
                  <a:cubicBezTo>
                    <a:pt x="7287" y="3767"/>
                    <a:pt x="7323" y="3525"/>
                    <a:pt x="7300" y="3383"/>
                  </a:cubicBezTo>
                  <a:cubicBezTo>
                    <a:pt x="7090" y="3514"/>
                    <a:pt x="6963" y="3605"/>
                    <a:pt x="7005" y="3773"/>
                  </a:cubicBezTo>
                  <a:cubicBezTo>
                    <a:pt x="7091" y="3728"/>
                    <a:pt x="7197" y="3657"/>
                    <a:pt x="7252" y="3575"/>
                  </a:cubicBezTo>
                  <a:cubicBezTo>
                    <a:pt x="7243" y="3708"/>
                    <a:pt x="7122" y="3768"/>
                    <a:pt x="7014" y="3782"/>
                  </a:cubicBezTo>
                  <a:close/>
                  <a:moveTo>
                    <a:pt x="6977" y="3782"/>
                  </a:moveTo>
                  <a:cubicBezTo>
                    <a:pt x="6977" y="3782"/>
                    <a:pt x="6977" y="3782"/>
                    <a:pt x="6977" y="3782"/>
                  </a:cubicBezTo>
                  <a:cubicBezTo>
                    <a:pt x="6870" y="3764"/>
                    <a:pt x="6751" y="3700"/>
                    <a:pt x="6746" y="3566"/>
                  </a:cubicBezTo>
                  <a:cubicBezTo>
                    <a:pt x="6798" y="3651"/>
                    <a:pt x="6901" y="3725"/>
                    <a:pt x="6987" y="3773"/>
                  </a:cubicBezTo>
                  <a:cubicBezTo>
                    <a:pt x="7034" y="3606"/>
                    <a:pt x="6910" y="3511"/>
                    <a:pt x="6704" y="3373"/>
                  </a:cubicBezTo>
                  <a:cubicBezTo>
                    <a:pt x="6677" y="3515"/>
                    <a:pt x="6705" y="3758"/>
                    <a:pt x="6920" y="3784"/>
                  </a:cubicBezTo>
                  <a:cubicBezTo>
                    <a:pt x="6951" y="3787"/>
                    <a:pt x="6970" y="3783"/>
                    <a:pt x="6977" y="3782"/>
                  </a:cubicBezTo>
                  <a:close/>
                  <a:moveTo>
                    <a:pt x="6971" y="4147"/>
                  </a:moveTo>
                  <a:cubicBezTo>
                    <a:pt x="6971" y="4147"/>
                    <a:pt x="6971" y="4147"/>
                    <a:pt x="6971" y="4147"/>
                  </a:cubicBezTo>
                  <a:cubicBezTo>
                    <a:pt x="7079" y="4144"/>
                    <a:pt x="7206" y="4098"/>
                    <a:pt x="7229" y="3967"/>
                  </a:cubicBezTo>
                  <a:cubicBezTo>
                    <a:pt x="7166" y="4042"/>
                    <a:pt x="7053" y="4101"/>
                    <a:pt x="6962" y="4137"/>
                  </a:cubicBezTo>
                  <a:cubicBezTo>
                    <a:pt x="6939" y="3965"/>
                    <a:pt x="7075" y="3888"/>
                    <a:pt x="7298" y="3781"/>
                  </a:cubicBezTo>
                  <a:cubicBezTo>
                    <a:pt x="7305" y="3925"/>
                    <a:pt x="7244" y="4162"/>
                    <a:pt x="7027" y="4157"/>
                  </a:cubicBezTo>
                  <a:cubicBezTo>
                    <a:pt x="6996" y="4156"/>
                    <a:pt x="6977" y="4149"/>
                    <a:pt x="6971" y="4147"/>
                  </a:cubicBezTo>
                  <a:close/>
                  <a:moveTo>
                    <a:pt x="6934" y="4142"/>
                  </a:moveTo>
                  <a:cubicBezTo>
                    <a:pt x="6934" y="4142"/>
                    <a:pt x="6934" y="4142"/>
                    <a:pt x="6934" y="4142"/>
                  </a:cubicBezTo>
                  <a:cubicBezTo>
                    <a:pt x="6927" y="4142"/>
                    <a:pt x="6907" y="4144"/>
                    <a:pt x="6877" y="4138"/>
                  </a:cubicBezTo>
                  <a:cubicBezTo>
                    <a:pt x="6666" y="4089"/>
                    <a:pt x="6665" y="3844"/>
                    <a:pt x="6708" y="3706"/>
                  </a:cubicBezTo>
                  <a:cubicBezTo>
                    <a:pt x="6897" y="3866"/>
                    <a:pt x="7010" y="3974"/>
                    <a:pt x="6944" y="4134"/>
                  </a:cubicBezTo>
                  <a:cubicBezTo>
                    <a:pt x="6865" y="4077"/>
                    <a:pt x="6771" y="3993"/>
                    <a:pt x="6728" y="3903"/>
                  </a:cubicBezTo>
                  <a:cubicBezTo>
                    <a:pt x="6718" y="4036"/>
                    <a:pt x="6829" y="4113"/>
                    <a:pt x="6934" y="4142"/>
                  </a:cubicBezTo>
                  <a:close/>
                  <a:moveTo>
                    <a:pt x="6888" y="4505"/>
                  </a:moveTo>
                  <a:cubicBezTo>
                    <a:pt x="6888" y="4505"/>
                    <a:pt x="6888" y="4505"/>
                    <a:pt x="6888" y="4505"/>
                  </a:cubicBezTo>
                  <a:cubicBezTo>
                    <a:pt x="6996" y="4514"/>
                    <a:pt x="7127" y="4481"/>
                    <a:pt x="7165" y="4354"/>
                  </a:cubicBezTo>
                  <a:cubicBezTo>
                    <a:pt x="7093" y="4422"/>
                    <a:pt x="6975" y="4468"/>
                    <a:pt x="6880" y="4494"/>
                  </a:cubicBezTo>
                  <a:cubicBezTo>
                    <a:pt x="6876" y="4321"/>
                    <a:pt x="7020" y="4259"/>
                    <a:pt x="7253" y="4176"/>
                  </a:cubicBezTo>
                  <a:cubicBezTo>
                    <a:pt x="7245" y="4321"/>
                    <a:pt x="7157" y="4549"/>
                    <a:pt x="6942" y="4521"/>
                  </a:cubicBezTo>
                  <a:cubicBezTo>
                    <a:pt x="6912" y="4516"/>
                    <a:pt x="6894" y="4507"/>
                    <a:pt x="6888" y="4505"/>
                  </a:cubicBezTo>
                  <a:close/>
                  <a:moveTo>
                    <a:pt x="6852" y="4496"/>
                  </a:moveTo>
                  <a:cubicBezTo>
                    <a:pt x="6852" y="4496"/>
                    <a:pt x="6852" y="4496"/>
                    <a:pt x="6852" y="4496"/>
                  </a:cubicBezTo>
                  <a:cubicBezTo>
                    <a:pt x="6751" y="4455"/>
                    <a:pt x="6649" y="4367"/>
                    <a:pt x="6673" y="4236"/>
                  </a:cubicBezTo>
                  <a:cubicBezTo>
                    <a:pt x="6706" y="4329"/>
                    <a:pt x="6790" y="4424"/>
                    <a:pt x="6863" y="4489"/>
                  </a:cubicBezTo>
                  <a:cubicBezTo>
                    <a:pt x="6945" y="4337"/>
                    <a:pt x="6845" y="4217"/>
                    <a:pt x="6674" y="4038"/>
                  </a:cubicBezTo>
                  <a:cubicBezTo>
                    <a:pt x="6617" y="4170"/>
                    <a:pt x="6591" y="4414"/>
                    <a:pt x="6796" y="4486"/>
                  </a:cubicBezTo>
                  <a:cubicBezTo>
                    <a:pt x="6825" y="4495"/>
                    <a:pt x="6844" y="4496"/>
                    <a:pt x="6852" y="4496"/>
                  </a:cubicBezTo>
                  <a:close/>
                  <a:moveTo>
                    <a:pt x="6766" y="4851"/>
                  </a:moveTo>
                  <a:cubicBezTo>
                    <a:pt x="6766" y="4851"/>
                    <a:pt x="6766" y="4851"/>
                    <a:pt x="6766" y="4851"/>
                  </a:cubicBezTo>
                  <a:cubicBezTo>
                    <a:pt x="6873" y="4872"/>
                    <a:pt x="7007" y="4854"/>
                    <a:pt x="7058" y="4731"/>
                  </a:cubicBezTo>
                  <a:cubicBezTo>
                    <a:pt x="6979" y="4792"/>
                    <a:pt x="6857" y="4825"/>
                    <a:pt x="6760" y="4839"/>
                  </a:cubicBezTo>
                  <a:cubicBezTo>
                    <a:pt x="6775" y="4667"/>
                    <a:pt x="6924" y="4622"/>
                    <a:pt x="7165" y="4565"/>
                  </a:cubicBezTo>
                  <a:cubicBezTo>
                    <a:pt x="7141" y="4707"/>
                    <a:pt x="7029" y="4925"/>
                    <a:pt x="6819" y="4873"/>
                  </a:cubicBezTo>
                  <a:cubicBezTo>
                    <a:pt x="6789" y="4865"/>
                    <a:pt x="6772" y="4855"/>
                    <a:pt x="6766" y="4851"/>
                  </a:cubicBezTo>
                  <a:close/>
                  <a:moveTo>
                    <a:pt x="6731" y="4839"/>
                  </a:moveTo>
                  <a:cubicBezTo>
                    <a:pt x="6731" y="4839"/>
                    <a:pt x="6731" y="4839"/>
                    <a:pt x="6731" y="4839"/>
                  </a:cubicBezTo>
                  <a:cubicBezTo>
                    <a:pt x="6724" y="4837"/>
                    <a:pt x="6705" y="4835"/>
                    <a:pt x="6677" y="4822"/>
                  </a:cubicBezTo>
                  <a:cubicBezTo>
                    <a:pt x="6481" y="4728"/>
                    <a:pt x="6533" y="4489"/>
                    <a:pt x="6605" y="4364"/>
                  </a:cubicBezTo>
                  <a:cubicBezTo>
                    <a:pt x="6755" y="4561"/>
                    <a:pt x="6842" y="4691"/>
                    <a:pt x="6743" y="4833"/>
                  </a:cubicBezTo>
                  <a:cubicBezTo>
                    <a:pt x="6678" y="4761"/>
                    <a:pt x="6604" y="4657"/>
                    <a:pt x="6582" y="4561"/>
                  </a:cubicBezTo>
                  <a:cubicBezTo>
                    <a:pt x="6544" y="4688"/>
                    <a:pt x="6635" y="4787"/>
                    <a:pt x="6731" y="4839"/>
                  </a:cubicBezTo>
                  <a:close/>
                  <a:moveTo>
                    <a:pt x="6607" y="5183"/>
                  </a:moveTo>
                  <a:cubicBezTo>
                    <a:pt x="6607" y="5183"/>
                    <a:pt x="6607" y="5183"/>
                    <a:pt x="6607" y="5183"/>
                  </a:cubicBezTo>
                  <a:cubicBezTo>
                    <a:pt x="6711" y="5215"/>
                    <a:pt x="6846" y="5212"/>
                    <a:pt x="6911" y="5095"/>
                  </a:cubicBezTo>
                  <a:cubicBezTo>
                    <a:pt x="6826" y="5147"/>
                    <a:pt x="6701" y="5166"/>
                    <a:pt x="6603" y="5170"/>
                  </a:cubicBezTo>
                  <a:cubicBezTo>
                    <a:pt x="6636" y="5000"/>
                    <a:pt x="6790" y="4972"/>
                    <a:pt x="7036" y="4941"/>
                  </a:cubicBezTo>
                  <a:cubicBezTo>
                    <a:pt x="6996" y="5080"/>
                    <a:pt x="6861" y="5285"/>
                    <a:pt x="6657" y="5210"/>
                  </a:cubicBezTo>
                  <a:cubicBezTo>
                    <a:pt x="6628" y="5199"/>
                    <a:pt x="6613" y="5187"/>
                    <a:pt x="6607" y="5183"/>
                  </a:cubicBezTo>
                  <a:close/>
                  <a:moveTo>
                    <a:pt x="6574" y="5166"/>
                  </a:moveTo>
                  <a:cubicBezTo>
                    <a:pt x="6574" y="5166"/>
                    <a:pt x="6574" y="5166"/>
                    <a:pt x="6574" y="5166"/>
                  </a:cubicBezTo>
                  <a:cubicBezTo>
                    <a:pt x="6485" y="5105"/>
                    <a:pt x="6404" y="4996"/>
                    <a:pt x="6456" y="4874"/>
                  </a:cubicBezTo>
                  <a:cubicBezTo>
                    <a:pt x="6468" y="4972"/>
                    <a:pt x="6530" y="5083"/>
                    <a:pt x="6587" y="5162"/>
                  </a:cubicBezTo>
                  <a:cubicBezTo>
                    <a:pt x="6700" y="5032"/>
                    <a:pt x="6628" y="4893"/>
                    <a:pt x="6500" y="4680"/>
                  </a:cubicBezTo>
                  <a:cubicBezTo>
                    <a:pt x="6416" y="4797"/>
                    <a:pt x="6338" y="5029"/>
                    <a:pt x="6522" y="5144"/>
                  </a:cubicBezTo>
                  <a:cubicBezTo>
                    <a:pt x="6549" y="5160"/>
                    <a:pt x="6567" y="5164"/>
                    <a:pt x="6574" y="5166"/>
                  </a:cubicBezTo>
                  <a:close/>
                  <a:moveTo>
                    <a:pt x="6414" y="5495"/>
                  </a:moveTo>
                  <a:cubicBezTo>
                    <a:pt x="6414" y="5495"/>
                    <a:pt x="6414" y="5495"/>
                    <a:pt x="6414" y="5495"/>
                  </a:cubicBezTo>
                  <a:cubicBezTo>
                    <a:pt x="6513" y="5538"/>
                    <a:pt x="6648" y="5550"/>
                    <a:pt x="6725" y="5441"/>
                  </a:cubicBezTo>
                  <a:cubicBezTo>
                    <a:pt x="6635" y="5483"/>
                    <a:pt x="6508" y="5488"/>
                    <a:pt x="6411" y="5482"/>
                  </a:cubicBezTo>
                  <a:cubicBezTo>
                    <a:pt x="6462" y="5317"/>
                    <a:pt x="6618" y="5305"/>
                    <a:pt x="6866" y="5302"/>
                  </a:cubicBezTo>
                  <a:cubicBezTo>
                    <a:pt x="6811" y="5435"/>
                    <a:pt x="6655" y="5624"/>
                    <a:pt x="6460" y="5527"/>
                  </a:cubicBezTo>
                  <a:cubicBezTo>
                    <a:pt x="6433" y="5513"/>
                    <a:pt x="6419" y="5499"/>
                    <a:pt x="6414" y="5495"/>
                  </a:cubicBezTo>
                  <a:close/>
                  <a:moveTo>
                    <a:pt x="6382" y="5475"/>
                  </a:moveTo>
                  <a:cubicBezTo>
                    <a:pt x="6382" y="5475"/>
                    <a:pt x="6382" y="5475"/>
                    <a:pt x="6382" y="5475"/>
                  </a:cubicBezTo>
                  <a:cubicBezTo>
                    <a:pt x="6376" y="5472"/>
                    <a:pt x="6358" y="5466"/>
                    <a:pt x="6333" y="5447"/>
                  </a:cubicBezTo>
                  <a:cubicBezTo>
                    <a:pt x="6162" y="5313"/>
                    <a:pt x="6265" y="5091"/>
                    <a:pt x="6362" y="4984"/>
                  </a:cubicBezTo>
                  <a:cubicBezTo>
                    <a:pt x="6466" y="5209"/>
                    <a:pt x="6522" y="5355"/>
                    <a:pt x="6395" y="5472"/>
                  </a:cubicBezTo>
                  <a:cubicBezTo>
                    <a:pt x="6348" y="5387"/>
                    <a:pt x="6298" y="5270"/>
                    <a:pt x="6297" y="5171"/>
                  </a:cubicBezTo>
                  <a:cubicBezTo>
                    <a:pt x="6232" y="5287"/>
                    <a:pt x="6300" y="5404"/>
                    <a:pt x="6382" y="5475"/>
                  </a:cubicBezTo>
                  <a:close/>
                  <a:moveTo>
                    <a:pt x="6187" y="5784"/>
                  </a:moveTo>
                  <a:cubicBezTo>
                    <a:pt x="6187" y="5784"/>
                    <a:pt x="6187" y="5784"/>
                    <a:pt x="6187" y="5784"/>
                  </a:cubicBezTo>
                  <a:cubicBezTo>
                    <a:pt x="6192" y="5789"/>
                    <a:pt x="6204" y="5804"/>
                    <a:pt x="6230" y="5821"/>
                  </a:cubicBezTo>
                  <a:cubicBezTo>
                    <a:pt x="6413" y="5938"/>
                    <a:pt x="6589" y="5768"/>
                    <a:pt x="6658" y="5641"/>
                  </a:cubicBezTo>
                  <a:cubicBezTo>
                    <a:pt x="6411" y="5617"/>
                    <a:pt x="6254" y="5612"/>
                    <a:pt x="6186" y="5770"/>
                  </a:cubicBezTo>
                  <a:cubicBezTo>
                    <a:pt x="6282" y="5788"/>
                    <a:pt x="6408" y="5796"/>
                    <a:pt x="6502" y="5764"/>
                  </a:cubicBezTo>
                  <a:cubicBezTo>
                    <a:pt x="6414" y="5864"/>
                    <a:pt x="6281" y="5838"/>
                    <a:pt x="6187" y="5784"/>
                  </a:cubicBezTo>
                  <a:close/>
                  <a:moveTo>
                    <a:pt x="6158" y="5761"/>
                  </a:moveTo>
                  <a:cubicBezTo>
                    <a:pt x="6158" y="5761"/>
                    <a:pt x="6158" y="5761"/>
                    <a:pt x="6158" y="5761"/>
                  </a:cubicBezTo>
                  <a:cubicBezTo>
                    <a:pt x="6084" y="5681"/>
                    <a:pt x="6029" y="5557"/>
                    <a:pt x="6106" y="5449"/>
                  </a:cubicBezTo>
                  <a:cubicBezTo>
                    <a:pt x="6097" y="5548"/>
                    <a:pt x="6133" y="5669"/>
                    <a:pt x="6171" y="5759"/>
                  </a:cubicBezTo>
                  <a:cubicBezTo>
                    <a:pt x="6310" y="5656"/>
                    <a:pt x="6270" y="5505"/>
                    <a:pt x="6192" y="5270"/>
                  </a:cubicBezTo>
                  <a:cubicBezTo>
                    <a:pt x="6083" y="5366"/>
                    <a:pt x="5957" y="5575"/>
                    <a:pt x="6112" y="5727"/>
                  </a:cubicBezTo>
                  <a:cubicBezTo>
                    <a:pt x="6135" y="5749"/>
                    <a:pt x="6152" y="5757"/>
                    <a:pt x="6158" y="5761"/>
                  </a:cubicBezTo>
                  <a:close/>
                  <a:moveTo>
                    <a:pt x="5930" y="6046"/>
                  </a:moveTo>
                  <a:cubicBezTo>
                    <a:pt x="5930" y="6046"/>
                    <a:pt x="5930" y="6046"/>
                    <a:pt x="5930" y="6046"/>
                  </a:cubicBezTo>
                  <a:cubicBezTo>
                    <a:pt x="6018" y="6110"/>
                    <a:pt x="6147" y="6151"/>
                    <a:pt x="6246" y="6061"/>
                  </a:cubicBezTo>
                  <a:cubicBezTo>
                    <a:pt x="6149" y="6082"/>
                    <a:pt x="6024" y="6060"/>
                    <a:pt x="5930" y="6033"/>
                  </a:cubicBezTo>
                  <a:cubicBezTo>
                    <a:pt x="6016" y="5883"/>
                    <a:pt x="6171" y="5905"/>
                    <a:pt x="6414" y="5956"/>
                  </a:cubicBezTo>
                  <a:cubicBezTo>
                    <a:pt x="6331" y="6074"/>
                    <a:pt x="6138" y="6224"/>
                    <a:pt x="5969" y="6088"/>
                  </a:cubicBezTo>
                  <a:cubicBezTo>
                    <a:pt x="5945" y="6068"/>
                    <a:pt x="5935" y="6052"/>
                    <a:pt x="5930" y="6046"/>
                  </a:cubicBezTo>
                  <a:close/>
                  <a:moveTo>
                    <a:pt x="5904" y="6020"/>
                  </a:moveTo>
                  <a:cubicBezTo>
                    <a:pt x="5904" y="6020"/>
                    <a:pt x="5904" y="6020"/>
                    <a:pt x="5904" y="6020"/>
                  </a:cubicBezTo>
                  <a:cubicBezTo>
                    <a:pt x="5898" y="6016"/>
                    <a:pt x="5882" y="6006"/>
                    <a:pt x="5862" y="5982"/>
                  </a:cubicBezTo>
                  <a:cubicBezTo>
                    <a:pt x="5724" y="5814"/>
                    <a:pt x="5873" y="5620"/>
                    <a:pt x="5991" y="5536"/>
                  </a:cubicBezTo>
                  <a:cubicBezTo>
                    <a:pt x="6043" y="5778"/>
                    <a:pt x="6067" y="5933"/>
                    <a:pt x="5917" y="6020"/>
                  </a:cubicBezTo>
                  <a:cubicBezTo>
                    <a:pt x="5889" y="5927"/>
                    <a:pt x="5866" y="5802"/>
                    <a:pt x="5887" y="5705"/>
                  </a:cubicBezTo>
                  <a:cubicBezTo>
                    <a:pt x="5798" y="5804"/>
                    <a:pt x="5839" y="5933"/>
                    <a:pt x="5904" y="6020"/>
                  </a:cubicBezTo>
                  <a:close/>
                  <a:moveTo>
                    <a:pt x="5647" y="6279"/>
                  </a:moveTo>
                  <a:cubicBezTo>
                    <a:pt x="5647" y="6279"/>
                    <a:pt x="5647" y="6279"/>
                    <a:pt x="5647" y="6279"/>
                  </a:cubicBezTo>
                  <a:cubicBezTo>
                    <a:pt x="5650" y="6285"/>
                    <a:pt x="5659" y="6303"/>
                    <a:pt x="5680" y="6325"/>
                  </a:cubicBezTo>
                  <a:cubicBezTo>
                    <a:pt x="5833" y="6479"/>
                    <a:pt x="6042" y="6351"/>
                    <a:pt x="6137" y="6242"/>
                  </a:cubicBezTo>
                  <a:cubicBezTo>
                    <a:pt x="5901" y="6165"/>
                    <a:pt x="5749" y="6126"/>
                    <a:pt x="5648" y="6266"/>
                  </a:cubicBezTo>
                  <a:cubicBezTo>
                    <a:pt x="5738" y="6303"/>
                    <a:pt x="5860" y="6339"/>
                    <a:pt x="5958" y="6328"/>
                  </a:cubicBezTo>
                  <a:cubicBezTo>
                    <a:pt x="5851" y="6407"/>
                    <a:pt x="5727" y="6353"/>
                    <a:pt x="5647" y="6279"/>
                  </a:cubicBezTo>
                  <a:close/>
                  <a:moveTo>
                    <a:pt x="5623" y="6250"/>
                  </a:moveTo>
                  <a:cubicBezTo>
                    <a:pt x="5623" y="6250"/>
                    <a:pt x="5623" y="6250"/>
                    <a:pt x="5623" y="6250"/>
                  </a:cubicBezTo>
                  <a:cubicBezTo>
                    <a:pt x="5568" y="6157"/>
                    <a:pt x="5541" y="6024"/>
                    <a:pt x="5640" y="5935"/>
                  </a:cubicBezTo>
                  <a:cubicBezTo>
                    <a:pt x="5609" y="6029"/>
                    <a:pt x="5618" y="6156"/>
                    <a:pt x="5636" y="6252"/>
                  </a:cubicBezTo>
                  <a:cubicBezTo>
                    <a:pt x="5794" y="6182"/>
                    <a:pt x="5788" y="6025"/>
                    <a:pt x="5762" y="5779"/>
                  </a:cubicBezTo>
                  <a:cubicBezTo>
                    <a:pt x="5636" y="5849"/>
                    <a:pt x="5467" y="6026"/>
                    <a:pt x="5585" y="6208"/>
                  </a:cubicBezTo>
                  <a:cubicBezTo>
                    <a:pt x="5603" y="6234"/>
                    <a:pt x="5618" y="6246"/>
                    <a:pt x="5623" y="6250"/>
                  </a:cubicBezTo>
                  <a:close/>
                  <a:moveTo>
                    <a:pt x="5339" y="6480"/>
                  </a:moveTo>
                  <a:cubicBezTo>
                    <a:pt x="5339" y="6480"/>
                    <a:pt x="5339" y="6480"/>
                    <a:pt x="5339" y="6480"/>
                  </a:cubicBezTo>
                  <a:cubicBezTo>
                    <a:pt x="5411" y="6562"/>
                    <a:pt x="5528" y="6629"/>
                    <a:pt x="5643" y="6563"/>
                  </a:cubicBezTo>
                  <a:cubicBezTo>
                    <a:pt x="5544" y="6563"/>
                    <a:pt x="5427" y="6514"/>
                    <a:pt x="5341" y="6467"/>
                  </a:cubicBezTo>
                  <a:cubicBezTo>
                    <a:pt x="5458" y="6339"/>
                    <a:pt x="5605" y="6394"/>
                    <a:pt x="5830" y="6496"/>
                  </a:cubicBezTo>
                  <a:cubicBezTo>
                    <a:pt x="5724" y="6594"/>
                    <a:pt x="5503" y="6699"/>
                    <a:pt x="5367" y="6529"/>
                  </a:cubicBezTo>
                  <a:cubicBezTo>
                    <a:pt x="5348" y="6504"/>
                    <a:pt x="5342" y="6486"/>
                    <a:pt x="5339" y="6480"/>
                  </a:cubicBezTo>
                  <a:close/>
                  <a:moveTo>
                    <a:pt x="5319" y="6449"/>
                  </a:moveTo>
                  <a:cubicBezTo>
                    <a:pt x="5319" y="6449"/>
                    <a:pt x="5319" y="6449"/>
                    <a:pt x="5319" y="6449"/>
                  </a:cubicBezTo>
                  <a:cubicBezTo>
                    <a:pt x="5314" y="6443"/>
                    <a:pt x="5300" y="6430"/>
                    <a:pt x="5286" y="6402"/>
                  </a:cubicBezTo>
                  <a:cubicBezTo>
                    <a:pt x="5188" y="6209"/>
                    <a:pt x="5375" y="6051"/>
                    <a:pt x="5508" y="5995"/>
                  </a:cubicBezTo>
                  <a:cubicBezTo>
                    <a:pt x="5507" y="6243"/>
                    <a:pt x="5496" y="6399"/>
                    <a:pt x="5332" y="6452"/>
                  </a:cubicBezTo>
                  <a:cubicBezTo>
                    <a:pt x="5325" y="6354"/>
                    <a:pt x="5329" y="6227"/>
                    <a:pt x="5370" y="6137"/>
                  </a:cubicBezTo>
                  <a:cubicBezTo>
                    <a:pt x="5262" y="6215"/>
                    <a:pt x="5274" y="6349"/>
                    <a:pt x="5319" y="6449"/>
                  </a:cubicBezTo>
                  <a:close/>
                  <a:moveTo>
                    <a:pt x="5011" y="6646"/>
                  </a:moveTo>
                  <a:cubicBezTo>
                    <a:pt x="5011" y="6646"/>
                    <a:pt x="5011" y="6646"/>
                    <a:pt x="5011" y="6646"/>
                  </a:cubicBezTo>
                  <a:cubicBezTo>
                    <a:pt x="5014" y="6653"/>
                    <a:pt x="5018" y="6671"/>
                    <a:pt x="5034" y="6698"/>
                  </a:cubicBezTo>
                  <a:cubicBezTo>
                    <a:pt x="5150" y="6881"/>
                    <a:pt x="5382" y="6801"/>
                    <a:pt x="5498" y="6716"/>
                  </a:cubicBezTo>
                  <a:cubicBezTo>
                    <a:pt x="5285" y="6590"/>
                    <a:pt x="5145" y="6519"/>
                    <a:pt x="5015" y="6633"/>
                  </a:cubicBezTo>
                  <a:cubicBezTo>
                    <a:pt x="5095" y="6689"/>
                    <a:pt x="5206" y="6750"/>
                    <a:pt x="5305" y="6761"/>
                  </a:cubicBezTo>
                  <a:cubicBezTo>
                    <a:pt x="5183" y="6814"/>
                    <a:pt x="5074" y="6735"/>
                    <a:pt x="5011" y="6646"/>
                  </a:cubicBezTo>
                  <a:close/>
                  <a:moveTo>
                    <a:pt x="4995" y="6613"/>
                  </a:moveTo>
                  <a:cubicBezTo>
                    <a:pt x="4995" y="6613"/>
                    <a:pt x="4995" y="6613"/>
                    <a:pt x="4995" y="6613"/>
                  </a:cubicBezTo>
                  <a:cubicBezTo>
                    <a:pt x="4961" y="6509"/>
                    <a:pt x="4964" y="6374"/>
                    <a:pt x="5080" y="6309"/>
                  </a:cubicBezTo>
                  <a:cubicBezTo>
                    <a:pt x="5029" y="6394"/>
                    <a:pt x="5011" y="6519"/>
                    <a:pt x="5007" y="6617"/>
                  </a:cubicBezTo>
                  <a:cubicBezTo>
                    <a:pt x="5177" y="6583"/>
                    <a:pt x="5205" y="6429"/>
                    <a:pt x="5233" y="6182"/>
                  </a:cubicBezTo>
                  <a:cubicBezTo>
                    <a:pt x="5094" y="6223"/>
                    <a:pt x="4891" y="6360"/>
                    <a:pt x="4967" y="6563"/>
                  </a:cubicBezTo>
                  <a:cubicBezTo>
                    <a:pt x="4978" y="6592"/>
                    <a:pt x="4991" y="6607"/>
                    <a:pt x="4995" y="6613"/>
                  </a:cubicBezTo>
                  <a:close/>
                  <a:moveTo>
                    <a:pt x="4667" y="6775"/>
                  </a:moveTo>
                  <a:cubicBezTo>
                    <a:pt x="4667" y="6775"/>
                    <a:pt x="4667" y="6775"/>
                    <a:pt x="4667" y="6775"/>
                  </a:cubicBezTo>
                  <a:cubicBezTo>
                    <a:pt x="4720" y="6870"/>
                    <a:pt x="4820" y="6961"/>
                    <a:pt x="4947" y="6922"/>
                  </a:cubicBezTo>
                  <a:cubicBezTo>
                    <a:pt x="4850" y="6900"/>
                    <a:pt x="4746" y="6827"/>
                    <a:pt x="4673" y="6763"/>
                  </a:cubicBezTo>
                  <a:cubicBezTo>
                    <a:pt x="4814" y="6663"/>
                    <a:pt x="4945" y="6749"/>
                    <a:pt x="5143" y="6898"/>
                  </a:cubicBezTo>
                  <a:cubicBezTo>
                    <a:pt x="5019" y="6970"/>
                    <a:pt x="4780" y="7024"/>
                    <a:pt x="4684" y="6829"/>
                  </a:cubicBezTo>
                  <a:cubicBezTo>
                    <a:pt x="4671" y="6801"/>
                    <a:pt x="4669" y="6782"/>
                    <a:pt x="4667" y="6775"/>
                  </a:cubicBezTo>
                  <a:close/>
                  <a:moveTo>
                    <a:pt x="4655" y="6740"/>
                  </a:moveTo>
                  <a:cubicBezTo>
                    <a:pt x="4655" y="6740"/>
                    <a:pt x="4655" y="6740"/>
                    <a:pt x="4655" y="6740"/>
                  </a:cubicBezTo>
                  <a:cubicBezTo>
                    <a:pt x="4651" y="6734"/>
                    <a:pt x="4641" y="6718"/>
                    <a:pt x="4632" y="6688"/>
                  </a:cubicBezTo>
                  <a:cubicBezTo>
                    <a:pt x="4579" y="6477"/>
                    <a:pt x="4796" y="6364"/>
                    <a:pt x="4938" y="6338"/>
                  </a:cubicBezTo>
                  <a:cubicBezTo>
                    <a:pt x="4883" y="6580"/>
                    <a:pt x="4839" y="6730"/>
                    <a:pt x="4667" y="6746"/>
                  </a:cubicBezTo>
                  <a:cubicBezTo>
                    <a:pt x="4681" y="6649"/>
                    <a:pt x="4713" y="6526"/>
                    <a:pt x="4772" y="6447"/>
                  </a:cubicBezTo>
                  <a:cubicBezTo>
                    <a:pt x="4650" y="6500"/>
                    <a:pt x="4633" y="6634"/>
                    <a:pt x="4655" y="6740"/>
                  </a:cubicBezTo>
                  <a:close/>
                  <a:moveTo>
                    <a:pt x="4312" y="6866"/>
                  </a:moveTo>
                  <a:cubicBezTo>
                    <a:pt x="4312" y="6866"/>
                    <a:pt x="4312" y="6866"/>
                    <a:pt x="4312" y="6866"/>
                  </a:cubicBezTo>
                  <a:cubicBezTo>
                    <a:pt x="4312" y="6873"/>
                    <a:pt x="4313" y="6892"/>
                    <a:pt x="4323" y="6922"/>
                  </a:cubicBezTo>
                  <a:cubicBezTo>
                    <a:pt x="4396" y="7126"/>
                    <a:pt x="4639" y="7098"/>
                    <a:pt x="4771" y="7039"/>
                  </a:cubicBezTo>
                  <a:cubicBezTo>
                    <a:pt x="4591" y="6870"/>
                    <a:pt x="4470" y="6771"/>
                    <a:pt x="4318" y="6854"/>
                  </a:cubicBezTo>
                  <a:cubicBezTo>
                    <a:pt x="4384" y="6927"/>
                    <a:pt x="4480" y="7010"/>
                    <a:pt x="4573" y="7042"/>
                  </a:cubicBezTo>
                  <a:cubicBezTo>
                    <a:pt x="4443" y="7068"/>
                    <a:pt x="4353" y="6966"/>
                    <a:pt x="4312" y="6866"/>
                  </a:cubicBezTo>
                  <a:close/>
                  <a:moveTo>
                    <a:pt x="4303" y="6830"/>
                  </a:moveTo>
                  <a:cubicBezTo>
                    <a:pt x="4303" y="6830"/>
                    <a:pt x="4303" y="6830"/>
                    <a:pt x="4303" y="6830"/>
                  </a:cubicBezTo>
                  <a:cubicBezTo>
                    <a:pt x="4293" y="6722"/>
                    <a:pt x="4324" y="6590"/>
                    <a:pt x="4452" y="6552"/>
                  </a:cubicBezTo>
                  <a:cubicBezTo>
                    <a:pt x="4384" y="6624"/>
                    <a:pt x="4338" y="6742"/>
                    <a:pt x="4314" y="6837"/>
                  </a:cubicBezTo>
                  <a:cubicBezTo>
                    <a:pt x="4487" y="6840"/>
                    <a:pt x="4547" y="6696"/>
                    <a:pt x="4628" y="6461"/>
                  </a:cubicBezTo>
                  <a:cubicBezTo>
                    <a:pt x="4484" y="6471"/>
                    <a:pt x="4256" y="6560"/>
                    <a:pt x="4286" y="6775"/>
                  </a:cubicBezTo>
                  <a:cubicBezTo>
                    <a:pt x="4291" y="6806"/>
                    <a:pt x="4300" y="6823"/>
                    <a:pt x="4303" y="6830"/>
                  </a:cubicBezTo>
                  <a:close/>
                  <a:moveTo>
                    <a:pt x="3948" y="6917"/>
                  </a:moveTo>
                  <a:cubicBezTo>
                    <a:pt x="3948" y="6917"/>
                    <a:pt x="3948" y="6917"/>
                    <a:pt x="3948" y="6917"/>
                  </a:cubicBezTo>
                  <a:cubicBezTo>
                    <a:pt x="3978" y="7022"/>
                    <a:pt x="4056" y="7132"/>
                    <a:pt x="4189" y="7121"/>
                  </a:cubicBezTo>
                  <a:cubicBezTo>
                    <a:pt x="4099" y="7079"/>
                    <a:pt x="4013" y="6986"/>
                    <a:pt x="3956" y="6907"/>
                  </a:cubicBezTo>
                  <a:cubicBezTo>
                    <a:pt x="4115" y="6840"/>
                    <a:pt x="4225" y="6952"/>
                    <a:pt x="4386" y="7140"/>
                  </a:cubicBezTo>
                  <a:cubicBezTo>
                    <a:pt x="4248" y="7184"/>
                    <a:pt x="4004" y="7185"/>
                    <a:pt x="3953" y="6974"/>
                  </a:cubicBezTo>
                  <a:cubicBezTo>
                    <a:pt x="3946" y="6944"/>
                    <a:pt x="3948" y="6925"/>
                    <a:pt x="3948" y="6917"/>
                  </a:cubicBezTo>
                  <a:close/>
                  <a:moveTo>
                    <a:pt x="3943" y="6881"/>
                  </a:moveTo>
                  <a:cubicBezTo>
                    <a:pt x="3943" y="6881"/>
                    <a:pt x="3943" y="6881"/>
                    <a:pt x="3943" y="6881"/>
                  </a:cubicBezTo>
                  <a:cubicBezTo>
                    <a:pt x="3941" y="6874"/>
                    <a:pt x="3934" y="6856"/>
                    <a:pt x="3933" y="6825"/>
                  </a:cubicBezTo>
                  <a:cubicBezTo>
                    <a:pt x="3926" y="6608"/>
                    <a:pt x="4162" y="6544"/>
                    <a:pt x="4307" y="6550"/>
                  </a:cubicBezTo>
                  <a:cubicBezTo>
                    <a:pt x="4201" y="6774"/>
                    <a:pt x="4125" y="6911"/>
                    <a:pt x="3954" y="6889"/>
                  </a:cubicBezTo>
                  <a:cubicBezTo>
                    <a:pt x="3988" y="6797"/>
                    <a:pt x="4046" y="6685"/>
                    <a:pt x="4121" y="6620"/>
                  </a:cubicBezTo>
                  <a:cubicBezTo>
                    <a:pt x="3991" y="6645"/>
                    <a:pt x="3945" y="6772"/>
                    <a:pt x="3943" y="6881"/>
                  </a:cubicBezTo>
                  <a:close/>
                  <a:moveTo>
                    <a:pt x="2596" y="379"/>
                  </a:moveTo>
                  <a:cubicBezTo>
                    <a:pt x="2596" y="379"/>
                    <a:pt x="2596" y="379"/>
                    <a:pt x="2596" y="379"/>
                  </a:cubicBezTo>
                  <a:cubicBezTo>
                    <a:pt x="2582" y="271"/>
                    <a:pt x="2610" y="139"/>
                    <a:pt x="2736" y="96"/>
                  </a:cubicBezTo>
                  <a:cubicBezTo>
                    <a:pt x="2670" y="171"/>
                    <a:pt x="2629" y="291"/>
                    <a:pt x="2607" y="386"/>
                  </a:cubicBezTo>
                  <a:cubicBezTo>
                    <a:pt x="2780" y="383"/>
                    <a:pt x="2836" y="237"/>
                    <a:pt x="2909" y="0"/>
                  </a:cubicBezTo>
                  <a:cubicBezTo>
                    <a:pt x="2765" y="15"/>
                    <a:pt x="2540" y="112"/>
                    <a:pt x="2578" y="325"/>
                  </a:cubicBezTo>
                  <a:cubicBezTo>
                    <a:pt x="2584" y="356"/>
                    <a:pt x="2593" y="373"/>
                    <a:pt x="2596" y="379"/>
                  </a:cubicBezTo>
                  <a:close/>
                  <a:moveTo>
                    <a:pt x="2606" y="415"/>
                  </a:moveTo>
                  <a:cubicBezTo>
                    <a:pt x="2606" y="415"/>
                    <a:pt x="2606" y="415"/>
                    <a:pt x="2606" y="415"/>
                  </a:cubicBezTo>
                  <a:cubicBezTo>
                    <a:pt x="2651" y="514"/>
                    <a:pt x="2744" y="612"/>
                    <a:pt x="2873" y="583"/>
                  </a:cubicBezTo>
                  <a:cubicBezTo>
                    <a:pt x="2779" y="554"/>
                    <a:pt x="2681" y="473"/>
                    <a:pt x="2612" y="403"/>
                  </a:cubicBezTo>
                  <a:cubicBezTo>
                    <a:pt x="2761" y="315"/>
                    <a:pt x="2885" y="410"/>
                    <a:pt x="3071" y="573"/>
                  </a:cubicBezTo>
                  <a:cubicBezTo>
                    <a:pt x="2941" y="636"/>
                    <a:pt x="2699" y="672"/>
                    <a:pt x="2619" y="470"/>
                  </a:cubicBezTo>
                  <a:cubicBezTo>
                    <a:pt x="2608" y="441"/>
                    <a:pt x="2607" y="422"/>
                    <a:pt x="2606" y="415"/>
                  </a:cubicBezTo>
                  <a:close/>
                  <a:moveTo>
                    <a:pt x="2255" y="515"/>
                  </a:moveTo>
                  <a:cubicBezTo>
                    <a:pt x="2255" y="515"/>
                    <a:pt x="2255" y="515"/>
                    <a:pt x="2255" y="515"/>
                  </a:cubicBezTo>
                  <a:cubicBezTo>
                    <a:pt x="2229" y="409"/>
                    <a:pt x="2242" y="275"/>
                    <a:pt x="2363" y="218"/>
                  </a:cubicBezTo>
                  <a:cubicBezTo>
                    <a:pt x="2306" y="299"/>
                    <a:pt x="2278" y="423"/>
                    <a:pt x="2267" y="520"/>
                  </a:cubicBezTo>
                  <a:cubicBezTo>
                    <a:pt x="2438" y="499"/>
                    <a:pt x="2478" y="347"/>
                    <a:pt x="2525" y="104"/>
                  </a:cubicBezTo>
                  <a:cubicBezTo>
                    <a:pt x="2383" y="134"/>
                    <a:pt x="2170" y="255"/>
                    <a:pt x="2231" y="463"/>
                  </a:cubicBezTo>
                  <a:cubicBezTo>
                    <a:pt x="2240" y="493"/>
                    <a:pt x="2251" y="509"/>
                    <a:pt x="2255" y="515"/>
                  </a:cubicBezTo>
                  <a:close/>
                  <a:moveTo>
                    <a:pt x="2268" y="549"/>
                  </a:moveTo>
                  <a:cubicBezTo>
                    <a:pt x="2268" y="549"/>
                    <a:pt x="2268" y="549"/>
                    <a:pt x="2268" y="549"/>
                  </a:cubicBezTo>
                  <a:cubicBezTo>
                    <a:pt x="2270" y="556"/>
                    <a:pt x="2273" y="575"/>
                    <a:pt x="2287" y="603"/>
                  </a:cubicBezTo>
                  <a:cubicBezTo>
                    <a:pt x="2389" y="795"/>
                    <a:pt x="2626" y="733"/>
                    <a:pt x="2748" y="656"/>
                  </a:cubicBezTo>
                  <a:cubicBezTo>
                    <a:pt x="2545" y="514"/>
                    <a:pt x="2411" y="433"/>
                    <a:pt x="2274" y="537"/>
                  </a:cubicBezTo>
                  <a:cubicBezTo>
                    <a:pt x="2349" y="599"/>
                    <a:pt x="2455" y="668"/>
                    <a:pt x="2553" y="687"/>
                  </a:cubicBezTo>
                  <a:cubicBezTo>
                    <a:pt x="2427" y="731"/>
                    <a:pt x="2324" y="643"/>
                    <a:pt x="2268" y="549"/>
                  </a:cubicBezTo>
                  <a:close/>
                  <a:moveTo>
                    <a:pt x="1930" y="687"/>
                  </a:moveTo>
                  <a:cubicBezTo>
                    <a:pt x="1930" y="687"/>
                    <a:pt x="1930" y="687"/>
                    <a:pt x="1930" y="687"/>
                  </a:cubicBezTo>
                  <a:cubicBezTo>
                    <a:pt x="1893" y="585"/>
                    <a:pt x="1891" y="450"/>
                    <a:pt x="2005" y="380"/>
                  </a:cubicBezTo>
                  <a:cubicBezTo>
                    <a:pt x="1957" y="467"/>
                    <a:pt x="1943" y="593"/>
                    <a:pt x="1943" y="691"/>
                  </a:cubicBezTo>
                  <a:cubicBezTo>
                    <a:pt x="2111" y="651"/>
                    <a:pt x="2134" y="496"/>
                    <a:pt x="2154" y="249"/>
                  </a:cubicBezTo>
                  <a:cubicBezTo>
                    <a:pt x="2016" y="295"/>
                    <a:pt x="1818" y="438"/>
                    <a:pt x="1901" y="638"/>
                  </a:cubicBezTo>
                  <a:cubicBezTo>
                    <a:pt x="1913" y="667"/>
                    <a:pt x="1926" y="681"/>
                    <a:pt x="1930" y="687"/>
                  </a:cubicBezTo>
                  <a:close/>
                  <a:moveTo>
                    <a:pt x="1948" y="720"/>
                  </a:moveTo>
                  <a:cubicBezTo>
                    <a:pt x="1948" y="720"/>
                    <a:pt x="1948" y="720"/>
                    <a:pt x="1948" y="720"/>
                  </a:cubicBezTo>
                  <a:cubicBezTo>
                    <a:pt x="2013" y="806"/>
                    <a:pt x="2125" y="882"/>
                    <a:pt x="2245" y="825"/>
                  </a:cubicBezTo>
                  <a:cubicBezTo>
                    <a:pt x="2146" y="818"/>
                    <a:pt x="2033" y="760"/>
                    <a:pt x="1951" y="707"/>
                  </a:cubicBezTo>
                  <a:cubicBezTo>
                    <a:pt x="2077" y="588"/>
                    <a:pt x="2219" y="654"/>
                    <a:pt x="2436" y="773"/>
                  </a:cubicBezTo>
                  <a:cubicBezTo>
                    <a:pt x="2323" y="863"/>
                    <a:pt x="2094" y="950"/>
                    <a:pt x="1972" y="771"/>
                  </a:cubicBezTo>
                  <a:cubicBezTo>
                    <a:pt x="1955" y="745"/>
                    <a:pt x="1950" y="726"/>
                    <a:pt x="1948" y="720"/>
                  </a:cubicBezTo>
                  <a:close/>
                  <a:moveTo>
                    <a:pt x="1626" y="893"/>
                  </a:moveTo>
                  <a:cubicBezTo>
                    <a:pt x="1626" y="893"/>
                    <a:pt x="1626" y="893"/>
                    <a:pt x="1626" y="893"/>
                  </a:cubicBezTo>
                  <a:cubicBezTo>
                    <a:pt x="1579" y="796"/>
                    <a:pt x="1562" y="662"/>
                    <a:pt x="1667" y="580"/>
                  </a:cubicBezTo>
                  <a:cubicBezTo>
                    <a:pt x="1629" y="672"/>
                    <a:pt x="1629" y="799"/>
                    <a:pt x="1639" y="896"/>
                  </a:cubicBezTo>
                  <a:cubicBezTo>
                    <a:pt x="1802" y="838"/>
                    <a:pt x="1808" y="681"/>
                    <a:pt x="1801" y="434"/>
                  </a:cubicBezTo>
                  <a:cubicBezTo>
                    <a:pt x="1669" y="494"/>
                    <a:pt x="1488" y="658"/>
                    <a:pt x="1592" y="848"/>
                  </a:cubicBezTo>
                  <a:cubicBezTo>
                    <a:pt x="1607" y="875"/>
                    <a:pt x="1622" y="888"/>
                    <a:pt x="1626" y="893"/>
                  </a:cubicBezTo>
                  <a:close/>
                  <a:moveTo>
                    <a:pt x="1647" y="924"/>
                  </a:moveTo>
                  <a:cubicBezTo>
                    <a:pt x="1647" y="924"/>
                    <a:pt x="1647" y="924"/>
                    <a:pt x="1647" y="924"/>
                  </a:cubicBezTo>
                  <a:cubicBezTo>
                    <a:pt x="1651" y="930"/>
                    <a:pt x="1658" y="948"/>
                    <a:pt x="1677" y="972"/>
                  </a:cubicBezTo>
                  <a:cubicBezTo>
                    <a:pt x="1818" y="1137"/>
                    <a:pt x="2036" y="1025"/>
                    <a:pt x="2139" y="924"/>
                  </a:cubicBezTo>
                  <a:cubicBezTo>
                    <a:pt x="1910" y="829"/>
                    <a:pt x="1762" y="779"/>
                    <a:pt x="1650" y="911"/>
                  </a:cubicBezTo>
                  <a:cubicBezTo>
                    <a:pt x="1737" y="955"/>
                    <a:pt x="1855" y="1000"/>
                    <a:pt x="1954" y="997"/>
                  </a:cubicBezTo>
                  <a:cubicBezTo>
                    <a:pt x="1841" y="1066"/>
                    <a:pt x="1722" y="1003"/>
                    <a:pt x="1647" y="924"/>
                  </a:cubicBezTo>
                  <a:close/>
                  <a:moveTo>
                    <a:pt x="1347" y="1131"/>
                  </a:moveTo>
                  <a:cubicBezTo>
                    <a:pt x="1347" y="1131"/>
                    <a:pt x="1347" y="1131"/>
                    <a:pt x="1347" y="1131"/>
                  </a:cubicBezTo>
                  <a:cubicBezTo>
                    <a:pt x="1341" y="1127"/>
                    <a:pt x="1326" y="1115"/>
                    <a:pt x="1308" y="1090"/>
                  </a:cubicBezTo>
                  <a:cubicBezTo>
                    <a:pt x="1183" y="912"/>
                    <a:pt x="1346" y="730"/>
                    <a:pt x="1470" y="656"/>
                  </a:cubicBezTo>
                  <a:cubicBezTo>
                    <a:pt x="1504" y="901"/>
                    <a:pt x="1516" y="1057"/>
                    <a:pt x="1360" y="1133"/>
                  </a:cubicBezTo>
                  <a:cubicBezTo>
                    <a:pt x="1339" y="1037"/>
                    <a:pt x="1326" y="911"/>
                    <a:pt x="1354" y="816"/>
                  </a:cubicBezTo>
                  <a:cubicBezTo>
                    <a:pt x="1257" y="908"/>
                    <a:pt x="1289" y="1040"/>
                    <a:pt x="1347" y="1131"/>
                  </a:cubicBezTo>
                  <a:close/>
                  <a:moveTo>
                    <a:pt x="1371" y="1160"/>
                  </a:moveTo>
                  <a:cubicBezTo>
                    <a:pt x="1371" y="1160"/>
                    <a:pt x="1371" y="1160"/>
                    <a:pt x="1371" y="1160"/>
                  </a:cubicBezTo>
                  <a:cubicBezTo>
                    <a:pt x="1454" y="1230"/>
                    <a:pt x="1579" y="1280"/>
                    <a:pt x="1684" y="1198"/>
                  </a:cubicBezTo>
                  <a:cubicBezTo>
                    <a:pt x="1586" y="1212"/>
                    <a:pt x="1463" y="1181"/>
                    <a:pt x="1372" y="1146"/>
                  </a:cubicBezTo>
                  <a:cubicBezTo>
                    <a:pt x="1469" y="1003"/>
                    <a:pt x="1622" y="1037"/>
                    <a:pt x="1860" y="1106"/>
                  </a:cubicBezTo>
                  <a:cubicBezTo>
                    <a:pt x="1768" y="1218"/>
                    <a:pt x="1564" y="1353"/>
                    <a:pt x="1406" y="1204"/>
                  </a:cubicBezTo>
                  <a:cubicBezTo>
                    <a:pt x="1384" y="1183"/>
                    <a:pt x="1375" y="1166"/>
                    <a:pt x="1371" y="1160"/>
                  </a:cubicBezTo>
                  <a:close/>
                  <a:moveTo>
                    <a:pt x="1095" y="1399"/>
                  </a:moveTo>
                  <a:cubicBezTo>
                    <a:pt x="1095" y="1399"/>
                    <a:pt x="1095" y="1399"/>
                    <a:pt x="1095" y="1399"/>
                  </a:cubicBezTo>
                  <a:cubicBezTo>
                    <a:pt x="1027" y="1314"/>
                    <a:pt x="982" y="1187"/>
                    <a:pt x="1067" y="1085"/>
                  </a:cubicBezTo>
                  <a:cubicBezTo>
                    <a:pt x="1050" y="1182"/>
                    <a:pt x="1077" y="1306"/>
                    <a:pt x="1108" y="1398"/>
                  </a:cubicBezTo>
                  <a:cubicBezTo>
                    <a:pt x="1255" y="1307"/>
                    <a:pt x="1226" y="1153"/>
                    <a:pt x="1166" y="912"/>
                  </a:cubicBezTo>
                  <a:cubicBezTo>
                    <a:pt x="1050" y="1000"/>
                    <a:pt x="908" y="1199"/>
                    <a:pt x="1052" y="1362"/>
                  </a:cubicBezTo>
                  <a:cubicBezTo>
                    <a:pt x="1072" y="1385"/>
                    <a:pt x="1089" y="1395"/>
                    <a:pt x="1095" y="1399"/>
                  </a:cubicBezTo>
                  <a:close/>
                  <a:moveTo>
                    <a:pt x="1122" y="1424"/>
                  </a:moveTo>
                  <a:cubicBezTo>
                    <a:pt x="1122" y="1424"/>
                    <a:pt x="1122" y="1424"/>
                    <a:pt x="1122" y="1424"/>
                  </a:cubicBezTo>
                  <a:cubicBezTo>
                    <a:pt x="1127" y="1430"/>
                    <a:pt x="1138" y="1445"/>
                    <a:pt x="1162" y="1465"/>
                  </a:cubicBezTo>
                  <a:cubicBezTo>
                    <a:pt x="1335" y="1595"/>
                    <a:pt x="1524" y="1439"/>
                    <a:pt x="1602" y="1318"/>
                  </a:cubicBezTo>
                  <a:cubicBezTo>
                    <a:pt x="1358" y="1275"/>
                    <a:pt x="1202" y="1258"/>
                    <a:pt x="1121" y="1411"/>
                  </a:cubicBezTo>
                  <a:cubicBezTo>
                    <a:pt x="1216" y="1435"/>
                    <a:pt x="1342" y="1453"/>
                    <a:pt x="1438" y="1428"/>
                  </a:cubicBezTo>
                  <a:cubicBezTo>
                    <a:pt x="1342" y="1521"/>
                    <a:pt x="1212" y="1485"/>
                    <a:pt x="1122" y="1424"/>
                  </a:cubicBezTo>
                  <a:close/>
                  <a:moveTo>
                    <a:pt x="874" y="1692"/>
                  </a:moveTo>
                  <a:cubicBezTo>
                    <a:pt x="874" y="1692"/>
                    <a:pt x="874" y="1692"/>
                    <a:pt x="874" y="1692"/>
                  </a:cubicBezTo>
                  <a:cubicBezTo>
                    <a:pt x="868" y="1688"/>
                    <a:pt x="850" y="1681"/>
                    <a:pt x="827" y="1660"/>
                  </a:cubicBezTo>
                  <a:cubicBezTo>
                    <a:pt x="667" y="1514"/>
                    <a:pt x="786" y="1300"/>
                    <a:pt x="891" y="1201"/>
                  </a:cubicBezTo>
                  <a:cubicBezTo>
                    <a:pt x="977" y="1433"/>
                    <a:pt x="1022" y="1583"/>
                    <a:pt x="887" y="1690"/>
                  </a:cubicBezTo>
                  <a:cubicBezTo>
                    <a:pt x="846" y="1602"/>
                    <a:pt x="805" y="1481"/>
                    <a:pt x="812" y="1383"/>
                  </a:cubicBezTo>
                  <a:cubicBezTo>
                    <a:pt x="738" y="1493"/>
                    <a:pt x="797" y="1615"/>
                    <a:pt x="874" y="1692"/>
                  </a:cubicBezTo>
                  <a:close/>
                  <a:moveTo>
                    <a:pt x="904" y="1714"/>
                  </a:moveTo>
                  <a:cubicBezTo>
                    <a:pt x="904" y="1714"/>
                    <a:pt x="904" y="1714"/>
                    <a:pt x="904" y="1714"/>
                  </a:cubicBezTo>
                  <a:cubicBezTo>
                    <a:pt x="999" y="1765"/>
                    <a:pt x="1133" y="1787"/>
                    <a:pt x="1218" y="1684"/>
                  </a:cubicBezTo>
                  <a:cubicBezTo>
                    <a:pt x="1125" y="1719"/>
                    <a:pt x="998" y="1715"/>
                    <a:pt x="901" y="1701"/>
                  </a:cubicBezTo>
                  <a:cubicBezTo>
                    <a:pt x="965" y="1540"/>
                    <a:pt x="1122" y="1540"/>
                    <a:pt x="1369" y="1556"/>
                  </a:cubicBezTo>
                  <a:cubicBezTo>
                    <a:pt x="1304" y="1685"/>
                    <a:pt x="1134" y="1861"/>
                    <a:pt x="947" y="1750"/>
                  </a:cubicBezTo>
                  <a:cubicBezTo>
                    <a:pt x="921" y="1734"/>
                    <a:pt x="909" y="1719"/>
                    <a:pt x="904" y="1714"/>
                  </a:cubicBezTo>
                  <a:close/>
                  <a:moveTo>
                    <a:pt x="686" y="2008"/>
                  </a:moveTo>
                  <a:cubicBezTo>
                    <a:pt x="686" y="2008"/>
                    <a:pt x="686" y="2008"/>
                    <a:pt x="686" y="2008"/>
                  </a:cubicBezTo>
                  <a:cubicBezTo>
                    <a:pt x="601" y="1939"/>
                    <a:pt x="529" y="1825"/>
                    <a:pt x="591" y="1707"/>
                  </a:cubicBezTo>
                  <a:cubicBezTo>
                    <a:pt x="595" y="1806"/>
                    <a:pt x="648" y="1921"/>
                    <a:pt x="699" y="2004"/>
                  </a:cubicBezTo>
                  <a:cubicBezTo>
                    <a:pt x="822" y="1883"/>
                    <a:pt x="761" y="1739"/>
                    <a:pt x="649" y="1517"/>
                  </a:cubicBezTo>
                  <a:cubicBezTo>
                    <a:pt x="556" y="1627"/>
                    <a:pt x="461" y="1853"/>
                    <a:pt x="636" y="1981"/>
                  </a:cubicBezTo>
                  <a:cubicBezTo>
                    <a:pt x="661" y="1999"/>
                    <a:pt x="679" y="2005"/>
                    <a:pt x="686" y="2008"/>
                  </a:cubicBezTo>
                  <a:close/>
                  <a:moveTo>
                    <a:pt x="718" y="2026"/>
                  </a:moveTo>
                  <a:cubicBezTo>
                    <a:pt x="718" y="2026"/>
                    <a:pt x="718" y="2026"/>
                    <a:pt x="718" y="2026"/>
                  </a:cubicBezTo>
                  <a:cubicBezTo>
                    <a:pt x="723" y="2031"/>
                    <a:pt x="738" y="2044"/>
                    <a:pt x="765" y="2057"/>
                  </a:cubicBezTo>
                  <a:cubicBezTo>
                    <a:pt x="963" y="2147"/>
                    <a:pt x="1113" y="1954"/>
                    <a:pt x="1163" y="1818"/>
                  </a:cubicBezTo>
                  <a:cubicBezTo>
                    <a:pt x="916" y="1830"/>
                    <a:pt x="760" y="1847"/>
                    <a:pt x="714" y="2013"/>
                  </a:cubicBezTo>
                  <a:cubicBezTo>
                    <a:pt x="812" y="2017"/>
                    <a:pt x="939" y="2007"/>
                    <a:pt x="1027" y="1962"/>
                  </a:cubicBezTo>
                  <a:cubicBezTo>
                    <a:pt x="954" y="2073"/>
                    <a:pt x="819" y="2067"/>
                    <a:pt x="718" y="2026"/>
                  </a:cubicBezTo>
                  <a:close/>
                  <a:moveTo>
                    <a:pt x="534" y="2342"/>
                  </a:moveTo>
                  <a:cubicBezTo>
                    <a:pt x="534" y="2342"/>
                    <a:pt x="534" y="2342"/>
                    <a:pt x="534" y="2342"/>
                  </a:cubicBezTo>
                  <a:cubicBezTo>
                    <a:pt x="527" y="2340"/>
                    <a:pt x="508" y="2336"/>
                    <a:pt x="481" y="2321"/>
                  </a:cubicBezTo>
                  <a:cubicBezTo>
                    <a:pt x="293" y="2213"/>
                    <a:pt x="363" y="1978"/>
                    <a:pt x="444" y="1858"/>
                  </a:cubicBezTo>
                  <a:cubicBezTo>
                    <a:pt x="578" y="2066"/>
                    <a:pt x="655" y="2203"/>
                    <a:pt x="546" y="2337"/>
                  </a:cubicBezTo>
                  <a:cubicBezTo>
                    <a:pt x="487" y="2259"/>
                    <a:pt x="421" y="2151"/>
                    <a:pt x="406" y="2053"/>
                  </a:cubicBezTo>
                  <a:cubicBezTo>
                    <a:pt x="358" y="2177"/>
                    <a:pt x="442" y="2283"/>
                    <a:pt x="534" y="2342"/>
                  </a:cubicBezTo>
                  <a:close/>
                  <a:moveTo>
                    <a:pt x="567" y="2357"/>
                  </a:moveTo>
                  <a:cubicBezTo>
                    <a:pt x="567" y="2357"/>
                    <a:pt x="567" y="2357"/>
                    <a:pt x="567" y="2357"/>
                  </a:cubicBezTo>
                  <a:cubicBezTo>
                    <a:pt x="672" y="2386"/>
                    <a:pt x="807" y="2378"/>
                    <a:pt x="868" y="2259"/>
                  </a:cubicBezTo>
                  <a:cubicBezTo>
                    <a:pt x="785" y="2314"/>
                    <a:pt x="660" y="2337"/>
                    <a:pt x="562" y="2345"/>
                  </a:cubicBezTo>
                  <a:cubicBezTo>
                    <a:pt x="590" y="2174"/>
                    <a:pt x="743" y="2140"/>
                    <a:pt x="987" y="2102"/>
                  </a:cubicBezTo>
                  <a:cubicBezTo>
                    <a:pt x="952" y="2242"/>
                    <a:pt x="824" y="2450"/>
                    <a:pt x="618" y="2383"/>
                  </a:cubicBezTo>
                  <a:cubicBezTo>
                    <a:pt x="589" y="2372"/>
                    <a:pt x="573" y="2361"/>
                    <a:pt x="567" y="2357"/>
                  </a:cubicBezTo>
                  <a:close/>
                  <a:moveTo>
                    <a:pt x="419" y="2690"/>
                  </a:moveTo>
                  <a:cubicBezTo>
                    <a:pt x="419" y="2690"/>
                    <a:pt x="419" y="2690"/>
                    <a:pt x="419" y="2690"/>
                  </a:cubicBezTo>
                  <a:cubicBezTo>
                    <a:pt x="321" y="2642"/>
                    <a:pt x="226" y="2546"/>
                    <a:pt x="260" y="2418"/>
                  </a:cubicBezTo>
                  <a:cubicBezTo>
                    <a:pt x="286" y="2513"/>
                    <a:pt x="363" y="2614"/>
                    <a:pt x="430" y="2685"/>
                  </a:cubicBezTo>
                  <a:cubicBezTo>
                    <a:pt x="524" y="2539"/>
                    <a:pt x="433" y="2412"/>
                    <a:pt x="277" y="2220"/>
                  </a:cubicBezTo>
                  <a:cubicBezTo>
                    <a:pt x="209" y="2348"/>
                    <a:pt x="165" y="2588"/>
                    <a:pt x="364" y="2676"/>
                  </a:cubicBezTo>
                  <a:cubicBezTo>
                    <a:pt x="392" y="2688"/>
                    <a:pt x="412" y="2689"/>
                    <a:pt x="419" y="2690"/>
                  </a:cubicBezTo>
                  <a:close/>
                  <a:moveTo>
                    <a:pt x="454" y="2702"/>
                  </a:moveTo>
                  <a:cubicBezTo>
                    <a:pt x="454" y="2702"/>
                    <a:pt x="454" y="2702"/>
                    <a:pt x="454" y="2702"/>
                  </a:cubicBezTo>
                  <a:cubicBezTo>
                    <a:pt x="460" y="2705"/>
                    <a:pt x="477" y="2715"/>
                    <a:pt x="507" y="2722"/>
                  </a:cubicBezTo>
                  <a:cubicBezTo>
                    <a:pt x="719" y="2767"/>
                    <a:pt x="824" y="2545"/>
                    <a:pt x="844" y="2402"/>
                  </a:cubicBezTo>
                  <a:cubicBezTo>
                    <a:pt x="604" y="2467"/>
                    <a:pt x="456" y="2518"/>
                    <a:pt x="448" y="2690"/>
                  </a:cubicBezTo>
                  <a:cubicBezTo>
                    <a:pt x="544" y="2672"/>
                    <a:pt x="665" y="2635"/>
                    <a:pt x="742" y="2572"/>
                  </a:cubicBezTo>
                  <a:cubicBezTo>
                    <a:pt x="694" y="2697"/>
                    <a:pt x="561" y="2719"/>
                    <a:pt x="454" y="2702"/>
                  </a:cubicBezTo>
                  <a:close/>
                  <a:moveTo>
                    <a:pt x="342" y="3050"/>
                  </a:moveTo>
                  <a:cubicBezTo>
                    <a:pt x="342" y="3050"/>
                    <a:pt x="342" y="3050"/>
                    <a:pt x="342" y="3050"/>
                  </a:cubicBezTo>
                  <a:cubicBezTo>
                    <a:pt x="335" y="3049"/>
                    <a:pt x="316" y="3050"/>
                    <a:pt x="286" y="3041"/>
                  </a:cubicBezTo>
                  <a:cubicBezTo>
                    <a:pt x="79" y="2976"/>
                    <a:pt x="97" y="2732"/>
                    <a:pt x="150" y="2597"/>
                  </a:cubicBezTo>
                  <a:cubicBezTo>
                    <a:pt x="326" y="2771"/>
                    <a:pt x="431" y="2888"/>
                    <a:pt x="353" y="3043"/>
                  </a:cubicBezTo>
                  <a:cubicBezTo>
                    <a:pt x="279" y="2980"/>
                    <a:pt x="191" y="2888"/>
                    <a:pt x="155" y="2796"/>
                  </a:cubicBezTo>
                  <a:cubicBezTo>
                    <a:pt x="135" y="2927"/>
                    <a:pt x="240" y="3012"/>
                    <a:pt x="342" y="3050"/>
                  </a:cubicBezTo>
                  <a:close/>
                  <a:moveTo>
                    <a:pt x="379" y="3057"/>
                  </a:moveTo>
                  <a:cubicBezTo>
                    <a:pt x="379" y="3057"/>
                    <a:pt x="379" y="3057"/>
                    <a:pt x="379" y="3057"/>
                  </a:cubicBezTo>
                  <a:cubicBezTo>
                    <a:pt x="487" y="3063"/>
                    <a:pt x="617" y="3026"/>
                    <a:pt x="650" y="2897"/>
                  </a:cubicBezTo>
                  <a:cubicBezTo>
                    <a:pt x="581" y="2968"/>
                    <a:pt x="465" y="3018"/>
                    <a:pt x="371" y="3046"/>
                  </a:cubicBezTo>
                  <a:cubicBezTo>
                    <a:pt x="361" y="2874"/>
                    <a:pt x="503" y="2807"/>
                    <a:pt x="733" y="2717"/>
                  </a:cubicBezTo>
                  <a:cubicBezTo>
                    <a:pt x="729" y="2861"/>
                    <a:pt x="650" y="3093"/>
                    <a:pt x="434" y="3071"/>
                  </a:cubicBezTo>
                  <a:cubicBezTo>
                    <a:pt x="403" y="3067"/>
                    <a:pt x="385" y="3059"/>
                    <a:pt x="379" y="3057"/>
                  </a:cubicBezTo>
                  <a:close/>
                  <a:moveTo>
                    <a:pt x="306" y="3415"/>
                  </a:moveTo>
                  <a:cubicBezTo>
                    <a:pt x="306" y="3415"/>
                    <a:pt x="306" y="3415"/>
                    <a:pt x="306" y="3415"/>
                  </a:cubicBezTo>
                  <a:cubicBezTo>
                    <a:pt x="200" y="3389"/>
                    <a:pt x="86" y="3316"/>
                    <a:pt x="92" y="3183"/>
                  </a:cubicBezTo>
                  <a:cubicBezTo>
                    <a:pt x="138" y="3271"/>
                    <a:pt x="235" y="3353"/>
                    <a:pt x="316" y="3407"/>
                  </a:cubicBezTo>
                  <a:cubicBezTo>
                    <a:pt x="376" y="3245"/>
                    <a:pt x="259" y="3140"/>
                    <a:pt x="65" y="2987"/>
                  </a:cubicBezTo>
                  <a:cubicBezTo>
                    <a:pt x="27" y="3126"/>
                    <a:pt x="36" y="3370"/>
                    <a:pt x="249" y="3413"/>
                  </a:cubicBezTo>
                  <a:cubicBezTo>
                    <a:pt x="279" y="3418"/>
                    <a:pt x="298" y="3415"/>
                    <a:pt x="306" y="3415"/>
                  </a:cubicBezTo>
                  <a:close/>
                  <a:moveTo>
                    <a:pt x="343" y="3419"/>
                  </a:moveTo>
                  <a:cubicBezTo>
                    <a:pt x="343" y="3419"/>
                    <a:pt x="343" y="3419"/>
                    <a:pt x="343" y="3419"/>
                  </a:cubicBezTo>
                  <a:cubicBezTo>
                    <a:pt x="349" y="3420"/>
                    <a:pt x="368" y="3426"/>
                    <a:pt x="399" y="3427"/>
                  </a:cubicBezTo>
                  <a:cubicBezTo>
                    <a:pt x="616" y="3424"/>
                    <a:pt x="670" y="3186"/>
                    <a:pt x="658" y="3042"/>
                  </a:cubicBezTo>
                  <a:cubicBezTo>
                    <a:pt x="439" y="3157"/>
                    <a:pt x="305" y="3238"/>
                    <a:pt x="334" y="3408"/>
                  </a:cubicBezTo>
                  <a:cubicBezTo>
                    <a:pt x="424" y="3370"/>
                    <a:pt x="534" y="3308"/>
                    <a:pt x="595" y="3230"/>
                  </a:cubicBezTo>
                  <a:cubicBezTo>
                    <a:pt x="576" y="3361"/>
                    <a:pt x="451" y="3412"/>
                    <a:pt x="343" y="3419"/>
                  </a:cubicBezTo>
                  <a:close/>
                  <a:moveTo>
                    <a:pt x="309" y="3782"/>
                  </a:moveTo>
                  <a:cubicBezTo>
                    <a:pt x="309" y="3782"/>
                    <a:pt x="309" y="3782"/>
                    <a:pt x="309" y="3782"/>
                  </a:cubicBezTo>
                  <a:cubicBezTo>
                    <a:pt x="302" y="3783"/>
                    <a:pt x="283" y="3788"/>
                    <a:pt x="252" y="3786"/>
                  </a:cubicBezTo>
                  <a:cubicBezTo>
                    <a:pt x="36" y="3767"/>
                    <a:pt x="0" y="3525"/>
                    <a:pt x="23" y="3383"/>
                  </a:cubicBezTo>
                  <a:cubicBezTo>
                    <a:pt x="233" y="3514"/>
                    <a:pt x="360" y="3605"/>
                    <a:pt x="319" y="3773"/>
                  </a:cubicBezTo>
                  <a:cubicBezTo>
                    <a:pt x="232" y="3728"/>
                    <a:pt x="126" y="3657"/>
                    <a:pt x="71" y="3575"/>
                  </a:cubicBezTo>
                  <a:cubicBezTo>
                    <a:pt x="80" y="3708"/>
                    <a:pt x="201" y="3768"/>
                    <a:pt x="309" y="3782"/>
                  </a:cubicBezTo>
                  <a:close/>
                  <a:moveTo>
                    <a:pt x="346" y="3782"/>
                  </a:moveTo>
                  <a:cubicBezTo>
                    <a:pt x="346" y="3782"/>
                    <a:pt x="346" y="3782"/>
                    <a:pt x="346" y="3782"/>
                  </a:cubicBezTo>
                  <a:cubicBezTo>
                    <a:pt x="453" y="3764"/>
                    <a:pt x="572" y="3700"/>
                    <a:pt x="577" y="3566"/>
                  </a:cubicBezTo>
                  <a:cubicBezTo>
                    <a:pt x="525" y="3650"/>
                    <a:pt x="422" y="3725"/>
                    <a:pt x="336" y="3773"/>
                  </a:cubicBezTo>
                  <a:cubicBezTo>
                    <a:pt x="289" y="3606"/>
                    <a:pt x="413" y="3511"/>
                    <a:pt x="619" y="3373"/>
                  </a:cubicBezTo>
                  <a:cubicBezTo>
                    <a:pt x="646" y="3515"/>
                    <a:pt x="618" y="3758"/>
                    <a:pt x="403" y="3784"/>
                  </a:cubicBezTo>
                  <a:cubicBezTo>
                    <a:pt x="372" y="3787"/>
                    <a:pt x="353" y="3783"/>
                    <a:pt x="346" y="3782"/>
                  </a:cubicBezTo>
                  <a:close/>
                  <a:moveTo>
                    <a:pt x="353" y="4147"/>
                  </a:moveTo>
                  <a:cubicBezTo>
                    <a:pt x="353" y="4147"/>
                    <a:pt x="353" y="4147"/>
                    <a:pt x="353" y="4147"/>
                  </a:cubicBezTo>
                  <a:cubicBezTo>
                    <a:pt x="244" y="4144"/>
                    <a:pt x="117" y="4098"/>
                    <a:pt x="94" y="3967"/>
                  </a:cubicBezTo>
                  <a:cubicBezTo>
                    <a:pt x="157" y="4042"/>
                    <a:pt x="270" y="4101"/>
                    <a:pt x="361" y="4137"/>
                  </a:cubicBezTo>
                  <a:cubicBezTo>
                    <a:pt x="384" y="3965"/>
                    <a:pt x="248" y="3888"/>
                    <a:pt x="25" y="3781"/>
                  </a:cubicBezTo>
                  <a:cubicBezTo>
                    <a:pt x="18" y="3925"/>
                    <a:pt x="80" y="4162"/>
                    <a:pt x="297" y="4157"/>
                  </a:cubicBezTo>
                  <a:cubicBezTo>
                    <a:pt x="328" y="4156"/>
                    <a:pt x="346" y="4149"/>
                    <a:pt x="353" y="4147"/>
                  </a:cubicBezTo>
                  <a:close/>
                  <a:moveTo>
                    <a:pt x="389" y="4142"/>
                  </a:moveTo>
                  <a:cubicBezTo>
                    <a:pt x="389" y="4142"/>
                    <a:pt x="389" y="4142"/>
                    <a:pt x="389" y="4142"/>
                  </a:cubicBezTo>
                  <a:cubicBezTo>
                    <a:pt x="396" y="4142"/>
                    <a:pt x="416" y="4144"/>
                    <a:pt x="446" y="4138"/>
                  </a:cubicBezTo>
                  <a:cubicBezTo>
                    <a:pt x="657" y="4089"/>
                    <a:pt x="658" y="3844"/>
                    <a:pt x="616" y="3706"/>
                  </a:cubicBezTo>
                  <a:cubicBezTo>
                    <a:pt x="426" y="3866"/>
                    <a:pt x="313" y="3974"/>
                    <a:pt x="379" y="4134"/>
                  </a:cubicBezTo>
                  <a:cubicBezTo>
                    <a:pt x="458" y="4077"/>
                    <a:pt x="553" y="3993"/>
                    <a:pt x="595" y="3903"/>
                  </a:cubicBezTo>
                  <a:cubicBezTo>
                    <a:pt x="605" y="4036"/>
                    <a:pt x="494" y="4113"/>
                    <a:pt x="389" y="4142"/>
                  </a:cubicBezTo>
                  <a:close/>
                  <a:moveTo>
                    <a:pt x="436" y="4505"/>
                  </a:moveTo>
                  <a:cubicBezTo>
                    <a:pt x="436" y="4505"/>
                    <a:pt x="436" y="4505"/>
                    <a:pt x="436" y="4505"/>
                  </a:cubicBezTo>
                  <a:cubicBezTo>
                    <a:pt x="327" y="4514"/>
                    <a:pt x="196" y="4481"/>
                    <a:pt x="158" y="4354"/>
                  </a:cubicBezTo>
                  <a:cubicBezTo>
                    <a:pt x="230" y="4422"/>
                    <a:pt x="348" y="4468"/>
                    <a:pt x="443" y="4494"/>
                  </a:cubicBezTo>
                  <a:cubicBezTo>
                    <a:pt x="447" y="4321"/>
                    <a:pt x="303" y="4259"/>
                    <a:pt x="70" y="4176"/>
                  </a:cubicBezTo>
                  <a:cubicBezTo>
                    <a:pt x="79" y="4321"/>
                    <a:pt x="166" y="4549"/>
                    <a:pt x="381" y="4521"/>
                  </a:cubicBezTo>
                  <a:cubicBezTo>
                    <a:pt x="412" y="4516"/>
                    <a:pt x="429" y="4507"/>
                    <a:pt x="436" y="4505"/>
                  </a:cubicBezTo>
                  <a:close/>
                  <a:moveTo>
                    <a:pt x="472" y="4496"/>
                  </a:moveTo>
                  <a:cubicBezTo>
                    <a:pt x="472" y="4496"/>
                    <a:pt x="472" y="4496"/>
                    <a:pt x="472" y="4496"/>
                  </a:cubicBezTo>
                  <a:cubicBezTo>
                    <a:pt x="572" y="4455"/>
                    <a:pt x="675" y="4367"/>
                    <a:pt x="650" y="4236"/>
                  </a:cubicBezTo>
                  <a:cubicBezTo>
                    <a:pt x="617" y="4329"/>
                    <a:pt x="533" y="4424"/>
                    <a:pt x="460" y="4489"/>
                  </a:cubicBezTo>
                  <a:cubicBezTo>
                    <a:pt x="378" y="4337"/>
                    <a:pt x="478" y="4217"/>
                    <a:pt x="649" y="4038"/>
                  </a:cubicBezTo>
                  <a:cubicBezTo>
                    <a:pt x="706" y="4170"/>
                    <a:pt x="732" y="4414"/>
                    <a:pt x="527" y="4486"/>
                  </a:cubicBezTo>
                  <a:cubicBezTo>
                    <a:pt x="498" y="4495"/>
                    <a:pt x="479" y="4496"/>
                    <a:pt x="472" y="4496"/>
                  </a:cubicBezTo>
                  <a:close/>
                  <a:moveTo>
                    <a:pt x="557" y="4851"/>
                  </a:moveTo>
                  <a:cubicBezTo>
                    <a:pt x="557" y="4851"/>
                    <a:pt x="557" y="4851"/>
                    <a:pt x="557" y="4851"/>
                  </a:cubicBezTo>
                  <a:cubicBezTo>
                    <a:pt x="450" y="4872"/>
                    <a:pt x="316" y="4854"/>
                    <a:pt x="265" y="4731"/>
                  </a:cubicBezTo>
                  <a:cubicBezTo>
                    <a:pt x="344" y="4792"/>
                    <a:pt x="466" y="4825"/>
                    <a:pt x="563" y="4839"/>
                  </a:cubicBezTo>
                  <a:cubicBezTo>
                    <a:pt x="549" y="4667"/>
                    <a:pt x="399" y="4622"/>
                    <a:pt x="158" y="4565"/>
                  </a:cubicBezTo>
                  <a:cubicBezTo>
                    <a:pt x="182" y="4707"/>
                    <a:pt x="294" y="4925"/>
                    <a:pt x="505" y="4873"/>
                  </a:cubicBezTo>
                  <a:cubicBezTo>
                    <a:pt x="534" y="4865"/>
                    <a:pt x="551" y="4855"/>
                    <a:pt x="557" y="4851"/>
                  </a:cubicBezTo>
                  <a:close/>
                  <a:moveTo>
                    <a:pt x="592" y="4839"/>
                  </a:moveTo>
                  <a:cubicBezTo>
                    <a:pt x="592" y="4839"/>
                    <a:pt x="592" y="4839"/>
                    <a:pt x="592" y="4839"/>
                  </a:cubicBezTo>
                  <a:cubicBezTo>
                    <a:pt x="599" y="4837"/>
                    <a:pt x="618" y="4835"/>
                    <a:pt x="646" y="4822"/>
                  </a:cubicBezTo>
                  <a:cubicBezTo>
                    <a:pt x="842" y="4728"/>
                    <a:pt x="790" y="4489"/>
                    <a:pt x="718" y="4364"/>
                  </a:cubicBezTo>
                  <a:cubicBezTo>
                    <a:pt x="568" y="4561"/>
                    <a:pt x="481" y="4691"/>
                    <a:pt x="580" y="4833"/>
                  </a:cubicBezTo>
                  <a:cubicBezTo>
                    <a:pt x="645" y="4761"/>
                    <a:pt x="719" y="4657"/>
                    <a:pt x="741" y="4561"/>
                  </a:cubicBezTo>
                  <a:cubicBezTo>
                    <a:pt x="780" y="4688"/>
                    <a:pt x="688" y="4787"/>
                    <a:pt x="592" y="4839"/>
                  </a:cubicBezTo>
                  <a:close/>
                  <a:moveTo>
                    <a:pt x="716" y="5183"/>
                  </a:moveTo>
                  <a:cubicBezTo>
                    <a:pt x="716" y="5183"/>
                    <a:pt x="716" y="5183"/>
                    <a:pt x="716" y="5183"/>
                  </a:cubicBezTo>
                  <a:cubicBezTo>
                    <a:pt x="612" y="5215"/>
                    <a:pt x="477" y="5212"/>
                    <a:pt x="412" y="5095"/>
                  </a:cubicBezTo>
                  <a:cubicBezTo>
                    <a:pt x="497" y="5147"/>
                    <a:pt x="622" y="5166"/>
                    <a:pt x="720" y="5170"/>
                  </a:cubicBezTo>
                  <a:cubicBezTo>
                    <a:pt x="687" y="5000"/>
                    <a:pt x="533" y="4972"/>
                    <a:pt x="287" y="4941"/>
                  </a:cubicBezTo>
                  <a:cubicBezTo>
                    <a:pt x="327" y="5080"/>
                    <a:pt x="462" y="5285"/>
                    <a:pt x="666" y="5210"/>
                  </a:cubicBezTo>
                  <a:cubicBezTo>
                    <a:pt x="695" y="5199"/>
                    <a:pt x="710" y="5187"/>
                    <a:pt x="716" y="5183"/>
                  </a:cubicBezTo>
                  <a:close/>
                  <a:moveTo>
                    <a:pt x="749" y="5166"/>
                  </a:moveTo>
                  <a:cubicBezTo>
                    <a:pt x="749" y="5166"/>
                    <a:pt x="749" y="5166"/>
                    <a:pt x="749" y="5166"/>
                  </a:cubicBezTo>
                  <a:cubicBezTo>
                    <a:pt x="838" y="5105"/>
                    <a:pt x="919" y="4996"/>
                    <a:pt x="867" y="4874"/>
                  </a:cubicBezTo>
                  <a:cubicBezTo>
                    <a:pt x="855" y="4972"/>
                    <a:pt x="793" y="5083"/>
                    <a:pt x="736" y="5162"/>
                  </a:cubicBezTo>
                  <a:cubicBezTo>
                    <a:pt x="623" y="5032"/>
                    <a:pt x="695" y="4893"/>
                    <a:pt x="823" y="4680"/>
                  </a:cubicBezTo>
                  <a:cubicBezTo>
                    <a:pt x="908" y="4797"/>
                    <a:pt x="985" y="5029"/>
                    <a:pt x="801" y="5144"/>
                  </a:cubicBezTo>
                  <a:cubicBezTo>
                    <a:pt x="774" y="5160"/>
                    <a:pt x="756" y="5164"/>
                    <a:pt x="749" y="5166"/>
                  </a:cubicBezTo>
                  <a:close/>
                  <a:moveTo>
                    <a:pt x="909" y="5495"/>
                  </a:moveTo>
                  <a:cubicBezTo>
                    <a:pt x="909" y="5495"/>
                    <a:pt x="909" y="5495"/>
                    <a:pt x="909" y="5495"/>
                  </a:cubicBezTo>
                  <a:cubicBezTo>
                    <a:pt x="810" y="5538"/>
                    <a:pt x="675" y="5550"/>
                    <a:pt x="598" y="5441"/>
                  </a:cubicBezTo>
                  <a:cubicBezTo>
                    <a:pt x="688" y="5483"/>
                    <a:pt x="815" y="5488"/>
                    <a:pt x="912" y="5482"/>
                  </a:cubicBezTo>
                  <a:cubicBezTo>
                    <a:pt x="861" y="5317"/>
                    <a:pt x="705" y="5305"/>
                    <a:pt x="457" y="5302"/>
                  </a:cubicBezTo>
                  <a:cubicBezTo>
                    <a:pt x="512" y="5435"/>
                    <a:pt x="668" y="5624"/>
                    <a:pt x="863" y="5527"/>
                  </a:cubicBezTo>
                  <a:cubicBezTo>
                    <a:pt x="890" y="5513"/>
                    <a:pt x="904" y="5499"/>
                    <a:pt x="909" y="5495"/>
                  </a:cubicBezTo>
                  <a:close/>
                  <a:moveTo>
                    <a:pt x="941" y="5475"/>
                  </a:moveTo>
                  <a:cubicBezTo>
                    <a:pt x="941" y="5475"/>
                    <a:pt x="941" y="5475"/>
                    <a:pt x="941" y="5475"/>
                  </a:cubicBezTo>
                  <a:cubicBezTo>
                    <a:pt x="947" y="5472"/>
                    <a:pt x="965" y="5466"/>
                    <a:pt x="990" y="5447"/>
                  </a:cubicBezTo>
                  <a:cubicBezTo>
                    <a:pt x="1161" y="5313"/>
                    <a:pt x="1058" y="5091"/>
                    <a:pt x="961" y="4984"/>
                  </a:cubicBezTo>
                  <a:cubicBezTo>
                    <a:pt x="857" y="5209"/>
                    <a:pt x="801" y="5355"/>
                    <a:pt x="928" y="5472"/>
                  </a:cubicBezTo>
                  <a:cubicBezTo>
                    <a:pt x="976" y="5387"/>
                    <a:pt x="1025" y="5270"/>
                    <a:pt x="1026" y="5171"/>
                  </a:cubicBezTo>
                  <a:cubicBezTo>
                    <a:pt x="1091" y="5287"/>
                    <a:pt x="1023" y="5404"/>
                    <a:pt x="941" y="5475"/>
                  </a:cubicBezTo>
                  <a:close/>
                  <a:moveTo>
                    <a:pt x="1136" y="5784"/>
                  </a:moveTo>
                  <a:cubicBezTo>
                    <a:pt x="1136" y="5784"/>
                    <a:pt x="1136" y="5784"/>
                    <a:pt x="1136" y="5784"/>
                  </a:cubicBezTo>
                  <a:cubicBezTo>
                    <a:pt x="1131" y="5789"/>
                    <a:pt x="1119" y="5804"/>
                    <a:pt x="1093" y="5821"/>
                  </a:cubicBezTo>
                  <a:cubicBezTo>
                    <a:pt x="910" y="5938"/>
                    <a:pt x="735" y="5768"/>
                    <a:pt x="666" y="5641"/>
                  </a:cubicBezTo>
                  <a:cubicBezTo>
                    <a:pt x="912" y="5617"/>
                    <a:pt x="1069" y="5612"/>
                    <a:pt x="1138" y="5770"/>
                  </a:cubicBezTo>
                  <a:cubicBezTo>
                    <a:pt x="1041" y="5788"/>
                    <a:pt x="915" y="5796"/>
                    <a:pt x="821" y="5764"/>
                  </a:cubicBezTo>
                  <a:cubicBezTo>
                    <a:pt x="909" y="5864"/>
                    <a:pt x="1042" y="5838"/>
                    <a:pt x="1136" y="5784"/>
                  </a:cubicBezTo>
                  <a:close/>
                  <a:moveTo>
                    <a:pt x="1165" y="5761"/>
                  </a:moveTo>
                  <a:cubicBezTo>
                    <a:pt x="1165" y="5761"/>
                    <a:pt x="1165" y="5761"/>
                    <a:pt x="1165" y="5761"/>
                  </a:cubicBezTo>
                  <a:cubicBezTo>
                    <a:pt x="1239" y="5681"/>
                    <a:pt x="1294" y="5558"/>
                    <a:pt x="1217" y="5449"/>
                  </a:cubicBezTo>
                  <a:cubicBezTo>
                    <a:pt x="1226" y="5548"/>
                    <a:pt x="1190" y="5669"/>
                    <a:pt x="1152" y="5759"/>
                  </a:cubicBezTo>
                  <a:cubicBezTo>
                    <a:pt x="1013" y="5656"/>
                    <a:pt x="1053" y="5505"/>
                    <a:pt x="1132" y="5270"/>
                  </a:cubicBezTo>
                  <a:cubicBezTo>
                    <a:pt x="1240" y="5366"/>
                    <a:pt x="1366" y="5575"/>
                    <a:pt x="1211" y="5727"/>
                  </a:cubicBezTo>
                  <a:cubicBezTo>
                    <a:pt x="1188" y="5749"/>
                    <a:pt x="1171" y="5757"/>
                    <a:pt x="1165" y="5761"/>
                  </a:cubicBezTo>
                  <a:close/>
                  <a:moveTo>
                    <a:pt x="1393" y="6046"/>
                  </a:moveTo>
                  <a:cubicBezTo>
                    <a:pt x="1393" y="6046"/>
                    <a:pt x="1393" y="6046"/>
                    <a:pt x="1393" y="6046"/>
                  </a:cubicBezTo>
                  <a:cubicBezTo>
                    <a:pt x="1305" y="6110"/>
                    <a:pt x="1176" y="6151"/>
                    <a:pt x="1077" y="6061"/>
                  </a:cubicBezTo>
                  <a:cubicBezTo>
                    <a:pt x="1174" y="6082"/>
                    <a:pt x="1299" y="6060"/>
                    <a:pt x="1393" y="6033"/>
                  </a:cubicBezTo>
                  <a:cubicBezTo>
                    <a:pt x="1307" y="5883"/>
                    <a:pt x="1152" y="5905"/>
                    <a:pt x="910" y="5956"/>
                  </a:cubicBezTo>
                  <a:cubicBezTo>
                    <a:pt x="992" y="6074"/>
                    <a:pt x="1185" y="6224"/>
                    <a:pt x="1354" y="6088"/>
                  </a:cubicBezTo>
                  <a:cubicBezTo>
                    <a:pt x="1378" y="6068"/>
                    <a:pt x="1388" y="6052"/>
                    <a:pt x="1393" y="6046"/>
                  </a:cubicBezTo>
                  <a:close/>
                  <a:moveTo>
                    <a:pt x="1419" y="6020"/>
                  </a:moveTo>
                  <a:cubicBezTo>
                    <a:pt x="1419" y="6020"/>
                    <a:pt x="1419" y="6020"/>
                    <a:pt x="1419" y="6020"/>
                  </a:cubicBezTo>
                  <a:cubicBezTo>
                    <a:pt x="1425" y="6016"/>
                    <a:pt x="1441" y="6006"/>
                    <a:pt x="1461" y="5982"/>
                  </a:cubicBezTo>
                  <a:cubicBezTo>
                    <a:pt x="1599" y="5814"/>
                    <a:pt x="1450" y="5620"/>
                    <a:pt x="1332" y="5536"/>
                  </a:cubicBezTo>
                  <a:cubicBezTo>
                    <a:pt x="1280" y="5778"/>
                    <a:pt x="1256" y="5933"/>
                    <a:pt x="1406" y="6020"/>
                  </a:cubicBezTo>
                  <a:cubicBezTo>
                    <a:pt x="1434" y="5927"/>
                    <a:pt x="1457" y="5802"/>
                    <a:pt x="1436" y="5705"/>
                  </a:cubicBezTo>
                  <a:cubicBezTo>
                    <a:pt x="1525" y="5804"/>
                    <a:pt x="1484" y="5933"/>
                    <a:pt x="1419" y="6020"/>
                  </a:cubicBezTo>
                  <a:close/>
                  <a:moveTo>
                    <a:pt x="1677" y="6279"/>
                  </a:moveTo>
                  <a:cubicBezTo>
                    <a:pt x="1677" y="6279"/>
                    <a:pt x="1677" y="6279"/>
                    <a:pt x="1677" y="6279"/>
                  </a:cubicBezTo>
                  <a:cubicBezTo>
                    <a:pt x="1673" y="6285"/>
                    <a:pt x="1664" y="6303"/>
                    <a:pt x="1643" y="6325"/>
                  </a:cubicBezTo>
                  <a:cubicBezTo>
                    <a:pt x="1490" y="6479"/>
                    <a:pt x="1281" y="6351"/>
                    <a:pt x="1186" y="6242"/>
                  </a:cubicBezTo>
                  <a:cubicBezTo>
                    <a:pt x="1422" y="6165"/>
                    <a:pt x="1574" y="6126"/>
                    <a:pt x="1675" y="6266"/>
                  </a:cubicBezTo>
                  <a:cubicBezTo>
                    <a:pt x="1585" y="6303"/>
                    <a:pt x="1463" y="6339"/>
                    <a:pt x="1365" y="6328"/>
                  </a:cubicBezTo>
                  <a:cubicBezTo>
                    <a:pt x="1473" y="6407"/>
                    <a:pt x="1596" y="6353"/>
                    <a:pt x="1677" y="6279"/>
                  </a:cubicBezTo>
                  <a:close/>
                  <a:moveTo>
                    <a:pt x="1700" y="6250"/>
                  </a:moveTo>
                  <a:cubicBezTo>
                    <a:pt x="1700" y="6250"/>
                    <a:pt x="1700" y="6250"/>
                    <a:pt x="1700" y="6250"/>
                  </a:cubicBezTo>
                  <a:cubicBezTo>
                    <a:pt x="1755" y="6157"/>
                    <a:pt x="1782" y="6024"/>
                    <a:pt x="1683" y="5935"/>
                  </a:cubicBezTo>
                  <a:cubicBezTo>
                    <a:pt x="1714" y="6029"/>
                    <a:pt x="1705" y="6156"/>
                    <a:pt x="1687" y="6252"/>
                  </a:cubicBezTo>
                  <a:cubicBezTo>
                    <a:pt x="1529" y="6182"/>
                    <a:pt x="1535" y="6025"/>
                    <a:pt x="1561" y="5779"/>
                  </a:cubicBezTo>
                  <a:cubicBezTo>
                    <a:pt x="1687" y="5849"/>
                    <a:pt x="1856" y="6026"/>
                    <a:pt x="1738" y="6208"/>
                  </a:cubicBezTo>
                  <a:cubicBezTo>
                    <a:pt x="1720" y="6234"/>
                    <a:pt x="1705" y="6246"/>
                    <a:pt x="1700" y="6250"/>
                  </a:cubicBezTo>
                  <a:close/>
                  <a:moveTo>
                    <a:pt x="1984" y="6480"/>
                  </a:moveTo>
                  <a:cubicBezTo>
                    <a:pt x="1984" y="6480"/>
                    <a:pt x="1984" y="6480"/>
                    <a:pt x="1984" y="6480"/>
                  </a:cubicBezTo>
                  <a:cubicBezTo>
                    <a:pt x="1912" y="6562"/>
                    <a:pt x="1795" y="6629"/>
                    <a:pt x="1680" y="6563"/>
                  </a:cubicBezTo>
                  <a:cubicBezTo>
                    <a:pt x="1779" y="6563"/>
                    <a:pt x="1896" y="6514"/>
                    <a:pt x="1982" y="6467"/>
                  </a:cubicBezTo>
                  <a:cubicBezTo>
                    <a:pt x="1865" y="6339"/>
                    <a:pt x="1719" y="6394"/>
                    <a:pt x="1493" y="6496"/>
                  </a:cubicBezTo>
                  <a:cubicBezTo>
                    <a:pt x="1599" y="6594"/>
                    <a:pt x="1820" y="6699"/>
                    <a:pt x="1956" y="6529"/>
                  </a:cubicBezTo>
                  <a:cubicBezTo>
                    <a:pt x="1975" y="6504"/>
                    <a:pt x="1981" y="6486"/>
                    <a:pt x="1984" y="6480"/>
                  </a:cubicBezTo>
                  <a:close/>
                  <a:moveTo>
                    <a:pt x="2004" y="6449"/>
                  </a:moveTo>
                  <a:cubicBezTo>
                    <a:pt x="2004" y="6449"/>
                    <a:pt x="2004" y="6449"/>
                    <a:pt x="2004" y="6449"/>
                  </a:cubicBezTo>
                  <a:cubicBezTo>
                    <a:pt x="2009" y="6443"/>
                    <a:pt x="2023" y="6430"/>
                    <a:pt x="2037" y="6402"/>
                  </a:cubicBezTo>
                  <a:cubicBezTo>
                    <a:pt x="2135" y="6209"/>
                    <a:pt x="1948" y="6051"/>
                    <a:pt x="1815" y="5995"/>
                  </a:cubicBezTo>
                  <a:cubicBezTo>
                    <a:pt x="1816" y="6243"/>
                    <a:pt x="1827" y="6399"/>
                    <a:pt x="1991" y="6452"/>
                  </a:cubicBezTo>
                  <a:cubicBezTo>
                    <a:pt x="1999" y="6354"/>
                    <a:pt x="1994" y="6227"/>
                    <a:pt x="1953" y="6137"/>
                  </a:cubicBezTo>
                  <a:cubicBezTo>
                    <a:pt x="2061" y="6215"/>
                    <a:pt x="2049" y="6349"/>
                    <a:pt x="2004" y="6449"/>
                  </a:cubicBezTo>
                  <a:close/>
                  <a:moveTo>
                    <a:pt x="2312" y="6646"/>
                  </a:moveTo>
                  <a:cubicBezTo>
                    <a:pt x="2312" y="6646"/>
                    <a:pt x="2312" y="6646"/>
                    <a:pt x="2312" y="6646"/>
                  </a:cubicBezTo>
                  <a:cubicBezTo>
                    <a:pt x="2310" y="6653"/>
                    <a:pt x="2305" y="6671"/>
                    <a:pt x="2289" y="6698"/>
                  </a:cubicBezTo>
                  <a:cubicBezTo>
                    <a:pt x="2173" y="6881"/>
                    <a:pt x="1942" y="6801"/>
                    <a:pt x="1825" y="6716"/>
                  </a:cubicBezTo>
                  <a:cubicBezTo>
                    <a:pt x="2038" y="6590"/>
                    <a:pt x="2178" y="6519"/>
                    <a:pt x="2308" y="6633"/>
                  </a:cubicBezTo>
                  <a:cubicBezTo>
                    <a:pt x="2228" y="6689"/>
                    <a:pt x="2117" y="6750"/>
                    <a:pt x="2018" y="6761"/>
                  </a:cubicBezTo>
                  <a:cubicBezTo>
                    <a:pt x="2140" y="6814"/>
                    <a:pt x="2249" y="6735"/>
                    <a:pt x="2312" y="6646"/>
                  </a:cubicBezTo>
                  <a:close/>
                  <a:moveTo>
                    <a:pt x="2328" y="6613"/>
                  </a:moveTo>
                  <a:cubicBezTo>
                    <a:pt x="2328" y="6613"/>
                    <a:pt x="2328" y="6613"/>
                    <a:pt x="2328" y="6613"/>
                  </a:cubicBezTo>
                  <a:cubicBezTo>
                    <a:pt x="2362" y="6509"/>
                    <a:pt x="2359" y="6374"/>
                    <a:pt x="2243" y="6309"/>
                  </a:cubicBezTo>
                  <a:cubicBezTo>
                    <a:pt x="2294" y="6394"/>
                    <a:pt x="2312" y="6519"/>
                    <a:pt x="2316" y="6617"/>
                  </a:cubicBezTo>
                  <a:cubicBezTo>
                    <a:pt x="2146" y="6583"/>
                    <a:pt x="2119" y="6428"/>
                    <a:pt x="2091" y="6182"/>
                  </a:cubicBezTo>
                  <a:cubicBezTo>
                    <a:pt x="2229" y="6223"/>
                    <a:pt x="2432" y="6360"/>
                    <a:pt x="2356" y="6563"/>
                  </a:cubicBezTo>
                  <a:cubicBezTo>
                    <a:pt x="2345" y="6592"/>
                    <a:pt x="2332" y="6607"/>
                    <a:pt x="2328" y="6613"/>
                  </a:cubicBezTo>
                  <a:close/>
                  <a:moveTo>
                    <a:pt x="2656" y="6775"/>
                  </a:moveTo>
                  <a:cubicBezTo>
                    <a:pt x="2656" y="6775"/>
                    <a:pt x="2656" y="6775"/>
                    <a:pt x="2656" y="6775"/>
                  </a:cubicBezTo>
                  <a:cubicBezTo>
                    <a:pt x="2603" y="6870"/>
                    <a:pt x="2504" y="6961"/>
                    <a:pt x="2376" y="6922"/>
                  </a:cubicBezTo>
                  <a:cubicBezTo>
                    <a:pt x="2473" y="6900"/>
                    <a:pt x="2577" y="6827"/>
                    <a:pt x="2650" y="6763"/>
                  </a:cubicBezTo>
                  <a:cubicBezTo>
                    <a:pt x="2509" y="6663"/>
                    <a:pt x="2378" y="6749"/>
                    <a:pt x="2180" y="6898"/>
                  </a:cubicBezTo>
                  <a:cubicBezTo>
                    <a:pt x="2305" y="6970"/>
                    <a:pt x="2543" y="7024"/>
                    <a:pt x="2639" y="6829"/>
                  </a:cubicBezTo>
                  <a:cubicBezTo>
                    <a:pt x="2652" y="6801"/>
                    <a:pt x="2654" y="6782"/>
                    <a:pt x="2656" y="6775"/>
                  </a:cubicBezTo>
                  <a:close/>
                  <a:moveTo>
                    <a:pt x="2669" y="6740"/>
                  </a:moveTo>
                  <a:cubicBezTo>
                    <a:pt x="2669" y="6740"/>
                    <a:pt x="2669" y="6740"/>
                    <a:pt x="2669" y="6740"/>
                  </a:cubicBezTo>
                  <a:cubicBezTo>
                    <a:pt x="2672" y="6734"/>
                    <a:pt x="2682" y="6718"/>
                    <a:pt x="2691" y="6688"/>
                  </a:cubicBezTo>
                  <a:cubicBezTo>
                    <a:pt x="2744" y="6477"/>
                    <a:pt x="2527" y="6364"/>
                    <a:pt x="2385" y="6338"/>
                  </a:cubicBezTo>
                  <a:cubicBezTo>
                    <a:pt x="2440" y="6580"/>
                    <a:pt x="2484" y="6730"/>
                    <a:pt x="2656" y="6746"/>
                  </a:cubicBezTo>
                  <a:cubicBezTo>
                    <a:pt x="2642" y="6649"/>
                    <a:pt x="2610" y="6526"/>
                    <a:pt x="2551" y="6447"/>
                  </a:cubicBezTo>
                  <a:cubicBezTo>
                    <a:pt x="2673" y="6500"/>
                    <a:pt x="2690" y="6634"/>
                    <a:pt x="2669" y="6740"/>
                  </a:cubicBezTo>
                  <a:close/>
                  <a:moveTo>
                    <a:pt x="3011" y="6866"/>
                  </a:moveTo>
                  <a:cubicBezTo>
                    <a:pt x="3011" y="6866"/>
                    <a:pt x="3011" y="6866"/>
                    <a:pt x="3011" y="6866"/>
                  </a:cubicBezTo>
                  <a:cubicBezTo>
                    <a:pt x="3011" y="6873"/>
                    <a:pt x="3010" y="6892"/>
                    <a:pt x="3001" y="6922"/>
                  </a:cubicBezTo>
                  <a:cubicBezTo>
                    <a:pt x="2927" y="7126"/>
                    <a:pt x="2684" y="7098"/>
                    <a:pt x="2552" y="7039"/>
                  </a:cubicBezTo>
                  <a:cubicBezTo>
                    <a:pt x="2732" y="6870"/>
                    <a:pt x="2853" y="6771"/>
                    <a:pt x="3005" y="6854"/>
                  </a:cubicBezTo>
                  <a:cubicBezTo>
                    <a:pt x="2939" y="6927"/>
                    <a:pt x="2844" y="7010"/>
                    <a:pt x="2750" y="7042"/>
                  </a:cubicBezTo>
                  <a:cubicBezTo>
                    <a:pt x="2881" y="7068"/>
                    <a:pt x="2970" y="6966"/>
                    <a:pt x="3011" y="6866"/>
                  </a:cubicBezTo>
                  <a:close/>
                  <a:moveTo>
                    <a:pt x="3380" y="6881"/>
                  </a:moveTo>
                  <a:cubicBezTo>
                    <a:pt x="3380" y="6881"/>
                    <a:pt x="3380" y="6881"/>
                    <a:pt x="3380" y="6881"/>
                  </a:cubicBezTo>
                  <a:cubicBezTo>
                    <a:pt x="3378" y="6772"/>
                    <a:pt x="3333" y="6645"/>
                    <a:pt x="3202" y="6620"/>
                  </a:cubicBezTo>
                  <a:cubicBezTo>
                    <a:pt x="3277" y="6685"/>
                    <a:pt x="3335" y="6797"/>
                    <a:pt x="3370" y="6889"/>
                  </a:cubicBezTo>
                  <a:cubicBezTo>
                    <a:pt x="3198" y="6911"/>
                    <a:pt x="3122" y="6774"/>
                    <a:pt x="3016" y="6550"/>
                  </a:cubicBezTo>
                  <a:cubicBezTo>
                    <a:pt x="3161" y="6544"/>
                    <a:pt x="3397" y="6608"/>
                    <a:pt x="3390" y="6825"/>
                  </a:cubicBezTo>
                  <a:cubicBezTo>
                    <a:pt x="3389" y="6856"/>
                    <a:pt x="3382" y="6874"/>
                    <a:pt x="3380" y="6881"/>
                  </a:cubicBezTo>
                  <a:close/>
                  <a:moveTo>
                    <a:pt x="3020" y="6830"/>
                  </a:moveTo>
                  <a:cubicBezTo>
                    <a:pt x="3020" y="6830"/>
                    <a:pt x="3020" y="6830"/>
                    <a:pt x="3020" y="6830"/>
                  </a:cubicBezTo>
                  <a:cubicBezTo>
                    <a:pt x="3031" y="6722"/>
                    <a:pt x="2999" y="6590"/>
                    <a:pt x="2872" y="6552"/>
                  </a:cubicBezTo>
                  <a:cubicBezTo>
                    <a:pt x="2939" y="6624"/>
                    <a:pt x="2985" y="6742"/>
                    <a:pt x="3009" y="6837"/>
                  </a:cubicBezTo>
                  <a:cubicBezTo>
                    <a:pt x="2836" y="6840"/>
                    <a:pt x="2776" y="6696"/>
                    <a:pt x="2695" y="6461"/>
                  </a:cubicBezTo>
                  <a:cubicBezTo>
                    <a:pt x="2839" y="6471"/>
                    <a:pt x="3067" y="6560"/>
                    <a:pt x="3037" y="6775"/>
                  </a:cubicBezTo>
                  <a:cubicBezTo>
                    <a:pt x="3032" y="6806"/>
                    <a:pt x="3023" y="6823"/>
                    <a:pt x="3020" y="6830"/>
                  </a:cubicBezTo>
                  <a:close/>
                </a:path>
              </a:pathLst>
            </a:custGeom>
            <a:gradFill flip="none" rotWithShape="1">
              <a:gsLst>
                <a:gs pos="5000">
                  <a:srgbClr val="FEF5D6"/>
                </a:gs>
                <a:gs pos="68000">
                  <a:srgbClr val="FBCB78"/>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sp>
        <p:nvSpPr>
          <p:cNvPr id="32" name="矩形 31"/>
          <p:cNvSpPr/>
          <p:nvPr/>
        </p:nvSpPr>
        <p:spPr>
          <a:xfrm>
            <a:off x="9485413" y="1903491"/>
            <a:ext cx="1498086" cy="593689"/>
          </a:xfrm>
          <a:prstGeom prst="rect">
            <a:avLst/>
          </a:prstGeom>
        </p:spPr>
        <p:txBody>
          <a:bodyPr wrap="square">
            <a:spAutoFit/>
          </a:bodyPr>
          <a:lstStyle/>
          <a:p>
            <a:pPr algn="ctr">
              <a:lnSpc>
                <a:spcPct val="140000"/>
              </a:lnSpc>
            </a:pPr>
            <a:r>
              <a:rPr lang="zh-CN" altLang="en-US" sz="2600" dirty="0">
                <a:solidFill>
                  <a:srgbClr val="D7271E"/>
                </a:solidFill>
                <a:latin typeface="义启粗黑体" panose="02000800000000000000" pitchFamily="2" charset="-128"/>
                <a:ea typeface="义启粗黑体" panose="02000800000000000000" pitchFamily="2" charset="-128"/>
              </a:rPr>
              <a:t>扎 实</a:t>
            </a:r>
          </a:p>
        </p:txBody>
      </p:sp>
      <p:sp>
        <p:nvSpPr>
          <p:cNvPr id="33" name="矩形 32"/>
          <p:cNvSpPr/>
          <p:nvPr/>
        </p:nvSpPr>
        <p:spPr>
          <a:xfrm>
            <a:off x="1200879" y="3536151"/>
            <a:ext cx="10098491" cy="683264"/>
          </a:xfrm>
          <a:prstGeom prst="rect">
            <a:avLst/>
          </a:prstGeom>
        </p:spPr>
        <p:txBody>
          <a:bodyPr wrap="square">
            <a:spAutoFit/>
          </a:bodyPr>
          <a:lstStyle/>
          <a:p>
            <a:pPr>
              <a:lnSpc>
                <a:spcPct val="120000"/>
              </a:lnSpc>
            </a:pPr>
            <a:r>
              <a:rPr lang="zh-CN" altLang="en-US" sz="1600" spc="100" dirty="0">
                <a:solidFill>
                  <a:schemeClr val="tx1">
                    <a:lumMod val="85000"/>
                    <a:lumOff val="15000"/>
                  </a:schemeClr>
                </a:solidFill>
                <a:latin typeface="微软雅黑" panose="020B0503020204020204" pitchFamily="34" charset="-122"/>
                <a:ea typeface="微软雅黑" panose="020B0503020204020204" pitchFamily="34" charset="-122"/>
              </a:rPr>
              <a:t>不忘初心，方得始终。我们党成立</a:t>
            </a:r>
            <a:r>
              <a:rPr lang="en-US" altLang="zh-CN" sz="1600" spc="100" dirty="0">
                <a:solidFill>
                  <a:schemeClr val="tx1">
                    <a:lumMod val="85000"/>
                    <a:lumOff val="15000"/>
                  </a:schemeClr>
                </a:solidFill>
                <a:latin typeface="微软雅黑" panose="020B0503020204020204" pitchFamily="34" charset="-122"/>
                <a:ea typeface="微软雅黑" panose="020B0503020204020204" pitchFamily="34" charset="-122"/>
              </a:rPr>
              <a:t>98</a:t>
            </a:r>
            <a:r>
              <a:rPr lang="zh-CN" altLang="en-US" sz="1600" spc="100" dirty="0">
                <a:solidFill>
                  <a:schemeClr val="tx1">
                    <a:lumMod val="85000"/>
                    <a:lumOff val="15000"/>
                  </a:schemeClr>
                </a:solidFill>
                <a:latin typeface="微软雅黑" panose="020B0503020204020204" pitchFamily="34" charset="-122"/>
                <a:ea typeface="微软雅黑" panose="020B0503020204020204" pitchFamily="34" charset="-122"/>
              </a:rPr>
              <a:t>年来，正是因为不忘初心、牢记使命，才取得一个又一个胜利，推动国家和民族的面貌发生了翻天覆地的变化。</a:t>
            </a:r>
          </a:p>
        </p:txBody>
      </p:sp>
      <p:sp>
        <p:nvSpPr>
          <p:cNvPr id="34" name="任意多边形 33"/>
          <p:cNvSpPr/>
          <p:nvPr/>
        </p:nvSpPr>
        <p:spPr>
          <a:xfrm>
            <a:off x="895595" y="3623310"/>
            <a:ext cx="216000" cy="216000"/>
          </a:xfrm>
          <a:custGeom>
            <a:avLst/>
            <a:gdLst>
              <a:gd name="connsiteX0" fmla="*/ 60114 w 250895"/>
              <a:gd name="connsiteY0" fmla="*/ 46289 h 250895"/>
              <a:gd name="connsiteX1" fmla="*/ 132424 w 250895"/>
              <a:gd name="connsiteY1" fmla="*/ 125447 h 250895"/>
              <a:gd name="connsiteX2" fmla="*/ 60114 w 250895"/>
              <a:gd name="connsiteY2" fmla="*/ 204605 h 250895"/>
              <a:gd name="connsiteX3" fmla="*/ 119915 w 250895"/>
              <a:gd name="connsiteY3" fmla="*/ 204605 h 250895"/>
              <a:gd name="connsiteX4" fmla="*/ 192225 w 250895"/>
              <a:gd name="connsiteY4" fmla="*/ 125447 h 250895"/>
              <a:gd name="connsiteX5" fmla="*/ 119915 w 250895"/>
              <a:gd name="connsiteY5" fmla="*/ 46289 h 250895"/>
              <a:gd name="connsiteX6" fmla="*/ 33680 w 250895"/>
              <a:gd name="connsiteY6" fmla="*/ 0 h 250895"/>
              <a:gd name="connsiteX7" fmla="*/ 217215 w 250895"/>
              <a:gd name="connsiteY7" fmla="*/ 0 h 250895"/>
              <a:gd name="connsiteX8" fmla="*/ 250895 w 250895"/>
              <a:gd name="connsiteY8" fmla="*/ 33680 h 250895"/>
              <a:gd name="connsiteX9" fmla="*/ 250895 w 250895"/>
              <a:gd name="connsiteY9" fmla="*/ 217215 h 250895"/>
              <a:gd name="connsiteX10" fmla="*/ 217215 w 250895"/>
              <a:gd name="connsiteY10" fmla="*/ 250895 h 250895"/>
              <a:gd name="connsiteX11" fmla="*/ 33680 w 250895"/>
              <a:gd name="connsiteY11" fmla="*/ 250895 h 250895"/>
              <a:gd name="connsiteX12" fmla="*/ 0 w 250895"/>
              <a:gd name="connsiteY12" fmla="*/ 217215 h 250895"/>
              <a:gd name="connsiteX13" fmla="*/ 0 w 250895"/>
              <a:gd name="connsiteY13" fmla="*/ 33680 h 250895"/>
              <a:gd name="connsiteX14" fmla="*/ 33680 w 250895"/>
              <a:gd name="connsiteY14" fmla="*/ 0 h 250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0895" h="250895">
                <a:moveTo>
                  <a:pt x="60114" y="46289"/>
                </a:moveTo>
                <a:lnTo>
                  <a:pt x="132424" y="125447"/>
                </a:lnTo>
                <a:lnTo>
                  <a:pt x="60114" y="204605"/>
                </a:lnTo>
                <a:lnTo>
                  <a:pt x="119915" y="204605"/>
                </a:lnTo>
                <a:lnTo>
                  <a:pt x="192225" y="125447"/>
                </a:lnTo>
                <a:lnTo>
                  <a:pt x="119915" y="46289"/>
                </a:lnTo>
                <a:close/>
                <a:moveTo>
                  <a:pt x="33680" y="0"/>
                </a:moveTo>
                <a:lnTo>
                  <a:pt x="217215" y="0"/>
                </a:lnTo>
                <a:cubicBezTo>
                  <a:pt x="235816" y="0"/>
                  <a:pt x="250895" y="15079"/>
                  <a:pt x="250895" y="33680"/>
                </a:cubicBezTo>
                <a:lnTo>
                  <a:pt x="250895" y="217215"/>
                </a:lnTo>
                <a:cubicBezTo>
                  <a:pt x="250895" y="235816"/>
                  <a:pt x="235816" y="250895"/>
                  <a:pt x="217215" y="250895"/>
                </a:cubicBezTo>
                <a:lnTo>
                  <a:pt x="33680" y="250895"/>
                </a:lnTo>
                <a:cubicBezTo>
                  <a:pt x="15079" y="250895"/>
                  <a:pt x="0" y="235816"/>
                  <a:pt x="0" y="217215"/>
                </a:cubicBezTo>
                <a:lnTo>
                  <a:pt x="0" y="33680"/>
                </a:lnTo>
                <a:cubicBezTo>
                  <a:pt x="0" y="15079"/>
                  <a:pt x="15079" y="0"/>
                  <a:pt x="33680" y="0"/>
                </a:cubicBezTo>
                <a:close/>
              </a:path>
            </a:pathLst>
          </a:custGeom>
          <a:solidFill>
            <a:srgbClr val="C539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5" name="矩形 34"/>
          <p:cNvSpPr/>
          <p:nvPr/>
        </p:nvSpPr>
        <p:spPr>
          <a:xfrm>
            <a:off x="1200879" y="4423373"/>
            <a:ext cx="10098491" cy="978729"/>
          </a:xfrm>
          <a:prstGeom prst="rect">
            <a:avLst/>
          </a:prstGeom>
        </p:spPr>
        <p:txBody>
          <a:bodyPr wrap="square">
            <a:spAutoFit/>
          </a:bodyPr>
          <a:lstStyle/>
          <a:p>
            <a:pPr>
              <a:lnSpc>
                <a:spcPct val="120000"/>
              </a:lnSpc>
            </a:pPr>
            <a:r>
              <a:rPr lang="zh-CN" altLang="en-US" sz="1600" spc="100" dirty="0">
                <a:solidFill>
                  <a:schemeClr val="tx1">
                    <a:lumMod val="85000"/>
                    <a:lumOff val="15000"/>
                  </a:schemeClr>
                </a:solidFill>
                <a:latin typeface="微软雅黑" panose="020B0503020204020204" pitchFamily="34" charset="-122"/>
                <a:ea typeface="微软雅黑" panose="020B0503020204020204" pitchFamily="34" charset="-122"/>
              </a:rPr>
              <a:t>开展“不忘初心、牢记使命”主题教育，是用习近平新时代中国特色社会主义思想武装全党的迫切需要，是推进新时代党的建设的迫切需要，是保持党同人民群众血肉联系的迫切需要，是实现党的十九大确定的目标任务的迫切需要。</a:t>
            </a:r>
          </a:p>
        </p:txBody>
      </p:sp>
      <p:sp>
        <p:nvSpPr>
          <p:cNvPr id="36" name="任意多边形 35"/>
          <p:cNvSpPr/>
          <p:nvPr/>
        </p:nvSpPr>
        <p:spPr>
          <a:xfrm>
            <a:off x="895595" y="4501159"/>
            <a:ext cx="216000" cy="216000"/>
          </a:xfrm>
          <a:custGeom>
            <a:avLst/>
            <a:gdLst>
              <a:gd name="connsiteX0" fmla="*/ 60114 w 250895"/>
              <a:gd name="connsiteY0" fmla="*/ 46289 h 250895"/>
              <a:gd name="connsiteX1" fmla="*/ 132424 w 250895"/>
              <a:gd name="connsiteY1" fmla="*/ 125447 h 250895"/>
              <a:gd name="connsiteX2" fmla="*/ 60114 w 250895"/>
              <a:gd name="connsiteY2" fmla="*/ 204605 h 250895"/>
              <a:gd name="connsiteX3" fmla="*/ 119915 w 250895"/>
              <a:gd name="connsiteY3" fmla="*/ 204605 h 250895"/>
              <a:gd name="connsiteX4" fmla="*/ 192225 w 250895"/>
              <a:gd name="connsiteY4" fmla="*/ 125447 h 250895"/>
              <a:gd name="connsiteX5" fmla="*/ 119915 w 250895"/>
              <a:gd name="connsiteY5" fmla="*/ 46289 h 250895"/>
              <a:gd name="connsiteX6" fmla="*/ 33680 w 250895"/>
              <a:gd name="connsiteY6" fmla="*/ 0 h 250895"/>
              <a:gd name="connsiteX7" fmla="*/ 217215 w 250895"/>
              <a:gd name="connsiteY7" fmla="*/ 0 h 250895"/>
              <a:gd name="connsiteX8" fmla="*/ 250895 w 250895"/>
              <a:gd name="connsiteY8" fmla="*/ 33680 h 250895"/>
              <a:gd name="connsiteX9" fmla="*/ 250895 w 250895"/>
              <a:gd name="connsiteY9" fmla="*/ 217215 h 250895"/>
              <a:gd name="connsiteX10" fmla="*/ 217215 w 250895"/>
              <a:gd name="connsiteY10" fmla="*/ 250895 h 250895"/>
              <a:gd name="connsiteX11" fmla="*/ 33680 w 250895"/>
              <a:gd name="connsiteY11" fmla="*/ 250895 h 250895"/>
              <a:gd name="connsiteX12" fmla="*/ 0 w 250895"/>
              <a:gd name="connsiteY12" fmla="*/ 217215 h 250895"/>
              <a:gd name="connsiteX13" fmla="*/ 0 w 250895"/>
              <a:gd name="connsiteY13" fmla="*/ 33680 h 250895"/>
              <a:gd name="connsiteX14" fmla="*/ 33680 w 250895"/>
              <a:gd name="connsiteY14" fmla="*/ 0 h 250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0895" h="250895">
                <a:moveTo>
                  <a:pt x="60114" y="46289"/>
                </a:moveTo>
                <a:lnTo>
                  <a:pt x="132424" y="125447"/>
                </a:lnTo>
                <a:lnTo>
                  <a:pt x="60114" y="204605"/>
                </a:lnTo>
                <a:lnTo>
                  <a:pt x="119915" y="204605"/>
                </a:lnTo>
                <a:lnTo>
                  <a:pt x="192225" y="125447"/>
                </a:lnTo>
                <a:lnTo>
                  <a:pt x="119915" y="46289"/>
                </a:lnTo>
                <a:close/>
                <a:moveTo>
                  <a:pt x="33680" y="0"/>
                </a:moveTo>
                <a:lnTo>
                  <a:pt x="217215" y="0"/>
                </a:lnTo>
                <a:cubicBezTo>
                  <a:pt x="235816" y="0"/>
                  <a:pt x="250895" y="15079"/>
                  <a:pt x="250895" y="33680"/>
                </a:cubicBezTo>
                <a:lnTo>
                  <a:pt x="250895" y="217215"/>
                </a:lnTo>
                <a:cubicBezTo>
                  <a:pt x="250895" y="235816"/>
                  <a:pt x="235816" y="250895"/>
                  <a:pt x="217215" y="250895"/>
                </a:cubicBezTo>
                <a:lnTo>
                  <a:pt x="33680" y="250895"/>
                </a:lnTo>
                <a:cubicBezTo>
                  <a:pt x="15079" y="250895"/>
                  <a:pt x="0" y="235816"/>
                  <a:pt x="0" y="217215"/>
                </a:cubicBezTo>
                <a:lnTo>
                  <a:pt x="0" y="33680"/>
                </a:lnTo>
                <a:cubicBezTo>
                  <a:pt x="0" y="15079"/>
                  <a:pt x="15079" y="0"/>
                  <a:pt x="33680" y="0"/>
                </a:cubicBezTo>
                <a:close/>
              </a:path>
            </a:pathLst>
          </a:custGeom>
          <a:solidFill>
            <a:srgbClr val="C539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Tree>
  </p:cSld>
  <p:clrMapOvr>
    <a:masterClrMapping/>
  </p:clrMapOvr>
  <p:transition spd="slow" advClick="0" advTm="4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1000"/>
                                        <p:tgtEl>
                                          <p:spTgt spid="17"/>
                                        </p:tgtEl>
                                      </p:cBhvr>
                                    </p:animEffect>
                                    <p:anim calcmode="lin" valueType="num">
                                      <p:cBhvr>
                                        <p:cTn id="18" dur="1000" fill="hold"/>
                                        <p:tgtEl>
                                          <p:spTgt spid="17"/>
                                        </p:tgtEl>
                                        <p:attrNameLst>
                                          <p:attrName>ppt_x</p:attrName>
                                        </p:attrNameLst>
                                      </p:cBhvr>
                                      <p:tavLst>
                                        <p:tav tm="0">
                                          <p:val>
                                            <p:strVal val="#ppt_x"/>
                                          </p:val>
                                        </p:tav>
                                        <p:tav tm="100000">
                                          <p:val>
                                            <p:strVal val="#ppt_x"/>
                                          </p:val>
                                        </p:tav>
                                      </p:tavLst>
                                    </p:anim>
                                    <p:anim calcmode="lin" valueType="num">
                                      <p:cBhvr>
                                        <p:cTn id="19" dur="1000" fill="hold"/>
                                        <p:tgtEl>
                                          <p:spTgt spid="1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1000"/>
                                        <p:tgtEl>
                                          <p:spTgt spid="25"/>
                                        </p:tgtEl>
                                      </p:cBhvr>
                                    </p:animEffect>
                                    <p:anim calcmode="lin" valueType="num">
                                      <p:cBhvr>
                                        <p:cTn id="38" dur="1000" fill="hold"/>
                                        <p:tgtEl>
                                          <p:spTgt spid="25"/>
                                        </p:tgtEl>
                                        <p:attrNameLst>
                                          <p:attrName>ppt_x</p:attrName>
                                        </p:attrNameLst>
                                      </p:cBhvr>
                                      <p:tavLst>
                                        <p:tav tm="0">
                                          <p:val>
                                            <p:strVal val="#ppt_x"/>
                                          </p:val>
                                        </p:tav>
                                        <p:tav tm="100000">
                                          <p:val>
                                            <p:strVal val="#ppt_x"/>
                                          </p:val>
                                        </p:tav>
                                      </p:tavLst>
                                    </p:anim>
                                    <p:anim calcmode="lin" valueType="num">
                                      <p:cBhvr>
                                        <p:cTn id="39" dur="1000" fill="hold"/>
                                        <p:tgtEl>
                                          <p:spTgt spid="25"/>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fade">
                                      <p:cBhvr>
                                        <p:cTn id="42" dur="1000"/>
                                        <p:tgtEl>
                                          <p:spTgt spid="28"/>
                                        </p:tgtEl>
                                      </p:cBhvr>
                                    </p:animEffect>
                                    <p:anim calcmode="lin" valueType="num">
                                      <p:cBhvr>
                                        <p:cTn id="43" dur="1000" fill="hold"/>
                                        <p:tgtEl>
                                          <p:spTgt spid="28"/>
                                        </p:tgtEl>
                                        <p:attrNameLst>
                                          <p:attrName>ppt_x</p:attrName>
                                        </p:attrNameLst>
                                      </p:cBhvr>
                                      <p:tavLst>
                                        <p:tav tm="0">
                                          <p:val>
                                            <p:strVal val="#ppt_x"/>
                                          </p:val>
                                        </p:tav>
                                        <p:tav tm="100000">
                                          <p:val>
                                            <p:strVal val="#ppt_x"/>
                                          </p:val>
                                        </p:tav>
                                      </p:tavLst>
                                    </p:anim>
                                    <p:anim calcmode="lin" valueType="num">
                                      <p:cBhvr>
                                        <p:cTn id="44" dur="1000" fill="hold"/>
                                        <p:tgtEl>
                                          <p:spTgt spid="28"/>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fade">
                                      <p:cBhvr>
                                        <p:cTn id="47" dur="1000"/>
                                        <p:tgtEl>
                                          <p:spTgt spid="29"/>
                                        </p:tgtEl>
                                      </p:cBhvr>
                                    </p:animEffect>
                                    <p:anim calcmode="lin" valueType="num">
                                      <p:cBhvr>
                                        <p:cTn id="48" dur="1000" fill="hold"/>
                                        <p:tgtEl>
                                          <p:spTgt spid="29"/>
                                        </p:tgtEl>
                                        <p:attrNameLst>
                                          <p:attrName>ppt_x</p:attrName>
                                        </p:attrNameLst>
                                      </p:cBhvr>
                                      <p:tavLst>
                                        <p:tav tm="0">
                                          <p:val>
                                            <p:strVal val="#ppt_x"/>
                                          </p:val>
                                        </p:tav>
                                        <p:tav tm="100000">
                                          <p:val>
                                            <p:strVal val="#ppt_x"/>
                                          </p:val>
                                        </p:tav>
                                      </p:tavLst>
                                    </p:anim>
                                    <p:anim calcmode="lin" valueType="num">
                                      <p:cBhvr>
                                        <p:cTn id="49" dur="1000" fill="hold"/>
                                        <p:tgtEl>
                                          <p:spTgt spid="29"/>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32"/>
                                        </p:tgtEl>
                                        <p:attrNameLst>
                                          <p:attrName>style.visibility</p:attrName>
                                        </p:attrNameLst>
                                      </p:cBhvr>
                                      <p:to>
                                        <p:strVal val="visible"/>
                                      </p:to>
                                    </p:set>
                                    <p:animEffect transition="in" filter="fade">
                                      <p:cBhvr>
                                        <p:cTn id="52" dur="1000"/>
                                        <p:tgtEl>
                                          <p:spTgt spid="32"/>
                                        </p:tgtEl>
                                      </p:cBhvr>
                                    </p:animEffect>
                                    <p:anim calcmode="lin" valueType="num">
                                      <p:cBhvr>
                                        <p:cTn id="53" dur="1000" fill="hold"/>
                                        <p:tgtEl>
                                          <p:spTgt spid="32"/>
                                        </p:tgtEl>
                                        <p:attrNameLst>
                                          <p:attrName>ppt_x</p:attrName>
                                        </p:attrNameLst>
                                      </p:cBhvr>
                                      <p:tavLst>
                                        <p:tav tm="0">
                                          <p:val>
                                            <p:strVal val="#ppt_x"/>
                                          </p:val>
                                        </p:tav>
                                        <p:tav tm="100000">
                                          <p:val>
                                            <p:strVal val="#ppt_x"/>
                                          </p:val>
                                        </p:tav>
                                      </p:tavLst>
                                    </p:anim>
                                    <p:anim calcmode="lin" valueType="num">
                                      <p:cBhvr>
                                        <p:cTn id="54" dur="1000" fill="hold"/>
                                        <p:tgtEl>
                                          <p:spTgt spid="32"/>
                                        </p:tgtEl>
                                        <p:attrNameLst>
                                          <p:attrName>ppt_y</p:attrName>
                                        </p:attrNameLst>
                                      </p:cBhvr>
                                      <p:tavLst>
                                        <p:tav tm="0">
                                          <p:val>
                                            <p:strVal val="#ppt_y+.1"/>
                                          </p:val>
                                        </p:tav>
                                        <p:tav tm="100000">
                                          <p:val>
                                            <p:strVal val="#ppt_y"/>
                                          </p:val>
                                        </p:tav>
                                      </p:tavLst>
                                    </p:anim>
                                  </p:childTnLst>
                                </p:cTn>
                              </p:par>
                            </p:childTnLst>
                          </p:cTn>
                        </p:par>
                        <p:par>
                          <p:cTn id="55" fill="hold">
                            <p:stCondLst>
                              <p:cond delay="1000"/>
                            </p:stCondLst>
                            <p:childTnLst>
                              <p:par>
                                <p:cTn id="56" presetID="2" presetClass="entr" presetSubtype="2"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 calcmode="lin" valueType="num">
                                      <p:cBhvr additive="base">
                                        <p:cTn id="58" dur="500" fill="hold"/>
                                        <p:tgtEl>
                                          <p:spTgt spid="33"/>
                                        </p:tgtEl>
                                        <p:attrNameLst>
                                          <p:attrName>ppt_x</p:attrName>
                                        </p:attrNameLst>
                                      </p:cBhvr>
                                      <p:tavLst>
                                        <p:tav tm="0">
                                          <p:val>
                                            <p:strVal val="1+#ppt_w/2"/>
                                          </p:val>
                                        </p:tav>
                                        <p:tav tm="100000">
                                          <p:val>
                                            <p:strVal val="#ppt_x"/>
                                          </p:val>
                                        </p:tav>
                                      </p:tavLst>
                                    </p:anim>
                                    <p:anim calcmode="lin" valueType="num">
                                      <p:cBhvr additive="base">
                                        <p:cTn id="59" dur="500" fill="hold"/>
                                        <p:tgtEl>
                                          <p:spTgt spid="33"/>
                                        </p:tgtEl>
                                        <p:attrNameLst>
                                          <p:attrName>ppt_y</p:attrName>
                                        </p:attrNameLst>
                                      </p:cBhvr>
                                      <p:tavLst>
                                        <p:tav tm="0">
                                          <p:val>
                                            <p:strVal val="#ppt_y"/>
                                          </p:val>
                                        </p:tav>
                                        <p:tav tm="100000">
                                          <p:val>
                                            <p:strVal val="#ppt_y"/>
                                          </p:val>
                                        </p:tav>
                                      </p:tavLst>
                                    </p:anim>
                                  </p:childTnLst>
                                </p:cTn>
                              </p:par>
                              <p:par>
                                <p:cTn id="60" presetID="2" presetClass="entr" presetSubtype="2" fill="hold" grpId="0" nodeType="withEffect">
                                  <p:stCondLst>
                                    <p:cond delay="0"/>
                                  </p:stCondLst>
                                  <p:childTnLst>
                                    <p:set>
                                      <p:cBhvr>
                                        <p:cTn id="61" dur="1" fill="hold">
                                          <p:stCondLst>
                                            <p:cond delay="0"/>
                                          </p:stCondLst>
                                        </p:cTn>
                                        <p:tgtEl>
                                          <p:spTgt spid="34"/>
                                        </p:tgtEl>
                                        <p:attrNameLst>
                                          <p:attrName>style.visibility</p:attrName>
                                        </p:attrNameLst>
                                      </p:cBhvr>
                                      <p:to>
                                        <p:strVal val="visible"/>
                                      </p:to>
                                    </p:set>
                                    <p:anim calcmode="lin" valueType="num">
                                      <p:cBhvr additive="base">
                                        <p:cTn id="62" dur="500" fill="hold"/>
                                        <p:tgtEl>
                                          <p:spTgt spid="34"/>
                                        </p:tgtEl>
                                        <p:attrNameLst>
                                          <p:attrName>ppt_x</p:attrName>
                                        </p:attrNameLst>
                                      </p:cBhvr>
                                      <p:tavLst>
                                        <p:tav tm="0">
                                          <p:val>
                                            <p:strVal val="1+#ppt_w/2"/>
                                          </p:val>
                                        </p:tav>
                                        <p:tav tm="100000">
                                          <p:val>
                                            <p:strVal val="#ppt_x"/>
                                          </p:val>
                                        </p:tav>
                                      </p:tavLst>
                                    </p:anim>
                                    <p:anim calcmode="lin" valueType="num">
                                      <p:cBhvr additive="base">
                                        <p:cTn id="63" dur="500" fill="hold"/>
                                        <p:tgtEl>
                                          <p:spTgt spid="34"/>
                                        </p:tgtEl>
                                        <p:attrNameLst>
                                          <p:attrName>ppt_y</p:attrName>
                                        </p:attrNameLst>
                                      </p:cBhvr>
                                      <p:tavLst>
                                        <p:tav tm="0">
                                          <p:val>
                                            <p:strVal val="#ppt_y"/>
                                          </p:val>
                                        </p:tav>
                                        <p:tav tm="100000">
                                          <p:val>
                                            <p:strVal val="#ppt_y"/>
                                          </p:val>
                                        </p:tav>
                                      </p:tavLst>
                                    </p:anim>
                                  </p:childTnLst>
                                </p:cTn>
                              </p:par>
                            </p:childTnLst>
                          </p:cTn>
                        </p:par>
                        <p:par>
                          <p:cTn id="64" fill="hold">
                            <p:stCondLst>
                              <p:cond delay="1500"/>
                            </p:stCondLst>
                            <p:childTnLst>
                              <p:par>
                                <p:cTn id="65" presetID="2" presetClass="entr" presetSubtype="2" fill="hold" grpId="0" nodeType="afterEffect">
                                  <p:stCondLst>
                                    <p:cond delay="0"/>
                                  </p:stCondLst>
                                  <p:childTnLst>
                                    <p:set>
                                      <p:cBhvr>
                                        <p:cTn id="66" dur="1" fill="hold">
                                          <p:stCondLst>
                                            <p:cond delay="0"/>
                                          </p:stCondLst>
                                        </p:cTn>
                                        <p:tgtEl>
                                          <p:spTgt spid="35"/>
                                        </p:tgtEl>
                                        <p:attrNameLst>
                                          <p:attrName>style.visibility</p:attrName>
                                        </p:attrNameLst>
                                      </p:cBhvr>
                                      <p:to>
                                        <p:strVal val="visible"/>
                                      </p:to>
                                    </p:set>
                                    <p:anim calcmode="lin" valueType="num">
                                      <p:cBhvr additive="base">
                                        <p:cTn id="67" dur="500" fill="hold"/>
                                        <p:tgtEl>
                                          <p:spTgt spid="35"/>
                                        </p:tgtEl>
                                        <p:attrNameLst>
                                          <p:attrName>ppt_x</p:attrName>
                                        </p:attrNameLst>
                                      </p:cBhvr>
                                      <p:tavLst>
                                        <p:tav tm="0">
                                          <p:val>
                                            <p:strVal val="1+#ppt_w/2"/>
                                          </p:val>
                                        </p:tav>
                                        <p:tav tm="100000">
                                          <p:val>
                                            <p:strVal val="#ppt_x"/>
                                          </p:val>
                                        </p:tav>
                                      </p:tavLst>
                                    </p:anim>
                                    <p:anim calcmode="lin" valueType="num">
                                      <p:cBhvr additive="base">
                                        <p:cTn id="68" dur="500" fill="hold"/>
                                        <p:tgtEl>
                                          <p:spTgt spid="35"/>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36"/>
                                        </p:tgtEl>
                                        <p:attrNameLst>
                                          <p:attrName>style.visibility</p:attrName>
                                        </p:attrNameLst>
                                      </p:cBhvr>
                                      <p:to>
                                        <p:strVal val="visible"/>
                                      </p:to>
                                    </p:set>
                                    <p:anim calcmode="lin" valueType="num">
                                      <p:cBhvr additive="base">
                                        <p:cTn id="71" dur="500" fill="hold"/>
                                        <p:tgtEl>
                                          <p:spTgt spid="36"/>
                                        </p:tgtEl>
                                        <p:attrNameLst>
                                          <p:attrName>ppt_x</p:attrName>
                                        </p:attrNameLst>
                                      </p:cBhvr>
                                      <p:tavLst>
                                        <p:tav tm="0">
                                          <p:val>
                                            <p:strVal val="1+#ppt_w/2"/>
                                          </p:val>
                                        </p:tav>
                                        <p:tav tm="100000">
                                          <p:val>
                                            <p:strVal val="#ppt_x"/>
                                          </p:val>
                                        </p:tav>
                                      </p:tavLst>
                                    </p:anim>
                                    <p:anim calcmode="lin" valueType="num">
                                      <p:cBhvr additive="base">
                                        <p:cTn id="72" dur="500" fill="hold"/>
                                        <p:tgtEl>
                                          <p:spTgt spid="3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0" grpId="0"/>
      <p:bldP spid="24" grpId="0"/>
      <p:bldP spid="28" grpId="0"/>
      <p:bldP spid="32" grpId="0"/>
      <p:bldP spid="33" grpId="0"/>
      <p:bldP spid="34" grpId="0" animBg="1"/>
      <p:bldP spid="35" grpId="0"/>
      <p:bldP spid="3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screen"/>
          <a:srcRect l="-2"/>
          <a:stretch>
            <a:fillRect/>
          </a:stretch>
        </p:blipFill>
        <p:spPr>
          <a:xfrm>
            <a:off x="0" y="0"/>
            <a:ext cx="12191999" cy="6858000"/>
          </a:xfrm>
          <a:prstGeom prst="rect">
            <a:avLst/>
          </a:prstGeom>
        </p:spPr>
      </p:pic>
      <p:sp>
        <p:nvSpPr>
          <p:cNvPr id="3" name="矩形 2"/>
          <p:cNvSpPr/>
          <p:nvPr/>
        </p:nvSpPr>
        <p:spPr>
          <a:xfrm>
            <a:off x="3246595" y="355854"/>
            <a:ext cx="5723234" cy="646331"/>
          </a:xfrm>
          <a:prstGeom prst="rect">
            <a:avLst/>
          </a:prstGeom>
          <a:noFill/>
        </p:spPr>
        <p:txBody>
          <a:bodyPr wrap="square" rtlCol="0">
            <a:spAutoFit/>
          </a:bodyPr>
          <a:lstStyle/>
          <a:p>
            <a:pPr algn="ctr"/>
            <a:r>
              <a:rPr lang="zh-CN" altLang="en-US" sz="3600" dirty="0">
                <a:gradFill flip="none" rotWithShape="1">
                  <a:gsLst>
                    <a:gs pos="0">
                      <a:srgbClr val="F16C06"/>
                    </a:gs>
                    <a:gs pos="30000">
                      <a:srgbClr val="EA3C10"/>
                    </a:gs>
                    <a:gs pos="60000">
                      <a:srgbClr val="DF2417"/>
                    </a:gs>
                    <a:gs pos="100000">
                      <a:srgbClr val="D7271E"/>
                    </a:gs>
                  </a:gsLst>
                  <a:lin ang="10800000" scaled="1"/>
                  <a:tileRect/>
                </a:gradFill>
                <a:effectLst>
                  <a:outerShdw blurRad="12700" dist="38100" dir="2700000" algn="tl" rotWithShape="0">
                    <a:schemeClr val="tx1">
                      <a:lumMod val="85000"/>
                      <a:lumOff val="15000"/>
                      <a:alpha val="14000"/>
                    </a:schemeClr>
                  </a:outerShdw>
                </a:effectLst>
                <a:latin typeface="义启粗黑体" panose="02000800000000000000" pitchFamily="2" charset="-128"/>
                <a:ea typeface="义启粗黑体" panose="02000800000000000000" pitchFamily="2" charset="-128"/>
              </a:rPr>
              <a:t>不忘初心，方得始终</a:t>
            </a:r>
          </a:p>
        </p:txBody>
      </p:sp>
      <p:grpSp>
        <p:nvGrpSpPr>
          <p:cNvPr id="4" name="Group 4"/>
          <p:cNvGrpSpPr>
            <a:grpSpLocks noChangeAspect="1"/>
          </p:cNvGrpSpPr>
          <p:nvPr/>
        </p:nvGrpSpPr>
        <p:grpSpPr bwMode="auto">
          <a:xfrm flipH="1">
            <a:off x="8655779" y="487371"/>
            <a:ext cx="607778" cy="337494"/>
            <a:chOff x="2" y="-28"/>
            <a:chExt cx="8111" cy="4504"/>
          </a:xfrm>
          <a:gradFill>
            <a:gsLst>
              <a:gs pos="5000">
                <a:srgbClr val="F16C06"/>
              </a:gs>
              <a:gs pos="68000">
                <a:srgbClr val="DF2417"/>
              </a:gs>
            </a:gsLst>
            <a:lin ang="2700000" scaled="1"/>
          </a:gradFill>
        </p:grpSpPr>
        <p:sp>
          <p:nvSpPr>
            <p:cNvPr id="5" name="Freeform 5"/>
            <p:cNvSpPr/>
            <p:nvPr/>
          </p:nvSpPr>
          <p:spPr bwMode="auto">
            <a:xfrm>
              <a:off x="2" y="-28"/>
              <a:ext cx="8111" cy="3845"/>
            </a:xfrm>
            <a:custGeom>
              <a:avLst/>
              <a:gdLst>
                <a:gd name="T0" fmla="*/ 3708 w 4964"/>
                <a:gd name="T1" fmla="*/ 892 h 2353"/>
                <a:gd name="T2" fmla="*/ 3978 w 4964"/>
                <a:gd name="T3" fmla="*/ 1161 h 2353"/>
                <a:gd name="T4" fmla="*/ 3770 w 4964"/>
                <a:gd name="T5" fmla="*/ 1393 h 2353"/>
                <a:gd name="T6" fmla="*/ 3620 w 4964"/>
                <a:gd name="T7" fmla="*/ 2113 h 2353"/>
                <a:gd name="T8" fmla="*/ 4339 w 4964"/>
                <a:gd name="T9" fmla="*/ 1302 h 2353"/>
                <a:gd name="T10" fmla="*/ 4605 w 4964"/>
                <a:gd name="T11" fmla="*/ 1565 h 2353"/>
                <a:gd name="T12" fmla="*/ 4313 w 4964"/>
                <a:gd name="T13" fmla="*/ 1784 h 2353"/>
                <a:gd name="T14" fmla="*/ 4942 w 4964"/>
                <a:gd name="T15" fmla="*/ 1424 h 2353"/>
                <a:gd name="T16" fmla="*/ 4840 w 4964"/>
                <a:gd name="T17" fmla="*/ 983 h 2353"/>
                <a:gd name="T18" fmla="*/ 4445 w 4964"/>
                <a:gd name="T19" fmla="*/ 867 h 2353"/>
                <a:gd name="T20" fmla="*/ 4200 w 4964"/>
                <a:gd name="T21" fmla="*/ 1050 h 2353"/>
                <a:gd name="T22" fmla="*/ 4090 w 4964"/>
                <a:gd name="T23" fmla="*/ 619 h 2353"/>
                <a:gd name="T24" fmla="*/ 3970 w 4964"/>
                <a:gd name="T25" fmla="*/ 869 h 2353"/>
                <a:gd name="T26" fmla="*/ 4351 w 4964"/>
                <a:gd name="T27" fmla="*/ 843 h 2353"/>
                <a:gd name="T28" fmla="*/ 4281 w 4964"/>
                <a:gd name="T29" fmla="*/ 501 h 2353"/>
                <a:gd name="T30" fmla="*/ 4049 w 4964"/>
                <a:gd name="T31" fmla="*/ 245 h 2353"/>
                <a:gd name="T32" fmla="*/ 3626 w 4964"/>
                <a:gd name="T33" fmla="*/ 247 h 2353"/>
                <a:gd name="T34" fmla="*/ 3157 w 4964"/>
                <a:gd name="T35" fmla="*/ 84 h 2353"/>
                <a:gd name="T36" fmla="*/ 2919 w 4964"/>
                <a:gd name="T37" fmla="*/ 236 h 2353"/>
                <a:gd name="T38" fmla="*/ 2654 w 4964"/>
                <a:gd name="T39" fmla="*/ 599 h 2353"/>
                <a:gd name="T40" fmla="*/ 2922 w 4964"/>
                <a:gd name="T41" fmla="*/ 846 h 2353"/>
                <a:gd name="T42" fmla="*/ 2864 w 4964"/>
                <a:gd name="T43" fmla="*/ 528 h 2353"/>
                <a:gd name="T44" fmla="*/ 3065 w 4964"/>
                <a:gd name="T45" fmla="*/ 608 h 2353"/>
                <a:gd name="T46" fmla="*/ 2952 w 4964"/>
                <a:gd name="T47" fmla="*/ 906 h 2353"/>
                <a:gd name="T48" fmla="*/ 2651 w 4964"/>
                <a:gd name="T49" fmla="*/ 743 h 2353"/>
                <a:gd name="T50" fmla="*/ 2410 w 4964"/>
                <a:gd name="T51" fmla="*/ 538 h 2353"/>
                <a:gd name="T52" fmla="*/ 2250 w 4964"/>
                <a:gd name="T53" fmla="*/ 726 h 2353"/>
                <a:gd name="T54" fmla="*/ 2164 w 4964"/>
                <a:gd name="T55" fmla="*/ 1168 h 2353"/>
                <a:gd name="T56" fmla="*/ 2428 w 4964"/>
                <a:gd name="T57" fmla="*/ 1468 h 2353"/>
                <a:gd name="T58" fmla="*/ 2234 w 4964"/>
                <a:gd name="T59" fmla="*/ 1505 h 2353"/>
                <a:gd name="T60" fmla="*/ 2491 w 4964"/>
                <a:gd name="T61" fmla="*/ 1401 h 2353"/>
                <a:gd name="T62" fmla="*/ 2294 w 4964"/>
                <a:gd name="T63" fmla="*/ 1817 h 2353"/>
                <a:gd name="T64" fmla="*/ 1184 w 4964"/>
                <a:gd name="T65" fmla="*/ 1881 h 2353"/>
                <a:gd name="T66" fmla="*/ 669 w 4964"/>
                <a:gd name="T67" fmla="*/ 1533 h 2353"/>
                <a:gd name="T68" fmla="*/ 0 w 4964"/>
                <a:gd name="T69" fmla="*/ 1528 h 2353"/>
                <a:gd name="T70" fmla="*/ 1164 w 4964"/>
                <a:gd name="T71" fmla="*/ 2144 h 2353"/>
                <a:gd name="T72" fmla="*/ 2891 w 4964"/>
                <a:gd name="T73" fmla="*/ 1717 h 2353"/>
                <a:gd name="T74" fmla="*/ 2724 w 4964"/>
                <a:gd name="T75" fmla="*/ 1203 h 2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64" h="2353">
                  <a:moveTo>
                    <a:pt x="3103" y="1008"/>
                  </a:moveTo>
                  <a:cubicBezTo>
                    <a:pt x="3130" y="659"/>
                    <a:pt x="3633" y="632"/>
                    <a:pt x="3708" y="892"/>
                  </a:cubicBezTo>
                  <a:cubicBezTo>
                    <a:pt x="3789" y="890"/>
                    <a:pt x="3852" y="930"/>
                    <a:pt x="3898" y="984"/>
                  </a:cubicBezTo>
                  <a:cubicBezTo>
                    <a:pt x="3916" y="1006"/>
                    <a:pt x="3974" y="1066"/>
                    <a:pt x="3978" y="1161"/>
                  </a:cubicBezTo>
                  <a:cubicBezTo>
                    <a:pt x="3978" y="1187"/>
                    <a:pt x="3980" y="1255"/>
                    <a:pt x="3931" y="1315"/>
                  </a:cubicBezTo>
                  <a:cubicBezTo>
                    <a:pt x="3871" y="1387"/>
                    <a:pt x="3785" y="1392"/>
                    <a:pt x="3770" y="1393"/>
                  </a:cubicBezTo>
                  <a:cubicBezTo>
                    <a:pt x="3742" y="1790"/>
                    <a:pt x="3508" y="2071"/>
                    <a:pt x="3013" y="2344"/>
                  </a:cubicBezTo>
                  <a:cubicBezTo>
                    <a:pt x="3164" y="2327"/>
                    <a:pt x="3398" y="2276"/>
                    <a:pt x="3620" y="2113"/>
                  </a:cubicBezTo>
                  <a:cubicBezTo>
                    <a:pt x="3746" y="2020"/>
                    <a:pt x="3834" y="1915"/>
                    <a:pt x="3888" y="1851"/>
                  </a:cubicBezTo>
                  <a:cubicBezTo>
                    <a:pt x="4136" y="1554"/>
                    <a:pt x="4150" y="1354"/>
                    <a:pt x="4339" y="1302"/>
                  </a:cubicBezTo>
                  <a:cubicBezTo>
                    <a:pt x="4360" y="1297"/>
                    <a:pt x="4465" y="1268"/>
                    <a:pt x="4540" y="1327"/>
                  </a:cubicBezTo>
                  <a:cubicBezTo>
                    <a:pt x="4634" y="1401"/>
                    <a:pt x="4607" y="1554"/>
                    <a:pt x="4605" y="1565"/>
                  </a:cubicBezTo>
                  <a:cubicBezTo>
                    <a:pt x="4601" y="1227"/>
                    <a:pt x="4147" y="1338"/>
                    <a:pt x="4223" y="1628"/>
                  </a:cubicBezTo>
                  <a:cubicBezTo>
                    <a:pt x="4241" y="1695"/>
                    <a:pt x="4273" y="1747"/>
                    <a:pt x="4313" y="1784"/>
                  </a:cubicBezTo>
                  <a:cubicBezTo>
                    <a:pt x="4417" y="1881"/>
                    <a:pt x="4610" y="1917"/>
                    <a:pt x="4764" y="1824"/>
                  </a:cubicBezTo>
                  <a:cubicBezTo>
                    <a:pt x="4909" y="1736"/>
                    <a:pt x="4964" y="1566"/>
                    <a:pt x="4942" y="1424"/>
                  </a:cubicBezTo>
                  <a:cubicBezTo>
                    <a:pt x="4922" y="1292"/>
                    <a:pt x="4837" y="1209"/>
                    <a:pt x="4807" y="1182"/>
                  </a:cubicBezTo>
                  <a:cubicBezTo>
                    <a:pt x="4818" y="1164"/>
                    <a:pt x="4864" y="1082"/>
                    <a:pt x="4840" y="983"/>
                  </a:cubicBezTo>
                  <a:cubicBezTo>
                    <a:pt x="4817" y="893"/>
                    <a:pt x="4741" y="806"/>
                    <a:pt x="4641" y="794"/>
                  </a:cubicBezTo>
                  <a:cubicBezTo>
                    <a:pt x="4536" y="781"/>
                    <a:pt x="4456" y="857"/>
                    <a:pt x="4445" y="867"/>
                  </a:cubicBezTo>
                  <a:cubicBezTo>
                    <a:pt x="4405" y="906"/>
                    <a:pt x="4414" y="929"/>
                    <a:pt x="4372" y="969"/>
                  </a:cubicBezTo>
                  <a:cubicBezTo>
                    <a:pt x="4316" y="1020"/>
                    <a:pt x="4251" y="1043"/>
                    <a:pt x="4200" y="1050"/>
                  </a:cubicBezTo>
                  <a:cubicBezTo>
                    <a:pt x="4099" y="1062"/>
                    <a:pt x="3945" y="1027"/>
                    <a:pt x="3900" y="888"/>
                  </a:cubicBezTo>
                  <a:cubicBezTo>
                    <a:pt x="3827" y="664"/>
                    <a:pt x="4035" y="561"/>
                    <a:pt x="4090" y="619"/>
                  </a:cubicBezTo>
                  <a:cubicBezTo>
                    <a:pt x="4060" y="620"/>
                    <a:pt x="4032" y="629"/>
                    <a:pt x="4009" y="647"/>
                  </a:cubicBezTo>
                  <a:cubicBezTo>
                    <a:pt x="3946" y="695"/>
                    <a:pt x="3931" y="797"/>
                    <a:pt x="3970" y="869"/>
                  </a:cubicBezTo>
                  <a:cubicBezTo>
                    <a:pt x="4018" y="957"/>
                    <a:pt x="4126" y="964"/>
                    <a:pt x="4141" y="964"/>
                  </a:cubicBezTo>
                  <a:cubicBezTo>
                    <a:pt x="4270" y="969"/>
                    <a:pt x="4345" y="854"/>
                    <a:pt x="4351" y="843"/>
                  </a:cubicBezTo>
                  <a:cubicBezTo>
                    <a:pt x="4362" y="827"/>
                    <a:pt x="4406" y="751"/>
                    <a:pt x="4385" y="653"/>
                  </a:cubicBezTo>
                  <a:cubicBezTo>
                    <a:pt x="4365" y="565"/>
                    <a:pt x="4304" y="517"/>
                    <a:pt x="4281" y="501"/>
                  </a:cubicBezTo>
                  <a:cubicBezTo>
                    <a:pt x="4202" y="446"/>
                    <a:pt x="4120" y="453"/>
                    <a:pt x="4100" y="455"/>
                  </a:cubicBezTo>
                  <a:cubicBezTo>
                    <a:pt x="4103" y="434"/>
                    <a:pt x="4116" y="334"/>
                    <a:pt x="4049" y="245"/>
                  </a:cubicBezTo>
                  <a:cubicBezTo>
                    <a:pt x="3993" y="169"/>
                    <a:pt x="3892" y="120"/>
                    <a:pt x="3789" y="140"/>
                  </a:cubicBezTo>
                  <a:cubicBezTo>
                    <a:pt x="3693" y="158"/>
                    <a:pt x="3639" y="228"/>
                    <a:pt x="3626" y="247"/>
                  </a:cubicBezTo>
                  <a:cubicBezTo>
                    <a:pt x="3618" y="219"/>
                    <a:pt x="3589" y="123"/>
                    <a:pt x="3495" y="65"/>
                  </a:cubicBezTo>
                  <a:cubicBezTo>
                    <a:pt x="3396" y="4"/>
                    <a:pt x="3252" y="0"/>
                    <a:pt x="3157" y="84"/>
                  </a:cubicBezTo>
                  <a:cubicBezTo>
                    <a:pt x="3084" y="147"/>
                    <a:pt x="3070" y="236"/>
                    <a:pt x="3067" y="264"/>
                  </a:cubicBezTo>
                  <a:cubicBezTo>
                    <a:pt x="3042" y="252"/>
                    <a:pt x="2988" y="230"/>
                    <a:pt x="2919" y="236"/>
                  </a:cubicBezTo>
                  <a:cubicBezTo>
                    <a:pt x="2807" y="245"/>
                    <a:pt x="2739" y="317"/>
                    <a:pt x="2725" y="333"/>
                  </a:cubicBezTo>
                  <a:cubicBezTo>
                    <a:pt x="2629" y="439"/>
                    <a:pt x="2650" y="574"/>
                    <a:pt x="2654" y="599"/>
                  </a:cubicBezTo>
                  <a:cubicBezTo>
                    <a:pt x="2658" y="626"/>
                    <a:pt x="2683" y="763"/>
                    <a:pt x="2797" y="824"/>
                  </a:cubicBezTo>
                  <a:cubicBezTo>
                    <a:pt x="2820" y="836"/>
                    <a:pt x="2869" y="862"/>
                    <a:pt x="2922" y="846"/>
                  </a:cubicBezTo>
                  <a:cubicBezTo>
                    <a:pt x="2997" y="823"/>
                    <a:pt x="3059" y="721"/>
                    <a:pt x="3023" y="635"/>
                  </a:cubicBezTo>
                  <a:cubicBezTo>
                    <a:pt x="3003" y="586"/>
                    <a:pt x="2953" y="543"/>
                    <a:pt x="2864" y="528"/>
                  </a:cubicBezTo>
                  <a:cubicBezTo>
                    <a:pt x="2881" y="524"/>
                    <a:pt x="2914" y="519"/>
                    <a:pt x="2952" y="528"/>
                  </a:cubicBezTo>
                  <a:cubicBezTo>
                    <a:pt x="2971" y="533"/>
                    <a:pt x="3029" y="550"/>
                    <a:pt x="3065" y="608"/>
                  </a:cubicBezTo>
                  <a:cubicBezTo>
                    <a:pt x="3099" y="661"/>
                    <a:pt x="3093" y="716"/>
                    <a:pt x="3090" y="734"/>
                  </a:cubicBezTo>
                  <a:cubicBezTo>
                    <a:pt x="3081" y="809"/>
                    <a:pt x="3027" y="878"/>
                    <a:pt x="2952" y="906"/>
                  </a:cubicBezTo>
                  <a:cubicBezTo>
                    <a:pt x="2946" y="909"/>
                    <a:pt x="2866" y="937"/>
                    <a:pt x="2788" y="900"/>
                  </a:cubicBezTo>
                  <a:cubicBezTo>
                    <a:pt x="2730" y="873"/>
                    <a:pt x="2700" y="824"/>
                    <a:pt x="2651" y="743"/>
                  </a:cubicBezTo>
                  <a:cubicBezTo>
                    <a:pt x="2612" y="679"/>
                    <a:pt x="2621" y="675"/>
                    <a:pt x="2593" y="641"/>
                  </a:cubicBezTo>
                  <a:cubicBezTo>
                    <a:pt x="2574" y="618"/>
                    <a:pt x="2509" y="539"/>
                    <a:pt x="2410" y="538"/>
                  </a:cubicBezTo>
                  <a:cubicBezTo>
                    <a:pt x="2390" y="537"/>
                    <a:pt x="2320" y="536"/>
                    <a:pt x="2276" y="592"/>
                  </a:cubicBezTo>
                  <a:cubicBezTo>
                    <a:pt x="2232" y="648"/>
                    <a:pt x="2248" y="717"/>
                    <a:pt x="2250" y="726"/>
                  </a:cubicBezTo>
                  <a:cubicBezTo>
                    <a:pt x="2148" y="731"/>
                    <a:pt x="2055" y="798"/>
                    <a:pt x="2034" y="893"/>
                  </a:cubicBezTo>
                  <a:cubicBezTo>
                    <a:pt x="2011" y="1000"/>
                    <a:pt x="2046" y="1124"/>
                    <a:pt x="2164" y="1168"/>
                  </a:cubicBezTo>
                  <a:cubicBezTo>
                    <a:pt x="1932" y="1200"/>
                    <a:pt x="1938" y="1554"/>
                    <a:pt x="2134" y="1630"/>
                  </a:cubicBezTo>
                  <a:cubicBezTo>
                    <a:pt x="2329" y="1706"/>
                    <a:pt x="2450" y="1591"/>
                    <a:pt x="2428" y="1468"/>
                  </a:cubicBezTo>
                  <a:cubicBezTo>
                    <a:pt x="2401" y="1308"/>
                    <a:pt x="2262" y="1292"/>
                    <a:pt x="2202" y="1359"/>
                  </a:cubicBezTo>
                  <a:cubicBezTo>
                    <a:pt x="2155" y="1410"/>
                    <a:pt x="2179" y="1466"/>
                    <a:pt x="2234" y="1505"/>
                  </a:cubicBezTo>
                  <a:cubicBezTo>
                    <a:pt x="2127" y="1528"/>
                    <a:pt x="2117" y="1357"/>
                    <a:pt x="2182" y="1293"/>
                  </a:cubicBezTo>
                  <a:cubicBezTo>
                    <a:pt x="2247" y="1230"/>
                    <a:pt x="2448" y="1255"/>
                    <a:pt x="2491" y="1401"/>
                  </a:cubicBezTo>
                  <a:cubicBezTo>
                    <a:pt x="2506" y="1455"/>
                    <a:pt x="2505" y="1502"/>
                    <a:pt x="2499" y="1533"/>
                  </a:cubicBezTo>
                  <a:cubicBezTo>
                    <a:pt x="2494" y="1561"/>
                    <a:pt x="2467" y="1684"/>
                    <a:pt x="2294" y="1817"/>
                  </a:cubicBezTo>
                  <a:cubicBezTo>
                    <a:pt x="2080" y="1983"/>
                    <a:pt x="1844" y="2008"/>
                    <a:pt x="1780" y="2013"/>
                  </a:cubicBezTo>
                  <a:cubicBezTo>
                    <a:pt x="1711" y="2019"/>
                    <a:pt x="1430" y="2039"/>
                    <a:pt x="1184" y="1881"/>
                  </a:cubicBezTo>
                  <a:cubicBezTo>
                    <a:pt x="1108" y="1833"/>
                    <a:pt x="915" y="1690"/>
                    <a:pt x="859" y="1648"/>
                  </a:cubicBezTo>
                  <a:cubicBezTo>
                    <a:pt x="804" y="1607"/>
                    <a:pt x="751" y="1568"/>
                    <a:pt x="669" y="1533"/>
                  </a:cubicBezTo>
                  <a:cubicBezTo>
                    <a:pt x="649" y="1525"/>
                    <a:pt x="568" y="1492"/>
                    <a:pt x="443" y="1479"/>
                  </a:cubicBezTo>
                  <a:cubicBezTo>
                    <a:pt x="266" y="1460"/>
                    <a:pt x="111" y="1492"/>
                    <a:pt x="0" y="1528"/>
                  </a:cubicBezTo>
                  <a:cubicBezTo>
                    <a:pt x="114" y="1530"/>
                    <a:pt x="281" y="1546"/>
                    <a:pt x="462" y="1621"/>
                  </a:cubicBezTo>
                  <a:cubicBezTo>
                    <a:pt x="818" y="1766"/>
                    <a:pt x="858" y="1981"/>
                    <a:pt x="1164" y="2144"/>
                  </a:cubicBezTo>
                  <a:cubicBezTo>
                    <a:pt x="1556" y="2353"/>
                    <a:pt x="1978" y="2259"/>
                    <a:pt x="2070" y="2238"/>
                  </a:cubicBezTo>
                  <a:cubicBezTo>
                    <a:pt x="2537" y="2134"/>
                    <a:pt x="2807" y="1823"/>
                    <a:pt x="2891" y="1717"/>
                  </a:cubicBezTo>
                  <a:cubicBezTo>
                    <a:pt x="2861" y="1705"/>
                    <a:pt x="2818" y="1685"/>
                    <a:pt x="2779" y="1647"/>
                  </a:cubicBezTo>
                  <a:cubicBezTo>
                    <a:pt x="2673" y="1542"/>
                    <a:pt x="2641" y="1352"/>
                    <a:pt x="2724" y="1203"/>
                  </a:cubicBezTo>
                  <a:cubicBezTo>
                    <a:pt x="2797" y="1071"/>
                    <a:pt x="2946" y="994"/>
                    <a:pt x="3103" y="100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noFill/>
              </a:endParaRPr>
            </a:p>
          </p:txBody>
        </p:sp>
        <p:sp>
          <p:nvSpPr>
            <p:cNvPr id="6" name="Freeform 6"/>
            <p:cNvSpPr/>
            <p:nvPr/>
          </p:nvSpPr>
          <p:spPr bwMode="auto">
            <a:xfrm>
              <a:off x="165" y="1230"/>
              <a:ext cx="6260" cy="3246"/>
            </a:xfrm>
            <a:custGeom>
              <a:avLst/>
              <a:gdLst>
                <a:gd name="T0" fmla="*/ 3611 w 3831"/>
                <a:gd name="T1" fmla="*/ 588 h 1986"/>
                <a:gd name="T2" fmla="*/ 3760 w 3831"/>
                <a:gd name="T3" fmla="*/ 529 h 1986"/>
                <a:gd name="T4" fmla="*/ 3817 w 3831"/>
                <a:gd name="T5" fmla="*/ 350 h 1986"/>
                <a:gd name="T6" fmla="*/ 3707 w 3831"/>
                <a:gd name="T7" fmla="*/ 195 h 1986"/>
                <a:gd name="T8" fmla="*/ 3560 w 3831"/>
                <a:gd name="T9" fmla="*/ 162 h 1986"/>
                <a:gd name="T10" fmla="*/ 3467 w 3831"/>
                <a:gd name="T11" fmla="*/ 53 h 1986"/>
                <a:gd name="T12" fmla="*/ 3248 w 3831"/>
                <a:gd name="T13" fmla="*/ 17 h 1986"/>
                <a:gd name="T14" fmla="*/ 3038 w 3831"/>
                <a:gd name="T15" fmla="*/ 315 h 1986"/>
                <a:gd name="T16" fmla="*/ 2874 w 3831"/>
                <a:gd name="T17" fmla="*/ 310 h 1986"/>
                <a:gd name="T18" fmla="*/ 2690 w 3831"/>
                <a:gd name="T19" fmla="*/ 471 h 1986"/>
                <a:gd name="T20" fmla="*/ 2670 w 3831"/>
                <a:gd name="T21" fmla="*/ 558 h 1986"/>
                <a:gd name="T22" fmla="*/ 2692 w 3831"/>
                <a:gd name="T23" fmla="*/ 743 h 1986"/>
                <a:gd name="T24" fmla="*/ 2750 w 3831"/>
                <a:gd name="T25" fmla="*/ 828 h 1986"/>
                <a:gd name="T26" fmla="*/ 2862 w 3831"/>
                <a:gd name="T27" fmla="*/ 876 h 1986"/>
                <a:gd name="T28" fmla="*/ 2999 w 3831"/>
                <a:gd name="T29" fmla="*/ 771 h 1986"/>
                <a:gd name="T30" fmla="*/ 2983 w 3831"/>
                <a:gd name="T31" fmla="*/ 661 h 1986"/>
                <a:gd name="T32" fmla="*/ 2912 w 3831"/>
                <a:gd name="T33" fmla="*/ 629 h 1986"/>
                <a:gd name="T34" fmla="*/ 2873 w 3831"/>
                <a:gd name="T35" fmla="*/ 661 h 1986"/>
                <a:gd name="T36" fmla="*/ 2880 w 3831"/>
                <a:gd name="T37" fmla="*/ 746 h 1986"/>
                <a:gd name="T38" fmla="*/ 2841 w 3831"/>
                <a:gd name="T39" fmla="*/ 711 h 1986"/>
                <a:gd name="T40" fmla="*/ 2825 w 3831"/>
                <a:gd name="T41" fmla="*/ 645 h 1986"/>
                <a:gd name="T42" fmla="*/ 2907 w 3831"/>
                <a:gd name="T43" fmla="*/ 551 h 1986"/>
                <a:gd name="T44" fmla="*/ 3022 w 3831"/>
                <a:gd name="T45" fmla="*/ 577 h 1986"/>
                <a:gd name="T46" fmla="*/ 3104 w 3831"/>
                <a:gd name="T47" fmla="*/ 705 h 1986"/>
                <a:gd name="T48" fmla="*/ 3040 w 3831"/>
                <a:gd name="T49" fmla="*/ 897 h 1986"/>
                <a:gd name="T50" fmla="*/ 2868 w 3831"/>
                <a:gd name="T51" fmla="*/ 970 h 1986"/>
                <a:gd name="T52" fmla="*/ 2569 w 3831"/>
                <a:gd name="T53" fmla="*/ 1305 h 1986"/>
                <a:gd name="T54" fmla="*/ 2226 w 3831"/>
                <a:gd name="T55" fmla="*/ 1495 h 1986"/>
                <a:gd name="T56" fmla="*/ 1568 w 3831"/>
                <a:gd name="T57" fmla="*/ 1591 h 1986"/>
                <a:gd name="T58" fmla="*/ 1166 w 3831"/>
                <a:gd name="T59" fmla="*/ 1519 h 1986"/>
                <a:gd name="T60" fmla="*/ 917 w 3831"/>
                <a:gd name="T61" fmla="*/ 1343 h 1986"/>
                <a:gd name="T62" fmla="*/ 0 w 3831"/>
                <a:gd name="T63" fmla="*/ 850 h 1986"/>
                <a:gd name="T64" fmla="*/ 476 w 3831"/>
                <a:gd name="T65" fmla="*/ 1111 h 1986"/>
                <a:gd name="T66" fmla="*/ 764 w 3831"/>
                <a:gd name="T67" fmla="*/ 1399 h 1986"/>
                <a:gd name="T68" fmla="*/ 1307 w 3831"/>
                <a:gd name="T69" fmla="*/ 1779 h 1986"/>
                <a:gd name="T70" fmla="*/ 1573 w 3831"/>
                <a:gd name="T71" fmla="*/ 1852 h 1986"/>
                <a:gd name="T72" fmla="*/ 3183 w 3831"/>
                <a:gd name="T73" fmla="*/ 1305 h 1986"/>
                <a:gd name="T74" fmla="*/ 3430 w 3831"/>
                <a:gd name="T75" fmla="*/ 1041 h 1986"/>
                <a:gd name="T76" fmla="*/ 3611 w 3831"/>
                <a:gd name="T77" fmla="*/ 588 h 1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831" h="1986">
                  <a:moveTo>
                    <a:pt x="3611" y="588"/>
                  </a:moveTo>
                  <a:cubicBezTo>
                    <a:pt x="3626" y="588"/>
                    <a:pt x="3701" y="587"/>
                    <a:pt x="3760" y="529"/>
                  </a:cubicBezTo>
                  <a:cubicBezTo>
                    <a:pt x="3831" y="457"/>
                    <a:pt x="3819" y="362"/>
                    <a:pt x="3817" y="350"/>
                  </a:cubicBezTo>
                  <a:cubicBezTo>
                    <a:pt x="3802" y="252"/>
                    <a:pt x="3722" y="204"/>
                    <a:pt x="3707" y="195"/>
                  </a:cubicBezTo>
                  <a:cubicBezTo>
                    <a:pt x="3644" y="157"/>
                    <a:pt x="3582" y="160"/>
                    <a:pt x="3560" y="162"/>
                  </a:cubicBezTo>
                  <a:cubicBezTo>
                    <a:pt x="3548" y="138"/>
                    <a:pt x="3521" y="90"/>
                    <a:pt x="3467" y="53"/>
                  </a:cubicBezTo>
                  <a:cubicBezTo>
                    <a:pt x="3395" y="5"/>
                    <a:pt x="3310" y="0"/>
                    <a:pt x="3248" y="17"/>
                  </a:cubicBezTo>
                  <a:cubicBezTo>
                    <a:pt x="3131" y="48"/>
                    <a:pt x="3044" y="169"/>
                    <a:pt x="3038" y="315"/>
                  </a:cubicBezTo>
                  <a:cubicBezTo>
                    <a:pt x="3010" y="306"/>
                    <a:pt x="2947" y="290"/>
                    <a:pt x="2874" y="310"/>
                  </a:cubicBezTo>
                  <a:cubicBezTo>
                    <a:pt x="2787" y="334"/>
                    <a:pt x="2721" y="399"/>
                    <a:pt x="2690" y="471"/>
                  </a:cubicBezTo>
                  <a:cubicBezTo>
                    <a:pt x="2676" y="505"/>
                    <a:pt x="2673" y="533"/>
                    <a:pt x="2670" y="558"/>
                  </a:cubicBezTo>
                  <a:cubicBezTo>
                    <a:pt x="2666" y="591"/>
                    <a:pt x="2658" y="664"/>
                    <a:pt x="2692" y="743"/>
                  </a:cubicBezTo>
                  <a:cubicBezTo>
                    <a:pt x="2704" y="769"/>
                    <a:pt x="2718" y="800"/>
                    <a:pt x="2750" y="828"/>
                  </a:cubicBezTo>
                  <a:cubicBezTo>
                    <a:pt x="2766" y="843"/>
                    <a:pt x="2806" y="877"/>
                    <a:pt x="2862" y="876"/>
                  </a:cubicBezTo>
                  <a:cubicBezTo>
                    <a:pt x="2923" y="874"/>
                    <a:pt x="2981" y="829"/>
                    <a:pt x="2999" y="771"/>
                  </a:cubicBezTo>
                  <a:cubicBezTo>
                    <a:pt x="3001" y="762"/>
                    <a:pt x="3018" y="703"/>
                    <a:pt x="2983" y="661"/>
                  </a:cubicBezTo>
                  <a:cubicBezTo>
                    <a:pt x="2979" y="657"/>
                    <a:pt x="2948" y="621"/>
                    <a:pt x="2912" y="629"/>
                  </a:cubicBezTo>
                  <a:cubicBezTo>
                    <a:pt x="2887" y="635"/>
                    <a:pt x="2875" y="657"/>
                    <a:pt x="2873" y="661"/>
                  </a:cubicBezTo>
                  <a:cubicBezTo>
                    <a:pt x="2852" y="700"/>
                    <a:pt x="2879" y="744"/>
                    <a:pt x="2880" y="746"/>
                  </a:cubicBezTo>
                  <a:cubicBezTo>
                    <a:pt x="2871" y="741"/>
                    <a:pt x="2854" y="731"/>
                    <a:pt x="2841" y="711"/>
                  </a:cubicBezTo>
                  <a:cubicBezTo>
                    <a:pt x="2839" y="708"/>
                    <a:pt x="2821" y="681"/>
                    <a:pt x="2825" y="645"/>
                  </a:cubicBezTo>
                  <a:cubicBezTo>
                    <a:pt x="2830" y="600"/>
                    <a:pt x="2867" y="564"/>
                    <a:pt x="2907" y="551"/>
                  </a:cubicBezTo>
                  <a:cubicBezTo>
                    <a:pt x="2959" y="536"/>
                    <a:pt x="3003" y="565"/>
                    <a:pt x="3022" y="577"/>
                  </a:cubicBezTo>
                  <a:cubicBezTo>
                    <a:pt x="3086" y="619"/>
                    <a:pt x="3101" y="690"/>
                    <a:pt x="3104" y="705"/>
                  </a:cubicBezTo>
                  <a:cubicBezTo>
                    <a:pt x="3123" y="808"/>
                    <a:pt x="3051" y="885"/>
                    <a:pt x="3040" y="897"/>
                  </a:cubicBezTo>
                  <a:cubicBezTo>
                    <a:pt x="2973" y="966"/>
                    <a:pt x="2887" y="970"/>
                    <a:pt x="2868" y="970"/>
                  </a:cubicBezTo>
                  <a:cubicBezTo>
                    <a:pt x="2815" y="1057"/>
                    <a:pt x="2720" y="1186"/>
                    <a:pt x="2569" y="1305"/>
                  </a:cubicBezTo>
                  <a:cubicBezTo>
                    <a:pt x="2542" y="1326"/>
                    <a:pt x="2418" y="1421"/>
                    <a:pt x="2226" y="1495"/>
                  </a:cubicBezTo>
                  <a:cubicBezTo>
                    <a:pt x="1953" y="1601"/>
                    <a:pt x="1721" y="1596"/>
                    <a:pt x="1568" y="1591"/>
                  </a:cubicBezTo>
                  <a:cubicBezTo>
                    <a:pt x="1424" y="1587"/>
                    <a:pt x="1305" y="1582"/>
                    <a:pt x="1166" y="1519"/>
                  </a:cubicBezTo>
                  <a:cubicBezTo>
                    <a:pt x="1030" y="1457"/>
                    <a:pt x="946" y="1372"/>
                    <a:pt x="917" y="1343"/>
                  </a:cubicBezTo>
                  <a:cubicBezTo>
                    <a:pt x="740" y="1166"/>
                    <a:pt x="365" y="833"/>
                    <a:pt x="0" y="850"/>
                  </a:cubicBezTo>
                  <a:cubicBezTo>
                    <a:pt x="197" y="917"/>
                    <a:pt x="352" y="1009"/>
                    <a:pt x="476" y="1111"/>
                  </a:cubicBezTo>
                  <a:cubicBezTo>
                    <a:pt x="599" y="1213"/>
                    <a:pt x="584" y="1234"/>
                    <a:pt x="764" y="1399"/>
                  </a:cubicBezTo>
                  <a:cubicBezTo>
                    <a:pt x="928" y="1551"/>
                    <a:pt x="1078" y="1688"/>
                    <a:pt x="1307" y="1779"/>
                  </a:cubicBezTo>
                  <a:cubicBezTo>
                    <a:pt x="1427" y="1826"/>
                    <a:pt x="1524" y="1843"/>
                    <a:pt x="1573" y="1852"/>
                  </a:cubicBezTo>
                  <a:cubicBezTo>
                    <a:pt x="2347" y="1986"/>
                    <a:pt x="3077" y="1391"/>
                    <a:pt x="3183" y="1305"/>
                  </a:cubicBezTo>
                  <a:cubicBezTo>
                    <a:pt x="3288" y="1220"/>
                    <a:pt x="3365" y="1138"/>
                    <a:pt x="3430" y="1041"/>
                  </a:cubicBezTo>
                  <a:cubicBezTo>
                    <a:pt x="3548" y="866"/>
                    <a:pt x="3592" y="694"/>
                    <a:pt x="3611" y="58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noFill/>
              </a:endParaRPr>
            </a:p>
          </p:txBody>
        </p:sp>
      </p:grpSp>
      <p:cxnSp>
        <p:nvCxnSpPr>
          <p:cNvPr id="7" name="直接连接符 6"/>
          <p:cNvCxnSpPr/>
          <p:nvPr/>
        </p:nvCxnSpPr>
        <p:spPr>
          <a:xfrm>
            <a:off x="9224690" y="670351"/>
            <a:ext cx="2074681" cy="0"/>
          </a:xfrm>
          <a:prstGeom prst="line">
            <a:avLst/>
          </a:prstGeom>
          <a:ln>
            <a:solidFill>
              <a:srgbClr val="F16C06"/>
            </a:solidFill>
          </a:ln>
        </p:spPr>
        <p:style>
          <a:lnRef idx="1">
            <a:schemeClr val="accent1"/>
          </a:lnRef>
          <a:fillRef idx="0">
            <a:schemeClr val="accent1"/>
          </a:fillRef>
          <a:effectRef idx="0">
            <a:schemeClr val="accent1"/>
          </a:effectRef>
          <a:fontRef idx="minor">
            <a:schemeClr val="tx1"/>
          </a:fontRef>
        </p:style>
      </p:cxnSp>
      <p:grpSp>
        <p:nvGrpSpPr>
          <p:cNvPr id="8" name="Group 4"/>
          <p:cNvGrpSpPr>
            <a:grpSpLocks noChangeAspect="1"/>
          </p:cNvGrpSpPr>
          <p:nvPr/>
        </p:nvGrpSpPr>
        <p:grpSpPr bwMode="auto">
          <a:xfrm>
            <a:off x="2940653" y="487371"/>
            <a:ext cx="607778" cy="337494"/>
            <a:chOff x="2" y="-28"/>
            <a:chExt cx="8111" cy="4504"/>
          </a:xfrm>
          <a:gradFill>
            <a:gsLst>
              <a:gs pos="5000">
                <a:srgbClr val="F16C06"/>
              </a:gs>
              <a:gs pos="68000">
                <a:srgbClr val="DF2417"/>
              </a:gs>
            </a:gsLst>
            <a:lin ang="2700000" scaled="1"/>
          </a:gradFill>
        </p:grpSpPr>
        <p:sp>
          <p:nvSpPr>
            <p:cNvPr id="9" name="Freeform 5"/>
            <p:cNvSpPr/>
            <p:nvPr/>
          </p:nvSpPr>
          <p:spPr bwMode="auto">
            <a:xfrm>
              <a:off x="2" y="-28"/>
              <a:ext cx="8111" cy="3845"/>
            </a:xfrm>
            <a:custGeom>
              <a:avLst/>
              <a:gdLst>
                <a:gd name="T0" fmla="*/ 3708 w 4964"/>
                <a:gd name="T1" fmla="*/ 892 h 2353"/>
                <a:gd name="T2" fmla="*/ 3978 w 4964"/>
                <a:gd name="T3" fmla="*/ 1161 h 2353"/>
                <a:gd name="T4" fmla="*/ 3770 w 4964"/>
                <a:gd name="T5" fmla="*/ 1393 h 2353"/>
                <a:gd name="T6" fmla="*/ 3620 w 4964"/>
                <a:gd name="T7" fmla="*/ 2113 h 2353"/>
                <a:gd name="T8" fmla="*/ 4339 w 4964"/>
                <a:gd name="T9" fmla="*/ 1302 h 2353"/>
                <a:gd name="T10" fmla="*/ 4605 w 4964"/>
                <a:gd name="T11" fmla="*/ 1565 h 2353"/>
                <a:gd name="T12" fmla="*/ 4313 w 4964"/>
                <a:gd name="T13" fmla="*/ 1784 h 2353"/>
                <a:gd name="T14" fmla="*/ 4942 w 4964"/>
                <a:gd name="T15" fmla="*/ 1424 h 2353"/>
                <a:gd name="T16" fmla="*/ 4840 w 4964"/>
                <a:gd name="T17" fmla="*/ 983 h 2353"/>
                <a:gd name="T18" fmla="*/ 4445 w 4964"/>
                <a:gd name="T19" fmla="*/ 867 h 2353"/>
                <a:gd name="T20" fmla="*/ 4200 w 4964"/>
                <a:gd name="T21" fmla="*/ 1050 h 2353"/>
                <a:gd name="T22" fmla="*/ 4090 w 4964"/>
                <a:gd name="T23" fmla="*/ 619 h 2353"/>
                <a:gd name="T24" fmla="*/ 3970 w 4964"/>
                <a:gd name="T25" fmla="*/ 869 h 2353"/>
                <a:gd name="T26" fmla="*/ 4351 w 4964"/>
                <a:gd name="T27" fmla="*/ 843 h 2353"/>
                <a:gd name="T28" fmla="*/ 4281 w 4964"/>
                <a:gd name="T29" fmla="*/ 501 h 2353"/>
                <a:gd name="T30" fmla="*/ 4049 w 4964"/>
                <a:gd name="T31" fmla="*/ 245 h 2353"/>
                <a:gd name="T32" fmla="*/ 3626 w 4964"/>
                <a:gd name="T33" fmla="*/ 247 h 2353"/>
                <a:gd name="T34" fmla="*/ 3157 w 4964"/>
                <a:gd name="T35" fmla="*/ 84 h 2353"/>
                <a:gd name="T36" fmla="*/ 2919 w 4964"/>
                <a:gd name="T37" fmla="*/ 236 h 2353"/>
                <a:gd name="T38" fmla="*/ 2654 w 4964"/>
                <a:gd name="T39" fmla="*/ 599 h 2353"/>
                <a:gd name="T40" fmla="*/ 2922 w 4964"/>
                <a:gd name="T41" fmla="*/ 846 h 2353"/>
                <a:gd name="T42" fmla="*/ 2864 w 4964"/>
                <a:gd name="T43" fmla="*/ 528 h 2353"/>
                <a:gd name="T44" fmla="*/ 3065 w 4964"/>
                <a:gd name="T45" fmla="*/ 608 h 2353"/>
                <a:gd name="T46" fmla="*/ 2952 w 4964"/>
                <a:gd name="T47" fmla="*/ 906 h 2353"/>
                <a:gd name="T48" fmla="*/ 2651 w 4964"/>
                <a:gd name="T49" fmla="*/ 743 h 2353"/>
                <a:gd name="T50" fmla="*/ 2410 w 4964"/>
                <a:gd name="T51" fmla="*/ 538 h 2353"/>
                <a:gd name="T52" fmla="*/ 2250 w 4964"/>
                <a:gd name="T53" fmla="*/ 726 h 2353"/>
                <a:gd name="T54" fmla="*/ 2164 w 4964"/>
                <a:gd name="T55" fmla="*/ 1168 h 2353"/>
                <a:gd name="T56" fmla="*/ 2428 w 4964"/>
                <a:gd name="T57" fmla="*/ 1468 h 2353"/>
                <a:gd name="T58" fmla="*/ 2234 w 4964"/>
                <a:gd name="T59" fmla="*/ 1505 h 2353"/>
                <a:gd name="T60" fmla="*/ 2491 w 4964"/>
                <a:gd name="T61" fmla="*/ 1401 h 2353"/>
                <a:gd name="T62" fmla="*/ 2294 w 4964"/>
                <a:gd name="T63" fmla="*/ 1817 h 2353"/>
                <a:gd name="T64" fmla="*/ 1184 w 4964"/>
                <a:gd name="T65" fmla="*/ 1881 h 2353"/>
                <a:gd name="T66" fmla="*/ 669 w 4964"/>
                <a:gd name="T67" fmla="*/ 1533 h 2353"/>
                <a:gd name="T68" fmla="*/ 0 w 4964"/>
                <a:gd name="T69" fmla="*/ 1528 h 2353"/>
                <a:gd name="T70" fmla="*/ 1164 w 4964"/>
                <a:gd name="T71" fmla="*/ 2144 h 2353"/>
                <a:gd name="T72" fmla="*/ 2891 w 4964"/>
                <a:gd name="T73" fmla="*/ 1717 h 2353"/>
                <a:gd name="T74" fmla="*/ 2724 w 4964"/>
                <a:gd name="T75" fmla="*/ 1203 h 2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64" h="2353">
                  <a:moveTo>
                    <a:pt x="3103" y="1008"/>
                  </a:moveTo>
                  <a:cubicBezTo>
                    <a:pt x="3130" y="659"/>
                    <a:pt x="3633" y="632"/>
                    <a:pt x="3708" y="892"/>
                  </a:cubicBezTo>
                  <a:cubicBezTo>
                    <a:pt x="3789" y="890"/>
                    <a:pt x="3852" y="930"/>
                    <a:pt x="3898" y="984"/>
                  </a:cubicBezTo>
                  <a:cubicBezTo>
                    <a:pt x="3916" y="1006"/>
                    <a:pt x="3974" y="1066"/>
                    <a:pt x="3978" y="1161"/>
                  </a:cubicBezTo>
                  <a:cubicBezTo>
                    <a:pt x="3978" y="1187"/>
                    <a:pt x="3980" y="1255"/>
                    <a:pt x="3931" y="1315"/>
                  </a:cubicBezTo>
                  <a:cubicBezTo>
                    <a:pt x="3871" y="1387"/>
                    <a:pt x="3785" y="1392"/>
                    <a:pt x="3770" y="1393"/>
                  </a:cubicBezTo>
                  <a:cubicBezTo>
                    <a:pt x="3742" y="1790"/>
                    <a:pt x="3508" y="2071"/>
                    <a:pt x="3013" y="2344"/>
                  </a:cubicBezTo>
                  <a:cubicBezTo>
                    <a:pt x="3164" y="2327"/>
                    <a:pt x="3398" y="2276"/>
                    <a:pt x="3620" y="2113"/>
                  </a:cubicBezTo>
                  <a:cubicBezTo>
                    <a:pt x="3746" y="2020"/>
                    <a:pt x="3834" y="1915"/>
                    <a:pt x="3888" y="1851"/>
                  </a:cubicBezTo>
                  <a:cubicBezTo>
                    <a:pt x="4136" y="1554"/>
                    <a:pt x="4150" y="1354"/>
                    <a:pt x="4339" y="1302"/>
                  </a:cubicBezTo>
                  <a:cubicBezTo>
                    <a:pt x="4360" y="1297"/>
                    <a:pt x="4465" y="1268"/>
                    <a:pt x="4540" y="1327"/>
                  </a:cubicBezTo>
                  <a:cubicBezTo>
                    <a:pt x="4634" y="1401"/>
                    <a:pt x="4607" y="1554"/>
                    <a:pt x="4605" y="1565"/>
                  </a:cubicBezTo>
                  <a:cubicBezTo>
                    <a:pt x="4601" y="1227"/>
                    <a:pt x="4147" y="1338"/>
                    <a:pt x="4223" y="1628"/>
                  </a:cubicBezTo>
                  <a:cubicBezTo>
                    <a:pt x="4241" y="1695"/>
                    <a:pt x="4273" y="1747"/>
                    <a:pt x="4313" y="1784"/>
                  </a:cubicBezTo>
                  <a:cubicBezTo>
                    <a:pt x="4417" y="1881"/>
                    <a:pt x="4610" y="1917"/>
                    <a:pt x="4764" y="1824"/>
                  </a:cubicBezTo>
                  <a:cubicBezTo>
                    <a:pt x="4909" y="1736"/>
                    <a:pt x="4964" y="1566"/>
                    <a:pt x="4942" y="1424"/>
                  </a:cubicBezTo>
                  <a:cubicBezTo>
                    <a:pt x="4922" y="1292"/>
                    <a:pt x="4837" y="1209"/>
                    <a:pt x="4807" y="1182"/>
                  </a:cubicBezTo>
                  <a:cubicBezTo>
                    <a:pt x="4818" y="1164"/>
                    <a:pt x="4864" y="1082"/>
                    <a:pt x="4840" y="983"/>
                  </a:cubicBezTo>
                  <a:cubicBezTo>
                    <a:pt x="4817" y="893"/>
                    <a:pt x="4741" y="806"/>
                    <a:pt x="4641" y="794"/>
                  </a:cubicBezTo>
                  <a:cubicBezTo>
                    <a:pt x="4536" y="781"/>
                    <a:pt x="4456" y="857"/>
                    <a:pt x="4445" y="867"/>
                  </a:cubicBezTo>
                  <a:cubicBezTo>
                    <a:pt x="4405" y="906"/>
                    <a:pt x="4414" y="929"/>
                    <a:pt x="4372" y="969"/>
                  </a:cubicBezTo>
                  <a:cubicBezTo>
                    <a:pt x="4316" y="1020"/>
                    <a:pt x="4251" y="1043"/>
                    <a:pt x="4200" y="1050"/>
                  </a:cubicBezTo>
                  <a:cubicBezTo>
                    <a:pt x="4099" y="1062"/>
                    <a:pt x="3945" y="1027"/>
                    <a:pt x="3900" y="888"/>
                  </a:cubicBezTo>
                  <a:cubicBezTo>
                    <a:pt x="3827" y="664"/>
                    <a:pt x="4035" y="561"/>
                    <a:pt x="4090" y="619"/>
                  </a:cubicBezTo>
                  <a:cubicBezTo>
                    <a:pt x="4060" y="620"/>
                    <a:pt x="4032" y="629"/>
                    <a:pt x="4009" y="647"/>
                  </a:cubicBezTo>
                  <a:cubicBezTo>
                    <a:pt x="3946" y="695"/>
                    <a:pt x="3931" y="797"/>
                    <a:pt x="3970" y="869"/>
                  </a:cubicBezTo>
                  <a:cubicBezTo>
                    <a:pt x="4018" y="957"/>
                    <a:pt x="4126" y="964"/>
                    <a:pt x="4141" y="964"/>
                  </a:cubicBezTo>
                  <a:cubicBezTo>
                    <a:pt x="4270" y="969"/>
                    <a:pt x="4345" y="854"/>
                    <a:pt x="4351" y="843"/>
                  </a:cubicBezTo>
                  <a:cubicBezTo>
                    <a:pt x="4362" y="827"/>
                    <a:pt x="4406" y="751"/>
                    <a:pt x="4385" y="653"/>
                  </a:cubicBezTo>
                  <a:cubicBezTo>
                    <a:pt x="4365" y="565"/>
                    <a:pt x="4304" y="517"/>
                    <a:pt x="4281" y="501"/>
                  </a:cubicBezTo>
                  <a:cubicBezTo>
                    <a:pt x="4202" y="446"/>
                    <a:pt x="4120" y="453"/>
                    <a:pt x="4100" y="455"/>
                  </a:cubicBezTo>
                  <a:cubicBezTo>
                    <a:pt x="4103" y="434"/>
                    <a:pt x="4116" y="334"/>
                    <a:pt x="4049" y="245"/>
                  </a:cubicBezTo>
                  <a:cubicBezTo>
                    <a:pt x="3993" y="169"/>
                    <a:pt x="3892" y="120"/>
                    <a:pt x="3789" y="140"/>
                  </a:cubicBezTo>
                  <a:cubicBezTo>
                    <a:pt x="3693" y="158"/>
                    <a:pt x="3639" y="228"/>
                    <a:pt x="3626" y="247"/>
                  </a:cubicBezTo>
                  <a:cubicBezTo>
                    <a:pt x="3618" y="219"/>
                    <a:pt x="3589" y="123"/>
                    <a:pt x="3495" y="65"/>
                  </a:cubicBezTo>
                  <a:cubicBezTo>
                    <a:pt x="3396" y="4"/>
                    <a:pt x="3252" y="0"/>
                    <a:pt x="3157" y="84"/>
                  </a:cubicBezTo>
                  <a:cubicBezTo>
                    <a:pt x="3084" y="147"/>
                    <a:pt x="3070" y="236"/>
                    <a:pt x="3067" y="264"/>
                  </a:cubicBezTo>
                  <a:cubicBezTo>
                    <a:pt x="3042" y="252"/>
                    <a:pt x="2988" y="230"/>
                    <a:pt x="2919" y="236"/>
                  </a:cubicBezTo>
                  <a:cubicBezTo>
                    <a:pt x="2807" y="245"/>
                    <a:pt x="2739" y="317"/>
                    <a:pt x="2725" y="333"/>
                  </a:cubicBezTo>
                  <a:cubicBezTo>
                    <a:pt x="2629" y="439"/>
                    <a:pt x="2650" y="574"/>
                    <a:pt x="2654" y="599"/>
                  </a:cubicBezTo>
                  <a:cubicBezTo>
                    <a:pt x="2658" y="626"/>
                    <a:pt x="2683" y="763"/>
                    <a:pt x="2797" y="824"/>
                  </a:cubicBezTo>
                  <a:cubicBezTo>
                    <a:pt x="2820" y="836"/>
                    <a:pt x="2869" y="862"/>
                    <a:pt x="2922" y="846"/>
                  </a:cubicBezTo>
                  <a:cubicBezTo>
                    <a:pt x="2997" y="823"/>
                    <a:pt x="3059" y="721"/>
                    <a:pt x="3023" y="635"/>
                  </a:cubicBezTo>
                  <a:cubicBezTo>
                    <a:pt x="3003" y="586"/>
                    <a:pt x="2953" y="543"/>
                    <a:pt x="2864" y="528"/>
                  </a:cubicBezTo>
                  <a:cubicBezTo>
                    <a:pt x="2881" y="524"/>
                    <a:pt x="2914" y="519"/>
                    <a:pt x="2952" y="528"/>
                  </a:cubicBezTo>
                  <a:cubicBezTo>
                    <a:pt x="2971" y="533"/>
                    <a:pt x="3029" y="550"/>
                    <a:pt x="3065" y="608"/>
                  </a:cubicBezTo>
                  <a:cubicBezTo>
                    <a:pt x="3099" y="661"/>
                    <a:pt x="3093" y="716"/>
                    <a:pt x="3090" y="734"/>
                  </a:cubicBezTo>
                  <a:cubicBezTo>
                    <a:pt x="3081" y="809"/>
                    <a:pt x="3027" y="878"/>
                    <a:pt x="2952" y="906"/>
                  </a:cubicBezTo>
                  <a:cubicBezTo>
                    <a:pt x="2946" y="909"/>
                    <a:pt x="2866" y="937"/>
                    <a:pt x="2788" y="900"/>
                  </a:cubicBezTo>
                  <a:cubicBezTo>
                    <a:pt x="2730" y="873"/>
                    <a:pt x="2700" y="824"/>
                    <a:pt x="2651" y="743"/>
                  </a:cubicBezTo>
                  <a:cubicBezTo>
                    <a:pt x="2612" y="679"/>
                    <a:pt x="2621" y="675"/>
                    <a:pt x="2593" y="641"/>
                  </a:cubicBezTo>
                  <a:cubicBezTo>
                    <a:pt x="2574" y="618"/>
                    <a:pt x="2509" y="539"/>
                    <a:pt x="2410" y="538"/>
                  </a:cubicBezTo>
                  <a:cubicBezTo>
                    <a:pt x="2390" y="537"/>
                    <a:pt x="2320" y="536"/>
                    <a:pt x="2276" y="592"/>
                  </a:cubicBezTo>
                  <a:cubicBezTo>
                    <a:pt x="2232" y="648"/>
                    <a:pt x="2248" y="717"/>
                    <a:pt x="2250" y="726"/>
                  </a:cubicBezTo>
                  <a:cubicBezTo>
                    <a:pt x="2148" y="731"/>
                    <a:pt x="2055" y="798"/>
                    <a:pt x="2034" y="893"/>
                  </a:cubicBezTo>
                  <a:cubicBezTo>
                    <a:pt x="2011" y="1000"/>
                    <a:pt x="2046" y="1124"/>
                    <a:pt x="2164" y="1168"/>
                  </a:cubicBezTo>
                  <a:cubicBezTo>
                    <a:pt x="1932" y="1200"/>
                    <a:pt x="1938" y="1554"/>
                    <a:pt x="2134" y="1630"/>
                  </a:cubicBezTo>
                  <a:cubicBezTo>
                    <a:pt x="2329" y="1706"/>
                    <a:pt x="2450" y="1591"/>
                    <a:pt x="2428" y="1468"/>
                  </a:cubicBezTo>
                  <a:cubicBezTo>
                    <a:pt x="2401" y="1308"/>
                    <a:pt x="2262" y="1292"/>
                    <a:pt x="2202" y="1359"/>
                  </a:cubicBezTo>
                  <a:cubicBezTo>
                    <a:pt x="2155" y="1410"/>
                    <a:pt x="2179" y="1466"/>
                    <a:pt x="2234" y="1505"/>
                  </a:cubicBezTo>
                  <a:cubicBezTo>
                    <a:pt x="2127" y="1528"/>
                    <a:pt x="2117" y="1357"/>
                    <a:pt x="2182" y="1293"/>
                  </a:cubicBezTo>
                  <a:cubicBezTo>
                    <a:pt x="2247" y="1230"/>
                    <a:pt x="2448" y="1255"/>
                    <a:pt x="2491" y="1401"/>
                  </a:cubicBezTo>
                  <a:cubicBezTo>
                    <a:pt x="2506" y="1455"/>
                    <a:pt x="2505" y="1502"/>
                    <a:pt x="2499" y="1533"/>
                  </a:cubicBezTo>
                  <a:cubicBezTo>
                    <a:pt x="2494" y="1561"/>
                    <a:pt x="2467" y="1684"/>
                    <a:pt x="2294" y="1817"/>
                  </a:cubicBezTo>
                  <a:cubicBezTo>
                    <a:pt x="2080" y="1983"/>
                    <a:pt x="1844" y="2008"/>
                    <a:pt x="1780" y="2013"/>
                  </a:cubicBezTo>
                  <a:cubicBezTo>
                    <a:pt x="1711" y="2019"/>
                    <a:pt x="1430" y="2039"/>
                    <a:pt x="1184" y="1881"/>
                  </a:cubicBezTo>
                  <a:cubicBezTo>
                    <a:pt x="1108" y="1833"/>
                    <a:pt x="915" y="1690"/>
                    <a:pt x="859" y="1648"/>
                  </a:cubicBezTo>
                  <a:cubicBezTo>
                    <a:pt x="804" y="1607"/>
                    <a:pt x="751" y="1568"/>
                    <a:pt x="669" y="1533"/>
                  </a:cubicBezTo>
                  <a:cubicBezTo>
                    <a:pt x="649" y="1525"/>
                    <a:pt x="568" y="1492"/>
                    <a:pt x="443" y="1479"/>
                  </a:cubicBezTo>
                  <a:cubicBezTo>
                    <a:pt x="266" y="1460"/>
                    <a:pt x="111" y="1492"/>
                    <a:pt x="0" y="1528"/>
                  </a:cubicBezTo>
                  <a:cubicBezTo>
                    <a:pt x="114" y="1530"/>
                    <a:pt x="281" y="1546"/>
                    <a:pt x="462" y="1621"/>
                  </a:cubicBezTo>
                  <a:cubicBezTo>
                    <a:pt x="818" y="1766"/>
                    <a:pt x="858" y="1981"/>
                    <a:pt x="1164" y="2144"/>
                  </a:cubicBezTo>
                  <a:cubicBezTo>
                    <a:pt x="1556" y="2353"/>
                    <a:pt x="1978" y="2259"/>
                    <a:pt x="2070" y="2238"/>
                  </a:cubicBezTo>
                  <a:cubicBezTo>
                    <a:pt x="2537" y="2134"/>
                    <a:pt x="2807" y="1823"/>
                    <a:pt x="2891" y="1717"/>
                  </a:cubicBezTo>
                  <a:cubicBezTo>
                    <a:pt x="2861" y="1705"/>
                    <a:pt x="2818" y="1685"/>
                    <a:pt x="2779" y="1647"/>
                  </a:cubicBezTo>
                  <a:cubicBezTo>
                    <a:pt x="2673" y="1542"/>
                    <a:pt x="2641" y="1352"/>
                    <a:pt x="2724" y="1203"/>
                  </a:cubicBezTo>
                  <a:cubicBezTo>
                    <a:pt x="2797" y="1071"/>
                    <a:pt x="2946" y="994"/>
                    <a:pt x="3103" y="100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noFill/>
              </a:endParaRPr>
            </a:p>
          </p:txBody>
        </p:sp>
        <p:sp>
          <p:nvSpPr>
            <p:cNvPr id="10" name="Freeform 6"/>
            <p:cNvSpPr/>
            <p:nvPr/>
          </p:nvSpPr>
          <p:spPr bwMode="auto">
            <a:xfrm>
              <a:off x="165" y="1230"/>
              <a:ext cx="6260" cy="3246"/>
            </a:xfrm>
            <a:custGeom>
              <a:avLst/>
              <a:gdLst>
                <a:gd name="T0" fmla="*/ 3611 w 3831"/>
                <a:gd name="T1" fmla="*/ 588 h 1986"/>
                <a:gd name="T2" fmla="*/ 3760 w 3831"/>
                <a:gd name="T3" fmla="*/ 529 h 1986"/>
                <a:gd name="T4" fmla="*/ 3817 w 3831"/>
                <a:gd name="T5" fmla="*/ 350 h 1986"/>
                <a:gd name="T6" fmla="*/ 3707 w 3831"/>
                <a:gd name="T7" fmla="*/ 195 h 1986"/>
                <a:gd name="T8" fmla="*/ 3560 w 3831"/>
                <a:gd name="T9" fmla="*/ 162 h 1986"/>
                <a:gd name="T10" fmla="*/ 3467 w 3831"/>
                <a:gd name="T11" fmla="*/ 53 h 1986"/>
                <a:gd name="T12" fmla="*/ 3248 w 3831"/>
                <a:gd name="T13" fmla="*/ 17 h 1986"/>
                <a:gd name="T14" fmla="*/ 3038 w 3831"/>
                <a:gd name="T15" fmla="*/ 315 h 1986"/>
                <a:gd name="T16" fmla="*/ 2874 w 3831"/>
                <a:gd name="T17" fmla="*/ 310 h 1986"/>
                <a:gd name="T18" fmla="*/ 2690 w 3831"/>
                <a:gd name="T19" fmla="*/ 471 h 1986"/>
                <a:gd name="T20" fmla="*/ 2670 w 3831"/>
                <a:gd name="T21" fmla="*/ 558 h 1986"/>
                <a:gd name="T22" fmla="*/ 2692 w 3831"/>
                <a:gd name="T23" fmla="*/ 743 h 1986"/>
                <a:gd name="T24" fmla="*/ 2750 w 3831"/>
                <a:gd name="T25" fmla="*/ 828 h 1986"/>
                <a:gd name="T26" fmla="*/ 2862 w 3831"/>
                <a:gd name="T27" fmla="*/ 876 h 1986"/>
                <a:gd name="T28" fmla="*/ 2999 w 3831"/>
                <a:gd name="T29" fmla="*/ 771 h 1986"/>
                <a:gd name="T30" fmla="*/ 2983 w 3831"/>
                <a:gd name="T31" fmla="*/ 661 h 1986"/>
                <a:gd name="T32" fmla="*/ 2912 w 3831"/>
                <a:gd name="T33" fmla="*/ 629 h 1986"/>
                <a:gd name="T34" fmla="*/ 2873 w 3831"/>
                <a:gd name="T35" fmla="*/ 661 h 1986"/>
                <a:gd name="T36" fmla="*/ 2880 w 3831"/>
                <a:gd name="T37" fmla="*/ 746 h 1986"/>
                <a:gd name="T38" fmla="*/ 2841 w 3831"/>
                <a:gd name="T39" fmla="*/ 711 h 1986"/>
                <a:gd name="T40" fmla="*/ 2825 w 3831"/>
                <a:gd name="T41" fmla="*/ 645 h 1986"/>
                <a:gd name="T42" fmla="*/ 2907 w 3831"/>
                <a:gd name="T43" fmla="*/ 551 h 1986"/>
                <a:gd name="T44" fmla="*/ 3022 w 3831"/>
                <a:gd name="T45" fmla="*/ 577 h 1986"/>
                <a:gd name="T46" fmla="*/ 3104 w 3831"/>
                <a:gd name="T47" fmla="*/ 705 h 1986"/>
                <a:gd name="T48" fmla="*/ 3040 w 3831"/>
                <a:gd name="T49" fmla="*/ 897 h 1986"/>
                <a:gd name="T50" fmla="*/ 2868 w 3831"/>
                <a:gd name="T51" fmla="*/ 970 h 1986"/>
                <a:gd name="T52" fmla="*/ 2569 w 3831"/>
                <a:gd name="T53" fmla="*/ 1305 h 1986"/>
                <a:gd name="T54" fmla="*/ 2226 w 3831"/>
                <a:gd name="T55" fmla="*/ 1495 h 1986"/>
                <a:gd name="T56" fmla="*/ 1568 w 3831"/>
                <a:gd name="T57" fmla="*/ 1591 h 1986"/>
                <a:gd name="T58" fmla="*/ 1166 w 3831"/>
                <a:gd name="T59" fmla="*/ 1519 h 1986"/>
                <a:gd name="T60" fmla="*/ 917 w 3831"/>
                <a:gd name="T61" fmla="*/ 1343 h 1986"/>
                <a:gd name="T62" fmla="*/ 0 w 3831"/>
                <a:gd name="T63" fmla="*/ 850 h 1986"/>
                <a:gd name="T64" fmla="*/ 476 w 3831"/>
                <a:gd name="T65" fmla="*/ 1111 h 1986"/>
                <a:gd name="T66" fmla="*/ 764 w 3831"/>
                <a:gd name="T67" fmla="*/ 1399 h 1986"/>
                <a:gd name="T68" fmla="*/ 1307 w 3831"/>
                <a:gd name="T69" fmla="*/ 1779 h 1986"/>
                <a:gd name="T70" fmla="*/ 1573 w 3831"/>
                <a:gd name="T71" fmla="*/ 1852 h 1986"/>
                <a:gd name="T72" fmla="*/ 3183 w 3831"/>
                <a:gd name="T73" fmla="*/ 1305 h 1986"/>
                <a:gd name="T74" fmla="*/ 3430 w 3831"/>
                <a:gd name="T75" fmla="*/ 1041 h 1986"/>
                <a:gd name="T76" fmla="*/ 3611 w 3831"/>
                <a:gd name="T77" fmla="*/ 588 h 1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831" h="1986">
                  <a:moveTo>
                    <a:pt x="3611" y="588"/>
                  </a:moveTo>
                  <a:cubicBezTo>
                    <a:pt x="3626" y="588"/>
                    <a:pt x="3701" y="587"/>
                    <a:pt x="3760" y="529"/>
                  </a:cubicBezTo>
                  <a:cubicBezTo>
                    <a:pt x="3831" y="457"/>
                    <a:pt x="3819" y="362"/>
                    <a:pt x="3817" y="350"/>
                  </a:cubicBezTo>
                  <a:cubicBezTo>
                    <a:pt x="3802" y="252"/>
                    <a:pt x="3722" y="204"/>
                    <a:pt x="3707" y="195"/>
                  </a:cubicBezTo>
                  <a:cubicBezTo>
                    <a:pt x="3644" y="157"/>
                    <a:pt x="3582" y="160"/>
                    <a:pt x="3560" y="162"/>
                  </a:cubicBezTo>
                  <a:cubicBezTo>
                    <a:pt x="3548" y="138"/>
                    <a:pt x="3521" y="90"/>
                    <a:pt x="3467" y="53"/>
                  </a:cubicBezTo>
                  <a:cubicBezTo>
                    <a:pt x="3395" y="5"/>
                    <a:pt x="3310" y="0"/>
                    <a:pt x="3248" y="17"/>
                  </a:cubicBezTo>
                  <a:cubicBezTo>
                    <a:pt x="3131" y="48"/>
                    <a:pt x="3044" y="169"/>
                    <a:pt x="3038" y="315"/>
                  </a:cubicBezTo>
                  <a:cubicBezTo>
                    <a:pt x="3010" y="306"/>
                    <a:pt x="2947" y="290"/>
                    <a:pt x="2874" y="310"/>
                  </a:cubicBezTo>
                  <a:cubicBezTo>
                    <a:pt x="2787" y="334"/>
                    <a:pt x="2721" y="399"/>
                    <a:pt x="2690" y="471"/>
                  </a:cubicBezTo>
                  <a:cubicBezTo>
                    <a:pt x="2676" y="505"/>
                    <a:pt x="2673" y="533"/>
                    <a:pt x="2670" y="558"/>
                  </a:cubicBezTo>
                  <a:cubicBezTo>
                    <a:pt x="2666" y="591"/>
                    <a:pt x="2658" y="664"/>
                    <a:pt x="2692" y="743"/>
                  </a:cubicBezTo>
                  <a:cubicBezTo>
                    <a:pt x="2704" y="769"/>
                    <a:pt x="2718" y="800"/>
                    <a:pt x="2750" y="828"/>
                  </a:cubicBezTo>
                  <a:cubicBezTo>
                    <a:pt x="2766" y="843"/>
                    <a:pt x="2806" y="877"/>
                    <a:pt x="2862" y="876"/>
                  </a:cubicBezTo>
                  <a:cubicBezTo>
                    <a:pt x="2923" y="874"/>
                    <a:pt x="2981" y="829"/>
                    <a:pt x="2999" y="771"/>
                  </a:cubicBezTo>
                  <a:cubicBezTo>
                    <a:pt x="3001" y="762"/>
                    <a:pt x="3018" y="703"/>
                    <a:pt x="2983" y="661"/>
                  </a:cubicBezTo>
                  <a:cubicBezTo>
                    <a:pt x="2979" y="657"/>
                    <a:pt x="2948" y="621"/>
                    <a:pt x="2912" y="629"/>
                  </a:cubicBezTo>
                  <a:cubicBezTo>
                    <a:pt x="2887" y="635"/>
                    <a:pt x="2875" y="657"/>
                    <a:pt x="2873" y="661"/>
                  </a:cubicBezTo>
                  <a:cubicBezTo>
                    <a:pt x="2852" y="700"/>
                    <a:pt x="2879" y="744"/>
                    <a:pt x="2880" y="746"/>
                  </a:cubicBezTo>
                  <a:cubicBezTo>
                    <a:pt x="2871" y="741"/>
                    <a:pt x="2854" y="731"/>
                    <a:pt x="2841" y="711"/>
                  </a:cubicBezTo>
                  <a:cubicBezTo>
                    <a:pt x="2839" y="708"/>
                    <a:pt x="2821" y="681"/>
                    <a:pt x="2825" y="645"/>
                  </a:cubicBezTo>
                  <a:cubicBezTo>
                    <a:pt x="2830" y="600"/>
                    <a:pt x="2867" y="564"/>
                    <a:pt x="2907" y="551"/>
                  </a:cubicBezTo>
                  <a:cubicBezTo>
                    <a:pt x="2959" y="536"/>
                    <a:pt x="3003" y="565"/>
                    <a:pt x="3022" y="577"/>
                  </a:cubicBezTo>
                  <a:cubicBezTo>
                    <a:pt x="3086" y="619"/>
                    <a:pt x="3101" y="690"/>
                    <a:pt x="3104" y="705"/>
                  </a:cubicBezTo>
                  <a:cubicBezTo>
                    <a:pt x="3123" y="808"/>
                    <a:pt x="3051" y="885"/>
                    <a:pt x="3040" y="897"/>
                  </a:cubicBezTo>
                  <a:cubicBezTo>
                    <a:pt x="2973" y="966"/>
                    <a:pt x="2887" y="970"/>
                    <a:pt x="2868" y="970"/>
                  </a:cubicBezTo>
                  <a:cubicBezTo>
                    <a:pt x="2815" y="1057"/>
                    <a:pt x="2720" y="1186"/>
                    <a:pt x="2569" y="1305"/>
                  </a:cubicBezTo>
                  <a:cubicBezTo>
                    <a:pt x="2542" y="1326"/>
                    <a:pt x="2418" y="1421"/>
                    <a:pt x="2226" y="1495"/>
                  </a:cubicBezTo>
                  <a:cubicBezTo>
                    <a:pt x="1953" y="1601"/>
                    <a:pt x="1721" y="1596"/>
                    <a:pt x="1568" y="1591"/>
                  </a:cubicBezTo>
                  <a:cubicBezTo>
                    <a:pt x="1424" y="1587"/>
                    <a:pt x="1305" y="1582"/>
                    <a:pt x="1166" y="1519"/>
                  </a:cubicBezTo>
                  <a:cubicBezTo>
                    <a:pt x="1030" y="1457"/>
                    <a:pt x="946" y="1372"/>
                    <a:pt x="917" y="1343"/>
                  </a:cubicBezTo>
                  <a:cubicBezTo>
                    <a:pt x="740" y="1166"/>
                    <a:pt x="365" y="833"/>
                    <a:pt x="0" y="850"/>
                  </a:cubicBezTo>
                  <a:cubicBezTo>
                    <a:pt x="197" y="917"/>
                    <a:pt x="352" y="1009"/>
                    <a:pt x="476" y="1111"/>
                  </a:cubicBezTo>
                  <a:cubicBezTo>
                    <a:pt x="599" y="1213"/>
                    <a:pt x="584" y="1234"/>
                    <a:pt x="764" y="1399"/>
                  </a:cubicBezTo>
                  <a:cubicBezTo>
                    <a:pt x="928" y="1551"/>
                    <a:pt x="1078" y="1688"/>
                    <a:pt x="1307" y="1779"/>
                  </a:cubicBezTo>
                  <a:cubicBezTo>
                    <a:pt x="1427" y="1826"/>
                    <a:pt x="1524" y="1843"/>
                    <a:pt x="1573" y="1852"/>
                  </a:cubicBezTo>
                  <a:cubicBezTo>
                    <a:pt x="2347" y="1986"/>
                    <a:pt x="3077" y="1391"/>
                    <a:pt x="3183" y="1305"/>
                  </a:cubicBezTo>
                  <a:cubicBezTo>
                    <a:pt x="3288" y="1220"/>
                    <a:pt x="3365" y="1138"/>
                    <a:pt x="3430" y="1041"/>
                  </a:cubicBezTo>
                  <a:cubicBezTo>
                    <a:pt x="3548" y="866"/>
                    <a:pt x="3592" y="694"/>
                    <a:pt x="3611" y="58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noFill/>
              </a:endParaRPr>
            </a:p>
          </p:txBody>
        </p:sp>
      </p:grpSp>
      <p:cxnSp>
        <p:nvCxnSpPr>
          <p:cNvPr id="11" name="直接连接符 10"/>
          <p:cNvCxnSpPr/>
          <p:nvPr/>
        </p:nvCxnSpPr>
        <p:spPr>
          <a:xfrm flipH="1">
            <a:off x="870857" y="670351"/>
            <a:ext cx="2082010" cy="0"/>
          </a:xfrm>
          <a:prstGeom prst="line">
            <a:avLst/>
          </a:prstGeom>
          <a:ln>
            <a:solidFill>
              <a:srgbClr val="F16C06"/>
            </a:solidFill>
          </a:ln>
        </p:spPr>
        <p:style>
          <a:lnRef idx="1">
            <a:schemeClr val="accent1"/>
          </a:lnRef>
          <a:fillRef idx="0">
            <a:schemeClr val="accent1"/>
          </a:fillRef>
          <a:effectRef idx="0">
            <a:schemeClr val="accent1"/>
          </a:effectRef>
          <a:fontRef idx="minor">
            <a:schemeClr val="tx1"/>
          </a:fontRef>
        </p:style>
      </p:cxnSp>
      <p:sp>
        <p:nvSpPr>
          <p:cNvPr id="12" name="矩形 11"/>
          <p:cNvSpPr/>
          <p:nvPr/>
        </p:nvSpPr>
        <p:spPr>
          <a:xfrm>
            <a:off x="10651087" y="3901725"/>
            <a:ext cx="45519" cy="144773"/>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solidFill>
                <a:schemeClr val="tx1">
                  <a:lumMod val="75000"/>
                  <a:lumOff val="25000"/>
                </a:schemeClr>
              </a:solidFill>
              <a:latin typeface="Arial" panose="020B0604020202020204" pitchFamily="34" charset="0"/>
              <a:ea typeface="微软雅黑" panose="020B0503020204020204" pitchFamily="34" charset="-122"/>
            </a:endParaRPr>
          </a:p>
        </p:txBody>
      </p:sp>
      <p:grpSp>
        <p:nvGrpSpPr>
          <p:cNvPr id="13" name="组合 12"/>
          <p:cNvGrpSpPr/>
          <p:nvPr/>
        </p:nvGrpSpPr>
        <p:grpSpPr>
          <a:xfrm>
            <a:off x="1153552" y="3786523"/>
            <a:ext cx="9884896" cy="375180"/>
            <a:chOff x="623889" y="3209929"/>
            <a:chExt cx="10944224" cy="438144"/>
          </a:xfrm>
          <a:solidFill>
            <a:schemeClr val="bg2">
              <a:lumMod val="75000"/>
            </a:schemeClr>
          </a:solidFill>
        </p:grpSpPr>
        <p:sp>
          <p:nvSpPr>
            <p:cNvPr id="14" name="等腰三角形 13"/>
            <p:cNvSpPr/>
            <p:nvPr/>
          </p:nvSpPr>
          <p:spPr>
            <a:xfrm rot="5400000">
              <a:off x="11159803" y="3239763"/>
              <a:ext cx="438144" cy="378476"/>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solidFill>
                  <a:schemeClr val="tx1">
                    <a:lumMod val="75000"/>
                    <a:lumOff val="25000"/>
                  </a:schemeClr>
                </a:solidFill>
                <a:latin typeface="Arial" panose="020B0604020202020204" pitchFamily="34" charset="0"/>
                <a:ea typeface="微软雅黑" panose="020B0503020204020204" pitchFamily="34" charset="-122"/>
              </a:endParaRPr>
            </a:p>
          </p:txBody>
        </p:sp>
        <p:sp>
          <p:nvSpPr>
            <p:cNvPr id="15" name="矩形 14"/>
            <p:cNvSpPr/>
            <p:nvPr/>
          </p:nvSpPr>
          <p:spPr>
            <a:xfrm>
              <a:off x="623889" y="3344465"/>
              <a:ext cx="50397"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solidFill>
                  <a:schemeClr val="tx1">
                    <a:lumMod val="75000"/>
                    <a:lumOff val="25000"/>
                  </a:schemeClr>
                </a:solidFill>
                <a:latin typeface="Arial" panose="020B0604020202020204" pitchFamily="34" charset="0"/>
                <a:ea typeface="微软雅黑" panose="020B0503020204020204" pitchFamily="34" charset="-122"/>
              </a:endParaRPr>
            </a:p>
          </p:txBody>
        </p:sp>
        <p:sp>
          <p:nvSpPr>
            <p:cNvPr id="16" name="矩形 15"/>
            <p:cNvSpPr/>
            <p:nvPr/>
          </p:nvSpPr>
          <p:spPr>
            <a:xfrm>
              <a:off x="717047" y="3344465"/>
              <a:ext cx="107093"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solidFill>
                  <a:schemeClr val="tx1">
                    <a:lumMod val="75000"/>
                    <a:lumOff val="25000"/>
                  </a:schemeClr>
                </a:solidFill>
                <a:latin typeface="Arial" panose="020B0604020202020204" pitchFamily="34" charset="0"/>
                <a:ea typeface="微软雅黑" panose="020B0503020204020204" pitchFamily="34" charset="-122"/>
              </a:endParaRPr>
            </a:p>
          </p:txBody>
        </p:sp>
        <p:sp>
          <p:nvSpPr>
            <p:cNvPr id="17" name="矩形 16"/>
            <p:cNvSpPr/>
            <p:nvPr/>
          </p:nvSpPr>
          <p:spPr>
            <a:xfrm>
              <a:off x="866901" y="3344465"/>
              <a:ext cx="198437"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solidFill>
                  <a:schemeClr val="tx1">
                    <a:lumMod val="75000"/>
                    <a:lumOff val="25000"/>
                  </a:schemeClr>
                </a:solidFill>
                <a:latin typeface="Arial" panose="020B0604020202020204" pitchFamily="34" charset="0"/>
                <a:ea typeface="微软雅黑" panose="020B0503020204020204" pitchFamily="34" charset="-122"/>
              </a:endParaRPr>
            </a:p>
          </p:txBody>
        </p:sp>
        <p:sp>
          <p:nvSpPr>
            <p:cNvPr id="18" name="矩形 17"/>
            <p:cNvSpPr/>
            <p:nvPr/>
          </p:nvSpPr>
          <p:spPr>
            <a:xfrm>
              <a:off x="1108099" y="3344465"/>
              <a:ext cx="9613876"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solidFill>
                  <a:schemeClr val="tx1">
                    <a:lumMod val="75000"/>
                    <a:lumOff val="25000"/>
                  </a:schemeClr>
                </a:solidFill>
                <a:latin typeface="Arial" panose="020B0604020202020204" pitchFamily="34" charset="0"/>
                <a:ea typeface="微软雅黑" panose="020B0503020204020204" pitchFamily="34" charset="-122"/>
              </a:endParaRPr>
            </a:p>
          </p:txBody>
        </p:sp>
        <p:sp>
          <p:nvSpPr>
            <p:cNvPr id="19" name="矩形 18"/>
            <p:cNvSpPr/>
            <p:nvPr/>
          </p:nvSpPr>
          <p:spPr>
            <a:xfrm>
              <a:off x="10994902" y="3344465"/>
              <a:ext cx="107093"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solidFill>
                  <a:schemeClr val="tx1">
                    <a:lumMod val="75000"/>
                    <a:lumOff val="25000"/>
                  </a:schemeClr>
                </a:solidFill>
                <a:latin typeface="Arial" panose="020B0604020202020204" pitchFamily="34" charset="0"/>
                <a:ea typeface="微软雅黑" panose="020B0503020204020204" pitchFamily="34" charset="-122"/>
              </a:endParaRPr>
            </a:p>
          </p:txBody>
        </p:sp>
        <p:sp>
          <p:nvSpPr>
            <p:cNvPr id="20" name="矩形 19"/>
            <p:cNvSpPr/>
            <p:nvPr/>
          </p:nvSpPr>
          <p:spPr>
            <a:xfrm>
              <a:off x="10759220" y="3344465"/>
              <a:ext cx="198437"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solidFill>
                  <a:schemeClr val="tx1">
                    <a:lumMod val="75000"/>
                    <a:lumOff val="25000"/>
                  </a:schemeClr>
                </a:solidFill>
                <a:latin typeface="Arial" panose="020B0604020202020204" pitchFamily="34" charset="0"/>
                <a:ea typeface="微软雅黑" panose="020B0503020204020204" pitchFamily="34" charset="-122"/>
              </a:endParaRPr>
            </a:p>
          </p:txBody>
        </p:sp>
      </p:grpSp>
      <p:grpSp>
        <p:nvGrpSpPr>
          <p:cNvPr id="21" name="组合 20"/>
          <p:cNvGrpSpPr/>
          <p:nvPr/>
        </p:nvGrpSpPr>
        <p:grpSpPr>
          <a:xfrm flipH="1">
            <a:off x="1862077" y="3644582"/>
            <a:ext cx="608589" cy="608589"/>
            <a:chOff x="1827622" y="1343919"/>
            <a:chExt cx="2304000" cy="2304000"/>
          </a:xfrm>
        </p:grpSpPr>
        <p:sp>
          <p:nvSpPr>
            <p:cNvPr id="22" name="椭圆 21"/>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635000" dist="469900" dir="8400000" sx="46000" sy="46000" algn="tr" rotWithShape="0">
                <a:prstClr val="black">
                  <a:alpha val="6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85">
                <a:solidFill>
                  <a:schemeClr val="tx1">
                    <a:lumMod val="75000"/>
                    <a:lumOff val="25000"/>
                  </a:schemeClr>
                </a:solidFill>
                <a:latin typeface="Arial" panose="020B0604020202020204" pitchFamily="34" charset="0"/>
                <a:ea typeface="微软雅黑" panose="020B0503020204020204" pitchFamily="34" charset="-122"/>
              </a:endParaRPr>
            </a:p>
          </p:txBody>
        </p:sp>
        <p:sp>
          <p:nvSpPr>
            <p:cNvPr id="23" name="椭圆 22"/>
            <p:cNvSpPr/>
            <p:nvPr/>
          </p:nvSpPr>
          <p:spPr>
            <a:xfrm>
              <a:off x="1877481" y="1393778"/>
              <a:ext cx="2204282" cy="2204282"/>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85">
                <a:solidFill>
                  <a:schemeClr val="tx1">
                    <a:lumMod val="75000"/>
                    <a:lumOff val="25000"/>
                  </a:schemeClr>
                </a:solidFill>
                <a:latin typeface="Arial" panose="020B0604020202020204" pitchFamily="34" charset="0"/>
                <a:ea typeface="微软雅黑" panose="020B0503020204020204" pitchFamily="34" charset="-122"/>
              </a:endParaRPr>
            </a:p>
          </p:txBody>
        </p:sp>
      </p:grpSp>
      <p:sp>
        <p:nvSpPr>
          <p:cNvPr id="24" name="椭圆 23"/>
          <p:cNvSpPr/>
          <p:nvPr/>
        </p:nvSpPr>
        <p:spPr>
          <a:xfrm flipH="1">
            <a:off x="1951714" y="3734219"/>
            <a:ext cx="429315" cy="429315"/>
          </a:xfrm>
          <a:prstGeom prst="ellipse">
            <a:avLst/>
          </a:prstGeom>
          <a:solidFill>
            <a:srgbClr val="AE1B19"/>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zh-CN" altLang="en-US" sz="2110" dirty="0">
              <a:solidFill>
                <a:schemeClr val="tx1">
                  <a:lumMod val="75000"/>
                  <a:lumOff val="25000"/>
                </a:schemeClr>
              </a:solidFill>
              <a:latin typeface="Arial" panose="020B0604020202020204" pitchFamily="34" charset="0"/>
              <a:ea typeface="微软雅黑" panose="020B0503020204020204" pitchFamily="34" charset="-122"/>
            </a:endParaRPr>
          </a:p>
        </p:txBody>
      </p:sp>
      <p:grpSp>
        <p:nvGrpSpPr>
          <p:cNvPr id="25" name="组合 24"/>
          <p:cNvGrpSpPr/>
          <p:nvPr/>
        </p:nvGrpSpPr>
        <p:grpSpPr>
          <a:xfrm flipH="1">
            <a:off x="3438870" y="3644582"/>
            <a:ext cx="608589" cy="608589"/>
            <a:chOff x="1827622" y="1343919"/>
            <a:chExt cx="2304000" cy="2304000"/>
          </a:xfrm>
        </p:grpSpPr>
        <p:sp>
          <p:nvSpPr>
            <p:cNvPr id="26" name="椭圆 25"/>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635000" dist="469900" dir="8400000" sx="46000" sy="46000" algn="tr" rotWithShape="0">
                <a:prstClr val="black">
                  <a:alpha val="6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85">
                <a:solidFill>
                  <a:schemeClr val="tx1">
                    <a:lumMod val="75000"/>
                    <a:lumOff val="25000"/>
                  </a:schemeClr>
                </a:solidFill>
                <a:latin typeface="Arial" panose="020B0604020202020204" pitchFamily="34" charset="0"/>
                <a:ea typeface="微软雅黑" panose="020B0503020204020204" pitchFamily="34" charset="-122"/>
              </a:endParaRPr>
            </a:p>
          </p:txBody>
        </p:sp>
        <p:sp>
          <p:nvSpPr>
            <p:cNvPr id="27" name="椭圆 26"/>
            <p:cNvSpPr/>
            <p:nvPr/>
          </p:nvSpPr>
          <p:spPr>
            <a:xfrm>
              <a:off x="1877481" y="1393778"/>
              <a:ext cx="2204282" cy="2204282"/>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85">
                <a:solidFill>
                  <a:schemeClr val="tx1">
                    <a:lumMod val="75000"/>
                    <a:lumOff val="25000"/>
                  </a:schemeClr>
                </a:solidFill>
                <a:latin typeface="Arial" panose="020B0604020202020204" pitchFamily="34" charset="0"/>
                <a:ea typeface="微软雅黑" panose="020B0503020204020204" pitchFamily="34" charset="-122"/>
              </a:endParaRPr>
            </a:p>
          </p:txBody>
        </p:sp>
      </p:grpSp>
      <p:sp>
        <p:nvSpPr>
          <p:cNvPr id="28" name="椭圆 27"/>
          <p:cNvSpPr/>
          <p:nvPr/>
        </p:nvSpPr>
        <p:spPr>
          <a:xfrm flipH="1">
            <a:off x="3528507" y="3734219"/>
            <a:ext cx="429315" cy="429315"/>
          </a:xfrm>
          <a:prstGeom prst="ellipse">
            <a:avLst/>
          </a:prstGeom>
          <a:solidFill>
            <a:srgbClr val="AE1B19"/>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zh-CN" altLang="en-US" sz="2110" dirty="0">
              <a:solidFill>
                <a:schemeClr val="tx1">
                  <a:lumMod val="75000"/>
                  <a:lumOff val="25000"/>
                </a:schemeClr>
              </a:solidFill>
              <a:latin typeface="Arial" panose="020B0604020202020204" pitchFamily="34" charset="0"/>
              <a:ea typeface="微软雅黑" panose="020B0503020204020204" pitchFamily="34" charset="-122"/>
            </a:endParaRPr>
          </a:p>
        </p:txBody>
      </p:sp>
      <p:grpSp>
        <p:nvGrpSpPr>
          <p:cNvPr id="29" name="组合 28"/>
          <p:cNvGrpSpPr/>
          <p:nvPr/>
        </p:nvGrpSpPr>
        <p:grpSpPr>
          <a:xfrm flipH="1">
            <a:off x="5015664" y="3644582"/>
            <a:ext cx="608589" cy="608589"/>
            <a:chOff x="1827622" y="1343919"/>
            <a:chExt cx="2304000" cy="2304000"/>
          </a:xfrm>
        </p:grpSpPr>
        <p:sp>
          <p:nvSpPr>
            <p:cNvPr id="30" name="椭圆 29"/>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635000" dist="469900" dir="8400000" sx="46000" sy="46000" algn="tr" rotWithShape="0">
                <a:prstClr val="black">
                  <a:alpha val="6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85">
                <a:solidFill>
                  <a:schemeClr val="tx1">
                    <a:lumMod val="75000"/>
                    <a:lumOff val="25000"/>
                  </a:schemeClr>
                </a:solidFill>
                <a:latin typeface="Arial" panose="020B0604020202020204" pitchFamily="34" charset="0"/>
                <a:ea typeface="微软雅黑" panose="020B0503020204020204" pitchFamily="34" charset="-122"/>
              </a:endParaRPr>
            </a:p>
          </p:txBody>
        </p:sp>
        <p:sp>
          <p:nvSpPr>
            <p:cNvPr id="31" name="椭圆 30"/>
            <p:cNvSpPr/>
            <p:nvPr/>
          </p:nvSpPr>
          <p:spPr>
            <a:xfrm>
              <a:off x="1877481" y="1393778"/>
              <a:ext cx="2204282" cy="2204282"/>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85">
                <a:solidFill>
                  <a:schemeClr val="tx1">
                    <a:lumMod val="75000"/>
                    <a:lumOff val="25000"/>
                  </a:schemeClr>
                </a:solidFill>
                <a:latin typeface="Arial" panose="020B0604020202020204" pitchFamily="34" charset="0"/>
                <a:ea typeface="微软雅黑" panose="020B0503020204020204" pitchFamily="34" charset="-122"/>
              </a:endParaRPr>
            </a:p>
          </p:txBody>
        </p:sp>
      </p:grpSp>
      <p:sp>
        <p:nvSpPr>
          <p:cNvPr id="32" name="椭圆 31"/>
          <p:cNvSpPr/>
          <p:nvPr/>
        </p:nvSpPr>
        <p:spPr>
          <a:xfrm flipH="1">
            <a:off x="5105301" y="3734219"/>
            <a:ext cx="429315" cy="429315"/>
          </a:xfrm>
          <a:prstGeom prst="ellipse">
            <a:avLst/>
          </a:prstGeom>
          <a:solidFill>
            <a:srgbClr val="AE1B19"/>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zh-CN" altLang="en-US" sz="2110" dirty="0">
              <a:solidFill>
                <a:schemeClr val="tx1">
                  <a:lumMod val="75000"/>
                  <a:lumOff val="25000"/>
                </a:schemeClr>
              </a:solidFill>
              <a:latin typeface="Arial" panose="020B0604020202020204" pitchFamily="34" charset="0"/>
              <a:ea typeface="微软雅黑" panose="020B0503020204020204" pitchFamily="34" charset="-122"/>
            </a:endParaRPr>
          </a:p>
        </p:txBody>
      </p:sp>
      <p:grpSp>
        <p:nvGrpSpPr>
          <p:cNvPr id="33" name="组合 32"/>
          <p:cNvGrpSpPr/>
          <p:nvPr/>
        </p:nvGrpSpPr>
        <p:grpSpPr>
          <a:xfrm flipH="1">
            <a:off x="6592457" y="3644582"/>
            <a:ext cx="608589" cy="608589"/>
            <a:chOff x="1827622" y="1343919"/>
            <a:chExt cx="2304000" cy="2304000"/>
          </a:xfrm>
        </p:grpSpPr>
        <p:sp>
          <p:nvSpPr>
            <p:cNvPr id="34" name="椭圆 33"/>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635000" dist="469900" dir="8400000" sx="46000" sy="46000" algn="tr" rotWithShape="0">
                <a:prstClr val="black">
                  <a:alpha val="6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85">
                <a:solidFill>
                  <a:schemeClr val="tx1">
                    <a:lumMod val="75000"/>
                    <a:lumOff val="25000"/>
                  </a:schemeClr>
                </a:solidFill>
                <a:latin typeface="Arial" panose="020B0604020202020204" pitchFamily="34" charset="0"/>
                <a:ea typeface="微软雅黑" panose="020B0503020204020204" pitchFamily="34" charset="-122"/>
              </a:endParaRPr>
            </a:p>
          </p:txBody>
        </p:sp>
        <p:sp>
          <p:nvSpPr>
            <p:cNvPr id="35" name="椭圆 34"/>
            <p:cNvSpPr/>
            <p:nvPr/>
          </p:nvSpPr>
          <p:spPr>
            <a:xfrm>
              <a:off x="1877481" y="1393778"/>
              <a:ext cx="2204282" cy="2204282"/>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85">
                <a:solidFill>
                  <a:schemeClr val="tx1">
                    <a:lumMod val="75000"/>
                    <a:lumOff val="25000"/>
                  </a:schemeClr>
                </a:solidFill>
                <a:latin typeface="Arial" panose="020B0604020202020204" pitchFamily="34" charset="0"/>
                <a:ea typeface="微软雅黑" panose="020B0503020204020204" pitchFamily="34" charset="-122"/>
              </a:endParaRPr>
            </a:p>
          </p:txBody>
        </p:sp>
      </p:grpSp>
      <p:sp>
        <p:nvSpPr>
          <p:cNvPr id="36" name="椭圆 35"/>
          <p:cNvSpPr/>
          <p:nvPr/>
        </p:nvSpPr>
        <p:spPr>
          <a:xfrm flipH="1">
            <a:off x="6682094" y="3734219"/>
            <a:ext cx="429315" cy="429315"/>
          </a:xfrm>
          <a:prstGeom prst="ellipse">
            <a:avLst/>
          </a:prstGeom>
          <a:solidFill>
            <a:srgbClr val="AE1B19"/>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zh-CN" altLang="en-US" sz="2110" dirty="0">
              <a:solidFill>
                <a:schemeClr val="tx1">
                  <a:lumMod val="75000"/>
                  <a:lumOff val="25000"/>
                </a:schemeClr>
              </a:solidFill>
              <a:latin typeface="Arial" panose="020B0604020202020204" pitchFamily="34" charset="0"/>
              <a:ea typeface="微软雅黑" panose="020B0503020204020204" pitchFamily="34" charset="-122"/>
            </a:endParaRPr>
          </a:p>
        </p:txBody>
      </p:sp>
      <p:grpSp>
        <p:nvGrpSpPr>
          <p:cNvPr id="37" name="组合 36"/>
          <p:cNvGrpSpPr/>
          <p:nvPr/>
        </p:nvGrpSpPr>
        <p:grpSpPr>
          <a:xfrm flipH="1">
            <a:off x="8169252" y="3644582"/>
            <a:ext cx="608589" cy="608589"/>
            <a:chOff x="1827622" y="1343919"/>
            <a:chExt cx="2304000" cy="2304000"/>
          </a:xfrm>
        </p:grpSpPr>
        <p:sp>
          <p:nvSpPr>
            <p:cNvPr id="38" name="椭圆 37"/>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635000" dist="469900" dir="8400000" sx="46000" sy="46000" algn="tr" rotWithShape="0">
                <a:prstClr val="black">
                  <a:alpha val="6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85">
                <a:solidFill>
                  <a:schemeClr val="tx1">
                    <a:lumMod val="75000"/>
                    <a:lumOff val="25000"/>
                  </a:schemeClr>
                </a:solidFill>
                <a:latin typeface="Arial" panose="020B0604020202020204" pitchFamily="34" charset="0"/>
                <a:ea typeface="微软雅黑" panose="020B0503020204020204" pitchFamily="34" charset="-122"/>
              </a:endParaRPr>
            </a:p>
          </p:txBody>
        </p:sp>
        <p:sp>
          <p:nvSpPr>
            <p:cNvPr id="39" name="椭圆 38"/>
            <p:cNvSpPr/>
            <p:nvPr/>
          </p:nvSpPr>
          <p:spPr>
            <a:xfrm>
              <a:off x="1877481" y="1393778"/>
              <a:ext cx="2204282" cy="2204282"/>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85">
                <a:solidFill>
                  <a:schemeClr val="tx1">
                    <a:lumMod val="75000"/>
                    <a:lumOff val="25000"/>
                  </a:schemeClr>
                </a:solidFill>
                <a:latin typeface="Arial" panose="020B0604020202020204" pitchFamily="34" charset="0"/>
                <a:ea typeface="微软雅黑" panose="020B0503020204020204" pitchFamily="34" charset="-122"/>
              </a:endParaRPr>
            </a:p>
          </p:txBody>
        </p:sp>
      </p:grpSp>
      <p:sp>
        <p:nvSpPr>
          <p:cNvPr id="40" name="椭圆 39"/>
          <p:cNvSpPr/>
          <p:nvPr/>
        </p:nvSpPr>
        <p:spPr>
          <a:xfrm flipH="1">
            <a:off x="8258889" y="3734219"/>
            <a:ext cx="429315" cy="429315"/>
          </a:xfrm>
          <a:prstGeom prst="ellipse">
            <a:avLst/>
          </a:prstGeom>
          <a:solidFill>
            <a:srgbClr val="AE1B19"/>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zh-CN" altLang="en-US" sz="2110" dirty="0">
              <a:solidFill>
                <a:schemeClr val="tx1">
                  <a:lumMod val="75000"/>
                  <a:lumOff val="25000"/>
                </a:schemeClr>
              </a:solidFill>
              <a:latin typeface="Arial" panose="020B0604020202020204" pitchFamily="34" charset="0"/>
              <a:ea typeface="微软雅黑" panose="020B0503020204020204" pitchFamily="34" charset="-122"/>
            </a:endParaRPr>
          </a:p>
        </p:txBody>
      </p:sp>
      <p:cxnSp>
        <p:nvCxnSpPr>
          <p:cNvPr id="41" name="肘形连接符 40"/>
          <p:cNvCxnSpPr/>
          <p:nvPr/>
        </p:nvCxnSpPr>
        <p:spPr>
          <a:xfrm rot="5400000" flipH="1" flipV="1">
            <a:off x="1839552" y="3026637"/>
            <a:ext cx="917200" cy="345028"/>
          </a:xfrm>
          <a:prstGeom prst="bentConnector2">
            <a:avLst/>
          </a:prstGeom>
          <a:noFill/>
          <a:ln w="28575">
            <a:solidFill>
              <a:schemeClr val="bg2">
                <a:lumMod val="50000"/>
                <a:alpha val="3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42" name="肘形连接符 41"/>
          <p:cNvCxnSpPr/>
          <p:nvPr/>
        </p:nvCxnSpPr>
        <p:spPr>
          <a:xfrm rot="5400000" flipH="1" flipV="1">
            <a:off x="5040937" y="2777220"/>
            <a:ext cx="1191871" cy="569195"/>
          </a:xfrm>
          <a:prstGeom prst="bentConnector2">
            <a:avLst/>
          </a:prstGeom>
          <a:noFill/>
          <a:ln w="28575">
            <a:solidFill>
              <a:schemeClr val="bg2">
                <a:lumMod val="50000"/>
                <a:alpha val="3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43" name="肘形连接符 42"/>
          <p:cNvCxnSpPr/>
          <p:nvPr/>
        </p:nvCxnSpPr>
        <p:spPr>
          <a:xfrm rot="5400000" flipH="1" flipV="1">
            <a:off x="8153627" y="3026637"/>
            <a:ext cx="917200" cy="345028"/>
          </a:xfrm>
          <a:prstGeom prst="bentConnector2">
            <a:avLst/>
          </a:prstGeom>
          <a:noFill/>
          <a:ln w="28575">
            <a:solidFill>
              <a:schemeClr val="bg2">
                <a:lumMod val="50000"/>
                <a:alpha val="3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44" name="肘形连接符 43"/>
          <p:cNvCxnSpPr/>
          <p:nvPr/>
        </p:nvCxnSpPr>
        <p:spPr>
          <a:xfrm rot="16200000" flipH="1">
            <a:off x="3426940" y="4556225"/>
            <a:ext cx="977477" cy="345028"/>
          </a:xfrm>
          <a:prstGeom prst="bentConnector2">
            <a:avLst/>
          </a:prstGeom>
          <a:noFill/>
          <a:ln w="28575">
            <a:solidFill>
              <a:schemeClr val="bg2">
                <a:lumMod val="50000"/>
                <a:alpha val="3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45" name="肘形连接符 44"/>
          <p:cNvCxnSpPr/>
          <p:nvPr/>
        </p:nvCxnSpPr>
        <p:spPr>
          <a:xfrm rot="16200000" flipH="1">
            <a:off x="6580528" y="4556225"/>
            <a:ext cx="977477" cy="345028"/>
          </a:xfrm>
          <a:prstGeom prst="bentConnector2">
            <a:avLst/>
          </a:prstGeom>
          <a:noFill/>
          <a:ln w="28575">
            <a:solidFill>
              <a:schemeClr val="bg2">
                <a:lumMod val="50000"/>
                <a:alpha val="30000"/>
              </a:schemeClr>
            </a:solidFill>
          </a:ln>
        </p:spPr>
        <p:style>
          <a:lnRef idx="2">
            <a:schemeClr val="accent1">
              <a:shade val="50000"/>
            </a:schemeClr>
          </a:lnRef>
          <a:fillRef idx="1">
            <a:schemeClr val="accent1"/>
          </a:fillRef>
          <a:effectRef idx="0">
            <a:schemeClr val="accent1"/>
          </a:effectRef>
          <a:fontRef idx="minor">
            <a:schemeClr val="lt1"/>
          </a:fontRef>
        </p:style>
      </p:cxnSp>
      <p:grpSp>
        <p:nvGrpSpPr>
          <p:cNvPr id="56" name="组合 55"/>
          <p:cNvGrpSpPr/>
          <p:nvPr/>
        </p:nvGrpSpPr>
        <p:grpSpPr>
          <a:xfrm>
            <a:off x="2529880" y="1459842"/>
            <a:ext cx="1859026" cy="1912330"/>
            <a:chOff x="2529880" y="1459842"/>
            <a:chExt cx="1859026" cy="1912330"/>
          </a:xfrm>
        </p:grpSpPr>
        <p:sp>
          <p:nvSpPr>
            <p:cNvPr id="46" name="椭圆 12"/>
            <p:cNvSpPr>
              <a:spLocks noChangeArrowheads="1"/>
            </p:cNvSpPr>
            <p:nvPr/>
          </p:nvSpPr>
          <p:spPr bwMode="auto">
            <a:xfrm>
              <a:off x="2529880" y="1459842"/>
              <a:ext cx="1859026" cy="1912330"/>
            </a:xfrm>
            <a:prstGeom prst="ellipse">
              <a:avLst/>
            </a:prstGeom>
            <a:gradFill flip="none" rotWithShape="1">
              <a:gsLst>
                <a:gs pos="5000">
                  <a:srgbClr val="FEF5D6"/>
                </a:gs>
                <a:gs pos="68000">
                  <a:srgbClr val="FBCB78"/>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a:solidFill>
                  <a:schemeClr val="bg1"/>
                </a:solidFill>
                <a:sym typeface="宋体" panose="02010600030101010101" pitchFamily="2" charset="-122"/>
              </a:endParaRPr>
            </a:p>
          </p:txBody>
        </p:sp>
        <p:sp>
          <p:nvSpPr>
            <p:cNvPr id="47" name="文本框 26"/>
            <p:cNvSpPr>
              <a:spLocks noChangeArrowheads="1"/>
            </p:cNvSpPr>
            <p:nvPr/>
          </p:nvSpPr>
          <p:spPr bwMode="auto">
            <a:xfrm>
              <a:off x="2674630" y="2143756"/>
              <a:ext cx="1569526" cy="691087"/>
            </a:xfrm>
            <a:prstGeom prst="rect">
              <a:avLst/>
            </a:prstGeom>
            <a:noFill/>
            <a:ln>
              <a:noFill/>
            </a:ln>
          </p:spPr>
          <p:txBody>
            <a:bodyPr>
              <a:spAutoFit/>
            </a:bodyPr>
            <a:lstStyle>
              <a:lvl1pPr eaLnBrk="0" hangingPunct="0">
                <a:defRPr sz="1900">
                  <a:solidFill>
                    <a:schemeClr val="tx1"/>
                  </a:solidFill>
                  <a:latin typeface="Arial" panose="020B0604020202020204" pitchFamily="34" charset="0"/>
                  <a:ea typeface="宋体" panose="02010600030101010101" pitchFamily="2" charset="-122"/>
                </a:defRPr>
              </a:lvl1pPr>
              <a:lvl2pPr marL="742950" indent="-285750" eaLnBrk="0" hangingPunct="0">
                <a:defRPr sz="1900">
                  <a:solidFill>
                    <a:schemeClr val="tx1"/>
                  </a:solidFill>
                  <a:latin typeface="Arial" panose="020B0604020202020204" pitchFamily="34" charset="0"/>
                  <a:ea typeface="宋体" panose="02010600030101010101" pitchFamily="2" charset="-122"/>
                </a:defRPr>
              </a:lvl2pPr>
              <a:lvl3pPr marL="1143000" indent="-228600" eaLnBrk="0" hangingPunct="0">
                <a:defRPr sz="1900">
                  <a:solidFill>
                    <a:schemeClr val="tx1"/>
                  </a:solidFill>
                  <a:latin typeface="Arial" panose="020B0604020202020204" pitchFamily="34" charset="0"/>
                  <a:ea typeface="宋体" panose="02010600030101010101" pitchFamily="2" charset="-122"/>
                </a:defRPr>
              </a:lvl3pPr>
              <a:lvl4pPr marL="1600200" indent="-228600" eaLnBrk="0" hangingPunct="0">
                <a:defRPr sz="1900">
                  <a:solidFill>
                    <a:schemeClr val="tx1"/>
                  </a:solidFill>
                  <a:latin typeface="Arial" panose="020B0604020202020204" pitchFamily="34" charset="0"/>
                  <a:ea typeface="宋体" panose="02010600030101010101" pitchFamily="2" charset="-122"/>
                </a:defRPr>
              </a:lvl4pPr>
              <a:lvl5pPr marL="2057400" indent="-228600" eaLnBrk="0" hangingPunct="0">
                <a:defRPr sz="19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19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19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19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1900">
                  <a:solidFill>
                    <a:schemeClr val="tx1"/>
                  </a:solidFill>
                  <a:latin typeface="Arial" panose="020B0604020202020204" pitchFamily="34" charset="0"/>
                  <a:ea typeface="宋体" panose="02010600030101010101" pitchFamily="2" charset="-122"/>
                </a:defRPr>
              </a:lvl9pPr>
            </a:lstStyle>
            <a:p>
              <a:pPr algn="just">
                <a:lnSpc>
                  <a:spcPct val="150000"/>
                </a:lnSpc>
              </a:pPr>
              <a:r>
                <a:rPr lang="zh-CN" altLang="en-US" sz="900" dirty="0">
                  <a:solidFill>
                    <a:schemeClr val="tx1">
                      <a:lumMod val="85000"/>
                      <a:lumOff val="15000"/>
                    </a:schemeClr>
                  </a:solidFill>
                  <a:latin typeface="微软雅黑" panose="020B0503020204020204" pitchFamily="34" charset="-122"/>
                  <a:ea typeface="微软雅黑" panose="020B0503020204020204" pitchFamily="34" charset="-122"/>
                </a:rPr>
                <a:t>党的十八大以来，习近平同志多次强调“不忘初心、牢记使命”。</a:t>
              </a:r>
            </a:p>
          </p:txBody>
        </p:sp>
      </p:grpSp>
      <p:grpSp>
        <p:nvGrpSpPr>
          <p:cNvPr id="60" name="组合 59"/>
          <p:cNvGrpSpPr/>
          <p:nvPr/>
        </p:nvGrpSpPr>
        <p:grpSpPr>
          <a:xfrm>
            <a:off x="4114665" y="4240001"/>
            <a:ext cx="1859026" cy="1912330"/>
            <a:chOff x="4114665" y="4240001"/>
            <a:chExt cx="1859026" cy="1912330"/>
          </a:xfrm>
        </p:grpSpPr>
        <p:sp>
          <p:nvSpPr>
            <p:cNvPr id="48" name="椭圆 12"/>
            <p:cNvSpPr>
              <a:spLocks noChangeArrowheads="1"/>
            </p:cNvSpPr>
            <p:nvPr/>
          </p:nvSpPr>
          <p:spPr bwMode="auto">
            <a:xfrm>
              <a:off x="4114665" y="4240001"/>
              <a:ext cx="1859026" cy="1912330"/>
            </a:xfrm>
            <a:prstGeom prst="ellipse">
              <a:avLst/>
            </a:prstGeom>
            <a:gradFill flip="none" rotWithShape="1">
              <a:gsLst>
                <a:gs pos="5000">
                  <a:srgbClr val="FEF5D6"/>
                </a:gs>
                <a:gs pos="68000">
                  <a:srgbClr val="FBCB78"/>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a:solidFill>
                  <a:schemeClr val="bg1"/>
                </a:solidFill>
                <a:sym typeface="宋体" panose="02010600030101010101" pitchFamily="2" charset="-122"/>
              </a:endParaRPr>
            </a:p>
          </p:txBody>
        </p:sp>
        <p:sp>
          <p:nvSpPr>
            <p:cNvPr id="49" name="文本框 26"/>
            <p:cNvSpPr>
              <a:spLocks noChangeArrowheads="1"/>
            </p:cNvSpPr>
            <p:nvPr/>
          </p:nvSpPr>
          <p:spPr bwMode="auto">
            <a:xfrm>
              <a:off x="4259415" y="4792856"/>
              <a:ext cx="1569526" cy="923330"/>
            </a:xfrm>
            <a:prstGeom prst="rect">
              <a:avLst/>
            </a:prstGeom>
            <a:noFill/>
            <a:ln>
              <a:noFill/>
            </a:ln>
          </p:spPr>
          <p:txBody>
            <a:bodyPr>
              <a:spAutoFit/>
            </a:bodyPr>
            <a:lstStyle>
              <a:lvl1pPr eaLnBrk="0" hangingPunct="0">
                <a:defRPr sz="1900">
                  <a:solidFill>
                    <a:schemeClr val="tx1"/>
                  </a:solidFill>
                  <a:latin typeface="Arial" panose="020B0604020202020204" pitchFamily="34" charset="0"/>
                  <a:ea typeface="宋体" panose="02010600030101010101" pitchFamily="2" charset="-122"/>
                </a:defRPr>
              </a:lvl1pPr>
              <a:lvl2pPr marL="742950" indent="-285750" eaLnBrk="0" hangingPunct="0">
                <a:defRPr sz="1900">
                  <a:solidFill>
                    <a:schemeClr val="tx1"/>
                  </a:solidFill>
                  <a:latin typeface="Arial" panose="020B0604020202020204" pitchFamily="34" charset="0"/>
                  <a:ea typeface="宋体" panose="02010600030101010101" pitchFamily="2" charset="-122"/>
                </a:defRPr>
              </a:lvl2pPr>
              <a:lvl3pPr marL="1143000" indent="-228600" eaLnBrk="0" hangingPunct="0">
                <a:defRPr sz="1900">
                  <a:solidFill>
                    <a:schemeClr val="tx1"/>
                  </a:solidFill>
                  <a:latin typeface="Arial" panose="020B0604020202020204" pitchFamily="34" charset="0"/>
                  <a:ea typeface="宋体" panose="02010600030101010101" pitchFamily="2" charset="-122"/>
                </a:defRPr>
              </a:lvl3pPr>
              <a:lvl4pPr marL="1600200" indent="-228600" eaLnBrk="0" hangingPunct="0">
                <a:defRPr sz="1900">
                  <a:solidFill>
                    <a:schemeClr val="tx1"/>
                  </a:solidFill>
                  <a:latin typeface="Arial" panose="020B0604020202020204" pitchFamily="34" charset="0"/>
                  <a:ea typeface="宋体" panose="02010600030101010101" pitchFamily="2" charset="-122"/>
                </a:defRPr>
              </a:lvl4pPr>
              <a:lvl5pPr marL="2057400" indent="-228600" eaLnBrk="0" hangingPunct="0">
                <a:defRPr sz="19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19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19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19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1900">
                  <a:solidFill>
                    <a:schemeClr val="tx1"/>
                  </a:solidFill>
                  <a:latin typeface="Arial" panose="020B0604020202020204" pitchFamily="34" charset="0"/>
                  <a:ea typeface="宋体" panose="02010600030101010101" pitchFamily="2" charset="-122"/>
                </a:defRPr>
              </a:lvl9pPr>
            </a:lstStyle>
            <a:p>
              <a:pPr algn="just">
                <a:lnSpc>
                  <a:spcPct val="150000"/>
                </a:lnSpc>
              </a:pPr>
              <a:r>
                <a:rPr lang="zh-CN" altLang="en-US" sz="900" dirty="0">
                  <a:solidFill>
                    <a:schemeClr val="tx1">
                      <a:lumMod val="85000"/>
                      <a:lumOff val="15000"/>
                    </a:schemeClr>
                  </a:solidFill>
                  <a:latin typeface="微软雅黑" panose="020B0503020204020204" pitchFamily="34" charset="-122"/>
                  <a:ea typeface="微软雅黑" panose="020B0503020204020204" pitchFamily="34" charset="-122"/>
                </a:rPr>
                <a:t>“为中国人民谋幸福，这是激励一代代中国共产党人前赴后继、英勇奋斗的根本动力。”</a:t>
              </a:r>
            </a:p>
          </p:txBody>
        </p:sp>
      </p:grpSp>
      <p:grpSp>
        <p:nvGrpSpPr>
          <p:cNvPr id="57" name="组合 56"/>
          <p:cNvGrpSpPr/>
          <p:nvPr/>
        </p:nvGrpSpPr>
        <p:grpSpPr>
          <a:xfrm>
            <a:off x="5903822" y="1528160"/>
            <a:ext cx="1859026" cy="1912330"/>
            <a:chOff x="5903822" y="1528160"/>
            <a:chExt cx="1859026" cy="1912330"/>
          </a:xfrm>
        </p:grpSpPr>
        <p:sp>
          <p:nvSpPr>
            <p:cNvPr id="50" name="椭圆 12"/>
            <p:cNvSpPr>
              <a:spLocks noChangeArrowheads="1"/>
            </p:cNvSpPr>
            <p:nvPr/>
          </p:nvSpPr>
          <p:spPr bwMode="auto">
            <a:xfrm>
              <a:off x="5903822" y="1528160"/>
              <a:ext cx="1859026" cy="1912330"/>
            </a:xfrm>
            <a:prstGeom prst="ellipse">
              <a:avLst/>
            </a:prstGeom>
            <a:gradFill flip="none" rotWithShape="1">
              <a:gsLst>
                <a:gs pos="5000">
                  <a:srgbClr val="FEF5D6"/>
                </a:gs>
                <a:gs pos="68000">
                  <a:srgbClr val="FBCB78"/>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a:solidFill>
                  <a:schemeClr val="bg1"/>
                </a:solidFill>
                <a:sym typeface="宋体" panose="02010600030101010101" pitchFamily="2" charset="-122"/>
              </a:endParaRPr>
            </a:p>
          </p:txBody>
        </p:sp>
        <p:sp>
          <p:nvSpPr>
            <p:cNvPr id="51" name="文本框 26"/>
            <p:cNvSpPr>
              <a:spLocks noChangeArrowheads="1"/>
            </p:cNvSpPr>
            <p:nvPr/>
          </p:nvSpPr>
          <p:spPr bwMode="auto">
            <a:xfrm>
              <a:off x="6048572" y="2059703"/>
              <a:ext cx="1569526" cy="923330"/>
            </a:xfrm>
            <a:prstGeom prst="rect">
              <a:avLst/>
            </a:prstGeom>
            <a:noFill/>
            <a:ln>
              <a:noFill/>
            </a:ln>
          </p:spPr>
          <p:txBody>
            <a:bodyPr>
              <a:spAutoFit/>
            </a:bodyPr>
            <a:lstStyle>
              <a:lvl1pPr eaLnBrk="0" hangingPunct="0">
                <a:defRPr sz="1900">
                  <a:solidFill>
                    <a:schemeClr val="tx1"/>
                  </a:solidFill>
                  <a:latin typeface="Arial" panose="020B0604020202020204" pitchFamily="34" charset="0"/>
                  <a:ea typeface="宋体" panose="02010600030101010101" pitchFamily="2" charset="-122"/>
                </a:defRPr>
              </a:lvl1pPr>
              <a:lvl2pPr marL="742950" indent="-285750" eaLnBrk="0" hangingPunct="0">
                <a:defRPr sz="1900">
                  <a:solidFill>
                    <a:schemeClr val="tx1"/>
                  </a:solidFill>
                  <a:latin typeface="Arial" panose="020B0604020202020204" pitchFamily="34" charset="0"/>
                  <a:ea typeface="宋体" panose="02010600030101010101" pitchFamily="2" charset="-122"/>
                </a:defRPr>
              </a:lvl2pPr>
              <a:lvl3pPr marL="1143000" indent="-228600" eaLnBrk="0" hangingPunct="0">
                <a:defRPr sz="1900">
                  <a:solidFill>
                    <a:schemeClr val="tx1"/>
                  </a:solidFill>
                  <a:latin typeface="Arial" panose="020B0604020202020204" pitchFamily="34" charset="0"/>
                  <a:ea typeface="宋体" panose="02010600030101010101" pitchFamily="2" charset="-122"/>
                </a:defRPr>
              </a:lvl3pPr>
              <a:lvl4pPr marL="1600200" indent="-228600" eaLnBrk="0" hangingPunct="0">
                <a:defRPr sz="1900">
                  <a:solidFill>
                    <a:schemeClr val="tx1"/>
                  </a:solidFill>
                  <a:latin typeface="Arial" panose="020B0604020202020204" pitchFamily="34" charset="0"/>
                  <a:ea typeface="宋体" panose="02010600030101010101" pitchFamily="2" charset="-122"/>
                </a:defRPr>
              </a:lvl4pPr>
              <a:lvl5pPr marL="2057400" indent="-228600" eaLnBrk="0" hangingPunct="0">
                <a:defRPr sz="19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19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19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19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1900">
                  <a:solidFill>
                    <a:schemeClr val="tx1"/>
                  </a:solidFill>
                  <a:latin typeface="Arial" panose="020B0604020202020204" pitchFamily="34" charset="0"/>
                  <a:ea typeface="宋体" panose="02010600030101010101" pitchFamily="2" charset="-122"/>
                </a:defRPr>
              </a:lvl9pPr>
            </a:lstStyle>
            <a:p>
              <a:pPr algn="just">
                <a:lnSpc>
                  <a:spcPct val="150000"/>
                </a:lnSpc>
              </a:pPr>
              <a:r>
                <a:rPr lang="zh-CN" altLang="en-US" sz="900" dirty="0">
                  <a:solidFill>
                    <a:schemeClr val="tx1">
                      <a:lumMod val="85000"/>
                      <a:lumOff val="15000"/>
                    </a:schemeClr>
                  </a:solidFill>
                  <a:latin typeface="微软雅黑" panose="020B0503020204020204" pitchFamily="34" charset="-122"/>
                  <a:ea typeface="微软雅黑" panose="020B0503020204020204" pitchFamily="34" charset="-122"/>
                </a:rPr>
                <a:t>初心”是最初的本心，体现本质属性、价值追求；“使命”是肩负的责任，体现历史担当、奋斗目标。</a:t>
              </a:r>
            </a:p>
          </p:txBody>
        </p:sp>
      </p:grpSp>
      <p:grpSp>
        <p:nvGrpSpPr>
          <p:cNvPr id="59" name="组合 58"/>
          <p:cNvGrpSpPr/>
          <p:nvPr/>
        </p:nvGrpSpPr>
        <p:grpSpPr>
          <a:xfrm>
            <a:off x="7241782" y="4261313"/>
            <a:ext cx="1859026" cy="1912330"/>
            <a:chOff x="7241782" y="4261313"/>
            <a:chExt cx="1859026" cy="1912330"/>
          </a:xfrm>
        </p:grpSpPr>
        <p:sp>
          <p:nvSpPr>
            <p:cNvPr id="52" name="椭圆 12"/>
            <p:cNvSpPr>
              <a:spLocks noChangeArrowheads="1"/>
            </p:cNvSpPr>
            <p:nvPr/>
          </p:nvSpPr>
          <p:spPr bwMode="auto">
            <a:xfrm>
              <a:off x="7241782" y="4261313"/>
              <a:ext cx="1859026" cy="1912330"/>
            </a:xfrm>
            <a:prstGeom prst="ellipse">
              <a:avLst/>
            </a:prstGeom>
            <a:gradFill flip="none" rotWithShape="1">
              <a:gsLst>
                <a:gs pos="5000">
                  <a:srgbClr val="FEF5D6"/>
                </a:gs>
                <a:gs pos="68000">
                  <a:srgbClr val="FBCB78"/>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a:solidFill>
                  <a:schemeClr val="bg1"/>
                </a:solidFill>
                <a:sym typeface="宋体" panose="02010600030101010101" pitchFamily="2" charset="-122"/>
              </a:endParaRPr>
            </a:p>
          </p:txBody>
        </p:sp>
        <p:sp>
          <p:nvSpPr>
            <p:cNvPr id="53" name="文本框 26"/>
            <p:cNvSpPr>
              <a:spLocks noChangeArrowheads="1"/>
            </p:cNvSpPr>
            <p:nvPr/>
          </p:nvSpPr>
          <p:spPr bwMode="auto">
            <a:xfrm>
              <a:off x="7386532" y="4792856"/>
              <a:ext cx="1569526" cy="923330"/>
            </a:xfrm>
            <a:prstGeom prst="rect">
              <a:avLst/>
            </a:prstGeom>
            <a:noFill/>
            <a:ln>
              <a:noFill/>
            </a:ln>
          </p:spPr>
          <p:txBody>
            <a:bodyPr>
              <a:spAutoFit/>
            </a:bodyPr>
            <a:lstStyle>
              <a:lvl1pPr eaLnBrk="0" hangingPunct="0">
                <a:defRPr sz="1900">
                  <a:solidFill>
                    <a:schemeClr val="tx1"/>
                  </a:solidFill>
                  <a:latin typeface="Arial" panose="020B0604020202020204" pitchFamily="34" charset="0"/>
                  <a:ea typeface="宋体" panose="02010600030101010101" pitchFamily="2" charset="-122"/>
                </a:defRPr>
              </a:lvl1pPr>
              <a:lvl2pPr marL="742950" indent="-285750" eaLnBrk="0" hangingPunct="0">
                <a:defRPr sz="1900">
                  <a:solidFill>
                    <a:schemeClr val="tx1"/>
                  </a:solidFill>
                  <a:latin typeface="Arial" panose="020B0604020202020204" pitchFamily="34" charset="0"/>
                  <a:ea typeface="宋体" panose="02010600030101010101" pitchFamily="2" charset="-122"/>
                </a:defRPr>
              </a:lvl2pPr>
              <a:lvl3pPr marL="1143000" indent="-228600" eaLnBrk="0" hangingPunct="0">
                <a:defRPr sz="1900">
                  <a:solidFill>
                    <a:schemeClr val="tx1"/>
                  </a:solidFill>
                  <a:latin typeface="Arial" panose="020B0604020202020204" pitchFamily="34" charset="0"/>
                  <a:ea typeface="宋体" panose="02010600030101010101" pitchFamily="2" charset="-122"/>
                </a:defRPr>
              </a:lvl3pPr>
              <a:lvl4pPr marL="1600200" indent="-228600" eaLnBrk="0" hangingPunct="0">
                <a:defRPr sz="1900">
                  <a:solidFill>
                    <a:schemeClr val="tx1"/>
                  </a:solidFill>
                  <a:latin typeface="Arial" panose="020B0604020202020204" pitchFamily="34" charset="0"/>
                  <a:ea typeface="宋体" panose="02010600030101010101" pitchFamily="2" charset="-122"/>
                </a:defRPr>
              </a:lvl4pPr>
              <a:lvl5pPr marL="2057400" indent="-228600" eaLnBrk="0" hangingPunct="0">
                <a:defRPr sz="19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19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19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19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1900">
                  <a:solidFill>
                    <a:schemeClr val="tx1"/>
                  </a:solidFill>
                  <a:latin typeface="Arial" panose="020B0604020202020204" pitchFamily="34" charset="0"/>
                  <a:ea typeface="宋体" panose="02010600030101010101" pitchFamily="2" charset="-122"/>
                </a:defRPr>
              </a:lvl9pPr>
            </a:lstStyle>
            <a:p>
              <a:pPr algn="just">
                <a:lnSpc>
                  <a:spcPct val="150000"/>
                </a:lnSpc>
              </a:pPr>
              <a:r>
                <a:rPr lang="zh-CN" altLang="en-US" sz="900" dirty="0">
                  <a:solidFill>
                    <a:schemeClr val="tx1">
                      <a:lumMod val="85000"/>
                      <a:lumOff val="15000"/>
                    </a:schemeClr>
                  </a:solidFill>
                  <a:latin typeface="微软雅黑" panose="020B0503020204020204" pitchFamily="34" charset="-122"/>
                  <a:ea typeface="微软雅黑" panose="020B0503020204020204" pitchFamily="34" charset="-122"/>
                </a:rPr>
                <a:t>初心和使命是对党的性质宗旨、奋斗目标、精神风貌等的高度概括，是党的先进性和纯洁性的集中体现。</a:t>
              </a:r>
            </a:p>
          </p:txBody>
        </p:sp>
      </p:grpSp>
      <p:grpSp>
        <p:nvGrpSpPr>
          <p:cNvPr id="58" name="组合 57"/>
          <p:cNvGrpSpPr/>
          <p:nvPr/>
        </p:nvGrpSpPr>
        <p:grpSpPr>
          <a:xfrm>
            <a:off x="8784740" y="1709679"/>
            <a:ext cx="1859026" cy="1912330"/>
            <a:chOff x="8784740" y="1709679"/>
            <a:chExt cx="1859026" cy="1912330"/>
          </a:xfrm>
        </p:grpSpPr>
        <p:sp>
          <p:nvSpPr>
            <p:cNvPr id="54" name="椭圆 12"/>
            <p:cNvSpPr>
              <a:spLocks noChangeArrowheads="1"/>
            </p:cNvSpPr>
            <p:nvPr/>
          </p:nvSpPr>
          <p:spPr bwMode="auto">
            <a:xfrm>
              <a:off x="8784740" y="1709679"/>
              <a:ext cx="1859026" cy="1912330"/>
            </a:xfrm>
            <a:prstGeom prst="ellipse">
              <a:avLst/>
            </a:prstGeom>
            <a:gradFill flip="none" rotWithShape="1">
              <a:gsLst>
                <a:gs pos="5000">
                  <a:srgbClr val="FEF5D6"/>
                </a:gs>
                <a:gs pos="68000">
                  <a:srgbClr val="FBCB78"/>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a:solidFill>
                  <a:schemeClr val="bg1"/>
                </a:solidFill>
                <a:sym typeface="宋体" panose="02010600030101010101" pitchFamily="2" charset="-122"/>
              </a:endParaRPr>
            </a:p>
          </p:txBody>
        </p:sp>
        <p:sp>
          <p:nvSpPr>
            <p:cNvPr id="55" name="文本框 26"/>
            <p:cNvSpPr>
              <a:spLocks noChangeArrowheads="1"/>
            </p:cNvSpPr>
            <p:nvPr/>
          </p:nvSpPr>
          <p:spPr bwMode="auto">
            <a:xfrm>
              <a:off x="8929490" y="2241222"/>
              <a:ext cx="1569526" cy="923330"/>
            </a:xfrm>
            <a:prstGeom prst="rect">
              <a:avLst/>
            </a:prstGeom>
            <a:noFill/>
            <a:ln>
              <a:noFill/>
            </a:ln>
          </p:spPr>
          <p:txBody>
            <a:bodyPr>
              <a:spAutoFit/>
            </a:bodyPr>
            <a:lstStyle>
              <a:lvl1pPr eaLnBrk="0" hangingPunct="0">
                <a:defRPr sz="1900">
                  <a:solidFill>
                    <a:schemeClr val="tx1"/>
                  </a:solidFill>
                  <a:latin typeface="Arial" panose="020B0604020202020204" pitchFamily="34" charset="0"/>
                  <a:ea typeface="宋体" panose="02010600030101010101" pitchFamily="2" charset="-122"/>
                </a:defRPr>
              </a:lvl1pPr>
              <a:lvl2pPr marL="742950" indent="-285750" eaLnBrk="0" hangingPunct="0">
                <a:defRPr sz="1900">
                  <a:solidFill>
                    <a:schemeClr val="tx1"/>
                  </a:solidFill>
                  <a:latin typeface="Arial" panose="020B0604020202020204" pitchFamily="34" charset="0"/>
                  <a:ea typeface="宋体" panose="02010600030101010101" pitchFamily="2" charset="-122"/>
                </a:defRPr>
              </a:lvl2pPr>
              <a:lvl3pPr marL="1143000" indent="-228600" eaLnBrk="0" hangingPunct="0">
                <a:defRPr sz="1900">
                  <a:solidFill>
                    <a:schemeClr val="tx1"/>
                  </a:solidFill>
                  <a:latin typeface="Arial" panose="020B0604020202020204" pitchFamily="34" charset="0"/>
                  <a:ea typeface="宋体" panose="02010600030101010101" pitchFamily="2" charset="-122"/>
                </a:defRPr>
              </a:lvl3pPr>
              <a:lvl4pPr marL="1600200" indent="-228600" eaLnBrk="0" hangingPunct="0">
                <a:defRPr sz="1900">
                  <a:solidFill>
                    <a:schemeClr val="tx1"/>
                  </a:solidFill>
                  <a:latin typeface="Arial" panose="020B0604020202020204" pitchFamily="34" charset="0"/>
                  <a:ea typeface="宋体" panose="02010600030101010101" pitchFamily="2" charset="-122"/>
                </a:defRPr>
              </a:lvl4pPr>
              <a:lvl5pPr marL="2057400" indent="-228600" eaLnBrk="0" hangingPunct="0">
                <a:defRPr sz="19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19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19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19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1900">
                  <a:solidFill>
                    <a:schemeClr val="tx1"/>
                  </a:solidFill>
                  <a:latin typeface="Arial" panose="020B0604020202020204" pitchFamily="34" charset="0"/>
                  <a:ea typeface="宋体" panose="02010600030101010101" pitchFamily="2" charset="-122"/>
                </a:defRPr>
              </a:lvl9pPr>
            </a:lstStyle>
            <a:p>
              <a:pPr algn="just">
                <a:lnSpc>
                  <a:spcPct val="150000"/>
                </a:lnSpc>
              </a:pPr>
              <a:r>
                <a:rPr lang="zh-CN" altLang="en-US" sz="900" dirty="0">
                  <a:solidFill>
                    <a:schemeClr val="tx1">
                      <a:lumMod val="85000"/>
                      <a:lumOff val="15000"/>
                    </a:schemeClr>
                  </a:solidFill>
                  <a:latin typeface="微软雅黑" panose="020B0503020204020204" pitchFamily="34" charset="-122"/>
                  <a:ea typeface="微软雅黑" panose="020B0503020204020204" pitchFamily="34" charset="-122"/>
                </a:rPr>
                <a:t>初心和使命要求中国共产党人坚定共产主义远大理想和中国特色社会主义共同理想。革命理想高于天。</a:t>
              </a:r>
            </a:p>
          </p:txBody>
        </p:sp>
      </p:grpSp>
    </p:spTree>
  </p:cSld>
  <p:clrMapOvr>
    <a:masterClrMapping/>
  </p:clrMapOvr>
  <p:transition spd="slow" advClick="0" advTm="7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down)">
                                      <p:cBhvr>
                                        <p:cTn id="7" dur="500"/>
                                        <p:tgtEl>
                                          <p:spTgt spid="4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wipe(left)">
                                      <p:cBhvr>
                                        <p:cTn id="11" dur="500"/>
                                        <p:tgtEl>
                                          <p:spTgt spid="56"/>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4"/>
                                        </p:tgtEl>
                                        <p:attrNameLst>
                                          <p:attrName>style.visibility</p:attrName>
                                        </p:attrNameLst>
                                      </p:cBhvr>
                                      <p:to>
                                        <p:strVal val="visible"/>
                                      </p:to>
                                    </p:set>
                                    <p:animEffect transition="in" filter="wipe(up)">
                                      <p:cBhvr>
                                        <p:cTn id="15" dur="500"/>
                                        <p:tgtEl>
                                          <p:spTgt spid="44"/>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60"/>
                                        </p:tgtEl>
                                        <p:attrNameLst>
                                          <p:attrName>style.visibility</p:attrName>
                                        </p:attrNameLst>
                                      </p:cBhvr>
                                      <p:to>
                                        <p:strVal val="visible"/>
                                      </p:to>
                                    </p:set>
                                    <p:animEffect transition="in" filter="wipe(left)">
                                      <p:cBhvr>
                                        <p:cTn id="19" dur="500"/>
                                        <p:tgtEl>
                                          <p:spTgt spid="60"/>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42"/>
                                        </p:tgtEl>
                                        <p:attrNameLst>
                                          <p:attrName>style.visibility</p:attrName>
                                        </p:attrNameLst>
                                      </p:cBhvr>
                                      <p:to>
                                        <p:strVal val="visible"/>
                                      </p:to>
                                    </p:set>
                                    <p:animEffect transition="in" filter="wipe(down)">
                                      <p:cBhvr>
                                        <p:cTn id="23" dur="500"/>
                                        <p:tgtEl>
                                          <p:spTgt spid="42"/>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wipe(left)">
                                      <p:cBhvr>
                                        <p:cTn id="27" dur="500"/>
                                        <p:tgtEl>
                                          <p:spTgt spid="57"/>
                                        </p:tgtEl>
                                      </p:cBhvr>
                                    </p:animEffect>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45"/>
                                        </p:tgtEl>
                                        <p:attrNameLst>
                                          <p:attrName>style.visibility</p:attrName>
                                        </p:attrNameLst>
                                      </p:cBhvr>
                                      <p:to>
                                        <p:strVal val="visible"/>
                                      </p:to>
                                    </p:set>
                                    <p:animEffect transition="in" filter="wipe(up)">
                                      <p:cBhvr>
                                        <p:cTn id="31" dur="500"/>
                                        <p:tgtEl>
                                          <p:spTgt spid="45"/>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Effect transition="in" filter="wipe(left)">
                                      <p:cBhvr>
                                        <p:cTn id="35" dur="500"/>
                                        <p:tgtEl>
                                          <p:spTgt spid="59"/>
                                        </p:tgtEl>
                                      </p:cBhvr>
                                    </p:animEffect>
                                  </p:childTnLst>
                                </p:cTn>
                              </p:par>
                            </p:childTnLst>
                          </p:cTn>
                        </p:par>
                        <p:par>
                          <p:cTn id="36" fill="hold">
                            <p:stCondLst>
                              <p:cond delay="4000"/>
                            </p:stCondLst>
                            <p:childTnLst>
                              <p:par>
                                <p:cTn id="37" presetID="22" presetClass="entr" presetSubtype="4"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down)">
                                      <p:cBhvr>
                                        <p:cTn id="39" dur="500"/>
                                        <p:tgtEl>
                                          <p:spTgt spid="43"/>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8"/>
                                        </p:tgtEl>
                                        <p:attrNameLst>
                                          <p:attrName>style.visibility</p:attrName>
                                        </p:attrNameLst>
                                      </p:cBhvr>
                                      <p:to>
                                        <p:strVal val="visible"/>
                                      </p:to>
                                    </p:set>
                                    <p:animEffect transition="in" filter="wipe(left)">
                                      <p:cBhvr>
                                        <p:cTn id="43"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extBox 42"/>
          <p:cNvSpPr txBox="1"/>
          <p:nvPr/>
        </p:nvSpPr>
        <p:spPr>
          <a:xfrm>
            <a:off x="491356" y="6378264"/>
            <a:ext cx="1440159" cy="123111"/>
          </a:xfrm>
          <a:prstGeom prst="rect">
            <a:avLst/>
          </a:prstGeom>
          <a:noFill/>
        </p:spPr>
        <p:txBody>
          <a:bodyPr wrap="square" rtlCol="0">
            <a:spAutoFit/>
          </a:bodyPr>
          <a:lstStyle/>
          <a:p>
            <a:pPr>
              <a:lnSpc>
                <a:spcPct val="200000"/>
              </a:lnSpc>
            </a:pPr>
            <a:r>
              <a:rPr lang="zh-CN" altLang="en-US" sz="100" dirty="0">
                <a:solidFill>
                  <a:schemeClr val="bg1"/>
                </a:solidFill>
                <a:latin typeface="微软雅黑" panose="020B0503020204020204" pitchFamily="34" charset="-122"/>
                <a:ea typeface="微软雅黑" panose="020B0503020204020204" pitchFamily="34" charset="-122"/>
              </a:rPr>
              <a:t>行</a:t>
            </a:r>
            <a:r>
              <a:rPr lang="zh-CN" altLang="en-US" sz="100" dirty="0" smtClean="0">
                <a:solidFill>
                  <a:schemeClr val="bg1"/>
                </a:solidFill>
                <a:latin typeface="微软雅黑" panose="020B0503020204020204" pitchFamily="34" charset="-122"/>
                <a:ea typeface="微软雅黑" panose="020B0503020204020204" pitchFamily="34" charset="-122"/>
              </a:rPr>
              <a:t>业</a:t>
            </a:r>
            <a:r>
              <a:rPr lang="en-US" altLang="zh-CN" sz="100" dirty="0" smtClean="0">
                <a:solidFill>
                  <a:schemeClr val="bg1"/>
                </a:solidFill>
                <a:latin typeface="微软雅黑" panose="020B0503020204020204" pitchFamily="34" charset="-122"/>
                <a:ea typeface="微软雅黑" panose="020B0503020204020204" pitchFamily="34" charset="-122"/>
              </a:rPr>
              <a:t>PPT</a:t>
            </a:r>
            <a:r>
              <a:rPr lang="zh-CN" altLang="en-US" sz="100" dirty="0" smtClean="0">
                <a:solidFill>
                  <a:schemeClr val="bg1"/>
                </a:solidFill>
                <a:latin typeface="微软雅黑" panose="020B0503020204020204" pitchFamily="34" charset="-122"/>
                <a:ea typeface="微软雅黑" panose="020B0503020204020204" pitchFamily="34" charset="-122"/>
              </a:rPr>
              <a:t>模板</a:t>
            </a:r>
            <a:r>
              <a:rPr lang="en-US" altLang="zh-CN" sz="100" dirty="0">
                <a:solidFill>
                  <a:schemeClr val="bg1"/>
                </a:solidFill>
                <a:latin typeface="微软雅黑" panose="020B0503020204020204" pitchFamily="34" charset="-122"/>
                <a:ea typeface="微软雅黑" panose="020B0503020204020204" pitchFamily="34" charset="-122"/>
              </a:rPr>
              <a:t>http://www.1ppt.com/hangye/</a:t>
            </a:r>
            <a:endParaRPr lang="en-US" altLang="zh-CN" sz="100" dirty="0" smtClean="0">
              <a:solidFill>
                <a:schemeClr val="bg1"/>
              </a:solidFill>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rotWithShape="1">
          <a:blip r:embed="rId3" cstate="screen"/>
          <a:srcRect l="-2"/>
          <a:stretch>
            <a:fillRect/>
          </a:stretch>
        </p:blipFill>
        <p:spPr>
          <a:xfrm>
            <a:off x="0" y="0"/>
            <a:ext cx="12191999" cy="6858000"/>
          </a:xfrm>
          <a:prstGeom prst="rect">
            <a:avLst/>
          </a:prstGeom>
        </p:spPr>
      </p:pic>
      <p:sp>
        <p:nvSpPr>
          <p:cNvPr id="3" name="矩形 2"/>
          <p:cNvSpPr/>
          <p:nvPr/>
        </p:nvSpPr>
        <p:spPr>
          <a:xfrm>
            <a:off x="3246595" y="355854"/>
            <a:ext cx="5723234" cy="646331"/>
          </a:xfrm>
          <a:prstGeom prst="rect">
            <a:avLst/>
          </a:prstGeom>
          <a:noFill/>
        </p:spPr>
        <p:txBody>
          <a:bodyPr wrap="square" rtlCol="0">
            <a:spAutoFit/>
          </a:bodyPr>
          <a:lstStyle/>
          <a:p>
            <a:pPr algn="ctr"/>
            <a:r>
              <a:rPr lang="zh-CN" altLang="en-US" sz="3600" dirty="0">
                <a:gradFill flip="none" rotWithShape="1">
                  <a:gsLst>
                    <a:gs pos="0">
                      <a:srgbClr val="F16C06"/>
                    </a:gs>
                    <a:gs pos="30000">
                      <a:srgbClr val="EA3C10"/>
                    </a:gs>
                    <a:gs pos="60000">
                      <a:srgbClr val="DF2417"/>
                    </a:gs>
                    <a:gs pos="100000">
                      <a:srgbClr val="D7271E"/>
                    </a:gs>
                  </a:gsLst>
                  <a:lin ang="10800000" scaled="1"/>
                  <a:tileRect/>
                </a:gradFill>
                <a:effectLst>
                  <a:outerShdw blurRad="12700" dist="38100" dir="2700000" algn="tl" rotWithShape="0">
                    <a:schemeClr val="tx1">
                      <a:lumMod val="85000"/>
                      <a:lumOff val="15000"/>
                      <a:alpha val="14000"/>
                    </a:schemeClr>
                  </a:outerShdw>
                </a:effectLst>
                <a:latin typeface="义启粗黑体" panose="02000800000000000000" pitchFamily="2" charset="-128"/>
                <a:ea typeface="义启粗黑体" panose="02000800000000000000" pitchFamily="2" charset="-128"/>
              </a:rPr>
              <a:t>不忘初心，方得始终</a:t>
            </a:r>
          </a:p>
        </p:txBody>
      </p:sp>
      <p:grpSp>
        <p:nvGrpSpPr>
          <p:cNvPr id="4" name="Group 4"/>
          <p:cNvGrpSpPr>
            <a:grpSpLocks noChangeAspect="1"/>
          </p:cNvGrpSpPr>
          <p:nvPr/>
        </p:nvGrpSpPr>
        <p:grpSpPr bwMode="auto">
          <a:xfrm flipH="1">
            <a:off x="8655779" y="487371"/>
            <a:ext cx="607778" cy="337494"/>
            <a:chOff x="2" y="-28"/>
            <a:chExt cx="8111" cy="4504"/>
          </a:xfrm>
          <a:gradFill>
            <a:gsLst>
              <a:gs pos="5000">
                <a:srgbClr val="F16C06"/>
              </a:gs>
              <a:gs pos="68000">
                <a:srgbClr val="DF2417"/>
              </a:gs>
            </a:gsLst>
            <a:lin ang="2700000" scaled="1"/>
          </a:gradFill>
        </p:grpSpPr>
        <p:sp>
          <p:nvSpPr>
            <p:cNvPr id="5" name="Freeform 5"/>
            <p:cNvSpPr/>
            <p:nvPr/>
          </p:nvSpPr>
          <p:spPr bwMode="auto">
            <a:xfrm>
              <a:off x="2" y="-28"/>
              <a:ext cx="8111" cy="3845"/>
            </a:xfrm>
            <a:custGeom>
              <a:avLst/>
              <a:gdLst>
                <a:gd name="T0" fmla="*/ 3708 w 4964"/>
                <a:gd name="T1" fmla="*/ 892 h 2353"/>
                <a:gd name="T2" fmla="*/ 3978 w 4964"/>
                <a:gd name="T3" fmla="*/ 1161 h 2353"/>
                <a:gd name="T4" fmla="*/ 3770 w 4964"/>
                <a:gd name="T5" fmla="*/ 1393 h 2353"/>
                <a:gd name="T6" fmla="*/ 3620 w 4964"/>
                <a:gd name="T7" fmla="*/ 2113 h 2353"/>
                <a:gd name="T8" fmla="*/ 4339 w 4964"/>
                <a:gd name="T9" fmla="*/ 1302 h 2353"/>
                <a:gd name="T10" fmla="*/ 4605 w 4964"/>
                <a:gd name="T11" fmla="*/ 1565 h 2353"/>
                <a:gd name="T12" fmla="*/ 4313 w 4964"/>
                <a:gd name="T13" fmla="*/ 1784 h 2353"/>
                <a:gd name="T14" fmla="*/ 4942 w 4964"/>
                <a:gd name="T15" fmla="*/ 1424 h 2353"/>
                <a:gd name="T16" fmla="*/ 4840 w 4964"/>
                <a:gd name="T17" fmla="*/ 983 h 2353"/>
                <a:gd name="T18" fmla="*/ 4445 w 4964"/>
                <a:gd name="T19" fmla="*/ 867 h 2353"/>
                <a:gd name="T20" fmla="*/ 4200 w 4964"/>
                <a:gd name="T21" fmla="*/ 1050 h 2353"/>
                <a:gd name="T22" fmla="*/ 4090 w 4964"/>
                <a:gd name="T23" fmla="*/ 619 h 2353"/>
                <a:gd name="T24" fmla="*/ 3970 w 4964"/>
                <a:gd name="T25" fmla="*/ 869 h 2353"/>
                <a:gd name="T26" fmla="*/ 4351 w 4964"/>
                <a:gd name="T27" fmla="*/ 843 h 2353"/>
                <a:gd name="T28" fmla="*/ 4281 w 4964"/>
                <a:gd name="T29" fmla="*/ 501 h 2353"/>
                <a:gd name="T30" fmla="*/ 4049 w 4964"/>
                <a:gd name="T31" fmla="*/ 245 h 2353"/>
                <a:gd name="T32" fmla="*/ 3626 w 4964"/>
                <a:gd name="T33" fmla="*/ 247 h 2353"/>
                <a:gd name="T34" fmla="*/ 3157 w 4964"/>
                <a:gd name="T35" fmla="*/ 84 h 2353"/>
                <a:gd name="T36" fmla="*/ 2919 w 4964"/>
                <a:gd name="T37" fmla="*/ 236 h 2353"/>
                <a:gd name="T38" fmla="*/ 2654 w 4964"/>
                <a:gd name="T39" fmla="*/ 599 h 2353"/>
                <a:gd name="T40" fmla="*/ 2922 w 4964"/>
                <a:gd name="T41" fmla="*/ 846 h 2353"/>
                <a:gd name="T42" fmla="*/ 2864 w 4964"/>
                <a:gd name="T43" fmla="*/ 528 h 2353"/>
                <a:gd name="T44" fmla="*/ 3065 w 4964"/>
                <a:gd name="T45" fmla="*/ 608 h 2353"/>
                <a:gd name="T46" fmla="*/ 2952 w 4964"/>
                <a:gd name="T47" fmla="*/ 906 h 2353"/>
                <a:gd name="T48" fmla="*/ 2651 w 4964"/>
                <a:gd name="T49" fmla="*/ 743 h 2353"/>
                <a:gd name="T50" fmla="*/ 2410 w 4964"/>
                <a:gd name="T51" fmla="*/ 538 h 2353"/>
                <a:gd name="T52" fmla="*/ 2250 w 4964"/>
                <a:gd name="T53" fmla="*/ 726 h 2353"/>
                <a:gd name="T54" fmla="*/ 2164 w 4964"/>
                <a:gd name="T55" fmla="*/ 1168 h 2353"/>
                <a:gd name="T56" fmla="*/ 2428 w 4964"/>
                <a:gd name="T57" fmla="*/ 1468 h 2353"/>
                <a:gd name="T58" fmla="*/ 2234 w 4964"/>
                <a:gd name="T59" fmla="*/ 1505 h 2353"/>
                <a:gd name="T60" fmla="*/ 2491 w 4964"/>
                <a:gd name="T61" fmla="*/ 1401 h 2353"/>
                <a:gd name="T62" fmla="*/ 2294 w 4964"/>
                <a:gd name="T63" fmla="*/ 1817 h 2353"/>
                <a:gd name="T64" fmla="*/ 1184 w 4964"/>
                <a:gd name="T65" fmla="*/ 1881 h 2353"/>
                <a:gd name="T66" fmla="*/ 669 w 4964"/>
                <a:gd name="T67" fmla="*/ 1533 h 2353"/>
                <a:gd name="T68" fmla="*/ 0 w 4964"/>
                <a:gd name="T69" fmla="*/ 1528 h 2353"/>
                <a:gd name="T70" fmla="*/ 1164 w 4964"/>
                <a:gd name="T71" fmla="*/ 2144 h 2353"/>
                <a:gd name="T72" fmla="*/ 2891 w 4964"/>
                <a:gd name="T73" fmla="*/ 1717 h 2353"/>
                <a:gd name="T74" fmla="*/ 2724 w 4964"/>
                <a:gd name="T75" fmla="*/ 1203 h 2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64" h="2353">
                  <a:moveTo>
                    <a:pt x="3103" y="1008"/>
                  </a:moveTo>
                  <a:cubicBezTo>
                    <a:pt x="3130" y="659"/>
                    <a:pt x="3633" y="632"/>
                    <a:pt x="3708" y="892"/>
                  </a:cubicBezTo>
                  <a:cubicBezTo>
                    <a:pt x="3789" y="890"/>
                    <a:pt x="3852" y="930"/>
                    <a:pt x="3898" y="984"/>
                  </a:cubicBezTo>
                  <a:cubicBezTo>
                    <a:pt x="3916" y="1006"/>
                    <a:pt x="3974" y="1066"/>
                    <a:pt x="3978" y="1161"/>
                  </a:cubicBezTo>
                  <a:cubicBezTo>
                    <a:pt x="3978" y="1187"/>
                    <a:pt x="3980" y="1255"/>
                    <a:pt x="3931" y="1315"/>
                  </a:cubicBezTo>
                  <a:cubicBezTo>
                    <a:pt x="3871" y="1387"/>
                    <a:pt x="3785" y="1392"/>
                    <a:pt x="3770" y="1393"/>
                  </a:cubicBezTo>
                  <a:cubicBezTo>
                    <a:pt x="3742" y="1790"/>
                    <a:pt x="3508" y="2071"/>
                    <a:pt x="3013" y="2344"/>
                  </a:cubicBezTo>
                  <a:cubicBezTo>
                    <a:pt x="3164" y="2327"/>
                    <a:pt x="3398" y="2276"/>
                    <a:pt x="3620" y="2113"/>
                  </a:cubicBezTo>
                  <a:cubicBezTo>
                    <a:pt x="3746" y="2020"/>
                    <a:pt x="3834" y="1915"/>
                    <a:pt x="3888" y="1851"/>
                  </a:cubicBezTo>
                  <a:cubicBezTo>
                    <a:pt x="4136" y="1554"/>
                    <a:pt x="4150" y="1354"/>
                    <a:pt x="4339" y="1302"/>
                  </a:cubicBezTo>
                  <a:cubicBezTo>
                    <a:pt x="4360" y="1297"/>
                    <a:pt x="4465" y="1268"/>
                    <a:pt x="4540" y="1327"/>
                  </a:cubicBezTo>
                  <a:cubicBezTo>
                    <a:pt x="4634" y="1401"/>
                    <a:pt x="4607" y="1554"/>
                    <a:pt x="4605" y="1565"/>
                  </a:cubicBezTo>
                  <a:cubicBezTo>
                    <a:pt x="4601" y="1227"/>
                    <a:pt x="4147" y="1338"/>
                    <a:pt x="4223" y="1628"/>
                  </a:cubicBezTo>
                  <a:cubicBezTo>
                    <a:pt x="4241" y="1695"/>
                    <a:pt x="4273" y="1747"/>
                    <a:pt x="4313" y="1784"/>
                  </a:cubicBezTo>
                  <a:cubicBezTo>
                    <a:pt x="4417" y="1881"/>
                    <a:pt x="4610" y="1917"/>
                    <a:pt x="4764" y="1824"/>
                  </a:cubicBezTo>
                  <a:cubicBezTo>
                    <a:pt x="4909" y="1736"/>
                    <a:pt x="4964" y="1566"/>
                    <a:pt x="4942" y="1424"/>
                  </a:cubicBezTo>
                  <a:cubicBezTo>
                    <a:pt x="4922" y="1292"/>
                    <a:pt x="4837" y="1209"/>
                    <a:pt x="4807" y="1182"/>
                  </a:cubicBezTo>
                  <a:cubicBezTo>
                    <a:pt x="4818" y="1164"/>
                    <a:pt x="4864" y="1082"/>
                    <a:pt x="4840" y="983"/>
                  </a:cubicBezTo>
                  <a:cubicBezTo>
                    <a:pt x="4817" y="893"/>
                    <a:pt x="4741" y="806"/>
                    <a:pt x="4641" y="794"/>
                  </a:cubicBezTo>
                  <a:cubicBezTo>
                    <a:pt x="4536" y="781"/>
                    <a:pt x="4456" y="857"/>
                    <a:pt x="4445" y="867"/>
                  </a:cubicBezTo>
                  <a:cubicBezTo>
                    <a:pt x="4405" y="906"/>
                    <a:pt x="4414" y="929"/>
                    <a:pt x="4372" y="969"/>
                  </a:cubicBezTo>
                  <a:cubicBezTo>
                    <a:pt x="4316" y="1020"/>
                    <a:pt x="4251" y="1043"/>
                    <a:pt x="4200" y="1050"/>
                  </a:cubicBezTo>
                  <a:cubicBezTo>
                    <a:pt x="4099" y="1062"/>
                    <a:pt x="3945" y="1027"/>
                    <a:pt x="3900" y="888"/>
                  </a:cubicBezTo>
                  <a:cubicBezTo>
                    <a:pt x="3827" y="664"/>
                    <a:pt x="4035" y="561"/>
                    <a:pt x="4090" y="619"/>
                  </a:cubicBezTo>
                  <a:cubicBezTo>
                    <a:pt x="4060" y="620"/>
                    <a:pt x="4032" y="629"/>
                    <a:pt x="4009" y="647"/>
                  </a:cubicBezTo>
                  <a:cubicBezTo>
                    <a:pt x="3946" y="695"/>
                    <a:pt x="3931" y="797"/>
                    <a:pt x="3970" y="869"/>
                  </a:cubicBezTo>
                  <a:cubicBezTo>
                    <a:pt x="4018" y="957"/>
                    <a:pt x="4126" y="964"/>
                    <a:pt x="4141" y="964"/>
                  </a:cubicBezTo>
                  <a:cubicBezTo>
                    <a:pt x="4270" y="969"/>
                    <a:pt x="4345" y="854"/>
                    <a:pt x="4351" y="843"/>
                  </a:cubicBezTo>
                  <a:cubicBezTo>
                    <a:pt x="4362" y="827"/>
                    <a:pt x="4406" y="751"/>
                    <a:pt x="4385" y="653"/>
                  </a:cubicBezTo>
                  <a:cubicBezTo>
                    <a:pt x="4365" y="565"/>
                    <a:pt x="4304" y="517"/>
                    <a:pt x="4281" y="501"/>
                  </a:cubicBezTo>
                  <a:cubicBezTo>
                    <a:pt x="4202" y="446"/>
                    <a:pt x="4120" y="453"/>
                    <a:pt x="4100" y="455"/>
                  </a:cubicBezTo>
                  <a:cubicBezTo>
                    <a:pt x="4103" y="434"/>
                    <a:pt x="4116" y="334"/>
                    <a:pt x="4049" y="245"/>
                  </a:cubicBezTo>
                  <a:cubicBezTo>
                    <a:pt x="3993" y="169"/>
                    <a:pt x="3892" y="120"/>
                    <a:pt x="3789" y="140"/>
                  </a:cubicBezTo>
                  <a:cubicBezTo>
                    <a:pt x="3693" y="158"/>
                    <a:pt x="3639" y="228"/>
                    <a:pt x="3626" y="247"/>
                  </a:cubicBezTo>
                  <a:cubicBezTo>
                    <a:pt x="3618" y="219"/>
                    <a:pt x="3589" y="123"/>
                    <a:pt x="3495" y="65"/>
                  </a:cubicBezTo>
                  <a:cubicBezTo>
                    <a:pt x="3396" y="4"/>
                    <a:pt x="3252" y="0"/>
                    <a:pt x="3157" y="84"/>
                  </a:cubicBezTo>
                  <a:cubicBezTo>
                    <a:pt x="3084" y="147"/>
                    <a:pt x="3070" y="236"/>
                    <a:pt x="3067" y="264"/>
                  </a:cubicBezTo>
                  <a:cubicBezTo>
                    <a:pt x="3042" y="252"/>
                    <a:pt x="2988" y="230"/>
                    <a:pt x="2919" y="236"/>
                  </a:cubicBezTo>
                  <a:cubicBezTo>
                    <a:pt x="2807" y="245"/>
                    <a:pt x="2739" y="317"/>
                    <a:pt x="2725" y="333"/>
                  </a:cubicBezTo>
                  <a:cubicBezTo>
                    <a:pt x="2629" y="439"/>
                    <a:pt x="2650" y="574"/>
                    <a:pt x="2654" y="599"/>
                  </a:cubicBezTo>
                  <a:cubicBezTo>
                    <a:pt x="2658" y="626"/>
                    <a:pt x="2683" y="763"/>
                    <a:pt x="2797" y="824"/>
                  </a:cubicBezTo>
                  <a:cubicBezTo>
                    <a:pt x="2820" y="836"/>
                    <a:pt x="2869" y="862"/>
                    <a:pt x="2922" y="846"/>
                  </a:cubicBezTo>
                  <a:cubicBezTo>
                    <a:pt x="2997" y="823"/>
                    <a:pt x="3059" y="721"/>
                    <a:pt x="3023" y="635"/>
                  </a:cubicBezTo>
                  <a:cubicBezTo>
                    <a:pt x="3003" y="586"/>
                    <a:pt x="2953" y="543"/>
                    <a:pt x="2864" y="528"/>
                  </a:cubicBezTo>
                  <a:cubicBezTo>
                    <a:pt x="2881" y="524"/>
                    <a:pt x="2914" y="519"/>
                    <a:pt x="2952" y="528"/>
                  </a:cubicBezTo>
                  <a:cubicBezTo>
                    <a:pt x="2971" y="533"/>
                    <a:pt x="3029" y="550"/>
                    <a:pt x="3065" y="608"/>
                  </a:cubicBezTo>
                  <a:cubicBezTo>
                    <a:pt x="3099" y="661"/>
                    <a:pt x="3093" y="716"/>
                    <a:pt x="3090" y="734"/>
                  </a:cubicBezTo>
                  <a:cubicBezTo>
                    <a:pt x="3081" y="809"/>
                    <a:pt x="3027" y="878"/>
                    <a:pt x="2952" y="906"/>
                  </a:cubicBezTo>
                  <a:cubicBezTo>
                    <a:pt x="2946" y="909"/>
                    <a:pt x="2866" y="937"/>
                    <a:pt x="2788" y="900"/>
                  </a:cubicBezTo>
                  <a:cubicBezTo>
                    <a:pt x="2730" y="873"/>
                    <a:pt x="2700" y="824"/>
                    <a:pt x="2651" y="743"/>
                  </a:cubicBezTo>
                  <a:cubicBezTo>
                    <a:pt x="2612" y="679"/>
                    <a:pt x="2621" y="675"/>
                    <a:pt x="2593" y="641"/>
                  </a:cubicBezTo>
                  <a:cubicBezTo>
                    <a:pt x="2574" y="618"/>
                    <a:pt x="2509" y="539"/>
                    <a:pt x="2410" y="538"/>
                  </a:cubicBezTo>
                  <a:cubicBezTo>
                    <a:pt x="2390" y="537"/>
                    <a:pt x="2320" y="536"/>
                    <a:pt x="2276" y="592"/>
                  </a:cubicBezTo>
                  <a:cubicBezTo>
                    <a:pt x="2232" y="648"/>
                    <a:pt x="2248" y="717"/>
                    <a:pt x="2250" y="726"/>
                  </a:cubicBezTo>
                  <a:cubicBezTo>
                    <a:pt x="2148" y="731"/>
                    <a:pt x="2055" y="798"/>
                    <a:pt x="2034" y="893"/>
                  </a:cubicBezTo>
                  <a:cubicBezTo>
                    <a:pt x="2011" y="1000"/>
                    <a:pt x="2046" y="1124"/>
                    <a:pt x="2164" y="1168"/>
                  </a:cubicBezTo>
                  <a:cubicBezTo>
                    <a:pt x="1932" y="1200"/>
                    <a:pt x="1938" y="1554"/>
                    <a:pt x="2134" y="1630"/>
                  </a:cubicBezTo>
                  <a:cubicBezTo>
                    <a:pt x="2329" y="1706"/>
                    <a:pt x="2450" y="1591"/>
                    <a:pt x="2428" y="1468"/>
                  </a:cubicBezTo>
                  <a:cubicBezTo>
                    <a:pt x="2401" y="1308"/>
                    <a:pt x="2262" y="1292"/>
                    <a:pt x="2202" y="1359"/>
                  </a:cubicBezTo>
                  <a:cubicBezTo>
                    <a:pt x="2155" y="1410"/>
                    <a:pt x="2179" y="1466"/>
                    <a:pt x="2234" y="1505"/>
                  </a:cubicBezTo>
                  <a:cubicBezTo>
                    <a:pt x="2127" y="1528"/>
                    <a:pt x="2117" y="1357"/>
                    <a:pt x="2182" y="1293"/>
                  </a:cubicBezTo>
                  <a:cubicBezTo>
                    <a:pt x="2247" y="1230"/>
                    <a:pt x="2448" y="1255"/>
                    <a:pt x="2491" y="1401"/>
                  </a:cubicBezTo>
                  <a:cubicBezTo>
                    <a:pt x="2506" y="1455"/>
                    <a:pt x="2505" y="1502"/>
                    <a:pt x="2499" y="1533"/>
                  </a:cubicBezTo>
                  <a:cubicBezTo>
                    <a:pt x="2494" y="1561"/>
                    <a:pt x="2467" y="1684"/>
                    <a:pt x="2294" y="1817"/>
                  </a:cubicBezTo>
                  <a:cubicBezTo>
                    <a:pt x="2080" y="1983"/>
                    <a:pt x="1844" y="2008"/>
                    <a:pt x="1780" y="2013"/>
                  </a:cubicBezTo>
                  <a:cubicBezTo>
                    <a:pt x="1711" y="2019"/>
                    <a:pt x="1430" y="2039"/>
                    <a:pt x="1184" y="1881"/>
                  </a:cubicBezTo>
                  <a:cubicBezTo>
                    <a:pt x="1108" y="1833"/>
                    <a:pt x="915" y="1690"/>
                    <a:pt x="859" y="1648"/>
                  </a:cubicBezTo>
                  <a:cubicBezTo>
                    <a:pt x="804" y="1607"/>
                    <a:pt x="751" y="1568"/>
                    <a:pt x="669" y="1533"/>
                  </a:cubicBezTo>
                  <a:cubicBezTo>
                    <a:pt x="649" y="1525"/>
                    <a:pt x="568" y="1492"/>
                    <a:pt x="443" y="1479"/>
                  </a:cubicBezTo>
                  <a:cubicBezTo>
                    <a:pt x="266" y="1460"/>
                    <a:pt x="111" y="1492"/>
                    <a:pt x="0" y="1528"/>
                  </a:cubicBezTo>
                  <a:cubicBezTo>
                    <a:pt x="114" y="1530"/>
                    <a:pt x="281" y="1546"/>
                    <a:pt x="462" y="1621"/>
                  </a:cubicBezTo>
                  <a:cubicBezTo>
                    <a:pt x="818" y="1766"/>
                    <a:pt x="858" y="1981"/>
                    <a:pt x="1164" y="2144"/>
                  </a:cubicBezTo>
                  <a:cubicBezTo>
                    <a:pt x="1556" y="2353"/>
                    <a:pt x="1978" y="2259"/>
                    <a:pt x="2070" y="2238"/>
                  </a:cubicBezTo>
                  <a:cubicBezTo>
                    <a:pt x="2537" y="2134"/>
                    <a:pt x="2807" y="1823"/>
                    <a:pt x="2891" y="1717"/>
                  </a:cubicBezTo>
                  <a:cubicBezTo>
                    <a:pt x="2861" y="1705"/>
                    <a:pt x="2818" y="1685"/>
                    <a:pt x="2779" y="1647"/>
                  </a:cubicBezTo>
                  <a:cubicBezTo>
                    <a:pt x="2673" y="1542"/>
                    <a:pt x="2641" y="1352"/>
                    <a:pt x="2724" y="1203"/>
                  </a:cubicBezTo>
                  <a:cubicBezTo>
                    <a:pt x="2797" y="1071"/>
                    <a:pt x="2946" y="994"/>
                    <a:pt x="3103" y="100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noFill/>
              </a:endParaRPr>
            </a:p>
          </p:txBody>
        </p:sp>
        <p:sp>
          <p:nvSpPr>
            <p:cNvPr id="6" name="Freeform 6"/>
            <p:cNvSpPr/>
            <p:nvPr/>
          </p:nvSpPr>
          <p:spPr bwMode="auto">
            <a:xfrm>
              <a:off x="165" y="1230"/>
              <a:ext cx="6260" cy="3246"/>
            </a:xfrm>
            <a:custGeom>
              <a:avLst/>
              <a:gdLst>
                <a:gd name="T0" fmla="*/ 3611 w 3831"/>
                <a:gd name="T1" fmla="*/ 588 h 1986"/>
                <a:gd name="T2" fmla="*/ 3760 w 3831"/>
                <a:gd name="T3" fmla="*/ 529 h 1986"/>
                <a:gd name="T4" fmla="*/ 3817 w 3831"/>
                <a:gd name="T5" fmla="*/ 350 h 1986"/>
                <a:gd name="T6" fmla="*/ 3707 w 3831"/>
                <a:gd name="T7" fmla="*/ 195 h 1986"/>
                <a:gd name="T8" fmla="*/ 3560 w 3831"/>
                <a:gd name="T9" fmla="*/ 162 h 1986"/>
                <a:gd name="T10" fmla="*/ 3467 w 3831"/>
                <a:gd name="T11" fmla="*/ 53 h 1986"/>
                <a:gd name="T12" fmla="*/ 3248 w 3831"/>
                <a:gd name="T13" fmla="*/ 17 h 1986"/>
                <a:gd name="T14" fmla="*/ 3038 w 3831"/>
                <a:gd name="T15" fmla="*/ 315 h 1986"/>
                <a:gd name="T16" fmla="*/ 2874 w 3831"/>
                <a:gd name="T17" fmla="*/ 310 h 1986"/>
                <a:gd name="T18" fmla="*/ 2690 w 3831"/>
                <a:gd name="T19" fmla="*/ 471 h 1986"/>
                <a:gd name="T20" fmla="*/ 2670 w 3831"/>
                <a:gd name="T21" fmla="*/ 558 h 1986"/>
                <a:gd name="T22" fmla="*/ 2692 w 3831"/>
                <a:gd name="T23" fmla="*/ 743 h 1986"/>
                <a:gd name="T24" fmla="*/ 2750 w 3831"/>
                <a:gd name="T25" fmla="*/ 828 h 1986"/>
                <a:gd name="T26" fmla="*/ 2862 w 3831"/>
                <a:gd name="T27" fmla="*/ 876 h 1986"/>
                <a:gd name="T28" fmla="*/ 2999 w 3831"/>
                <a:gd name="T29" fmla="*/ 771 h 1986"/>
                <a:gd name="T30" fmla="*/ 2983 w 3831"/>
                <a:gd name="T31" fmla="*/ 661 h 1986"/>
                <a:gd name="T32" fmla="*/ 2912 w 3831"/>
                <a:gd name="T33" fmla="*/ 629 h 1986"/>
                <a:gd name="T34" fmla="*/ 2873 w 3831"/>
                <a:gd name="T35" fmla="*/ 661 h 1986"/>
                <a:gd name="T36" fmla="*/ 2880 w 3831"/>
                <a:gd name="T37" fmla="*/ 746 h 1986"/>
                <a:gd name="T38" fmla="*/ 2841 w 3831"/>
                <a:gd name="T39" fmla="*/ 711 h 1986"/>
                <a:gd name="T40" fmla="*/ 2825 w 3831"/>
                <a:gd name="T41" fmla="*/ 645 h 1986"/>
                <a:gd name="T42" fmla="*/ 2907 w 3831"/>
                <a:gd name="T43" fmla="*/ 551 h 1986"/>
                <a:gd name="T44" fmla="*/ 3022 w 3831"/>
                <a:gd name="T45" fmla="*/ 577 h 1986"/>
                <a:gd name="T46" fmla="*/ 3104 w 3831"/>
                <a:gd name="T47" fmla="*/ 705 h 1986"/>
                <a:gd name="T48" fmla="*/ 3040 w 3831"/>
                <a:gd name="T49" fmla="*/ 897 h 1986"/>
                <a:gd name="T50" fmla="*/ 2868 w 3831"/>
                <a:gd name="T51" fmla="*/ 970 h 1986"/>
                <a:gd name="T52" fmla="*/ 2569 w 3831"/>
                <a:gd name="T53" fmla="*/ 1305 h 1986"/>
                <a:gd name="T54" fmla="*/ 2226 w 3831"/>
                <a:gd name="T55" fmla="*/ 1495 h 1986"/>
                <a:gd name="T56" fmla="*/ 1568 w 3831"/>
                <a:gd name="T57" fmla="*/ 1591 h 1986"/>
                <a:gd name="T58" fmla="*/ 1166 w 3831"/>
                <a:gd name="T59" fmla="*/ 1519 h 1986"/>
                <a:gd name="T60" fmla="*/ 917 w 3831"/>
                <a:gd name="T61" fmla="*/ 1343 h 1986"/>
                <a:gd name="T62" fmla="*/ 0 w 3831"/>
                <a:gd name="T63" fmla="*/ 850 h 1986"/>
                <a:gd name="T64" fmla="*/ 476 w 3831"/>
                <a:gd name="T65" fmla="*/ 1111 h 1986"/>
                <a:gd name="T66" fmla="*/ 764 w 3831"/>
                <a:gd name="T67" fmla="*/ 1399 h 1986"/>
                <a:gd name="T68" fmla="*/ 1307 w 3831"/>
                <a:gd name="T69" fmla="*/ 1779 h 1986"/>
                <a:gd name="T70" fmla="*/ 1573 w 3831"/>
                <a:gd name="T71" fmla="*/ 1852 h 1986"/>
                <a:gd name="T72" fmla="*/ 3183 w 3831"/>
                <a:gd name="T73" fmla="*/ 1305 h 1986"/>
                <a:gd name="T74" fmla="*/ 3430 w 3831"/>
                <a:gd name="T75" fmla="*/ 1041 h 1986"/>
                <a:gd name="T76" fmla="*/ 3611 w 3831"/>
                <a:gd name="T77" fmla="*/ 588 h 1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831" h="1986">
                  <a:moveTo>
                    <a:pt x="3611" y="588"/>
                  </a:moveTo>
                  <a:cubicBezTo>
                    <a:pt x="3626" y="588"/>
                    <a:pt x="3701" y="587"/>
                    <a:pt x="3760" y="529"/>
                  </a:cubicBezTo>
                  <a:cubicBezTo>
                    <a:pt x="3831" y="457"/>
                    <a:pt x="3819" y="362"/>
                    <a:pt x="3817" y="350"/>
                  </a:cubicBezTo>
                  <a:cubicBezTo>
                    <a:pt x="3802" y="252"/>
                    <a:pt x="3722" y="204"/>
                    <a:pt x="3707" y="195"/>
                  </a:cubicBezTo>
                  <a:cubicBezTo>
                    <a:pt x="3644" y="157"/>
                    <a:pt x="3582" y="160"/>
                    <a:pt x="3560" y="162"/>
                  </a:cubicBezTo>
                  <a:cubicBezTo>
                    <a:pt x="3548" y="138"/>
                    <a:pt x="3521" y="90"/>
                    <a:pt x="3467" y="53"/>
                  </a:cubicBezTo>
                  <a:cubicBezTo>
                    <a:pt x="3395" y="5"/>
                    <a:pt x="3310" y="0"/>
                    <a:pt x="3248" y="17"/>
                  </a:cubicBezTo>
                  <a:cubicBezTo>
                    <a:pt x="3131" y="48"/>
                    <a:pt x="3044" y="169"/>
                    <a:pt x="3038" y="315"/>
                  </a:cubicBezTo>
                  <a:cubicBezTo>
                    <a:pt x="3010" y="306"/>
                    <a:pt x="2947" y="290"/>
                    <a:pt x="2874" y="310"/>
                  </a:cubicBezTo>
                  <a:cubicBezTo>
                    <a:pt x="2787" y="334"/>
                    <a:pt x="2721" y="399"/>
                    <a:pt x="2690" y="471"/>
                  </a:cubicBezTo>
                  <a:cubicBezTo>
                    <a:pt x="2676" y="505"/>
                    <a:pt x="2673" y="533"/>
                    <a:pt x="2670" y="558"/>
                  </a:cubicBezTo>
                  <a:cubicBezTo>
                    <a:pt x="2666" y="591"/>
                    <a:pt x="2658" y="664"/>
                    <a:pt x="2692" y="743"/>
                  </a:cubicBezTo>
                  <a:cubicBezTo>
                    <a:pt x="2704" y="769"/>
                    <a:pt x="2718" y="800"/>
                    <a:pt x="2750" y="828"/>
                  </a:cubicBezTo>
                  <a:cubicBezTo>
                    <a:pt x="2766" y="843"/>
                    <a:pt x="2806" y="877"/>
                    <a:pt x="2862" y="876"/>
                  </a:cubicBezTo>
                  <a:cubicBezTo>
                    <a:pt x="2923" y="874"/>
                    <a:pt x="2981" y="829"/>
                    <a:pt x="2999" y="771"/>
                  </a:cubicBezTo>
                  <a:cubicBezTo>
                    <a:pt x="3001" y="762"/>
                    <a:pt x="3018" y="703"/>
                    <a:pt x="2983" y="661"/>
                  </a:cubicBezTo>
                  <a:cubicBezTo>
                    <a:pt x="2979" y="657"/>
                    <a:pt x="2948" y="621"/>
                    <a:pt x="2912" y="629"/>
                  </a:cubicBezTo>
                  <a:cubicBezTo>
                    <a:pt x="2887" y="635"/>
                    <a:pt x="2875" y="657"/>
                    <a:pt x="2873" y="661"/>
                  </a:cubicBezTo>
                  <a:cubicBezTo>
                    <a:pt x="2852" y="700"/>
                    <a:pt x="2879" y="744"/>
                    <a:pt x="2880" y="746"/>
                  </a:cubicBezTo>
                  <a:cubicBezTo>
                    <a:pt x="2871" y="741"/>
                    <a:pt x="2854" y="731"/>
                    <a:pt x="2841" y="711"/>
                  </a:cubicBezTo>
                  <a:cubicBezTo>
                    <a:pt x="2839" y="708"/>
                    <a:pt x="2821" y="681"/>
                    <a:pt x="2825" y="645"/>
                  </a:cubicBezTo>
                  <a:cubicBezTo>
                    <a:pt x="2830" y="600"/>
                    <a:pt x="2867" y="564"/>
                    <a:pt x="2907" y="551"/>
                  </a:cubicBezTo>
                  <a:cubicBezTo>
                    <a:pt x="2959" y="536"/>
                    <a:pt x="3003" y="565"/>
                    <a:pt x="3022" y="577"/>
                  </a:cubicBezTo>
                  <a:cubicBezTo>
                    <a:pt x="3086" y="619"/>
                    <a:pt x="3101" y="690"/>
                    <a:pt x="3104" y="705"/>
                  </a:cubicBezTo>
                  <a:cubicBezTo>
                    <a:pt x="3123" y="808"/>
                    <a:pt x="3051" y="885"/>
                    <a:pt x="3040" y="897"/>
                  </a:cubicBezTo>
                  <a:cubicBezTo>
                    <a:pt x="2973" y="966"/>
                    <a:pt x="2887" y="970"/>
                    <a:pt x="2868" y="970"/>
                  </a:cubicBezTo>
                  <a:cubicBezTo>
                    <a:pt x="2815" y="1057"/>
                    <a:pt x="2720" y="1186"/>
                    <a:pt x="2569" y="1305"/>
                  </a:cubicBezTo>
                  <a:cubicBezTo>
                    <a:pt x="2542" y="1326"/>
                    <a:pt x="2418" y="1421"/>
                    <a:pt x="2226" y="1495"/>
                  </a:cubicBezTo>
                  <a:cubicBezTo>
                    <a:pt x="1953" y="1601"/>
                    <a:pt x="1721" y="1596"/>
                    <a:pt x="1568" y="1591"/>
                  </a:cubicBezTo>
                  <a:cubicBezTo>
                    <a:pt x="1424" y="1587"/>
                    <a:pt x="1305" y="1582"/>
                    <a:pt x="1166" y="1519"/>
                  </a:cubicBezTo>
                  <a:cubicBezTo>
                    <a:pt x="1030" y="1457"/>
                    <a:pt x="946" y="1372"/>
                    <a:pt x="917" y="1343"/>
                  </a:cubicBezTo>
                  <a:cubicBezTo>
                    <a:pt x="740" y="1166"/>
                    <a:pt x="365" y="833"/>
                    <a:pt x="0" y="850"/>
                  </a:cubicBezTo>
                  <a:cubicBezTo>
                    <a:pt x="197" y="917"/>
                    <a:pt x="352" y="1009"/>
                    <a:pt x="476" y="1111"/>
                  </a:cubicBezTo>
                  <a:cubicBezTo>
                    <a:pt x="599" y="1213"/>
                    <a:pt x="584" y="1234"/>
                    <a:pt x="764" y="1399"/>
                  </a:cubicBezTo>
                  <a:cubicBezTo>
                    <a:pt x="928" y="1551"/>
                    <a:pt x="1078" y="1688"/>
                    <a:pt x="1307" y="1779"/>
                  </a:cubicBezTo>
                  <a:cubicBezTo>
                    <a:pt x="1427" y="1826"/>
                    <a:pt x="1524" y="1843"/>
                    <a:pt x="1573" y="1852"/>
                  </a:cubicBezTo>
                  <a:cubicBezTo>
                    <a:pt x="2347" y="1986"/>
                    <a:pt x="3077" y="1391"/>
                    <a:pt x="3183" y="1305"/>
                  </a:cubicBezTo>
                  <a:cubicBezTo>
                    <a:pt x="3288" y="1220"/>
                    <a:pt x="3365" y="1138"/>
                    <a:pt x="3430" y="1041"/>
                  </a:cubicBezTo>
                  <a:cubicBezTo>
                    <a:pt x="3548" y="866"/>
                    <a:pt x="3592" y="694"/>
                    <a:pt x="3611" y="58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noFill/>
              </a:endParaRPr>
            </a:p>
          </p:txBody>
        </p:sp>
      </p:grpSp>
      <p:cxnSp>
        <p:nvCxnSpPr>
          <p:cNvPr id="7" name="直接连接符 6"/>
          <p:cNvCxnSpPr/>
          <p:nvPr/>
        </p:nvCxnSpPr>
        <p:spPr>
          <a:xfrm>
            <a:off x="9224690" y="670351"/>
            <a:ext cx="2074681" cy="0"/>
          </a:xfrm>
          <a:prstGeom prst="line">
            <a:avLst/>
          </a:prstGeom>
          <a:ln>
            <a:solidFill>
              <a:srgbClr val="F16C06"/>
            </a:solidFill>
          </a:ln>
        </p:spPr>
        <p:style>
          <a:lnRef idx="1">
            <a:schemeClr val="accent1"/>
          </a:lnRef>
          <a:fillRef idx="0">
            <a:schemeClr val="accent1"/>
          </a:fillRef>
          <a:effectRef idx="0">
            <a:schemeClr val="accent1"/>
          </a:effectRef>
          <a:fontRef idx="minor">
            <a:schemeClr val="tx1"/>
          </a:fontRef>
        </p:style>
      </p:cxnSp>
      <p:grpSp>
        <p:nvGrpSpPr>
          <p:cNvPr id="8" name="Group 4"/>
          <p:cNvGrpSpPr>
            <a:grpSpLocks noChangeAspect="1"/>
          </p:cNvGrpSpPr>
          <p:nvPr/>
        </p:nvGrpSpPr>
        <p:grpSpPr bwMode="auto">
          <a:xfrm>
            <a:off x="2940653" y="487371"/>
            <a:ext cx="607778" cy="337494"/>
            <a:chOff x="2" y="-28"/>
            <a:chExt cx="8111" cy="4504"/>
          </a:xfrm>
          <a:gradFill>
            <a:gsLst>
              <a:gs pos="5000">
                <a:srgbClr val="F16C06"/>
              </a:gs>
              <a:gs pos="68000">
                <a:srgbClr val="DF2417"/>
              </a:gs>
            </a:gsLst>
            <a:lin ang="2700000" scaled="1"/>
          </a:gradFill>
        </p:grpSpPr>
        <p:sp>
          <p:nvSpPr>
            <p:cNvPr id="9" name="Freeform 5"/>
            <p:cNvSpPr/>
            <p:nvPr/>
          </p:nvSpPr>
          <p:spPr bwMode="auto">
            <a:xfrm>
              <a:off x="2" y="-28"/>
              <a:ext cx="8111" cy="3845"/>
            </a:xfrm>
            <a:custGeom>
              <a:avLst/>
              <a:gdLst>
                <a:gd name="T0" fmla="*/ 3708 w 4964"/>
                <a:gd name="T1" fmla="*/ 892 h 2353"/>
                <a:gd name="T2" fmla="*/ 3978 w 4964"/>
                <a:gd name="T3" fmla="*/ 1161 h 2353"/>
                <a:gd name="T4" fmla="*/ 3770 w 4964"/>
                <a:gd name="T5" fmla="*/ 1393 h 2353"/>
                <a:gd name="T6" fmla="*/ 3620 w 4964"/>
                <a:gd name="T7" fmla="*/ 2113 h 2353"/>
                <a:gd name="T8" fmla="*/ 4339 w 4964"/>
                <a:gd name="T9" fmla="*/ 1302 h 2353"/>
                <a:gd name="T10" fmla="*/ 4605 w 4964"/>
                <a:gd name="T11" fmla="*/ 1565 h 2353"/>
                <a:gd name="T12" fmla="*/ 4313 w 4964"/>
                <a:gd name="T13" fmla="*/ 1784 h 2353"/>
                <a:gd name="T14" fmla="*/ 4942 w 4964"/>
                <a:gd name="T15" fmla="*/ 1424 h 2353"/>
                <a:gd name="T16" fmla="*/ 4840 w 4964"/>
                <a:gd name="T17" fmla="*/ 983 h 2353"/>
                <a:gd name="T18" fmla="*/ 4445 w 4964"/>
                <a:gd name="T19" fmla="*/ 867 h 2353"/>
                <a:gd name="T20" fmla="*/ 4200 w 4964"/>
                <a:gd name="T21" fmla="*/ 1050 h 2353"/>
                <a:gd name="T22" fmla="*/ 4090 w 4964"/>
                <a:gd name="T23" fmla="*/ 619 h 2353"/>
                <a:gd name="T24" fmla="*/ 3970 w 4964"/>
                <a:gd name="T25" fmla="*/ 869 h 2353"/>
                <a:gd name="T26" fmla="*/ 4351 w 4964"/>
                <a:gd name="T27" fmla="*/ 843 h 2353"/>
                <a:gd name="T28" fmla="*/ 4281 w 4964"/>
                <a:gd name="T29" fmla="*/ 501 h 2353"/>
                <a:gd name="T30" fmla="*/ 4049 w 4964"/>
                <a:gd name="T31" fmla="*/ 245 h 2353"/>
                <a:gd name="T32" fmla="*/ 3626 w 4964"/>
                <a:gd name="T33" fmla="*/ 247 h 2353"/>
                <a:gd name="T34" fmla="*/ 3157 w 4964"/>
                <a:gd name="T35" fmla="*/ 84 h 2353"/>
                <a:gd name="T36" fmla="*/ 2919 w 4964"/>
                <a:gd name="T37" fmla="*/ 236 h 2353"/>
                <a:gd name="T38" fmla="*/ 2654 w 4964"/>
                <a:gd name="T39" fmla="*/ 599 h 2353"/>
                <a:gd name="T40" fmla="*/ 2922 w 4964"/>
                <a:gd name="T41" fmla="*/ 846 h 2353"/>
                <a:gd name="T42" fmla="*/ 2864 w 4964"/>
                <a:gd name="T43" fmla="*/ 528 h 2353"/>
                <a:gd name="T44" fmla="*/ 3065 w 4964"/>
                <a:gd name="T45" fmla="*/ 608 h 2353"/>
                <a:gd name="T46" fmla="*/ 2952 w 4964"/>
                <a:gd name="T47" fmla="*/ 906 h 2353"/>
                <a:gd name="T48" fmla="*/ 2651 w 4964"/>
                <a:gd name="T49" fmla="*/ 743 h 2353"/>
                <a:gd name="T50" fmla="*/ 2410 w 4964"/>
                <a:gd name="T51" fmla="*/ 538 h 2353"/>
                <a:gd name="T52" fmla="*/ 2250 w 4964"/>
                <a:gd name="T53" fmla="*/ 726 h 2353"/>
                <a:gd name="T54" fmla="*/ 2164 w 4964"/>
                <a:gd name="T55" fmla="*/ 1168 h 2353"/>
                <a:gd name="T56" fmla="*/ 2428 w 4964"/>
                <a:gd name="T57" fmla="*/ 1468 h 2353"/>
                <a:gd name="T58" fmla="*/ 2234 w 4964"/>
                <a:gd name="T59" fmla="*/ 1505 h 2353"/>
                <a:gd name="T60" fmla="*/ 2491 w 4964"/>
                <a:gd name="T61" fmla="*/ 1401 h 2353"/>
                <a:gd name="T62" fmla="*/ 2294 w 4964"/>
                <a:gd name="T63" fmla="*/ 1817 h 2353"/>
                <a:gd name="T64" fmla="*/ 1184 w 4964"/>
                <a:gd name="T65" fmla="*/ 1881 h 2353"/>
                <a:gd name="T66" fmla="*/ 669 w 4964"/>
                <a:gd name="T67" fmla="*/ 1533 h 2353"/>
                <a:gd name="T68" fmla="*/ 0 w 4964"/>
                <a:gd name="T69" fmla="*/ 1528 h 2353"/>
                <a:gd name="T70" fmla="*/ 1164 w 4964"/>
                <a:gd name="T71" fmla="*/ 2144 h 2353"/>
                <a:gd name="T72" fmla="*/ 2891 w 4964"/>
                <a:gd name="T73" fmla="*/ 1717 h 2353"/>
                <a:gd name="T74" fmla="*/ 2724 w 4964"/>
                <a:gd name="T75" fmla="*/ 1203 h 2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64" h="2353">
                  <a:moveTo>
                    <a:pt x="3103" y="1008"/>
                  </a:moveTo>
                  <a:cubicBezTo>
                    <a:pt x="3130" y="659"/>
                    <a:pt x="3633" y="632"/>
                    <a:pt x="3708" y="892"/>
                  </a:cubicBezTo>
                  <a:cubicBezTo>
                    <a:pt x="3789" y="890"/>
                    <a:pt x="3852" y="930"/>
                    <a:pt x="3898" y="984"/>
                  </a:cubicBezTo>
                  <a:cubicBezTo>
                    <a:pt x="3916" y="1006"/>
                    <a:pt x="3974" y="1066"/>
                    <a:pt x="3978" y="1161"/>
                  </a:cubicBezTo>
                  <a:cubicBezTo>
                    <a:pt x="3978" y="1187"/>
                    <a:pt x="3980" y="1255"/>
                    <a:pt x="3931" y="1315"/>
                  </a:cubicBezTo>
                  <a:cubicBezTo>
                    <a:pt x="3871" y="1387"/>
                    <a:pt x="3785" y="1392"/>
                    <a:pt x="3770" y="1393"/>
                  </a:cubicBezTo>
                  <a:cubicBezTo>
                    <a:pt x="3742" y="1790"/>
                    <a:pt x="3508" y="2071"/>
                    <a:pt x="3013" y="2344"/>
                  </a:cubicBezTo>
                  <a:cubicBezTo>
                    <a:pt x="3164" y="2327"/>
                    <a:pt x="3398" y="2276"/>
                    <a:pt x="3620" y="2113"/>
                  </a:cubicBezTo>
                  <a:cubicBezTo>
                    <a:pt x="3746" y="2020"/>
                    <a:pt x="3834" y="1915"/>
                    <a:pt x="3888" y="1851"/>
                  </a:cubicBezTo>
                  <a:cubicBezTo>
                    <a:pt x="4136" y="1554"/>
                    <a:pt x="4150" y="1354"/>
                    <a:pt x="4339" y="1302"/>
                  </a:cubicBezTo>
                  <a:cubicBezTo>
                    <a:pt x="4360" y="1297"/>
                    <a:pt x="4465" y="1268"/>
                    <a:pt x="4540" y="1327"/>
                  </a:cubicBezTo>
                  <a:cubicBezTo>
                    <a:pt x="4634" y="1401"/>
                    <a:pt x="4607" y="1554"/>
                    <a:pt x="4605" y="1565"/>
                  </a:cubicBezTo>
                  <a:cubicBezTo>
                    <a:pt x="4601" y="1227"/>
                    <a:pt x="4147" y="1338"/>
                    <a:pt x="4223" y="1628"/>
                  </a:cubicBezTo>
                  <a:cubicBezTo>
                    <a:pt x="4241" y="1695"/>
                    <a:pt x="4273" y="1747"/>
                    <a:pt x="4313" y="1784"/>
                  </a:cubicBezTo>
                  <a:cubicBezTo>
                    <a:pt x="4417" y="1881"/>
                    <a:pt x="4610" y="1917"/>
                    <a:pt x="4764" y="1824"/>
                  </a:cubicBezTo>
                  <a:cubicBezTo>
                    <a:pt x="4909" y="1736"/>
                    <a:pt x="4964" y="1566"/>
                    <a:pt x="4942" y="1424"/>
                  </a:cubicBezTo>
                  <a:cubicBezTo>
                    <a:pt x="4922" y="1292"/>
                    <a:pt x="4837" y="1209"/>
                    <a:pt x="4807" y="1182"/>
                  </a:cubicBezTo>
                  <a:cubicBezTo>
                    <a:pt x="4818" y="1164"/>
                    <a:pt x="4864" y="1082"/>
                    <a:pt x="4840" y="983"/>
                  </a:cubicBezTo>
                  <a:cubicBezTo>
                    <a:pt x="4817" y="893"/>
                    <a:pt x="4741" y="806"/>
                    <a:pt x="4641" y="794"/>
                  </a:cubicBezTo>
                  <a:cubicBezTo>
                    <a:pt x="4536" y="781"/>
                    <a:pt x="4456" y="857"/>
                    <a:pt x="4445" y="867"/>
                  </a:cubicBezTo>
                  <a:cubicBezTo>
                    <a:pt x="4405" y="906"/>
                    <a:pt x="4414" y="929"/>
                    <a:pt x="4372" y="969"/>
                  </a:cubicBezTo>
                  <a:cubicBezTo>
                    <a:pt x="4316" y="1020"/>
                    <a:pt x="4251" y="1043"/>
                    <a:pt x="4200" y="1050"/>
                  </a:cubicBezTo>
                  <a:cubicBezTo>
                    <a:pt x="4099" y="1062"/>
                    <a:pt x="3945" y="1027"/>
                    <a:pt x="3900" y="888"/>
                  </a:cubicBezTo>
                  <a:cubicBezTo>
                    <a:pt x="3827" y="664"/>
                    <a:pt x="4035" y="561"/>
                    <a:pt x="4090" y="619"/>
                  </a:cubicBezTo>
                  <a:cubicBezTo>
                    <a:pt x="4060" y="620"/>
                    <a:pt x="4032" y="629"/>
                    <a:pt x="4009" y="647"/>
                  </a:cubicBezTo>
                  <a:cubicBezTo>
                    <a:pt x="3946" y="695"/>
                    <a:pt x="3931" y="797"/>
                    <a:pt x="3970" y="869"/>
                  </a:cubicBezTo>
                  <a:cubicBezTo>
                    <a:pt x="4018" y="957"/>
                    <a:pt x="4126" y="964"/>
                    <a:pt x="4141" y="964"/>
                  </a:cubicBezTo>
                  <a:cubicBezTo>
                    <a:pt x="4270" y="969"/>
                    <a:pt x="4345" y="854"/>
                    <a:pt x="4351" y="843"/>
                  </a:cubicBezTo>
                  <a:cubicBezTo>
                    <a:pt x="4362" y="827"/>
                    <a:pt x="4406" y="751"/>
                    <a:pt x="4385" y="653"/>
                  </a:cubicBezTo>
                  <a:cubicBezTo>
                    <a:pt x="4365" y="565"/>
                    <a:pt x="4304" y="517"/>
                    <a:pt x="4281" y="501"/>
                  </a:cubicBezTo>
                  <a:cubicBezTo>
                    <a:pt x="4202" y="446"/>
                    <a:pt x="4120" y="453"/>
                    <a:pt x="4100" y="455"/>
                  </a:cubicBezTo>
                  <a:cubicBezTo>
                    <a:pt x="4103" y="434"/>
                    <a:pt x="4116" y="334"/>
                    <a:pt x="4049" y="245"/>
                  </a:cubicBezTo>
                  <a:cubicBezTo>
                    <a:pt x="3993" y="169"/>
                    <a:pt x="3892" y="120"/>
                    <a:pt x="3789" y="140"/>
                  </a:cubicBezTo>
                  <a:cubicBezTo>
                    <a:pt x="3693" y="158"/>
                    <a:pt x="3639" y="228"/>
                    <a:pt x="3626" y="247"/>
                  </a:cubicBezTo>
                  <a:cubicBezTo>
                    <a:pt x="3618" y="219"/>
                    <a:pt x="3589" y="123"/>
                    <a:pt x="3495" y="65"/>
                  </a:cubicBezTo>
                  <a:cubicBezTo>
                    <a:pt x="3396" y="4"/>
                    <a:pt x="3252" y="0"/>
                    <a:pt x="3157" y="84"/>
                  </a:cubicBezTo>
                  <a:cubicBezTo>
                    <a:pt x="3084" y="147"/>
                    <a:pt x="3070" y="236"/>
                    <a:pt x="3067" y="264"/>
                  </a:cubicBezTo>
                  <a:cubicBezTo>
                    <a:pt x="3042" y="252"/>
                    <a:pt x="2988" y="230"/>
                    <a:pt x="2919" y="236"/>
                  </a:cubicBezTo>
                  <a:cubicBezTo>
                    <a:pt x="2807" y="245"/>
                    <a:pt x="2739" y="317"/>
                    <a:pt x="2725" y="333"/>
                  </a:cubicBezTo>
                  <a:cubicBezTo>
                    <a:pt x="2629" y="439"/>
                    <a:pt x="2650" y="574"/>
                    <a:pt x="2654" y="599"/>
                  </a:cubicBezTo>
                  <a:cubicBezTo>
                    <a:pt x="2658" y="626"/>
                    <a:pt x="2683" y="763"/>
                    <a:pt x="2797" y="824"/>
                  </a:cubicBezTo>
                  <a:cubicBezTo>
                    <a:pt x="2820" y="836"/>
                    <a:pt x="2869" y="862"/>
                    <a:pt x="2922" y="846"/>
                  </a:cubicBezTo>
                  <a:cubicBezTo>
                    <a:pt x="2997" y="823"/>
                    <a:pt x="3059" y="721"/>
                    <a:pt x="3023" y="635"/>
                  </a:cubicBezTo>
                  <a:cubicBezTo>
                    <a:pt x="3003" y="586"/>
                    <a:pt x="2953" y="543"/>
                    <a:pt x="2864" y="528"/>
                  </a:cubicBezTo>
                  <a:cubicBezTo>
                    <a:pt x="2881" y="524"/>
                    <a:pt x="2914" y="519"/>
                    <a:pt x="2952" y="528"/>
                  </a:cubicBezTo>
                  <a:cubicBezTo>
                    <a:pt x="2971" y="533"/>
                    <a:pt x="3029" y="550"/>
                    <a:pt x="3065" y="608"/>
                  </a:cubicBezTo>
                  <a:cubicBezTo>
                    <a:pt x="3099" y="661"/>
                    <a:pt x="3093" y="716"/>
                    <a:pt x="3090" y="734"/>
                  </a:cubicBezTo>
                  <a:cubicBezTo>
                    <a:pt x="3081" y="809"/>
                    <a:pt x="3027" y="878"/>
                    <a:pt x="2952" y="906"/>
                  </a:cubicBezTo>
                  <a:cubicBezTo>
                    <a:pt x="2946" y="909"/>
                    <a:pt x="2866" y="937"/>
                    <a:pt x="2788" y="900"/>
                  </a:cubicBezTo>
                  <a:cubicBezTo>
                    <a:pt x="2730" y="873"/>
                    <a:pt x="2700" y="824"/>
                    <a:pt x="2651" y="743"/>
                  </a:cubicBezTo>
                  <a:cubicBezTo>
                    <a:pt x="2612" y="679"/>
                    <a:pt x="2621" y="675"/>
                    <a:pt x="2593" y="641"/>
                  </a:cubicBezTo>
                  <a:cubicBezTo>
                    <a:pt x="2574" y="618"/>
                    <a:pt x="2509" y="539"/>
                    <a:pt x="2410" y="538"/>
                  </a:cubicBezTo>
                  <a:cubicBezTo>
                    <a:pt x="2390" y="537"/>
                    <a:pt x="2320" y="536"/>
                    <a:pt x="2276" y="592"/>
                  </a:cubicBezTo>
                  <a:cubicBezTo>
                    <a:pt x="2232" y="648"/>
                    <a:pt x="2248" y="717"/>
                    <a:pt x="2250" y="726"/>
                  </a:cubicBezTo>
                  <a:cubicBezTo>
                    <a:pt x="2148" y="731"/>
                    <a:pt x="2055" y="798"/>
                    <a:pt x="2034" y="893"/>
                  </a:cubicBezTo>
                  <a:cubicBezTo>
                    <a:pt x="2011" y="1000"/>
                    <a:pt x="2046" y="1124"/>
                    <a:pt x="2164" y="1168"/>
                  </a:cubicBezTo>
                  <a:cubicBezTo>
                    <a:pt x="1932" y="1200"/>
                    <a:pt x="1938" y="1554"/>
                    <a:pt x="2134" y="1630"/>
                  </a:cubicBezTo>
                  <a:cubicBezTo>
                    <a:pt x="2329" y="1706"/>
                    <a:pt x="2450" y="1591"/>
                    <a:pt x="2428" y="1468"/>
                  </a:cubicBezTo>
                  <a:cubicBezTo>
                    <a:pt x="2401" y="1308"/>
                    <a:pt x="2262" y="1292"/>
                    <a:pt x="2202" y="1359"/>
                  </a:cubicBezTo>
                  <a:cubicBezTo>
                    <a:pt x="2155" y="1410"/>
                    <a:pt x="2179" y="1466"/>
                    <a:pt x="2234" y="1505"/>
                  </a:cubicBezTo>
                  <a:cubicBezTo>
                    <a:pt x="2127" y="1528"/>
                    <a:pt x="2117" y="1357"/>
                    <a:pt x="2182" y="1293"/>
                  </a:cubicBezTo>
                  <a:cubicBezTo>
                    <a:pt x="2247" y="1230"/>
                    <a:pt x="2448" y="1255"/>
                    <a:pt x="2491" y="1401"/>
                  </a:cubicBezTo>
                  <a:cubicBezTo>
                    <a:pt x="2506" y="1455"/>
                    <a:pt x="2505" y="1502"/>
                    <a:pt x="2499" y="1533"/>
                  </a:cubicBezTo>
                  <a:cubicBezTo>
                    <a:pt x="2494" y="1561"/>
                    <a:pt x="2467" y="1684"/>
                    <a:pt x="2294" y="1817"/>
                  </a:cubicBezTo>
                  <a:cubicBezTo>
                    <a:pt x="2080" y="1983"/>
                    <a:pt x="1844" y="2008"/>
                    <a:pt x="1780" y="2013"/>
                  </a:cubicBezTo>
                  <a:cubicBezTo>
                    <a:pt x="1711" y="2019"/>
                    <a:pt x="1430" y="2039"/>
                    <a:pt x="1184" y="1881"/>
                  </a:cubicBezTo>
                  <a:cubicBezTo>
                    <a:pt x="1108" y="1833"/>
                    <a:pt x="915" y="1690"/>
                    <a:pt x="859" y="1648"/>
                  </a:cubicBezTo>
                  <a:cubicBezTo>
                    <a:pt x="804" y="1607"/>
                    <a:pt x="751" y="1568"/>
                    <a:pt x="669" y="1533"/>
                  </a:cubicBezTo>
                  <a:cubicBezTo>
                    <a:pt x="649" y="1525"/>
                    <a:pt x="568" y="1492"/>
                    <a:pt x="443" y="1479"/>
                  </a:cubicBezTo>
                  <a:cubicBezTo>
                    <a:pt x="266" y="1460"/>
                    <a:pt x="111" y="1492"/>
                    <a:pt x="0" y="1528"/>
                  </a:cubicBezTo>
                  <a:cubicBezTo>
                    <a:pt x="114" y="1530"/>
                    <a:pt x="281" y="1546"/>
                    <a:pt x="462" y="1621"/>
                  </a:cubicBezTo>
                  <a:cubicBezTo>
                    <a:pt x="818" y="1766"/>
                    <a:pt x="858" y="1981"/>
                    <a:pt x="1164" y="2144"/>
                  </a:cubicBezTo>
                  <a:cubicBezTo>
                    <a:pt x="1556" y="2353"/>
                    <a:pt x="1978" y="2259"/>
                    <a:pt x="2070" y="2238"/>
                  </a:cubicBezTo>
                  <a:cubicBezTo>
                    <a:pt x="2537" y="2134"/>
                    <a:pt x="2807" y="1823"/>
                    <a:pt x="2891" y="1717"/>
                  </a:cubicBezTo>
                  <a:cubicBezTo>
                    <a:pt x="2861" y="1705"/>
                    <a:pt x="2818" y="1685"/>
                    <a:pt x="2779" y="1647"/>
                  </a:cubicBezTo>
                  <a:cubicBezTo>
                    <a:pt x="2673" y="1542"/>
                    <a:pt x="2641" y="1352"/>
                    <a:pt x="2724" y="1203"/>
                  </a:cubicBezTo>
                  <a:cubicBezTo>
                    <a:pt x="2797" y="1071"/>
                    <a:pt x="2946" y="994"/>
                    <a:pt x="3103" y="100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noFill/>
              </a:endParaRPr>
            </a:p>
          </p:txBody>
        </p:sp>
        <p:sp>
          <p:nvSpPr>
            <p:cNvPr id="10" name="Freeform 6"/>
            <p:cNvSpPr/>
            <p:nvPr/>
          </p:nvSpPr>
          <p:spPr bwMode="auto">
            <a:xfrm>
              <a:off x="165" y="1230"/>
              <a:ext cx="6260" cy="3246"/>
            </a:xfrm>
            <a:custGeom>
              <a:avLst/>
              <a:gdLst>
                <a:gd name="T0" fmla="*/ 3611 w 3831"/>
                <a:gd name="T1" fmla="*/ 588 h 1986"/>
                <a:gd name="T2" fmla="*/ 3760 w 3831"/>
                <a:gd name="T3" fmla="*/ 529 h 1986"/>
                <a:gd name="T4" fmla="*/ 3817 w 3831"/>
                <a:gd name="T5" fmla="*/ 350 h 1986"/>
                <a:gd name="T6" fmla="*/ 3707 w 3831"/>
                <a:gd name="T7" fmla="*/ 195 h 1986"/>
                <a:gd name="T8" fmla="*/ 3560 w 3831"/>
                <a:gd name="T9" fmla="*/ 162 h 1986"/>
                <a:gd name="T10" fmla="*/ 3467 w 3831"/>
                <a:gd name="T11" fmla="*/ 53 h 1986"/>
                <a:gd name="T12" fmla="*/ 3248 w 3831"/>
                <a:gd name="T13" fmla="*/ 17 h 1986"/>
                <a:gd name="T14" fmla="*/ 3038 w 3831"/>
                <a:gd name="T15" fmla="*/ 315 h 1986"/>
                <a:gd name="T16" fmla="*/ 2874 w 3831"/>
                <a:gd name="T17" fmla="*/ 310 h 1986"/>
                <a:gd name="T18" fmla="*/ 2690 w 3831"/>
                <a:gd name="T19" fmla="*/ 471 h 1986"/>
                <a:gd name="T20" fmla="*/ 2670 w 3831"/>
                <a:gd name="T21" fmla="*/ 558 h 1986"/>
                <a:gd name="T22" fmla="*/ 2692 w 3831"/>
                <a:gd name="T23" fmla="*/ 743 h 1986"/>
                <a:gd name="T24" fmla="*/ 2750 w 3831"/>
                <a:gd name="T25" fmla="*/ 828 h 1986"/>
                <a:gd name="T26" fmla="*/ 2862 w 3831"/>
                <a:gd name="T27" fmla="*/ 876 h 1986"/>
                <a:gd name="T28" fmla="*/ 2999 w 3831"/>
                <a:gd name="T29" fmla="*/ 771 h 1986"/>
                <a:gd name="T30" fmla="*/ 2983 w 3831"/>
                <a:gd name="T31" fmla="*/ 661 h 1986"/>
                <a:gd name="T32" fmla="*/ 2912 w 3831"/>
                <a:gd name="T33" fmla="*/ 629 h 1986"/>
                <a:gd name="T34" fmla="*/ 2873 w 3831"/>
                <a:gd name="T35" fmla="*/ 661 h 1986"/>
                <a:gd name="T36" fmla="*/ 2880 w 3831"/>
                <a:gd name="T37" fmla="*/ 746 h 1986"/>
                <a:gd name="T38" fmla="*/ 2841 w 3831"/>
                <a:gd name="T39" fmla="*/ 711 h 1986"/>
                <a:gd name="T40" fmla="*/ 2825 w 3831"/>
                <a:gd name="T41" fmla="*/ 645 h 1986"/>
                <a:gd name="T42" fmla="*/ 2907 w 3831"/>
                <a:gd name="T43" fmla="*/ 551 h 1986"/>
                <a:gd name="T44" fmla="*/ 3022 w 3831"/>
                <a:gd name="T45" fmla="*/ 577 h 1986"/>
                <a:gd name="T46" fmla="*/ 3104 w 3831"/>
                <a:gd name="T47" fmla="*/ 705 h 1986"/>
                <a:gd name="T48" fmla="*/ 3040 w 3831"/>
                <a:gd name="T49" fmla="*/ 897 h 1986"/>
                <a:gd name="T50" fmla="*/ 2868 w 3831"/>
                <a:gd name="T51" fmla="*/ 970 h 1986"/>
                <a:gd name="T52" fmla="*/ 2569 w 3831"/>
                <a:gd name="T53" fmla="*/ 1305 h 1986"/>
                <a:gd name="T54" fmla="*/ 2226 w 3831"/>
                <a:gd name="T55" fmla="*/ 1495 h 1986"/>
                <a:gd name="T56" fmla="*/ 1568 w 3831"/>
                <a:gd name="T57" fmla="*/ 1591 h 1986"/>
                <a:gd name="T58" fmla="*/ 1166 w 3831"/>
                <a:gd name="T59" fmla="*/ 1519 h 1986"/>
                <a:gd name="T60" fmla="*/ 917 w 3831"/>
                <a:gd name="T61" fmla="*/ 1343 h 1986"/>
                <a:gd name="T62" fmla="*/ 0 w 3831"/>
                <a:gd name="T63" fmla="*/ 850 h 1986"/>
                <a:gd name="T64" fmla="*/ 476 w 3831"/>
                <a:gd name="T65" fmla="*/ 1111 h 1986"/>
                <a:gd name="T66" fmla="*/ 764 w 3831"/>
                <a:gd name="T67" fmla="*/ 1399 h 1986"/>
                <a:gd name="T68" fmla="*/ 1307 w 3831"/>
                <a:gd name="T69" fmla="*/ 1779 h 1986"/>
                <a:gd name="T70" fmla="*/ 1573 w 3831"/>
                <a:gd name="T71" fmla="*/ 1852 h 1986"/>
                <a:gd name="T72" fmla="*/ 3183 w 3831"/>
                <a:gd name="T73" fmla="*/ 1305 h 1986"/>
                <a:gd name="T74" fmla="*/ 3430 w 3831"/>
                <a:gd name="T75" fmla="*/ 1041 h 1986"/>
                <a:gd name="T76" fmla="*/ 3611 w 3831"/>
                <a:gd name="T77" fmla="*/ 588 h 1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831" h="1986">
                  <a:moveTo>
                    <a:pt x="3611" y="588"/>
                  </a:moveTo>
                  <a:cubicBezTo>
                    <a:pt x="3626" y="588"/>
                    <a:pt x="3701" y="587"/>
                    <a:pt x="3760" y="529"/>
                  </a:cubicBezTo>
                  <a:cubicBezTo>
                    <a:pt x="3831" y="457"/>
                    <a:pt x="3819" y="362"/>
                    <a:pt x="3817" y="350"/>
                  </a:cubicBezTo>
                  <a:cubicBezTo>
                    <a:pt x="3802" y="252"/>
                    <a:pt x="3722" y="204"/>
                    <a:pt x="3707" y="195"/>
                  </a:cubicBezTo>
                  <a:cubicBezTo>
                    <a:pt x="3644" y="157"/>
                    <a:pt x="3582" y="160"/>
                    <a:pt x="3560" y="162"/>
                  </a:cubicBezTo>
                  <a:cubicBezTo>
                    <a:pt x="3548" y="138"/>
                    <a:pt x="3521" y="90"/>
                    <a:pt x="3467" y="53"/>
                  </a:cubicBezTo>
                  <a:cubicBezTo>
                    <a:pt x="3395" y="5"/>
                    <a:pt x="3310" y="0"/>
                    <a:pt x="3248" y="17"/>
                  </a:cubicBezTo>
                  <a:cubicBezTo>
                    <a:pt x="3131" y="48"/>
                    <a:pt x="3044" y="169"/>
                    <a:pt x="3038" y="315"/>
                  </a:cubicBezTo>
                  <a:cubicBezTo>
                    <a:pt x="3010" y="306"/>
                    <a:pt x="2947" y="290"/>
                    <a:pt x="2874" y="310"/>
                  </a:cubicBezTo>
                  <a:cubicBezTo>
                    <a:pt x="2787" y="334"/>
                    <a:pt x="2721" y="399"/>
                    <a:pt x="2690" y="471"/>
                  </a:cubicBezTo>
                  <a:cubicBezTo>
                    <a:pt x="2676" y="505"/>
                    <a:pt x="2673" y="533"/>
                    <a:pt x="2670" y="558"/>
                  </a:cubicBezTo>
                  <a:cubicBezTo>
                    <a:pt x="2666" y="591"/>
                    <a:pt x="2658" y="664"/>
                    <a:pt x="2692" y="743"/>
                  </a:cubicBezTo>
                  <a:cubicBezTo>
                    <a:pt x="2704" y="769"/>
                    <a:pt x="2718" y="800"/>
                    <a:pt x="2750" y="828"/>
                  </a:cubicBezTo>
                  <a:cubicBezTo>
                    <a:pt x="2766" y="843"/>
                    <a:pt x="2806" y="877"/>
                    <a:pt x="2862" y="876"/>
                  </a:cubicBezTo>
                  <a:cubicBezTo>
                    <a:pt x="2923" y="874"/>
                    <a:pt x="2981" y="829"/>
                    <a:pt x="2999" y="771"/>
                  </a:cubicBezTo>
                  <a:cubicBezTo>
                    <a:pt x="3001" y="762"/>
                    <a:pt x="3018" y="703"/>
                    <a:pt x="2983" y="661"/>
                  </a:cubicBezTo>
                  <a:cubicBezTo>
                    <a:pt x="2979" y="657"/>
                    <a:pt x="2948" y="621"/>
                    <a:pt x="2912" y="629"/>
                  </a:cubicBezTo>
                  <a:cubicBezTo>
                    <a:pt x="2887" y="635"/>
                    <a:pt x="2875" y="657"/>
                    <a:pt x="2873" y="661"/>
                  </a:cubicBezTo>
                  <a:cubicBezTo>
                    <a:pt x="2852" y="700"/>
                    <a:pt x="2879" y="744"/>
                    <a:pt x="2880" y="746"/>
                  </a:cubicBezTo>
                  <a:cubicBezTo>
                    <a:pt x="2871" y="741"/>
                    <a:pt x="2854" y="731"/>
                    <a:pt x="2841" y="711"/>
                  </a:cubicBezTo>
                  <a:cubicBezTo>
                    <a:pt x="2839" y="708"/>
                    <a:pt x="2821" y="681"/>
                    <a:pt x="2825" y="645"/>
                  </a:cubicBezTo>
                  <a:cubicBezTo>
                    <a:pt x="2830" y="600"/>
                    <a:pt x="2867" y="564"/>
                    <a:pt x="2907" y="551"/>
                  </a:cubicBezTo>
                  <a:cubicBezTo>
                    <a:pt x="2959" y="536"/>
                    <a:pt x="3003" y="565"/>
                    <a:pt x="3022" y="577"/>
                  </a:cubicBezTo>
                  <a:cubicBezTo>
                    <a:pt x="3086" y="619"/>
                    <a:pt x="3101" y="690"/>
                    <a:pt x="3104" y="705"/>
                  </a:cubicBezTo>
                  <a:cubicBezTo>
                    <a:pt x="3123" y="808"/>
                    <a:pt x="3051" y="885"/>
                    <a:pt x="3040" y="897"/>
                  </a:cubicBezTo>
                  <a:cubicBezTo>
                    <a:pt x="2973" y="966"/>
                    <a:pt x="2887" y="970"/>
                    <a:pt x="2868" y="970"/>
                  </a:cubicBezTo>
                  <a:cubicBezTo>
                    <a:pt x="2815" y="1057"/>
                    <a:pt x="2720" y="1186"/>
                    <a:pt x="2569" y="1305"/>
                  </a:cubicBezTo>
                  <a:cubicBezTo>
                    <a:pt x="2542" y="1326"/>
                    <a:pt x="2418" y="1421"/>
                    <a:pt x="2226" y="1495"/>
                  </a:cubicBezTo>
                  <a:cubicBezTo>
                    <a:pt x="1953" y="1601"/>
                    <a:pt x="1721" y="1596"/>
                    <a:pt x="1568" y="1591"/>
                  </a:cubicBezTo>
                  <a:cubicBezTo>
                    <a:pt x="1424" y="1587"/>
                    <a:pt x="1305" y="1582"/>
                    <a:pt x="1166" y="1519"/>
                  </a:cubicBezTo>
                  <a:cubicBezTo>
                    <a:pt x="1030" y="1457"/>
                    <a:pt x="946" y="1372"/>
                    <a:pt x="917" y="1343"/>
                  </a:cubicBezTo>
                  <a:cubicBezTo>
                    <a:pt x="740" y="1166"/>
                    <a:pt x="365" y="833"/>
                    <a:pt x="0" y="850"/>
                  </a:cubicBezTo>
                  <a:cubicBezTo>
                    <a:pt x="197" y="917"/>
                    <a:pt x="352" y="1009"/>
                    <a:pt x="476" y="1111"/>
                  </a:cubicBezTo>
                  <a:cubicBezTo>
                    <a:pt x="599" y="1213"/>
                    <a:pt x="584" y="1234"/>
                    <a:pt x="764" y="1399"/>
                  </a:cubicBezTo>
                  <a:cubicBezTo>
                    <a:pt x="928" y="1551"/>
                    <a:pt x="1078" y="1688"/>
                    <a:pt x="1307" y="1779"/>
                  </a:cubicBezTo>
                  <a:cubicBezTo>
                    <a:pt x="1427" y="1826"/>
                    <a:pt x="1524" y="1843"/>
                    <a:pt x="1573" y="1852"/>
                  </a:cubicBezTo>
                  <a:cubicBezTo>
                    <a:pt x="2347" y="1986"/>
                    <a:pt x="3077" y="1391"/>
                    <a:pt x="3183" y="1305"/>
                  </a:cubicBezTo>
                  <a:cubicBezTo>
                    <a:pt x="3288" y="1220"/>
                    <a:pt x="3365" y="1138"/>
                    <a:pt x="3430" y="1041"/>
                  </a:cubicBezTo>
                  <a:cubicBezTo>
                    <a:pt x="3548" y="866"/>
                    <a:pt x="3592" y="694"/>
                    <a:pt x="3611" y="58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noFill/>
              </a:endParaRPr>
            </a:p>
          </p:txBody>
        </p:sp>
      </p:grpSp>
      <p:cxnSp>
        <p:nvCxnSpPr>
          <p:cNvPr id="11" name="直接连接符 10"/>
          <p:cNvCxnSpPr/>
          <p:nvPr/>
        </p:nvCxnSpPr>
        <p:spPr>
          <a:xfrm flipH="1">
            <a:off x="870857" y="670351"/>
            <a:ext cx="2082010" cy="0"/>
          </a:xfrm>
          <a:prstGeom prst="line">
            <a:avLst/>
          </a:prstGeom>
          <a:ln>
            <a:solidFill>
              <a:srgbClr val="F16C06"/>
            </a:solidFill>
          </a:ln>
        </p:spPr>
        <p:style>
          <a:lnRef idx="1">
            <a:schemeClr val="accent1"/>
          </a:lnRef>
          <a:fillRef idx="0">
            <a:schemeClr val="accent1"/>
          </a:fillRef>
          <a:effectRef idx="0">
            <a:schemeClr val="accent1"/>
          </a:effectRef>
          <a:fontRef idx="minor">
            <a:schemeClr val="tx1"/>
          </a:fontRef>
        </p:style>
      </p:cxnSp>
      <p:pic>
        <p:nvPicPr>
          <p:cNvPr id="12" name="图片 11"/>
          <p:cNvPicPr>
            <a:picLocks noChangeAspect="1"/>
          </p:cNvPicPr>
          <p:nvPr/>
        </p:nvPicPr>
        <p:blipFill rotWithShape="1">
          <a:blip r:embed="rId4" cstate="screen"/>
          <a:srcRect/>
          <a:stretch>
            <a:fillRect/>
          </a:stretch>
        </p:blipFill>
        <p:spPr>
          <a:xfrm>
            <a:off x="0" y="5342467"/>
            <a:ext cx="12192000" cy="1515210"/>
          </a:xfrm>
          <a:prstGeom prst="rect">
            <a:avLst/>
          </a:prstGeom>
        </p:spPr>
      </p:pic>
      <p:grpSp>
        <p:nvGrpSpPr>
          <p:cNvPr id="13" name="组合 12"/>
          <p:cNvGrpSpPr/>
          <p:nvPr/>
        </p:nvGrpSpPr>
        <p:grpSpPr>
          <a:xfrm>
            <a:off x="1287910" y="1931619"/>
            <a:ext cx="4268069" cy="3984021"/>
            <a:chOff x="1356184" y="1198174"/>
            <a:chExt cx="3035238" cy="2833237"/>
          </a:xfrm>
          <a:solidFill>
            <a:srgbClr val="414455"/>
          </a:solidFill>
        </p:grpSpPr>
        <p:grpSp>
          <p:nvGrpSpPr>
            <p:cNvPr id="14" name="组合 13"/>
            <p:cNvGrpSpPr/>
            <p:nvPr/>
          </p:nvGrpSpPr>
          <p:grpSpPr>
            <a:xfrm>
              <a:off x="1356184" y="1198174"/>
              <a:ext cx="3035238" cy="2833237"/>
              <a:chOff x="1356184" y="1198174"/>
              <a:chExt cx="3035238" cy="2833237"/>
            </a:xfrm>
            <a:grpFill/>
          </p:grpSpPr>
          <p:grpSp>
            <p:nvGrpSpPr>
              <p:cNvPr id="16" name="组合 15"/>
              <p:cNvGrpSpPr/>
              <p:nvPr/>
            </p:nvGrpSpPr>
            <p:grpSpPr>
              <a:xfrm>
                <a:off x="1356184" y="2251948"/>
                <a:ext cx="2361706" cy="1779463"/>
                <a:chOff x="1356184" y="2251948"/>
                <a:chExt cx="2361706" cy="1779463"/>
              </a:xfrm>
              <a:grpFill/>
            </p:grpSpPr>
            <p:sp>
              <p:nvSpPr>
                <p:cNvPr id="20" name="Freeform 5"/>
                <p:cNvSpPr>
                  <a:spLocks noEditPoints="1"/>
                </p:cNvSpPr>
                <p:nvPr/>
              </p:nvSpPr>
              <p:spPr bwMode="auto">
                <a:xfrm>
                  <a:off x="1356184" y="2251948"/>
                  <a:ext cx="1464389" cy="895164"/>
                </a:xfrm>
                <a:custGeom>
                  <a:avLst/>
                  <a:gdLst>
                    <a:gd name="T0" fmla="*/ 1069975 w 674"/>
                    <a:gd name="T1" fmla="*/ 654050 h 412"/>
                    <a:gd name="T2" fmla="*/ 1065213 w 674"/>
                    <a:gd name="T3" fmla="*/ 652463 h 412"/>
                    <a:gd name="T4" fmla="*/ 0 w 674"/>
                    <a:gd name="T5" fmla="*/ 522288 h 412"/>
                    <a:gd name="T6" fmla="*/ 4763 w 674"/>
                    <a:gd name="T7" fmla="*/ 519113 h 412"/>
                    <a:gd name="T8" fmla="*/ 641350 w 674"/>
                    <a:gd name="T9" fmla="*/ 0 h 412"/>
                    <a:gd name="T10" fmla="*/ 1069975 w 674"/>
                    <a:gd name="T11" fmla="*/ 654050 h 412"/>
                    <a:gd name="T12" fmla="*/ 7938 w 674"/>
                    <a:gd name="T13" fmla="*/ 519113 h 412"/>
                    <a:gd name="T14" fmla="*/ 1062038 w 674"/>
                    <a:gd name="T15" fmla="*/ 649288 h 412"/>
                    <a:gd name="T16" fmla="*/ 641350 w 674"/>
                    <a:gd name="T17" fmla="*/ 6350 h 412"/>
                    <a:gd name="T18" fmla="*/ 7938 w 674"/>
                    <a:gd name="T19" fmla="*/ 519113 h 4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74" h="412">
                      <a:moveTo>
                        <a:pt x="674" y="412"/>
                      </a:moveTo>
                      <a:lnTo>
                        <a:pt x="671" y="411"/>
                      </a:lnTo>
                      <a:lnTo>
                        <a:pt x="0" y="329"/>
                      </a:lnTo>
                      <a:lnTo>
                        <a:pt x="3" y="327"/>
                      </a:lnTo>
                      <a:lnTo>
                        <a:pt x="404" y="0"/>
                      </a:lnTo>
                      <a:lnTo>
                        <a:pt x="674" y="412"/>
                      </a:lnTo>
                      <a:close/>
                      <a:moveTo>
                        <a:pt x="5" y="327"/>
                      </a:moveTo>
                      <a:lnTo>
                        <a:pt x="669" y="409"/>
                      </a:lnTo>
                      <a:lnTo>
                        <a:pt x="404" y="4"/>
                      </a:lnTo>
                      <a:lnTo>
                        <a:pt x="5" y="327"/>
                      </a:lnTo>
                      <a:close/>
                    </a:path>
                  </a:pathLst>
                </a:custGeom>
                <a:grpFill/>
                <a:ln w="6350">
                  <a:solidFill>
                    <a:schemeClr val="bg2">
                      <a:lumMod val="50000"/>
                    </a:schemeClr>
                  </a:solidFill>
                  <a:round/>
                </a:ln>
              </p:spPr>
              <p:txBody>
                <a:bodyPr/>
                <a:lstStyle/>
                <a:p>
                  <a:endParaRPr lang="zh-CN" altLang="en-US">
                    <a:ea typeface="微软雅黑" panose="020B0503020204020204" pitchFamily="34" charset="-122"/>
                  </a:endParaRPr>
                </a:p>
              </p:txBody>
            </p:sp>
            <p:sp>
              <p:nvSpPr>
                <p:cNvPr id="21" name="Freeform 6"/>
                <p:cNvSpPr/>
                <p:nvPr/>
              </p:nvSpPr>
              <p:spPr bwMode="auto">
                <a:xfrm>
                  <a:off x="1360529" y="2962429"/>
                  <a:ext cx="827793" cy="929927"/>
                </a:xfrm>
                <a:custGeom>
                  <a:avLst/>
                  <a:gdLst>
                    <a:gd name="T0" fmla="*/ 601663 w 381"/>
                    <a:gd name="T1" fmla="*/ 679450 h 428"/>
                    <a:gd name="T2" fmla="*/ 0 w 381"/>
                    <a:gd name="T3" fmla="*/ 3175 h 428"/>
                    <a:gd name="T4" fmla="*/ 1588 w 381"/>
                    <a:gd name="T5" fmla="*/ 0 h 428"/>
                    <a:gd name="T6" fmla="*/ 604838 w 381"/>
                    <a:gd name="T7" fmla="*/ 677863 h 428"/>
                    <a:gd name="T8" fmla="*/ 601663 w 381"/>
                    <a:gd name="T9" fmla="*/ 679450 h 4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81" h="428">
                      <a:moveTo>
                        <a:pt x="379" y="428"/>
                      </a:moveTo>
                      <a:lnTo>
                        <a:pt x="0" y="2"/>
                      </a:lnTo>
                      <a:lnTo>
                        <a:pt x="1" y="0"/>
                      </a:lnTo>
                      <a:lnTo>
                        <a:pt x="381" y="427"/>
                      </a:lnTo>
                      <a:lnTo>
                        <a:pt x="379" y="428"/>
                      </a:lnTo>
                      <a:close/>
                    </a:path>
                  </a:pathLst>
                </a:custGeom>
                <a:grpFill/>
                <a:ln w="6350">
                  <a:solidFill>
                    <a:schemeClr val="bg2">
                      <a:lumMod val="50000"/>
                    </a:schemeClr>
                  </a:solidFill>
                  <a:round/>
                </a:ln>
              </p:spPr>
              <p:txBody>
                <a:bodyPr/>
                <a:lstStyle/>
                <a:p>
                  <a:endParaRPr lang="zh-CN" altLang="en-US">
                    <a:ea typeface="微软雅黑" panose="020B0503020204020204" pitchFamily="34" charset="-122"/>
                  </a:endParaRPr>
                </a:p>
              </p:txBody>
            </p:sp>
            <p:sp>
              <p:nvSpPr>
                <p:cNvPr id="22" name="Freeform 7"/>
                <p:cNvSpPr>
                  <a:spLocks noEditPoints="1"/>
                </p:cNvSpPr>
                <p:nvPr/>
              </p:nvSpPr>
              <p:spPr bwMode="auto">
                <a:xfrm>
                  <a:off x="2179630" y="3138420"/>
                  <a:ext cx="1538260" cy="892991"/>
                </a:xfrm>
                <a:custGeom>
                  <a:avLst/>
                  <a:gdLst>
                    <a:gd name="T0" fmla="*/ 1123950 w 708"/>
                    <a:gd name="T1" fmla="*/ 652463 h 411"/>
                    <a:gd name="T2" fmla="*/ 0 w 708"/>
                    <a:gd name="T3" fmla="*/ 552450 h 411"/>
                    <a:gd name="T4" fmla="*/ 463550 w 708"/>
                    <a:gd name="T5" fmla="*/ 0 h 411"/>
                    <a:gd name="T6" fmla="*/ 465138 w 708"/>
                    <a:gd name="T7" fmla="*/ 1588 h 411"/>
                    <a:gd name="T8" fmla="*/ 1123950 w 708"/>
                    <a:gd name="T9" fmla="*/ 652463 h 411"/>
                    <a:gd name="T10" fmla="*/ 7938 w 708"/>
                    <a:gd name="T11" fmla="*/ 547688 h 411"/>
                    <a:gd name="T12" fmla="*/ 1112838 w 708"/>
                    <a:gd name="T13" fmla="*/ 649288 h 411"/>
                    <a:gd name="T14" fmla="*/ 463550 w 708"/>
                    <a:gd name="T15" fmla="*/ 6350 h 411"/>
                    <a:gd name="T16" fmla="*/ 7938 w 708"/>
                    <a:gd name="T17" fmla="*/ 547688 h 4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08" h="411">
                      <a:moveTo>
                        <a:pt x="708" y="411"/>
                      </a:moveTo>
                      <a:lnTo>
                        <a:pt x="0" y="348"/>
                      </a:lnTo>
                      <a:lnTo>
                        <a:pt x="292" y="0"/>
                      </a:lnTo>
                      <a:lnTo>
                        <a:pt x="293" y="1"/>
                      </a:lnTo>
                      <a:lnTo>
                        <a:pt x="708" y="411"/>
                      </a:lnTo>
                      <a:close/>
                      <a:moveTo>
                        <a:pt x="5" y="345"/>
                      </a:moveTo>
                      <a:lnTo>
                        <a:pt x="701" y="409"/>
                      </a:lnTo>
                      <a:lnTo>
                        <a:pt x="292" y="4"/>
                      </a:lnTo>
                      <a:lnTo>
                        <a:pt x="5" y="345"/>
                      </a:lnTo>
                      <a:close/>
                    </a:path>
                  </a:pathLst>
                </a:custGeom>
                <a:grpFill/>
                <a:ln w="6350">
                  <a:solidFill>
                    <a:schemeClr val="bg2">
                      <a:lumMod val="50000"/>
                    </a:schemeClr>
                  </a:solidFill>
                  <a:round/>
                </a:ln>
              </p:spPr>
              <p:txBody>
                <a:bodyPr/>
                <a:lstStyle/>
                <a:p>
                  <a:endParaRPr lang="zh-CN" altLang="en-US">
                    <a:ea typeface="微软雅黑" panose="020B0503020204020204" pitchFamily="34" charset="-122"/>
                  </a:endParaRPr>
                </a:p>
              </p:txBody>
            </p:sp>
          </p:grpSp>
          <p:grpSp>
            <p:nvGrpSpPr>
              <p:cNvPr id="17" name="组合 16"/>
              <p:cNvGrpSpPr/>
              <p:nvPr/>
            </p:nvGrpSpPr>
            <p:grpSpPr>
              <a:xfrm>
                <a:off x="2231774" y="1198174"/>
                <a:ext cx="2159648" cy="1948937"/>
                <a:chOff x="2231774" y="1198174"/>
                <a:chExt cx="2159648" cy="1948937"/>
              </a:xfrm>
              <a:grpFill/>
            </p:grpSpPr>
            <p:sp>
              <p:nvSpPr>
                <p:cNvPr id="18" name="Freeform 8"/>
                <p:cNvSpPr>
                  <a:spLocks noEditPoints="1"/>
                </p:cNvSpPr>
                <p:nvPr/>
              </p:nvSpPr>
              <p:spPr bwMode="auto">
                <a:xfrm>
                  <a:off x="2853162" y="1232938"/>
                  <a:ext cx="1538260" cy="1914173"/>
                </a:xfrm>
                <a:custGeom>
                  <a:avLst/>
                  <a:gdLst>
                    <a:gd name="T0" fmla="*/ 0 w 708"/>
                    <a:gd name="T1" fmla="*/ 1398588 h 881"/>
                    <a:gd name="T2" fmla="*/ 176213 w 708"/>
                    <a:gd name="T3" fmla="*/ 0 h 881"/>
                    <a:gd name="T4" fmla="*/ 179388 w 708"/>
                    <a:gd name="T5" fmla="*/ 4763 h 881"/>
                    <a:gd name="T6" fmla="*/ 1123950 w 708"/>
                    <a:gd name="T7" fmla="*/ 1160463 h 881"/>
                    <a:gd name="T8" fmla="*/ 1120775 w 708"/>
                    <a:gd name="T9" fmla="*/ 1162050 h 881"/>
                    <a:gd name="T10" fmla="*/ 0 w 708"/>
                    <a:gd name="T11" fmla="*/ 1398588 h 881"/>
                    <a:gd name="T12" fmla="*/ 179388 w 708"/>
                    <a:gd name="T13" fmla="*/ 11113 h 881"/>
                    <a:gd name="T14" fmla="*/ 4763 w 708"/>
                    <a:gd name="T15" fmla="*/ 1393825 h 881"/>
                    <a:gd name="T16" fmla="*/ 1117600 w 708"/>
                    <a:gd name="T17" fmla="*/ 1157288 h 881"/>
                    <a:gd name="T18" fmla="*/ 179388 w 708"/>
                    <a:gd name="T19" fmla="*/ 11113 h 8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08" h="881">
                      <a:moveTo>
                        <a:pt x="0" y="881"/>
                      </a:moveTo>
                      <a:lnTo>
                        <a:pt x="111" y="0"/>
                      </a:lnTo>
                      <a:lnTo>
                        <a:pt x="113" y="3"/>
                      </a:lnTo>
                      <a:lnTo>
                        <a:pt x="708" y="731"/>
                      </a:lnTo>
                      <a:lnTo>
                        <a:pt x="706" y="732"/>
                      </a:lnTo>
                      <a:lnTo>
                        <a:pt x="0" y="881"/>
                      </a:lnTo>
                      <a:close/>
                      <a:moveTo>
                        <a:pt x="113" y="7"/>
                      </a:moveTo>
                      <a:lnTo>
                        <a:pt x="3" y="878"/>
                      </a:lnTo>
                      <a:lnTo>
                        <a:pt x="704" y="729"/>
                      </a:lnTo>
                      <a:lnTo>
                        <a:pt x="113" y="7"/>
                      </a:lnTo>
                      <a:close/>
                    </a:path>
                  </a:pathLst>
                </a:custGeom>
                <a:grpFill/>
                <a:ln w="6350">
                  <a:solidFill>
                    <a:schemeClr val="bg2">
                      <a:lumMod val="50000"/>
                    </a:schemeClr>
                  </a:solidFill>
                  <a:round/>
                </a:ln>
              </p:spPr>
              <p:txBody>
                <a:bodyPr/>
                <a:lstStyle/>
                <a:p>
                  <a:endParaRPr lang="zh-CN" altLang="en-US">
                    <a:ea typeface="微软雅黑" panose="020B0503020204020204" pitchFamily="34" charset="-122"/>
                  </a:endParaRPr>
                </a:p>
              </p:txBody>
            </p:sp>
            <p:sp>
              <p:nvSpPr>
                <p:cNvPr id="19" name="Freeform 9"/>
                <p:cNvSpPr/>
                <p:nvPr/>
              </p:nvSpPr>
              <p:spPr bwMode="auto">
                <a:xfrm>
                  <a:off x="2231774" y="1198174"/>
                  <a:ext cx="923391" cy="1060291"/>
                </a:xfrm>
                <a:custGeom>
                  <a:avLst/>
                  <a:gdLst>
                    <a:gd name="T0" fmla="*/ 3175 w 425"/>
                    <a:gd name="T1" fmla="*/ 774700 h 488"/>
                    <a:gd name="T2" fmla="*/ 0 w 425"/>
                    <a:gd name="T3" fmla="*/ 771525 h 488"/>
                    <a:gd name="T4" fmla="*/ 673100 w 425"/>
                    <a:gd name="T5" fmla="*/ 0 h 488"/>
                    <a:gd name="T6" fmla="*/ 674688 w 425"/>
                    <a:gd name="T7" fmla="*/ 1588 h 488"/>
                    <a:gd name="T8" fmla="*/ 3175 w 425"/>
                    <a:gd name="T9" fmla="*/ 774700 h 4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5" h="488">
                      <a:moveTo>
                        <a:pt x="2" y="488"/>
                      </a:moveTo>
                      <a:lnTo>
                        <a:pt x="0" y="486"/>
                      </a:lnTo>
                      <a:lnTo>
                        <a:pt x="424" y="0"/>
                      </a:lnTo>
                      <a:lnTo>
                        <a:pt x="425" y="1"/>
                      </a:lnTo>
                      <a:lnTo>
                        <a:pt x="2" y="488"/>
                      </a:lnTo>
                      <a:close/>
                    </a:path>
                  </a:pathLst>
                </a:custGeom>
                <a:grpFill/>
                <a:ln w="6350">
                  <a:solidFill>
                    <a:schemeClr val="bg2">
                      <a:lumMod val="50000"/>
                    </a:schemeClr>
                  </a:solidFill>
                  <a:round/>
                </a:ln>
              </p:spPr>
              <p:txBody>
                <a:bodyPr/>
                <a:lstStyle/>
                <a:p>
                  <a:endParaRPr lang="zh-CN" altLang="en-US">
                    <a:ea typeface="微软雅黑" panose="020B0503020204020204" pitchFamily="34" charset="-122"/>
                  </a:endParaRPr>
                </a:p>
              </p:txBody>
            </p:sp>
          </p:grpSp>
        </p:grpSp>
        <p:sp>
          <p:nvSpPr>
            <p:cNvPr id="15" name="Freeform 10"/>
            <p:cNvSpPr/>
            <p:nvPr/>
          </p:nvSpPr>
          <p:spPr bwMode="auto">
            <a:xfrm>
              <a:off x="3707027" y="2819029"/>
              <a:ext cx="682223" cy="1210210"/>
            </a:xfrm>
            <a:custGeom>
              <a:avLst/>
              <a:gdLst>
                <a:gd name="T0" fmla="*/ 3175 w 314"/>
                <a:gd name="T1" fmla="*/ 884238 h 557"/>
                <a:gd name="T2" fmla="*/ 0 w 314"/>
                <a:gd name="T3" fmla="*/ 884238 h 557"/>
                <a:gd name="T4" fmla="*/ 495300 w 314"/>
                <a:gd name="T5" fmla="*/ 0 h 557"/>
                <a:gd name="T6" fmla="*/ 498475 w 314"/>
                <a:gd name="T7" fmla="*/ 1588 h 557"/>
                <a:gd name="T8" fmla="*/ 3175 w 314"/>
                <a:gd name="T9" fmla="*/ 884238 h 55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4" h="557">
                  <a:moveTo>
                    <a:pt x="2" y="557"/>
                  </a:moveTo>
                  <a:lnTo>
                    <a:pt x="0" y="557"/>
                  </a:lnTo>
                  <a:lnTo>
                    <a:pt x="312" y="0"/>
                  </a:lnTo>
                  <a:lnTo>
                    <a:pt x="314" y="1"/>
                  </a:lnTo>
                  <a:lnTo>
                    <a:pt x="2" y="557"/>
                  </a:lnTo>
                  <a:close/>
                </a:path>
              </a:pathLst>
            </a:custGeom>
            <a:grpFill/>
            <a:ln w="6350">
              <a:solidFill>
                <a:schemeClr val="bg2">
                  <a:lumMod val="50000"/>
                </a:schemeClr>
              </a:solidFill>
              <a:round/>
            </a:ln>
          </p:spPr>
          <p:txBody>
            <a:bodyPr/>
            <a:lstStyle/>
            <a:p>
              <a:endParaRPr lang="zh-CN" altLang="en-US">
                <a:ea typeface="微软雅黑" panose="020B0503020204020204" pitchFamily="34" charset="-122"/>
              </a:endParaRPr>
            </a:p>
          </p:txBody>
        </p:sp>
      </p:grpSp>
      <p:sp>
        <p:nvSpPr>
          <p:cNvPr id="23" name="Oval 951"/>
          <p:cNvSpPr>
            <a:spLocks noChangeArrowheads="1"/>
          </p:cNvSpPr>
          <p:nvPr/>
        </p:nvSpPr>
        <p:spPr bwMode="auto">
          <a:xfrm>
            <a:off x="2522199" y="3941960"/>
            <a:ext cx="1475648" cy="1469566"/>
          </a:xfrm>
          <a:prstGeom prst="ellipse">
            <a:avLst/>
          </a:prstGeom>
          <a:gradFill flip="none" rotWithShape="1">
            <a:gsLst>
              <a:gs pos="5000">
                <a:srgbClr val="FEF5D6"/>
              </a:gs>
              <a:gs pos="68000">
                <a:srgbClr val="FBCB78"/>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a:solidFill>
                <a:schemeClr val="bg1"/>
              </a:solidFill>
            </a:endParaRPr>
          </a:p>
        </p:txBody>
      </p:sp>
      <p:sp>
        <p:nvSpPr>
          <p:cNvPr id="24" name="Oval 952"/>
          <p:cNvSpPr>
            <a:spLocks noChangeArrowheads="1"/>
          </p:cNvSpPr>
          <p:nvPr/>
        </p:nvSpPr>
        <p:spPr bwMode="auto">
          <a:xfrm>
            <a:off x="695208" y="3792252"/>
            <a:ext cx="1090697" cy="1090718"/>
          </a:xfrm>
          <a:prstGeom prst="ellipse">
            <a:avLst/>
          </a:prstGeom>
          <a:gradFill flip="none" rotWithShape="1">
            <a:gsLst>
              <a:gs pos="5000">
                <a:srgbClr val="FEF5D6"/>
              </a:gs>
              <a:gs pos="68000">
                <a:srgbClr val="FBCB78"/>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a:solidFill>
                <a:schemeClr val="bg1"/>
              </a:solidFill>
            </a:endParaRPr>
          </a:p>
        </p:txBody>
      </p:sp>
      <p:sp>
        <p:nvSpPr>
          <p:cNvPr id="25" name="Oval 953"/>
          <p:cNvSpPr>
            <a:spLocks noChangeArrowheads="1"/>
          </p:cNvSpPr>
          <p:nvPr/>
        </p:nvSpPr>
        <p:spPr bwMode="auto">
          <a:xfrm>
            <a:off x="4165878" y="5549011"/>
            <a:ext cx="659917" cy="659930"/>
          </a:xfrm>
          <a:prstGeom prst="ellipse">
            <a:avLst/>
          </a:prstGeom>
          <a:solidFill>
            <a:srgbClr val="D7271E"/>
          </a:solidFill>
          <a:ln>
            <a:noFill/>
          </a:ln>
        </p:spPr>
        <p:txBody>
          <a:bodyPr/>
          <a:lstStyle/>
          <a:p>
            <a:endParaRPr lang="zh-CN" altLang="zh-CN">
              <a:ea typeface="微软雅黑" panose="020B0503020204020204" pitchFamily="34" charset="-122"/>
            </a:endParaRPr>
          </a:p>
        </p:txBody>
      </p:sp>
      <p:sp>
        <p:nvSpPr>
          <p:cNvPr id="26" name="Oval 954"/>
          <p:cNvSpPr>
            <a:spLocks noChangeArrowheads="1"/>
          </p:cNvSpPr>
          <p:nvPr/>
        </p:nvSpPr>
        <p:spPr bwMode="auto">
          <a:xfrm>
            <a:off x="3066017" y="1445836"/>
            <a:ext cx="1295392" cy="1292363"/>
          </a:xfrm>
          <a:prstGeom prst="ellipse">
            <a:avLst/>
          </a:prstGeom>
          <a:gradFill flip="none" rotWithShape="1">
            <a:gsLst>
              <a:gs pos="5000">
                <a:srgbClr val="FEF5D6"/>
              </a:gs>
              <a:gs pos="68000">
                <a:srgbClr val="FBCB78"/>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a:solidFill>
                <a:schemeClr val="bg1"/>
              </a:solidFill>
            </a:endParaRPr>
          </a:p>
        </p:txBody>
      </p:sp>
      <p:sp>
        <p:nvSpPr>
          <p:cNvPr id="27" name="Oval 955"/>
          <p:cNvSpPr>
            <a:spLocks noChangeArrowheads="1"/>
          </p:cNvSpPr>
          <p:nvPr/>
        </p:nvSpPr>
        <p:spPr bwMode="auto">
          <a:xfrm>
            <a:off x="2271674" y="5536790"/>
            <a:ext cx="363566" cy="366627"/>
          </a:xfrm>
          <a:prstGeom prst="ellipse">
            <a:avLst/>
          </a:prstGeom>
          <a:solidFill>
            <a:srgbClr val="D7271E"/>
          </a:solidFill>
          <a:ln>
            <a:noFill/>
          </a:ln>
        </p:spPr>
        <p:txBody>
          <a:bodyPr/>
          <a:lstStyle/>
          <a:p>
            <a:endParaRPr lang="zh-CN" altLang="zh-CN">
              <a:ea typeface="微软雅黑" panose="020B0503020204020204" pitchFamily="34" charset="-122"/>
            </a:endParaRPr>
          </a:p>
        </p:txBody>
      </p:sp>
      <p:sp>
        <p:nvSpPr>
          <p:cNvPr id="28" name="Oval 956"/>
          <p:cNvSpPr>
            <a:spLocks noChangeArrowheads="1"/>
          </p:cNvSpPr>
          <p:nvPr/>
        </p:nvSpPr>
        <p:spPr bwMode="auto">
          <a:xfrm>
            <a:off x="4813573" y="3544780"/>
            <a:ext cx="1292338" cy="1289307"/>
          </a:xfrm>
          <a:prstGeom prst="ellipse">
            <a:avLst/>
          </a:prstGeom>
          <a:gradFill flip="none" rotWithShape="1">
            <a:gsLst>
              <a:gs pos="5000">
                <a:srgbClr val="FEF5D6"/>
              </a:gs>
              <a:gs pos="68000">
                <a:srgbClr val="FBCB78"/>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a:solidFill>
                <a:schemeClr val="bg1"/>
              </a:solidFill>
            </a:endParaRPr>
          </a:p>
        </p:txBody>
      </p:sp>
      <p:sp>
        <p:nvSpPr>
          <p:cNvPr id="29" name="Oval 957"/>
          <p:cNvSpPr>
            <a:spLocks noChangeArrowheads="1"/>
          </p:cNvSpPr>
          <p:nvPr/>
        </p:nvSpPr>
        <p:spPr bwMode="auto">
          <a:xfrm>
            <a:off x="2228902" y="3126212"/>
            <a:ext cx="586592" cy="586605"/>
          </a:xfrm>
          <a:prstGeom prst="ellipse">
            <a:avLst/>
          </a:prstGeom>
          <a:solidFill>
            <a:srgbClr val="D7271E"/>
          </a:solidFill>
          <a:ln>
            <a:noFill/>
          </a:ln>
        </p:spPr>
        <p:txBody>
          <a:bodyPr/>
          <a:lstStyle/>
          <a:p>
            <a:endParaRPr lang="zh-CN" altLang="zh-CN">
              <a:ea typeface="微软雅黑" panose="020B0503020204020204" pitchFamily="34" charset="-122"/>
            </a:endParaRPr>
          </a:p>
        </p:txBody>
      </p:sp>
      <p:sp>
        <p:nvSpPr>
          <p:cNvPr id="30" name="Oval 952"/>
          <p:cNvSpPr>
            <a:spLocks noChangeArrowheads="1"/>
          </p:cNvSpPr>
          <p:nvPr/>
        </p:nvSpPr>
        <p:spPr bwMode="auto">
          <a:xfrm>
            <a:off x="6871804" y="2158819"/>
            <a:ext cx="392772" cy="393160"/>
          </a:xfrm>
          <a:prstGeom prst="ellipse">
            <a:avLst/>
          </a:prstGeom>
          <a:solidFill>
            <a:srgbClr val="D7271E"/>
          </a:solidFill>
          <a:ln>
            <a:noFill/>
          </a:ln>
        </p:spPr>
        <p:txBody>
          <a:bodyPr/>
          <a:lstStyle/>
          <a:p>
            <a:endParaRPr lang="zh-CN" altLang="zh-CN">
              <a:ea typeface="微软雅黑" panose="020B0503020204020204" pitchFamily="34" charset="-122"/>
            </a:endParaRPr>
          </a:p>
        </p:txBody>
      </p:sp>
      <p:sp>
        <p:nvSpPr>
          <p:cNvPr id="31" name="Oval 952"/>
          <p:cNvSpPr>
            <a:spLocks noChangeArrowheads="1"/>
          </p:cNvSpPr>
          <p:nvPr/>
        </p:nvSpPr>
        <p:spPr bwMode="auto">
          <a:xfrm>
            <a:off x="6871804" y="3084117"/>
            <a:ext cx="392772" cy="393160"/>
          </a:xfrm>
          <a:prstGeom prst="ellipse">
            <a:avLst/>
          </a:prstGeom>
          <a:solidFill>
            <a:srgbClr val="AE1B19"/>
          </a:solidFill>
          <a:ln>
            <a:noFill/>
          </a:ln>
        </p:spPr>
        <p:txBody>
          <a:bodyPr/>
          <a:lstStyle/>
          <a:p>
            <a:endParaRPr lang="zh-CN" altLang="zh-CN">
              <a:ea typeface="微软雅黑" panose="020B0503020204020204" pitchFamily="34" charset="-122"/>
            </a:endParaRPr>
          </a:p>
        </p:txBody>
      </p:sp>
      <p:sp>
        <p:nvSpPr>
          <p:cNvPr id="32" name="Oval 952"/>
          <p:cNvSpPr>
            <a:spLocks noChangeArrowheads="1"/>
          </p:cNvSpPr>
          <p:nvPr/>
        </p:nvSpPr>
        <p:spPr bwMode="auto">
          <a:xfrm>
            <a:off x="6871804" y="4009415"/>
            <a:ext cx="392772" cy="393160"/>
          </a:xfrm>
          <a:prstGeom prst="ellipse">
            <a:avLst/>
          </a:prstGeom>
          <a:solidFill>
            <a:srgbClr val="D7271E"/>
          </a:solidFill>
          <a:ln>
            <a:noFill/>
          </a:ln>
        </p:spPr>
        <p:txBody>
          <a:bodyPr/>
          <a:lstStyle/>
          <a:p>
            <a:endParaRPr lang="zh-CN" altLang="zh-CN">
              <a:ea typeface="微软雅黑" panose="020B0503020204020204" pitchFamily="34" charset="-122"/>
            </a:endParaRPr>
          </a:p>
        </p:txBody>
      </p:sp>
      <p:sp>
        <p:nvSpPr>
          <p:cNvPr id="33" name="Oval 952"/>
          <p:cNvSpPr>
            <a:spLocks noChangeArrowheads="1"/>
          </p:cNvSpPr>
          <p:nvPr/>
        </p:nvSpPr>
        <p:spPr bwMode="auto">
          <a:xfrm>
            <a:off x="6871804" y="4934713"/>
            <a:ext cx="392772" cy="393160"/>
          </a:xfrm>
          <a:prstGeom prst="ellipse">
            <a:avLst/>
          </a:prstGeom>
          <a:solidFill>
            <a:srgbClr val="AE1B19"/>
          </a:solidFill>
          <a:ln>
            <a:noFill/>
          </a:ln>
        </p:spPr>
        <p:txBody>
          <a:bodyPr/>
          <a:lstStyle/>
          <a:p>
            <a:endParaRPr lang="zh-CN" altLang="zh-CN">
              <a:ea typeface="微软雅黑" panose="020B0503020204020204" pitchFamily="34" charset="-122"/>
            </a:endParaRPr>
          </a:p>
        </p:txBody>
      </p:sp>
      <p:sp>
        <p:nvSpPr>
          <p:cNvPr id="34" name="TextBox 974"/>
          <p:cNvSpPr txBox="1">
            <a:spLocks noChangeArrowheads="1"/>
          </p:cNvSpPr>
          <p:nvPr/>
        </p:nvSpPr>
        <p:spPr bwMode="auto">
          <a:xfrm>
            <a:off x="3087288" y="1783047"/>
            <a:ext cx="1274121" cy="525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1704975" algn="l"/>
                <a:tab pos="3314700" algn="l"/>
                <a:tab pos="4752975" algn="l"/>
                <a:tab pos="6372225" algn="l"/>
              </a:tabLst>
              <a:defRPr>
                <a:solidFill>
                  <a:schemeClr val="tx1"/>
                </a:solidFill>
                <a:latin typeface="Calibri" panose="020F0502020204030204" pitchFamily="34" charset="0"/>
              </a:defRPr>
            </a:lvl1pPr>
            <a:lvl2pPr marL="742950" indent="-285750">
              <a:tabLst>
                <a:tab pos="1704975" algn="l"/>
                <a:tab pos="3314700" algn="l"/>
                <a:tab pos="4752975" algn="l"/>
                <a:tab pos="6372225" algn="l"/>
              </a:tabLst>
              <a:defRPr>
                <a:solidFill>
                  <a:schemeClr val="tx1"/>
                </a:solidFill>
                <a:latin typeface="Calibri" panose="020F0502020204030204" pitchFamily="34" charset="0"/>
              </a:defRPr>
            </a:lvl2pPr>
            <a:lvl3pPr marL="1143000" indent="-228600">
              <a:tabLst>
                <a:tab pos="1704975" algn="l"/>
                <a:tab pos="3314700" algn="l"/>
                <a:tab pos="4752975" algn="l"/>
                <a:tab pos="6372225" algn="l"/>
              </a:tabLst>
              <a:defRPr>
                <a:solidFill>
                  <a:schemeClr val="tx1"/>
                </a:solidFill>
                <a:latin typeface="Calibri" panose="020F0502020204030204" pitchFamily="34" charset="0"/>
              </a:defRPr>
            </a:lvl3pPr>
            <a:lvl4pPr marL="1600200" indent="-228600">
              <a:tabLst>
                <a:tab pos="1704975" algn="l"/>
                <a:tab pos="3314700" algn="l"/>
                <a:tab pos="4752975" algn="l"/>
                <a:tab pos="6372225" algn="l"/>
              </a:tabLst>
              <a:defRPr>
                <a:solidFill>
                  <a:schemeClr val="tx1"/>
                </a:solidFill>
                <a:latin typeface="Calibri" panose="020F0502020204030204" pitchFamily="34" charset="0"/>
              </a:defRPr>
            </a:lvl4pPr>
            <a:lvl5pPr marL="2057400" indent="-228600">
              <a:tabLst>
                <a:tab pos="1704975" algn="l"/>
                <a:tab pos="3314700" algn="l"/>
                <a:tab pos="4752975" algn="l"/>
                <a:tab pos="6372225" algn="l"/>
              </a:tabLst>
              <a:defRPr>
                <a:solidFill>
                  <a:schemeClr val="tx1"/>
                </a:solidFill>
                <a:latin typeface="Calibri" panose="020F0502020204030204" pitchFamily="34" charset="0"/>
              </a:defRPr>
            </a:lvl5pPr>
            <a:lvl6pPr marL="2514600" indent="-228600" fontAlgn="base">
              <a:spcBef>
                <a:spcPct val="0"/>
              </a:spcBef>
              <a:spcAft>
                <a:spcPct val="0"/>
              </a:spcAft>
              <a:tabLst>
                <a:tab pos="1704975" algn="l"/>
                <a:tab pos="3314700" algn="l"/>
                <a:tab pos="4752975" algn="l"/>
                <a:tab pos="6372225" algn="l"/>
              </a:tabLst>
              <a:defRPr>
                <a:solidFill>
                  <a:schemeClr val="tx1"/>
                </a:solidFill>
                <a:latin typeface="Calibri" panose="020F0502020204030204" pitchFamily="34" charset="0"/>
              </a:defRPr>
            </a:lvl6pPr>
            <a:lvl7pPr marL="2971800" indent="-228600" fontAlgn="base">
              <a:spcBef>
                <a:spcPct val="0"/>
              </a:spcBef>
              <a:spcAft>
                <a:spcPct val="0"/>
              </a:spcAft>
              <a:tabLst>
                <a:tab pos="1704975" algn="l"/>
                <a:tab pos="3314700" algn="l"/>
                <a:tab pos="4752975" algn="l"/>
                <a:tab pos="6372225" algn="l"/>
              </a:tabLst>
              <a:defRPr>
                <a:solidFill>
                  <a:schemeClr val="tx1"/>
                </a:solidFill>
                <a:latin typeface="Calibri" panose="020F0502020204030204" pitchFamily="34" charset="0"/>
              </a:defRPr>
            </a:lvl7pPr>
            <a:lvl8pPr marL="3429000" indent="-228600" fontAlgn="base">
              <a:spcBef>
                <a:spcPct val="0"/>
              </a:spcBef>
              <a:spcAft>
                <a:spcPct val="0"/>
              </a:spcAft>
              <a:tabLst>
                <a:tab pos="1704975" algn="l"/>
                <a:tab pos="3314700" algn="l"/>
                <a:tab pos="4752975" algn="l"/>
                <a:tab pos="6372225" algn="l"/>
              </a:tabLst>
              <a:defRPr>
                <a:solidFill>
                  <a:schemeClr val="tx1"/>
                </a:solidFill>
                <a:latin typeface="Calibri" panose="020F0502020204030204" pitchFamily="34" charset="0"/>
              </a:defRPr>
            </a:lvl8pPr>
            <a:lvl9pPr marL="3886200" indent="-228600" fontAlgn="base">
              <a:spcBef>
                <a:spcPct val="0"/>
              </a:spcBef>
              <a:spcAft>
                <a:spcPct val="0"/>
              </a:spcAft>
              <a:tabLst>
                <a:tab pos="1704975" algn="l"/>
                <a:tab pos="3314700" algn="l"/>
                <a:tab pos="4752975" algn="l"/>
                <a:tab pos="6372225" algn="l"/>
              </a:tabLst>
              <a:defRPr>
                <a:solidFill>
                  <a:schemeClr val="tx1"/>
                </a:solidFill>
                <a:latin typeface="Calibri" panose="020F0502020204030204" pitchFamily="34" charset="0"/>
              </a:defRPr>
            </a:lvl9pPr>
          </a:lstStyle>
          <a:p>
            <a:pPr algn="ctr"/>
            <a:r>
              <a:rPr lang="en-US" sz="2810" dirty="0">
                <a:solidFill>
                  <a:srgbClr val="D7271E"/>
                </a:solidFill>
                <a:latin typeface="微软雅黑" panose="020B0503020204020204" pitchFamily="34" charset="-122"/>
                <a:ea typeface="微软雅黑" panose="020B0503020204020204" pitchFamily="34" charset="-122"/>
                <a:cs typeface="Roboto Condensed" pitchFamily="2" charset="0"/>
              </a:rPr>
              <a:t>2017</a:t>
            </a:r>
            <a:endParaRPr lang="bg-BG" altLang="zh-CN" sz="2810" dirty="0">
              <a:solidFill>
                <a:srgbClr val="D7271E"/>
              </a:solidFill>
              <a:latin typeface="微软雅黑" panose="020B0503020204020204" pitchFamily="34" charset="-122"/>
              <a:ea typeface="微软雅黑" panose="020B0503020204020204" pitchFamily="34" charset="-122"/>
              <a:cs typeface="Roboto Condensed" pitchFamily="2" charset="0"/>
            </a:endParaRPr>
          </a:p>
        </p:txBody>
      </p:sp>
      <p:sp>
        <p:nvSpPr>
          <p:cNvPr id="35" name="TextBox 975"/>
          <p:cNvSpPr txBox="1">
            <a:spLocks noChangeArrowheads="1"/>
          </p:cNvSpPr>
          <p:nvPr/>
        </p:nvSpPr>
        <p:spPr bwMode="auto">
          <a:xfrm>
            <a:off x="4872191" y="3908013"/>
            <a:ext cx="1279869" cy="525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1704975" algn="l"/>
                <a:tab pos="3314700" algn="l"/>
                <a:tab pos="4752975" algn="l"/>
                <a:tab pos="6372225" algn="l"/>
              </a:tabLst>
              <a:defRPr>
                <a:solidFill>
                  <a:schemeClr val="tx1"/>
                </a:solidFill>
                <a:latin typeface="Calibri" panose="020F0502020204030204" pitchFamily="34" charset="0"/>
              </a:defRPr>
            </a:lvl1pPr>
            <a:lvl2pPr marL="742950" indent="-285750">
              <a:tabLst>
                <a:tab pos="1704975" algn="l"/>
                <a:tab pos="3314700" algn="l"/>
                <a:tab pos="4752975" algn="l"/>
                <a:tab pos="6372225" algn="l"/>
              </a:tabLst>
              <a:defRPr>
                <a:solidFill>
                  <a:schemeClr val="tx1"/>
                </a:solidFill>
                <a:latin typeface="Calibri" panose="020F0502020204030204" pitchFamily="34" charset="0"/>
              </a:defRPr>
            </a:lvl2pPr>
            <a:lvl3pPr marL="1143000" indent="-228600">
              <a:tabLst>
                <a:tab pos="1704975" algn="l"/>
                <a:tab pos="3314700" algn="l"/>
                <a:tab pos="4752975" algn="l"/>
                <a:tab pos="6372225" algn="l"/>
              </a:tabLst>
              <a:defRPr>
                <a:solidFill>
                  <a:schemeClr val="tx1"/>
                </a:solidFill>
                <a:latin typeface="Calibri" panose="020F0502020204030204" pitchFamily="34" charset="0"/>
              </a:defRPr>
            </a:lvl3pPr>
            <a:lvl4pPr marL="1600200" indent="-228600">
              <a:tabLst>
                <a:tab pos="1704975" algn="l"/>
                <a:tab pos="3314700" algn="l"/>
                <a:tab pos="4752975" algn="l"/>
                <a:tab pos="6372225" algn="l"/>
              </a:tabLst>
              <a:defRPr>
                <a:solidFill>
                  <a:schemeClr val="tx1"/>
                </a:solidFill>
                <a:latin typeface="Calibri" panose="020F0502020204030204" pitchFamily="34" charset="0"/>
              </a:defRPr>
            </a:lvl4pPr>
            <a:lvl5pPr marL="2057400" indent="-228600">
              <a:tabLst>
                <a:tab pos="1704975" algn="l"/>
                <a:tab pos="3314700" algn="l"/>
                <a:tab pos="4752975" algn="l"/>
                <a:tab pos="6372225" algn="l"/>
              </a:tabLst>
              <a:defRPr>
                <a:solidFill>
                  <a:schemeClr val="tx1"/>
                </a:solidFill>
                <a:latin typeface="Calibri" panose="020F0502020204030204" pitchFamily="34" charset="0"/>
              </a:defRPr>
            </a:lvl5pPr>
            <a:lvl6pPr marL="2514600" indent="-228600" fontAlgn="base">
              <a:spcBef>
                <a:spcPct val="0"/>
              </a:spcBef>
              <a:spcAft>
                <a:spcPct val="0"/>
              </a:spcAft>
              <a:tabLst>
                <a:tab pos="1704975" algn="l"/>
                <a:tab pos="3314700" algn="l"/>
                <a:tab pos="4752975" algn="l"/>
                <a:tab pos="6372225" algn="l"/>
              </a:tabLst>
              <a:defRPr>
                <a:solidFill>
                  <a:schemeClr val="tx1"/>
                </a:solidFill>
                <a:latin typeface="Calibri" panose="020F0502020204030204" pitchFamily="34" charset="0"/>
              </a:defRPr>
            </a:lvl6pPr>
            <a:lvl7pPr marL="2971800" indent="-228600" fontAlgn="base">
              <a:spcBef>
                <a:spcPct val="0"/>
              </a:spcBef>
              <a:spcAft>
                <a:spcPct val="0"/>
              </a:spcAft>
              <a:tabLst>
                <a:tab pos="1704975" algn="l"/>
                <a:tab pos="3314700" algn="l"/>
                <a:tab pos="4752975" algn="l"/>
                <a:tab pos="6372225" algn="l"/>
              </a:tabLst>
              <a:defRPr>
                <a:solidFill>
                  <a:schemeClr val="tx1"/>
                </a:solidFill>
                <a:latin typeface="Calibri" panose="020F0502020204030204" pitchFamily="34" charset="0"/>
              </a:defRPr>
            </a:lvl7pPr>
            <a:lvl8pPr marL="3429000" indent="-228600" fontAlgn="base">
              <a:spcBef>
                <a:spcPct val="0"/>
              </a:spcBef>
              <a:spcAft>
                <a:spcPct val="0"/>
              </a:spcAft>
              <a:tabLst>
                <a:tab pos="1704975" algn="l"/>
                <a:tab pos="3314700" algn="l"/>
                <a:tab pos="4752975" algn="l"/>
                <a:tab pos="6372225" algn="l"/>
              </a:tabLst>
              <a:defRPr>
                <a:solidFill>
                  <a:schemeClr val="tx1"/>
                </a:solidFill>
                <a:latin typeface="Calibri" panose="020F0502020204030204" pitchFamily="34" charset="0"/>
              </a:defRPr>
            </a:lvl8pPr>
            <a:lvl9pPr marL="3886200" indent="-228600" fontAlgn="base">
              <a:spcBef>
                <a:spcPct val="0"/>
              </a:spcBef>
              <a:spcAft>
                <a:spcPct val="0"/>
              </a:spcAft>
              <a:tabLst>
                <a:tab pos="1704975" algn="l"/>
                <a:tab pos="3314700" algn="l"/>
                <a:tab pos="4752975" algn="l"/>
                <a:tab pos="6372225" algn="l"/>
              </a:tabLst>
              <a:defRPr>
                <a:solidFill>
                  <a:schemeClr val="tx1"/>
                </a:solidFill>
                <a:latin typeface="Calibri" panose="020F0502020204030204" pitchFamily="34" charset="0"/>
              </a:defRPr>
            </a:lvl9pPr>
          </a:lstStyle>
          <a:p>
            <a:pPr algn="ctr"/>
            <a:r>
              <a:rPr lang="en-US" sz="2810" dirty="0">
                <a:solidFill>
                  <a:srgbClr val="D7271E"/>
                </a:solidFill>
                <a:latin typeface="微软雅黑" panose="020B0503020204020204" pitchFamily="34" charset="-122"/>
                <a:ea typeface="微软雅黑" panose="020B0503020204020204" pitchFamily="34" charset="-122"/>
                <a:cs typeface="Roboto Condensed" pitchFamily="2" charset="0"/>
              </a:rPr>
              <a:t>2018</a:t>
            </a:r>
            <a:endParaRPr lang="bg-BG" altLang="zh-CN" sz="2810" dirty="0">
              <a:solidFill>
                <a:srgbClr val="D7271E"/>
              </a:solidFill>
              <a:latin typeface="微软雅黑" panose="020B0503020204020204" pitchFamily="34" charset="-122"/>
              <a:ea typeface="微软雅黑" panose="020B0503020204020204" pitchFamily="34" charset="-122"/>
              <a:cs typeface="Roboto Condensed" pitchFamily="2" charset="0"/>
            </a:endParaRPr>
          </a:p>
        </p:txBody>
      </p:sp>
      <p:sp>
        <p:nvSpPr>
          <p:cNvPr id="36" name="TextBox 976"/>
          <p:cNvSpPr txBox="1">
            <a:spLocks noChangeArrowheads="1"/>
          </p:cNvSpPr>
          <p:nvPr/>
        </p:nvSpPr>
        <p:spPr bwMode="auto">
          <a:xfrm>
            <a:off x="676489" y="4145410"/>
            <a:ext cx="105953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1704975" algn="l"/>
                <a:tab pos="3314700" algn="l"/>
                <a:tab pos="4752975" algn="l"/>
                <a:tab pos="6372225" algn="l"/>
              </a:tabLst>
              <a:defRPr>
                <a:solidFill>
                  <a:schemeClr val="tx1"/>
                </a:solidFill>
                <a:latin typeface="Calibri" panose="020F0502020204030204" pitchFamily="34" charset="0"/>
              </a:defRPr>
            </a:lvl1pPr>
            <a:lvl2pPr marL="742950" indent="-285750">
              <a:tabLst>
                <a:tab pos="1704975" algn="l"/>
                <a:tab pos="3314700" algn="l"/>
                <a:tab pos="4752975" algn="l"/>
                <a:tab pos="6372225" algn="l"/>
              </a:tabLst>
              <a:defRPr>
                <a:solidFill>
                  <a:schemeClr val="tx1"/>
                </a:solidFill>
                <a:latin typeface="Calibri" panose="020F0502020204030204" pitchFamily="34" charset="0"/>
              </a:defRPr>
            </a:lvl2pPr>
            <a:lvl3pPr marL="1143000" indent="-228600">
              <a:tabLst>
                <a:tab pos="1704975" algn="l"/>
                <a:tab pos="3314700" algn="l"/>
                <a:tab pos="4752975" algn="l"/>
                <a:tab pos="6372225" algn="l"/>
              </a:tabLst>
              <a:defRPr>
                <a:solidFill>
                  <a:schemeClr val="tx1"/>
                </a:solidFill>
                <a:latin typeface="Calibri" panose="020F0502020204030204" pitchFamily="34" charset="0"/>
              </a:defRPr>
            </a:lvl3pPr>
            <a:lvl4pPr marL="1600200" indent="-228600">
              <a:tabLst>
                <a:tab pos="1704975" algn="l"/>
                <a:tab pos="3314700" algn="l"/>
                <a:tab pos="4752975" algn="l"/>
                <a:tab pos="6372225" algn="l"/>
              </a:tabLst>
              <a:defRPr>
                <a:solidFill>
                  <a:schemeClr val="tx1"/>
                </a:solidFill>
                <a:latin typeface="Calibri" panose="020F0502020204030204" pitchFamily="34" charset="0"/>
              </a:defRPr>
            </a:lvl4pPr>
            <a:lvl5pPr marL="2057400" indent="-228600">
              <a:tabLst>
                <a:tab pos="1704975" algn="l"/>
                <a:tab pos="3314700" algn="l"/>
                <a:tab pos="4752975" algn="l"/>
                <a:tab pos="6372225" algn="l"/>
              </a:tabLst>
              <a:defRPr>
                <a:solidFill>
                  <a:schemeClr val="tx1"/>
                </a:solidFill>
                <a:latin typeface="Calibri" panose="020F0502020204030204" pitchFamily="34" charset="0"/>
              </a:defRPr>
            </a:lvl5pPr>
            <a:lvl6pPr marL="2514600" indent="-228600" fontAlgn="base">
              <a:spcBef>
                <a:spcPct val="0"/>
              </a:spcBef>
              <a:spcAft>
                <a:spcPct val="0"/>
              </a:spcAft>
              <a:tabLst>
                <a:tab pos="1704975" algn="l"/>
                <a:tab pos="3314700" algn="l"/>
                <a:tab pos="4752975" algn="l"/>
                <a:tab pos="6372225" algn="l"/>
              </a:tabLst>
              <a:defRPr>
                <a:solidFill>
                  <a:schemeClr val="tx1"/>
                </a:solidFill>
                <a:latin typeface="Calibri" panose="020F0502020204030204" pitchFamily="34" charset="0"/>
              </a:defRPr>
            </a:lvl6pPr>
            <a:lvl7pPr marL="2971800" indent="-228600" fontAlgn="base">
              <a:spcBef>
                <a:spcPct val="0"/>
              </a:spcBef>
              <a:spcAft>
                <a:spcPct val="0"/>
              </a:spcAft>
              <a:tabLst>
                <a:tab pos="1704975" algn="l"/>
                <a:tab pos="3314700" algn="l"/>
                <a:tab pos="4752975" algn="l"/>
                <a:tab pos="6372225" algn="l"/>
              </a:tabLst>
              <a:defRPr>
                <a:solidFill>
                  <a:schemeClr val="tx1"/>
                </a:solidFill>
                <a:latin typeface="Calibri" panose="020F0502020204030204" pitchFamily="34" charset="0"/>
              </a:defRPr>
            </a:lvl7pPr>
            <a:lvl8pPr marL="3429000" indent="-228600" fontAlgn="base">
              <a:spcBef>
                <a:spcPct val="0"/>
              </a:spcBef>
              <a:spcAft>
                <a:spcPct val="0"/>
              </a:spcAft>
              <a:tabLst>
                <a:tab pos="1704975" algn="l"/>
                <a:tab pos="3314700" algn="l"/>
                <a:tab pos="4752975" algn="l"/>
                <a:tab pos="6372225" algn="l"/>
              </a:tabLst>
              <a:defRPr>
                <a:solidFill>
                  <a:schemeClr val="tx1"/>
                </a:solidFill>
                <a:latin typeface="Calibri" panose="020F0502020204030204" pitchFamily="34" charset="0"/>
              </a:defRPr>
            </a:lvl8pPr>
            <a:lvl9pPr marL="3886200" indent="-228600" fontAlgn="base">
              <a:spcBef>
                <a:spcPct val="0"/>
              </a:spcBef>
              <a:spcAft>
                <a:spcPct val="0"/>
              </a:spcAft>
              <a:tabLst>
                <a:tab pos="1704975" algn="l"/>
                <a:tab pos="3314700" algn="l"/>
                <a:tab pos="4752975" algn="l"/>
                <a:tab pos="6372225" algn="l"/>
              </a:tabLst>
              <a:defRPr>
                <a:solidFill>
                  <a:schemeClr val="tx1"/>
                </a:solidFill>
                <a:latin typeface="Calibri" panose="020F0502020204030204" pitchFamily="34" charset="0"/>
              </a:defRPr>
            </a:lvl9pPr>
          </a:lstStyle>
          <a:p>
            <a:pPr algn="ctr"/>
            <a:r>
              <a:rPr lang="en-US" dirty="0">
                <a:solidFill>
                  <a:srgbClr val="D7271E"/>
                </a:solidFill>
                <a:latin typeface="微软雅黑" panose="020B0503020204020204" pitchFamily="34" charset="-122"/>
                <a:ea typeface="微软雅黑" panose="020B0503020204020204" pitchFamily="34" charset="-122"/>
                <a:cs typeface="Roboto Condensed" pitchFamily="2" charset="0"/>
              </a:rPr>
              <a:t>2016</a:t>
            </a:r>
            <a:endParaRPr lang="bg-BG" altLang="zh-CN" dirty="0">
              <a:solidFill>
                <a:srgbClr val="D7271E"/>
              </a:solidFill>
              <a:latin typeface="微软雅黑" panose="020B0503020204020204" pitchFamily="34" charset="-122"/>
              <a:ea typeface="微软雅黑" panose="020B0503020204020204" pitchFamily="34" charset="-122"/>
              <a:cs typeface="Roboto Condensed" pitchFamily="2" charset="0"/>
            </a:endParaRPr>
          </a:p>
        </p:txBody>
      </p:sp>
      <p:sp>
        <p:nvSpPr>
          <p:cNvPr id="37" name="TextBox 977"/>
          <p:cNvSpPr txBox="1">
            <a:spLocks noChangeArrowheads="1"/>
          </p:cNvSpPr>
          <p:nvPr/>
        </p:nvSpPr>
        <p:spPr bwMode="auto">
          <a:xfrm>
            <a:off x="2493521" y="4363721"/>
            <a:ext cx="1477216" cy="654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1704975" algn="l"/>
                <a:tab pos="3314700" algn="l"/>
                <a:tab pos="4752975" algn="l"/>
                <a:tab pos="6372225" algn="l"/>
              </a:tabLst>
              <a:defRPr>
                <a:solidFill>
                  <a:schemeClr val="tx1"/>
                </a:solidFill>
                <a:latin typeface="Calibri" panose="020F0502020204030204" pitchFamily="34" charset="0"/>
              </a:defRPr>
            </a:lvl1pPr>
            <a:lvl2pPr marL="742950" indent="-285750">
              <a:tabLst>
                <a:tab pos="1704975" algn="l"/>
                <a:tab pos="3314700" algn="l"/>
                <a:tab pos="4752975" algn="l"/>
                <a:tab pos="6372225" algn="l"/>
              </a:tabLst>
              <a:defRPr>
                <a:solidFill>
                  <a:schemeClr val="tx1"/>
                </a:solidFill>
                <a:latin typeface="Calibri" panose="020F0502020204030204" pitchFamily="34" charset="0"/>
              </a:defRPr>
            </a:lvl2pPr>
            <a:lvl3pPr marL="1143000" indent="-228600">
              <a:tabLst>
                <a:tab pos="1704975" algn="l"/>
                <a:tab pos="3314700" algn="l"/>
                <a:tab pos="4752975" algn="l"/>
                <a:tab pos="6372225" algn="l"/>
              </a:tabLst>
              <a:defRPr>
                <a:solidFill>
                  <a:schemeClr val="tx1"/>
                </a:solidFill>
                <a:latin typeface="Calibri" panose="020F0502020204030204" pitchFamily="34" charset="0"/>
              </a:defRPr>
            </a:lvl3pPr>
            <a:lvl4pPr marL="1600200" indent="-228600">
              <a:tabLst>
                <a:tab pos="1704975" algn="l"/>
                <a:tab pos="3314700" algn="l"/>
                <a:tab pos="4752975" algn="l"/>
                <a:tab pos="6372225" algn="l"/>
              </a:tabLst>
              <a:defRPr>
                <a:solidFill>
                  <a:schemeClr val="tx1"/>
                </a:solidFill>
                <a:latin typeface="Calibri" panose="020F0502020204030204" pitchFamily="34" charset="0"/>
              </a:defRPr>
            </a:lvl4pPr>
            <a:lvl5pPr marL="2057400" indent="-228600">
              <a:tabLst>
                <a:tab pos="1704975" algn="l"/>
                <a:tab pos="3314700" algn="l"/>
                <a:tab pos="4752975" algn="l"/>
                <a:tab pos="6372225" algn="l"/>
              </a:tabLst>
              <a:defRPr>
                <a:solidFill>
                  <a:schemeClr val="tx1"/>
                </a:solidFill>
                <a:latin typeface="Calibri" panose="020F0502020204030204" pitchFamily="34" charset="0"/>
              </a:defRPr>
            </a:lvl5pPr>
            <a:lvl6pPr marL="2514600" indent="-228600" fontAlgn="base">
              <a:spcBef>
                <a:spcPct val="0"/>
              </a:spcBef>
              <a:spcAft>
                <a:spcPct val="0"/>
              </a:spcAft>
              <a:tabLst>
                <a:tab pos="1704975" algn="l"/>
                <a:tab pos="3314700" algn="l"/>
                <a:tab pos="4752975" algn="l"/>
                <a:tab pos="6372225" algn="l"/>
              </a:tabLst>
              <a:defRPr>
                <a:solidFill>
                  <a:schemeClr val="tx1"/>
                </a:solidFill>
                <a:latin typeface="Calibri" panose="020F0502020204030204" pitchFamily="34" charset="0"/>
              </a:defRPr>
            </a:lvl6pPr>
            <a:lvl7pPr marL="2971800" indent="-228600" fontAlgn="base">
              <a:spcBef>
                <a:spcPct val="0"/>
              </a:spcBef>
              <a:spcAft>
                <a:spcPct val="0"/>
              </a:spcAft>
              <a:tabLst>
                <a:tab pos="1704975" algn="l"/>
                <a:tab pos="3314700" algn="l"/>
                <a:tab pos="4752975" algn="l"/>
                <a:tab pos="6372225" algn="l"/>
              </a:tabLst>
              <a:defRPr>
                <a:solidFill>
                  <a:schemeClr val="tx1"/>
                </a:solidFill>
                <a:latin typeface="Calibri" panose="020F0502020204030204" pitchFamily="34" charset="0"/>
              </a:defRPr>
            </a:lvl7pPr>
            <a:lvl8pPr marL="3429000" indent="-228600" fontAlgn="base">
              <a:spcBef>
                <a:spcPct val="0"/>
              </a:spcBef>
              <a:spcAft>
                <a:spcPct val="0"/>
              </a:spcAft>
              <a:tabLst>
                <a:tab pos="1704975" algn="l"/>
                <a:tab pos="3314700" algn="l"/>
                <a:tab pos="4752975" algn="l"/>
                <a:tab pos="6372225" algn="l"/>
              </a:tabLst>
              <a:defRPr>
                <a:solidFill>
                  <a:schemeClr val="tx1"/>
                </a:solidFill>
                <a:latin typeface="Calibri" panose="020F0502020204030204" pitchFamily="34" charset="0"/>
              </a:defRPr>
            </a:lvl8pPr>
            <a:lvl9pPr marL="3886200" indent="-228600" fontAlgn="base">
              <a:spcBef>
                <a:spcPct val="0"/>
              </a:spcBef>
              <a:spcAft>
                <a:spcPct val="0"/>
              </a:spcAft>
              <a:tabLst>
                <a:tab pos="1704975" algn="l"/>
                <a:tab pos="3314700" algn="l"/>
                <a:tab pos="4752975" algn="l"/>
                <a:tab pos="6372225" algn="l"/>
              </a:tabLst>
              <a:defRPr>
                <a:solidFill>
                  <a:schemeClr val="tx1"/>
                </a:solidFill>
                <a:latin typeface="Calibri" panose="020F0502020204030204" pitchFamily="34" charset="0"/>
              </a:defRPr>
            </a:lvl9pPr>
          </a:lstStyle>
          <a:p>
            <a:pPr algn="ctr"/>
            <a:r>
              <a:rPr lang="en-US" sz="3655" dirty="0">
                <a:solidFill>
                  <a:srgbClr val="D7271E"/>
                </a:solidFill>
                <a:latin typeface="微软雅黑" panose="020B0503020204020204" pitchFamily="34" charset="-122"/>
                <a:ea typeface="微软雅黑" panose="020B0503020204020204" pitchFamily="34" charset="-122"/>
                <a:cs typeface="Roboto Condensed" pitchFamily="2" charset="0"/>
              </a:rPr>
              <a:t>2019</a:t>
            </a:r>
            <a:endParaRPr lang="bg-BG" altLang="zh-CN" sz="3655" dirty="0">
              <a:solidFill>
                <a:srgbClr val="D7271E"/>
              </a:solidFill>
              <a:latin typeface="微软雅黑" panose="020B0503020204020204" pitchFamily="34" charset="-122"/>
              <a:ea typeface="微软雅黑" panose="020B0503020204020204" pitchFamily="34" charset="-122"/>
              <a:cs typeface="Roboto Condensed" pitchFamily="2" charset="0"/>
            </a:endParaRPr>
          </a:p>
        </p:txBody>
      </p:sp>
      <p:sp>
        <p:nvSpPr>
          <p:cNvPr id="38" name="TextBox 28"/>
          <p:cNvSpPr txBox="1"/>
          <p:nvPr/>
        </p:nvSpPr>
        <p:spPr>
          <a:xfrm>
            <a:off x="7336769" y="2016861"/>
            <a:ext cx="3532333" cy="651376"/>
          </a:xfrm>
          <a:prstGeom prst="rect">
            <a:avLst/>
          </a:prstGeom>
          <a:noFill/>
        </p:spPr>
        <p:txBody>
          <a:bodyPr wrap="square" lIns="96435" tIns="48218" rIns="96435" bIns="48218" rtlCol="0">
            <a:spAutoFit/>
          </a:bodyPr>
          <a:lstStyle/>
          <a:p>
            <a:pPr>
              <a:lnSpc>
                <a:spcPct val="150000"/>
              </a:lnSpc>
            </a:pP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习近平同志指出：“我们干事业不能忘本忘祖、忘记初心。我们共产党人的本。</a:t>
            </a:r>
            <a:endParaRPr lang="en-GB" altLang="zh-CN" sz="12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endParaRPr>
          </a:p>
        </p:txBody>
      </p:sp>
      <p:sp>
        <p:nvSpPr>
          <p:cNvPr id="39" name="TextBox 30"/>
          <p:cNvSpPr txBox="1"/>
          <p:nvPr/>
        </p:nvSpPr>
        <p:spPr>
          <a:xfrm>
            <a:off x="7336769" y="2943975"/>
            <a:ext cx="3532333" cy="618739"/>
          </a:xfrm>
          <a:prstGeom prst="rect">
            <a:avLst/>
          </a:prstGeom>
          <a:noFill/>
        </p:spPr>
        <p:txBody>
          <a:bodyPr wrap="square" lIns="96435" tIns="48218" rIns="96435" bIns="48218" rtlCol="0">
            <a:spAutoFit/>
          </a:bodyPr>
          <a:lstStyle/>
          <a:p>
            <a:pPr>
              <a:lnSpc>
                <a:spcPct val="150000"/>
              </a:lnSpc>
            </a:pP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对中国特色社会主义和共产主义的信念，对党和人民的忠诚。我们要固的本。</a:t>
            </a:r>
            <a:endParaRPr lang="en-GB" altLang="zh-CN" sz="12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endParaRPr>
          </a:p>
        </p:txBody>
      </p:sp>
      <p:sp>
        <p:nvSpPr>
          <p:cNvPr id="40" name="TextBox 31"/>
          <p:cNvSpPr txBox="1"/>
          <p:nvPr/>
        </p:nvSpPr>
        <p:spPr>
          <a:xfrm>
            <a:off x="7336769" y="3871089"/>
            <a:ext cx="3532333" cy="618739"/>
          </a:xfrm>
          <a:prstGeom prst="rect">
            <a:avLst/>
          </a:prstGeom>
          <a:noFill/>
        </p:spPr>
        <p:txBody>
          <a:bodyPr wrap="square" lIns="96435" tIns="48218" rIns="96435" bIns="48218" rtlCol="0">
            <a:spAutoFit/>
          </a:bodyPr>
          <a:lstStyle/>
          <a:p>
            <a:pPr>
              <a:lnSpc>
                <a:spcPct val="150000"/>
              </a:lnSpc>
            </a:pP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中国共产党之所以叫共产党，就是因为从成立之日起我们党就把共产主义确立为远大理想。</a:t>
            </a:r>
            <a:endParaRPr lang="en-GB" altLang="zh-CN" sz="12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endParaRPr>
          </a:p>
        </p:txBody>
      </p:sp>
      <p:sp>
        <p:nvSpPr>
          <p:cNvPr id="41" name="TextBox 32"/>
          <p:cNvSpPr txBox="1"/>
          <p:nvPr/>
        </p:nvSpPr>
        <p:spPr>
          <a:xfrm>
            <a:off x="7336769" y="4798202"/>
            <a:ext cx="3532333" cy="618739"/>
          </a:xfrm>
          <a:prstGeom prst="rect">
            <a:avLst/>
          </a:prstGeom>
          <a:noFill/>
        </p:spPr>
        <p:txBody>
          <a:bodyPr wrap="square" lIns="96435" tIns="48218" rIns="96435" bIns="48218" rtlCol="0">
            <a:spAutoFit/>
          </a:bodyPr>
          <a:lstStyle/>
          <a:p>
            <a:pPr>
              <a:lnSpc>
                <a:spcPct val="150000"/>
              </a:lnSpc>
            </a:pP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们党把远大理想同共同理想紧密结合起来，为坚持和发展中国特色社会主义不懈奋斗。</a:t>
            </a:r>
            <a:endParaRPr lang="en-GB" altLang="zh-CN" sz="12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endParaRPr>
          </a:p>
        </p:txBody>
      </p:sp>
    </p:spTree>
  </p:cSld>
  <p:clrMapOvr>
    <a:masterClrMapping/>
  </p:clrMapOvr>
  <p:transition spd="slow" advClick="0" advTm="7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300" fill="hold"/>
                                        <p:tgtEl>
                                          <p:spTgt spid="28"/>
                                        </p:tgtEl>
                                        <p:attrNameLst>
                                          <p:attrName>ppt_w</p:attrName>
                                        </p:attrNameLst>
                                      </p:cBhvr>
                                      <p:tavLst>
                                        <p:tav tm="0">
                                          <p:val>
                                            <p:fltVal val="0"/>
                                          </p:val>
                                        </p:tav>
                                        <p:tav tm="100000">
                                          <p:val>
                                            <p:strVal val="#ppt_w"/>
                                          </p:val>
                                        </p:tav>
                                      </p:tavLst>
                                    </p:anim>
                                    <p:anim calcmode="lin" valueType="num">
                                      <p:cBhvr>
                                        <p:cTn id="8" dur="300" fill="hold"/>
                                        <p:tgtEl>
                                          <p:spTgt spid="28"/>
                                        </p:tgtEl>
                                        <p:attrNameLst>
                                          <p:attrName>ppt_h</p:attrName>
                                        </p:attrNameLst>
                                      </p:cBhvr>
                                      <p:tavLst>
                                        <p:tav tm="0">
                                          <p:val>
                                            <p:fltVal val="0"/>
                                          </p:val>
                                        </p:tav>
                                        <p:tav tm="100000">
                                          <p:val>
                                            <p:strVal val="#ppt_h"/>
                                          </p:val>
                                        </p:tav>
                                      </p:tavLst>
                                    </p:anim>
                                    <p:anim calcmode="lin" valueType="num">
                                      <p:cBhvr>
                                        <p:cTn id="9" dur="300" fill="hold"/>
                                        <p:tgtEl>
                                          <p:spTgt spid="28"/>
                                        </p:tgtEl>
                                        <p:attrNameLst>
                                          <p:attrName>ppt_x</p:attrName>
                                        </p:attrNameLst>
                                      </p:cBhvr>
                                      <p:tavLst>
                                        <p:tav tm="0">
                                          <p:val>
                                            <p:fltVal val="0.5"/>
                                          </p:val>
                                        </p:tav>
                                        <p:tav tm="100000">
                                          <p:val>
                                            <p:strVal val="#ppt_x"/>
                                          </p:val>
                                        </p:tav>
                                      </p:tavLst>
                                    </p:anim>
                                    <p:anim calcmode="lin" valueType="num">
                                      <p:cBhvr>
                                        <p:cTn id="10" dur="300" fill="hold"/>
                                        <p:tgtEl>
                                          <p:spTgt spid="28"/>
                                        </p:tgtEl>
                                        <p:attrNameLst>
                                          <p:attrName>ppt_y</p:attrName>
                                        </p:attrNameLst>
                                      </p:cBhvr>
                                      <p:tavLst>
                                        <p:tav tm="0">
                                          <p:val>
                                            <p:fltVal val="0.5"/>
                                          </p:val>
                                        </p:tav>
                                        <p:tav tm="100000">
                                          <p:val>
                                            <p:strVal val="#ppt_y"/>
                                          </p:val>
                                        </p:tav>
                                      </p:tavLst>
                                    </p:anim>
                                  </p:childTnLst>
                                </p:cTn>
                              </p:par>
                              <p:par>
                                <p:cTn id="11" presetID="23" presetClass="entr" presetSubtype="528" fill="hold" grpId="0" nodeType="withEffect">
                                  <p:stCondLst>
                                    <p:cond delay="100"/>
                                  </p:stCondLst>
                                  <p:childTnLst>
                                    <p:set>
                                      <p:cBhvr>
                                        <p:cTn id="12" dur="1" fill="hold">
                                          <p:stCondLst>
                                            <p:cond delay="0"/>
                                          </p:stCondLst>
                                        </p:cTn>
                                        <p:tgtEl>
                                          <p:spTgt spid="26"/>
                                        </p:tgtEl>
                                        <p:attrNameLst>
                                          <p:attrName>style.visibility</p:attrName>
                                        </p:attrNameLst>
                                      </p:cBhvr>
                                      <p:to>
                                        <p:strVal val="visible"/>
                                      </p:to>
                                    </p:set>
                                    <p:anim calcmode="lin" valueType="num">
                                      <p:cBhvr>
                                        <p:cTn id="13" dur="300" fill="hold"/>
                                        <p:tgtEl>
                                          <p:spTgt spid="26"/>
                                        </p:tgtEl>
                                        <p:attrNameLst>
                                          <p:attrName>ppt_w</p:attrName>
                                        </p:attrNameLst>
                                      </p:cBhvr>
                                      <p:tavLst>
                                        <p:tav tm="0">
                                          <p:val>
                                            <p:fltVal val="0"/>
                                          </p:val>
                                        </p:tav>
                                        <p:tav tm="100000">
                                          <p:val>
                                            <p:strVal val="#ppt_w"/>
                                          </p:val>
                                        </p:tav>
                                      </p:tavLst>
                                    </p:anim>
                                    <p:anim calcmode="lin" valueType="num">
                                      <p:cBhvr>
                                        <p:cTn id="14" dur="300" fill="hold"/>
                                        <p:tgtEl>
                                          <p:spTgt spid="26"/>
                                        </p:tgtEl>
                                        <p:attrNameLst>
                                          <p:attrName>ppt_h</p:attrName>
                                        </p:attrNameLst>
                                      </p:cBhvr>
                                      <p:tavLst>
                                        <p:tav tm="0">
                                          <p:val>
                                            <p:fltVal val="0"/>
                                          </p:val>
                                        </p:tav>
                                        <p:tav tm="100000">
                                          <p:val>
                                            <p:strVal val="#ppt_h"/>
                                          </p:val>
                                        </p:tav>
                                      </p:tavLst>
                                    </p:anim>
                                    <p:anim calcmode="lin" valueType="num">
                                      <p:cBhvr>
                                        <p:cTn id="15" dur="300" fill="hold"/>
                                        <p:tgtEl>
                                          <p:spTgt spid="26"/>
                                        </p:tgtEl>
                                        <p:attrNameLst>
                                          <p:attrName>ppt_x</p:attrName>
                                        </p:attrNameLst>
                                      </p:cBhvr>
                                      <p:tavLst>
                                        <p:tav tm="0">
                                          <p:val>
                                            <p:fltVal val="0.5"/>
                                          </p:val>
                                        </p:tav>
                                        <p:tav tm="100000">
                                          <p:val>
                                            <p:strVal val="#ppt_x"/>
                                          </p:val>
                                        </p:tav>
                                      </p:tavLst>
                                    </p:anim>
                                    <p:anim calcmode="lin" valueType="num">
                                      <p:cBhvr>
                                        <p:cTn id="16" dur="300" fill="hold"/>
                                        <p:tgtEl>
                                          <p:spTgt spid="26"/>
                                        </p:tgtEl>
                                        <p:attrNameLst>
                                          <p:attrName>ppt_y</p:attrName>
                                        </p:attrNameLst>
                                      </p:cBhvr>
                                      <p:tavLst>
                                        <p:tav tm="0">
                                          <p:val>
                                            <p:fltVal val="0.5"/>
                                          </p:val>
                                        </p:tav>
                                        <p:tav tm="100000">
                                          <p:val>
                                            <p:strVal val="#ppt_y"/>
                                          </p:val>
                                        </p:tav>
                                      </p:tavLst>
                                    </p:anim>
                                  </p:childTnLst>
                                </p:cTn>
                              </p:par>
                              <p:par>
                                <p:cTn id="17" presetID="23" presetClass="entr" presetSubtype="528" fill="hold" grpId="0" nodeType="withEffect">
                                  <p:stCondLst>
                                    <p:cond delay="200"/>
                                  </p:stCondLst>
                                  <p:childTnLst>
                                    <p:set>
                                      <p:cBhvr>
                                        <p:cTn id="18" dur="1" fill="hold">
                                          <p:stCondLst>
                                            <p:cond delay="0"/>
                                          </p:stCondLst>
                                        </p:cTn>
                                        <p:tgtEl>
                                          <p:spTgt spid="25"/>
                                        </p:tgtEl>
                                        <p:attrNameLst>
                                          <p:attrName>style.visibility</p:attrName>
                                        </p:attrNameLst>
                                      </p:cBhvr>
                                      <p:to>
                                        <p:strVal val="visible"/>
                                      </p:to>
                                    </p:set>
                                    <p:anim calcmode="lin" valueType="num">
                                      <p:cBhvr>
                                        <p:cTn id="19" dur="300" fill="hold"/>
                                        <p:tgtEl>
                                          <p:spTgt spid="25"/>
                                        </p:tgtEl>
                                        <p:attrNameLst>
                                          <p:attrName>ppt_w</p:attrName>
                                        </p:attrNameLst>
                                      </p:cBhvr>
                                      <p:tavLst>
                                        <p:tav tm="0">
                                          <p:val>
                                            <p:fltVal val="0"/>
                                          </p:val>
                                        </p:tav>
                                        <p:tav tm="100000">
                                          <p:val>
                                            <p:strVal val="#ppt_w"/>
                                          </p:val>
                                        </p:tav>
                                      </p:tavLst>
                                    </p:anim>
                                    <p:anim calcmode="lin" valueType="num">
                                      <p:cBhvr>
                                        <p:cTn id="20" dur="300" fill="hold"/>
                                        <p:tgtEl>
                                          <p:spTgt spid="25"/>
                                        </p:tgtEl>
                                        <p:attrNameLst>
                                          <p:attrName>ppt_h</p:attrName>
                                        </p:attrNameLst>
                                      </p:cBhvr>
                                      <p:tavLst>
                                        <p:tav tm="0">
                                          <p:val>
                                            <p:fltVal val="0"/>
                                          </p:val>
                                        </p:tav>
                                        <p:tav tm="100000">
                                          <p:val>
                                            <p:strVal val="#ppt_h"/>
                                          </p:val>
                                        </p:tav>
                                      </p:tavLst>
                                    </p:anim>
                                    <p:anim calcmode="lin" valueType="num">
                                      <p:cBhvr>
                                        <p:cTn id="21" dur="300" fill="hold"/>
                                        <p:tgtEl>
                                          <p:spTgt spid="25"/>
                                        </p:tgtEl>
                                        <p:attrNameLst>
                                          <p:attrName>ppt_x</p:attrName>
                                        </p:attrNameLst>
                                      </p:cBhvr>
                                      <p:tavLst>
                                        <p:tav tm="0">
                                          <p:val>
                                            <p:fltVal val="0.5"/>
                                          </p:val>
                                        </p:tav>
                                        <p:tav tm="100000">
                                          <p:val>
                                            <p:strVal val="#ppt_x"/>
                                          </p:val>
                                        </p:tav>
                                      </p:tavLst>
                                    </p:anim>
                                    <p:anim calcmode="lin" valueType="num">
                                      <p:cBhvr>
                                        <p:cTn id="22" dur="300" fill="hold"/>
                                        <p:tgtEl>
                                          <p:spTgt spid="25"/>
                                        </p:tgtEl>
                                        <p:attrNameLst>
                                          <p:attrName>ppt_y</p:attrName>
                                        </p:attrNameLst>
                                      </p:cBhvr>
                                      <p:tavLst>
                                        <p:tav tm="0">
                                          <p:val>
                                            <p:fltVal val="0.5"/>
                                          </p:val>
                                        </p:tav>
                                        <p:tav tm="100000">
                                          <p:val>
                                            <p:strVal val="#ppt_y"/>
                                          </p:val>
                                        </p:tav>
                                      </p:tavLst>
                                    </p:anim>
                                  </p:childTnLst>
                                </p:cTn>
                              </p:par>
                              <p:par>
                                <p:cTn id="23" presetID="23" presetClass="entr" presetSubtype="528" fill="hold" grpId="0" nodeType="withEffect">
                                  <p:stCondLst>
                                    <p:cond delay="300"/>
                                  </p:stCondLst>
                                  <p:childTnLst>
                                    <p:set>
                                      <p:cBhvr>
                                        <p:cTn id="24" dur="1" fill="hold">
                                          <p:stCondLst>
                                            <p:cond delay="0"/>
                                          </p:stCondLst>
                                        </p:cTn>
                                        <p:tgtEl>
                                          <p:spTgt spid="23"/>
                                        </p:tgtEl>
                                        <p:attrNameLst>
                                          <p:attrName>style.visibility</p:attrName>
                                        </p:attrNameLst>
                                      </p:cBhvr>
                                      <p:to>
                                        <p:strVal val="visible"/>
                                      </p:to>
                                    </p:set>
                                    <p:anim calcmode="lin" valueType="num">
                                      <p:cBhvr>
                                        <p:cTn id="25" dur="300" fill="hold"/>
                                        <p:tgtEl>
                                          <p:spTgt spid="23"/>
                                        </p:tgtEl>
                                        <p:attrNameLst>
                                          <p:attrName>ppt_w</p:attrName>
                                        </p:attrNameLst>
                                      </p:cBhvr>
                                      <p:tavLst>
                                        <p:tav tm="0">
                                          <p:val>
                                            <p:fltVal val="0"/>
                                          </p:val>
                                        </p:tav>
                                        <p:tav tm="100000">
                                          <p:val>
                                            <p:strVal val="#ppt_w"/>
                                          </p:val>
                                        </p:tav>
                                      </p:tavLst>
                                    </p:anim>
                                    <p:anim calcmode="lin" valueType="num">
                                      <p:cBhvr>
                                        <p:cTn id="26" dur="300" fill="hold"/>
                                        <p:tgtEl>
                                          <p:spTgt spid="23"/>
                                        </p:tgtEl>
                                        <p:attrNameLst>
                                          <p:attrName>ppt_h</p:attrName>
                                        </p:attrNameLst>
                                      </p:cBhvr>
                                      <p:tavLst>
                                        <p:tav tm="0">
                                          <p:val>
                                            <p:fltVal val="0"/>
                                          </p:val>
                                        </p:tav>
                                        <p:tav tm="100000">
                                          <p:val>
                                            <p:strVal val="#ppt_h"/>
                                          </p:val>
                                        </p:tav>
                                      </p:tavLst>
                                    </p:anim>
                                    <p:anim calcmode="lin" valueType="num">
                                      <p:cBhvr>
                                        <p:cTn id="27" dur="300" fill="hold"/>
                                        <p:tgtEl>
                                          <p:spTgt spid="23"/>
                                        </p:tgtEl>
                                        <p:attrNameLst>
                                          <p:attrName>ppt_x</p:attrName>
                                        </p:attrNameLst>
                                      </p:cBhvr>
                                      <p:tavLst>
                                        <p:tav tm="0">
                                          <p:val>
                                            <p:fltVal val="0.5"/>
                                          </p:val>
                                        </p:tav>
                                        <p:tav tm="100000">
                                          <p:val>
                                            <p:strVal val="#ppt_x"/>
                                          </p:val>
                                        </p:tav>
                                      </p:tavLst>
                                    </p:anim>
                                    <p:anim calcmode="lin" valueType="num">
                                      <p:cBhvr>
                                        <p:cTn id="28" dur="300" fill="hold"/>
                                        <p:tgtEl>
                                          <p:spTgt spid="23"/>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400"/>
                                  </p:stCondLst>
                                  <p:childTnLst>
                                    <p:set>
                                      <p:cBhvr>
                                        <p:cTn id="30" dur="1" fill="hold">
                                          <p:stCondLst>
                                            <p:cond delay="0"/>
                                          </p:stCondLst>
                                        </p:cTn>
                                        <p:tgtEl>
                                          <p:spTgt spid="29"/>
                                        </p:tgtEl>
                                        <p:attrNameLst>
                                          <p:attrName>style.visibility</p:attrName>
                                        </p:attrNameLst>
                                      </p:cBhvr>
                                      <p:to>
                                        <p:strVal val="visible"/>
                                      </p:to>
                                    </p:set>
                                    <p:anim calcmode="lin" valueType="num">
                                      <p:cBhvr>
                                        <p:cTn id="31" dur="300" fill="hold"/>
                                        <p:tgtEl>
                                          <p:spTgt spid="29"/>
                                        </p:tgtEl>
                                        <p:attrNameLst>
                                          <p:attrName>ppt_w</p:attrName>
                                        </p:attrNameLst>
                                      </p:cBhvr>
                                      <p:tavLst>
                                        <p:tav tm="0">
                                          <p:val>
                                            <p:fltVal val="0"/>
                                          </p:val>
                                        </p:tav>
                                        <p:tav tm="100000">
                                          <p:val>
                                            <p:strVal val="#ppt_w"/>
                                          </p:val>
                                        </p:tav>
                                      </p:tavLst>
                                    </p:anim>
                                    <p:anim calcmode="lin" valueType="num">
                                      <p:cBhvr>
                                        <p:cTn id="32" dur="300" fill="hold"/>
                                        <p:tgtEl>
                                          <p:spTgt spid="29"/>
                                        </p:tgtEl>
                                        <p:attrNameLst>
                                          <p:attrName>ppt_h</p:attrName>
                                        </p:attrNameLst>
                                      </p:cBhvr>
                                      <p:tavLst>
                                        <p:tav tm="0">
                                          <p:val>
                                            <p:fltVal val="0"/>
                                          </p:val>
                                        </p:tav>
                                        <p:tav tm="100000">
                                          <p:val>
                                            <p:strVal val="#ppt_h"/>
                                          </p:val>
                                        </p:tav>
                                      </p:tavLst>
                                    </p:anim>
                                    <p:anim calcmode="lin" valueType="num">
                                      <p:cBhvr>
                                        <p:cTn id="33" dur="300" fill="hold"/>
                                        <p:tgtEl>
                                          <p:spTgt spid="29"/>
                                        </p:tgtEl>
                                        <p:attrNameLst>
                                          <p:attrName>ppt_x</p:attrName>
                                        </p:attrNameLst>
                                      </p:cBhvr>
                                      <p:tavLst>
                                        <p:tav tm="0">
                                          <p:val>
                                            <p:fltVal val="0.5"/>
                                          </p:val>
                                        </p:tav>
                                        <p:tav tm="100000">
                                          <p:val>
                                            <p:strVal val="#ppt_x"/>
                                          </p:val>
                                        </p:tav>
                                      </p:tavLst>
                                    </p:anim>
                                    <p:anim calcmode="lin" valueType="num">
                                      <p:cBhvr>
                                        <p:cTn id="34" dur="300" fill="hold"/>
                                        <p:tgtEl>
                                          <p:spTgt spid="29"/>
                                        </p:tgtEl>
                                        <p:attrNameLst>
                                          <p:attrName>ppt_y</p:attrName>
                                        </p:attrNameLst>
                                      </p:cBhvr>
                                      <p:tavLst>
                                        <p:tav tm="0">
                                          <p:val>
                                            <p:fltVal val="0.5"/>
                                          </p:val>
                                        </p:tav>
                                        <p:tav tm="100000">
                                          <p:val>
                                            <p:strVal val="#ppt_y"/>
                                          </p:val>
                                        </p:tav>
                                      </p:tavLst>
                                    </p:anim>
                                  </p:childTnLst>
                                </p:cTn>
                              </p:par>
                              <p:par>
                                <p:cTn id="35" presetID="23" presetClass="entr" presetSubtype="528" fill="hold" grpId="0" nodeType="withEffect">
                                  <p:stCondLst>
                                    <p:cond delay="500"/>
                                  </p:stCondLst>
                                  <p:childTnLst>
                                    <p:set>
                                      <p:cBhvr>
                                        <p:cTn id="36" dur="1" fill="hold">
                                          <p:stCondLst>
                                            <p:cond delay="0"/>
                                          </p:stCondLst>
                                        </p:cTn>
                                        <p:tgtEl>
                                          <p:spTgt spid="27"/>
                                        </p:tgtEl>
                                        <p:attrNameLst>
                                          <p:attrName>style.visibility</p:attrName>
                                        </p:attrNameLst>
                                      </p:cBhvr>
                                      <p:to>
                                        <p:strVal val="visible"/>
                                      </p:to>
                                    </p:set>
                                    <p:anim calcmode="lin" valueType="num">
                                      <p:cBhvr>
                                        <p:cTn id="37" dur="300" fill="hold"/>
                                        <p:tgtEl>
                                          <p:spTgt spid="27"/>
                                        </p:tgtEl>
                                        <p:attrNameLst>
                                          <p:attrName>ppt_w</p:attrName>
                                        </p:attrNameLst>
                                      </p:cBhvr>
                                      <p:tavLst>
                                        <p:tav tm="0">
                                          <p:val>
                                            <p:fltVal val="0"/>
                                          </p:val>
                                        </p:tav>
                                        <p:tav tm="100000">
                                          <p:val>
                                            <p:strVal val="#ppt_w"/>
                                          </p:val>
                                        </p:tav>
                                      </p:tavLst>
                                    </p:anim>
                                    <p:anim calcmode="lin" valueType="num">
                                      <p:cBhvr>
                                        <p:cTn id="38" dur="300" fill="hold"/>
                                        <p:tgtEl>
                                          <p:spTgt spid="27"/>
                                        </p:tgtEl>
                                        <p:attrNameLst>
                                          <p:attrName>ppt_h</p:attrName>
                                        </p:attrNameLst>
                                      </p:cBhvr>
                                      <p:tavLst>
                                        <p:tav tm="0">
                                          <p:val>
                                            <p:fltVal val="0"/>
                                          </p:val>
                                        </p:tav>
                                        <p:tav tm="100000">
                                          <p:val>
                                            <p:strVal val="#ppt_h"/>
                                          </p:val>
                                        </p:tav>
                                      </p:tavLst>
                                    </p:anim>
                                    <p:anim calcmode="lin" valueType="num">
                                      <p:cBhvr>
                                        <p:cTn id="39" dur="300" fill="hold"/>
                                        <p:tgtEl>
                                          <p:spTgt spid="27"/>
                                        </p:tgtEl>
                                        <p:attrNameLst>
                                          <p:attrName>ppt_x</p:attrName>
                                        </p:attrNameLst>
                                      </p:cBhvr>
                                      <p:tavLst>
                                        <p:tav tm="0">
                                          <p:val>
                                            <p:fltVal val="0.5"/>
                                          </p:val>
                                        </p:tav>
                                        <p:tav tm="100000">
                                          <p:val>
                                            <p:strVal val="#ppt_x"/>
                                          </p:val>
                                        </p:tav>
                                      </p:tavLst>
                                    </p:anim>
                                    <p:anim calcmode="lin" valueType="num">
                                      <p:cBhvr>
                                        <p:cTn id="40" dur="300" fill="hold"/>
                                        <p:tgtEl>
                                          <p:spTgt spid="27"/>
                                        </p:tgtEl>
                                        <p:attrNameLst>
                                          <p:attrName>ppt_y</p:attrName>
                                        </p:attrNameLst>
                                      </p:cBhvr>
                                      <p:tavLst>
                                        <p:tav tm="0">
                                          <p:val>
                                            <p:fltVal val="0.5"/>
                                          </p:val>
                                        </p:tav>
                                        <p:tav tm="100000">
                                          <p:val>
                                            <p:strVal val="#ppt_y"/>
                                          </p:val>
                                        </p:tav>
                                      </p:tavLst>
                                    </p:anim>
                                  </p:childTnLst>
                                </p:cTn>
                              </p:par>
                              <p:par>
                                <p:cTn id="41" presetID="23" presetClass="entr" presetSubtype="528" fill="hold" grpId="0" nodeType="withEffect">
                                  <p:stCondLst>
                                    <p:cond delay="600"/>
                                  </p:stCondLst>
                                  <p:childTnLst>
                                    <p:set>
                                      <p:cBhvr>
                                        <p:cTn id="42" dur="1" fill="hold">
                                          <p:stCondLst>
                                            <p:cond delay="0"/>
                                          </p:stCondLst>
                                        </p:cTn>
                                        <p:tgtEl>
                                          <p:spTgt spid="24"/>
                                        </p:tgtEl>
                                        <p:attrNameLst>
                                          <p:attrName>style.visibility</p:attrName>
                                        </p:attrNameLst>
                                      </p:cBhvr>
                                      <p:to>
                                        <p:strVal val="visible"/>
                                      </p:to>
                                    </p:set>
                                    <p:anim calcmode="lin" valueType="num">
                                      <p:cBhvr>
                                        <p:cTn id="43" dur="300" fill="hold"/>
                                        <p:tgtEl>
                                          <p:spTgt spid="24"/>
                                        </p:tgtEl>
                                        <p:attrNameLst>
                                          <p:attrName>ppt_w</p:attrName>
                                        </p:attrNameLst>
                                      </p:cBhvr>
                                      <p:tavLst>
                                        <p:tav tm="0">
                                          <p:val>
                                            <p:fltVal val="0"/>
                                          </p:val>
                                        </p:tav>
                                        <p:tav tm="100000">
                                          <p:val>
                                            <p:strVal val="#ppt_w"/>
                                          </p:val>
                                        </p:tav>
                                      </p:tavLst>
                                    </p:anim>
                                    <p:anim calcmode="lin" valueType="num">
                                      <p:cBhvr>
                                        <p:cTn id="44" dur="300" fill="hold"/>
                                        <p:tgtEl>
                                          <p:spTgt spid="24"/>
                                        </p:tgtEl>
                                        <p:attrNameLst>
                                          <p:attrName>ppt_h</p:attrName>
                                        </p:attrNameLst>
                                      </p:cBhvr>
                                      <p:tavLst>
                                        <p:tav tm="0">
                                          <p:val>
                                            <p:fltVal val="0"/>
                                          </p:val>
                                        </p:tav>
                                        <p:tav tm="100000">
                                          <p:val>
                                            <p:strVal val="#ppt_h"/>
                                          </p:val>
                                        </p:tav>
                                      </p:tavLst>
                                    </p:anim>
                                    <p:anim calcmode="lin" valueType="num">
                                      <p:cBhvr>
                                        <p:cTn id="45" dur="300" fill="hold"/>
                                        <p:tgtEl>
                                          <p:spTgt spid="24"/>
                                        </p:tgtEl>
                                        <p:attrNameLst>
                                          <p:attrName>ppt_x</p:attrName>
                                        </p:attrNameLst>
                                      </p:cBhvr>
                                      <p:tavLst>
                                        <p:tav tm="0">
                                          <p:val>
                                            <p:fltVal val="0.5"/>
                                          </p:val>
                                        </p:tav>
                                        <p:tav tm="100000">
                                          <p:val>
                                            <p:strVal val="#ppt_x"/>
                                          </p:val>
                                        </p:tav>
                                      </p:tavLst>
                                    </p:anim>
                                    <p:anim calcmode="lin" valueType="num">
                                      <p:cBhvr>
                                        <p:cTn id="46" dur="300" fill="hold"/>
                                        <p:tgtEl>
                                          <p:spTgt spid="24"/>
                                        </p:tgtEl>
                                        <p:attrNameLst>
                                          <p:attrName>ppt_y</p:attrName>
                                        </p:attrNameLst>
                                      </p:cBhvr>
                                      <p:tavLst>
                                        <p:tav tm="0">
                                          <p:val>
                                            <p:fltVal val="0.5"/>
                                          </p:val>
                                        </p:tav>
                                        <p:tav tm="100000">
                                          <p:val>
                                            <p:strVal val="#ppt_y"/>
                                          </p:val>
                                        </p:tav>
                                      </p:tavLst>
                                    </p:anim>
                                  </p:childTnLst>
                                </p:cTn>
                              </p:par>
                            </p:childTnLst>
                          </p:cTn>
                        </p:par>
                        <p:par>
                          <p:cTn id="47" fill="hold">
                            <p:stCondLst>
                              <p:cond delay="500"/>
                            </p:stCondLst>
                            <p:childTnLst>
                              <p:par>
                                <p:cTn id="48" presetID="14" presetClass="entr" presetSubtype="10" fill="hold" nodeType="after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randombar(horizontal)">
                                      <p:cBhvr>
                                        <p:cTn id="50" dur="500"/>
                                        <p:tgtEl>
                                          <p:spTgt spid="13"/>
                                        </p:tgtEl>
                                      </p:cBhvr>
                                    </p:animEffect>
                                  </p:childTnLst>
                                </p:cTn>
                              </p:par>
                            </p:childTnLst>
                          </p:cTn>
                        </p:par>
                        <p:par>
                          <p:cTn id="51" fill="hold">
                            <p:stCondLst>
                              <p:cond delay="1000"/>
                            </p:stCondLst>
                            <p:childTnLst>
                              <p:par>
                                <p:cTn id="52" presetID="12" presetClass="entr" presetSubtype="4" fill="hold" grpId="0" nodeType="afterEffect">
                                  <p:stCondLst>
                                    <p:cond delay="0"/>
                                  </p:stCondLst>
                                  <p:iterate type="lt">
                                    <p:tmPct val="30000"/>
                                  </p:iterate>
                                  <p:childTnLst>
                                    <p:set>
                                      <p:cBhvr>
                                        <p:cTn id="53" dur="1" fill="hold">
                                          <p:stCondLst>
                                            <p:cond delay="0"/>
                                          </p:stCondLst>
                                        </p:cTn>
                                        <p:tgtEl>
                                          <p:spTgt spid="36"/>
                                        </p:tgtEl>
                                        <p:attrNameLst>
                                          <p:attrName>style.visibility</p:attrName>
                                        </p:attrNameLst>
                                      </p:cBhvr>
                                      <p:to>
                                        <p:strVal val="visible"/>
                                      </p:to>
                                    </p:set>
                                    <p:anim calcmode="lin" valueType="num">
                                      <p:cBhvr additive="base">
                                        <p:cTn id="54" dur="500"/>
                                        <p:tgtEl>
                                          <p:spTgt spid="36"/>
                                        </p:tgtEl>
                                        <p:attrNameLst>
                                          <p:attrName>ppt_y</p:attrName>
                                        </p:attrNameLst>
                                      </p:cBhvr>
                                      <p:tavLst>
                                        <p:tav tm="0">
                                          <p:val>
                                            <p:strVal val="#ppt_y+#ppt_h*1.125000"/>
                                          </p:val>
                                        </p:tav>
                                        <p:tav tm="100000">
                                          <p:val>
                                            <p:strVal val="#ppt_y"/>
                                          </p:val>
                                        </p:tav>
                                      </p:tavLst>
                                    </p:anim>
                                    <p:animEffect transition="in" filter="wipe(up)">
                                      <p:cBhvr>
                                        <p:cTn id="55" dur="500"/>
                                        <p:tgtEl>
                                          <p:spTgt spid="36"/>
                                        </p:tgtEl>
                                      </p:cBhvr>
                                    </p:animEffect>
                                  </p:childTnLst>
                                </p:cTn>
                              </p:par>
                              <p:par>
                                <p:cTn id="56" presetID="12" presetClass="entr" presetSubtype="4" fill="hold" grpId="0" nodeType="withEffect">
                                  <p:stCondLst>
                                    <p:cond delay="200"/>
                                  </p:stCondLst>
                                  <p:iterate type="lt">
                                    <p:tmPct val="30000"/>
                                  </p:iterate>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p:tgtEl>
                                          <p:spTgt spid="34"/>
                                        </p:tgtEl>
                                        <p:attrNameLst>
                                          <p:attrName>ppt_y</p:attrName>
                                        </p:attrNameLst>
                                      </p:cBhvr>
                                      <p:tavLst>
                                        <p:tav tm="0">
                                          <p:val>
                                            <p:strVal val="#ppt_y+#ppt_h*1.125000"/>
                                          </p:val>
                                        </p:tav>
                                        <p:tav tm="100000">
                                          <p:val>
                                            <p:strVal val="#ppt_y"/>
                                          </p:val>
                                        </p:tav>
                                      </p:tavLst>
                                    </p:anim>
                                    <p:animEffect transition="in" filter="wipe(up)">
                                      <p:cBhvr>
                                        <p:cTn id="59" dur="500"/>
                                        <p:tgtEl>
                                          <p:spTgt spid="34"/>
                                        </p:tgtEl>
                                      </p:cBhvr>
                                    </p:animEffect>
                                  </p:childTnLst>
                                </p:cTn>
                              </p:par>
                              <p:par>
                                <p:cTn id="60" presetID="12" presetClass="entr" presetSubtype="4" fill="hold" grpId="0" nodeType="withEffect">
                                  <p:stCondLst>
                                    <p:cond delay="200"/>
                                  </p:stCondLst>
                                  <p:iterate type="lt">
                                    <p:tmPct val="30000"/>
                                  </p:iterate>
                                  <p:childTnLst>
                                    <p:set>
                                      <p:cBhvr>
                                        <p:cTn id="61" dur="1" fill="hold">
                                          <p:stCondLst>
                                            <p:cond delay="0"/>
                                          </p:stCondLst>
                                        </p:cTn>
                                        <p:tgtEl>
                                          <p:spTgt spid="37"/>
                                        </p:tgtEl>
                                        <p:attrNameLst>
                                          <p:attrName>style.visibility</p:attrName>
                                        </p:attrNameLst>
                                      </p:cBhvr>
                                      <p:to>
                                        <p:strVal val="visible"/>
                                      </p:to>
                                    </p:set>
                                    <p:anim calcmode="lin" valueType="num">
                                      <p:cBhvr additive="base">
                                        <p:cTn id="62" dur="500"/>
                                        <p:tgtEl>
                                          <p:spTgt spid="37"/>
                                        </p:tgtEl>
                                        <p:attrNameLst>
                                          <p:attrName>ppt_y</p:attrName>
                                        </p:attrNameLst>
                                      </p:cBhvr>
                                      <p:tavLst>
                                        <p:tav tm="0">
                                          <p:val>
                                            <p:strVal val="#ppt_y+#ppt_h*1.125000"/>
                                          </p:val>
                                        </p:tav>
                                        <p:tav tm="100000">
                                          <p:val>
                                            <p:strVal val="#ppt_y"/>
                                          </p:val>
                                        </p:tav>
                                      </p:tavLst>
                                    </p:anim>
                                    <p:animEffect transition="in" filter="wipe(up)">
                                      <p:cBhvr>
                                        <p:cTn id="63" dur="500"/>
                                        <p:tgtEl>
                                          <p:spTgt spid="37"/>
                                        </p:tgtEl>
                                      </p:cBhvr>
                                    </p:animEffect>
                                  </p:childTnLst>
                                </p:cTn>
                              </p:par>
                              <p:par>
                                <p:cTn id="64" presetID="12" presetClass="entr" presetSubtype="4" fill="hold" grpId="0" nodeType="withEffect">
                                  <p:stCondLst>
                                    <p:cond delay="200"/>
                                  </p:stCondLst>
                                  <p:iterate type="lt">
                                    <p:tmPct val="30000"/>
                                  </p:iterate>
                                  <p:childTnLst>
                                    <p:set>
                                      <p:cBhvr>
                                        <p:cTn id="65" dur="1" fill="hold">
                                          <p:stCondLst>
                                            <p:cond delay="0"/>
                                          </p:stCondLst>
                                        </p:cTn>
                                        <p:tgtEl>
                                          <p:spTgt spid="35"/>
                                        </p:tgtEl>
                                        <p:attrNameLst>
                                          <p:attrName>style.visibility</p:attrName>
                                        </p:attrNameLst>
                                      </p:cBhvr>
                                      <p:to>
                                        <p:strVal val="visible"/>
                                      </p:to>
                                    </p:set>
                                    <p:anim calcmode="lin" valueType="num">
                                      <p:cBhvr additive="base">
                                        <p:cTn id="66" dur="500"/>
                                        <p:tgtEl>
                                          <p:spTgt spid="35"/>
                                        </p:tgtEl>
                                        <p:attrNameLst>
                                          <p:attrName>ppt_y</p:attrName>
                                        </p:attrNameLst>
                                      </p:cBhvr>
                                      <p:tavLst>
                                        <p:tav tm="0">
                                          <p:val>
                                            <p:strVal val="#ppt_y+#ppt_h*1.125000"/>
                                          </p:val>
                                        </p:tav>
                                        <p:tav tm="100000">
                                          <p:val>
                                            <p:strVal val="#ppt_y"/>
                                          </p:val>
                                        </p:tav>
                                      </p:tavLst>
                                    </p:anim>
                                    <p:animEffect transition="in" filter="wipe(up)">
                                      <p:cBhvr>
                                        <p:cTn id="67" dur="500"/>
                                        <p:tgtEl>
                                          <p:spTgt spid="35"/>
                                        </p:tgtEl>
                                      </p:cBhvr>
                                    </p:animEffect>
                                  </p:childTnLst>
                                </p:cTn>
                              </p:par>
                            </p:childTnLst>
                          </p:cTn>
                        </p:par>
                        <p:par>
                          <p:cTn id="68" fill="hold">
                            <p:stCondLst>
                              <p:cond delay="2549"/>
                            </p:stCondLst>
                            <p:childTnLst>
                              <p:par>
                                <p:cTn id="69" presetID="23" presetClass="entr" presetSubtype="528" fill="hold" grpId="0" nodeType="afterEffect">
                                  <p:stCondLst>
                                    <p:cond delay="0"/>
                                  </p:stCondLst>
                                  <p:childTnLst>
                                    <p:set>
                                      <p:cBhvr>
                                        <p:cTn id="70" dur="1" fill="hold">
                                          <p:stCondLst>
                                            <p:cond delay="0"/>
                                          </p:stCondLst>
                                        </p:cTn>
                                        <p:tgtEl>
                                          <p:spTgt spid="30"/>
                                        </p:tgtEl>
                                        <p:attrNameLst>
                                          <p:attrName>style.visibility</p:attrName>
                                        </p:attrNameLst>
                                      </p:cBhvr>
                                      <p:to>
                                        <p:strVal val="visible"/>
                                      </p:to>
                                    </p:set>
                                    <p:anim calcmode="lin" valueType="num">
                                      <p:cBhvr>
                                        <p:cTn id="71" dur="500" fill="hold"/>
                                        <p:tgtEl>
                                          <p:spTgt spid="30"/>
                                        </p:tgtEl>
                                        <p:attrNameLst>
                                          <p:attrName>ppt_w</p:attrName>
                                        </p:attrNameLst>
                                      </p:cBhvr>
                                      <p:tavLst>
                                        <p:tav tm="0">
                                          <p:val>
                                            <p:fltVal val="0"/>
                                          </p:val>
                                        </p:tav>
                                        <p:tav tm="100000">
                                          <p:val>
                                            <p:strVal val="#ppt_w"/>
                                          </p:val>
                                        </p:tav>
                                      </p:tavLst>
                                    </p:anim>
                                    <p:anim calcmode="lin" valueType="num">
                                      <p:cBhvr>
                                        <p:cTn id="72" dur="500" fill="hold"/>
                                        <p:tgtEl>
                                          <p:spTgt spid="30"/>
                                        </p:tgtEl>
                                        <p:attrNameLst>
                                          <p:attrName>ppt_h</p:attrName>
                                        </p:attrNameLst>
                                      </p:cBhvr>
                                      <p:tavLst>
                                        <p:tav tm="0">
                                          <p:val>
                                            <p:fltVal val="0"/>
                                          </p:val>
                                        </p:tav>
                                        <p:tav tm="100000">
                                          <p:val>
                                            <p:strVal val="#ppt_h"/>
                                          </p:val>
                                        </p:tav>
                                      </p:tavLst>
                                    </p:anim>
                                    <p:anim calcmode="lin" valueType="num">
                                      <p:cBhvr>
                                        <p:cTn id="73" dur="500" fill="hold"/>
                                        <p:tgtEl>
                                          <p:spTgt spid="30"/>
                                        </p:tgtEl>
                                        <p:attrNameLst>
                                          <p:attrName>ppt_x</p:attrName>
                                        </p:attrNameLst>
                                      </p:cBhvr>
                                      <p:tavLst>
                                        <p:tav tm="0">
                                          <p:val>
                                            <p:fltVal val="0.5"/>
                                          </p:val>
                                        </p:tav>
                                        <p:tav tm="100000">
                                          <p:val>
                                            <p:strVal val="#ppt_x"/>
                                          </p:val>
                                        </p:tav>
                                      </p:tavLst>
                                    </p:anim>
                                    <p:anim calcmode="lin" valueType="num">
                                      <p:cBhvr>
                                        <p:cTn id="74" dur="500" fill="hold"/>
                                        <p:tgtEl>
                                          <p:spTgt spid="30"/>
                                        </p:tgtEl>
                                        <p:attrNameLst>
                                          <p:attrName>ppt_y</p:attrName>
                                        </p:attrNameLst>
                                      </p:cBhvr>
                                      <p:tavLst>
                                        <p:tav tm="0">
                                          <p:val>
                                            <p:fltVal val="0.5"/>
                                          </p:val>
                                        </p:tav>
                                        <p:tav tm="100000">
                                          <p:val>
                                            <p:strVal val="#ppt_y"/>
                                          </p:val>
                                        </p:tav>
                                      </p:tavLst>
                                    </p:anim>
                                  </p:childTnLst>
                                </p:cTn>
                              </p:par>
                              <p:par>
                                <p:cTn id="75" presetID="23" presetClass="entr" presetSubtype="528" fill="hold" grpId="0" nodeType="withEffect">
                                  <p:stCondLst>
                                    <p:cond delay="200"/>
                                  </p:stCondLst>
                                  <p:childTnLst>
                                    <p:set>
                                      <p:cBhvr>
                                        <p:cTn id="76" dur="1" fill="hold">
                                          <p:stCondLst>
                                            <p:cond delay="0"/>
                                          </p:stCondLst>
                                        </p:cTn>
                                        <p:tgtEl>
                                          <p:spTgt spid="31"/>
                                        </p:tgtEl>
                                        <p:attrNameLst>
                                          <p:attrName>style.visibility</p:attrName>
                                        </p:attrNameLst>
                                      </p:cBhvr>
                                      <p:to>
                                        <p:strVal val="visible"/>
                                      </p:to>
                                    </p:set>
                                    <p:anim calcmode="lin" valueType="num">
                                      <p:cBhvr>
                                        <p:cTn id="77" dur="500" fill="hold"/>
                                        <p:tgtEl>
                                          <p:spTgt spid="31"/>
                                        </p:tgtEl>
                                        <p:attrNameLst>
                                          <p:attrName>ppt_w</p:attrName>
                                        </p:attrNameLst>
                                      </p:cBhvr>
                                      <p:tavLst>
                                        <p:tav tm="0">
                                          <p:val>
                                            <p:fltVal val="0"/>
                                          </p:val>
                                        </p:tav>
                                        <p:tav tm="100000">
                                          <p:val>
                                            <p:strVal val="#ppt_w"/>
                                          </p:val>
                                        </p:tav>
                                      </p:tavLst>
                                    </p:anim>
                                    <p:anim calcmode="lin" valueType="num">
                                      <p:cBhvr>
                                        <p:cTn id="78" dur="500" fill="hold"/>
                                        <p:tgtEl>
                                          <p:spTgt spid="31"/>
                                        </p:tgtEl>
                                        <p:attrNameLst>
                                          <p:attrName>ppt_h</p:attrName>
                                        </p:attrNameLst>
                                      </p:cBhvr>
                                      <p:tavLst>
                                        <p:tav tm="0">
                                          <p:val>
                                            <p:fltVal val="0"/>
                                          </p:val>
                                        </p:tav>
                                        <p:tav tm="100000">
                                          <p:val>
                                            <p:strVal val="#ppt_h"/>
                                          </p:val>
                                        </p:tav>
                                      </p:tavLst>
                                    </p:anim>
                                    <p:anim calcmode="lin" valueType="num">
                                      <p:cBhvr>
                                        <p:cTn id="79" dur="500" fill="hold"/>
                                        <p:tgtEl>
                                          <p:spTgt spid="31"/>
                                        </p:tgtEl>
                                        <p:attrNameLst>
                                          <p:attrName>ppt_x</p:attrName>
                                        </p:attrNameLst>
                                      </p:cBhvr>
                                      <p:tavLst>
                                        <p:tav tm="0">
                                          <p:val>
                                            <p:fltVal val="0.5"/>
                                          </p:val>
                                        </p:tav>
                                        <p:tav tm="100000">
                                          <p:val>
                                            <p:strVal val="#ppt_x"/>
                                          </p:val>
                                        </p:tav>
                                      </p:tavLst>
                                    </p:anim>
                                    <p:anim calcmode="lin" valueType="num">
                                      <p:cBhvr>
                                        <p:cTn id="80" dur="500" fill="hold"/>
                                        <p:tgtEl>
                                          <p:spTgt spid="31"/>
                                        </p:tgtEl>
                                        <p:attrNameLst>
                                          <p:attrName>ppt_y</p:attrName>
                                        </p:attrNameLst>
                                      </p:cBhvr>
                                      <p:tavLst>
                                        <p:tav tm="0">
                                          <p:val>
                                            <p:fltVal val="0.5"/>
                                          </p:val>
                                        </p:tav>
                                        <p:tav tm="100000">
                                          <p:val>
                                            <p:strVal val="#ppt_y"/>
                                          </p:val>
                                        </p:tav>
                                      </p:tavLst>
                                    </p:anim>
                                  </p:childTnLst>
                                </p:cTn>
                              </p:par>
                              <p:par>
                                <p:cTn id="81" presetID="23" presetClass="entr" presetSubtype="528" fill="hold" grpId="0" nodeType="withEffect">
                                  <p:stCondLst>
                                    <p:cond delay="400"/>
                                  </p:stCondLst>
                                  <p:childTnLst>
                                    <p:set>
                                      <p:cBhvr>
                                        <p:cTn id="82" dur="1" fill="hold">
                                          <p:stCondLst>
                                            <p:cond delay="0"/>
                                          </p:stCondLst>
                                        </p:cTn>
                                        <p:tgtEl>
                                          <p:spTgt spid="32"/>
                                        </p:tgtEl>
                                        <p:attrNameLst>
                                          <p:attrName>style.visibility</p:attrName>
                                        </p:attrNameLst>
                                      </p:cBhvr>
                                      <p:to>
                                        <p:strVal val="visible"/>
                                      </p:to>
                                    </p:set>
                                    <p:anim calcmode="lin" valueType="num">
                                      <p:cBhvr>
                                        <p:cTn id="83" dur="500" fill="hold"/>
                                        <p:tgtEl>
                                          <p:spTgt spid="32"/>
                                        </p:tgtEl>
                                        <p:attrNameLst>
                                          <p:attrName>ppt_w</p:attrName>
                                        </p:attrNameLst>
                                      </p:cBhvr>
                                      <p:tavLst>
                                        <p:tav tm="0">
                                          <p:val>
                                            <p:fltVal val="0"/>
                                          </p:val>
                                        </p:tav>
                                        <p:tav tm="100000">
                                          <p:val>
                                            <p:strVal val="#ppt_w"/>
                                          </p:val>
                                        </p:tav>
                                      </p:tavLst>
                                    </p:anim>
                                    <p:anim calcmode="lin" valueType="num">
                                      <p:cBhvr>
                                        <p:cTn id="84" dur="500" fill="hold"/>
                                        <p:tgtEl>
                                          <p:spTgt spid="32"/>
                                        </p:tgtEl>
                                        <p:attrNameLst>
                                          <p:attrName>ppt_h</p:attrName>
                                        </p:attrNameLst>
                                      </p:cBhvr>
                                      <p:tavLst>
                                        <p:tav tm="0">
                                          <p:val>
                                            <p:fltVal val="0"/>
                                          </p:val>
                                        </p:tav>
                                        <p:tav tm="100000">
                                          <p:val>
                                            <p:strVal val="#ppt_h"/>
                                          </p:val>
                                        </p:tav>
                                      </p:tavLst>
                                    </p:anim>
                                    <p:anim calcmode="lin" valueType="num">
                                      <p:cBhvr>
                                        <p:cTn id="85" dur="500" fill="hold"/>
                                        <p:tgtEl>
                                          <p:spTgt spid="32"/>
                                        </p:tgtEl>
                                        <p:attrNameLst>
                                          <p:attrName>ppt_x</p:attrName>
                                        </p:attrNameLst>
                                      </p:cBhvr>
                                      <p:tavLst>
                                        <p:tav tm="0">
                                          <p:val>
                                            <p:fltVal val="0.5"/>
                                          </p:val>
                                        </p:tav>
                                        <p:tav tm="100000">
                                          <p:val>
                                            <p:strVal val="#ppt_x"/>
                                          </p:val>
                                        </p:tav>
                                      </p:tavLst>
                                    </p:anim>
                                    <p:anim calcmode="lin" valueType="num">
                                      <p:cBhvr>
                                        <p:cTn id="86" dur="500" fill="hold"/>
                                        <p:tgtEl>
                                          <p:spTgt spid="32"/>
                                        </p:tgtEl>
                                        <p:attrNameLst>
                                          <p:attrName>ppt_y</p:attrName>
                                        </p:attrNameLst>
                                      </p:cBhvr>
                                      <p:tavLst>
                                        <p:tav tm="0">
                                          <p:val>
                                            <p:fltVal val="0.5"/>
                                          </p:val>
                                        </p:tav>
                                        <p:tav tm="100000">
                                          <p:val>
                                            <p:strVal val="#ppt_y"/>
                                          </p:val>
                                        </p:tav>
                                      </p:tavLst>
                                    </p:anim>
                                  </p:childTnLst>
                                </p:cTn>
                              </p:par>
                              <p:par>
                                <p:cTn id="87" presetID="23" presetClass="entr" presetSubtype="528" fill="hold" grpId="0" nodeType="withEffect">
                                  <p:stCondLst>
                                    <p:cond delay="60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 calcmode="lin" valueType="num">
                                      <p:cBhvr>
                                        <p:cTn id="91" dur="500" fill="hold"/>
                                        <p:tgtEl>
                                          <p:spTgt spid="33"/>
                                        </p:tgtEl>
                                        <p:attrNameLst>
                                          <p:attrName>ppt_x</p:attrName>
                                        </p:attrNameLst>
                                      </p:cBhvr>
                                      <p:tavLst>
                                        <p:tav tm="0">
                                          <p:val>
                                            <p:fltVal val="0.5"/>
                                          </p:val>
                                        </p:tav>
                                        <p:tav tm="100000">
                                          <p:val>
                                            <p:strVal val="#ppt_x"/>
                                          </p:val>
                                        </p:tav>
                                      </p:tavLst>
                                    </p:anim>
                                    <p:anim calcmode="lin" valueType="num">
                                      <p:cBhvr>
                                        <p:cTn id="92" dur="500" fill="hold"/>
                                        <p:tgtEl>
                                          <p:spTgt spid="33"/>
                                        </p:tgtEl>
                                        <p:attrNameLst>
                                          <p:attrName>ppt_y</p:attrName>
                                        </p:attrNameLst>
                                      </p:cBhvr>
                                      <p:tavLst>
                                        <p:tav tm="0">
                                          <p:val>
                                            <p:fltVal val="0.5"/>
                                          </p:val>
                                        </p:tav>
                                        <p:tav tm="100000">
                                          <p:val>
                                            <p:strVal val="#ppt_y"/>
                                          </p:val>
                                        </p:tav>
                                      </p:tavLst>
                                    </p:anim>
                                  </p:childTnLst>
                                </p:cTn>
                              </p:par>
                            </p:childTnLst>
                          </p:cTn>
                        </p:par>
                        <p:par>
                          <p:cTn id="93" fill="hold">
                            <p:stCondLst>
                              <p:cond delay="3049"/>
                            </p:stCondLst>
                            <p:childTnLst>
                              <p:par>
                                <p:cTn id="94" presetID="27" presetClass="entr" presetSubtype="0" fill="hold" grpId="0" nodeType="afterEffect">
                                  <p:stCondLst>
                                    <p:cond delay="0"/>
                                  </p:stCondLst>
                                  <p:iterate type="lt">
                                    <p:tmPct val="30000"/>
                                  </p:iterate>
                                  <p:childTnLst>
                                    <p:set>
                                      <p:cBhvr>
                                        <p:cTn id="95" dur="1" fill="hold">
                                          <p:stCondLst>
                                            <p:cond delay="0"/>
                                          </p:stCondLst>
                                        </p:cTn>
                                        <p:tgtEl>
                                          <p:spTgt spid="38"/>
                                        </p:tgtEl>
                                        <p:attrNameLst>
                                          <p:attrName>style.visibility</p:attrName>
                                        </p:attrNameLst>
                                      </p:cBhvr>
                                      <p:to>
                                        <p:strVal val="visible"/>
                                      </p:to>
                                    </p:set>
                                    <p:anim calcmode="discrete" valueType="clr">
                                      <p:cBhvr override="childStyle">
                                        <p:cTn id="96" dur="100"/>
                                        <p:tgtEl>
                                          <p:spTgt spid="38"/>
                                        </p:tgtEl>
                                        <p:attrNameLst>
                                          <p:attrName>style.color</p:attrName>
                                        </p:attrNameLst>
                                      </p:cBhvr>
                                      <p:tavLst>
                                        <p:tav tm="0">
                                          <p:val>
                                            <p:clrVal>
                                              <a:schemeClr val="bg1"/>
                                            </p:clrVal>
                                          </p:val>
                                        </p:tav>
                                        <p:tav tm="50000">
                                          <p:val>
                                            <p:clrVal>
                                              <a:schemeClr val="bg1"/>
                                            </p:clrVal>
                                          </p:val>
                                        </p:tav>
                                      </p:tavLst>
                                    </p:anim>
                                    <p:anim calcmode="discrete" valueType="clr">
                                      <p:cBhvr>
                                        <p:cTn id="97" dur="100"/>
                                        <p:tgtEl>
                                          <p:spTgt spid="38"/>
                                        </p:tgtEl>
                                        <p:attrNameLst>
                                          <p:attrName>fillcolor</p:attrName>
                                        </p:attrNameLst>
                                      </p:cBhvr>
                                      <p:tavLst>
                                        <p:tav tm="0">
                                          <p:val>
                                            <p:clrVal>
                                              <a:schemeClr val="accent2"/>
                                            </p:clrVal>
                                          </p:val>
                                        </p:tav>
                                        <p:tav tm="50000">
                                          <p:val>
                                            <p:clrVal>
                                              <a:schemeClr val="hlink"/>
                                            </p:clrVal>
                                          </p:val>
                                        </p:tav>
                                      </p:tavLst>
                                    </p:anim>
                                    <p:set>
                                      <p:cBhvr>
                                        <p:cTn id="98" dur="100"/>
                                        <p:tgtEl>
                                          <p:spTgt spid="38"/>
                                        </p:tgtEl>
                                        <p:attrNameLst>
                                          <p:attrName>fill.type</p:attrName>
                                        </p:attrNameLst>
                                      </p:cBhvr>
                                      <p:to>
                                        <p:strVal val="solid"/>
                                      </p:to>
                                    </p:set>
                                  </p:childTnLst>
                                </p:cTn>
                              </p:par>
                              <p:par>
                                <p:cTn id="99" presetID="27" presetClass="entr" presetSubtype="0" fill="hold" grpId="0" nodeType="withEffect">
                                  <p:stCondLst>
                                    <p:cond delay="300"/>
                                  </p:stCondLst>
                                  <p:iterate type="lt">
                                    <p:tmPct val="30000"/>
                                  </p:iterate>
                                  <p:childTnLst>
                                    <p:set>
                                      <p:cBhvr>
                                        <p:cTn id="100" dur="1" fill="hold">
                                          <p:stCondLst>
                                            <p:cond delay="0"/>
                                          </p:stCondLst>
                                        </p:cTn>
                                        <p:tgtEl>
                                          <p:spTgt spid="39"/>
                                        </p:tgtEl>
                                        <p:attrNameLst>
                                          <p:attrName>style.visibility</p:attrName>
                                        </p:attrNameLst>
                                      </p:cBhvr>
                                      <p:to>
                                        <p:strVal val="visible"/>
                                      </p:to>
                                    </p:set>
                                    <p:anim calcmode="discrete" valueType="clr">
                                      <p:cBhvr override="childStyle">
                                        <p:cTn id="101" dur="100"/>
                                        <p:tgtEl>
                                          <p:spTgt spid="39"/>
                                        </p:tgtEl>
                                        <p:attrNameLst>
                                          <p:attrName>style.color</p:attrName>
                                        </p:attrNameLst>
                                      </p:cBhvr>
                                      <p:tavLst>
                                        <p:tav tm="0">
                                          <p:val>
                                            <p:clrVal>
                                              <a:schemeClr val="bg1"/>
                                            </p:clrVal>
                                          </p:val>
                                        </p:tav>
                                        <p:tav tm="50000">
                                          <p:val>
                                            <p:clrVal>
                                              <a:schemeClr val="bg1"/>
                                            </p:clrVal>
                                          </p:val>
                                        </p:tav>
                                      </p:tavLst>
                                    </p:anim>
                                    <p:anim calcmode="discrete" valueType="clr">
                                      <p:cBhvr>
                                        <p:cTn id="102" dur="100"/>
                                        <p:tgtEl>
                                          <p:spTgt spid="39"/>
                                        </p:tgtEl>
                                        <p:attrNameLst>
                                          <p:attrName>fillcolor</p:attrName>
                                        </p:attrNameLst>
                                      </p:cBhvr>
                                      <p:tavLst>
                                        <p:tav tm="0">
                                          <p:val>
                                            <p:clrVal>
                                              <a:schemeClr val="accent2"/>
                                            </p:clrVal>
                                          </p:val>
                                        </p:tav>
                                        <p:tav tm="50000">
                                          <p:val>
                                            <p:clrVal>
                                              <a:schemeClr val="hlink"/>
                                            </p:clrVal>
                                          </p:val>
                                        </p:tav>
                                      </p:tavLst>
                                    </p:anim>
                                    <p:set>
                                      <p:cBhvr>
                                        <p:cTn id="103" dur="100"/>
                                        <p:tgtEl>
                                          <p:spTgt spid="39"/>
                                        </p:tgtEl>
                                        <p:attrNameLst>
                                          <p:attrName>fill.type</p:attrName>
                                        </p:attrNameLst>
                                      </p:cBhvr>
                                      <p:to>
                                        <p:strVal val="solid"/>
                                      </p:to>
                                    </p:set>
                                  </p:childTnLst>
                                </p:cTn>
                              </p:par>
                              <p:par>
                                <p:cTn id="104" presetID="27" presetClass="entr" presetSubtype="0" fill="hold" grpId="0" nodeType="withEffect">
                                  <p:stCondLst>
                                    <p:cond delay="600"/>
                                  </p:stCondLst>
                                  <p:iterate type="lt">
                                    <p:tmPct val="30000"/>
                                  </p:iterate>
                                  <p:childTnLst>
                                    <p:set>
                                      <p:cBhvr>
                                        <p:cTn id="105" dur="1" fill="hold">
                                          <p:stCondLst>
                                            <p:cond delay="0"/>
                                          </p:stCondLst>
                                        </p:cTn>
                                        <p:tgtEl>
                                          <p:spTgt spid="40"/>
                                        </p:tgtEl>
                                        <p:attrNameLst>
                                          <p:attrName>style.visibility</p:attrName>
                                        </p:attrNameLst>
                                      </p:cBhvr>
                                      <p:to>
                                        <p:strVal val="visible"/>
                                      </p:to>
                                    </p:set>
                                    <p:anim calcmode="discrete" valueType="clr">
                                      <p:cBhvr override="childStyle">
                                        <p:cTn id="106" dur="100"/>
                                        <p:tgtEl>
                                          <p:spTgt spid="40"/>
                                        </p:tgtEl>
                                        <p:attrNameLst>
                                          <p:attrName>style.color</p:attrName>
                                        </p:attrNameLst>
                                      </p:cBhvr>
                                      <p:tavLst>
                                        <p:tav tm="0">
                                          <p:val>
                                            <p:clrVal>
                                              <a:schemeClr val="bg1"/>
                                            </p:clrVal>
                                          </p:val>
                                        </p:tav>
                                        <p:tav tm="50000">
                                          <p:val>
                                            <p:clrVal>
                                              <a:schemeClr val="bg1"/>
                                            </p:clrVal>
                                          </p:val>
                                        </p:tav>
                                      </p:tavLst>
                                    </p:anim>
                                    <p:anim calcmode="discrete" valueType="clr">
                                      <p:cBhvr>
                                        <p:cTn id="107" dur="100"/>
                                        <p:tgtEl>
                                          <p:spTgt spid="40"/>
                                        </p:tgtEl>
                                        <p:attrNameLst>
                                          <p:attrName>fillcolor</p:attrName>
                                        </p:attrNameLst>
                                      </p:cBhvr>
                                      <p:tavLst>
                                        <p:tav tm="0">
                                          <p:val>
                                            <p:clrVal>
                                              <a:schemeClr val="accent2"/>
                                            </p:clrVal>
                                          </p:val>
                                        </p:tav>
                                        <p:tav tm="50000">
                                          <p:val>
                                            <p:clrVal>
                                              <a:schemeClr val="hlink"/>
                                            </p:clrVal>
                                          </p:val>
                                        </p:tav>
                                      </p:tavLst>
                                    </p:anim>
                                    <p:set>
                                      <p:cBhvr>
                                        <p:cTn id="108" dur="100"/>
                                        <p:tgtEl>
                                          <p:spTgt spid="40"/>
                                        </p:tgtEl>
                                        <p:attrNameLst>
                                          <p:attrName>fill.type</p:attrName>
                                        </p:attrNameLst>
                                      </p:cBhvr>
                                      <p:to>
                                        <p:strVal val="solid"/>
                                      </p:to>
                                    </p:set>
                                  </p:childTnLst>
                                </p:cTn>
                              </p:par>
                              <p:par>
                                <p:cTn id="109" presetID="27" presetClass="entr" presetSubtype="0" fill="hold" grpId="0" nodeType="withEffect">
                                  <p:stCondLst>
                                    <p:cond delay="900"/>
                                  </p:stCondLst>
                                  <p:iterate type="lt">
                                    <p:tmPct val="30000"/>
                                  </p:iterate>
                                  <p:childTnLst>
                                    <p:set>
                                      <p:cBhvr>
                                        <p:cTn id="110" dur="1" fill="hold">
                                          <p:stCondLst>
                                            <p:cond delay="0"/>
                                          </p:stCondLst>
                                        </p:cTn>
                                        <p:tgtEl>
                                          <p:spTgt spid="41"/>
                                        </p:tgtEl>
                                        <p:attrNameLst>
                                          <p:attrName>style.visibility</p:attrName>
                                        </p:attrNameLst>
                                      </p:cBhvr>
                                      <p:to>
                                        <p:strVal val="visible"/>
                                      </p:to>
                                    </p:set>
                                    <p:anim calcmode="discrete" valueType="clr">
                                      <p:cBhvr override="childStyle">
                                        <p:cTn id="111" dur="100"/>
                                        <p:tgtEl>
                                          <p:spTgt spid="41"/>
                                        </p:tgtEl>
                                        <p:attrNameLst>
                                          <p:attrName>style.color</p:attrName>
                                        </p:attrNameLst>
                                      </p:cBhvr>
                                      <p:tavLst>
                                        <p:tav tm="0">
                                          <p:val>
                                            <p:clrVal>
                                              <a:schemeClr val="bg1"/>
                                            </p:clrVal>
                                          </p:val>
                                        </p:tav>
                                        <p:tav tm="50000">
                                          <p:val>
                                            <p:clrVal>
                                              <a:schemeClr val="bg1"/>
                                            </p:clrVal>
                                          </p:val>
                                        </p:tav>
                                      </p:tavLst>
                                    </p:anim>
                                    <p:anim calcmode="discrete" valueType="clr">
                                      <p:cBhvr>
                                        <p:cTn id="112" dur="100"/>
                                        <p:tgtEl>
                                          <p:spTgt spid="41"/>
                                        </p:tgtEl>
                                        <p:attrNameLst>
                                          <p:attrName>fillcolor</p:attrName>
                                        </p:attrNameLst>
                                      </p:cBhvr>
                                      <p:tavLst>
                                        <p:tav tm="0">
                                          <p:val>
                                            <p:clrVal>
                                              <a:schemeClr val="accent2"/>
                                            </p:clrVal>
                                          </p:val>
                                        </p:tav>
                                        <p:tav tm="50000">
                                          <p:val>
                                            <p:clrVal>
                                              <a:schemeClr val="hlink"/>
                                            </p:clrVal>
                                          </p:val>
                                        </p:tav>
                                      </p:tavLst>
                                    </p:anim>
                                    <p:set>
                                      <p:cBhvr>
                                        <p:cTn id="113" dur="100"/>
                                        <p:tgtEl>
                                          <p:spTgt spid="4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p:bldP spid="35" grpId="0"/>
      <p:bldP spid="36" grpId="0"/>
      <p:bldP spid="37" grpId="0"/>
      <p:bldP spid="38" grpId="0"/>
      <p:bldP spid="39" grpId="0"/>
      <p:bldP spid="40" grpId="0"/>
      <p:bldP spid="4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3" cstate="screen"/>
          <a:srcRect l="-2"/>
          <a:stretch>
            <a:fillRect/>
          </a:stretch>
        </p:blipFill>
        <p:spPr>
          <a:xfrm>
            <a:off x="0" y="0"/>
            <a:ext cx="12191999" cy="6858000"/>
          </a:xfrm>
          <a:prstGeom prst="rect">
            <a:avLst/>
          </a:prstGeom>
        </p:spPr>
      </p:pic>
      <p:pic>
        <p:nvPicPr>
          <p:cNvPr id="29" name="图片 28"/>
          <p:cNvPicPr>
            <a:picLocks noChangeAspect="1"/>
          </p:cNvPicPr>
          <p:nvPr/>
        </p:nvPicPr>
        <p:blipFill>
          <a:blip r:embed="rId4"/>
          <a:stretch>
            <a:fillRect/>
          </a:stretch>
        </p:blipFill>
        <p:spPr>
          <a:xfrm>
            <a:off x="-363462" y="528393"/>
            <a:ext cx="5045190" cy="3366552"/>
          </a:xfrm>
          <a:prstGeom prst="rect">
            <a:avLst/>
          </a:prstGeom>
        </p:spPr>
      </p:pic>
      <p:pic>
        <p:nvPicPr>
          <p:cNvPr id="30" name="图片 29"/>
          <p:cNvPicPr>
            <a:picLocks noChangeAspect="1"/>
          </p:cNvPicPr>
          <p:nvPr/>
        </p:nvPicPr>
        <p:blipFill>
          <a:blip r:embed="rId5"/>
          <a:stretch>
            <a:fillRect/>
          </a:stretch>
        </p:blipFill>
        <p:spPr>
          <a:xfrm>
            <a:off x="8594436" y="319568"/>
            <a:ext cx="1743075" cy="1190625"/>
          </a:xfrm>
          <a:prstGeom prst="rect">
            <a:avLst/>
          </a:prstGeom>
        </p:spPr>
      </p:pic>
      <p:pic>
        <p:nvPicPr>
          <p:cNvPr id="2" name="图片 1"/>
          <p:cNvPicPr>
            <a:picLocks noChangeAspect="1"/>
          </p:cNvPicPr>
          <p:nvPr/>
        </p:nvPicPr>
        <p:blipFill rotWithShape="1">
          <a:blip r:embed="rId6" cstate="screen"/>
          <a:srcRect/>
          <a:stretch>
            <a:fillRect/>
          </a:stretch>
        </p:blipFill>
        <p:spPr>
          <a:xfrm>
            <a:off x="784485" y="5093904"/>
            <a:ext cx="10623030" cy="1586656"/>
          </a:xfrm>
          <a:prstGeom prst="rect">
            <a:avLst/>
          </a:prstGeom>
        </p:spPr>
      </p:pic>
      <p:pic>
        <p:nvPicPr>
          <p:cNvPr id="3" name="图片 2"/>
          <p:cNvPicPr>
            <a:picLocks noChangeAspect="1"/>
          </p:cNvPicPr>
          <p:nvPr/>
        </p:nvPicPr>
        <p:blipFill rotWithShape="1">
          <a:blip r:embed="rId7" cstate="screen"/>
          <a:srcRect/>
          <a:stretch>
            <a:fillRect/>
          </a:stretch>
        </p:blipFill>
        <p:spPr>
          <a:xfrm>
            <a:off x="0" y="5470681"/>
            <a:ext cx="12192000" cy="1387319"/>
          </a:xfrm>
          <a:prstGeom prst="rect">
            <a:avLst/>
          </a:prstGeom>
        </p:spPr>
      </p:pic>
      <p:sp>
        <p:nvSpPr>
          <p:cNvPr id="23" name="文本框 7"/>
          <p:cNvSpPr txBox="1">
            <a:spLocks noChangeArrowheads="1"/>
          </p:cNvSpPr>
          <p:nvPr/>
        </p:nvSpPr>
        <p:spPr bwMode="auto">
          <a:xfrm>
            <a:off x="4725829" y="2346468"/>
            <a:ext cx="5917187"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4400" b="1" dirty="0">
                <a:solidFill>
                  <a:srgbClr val="D7271E"/>
                </a:solidFill>
                <a:ea typeface="微软雅黑" panose="020B0503020204020204" pitchFamily="34" charset="-122"/>
              </a:rPr>
              <a:t>牢记使命，英勇奋斗</a:t>
            </a:r>
          </a:p>
        </p:txBody>
      </p:sp>
      <p:sp>
        <p:nvSpPr>
          <p:cNvPr id="24" name="文本框 8"/>
          <p:cNvSpPr txBox="1">
            <a:spLocks noChangeArrowheads="1"/>
          </p:cNvSpPr>
          <p:nvPr/>
        </p:nvSpPr>
        <p:spPr bwMode="auto">
          <a:xfrm>
            <a:off x="4777726" y="3279114"/>
            <a:ext cx="276701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en-US" altLang="zh-CN" sz="2200" spc="50" dirty="0">
                <a:solidFill>
                  <a:srgbClr val="D7271E"/>
                </a:solidFill>
                <a:latin typeface="微软雅黑" panose="020B0503020204020204" pitchFamily="34" charset="-122"/>
                <a:ea typeface="微软雅黑" panose="020B0503020204020204" pitchFamily="34" charset="-122"/>
              </a:rPr>
              <a:t>01 </a:t>
            </a:r>
            <a:r>
              <a:rPr lang="zh-CN" altLang="en-US" sz="2200" spc="50" dirty="0">
                <a:solidFill>
                  <a:srgbClr val="D7271E"/>
                </a:solidFill>
                <a:latin typeface="微软雅黑" panose="020B0503020204020204" pitchFamily="34" charset="-122"/>
                <a:ea typeface="微软雅黑" panose="020B0503020204020204" pitchFamily="34" charset="-122"/>
              </a:rPr>
              <a:t>点击输入内容</a:t>
            </a:r>
          </a:p>
        </p:txBody>
      </p:sp>
      <p:sp>
        <p:nvSpPr>
          <p:cNvPr id="25" name="文本框 24"/>
          <p:cNvSpPr txBox="1"/>
          <p:nvPr/>
        </p:nvSpPr>
        <p:spPr>
          <a:xfrm>
            <a:off x="1557478" y="1956825"/>
            <a:ext cx="2889133" cy="2786276"/>
          </a:xfrm>
          <a:prstGeom prst="rect">
            <a:avLst/>
          </a:prstGeom>
          <a:noFill/>
        </p:spPr>
        <p:txBody>
          <a:bodyPr wrap="square">
            <a:spAutoFit/>
          </a:bodyPr>
          <a:lstStyle/>
          <a:p>
            <a:pPr algn="r" fontAlgn="auto">
              <a:spcBef>
                <a:spcPts val="0"/>
              </a:spcBef>
              <a:spcAft>
                <a:spcPts val="0"/>
              </a:spcAft>
              <a:defRPr/>
            </a:pPr>
            <a:r>
              <a:rPr lang="en-US" altLang="zh-CN" sz="17505" b="1" dirty="0">
                <a:solidFill>
                  <a:srgbClr val="D7271E"/>
                </a:solidFill>
                <a:latin typeface="Impact" panose="020B0806030902050204" pitchFamily="34" charset="0"/>
                <a:ea typeface="微软雅黑" panose="020B0503020204020204" pitchFamily="34" charset="-122"/>
              </a:rPr>
              <a:t>02</a:t>
            </a:r>
            <a:endParaRPr lang="zh-CN" altLang="en-US" sz="17505" b="1" dirty="0">
              <a:solidFill>
                <a:srgbClr val="D7271E"/>
              </a:solidFill>
              <a:latin typeface="Impact" panose="020B0806030902050204" pitchFamily="34" charset="0"/>
              <a:ea typeface="微软雅黑" panose="020B0503020204020204" pitchFamily="34" charset="-122"/>
            </a:endParaRPr>
          </a:p>
        </p:txBody>
      </p:sp>
      <p:sp>
        <p:nvSpPr>
          <p:cNvPr id="26" name="文本框 8"/>
          <p:cNvSpPr txBox="1">
            <a:spLocks noChangeArrowheads="1"/>
          </p:cNvSpPr>
          <p:nvPr/>
        </p:nvSpPr>
        <p:spPr bwMode="auto">
          <a:xfrm>
            <a:off x="7579401" y="3279114"/>
            <a:ext cx="276701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200" spc="50" dirty="0">
                <a:solidFill>
                  <a:srgbClr val="D7271E"/>
                </a:solidFill>
                <a:latin typeface="微软雅黑" panose="020B0503020204020204" pitchFamily="34" charset="-122"/>
                <a:ea typeface="微软雅黑" panose="020B0503020204020204" pitchFamily="34" charset="-122"/>
              </a:rPr>
              <a:t>02 </a:t>
            </a:r>
            <a:r>
              <a:rPr lang="zh-CN" altLang="en-US" sz="2200" spc="50" dirty="0">
                <a:solidFill>
                  <a:srgbClr val="D7271E"/>
                </a:solidFill>
                <a:latin typeface="微软雅黑" panose="020B0503020204020204" pitchFamily="34" charset="-122"/>
                <a:ea typeface="微软雅黑" panose="020B0503020204020204" pitchFamily="34" charset="-122"/>
              </a:rPr>
              <a:t>点击输入内容</a:t>
            </a:r>
          </a:p>
        </p:txBody>
      </p:sp>
      <p:sp>
        <p:nvSpPr>
          <p:cNvPr id="27" name="文本框 8"/>
          <p:cNvSpPr txBox="1">
            <a:spLocks noChangeArrowheads="1"/>
          </p:cNvSpPr>
          <p:nvPr/>
        </p:nvSpPr>
        <p:spPr bwMode="auto">
          <a:xfrm>
            <a:off x="4777726" y="3756271"/>
            <a:ext cx="276701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en-US" altLang="zh-CN" sz="2200" spc="50" dirty="0">
                <a:solidFill>
                  <a:srgbClr val="D7271E"/>
                </a:solidFill>
                <a:latin typeface="微软雅黑" panose="020B0503020204020204" pitchFamily="34" charset="-122"/>
                <a:ea typeface="微软雅黑" panose="020B0503020204020204" pitchFamily="34" charset="-122"/>
              </a:rPr>
              <a:t>03 </a:t>
            </a:r>
            <a:r>
              <a:rPr lang="zh-CN" altLang="en-US" sz="2200" spc="50" dirty="0">
                <a:solidFill>
                  <a:srgbClr val="D7271E"/>
                </a:solidFill>
                <a:latin typeface="微软雅黑" panose="020B0503020204020204" pitchFamily="34" charset="-122"/>
                <a:ea typeface="微软雅黑" panose="020B0503020204020204" pitchFamily="34" charset="-122"/>
              </a:rPr>
              <a:t>点击输入内容</a:t>
            </a:r>
          </a:p>
        </p:txBody>
      </p:sp>
      <p:sp>
        <p:nvSpPr>
          <p:cNvPr id="28" name="文本框 8"/>
          <p:cNvSpPr txBox="1">
            <a:spLocks noChangeArrowheads="1"/>
          </p:cNvSpPr>
          <p:nvPr/>
        </p:nvSpPr>
        <p:spPr bwMode="auto">
          <a:xfrm>
            <a:off x="7579401" y="3756271"/>
            <a:ext cx="276701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en-US" altLang="zh-CN" sz="2200" spc="50" dirty="0">
                <a:solidFill>
                  <a:srgbClr val="D7271E"/>
                </a:solidFill>
                <a:latin typeface="微软雅黑" panose="020B0503020204020204" pitchFamily="34" charset="-122"/>
                <a:ea typeface="微软雅黑" panose="020B0503020204020204" pitchFamily="34" charset="-122"/>
              </a:rPr>
              <a:t>04 </a:t>
            </a:r>
            <a:r>
              <a:rPr lang="zh-CN" altLang="en-US" sz="2200" spc="50" dirty="0">
                <a:solidFill>
                  <a:srgbClr val="D7271E"/>
                </a:solidFill>
                <a:latin typeface="微软雅黑" panose="020B0503020204020204" pitchFamily="34" charset="-122"/>
                <a:ea typeface="微软雅黑" panose="020B0503020204020204" pitchFamily="34" charset="-122"/>
              </a:rPr>
              <a:t>点击输入内容</a:t>
            </a:r>
          </a:p>
        </p:txBody>
      </p:sp>
    </p:spTree>
  </p:cSld>
  <p:clrMapOvr>
    <a:masterClrMapping/>
  </p:clrMapOvr>
  <p:transition spd="slow" advClick="0" advTm="5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strVal val="4*#ppt_w"/>
                                          </p:val>
                                        </p:tav>
                                        <p:tav tm="100000">
                                          <p:val>
                                            <p:strVal val="#ppt_w"/>
                                          </p:val>
                                        </p:tav>
                                      </p:tavLst>
                                    </p:anim>
                                    <p:anim calcmode="lin" valueType="num">
                                      <p:cBhvr>
                                        <p:cTn id="8" dur="500" fill="hold"/>
                                        <p:tgtEl>
                                          <p:spTgt spid="25"/>
                                        </p:tgtEl>
                                        <p:attrNameLst>
                                          <p:attrName>ppt_h</p:attrName>
                                        </p:attrNameLst>
                                      </p:cBhvr>
                                      <p:tavLst>
                                        <p:tav tm="0">
                                          <p:val>
                                            <p:strVal val="4*#ppt_h"/>
                                          </p:val>
                                        </p:tav>
                                        <p:tav tm="100000">
                                          <p:val>
                                            <p:strVal val="#ppt_h"/>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left)">
                                      <p:cBhvr>
                                        <p:cTn id="12" dur="500"/>
                                        <p:tgtEl>
                                          <p:spTgt spid="23"/>
                                        </p:tgtEl>
                                      </p:cBhvr>
                                    </p:animEffect>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6"/>
                                        </p:tgtEl>
                                        <p:attrNameLst>
                                          <p:attrName>style.visibility</p:attrName>
                                        </p:attrNameLst>
                                      </p:cBhvr>
                                      <p:to>
                                        <p:strVal val="visible"/>
                                      </p:to>
                                    </p:set>
                                    <p:anim calcmode="lin" valueType="num">
                                      <p:cBhvr>
                                        <p:cTn id="22" dur="500" fill="hold"/>
                                        <p:tgtEl>
                                          <p:spTgt spid="26"/>
                                        </p:tgtEl>
                                        <p:attrNameLst>
                                          <p:attrName>ppt_w</p:attrName>
                                        </p:attrNameLst>
                                      </p:cBhvr>
                                      <p:tavLst>
                                        <p:tav tm="0">
                                          <p:val>
                                            <p:fltVal val="0"/>
                                          </p:val>
                                        </p:tav>
                                        <p:tav tm="100000">
                                          <p:val>
                                            <p:strVal val="#ppt_w"/>
                                          </p:val>
                                        </p:tav>
                                      </p:tavLst>
                                    </p:anim>
                                    <p:anim calcmode="lin" valueType="num">
                                      <p:cBhvr>
                                        <p:cTn id="23" dur="500" fill="hold"/>
                                        <p:tgtEl>
                                          <p:spTgt spid="26"/>
                                        </p:tgtEl>
                                        <p:attrNameLst>
                                          <p:attrName>ppt_h</p:attrName>
                                        </p:attrNameLst>
                                      </p:cBhvr>
                                      <p:tavLst>
                                        <p:tav tm="0">
                                          <p:val>
                                            <p:fltVal val="0"/>
                                          </p:val>
                                        </p:tav>
                                        <p:tav tm="100000">
                                          <p:val>
                                            <p:strVal val="#ppt_h"/>
                                          </p:val>
                                        </p:tav>
                                      </p:tavLst>
                                    </p:anim>
                                    <p:animEffect transition="in" filter="fade">
                                      <p:cBhvr>
                                        <p:cTn id="24" dur="500"/>
                                        <p:tgtEl>
                                          <p:spTgt spid="26"/>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p:cTn id="28" dur="500" fill="hold"/>
                                        <p:tgtEl>
                                          <p:spTgt spid="27"/>
                                        </p:tgtEl>
                                        <p:attrNameLst>
                                          <p:attrName>ppt_w</p:attrName>
                                        </p:attrNameLst>
                                      </p:cBhvr>
                                      <p:tavLst>
                                        <p:tav tm="0">
                                          <p:val>
                                            <p:fltVal val="0"/>
                                          </p:val>
                                        </p:tav>
                                        <p:tav tm="100000">
                                          <p:val>
                                            <p:strVal val="#ppt_w"/>
                                          </p:val>
                                        </p:tav>
                                      </p:tavLst>
                                    </p:anim>
                                    <p:anim calcmode="lin" valueType="num">
                                      <p:cBhvr>
                                        <p:cTn id="29" dur="500" fill="hold"/>
                                        <p:tgtEl>
                                          <p:spTgt spid="27"/>
                                        </p:tgtEl>
                                        <p:attrNameLst>
                                          <p:attrName>ppt_h</p:attrName>
                                        </p:attrNameLst>
                                      </p:cBhvr>
                                      <p:tavLst>
                                        <p:tav tm="0">
                                          <p:val>
                                            <p:fltVal val="0"/>
                                          </p:val>
                                        </p:tav>
                                        <p:tav tm="100000">
                                          <p:val>
                                            <p:strVal val="#ppt_h"/>
                                          </p:val>
                                        </p:tav>
                                      </p:tavLst>
                                    </p:anim>
                                    <p:animEffect transition="in" filter="fade">
                                      <p:cBhvr>
                                        <p:cTn id="30" dur="500"/>
                                        <p:tgtEl>
                                          <p:spTgt spid="27"/>
                                        </p:tgtEl>
                                      </p:cBhvr>
                                    </p:animEffect>
                                  </p:childTnLst>
                                </p:cTn>
                              </p:par>
                            </p:childTnLst>
                          </p:cTn>
                        </p:par>
                        <p:par>
                          <p:cTn id="31" fill="hold">
                            <p:stCondLst>
                              <p:cond delay="2500"/>
                            </p:stCondLst>
                            <p:childTnLst>
                              <p:par>
                                <p:cTn id="32" presetID="53" presetClass="entr" presetSubtype="16" fill="hold" grpId="0" nodeType="afterEffect">
                                  <p:stCondLst>
                                    <p:cond delay="0"/>
                                  </p:stCondLst>
                                  <p:childTnLst>
                                    <p:set>
                                      <p:cBhvr>
                                        <p:cTn id="33" dur="1" fill="hold">
                                          <p:stCondLst>
                                            <p:cond delay="0"/>
                                          </p:stCondLst>
                                        </p:cTn>
                                        <p:tgtEl>
                                          <p:spTgt spid="28"/>
                                        </p:tgtEl>
                                        <p:attrNameLst>
                                          <p:attrName>style.visibility</p:attrName>
                                        </p:attrNameLst>
                                      </p:cBhvr>
                                      <p:to>
                                        <p:strVal val="visible"/>
                                      </p:to>
                                    </p:set>
                                    <p:anim calcmode="lin" valueType="num">
                                      <p:cBhvr>
                                        <p:cTn id="34" dur="500" fill="hold"/>
                                        <p:tgtEl>
                                          <p:spTgt spid="28"/>
                                        </p:tgtEl>
                                        <p:attrNameLst>
                                          <p:attrName>ppt_w</p:attrName>
                                        </p:attrNameLst>
                                      </p:cBhvr>
                                      <p:tavLst>
                                        <p:tav tm="0">
                                          <p:val>
                                            <p:fltVal val="0"/>
                                          </p:val>
                                        </p:tav>
                                        <p:tav tm="100000">
                                          <p:val>
                                            <p:strVal val="#ppt_w"/>
                                          </p:val>
                                        </p:tav>
                                      </p:tavLst>
                                    </p:anim>
                                    <p:anim calcmode="lin" valueType="num">
                                      <p:cBhvr>
                                        <p:cTn id="35" dur="500" fill="hold"/>
                                        <p:tgtEl>
                                          <p:spTgt spid="28"/>
                                        </p:tgtEl>
                                        <p:attrNameLst>
                                          <p:attrName>ppt_h</p:attrName>
                                        </p:attrNameLst>
                                      </p:cBhvr>
                                      <p:tavLst>
                                        <p:tav tm="0">
                                          <p:val>
                                            <p:fltVal val="0"/>
                                          </p:val>
                                        </p:tav>
                                        <p:tav tm="100000">
                                          <p:val>
                                            <p:strVal val="#ppt_h"/>
                                          </p:val>
                                        </p:tav>
                                      </p:tavLst>
                                    </p:anim>
                                    <p:animEffect transition="in" filter="fade">
                                      <p:cBhvr>
                                        <p:cTn id="36"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P spid="26" grpId="0"/>
      <p:bldP spid="27" grpId="0"/>
      <p:bldP spid="28" grpId="0"/>
    </p:bldLst>
  </p:timing>
</p:sld>
</file>

<file path=ppt/tags/tag1.xml><?xml version="1.0" encoding="utf-8"?>
<p:tagLst xmlns:a="http://schemas.openxmlformats.org/drawingml/2006/main" xmlns:r="http://schemas.openxmlformats.org/officeDocument/2006/relationships" xmlns:p="http://schemas.openxmlformats.org/presentationml/2006/main">
  <p:tag name="COMMONDATA" val="eyJoZGlkIjoiZjA2NmIwMjRhMWY4Y2Q4MDk2NjAwMmUwMTA1ZDFlNjYifQ=="/>
</p:tagLst>
</file>

<file path=ppt/theme/theme1.xml><?xml version="1.0" encoding="utf-8"?>
<a:theme xmlns:a="http://schemas.openxmlformats.org/drawingml/2006/main" name="www.2ppt.com 提供免费下载">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2518</Words>
  <Application>Microsoft Office PowerPoint</Application>
  <PresentationFormat>宽屏</PresentationFormat>
  <Paragraphs>228</Paragraphs>
  <Slides>25</Slides>
  <Notes>25</Notes>
  <HiddenSlides>0</HiddenSlides>
  <MMClips>0</MMClips>
  <ScaleCrop>false</ScaleCrop>
  <HeadingPairs>
    <vt:vector size="6" baseType="variant">
      <vt:variant>
        <vt:lpstr>已用的字体</vt:lpstr>
      </vt:variant>
      <vt:variant>
        <vt:i4>17</vt:i4>
      </vt:variant>
      <vt:variant>
        <vt:lpstr>主题</vt:lpstr>
      </vt:variant>
      <vt:variant>
        <vt:i4>2</vt:i4>
      </vt:variant>
      <vt:variant>
        <vt:lpstr>幻灯片标题</vt:lpstr>
      </vt:variant>
      <vt:variant>
        <vt:i4>25</vt:i4>
      </vt:variant>
    </vt:vector>
  </HeadingPairs>
  <TitlesOfParts>
    <vt:vector size="44" baseType="lpstr">
      <vt:lpstr>FZHei-B01S</vt:lpstr>
      <vt:lpstr>Source Han Sans CN</vt:lpstr>
      <vt:lpstr>等线</vt:lpstr>
      <vt:lpstr>等线 Light</vt:lpstr>
      <vt:lpstr>华文行楷</vt:lpstr>
      <vt:lpstr>华文细黑</vt:lpstr>
      <vt:lpstr>华文中宋</vt:lpstr>
      <vt:lpstr>宋体</vt:lpstr>
      <vt:lpstr>微软雅黑</vt:lpstr>
      <vt:lpstr>义启粗黑体</vt:lpstr>
      <vt:lpstr>Agency FB</vt:lpstr>
      <vt:lpstr>Arial</vt:lpstr>
      <vt:lpstr>Calibri</vt:lpstr>
      <vt:lpstr>Impact</vt:lpstr>
      <vt:lpstr>Roboto Condensed</vt:lpstr>
      <vt:lpstr>Times New Roman</vt:lpstr>
      <vt:lpstr>Wingdings</vt:lpstr>
      <vt:lpstr>www.2ppt.com 提供免费下载</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3</cp:revision>
  <dcterms:created xsi:type="dcterms:W3CDTF">2022-05-29T23:41:42Z</dcterms:created>
  <dcterms:modified xsi:type="dcterms:W3CDTF">2023-01-11T02:24:29Z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2B0F59E60D794254B7298D1C3BEF11BD</vt:lpwstr>
  </property>
  <property fmtid="{D5CDD505-2E9C-101B-9397-08002B2CF9AE}" pid="3" name="KSOProductBuildVer">
    <vt:lpwstr>2052-11.1.0.11744</vt:lpwstr>
  </property>
</Properties>
</file>