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7072D6C-D72F-424D-9F6B-6221A196CB7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38DA650-4D84-4AAA-BFDE-D7FC3F0F088B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4531B104-477F-4DE8-94E4-E6DE187C1220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0F6945FF-ADDF-4D57-A10F-18AE90B604F5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371600" y="1143000"/>
            <a:ext cx="4114800" cy="3086100"/>
          </a:xfrm>
        </p:spPr>
      </p:sp>
      <p:sp>
        <p:nvSpPr>
          <p:cNvPr id="19459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946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061DF3BE-F8CD-4585-8649-0197F5512877}" type="slidenum">
              <a:rPr lang="zh-CN" altLang="en-US" sz="1200">
                <a:solidFill>
                  <a:srgbClr val="000000"/>
                </a:solidFill>
              </a:rPr>
              <a:t>3</a:t>
            </a:fld>
            <a:endParaRPr lang="en-US" altLang="zh-CN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371600" y="1143000"/>
            <a:ext cx="4114800" cy="3086100"/>
          </a:xfrm>
        </p:spPr>
      </p:sp>
      <p:sp>
        <p:nvSpPr>
          <p:cNvPr id="22531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2253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47F09DEA-6F35-4C6B-A7FC-A98FD7EBBD3A}" type="slidenum">
              <a:rPr lang="zh-CN" altLang="en-US" sz="1200">
                <a:solidFill>
                  <a:srgbClr val="000000"/>
                </a:solidFill>
              </a:rPr>
              <a:t>5</a:t>
            </a:fld>
            <a:endParaRPr lang="en-US" altLang="zh-CN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371600" y="1143000"/>
            <a:ext cx="4114800" cy="3086100"/>
          </a:xfrm>
        </p:spPr>
      </p:sp>
      <p:sp>
        <p:nvSpPr>
          <p:cNvPr id="24579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458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557C546E-2E85-4247-BA64-8D536D86A1F5}" type="slidenum">
              <a:rPr lang="zh-CN" altLang="en-US" sz="1200">
                <a:solidFill>
                  <a:srgbClr val="000000"/>
                </a:solidFill>
              </a:rPr>
              <a:t>6</a:t>
            </a:fld>
            <a:endParaRPr lang="en-US" altLang="zh-CN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371600" y="1143000"/>
            <a:ext cx="4114800" cy="3086100"/>
          </a:xfrm>
        </p:spPr>
      </p:sp>
      <p:sp>
        <p:nvSpPr>
          <p:cNvPr id="26627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2662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08E3A505-7594-40B6-9105-1ABF53AC8AA6}" type="slidenum">
              <a:rPr lang="zh-CN" altLang="en-US" sz="1200">
                <a:solidFill>
                  <a:srgbClr val="000000"/>
                </a:solidFill>
              </a:rPr>
              <a:t>7</a:t>
            </a:fld>
            <a:endParaRPr lang="en-US" altLang="zh-CN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371600" y="1143000"/>
            <a:ext cx="4114800" cy="3086100"/>
          </a:xfrm>
        </p:spPr>
      </p:sp>
      <p:sp>
        <p:nvSpPr>
          <p:cNvPr id="28675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28676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D6C7D1DA-99AF-4225-8C6E-DA2DD002611C}" type="slidenum">
              <a:rPr lang="zh-CN" altLang="en-US" sz="1200">
                <a:solidFill>
                  <a:srgbClr val="000000"/>
                </a:solidFill>
              </a:rPr>
              <a:t>8</a:t>
            </a:fld>
            <a:endParaRPr lang="en-US" altLang="zh-CN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0723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3072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58342629-1A33-4884-B6A5-F915D751BCCE}" type="slidenum">
              <a:rPr lang="zh-CN" altLang="en-US" sz="1200">
                <a:solidFill>
                  <a:srgbClr val="000000"/>
                </a:solidFill>
              </a:rPr>
              <a:t>9</a:t>
            </a:fld>
            <a:endParaRPr lang="en-US" altLang="zh-CN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2771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3277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2AFBC436-C85E-467A-AF7A-5CFEC551BCA4}" type="slidenum">
              <a:rPr lang="zh-CN" altLang="en-US" sz="1200">
                <a:solidFill>
                  <a:srgbClr val="000000"/>
                </a:solidFill>
              </a:rPr>
              <a:t>10</a:t>
            </a:fld>
            <a:endParaRPr lang="en-US" altLang="zh-CN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4819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3482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F303C787-BA61-41F4-85D8-367209EA4DB1}" type="slidenum">
              <a:rPr lang="zh-CN" altLang="en-US" sz="1200">
                <a:solidFill>
                  <a:srgbClr val="000000"/>
                </a:solidFill>
              </a:rPr>
              <a:t>11</a:t>
            </a:fld>
            <a:endParaRPr lang="en-US" altLang="zh-CN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>
              <a:defRPr/>
            </a:pPr>
            <a:endParaRPr lang="zh-CN" altLang="en-US"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endParaRPr lang="zh-CN" altLang="en-US"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FontTx/>
              <a:buChar char="•"/>
            </a:pPr>
            <a:fld id="{9A0DB2DC-4C9A-4742-B13C-FB6460FD3503}" type="slidenum">
              <a:rPr lang="en-US" altLang="zh-CN" sz="1400" noProof="1" dirty="0">
                <a:solidFill>
                  <a:srgbClr val="000000"/>
                </a:solidFill>
                <a:cs typeface="+mn-ea"/>
              </a:rPr>
              <a:t>‹#›</a:t>
            </a:fld>
            <a:endParaRPr lang="en-US" altLang="zh-CN" sz="1400" noProof="1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>
              <a:defRPr/>
            </a:pPr>
            <a:endParaRPr lang="zh-CN" altLang="en-US"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endParaRPr lang="zh-CN" altLang="en-US"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FontTx/>
              <a:buChar char="•"/>
            </a:pPr>
            <a:fld id="{9A0DB2DC-4C9A-4742-B13C-FB6460FD3503}" type="slidenum">
              <a:rPr lang="en-US" altLang="zh-CN" sz="1400" noProof="1" dirty="0">
                <a:solidFill>
                  <a:srgbClr val="000000"/>
                </a:solidFill>
                <a:cs typeface="+mn-ea"/>
              </a:rPr>
              <a:t>‹#›</a:t>
            </a:fld>
            <a:endParaRPr lang="en-US" altLang="zh-CN" sz="1400" noProof="1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>
              <a:defRPr/>
            </a:pPr>
            <a:endParaRPr lang="zh-CN" altLang="en-US"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endParaRPr lang="zh-CN" altLang="en-US"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FontTx/>
              <a:buChar char="•"/>
            </a:pPr>
            <a:fld id="{9A0DB2DC-4C9A-4742-B13C-FB6460FD3503}" type="slidenum">
              <a:rPr lang="en-US" altLang="zh-CN" sz="1400" noProof="1" dirty="0">
                <a:solidFill>
                  <a:srgbClr val="000000"/>
                </a:solidFill>
                <a:cs typeface="+mn-ea"/>
              </a:rPr>
              <a:t>‹#›</a:t>
            </a:fld>
            <a:endParaRPr lang="en-US" altLang="zh-CN" sz="1400" noProof="1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>
              <a:defRPr/>
            </a:pPr>
            <a:endParaRPr lang="zh-CN" altLang="en-US"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endParaRPr lang="zh-CN" altLang="en-US"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FontTx/>
              <a:buChar char="•"/>
            </a:pPr>
            <a:fld id="{9A0DB2DC-4C9A-4742-B13C-FB6460FD3503}" type="slidenum">
              <a:rPr lang="en-US" altLang="zh-CN" sz="1400" noProof="1" dirty="0">
                <a:solidFill>
                  <a:srgbClr val="000000"/>
                </a:solidFill>
                <a:cs typeface="+mn-ea"/>
              </a:rPr>
              <a:t>‹#›</a:t>
            </a:fld>
            <a:endParaRPr lang="en-US" altLang="zh-CN" sz="1400" noProof="1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>
              <a:defRPr/>
            </a:pPr>
            <a:endParaRPr lang="zh-CN" altLang="en-US"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endParaRPr lang="zh-CN" altLang="en-US"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FontTx/>
              <a:buChar char="•"/>
            </a:pPr>
            <a:fld id="{9A0DB2DC-4C9A-4742-B13C-FB6460FD3503}" type="slidenum">
              <a:rPr lang="en-US" altLang="zh-CN" sz="1400" noProof="1" dirty="0">
                <a:solidFill>
                  <a:srgbClr val="000000"/>
                </a:solidFill>
                <a:cs typeface="+mn-ea"/>
              </a:rPr>
              <a:t>‹#›</a:t>
            </a:fld>
            <a:endParaRPr lang="en-US" altLang="zh-CN" sz="1400" noProof="1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>
              <a:defRPr/>
            </a:pPr>
            <a:endParaRPr lang="zh-CN" altLang="en-US"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endParaRPr lang="zh-CN" altLang="en-US"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FontTx/>
              <a:buChar char="•"/>
            </a:pPr>
            <a:fld id="{9A0DB2DC-4C9A-4742-B13C-FB6460FD3503}" type="slidenum">
              <a:rPr lang="en-US" altLang="zh-CN" sz="1400" noProof="1" dirty="0">
                <a:solidFill>
                  <a:srgbClr val="000000"/>
                </a:solidFill>
                <a:cs typeface="+mn-ea"/>
              </a:rPr>
              <a:t>‹#›</a:t>
            </a:fld>
            <a:endParaRPr lang="en-US" altLang="zh-CN" sz="1400" noProof="1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>
              <a:defRPr/>
            </a:pPr>
            <a:endParaRPr lang="zh-CN" altLang="en-US"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endParaRPr lang="zh-CN" altLang="en-US"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FontTx/>
              <a:buChar char="•"/>
            </a:pPr>
            <a:fld id="{9A0DB2DC-4C9A-4742-B13C-FB6460FD3503}" type="slidenum">
              <a:rPr lang="en-US" altLang="zh-CN" sz="1400" noProof="1" dirty="0">
                <a:solidFill>
                  <a:srgbClr val="000000"/>
                </a:solidFill>
                <a:cs typeface="+mn-ea"/>
              </a:rPr>
              <a:t>‹#›</a:t>
            </a:fld>
            <a:endParaRPr lang="en-US" altLang="zh-CN" sz="1400" noProof="1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>
              <a:defRPr/>
            </a:pPr>
            <a:endParaRPr lang="zh-CN" altLang="en-US"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endParaRPr lang="zh-CN" altLang="en-US"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FontTx/>
              <a:buChar char="•"/>
            </a:pPr>
            <a:fld id="{9A0DB2DC-4C9A-4742-B13C-FB6460FD3503}" type="slidenum">
              <a:rPr lang="en-US" altLang="zh-CN" sz="1400" noProof="1" dirty="0">
                <a:solidFill>
                  <a:srgbClr val="000000"/>
                </a:solidFill>
                <a:cs typeface="+mn-ea"/>
              </a:rPr>
              <a:t>‹#›</a:t>
            </a:fld>
            <a:endParaRPr lang="en-US" altLang="zh-CN" sz="1400" noProof="1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>
              <a:defRPr/>
            </a:pPr>
            <a:endParaRPr lang="zh-CN" altLang="en-US"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endParaRPr lang="zh-CN" altLang="en-US"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FontTx/>
              <a:buChar char="•"/>
            </a:pPr>
            <a:fld id="{9A0DB2DC-4C9A-4742-B13C-FB6460FD3503}" type="slidenum">
              <a:rPr lang="en-US" altLang="zh-CN" sz="1400" noProof="1" dirty="0">
                <a:solidFill>
                  <a:srgbClr val="000000"/>
                </a:solidFill>
                <a:cs typeface="+mn-ea"/>
              </a:rPr>
              <a:t>‹#›</a:t>
            </a:fld>
            <a:endParaRPr lang="en-US" altLang="zh-CN" sz="1400" noProof="1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>
              <a:defRPr/>
            </a:pPr>
            <a:endParaRPr lang="zh-CN" altLang="en-US"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endParaRPr lang="zh-CN" altLang="en-US"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FontTx/>
              <a:buChar char="•"/>
            </a:pPr>
            <a:fld id="{9A0DB2DC-4C9A-4742-B13C-FB6460FD3503}" type="slidenum">
              <a:rPr lang="en-US" altLang="zh-CN" sz="1400" noProof="1" dirty="0">
                <a:solidFill>
                  <a:srgbClr val="000000"/>
                </a:solidFill>
                <a:cs typeface="+mn-ea"/>
              </a:rPr>
              <a:t>‹#›</a:t>
            </a:fld>
            <a:endParaRPr lang="en-US" altLang="zh-CN" sz="1400" noProof="1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342900"/>
            <a:r>
              <a:rPr lang="zh-CN" altLang="en-US" dirty="0"/>
              <a:t>单击此处编辑母版文本样式</a:t>
            </a:r>
          </a:p>
          <a:p>
            <a:pPr lvl="1" indent="-285750"/>
            <a:r>
              <a:rPr lang="zh-CN" altLang="en-US" dirty="0"/>
              <a:t>第二级</a:t>
            </a:r>
          </a:p>
          <a:p>
            <a:pPr lvl="2" indent="-228600"/>
            <a:r>
              <a:rPr lang="zh-CN" altLang="en-US" dirty="0"/>
              <a:t>第三级</a:t>
            </a:r>
          </a:p>
          <a:p>
            <a:pPr lvl="3" indent="-228600"/>
            <a:r>
              <a:rPr lang="zh-CN" altLang="en-US" dirty="0"/>
              <a:t>第四级</a:t>
            </a:r>
          </a:p>
          <a:p>
            <a:pPr lvl="4" indent="-228600"/>
            <a:r>
              <a:rPr lang="zh-CN" altLang="en-US" dirty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buFont typeface="Arial" panose="020B0604020202020204" pitchFamily="34" charset="0"/>
              <a:buNone/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algn="r">
              <a:buFontTx/>
              <a:buChar char="•"/>
            </a:pPr>
            <a:fld id="{9A0DB2DC-4C9A-4742-B13C-FB6460FD3503}" type="slidenum">
              <a:rPr lang="en-US" altLang="zh-CN" sz="1400" noProof="1" dirty="0">
                <a:solidFill>
                  <a:srgbClr val="000000"/>
                </a:solidFill>
                <a:cs typeface="+mn-ea"/>
              </a:rPr>
              <a:t>‹#›</a:t>
            </a:fld>
            <a:endParaRPr lang="en-US" altLang="zh-CN" sz="1400" noProof="1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4.bin"/><Relationship Id="rId18" Type="http://schemas.openxmlformats.org/officeDocument/2006/relationships/image" Target="../media/image13.wmf"/><Relationship Id="rId26" Type="http://schemas.openxmlformats.org/officeDocument/2006/relationships/image" Target="../media/image17.wmf"/><Relationship Id="rId3" Type="http://schemas.openxmlformats.org/officeDocument/2006/relationships/notesSlide" Target="../notesSlides/notesSlide7.xml"/><Relationship Id="rId21" Type="http://schemas.openxmlformats.org/officeDocument/2006/relationships/oleObject" Target="../embeddings/oleObject8.bin"/><Relationship Id="rId7" Type="http://schemas.openxmlformats.org/officeDocument/2006/relationships/image" Target="../media/image9.wmf"/><Relationship Id="rId12" Type="http://schemas.openxmlformats.org/officeDocument/2006/relationships/image" Target="../media/image22.png"/><Relationship Id="rId17" Type="http://schemas.openxmlformats.org/officeDocument/2006/relationships/oleObject" Target="../embeddings/oleObject6.bin"/><Relationship Id="rId25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21.png"/><Relationship Id="rId24" Type="http://schemas.openxmlformats.org/officeDocument/2006/relationships/image" Target="../media/image16.wmf"/><Relationship Id="rId5" Type="http://schemas.openxmlformats.org/officeDocument/2006/relationships/image" Target="../media/image19.png"/><Relationship Id="rId15" Type="http://schemas.openxmlformats.org/officeDocument/2006/relationships/oleObject" Target="../embeddings/oleObject5.bin"/><Relationship Id="rId23" Type="http://schemas.openxmlformats.org/officeDocument/2006/relationships/oleObject" Target="../embeddings/oleObject9.bin"/><Relationship Id="rId10" Type="http://schemas.openxmlformats.org/officeDocument/2006/relationships/image" Target="../media/image20.png"/><Relationship Id="rId19" Type="http://schemas.openxmlformats.org/officeDocument/2006/relationships/oleObject" Target="../embeddings/oleObject7.bin"/><Relationship Id="rId4" Type="http://schemas.openxmlformats.org/officeDocument/2006/relationships/image" Target="../media/image18.png"/><Relationship Id="rId9" Type="http://schemas.openxmlformats.org/officeDocument/2006/relationships/image" Target="../media/image10.wmf"/><Relationship Id="rId14" Type="http://schemas.openxmlformats.org/officeDocument/2006/relationships/image" Target="../media/image11.wmf"/><Relationship Id="rId22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单圆角矩形 1"/>
          <p:cNvSpPr/>
          <p:nvPr/>
        </p:nvSpPr>
        <p:spPr>
          <a:xfrm>
            <a:off x="16619" y="1412776"/>
            <a:ext cx="2484438" cy="720725"/>
          </a:xfrm>
          <a:prstGeom prst="round1Rect">
            <a:avLst>
              <a:gd name="adj" fmla="val 48412"/>
            </a:avLst>
          </a:prstGeom>
          <a:solidFill>
            <a:srgbClr val="8DD2EB"/>
          </a:solidFill>
          <a:ln>
            <a:solidFill>
              <a:srgbClr val="8DD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noProof="1">
              <a:solidFill>
                <a:srgbClr val="FFFFFF"/>
              </a:solidFill>
            </a:endParaRPr>
          </a:p>
        </p:txBody>
      </p:sp>
      <p:sp>
        <p:nvSpPr>
          <p:cNvPr id="87043" name="Line 10"/>
          <p:cNvSpPr/>
          <p:nvPr/>
        </p:nvSpPr>
        <p:spPr>
          <a:xfrm flipV="1">
            <a:off x="2267694" y="2092226"/>
            <a:ext cx="3600450" cy="19050"/>
          </a:xfrm>
          <a:prstGeom prst="line">
            <a:avLst/>
          </a:prstGeom>
          <a:ln w="57150" cap="flat" cmpd="thinThick">
            <a:solidFill>
              <a:srgbClr val="8DD2EB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eaLnBrk="0" hangingPunct="0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124569" y="1485801"/>
            <a:ext cx="4511675" cy="66198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en-US" altLang="zh-CN" sz="3500" b="1" noProof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 </a:t>
            </a:r>
            <a:r>
              <a:rPr lang="zh-CN" altLang="en-US" sz="3500" b="1" noProof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第</a:t>
            </a:r>
            <a:r>
              <a:rPr lang="zh-CN" altLang="en-US" sz="1500" b="1" noProof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 </a:t>
            </a:r>
            <a:r>
              <a:rPr lang="zh-CN" altLang="en-US" sz="3500" b="1" noProof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六</a:t>
            </a:r>
            <a:r>
              <a:rPr lang="zh-CN" altLang="en-US" sz="1500" b="1" noProof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 </a:t>
            </a:r>
            <a:r>
              <a:rPr lang="zh-CN" altLang="en-US" sz="3500" b="1" noProof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单元    </a:t>
            </a:r>
            <a:r>
              <a:rPr lang="zh-CN" altLang="en-US" sz="3500" b="1" noProof="1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ea"/>
              </a:rPr>
              <a:t>分数除法</a:t>
            </a:r>
          </a:p>
        </p:txBody>
      </p:sp>
      <p:sp>
        <p:nvSpPr>
          <p:cNvPr id="87045" name="Oval 5"/>
          <p:cNvSpPr/>
          <p:nvPr/>
        </p:nvSpPr>
        <p:spPr>
          <a:xfrm>
            <a:off x="2740025" y="2903439"/>
            <a:ext cx="685800" cy="685800"/>
          </a:xfrm>
          <a:prstGeom prst="ellipse">
            <a:avLst/>
          </a:prstGeom>
          <a:solidFill>
            <a:srgbClr val="8DD2EB"/>
          </a:solidFill>
          <a:ln w="9525">
            <a:noFill/>
          </a:ln>
        </p:spPr>
        <p:txBody>
          <a:bodyPr wrap="none" anchor="ctr"/>
          <a:lstStyle/>
          <a:p>
            <a:pPr algn="ctr" eaLnBrk="0" hangingPunct="0"/>
            <a:endParaRPr lang="zh-CN" altLang="en-US" dirty="0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5805264"/>
            <a:ext cx="9144000" cy="497205"/>
          </a:xfrm>
          <a:prstGeom prst="rect">
            <a:avLst/>
          </a:prstGeom>
          <a:solidFill>
            <a:srgbClr val="FFFFFF">
              <a:alpha val="47059"/>
            </a:srgbClr>
          </a:solidFill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27000" y="2924944"/>
            <a:ext cx="8758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sz="3600" dirty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3600" dirty="0">
                <a:latin typeface="微软雅黑" panose="020B0503020204020204" charset="-122"/>
                <a:ea typeface="微软雅黑" panose="020B0503020204020204" charset="-122"/>
              </a:rPr>
              <a:t>第  </a:t>
            </a:r>
            <a:r>
              <a:rPr lang="en-US" altLang="zh-CN" sz="3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en-US" altLang="zh-CN" sz="3600" dirty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3600" dirty="0">
                <a:latin typeface="微软雅黑" panose="020B0503020204020204" charset="-122"/>
                <a:ea typeface="微软雅黑" panose="020B0503020204020204" charset="-122"/>
              </a:rPr>
              <a:t>课时   混 合 运 算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Users\mqwu4\Desktop\Y~8JISE087`B2J7C)T765EF_副本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88" y="357188"/>
            <a:ext cx="1071562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3" descr="C:\Users\mqwu4\Desktop\8{BE9PEA%75RBXX3AD]9WKR_副本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19500" y="479425"/>
            <a:ext cx="785813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TextBox 5"/>
          <p:cNvSpPr txBox="1">
            <a:spLocks noChangeArrowheads="1"/>
          </p:cNvSpPr>
          <p:nvPr/>
        </p:nvSpPr>
        <p:spPr bwMode="auto">
          <a:xfrm>
            <a:off x="500063" y="2143125"/>
            <a:ext cx="2786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每个用  米彩绳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643063" y="1771650"/>
          <a:ext cx="357187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7" r:id="rId6" imgW="152400" imgH="405765" progId="Equation.3">
                  <p:embed/>
                </p:oleObj>
              </mc:Choice>
              <mc:Fallback>
                <p:oleObj r:id="rId6" imgW="152400" imgH="40576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1771650"/>
                        <a:ext cx="357187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-261938"/>
            <a:ext cx="18415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 sz="28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1751" name="TextBox 9"/>
          <p:cNvSpPr txBox="1">
            <a:spLocks noChangeArrowheads="1"/>
          </p:cNvSpPr>
          <p:nvPr/>
        </p:nvSpPr>
        <p:spPr bwMode="auto">
          <a:xfrm>
            <a:off x="4537075" y="2143125"/>
            <a:ext cx="3500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每个用  米彩绳</a:t>
            </a:r>
          </a:p>
        </p:txBody>
      </p:sp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5715000" y="1819275"/>
          <a:ext cx="388938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8" r:id="rId8" imgW="152400" imgH="405765" progId="Equation.3">
                  <p:embed/>
                </p:oleObj>
              </mc:Choice>
              <mc:Fallback>
                <p:oleObj r:id="rId8" imgW="152400" imgH="40576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819275"/>
                        <a:ext cx="388938" cy="104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753" name="Picture 8" descr="C:\Users\mqwu4\Desktop\抠图\B0$CPTCXQD`KYB_%OFY6EKJ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035925" y="1939925"/>
            <a:ext cx="785813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4" name="圆角矩形标注 12"/>
          <p:cNvSpPr>
            <a:spLocks noChangeArrowheads="1"/>
          </p:cNvSpPr>
          <p:nvPr/>
        </p:nvSpPr>
        <p:spPr bwMode="auto">
          <a:xfrm>
            <a:off x="5635625" y="741363"/>
            <a:ext cx="2736850" cy="1077912"/>
          </a:xfrm>
          <a:prstGeom prst="wedgeRoundRectCallout">
            <a:avLst>
              <a:gd name="adj1" fmla="val 39370"/>
              <a:gd name="adj2" fmla="val 68009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85D8A"/>
                </a:solidFill>
                <a:round/>
              </a14:hiddenLine>
            </a:ext>
          </a:extLst>
        </p:spPr>
        <p:txBody>
          <a:bodyPr anchor="ctr"/>
          <a:lstStyle/>
          <a:p>
            <a:pPr algn="just"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00"/>
                </a:solidFill>
                <a:latin typeface="Calibri" panose="020F0502020204030204" pitchFamily="34" charset="0"/>
              </a:rPr>
              <a:t>两种中国结各做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18</a:t>
            </a:r>
            <a:r>
              <a:rPr lang="zh-CN" altLang="en-US" sz="2400" b="1">
                <a:solidFill>
                  <a:srgbClr val="000000"/>
                </a:solidFill>
                <a:latin typeface="Calibri" panose="020F0502020204030204" pitchFamily="34" charset="0"/>
              </a:rPr>
              <a:t>个，一共用彩绳多少米？</a:t>
            </a:r>
          </a:p>
        </p:txBody>
      </p:sp>
      <p:pic>
        <p:nvPicPr>
          <p:cNvPr id="1042" name="Picture 9" descr="C:\Users\mqwu4\Desktop\抠图\S4M(34~1.pn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57188" y="3000375"/>
            <a:ext cx="785812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6" name="圆角矩形标注 14"/>
          <p:cNvSpPr>
            <a:spLocks noChangeArrowheads="1"/>
          </p:cNvSpPr>
          <p:nvPr/>
        </p:nvSpPr>
        <p:spPr bwMode="auto">
          <a:xfrm>
            <a:off x="1425575" y="3038475"/>
            <a:ext cx="2559050" cy="1020763"/>
          </a:xfrm>
          <a:prstGeom prst="wedgeRoundRectCallout">
            <a:avLst>
              <a:gd name="adj1" fmla="val -56218"/>
              <a:gd name="adj2" fmla="val 24347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85D8A"/>
                </a:solidFill>
                <a:round/>
              </a14:hiddenLine>
            </a:ext>
          </a:extLst>
        </p:spPr>
        <p:txBody>
          <a:bodyPr anchor="ctr"/>
          <a:lstStyle/>
          <a:p>
            <a:pPr algn="just"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先算两种中国结各用彩绳多少米</a:t>
            </a:r>
            <a:r>
              <a:rPr lang="zh-CN" altLang="en-US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。</a:t>
            </a:r>
            <a:endParaRPr lang="zh-CN" altLang="en-US" sz="28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044" name="Picture 10" descr="C:\Users\mqwu4\Desktop\抠图\8R_M_)X{7NJD$D@V}GQ(}EJ.pn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001000" y="3571875"/>
            <a:ext cx="85725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8" name="圆角矩形标注 16"/>
          <p:cNvSpPr>
            <a:spLocks noChangeArrowheads="1"/>
          </p:cNvSpPr>
          <p:nvPr/>
        </p:nvSpPr>
        <p:spPr bwMode="auto">
          <a:xfrm>
            <a:off x="4714875" y="3038475"/>
            <a:ext cx="3071813" cy="1154113"/>
          </a:xfrm>
          <a:prstGeom prst="wedgeRoundRectCallout">
            <a:avLst>
              <a:gd name="adj1" fmla="val 59181"/>
              <a:gd name="adj2" fmla="val 23898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85D8A"/>
                </a:solidFill>
                <a:round/>
              </a14:hiddenLine>
            </a:ext>
          </a:extLst>
        </p:spPr>
        <p:txBody>
          <a:bodyPr anchor="ctr"/>
          <a:lstStyle/>
          <a:p>
            <a:pPr algn="just"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00"/>
                </a:solidFill>
                <a:latin typeface="Calibri" panose="020F0502020204030204" pitchFamily="34" charset="0"/>
              </a:rPr>
              <a:t>先算两种中国结各做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400" b="1">
                <a:solidFill>
                  <a:srgbClr val="000000"/>
                </a:solidFill>
                <a:latin typeface="Calibri" panose="020F0502020204030204" pitchFamily="34" charset="0"/>
              </a:rPr>
              <a:t>个共用彩绳多少米。</a:t>
            </a:r>
          </a:p>
        </p:txBody>
      </p:sp>
      <p:grpSp>
        <p:nvGrpSpPr>
          <p:cNvPr id="2" name="组合 26"/>
          <p:cNvGrpSpPr/>
          <p:nvPr/>
        </p:nvGrpSpPr>
        <p:grpSpPr bwMode="auto">
          <a:xfrm>
            <a:off x="285750" y="4129088"/>
            <a:ext cx="3857625" cy="957262"/>
            <a:chOff x="214282" y="4486283"/>
            <a:chExt cx="3857652" cy="957262"/>
          </a:xfrm>
        </p:grpSpPr>
        <p:sp>
          <p:nvSpPr>
            <p:cNvPr id="31760" name="TextBox 17"/>
            <p:cNvSpPr txBox="1">
              <a:spLocks noChangeArrowheads="1"/>
            </p:cNvSpPr>
            <p:nvPr/>
          </p:nvSpPr>
          <p:spPr bwMode="auto">
            <a:xfrm>
              <a:off x="214282" y="4714884"/>
              <a:ext cx="385765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×18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＋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×18</a:t>
              </a: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31761" name="Object 12"/>
            <p:cNvGraphicFramePr>
              <a:graphicFrameLocks noChangeAspect="1"/>
            </p:cNvGraphicFramePr>
            <p:nvPr/>
          </p:nvGraphicFramePr>
          <p:xfrm>
            <a:off x="285721" y="4486283"/>
            <a:ext cx="428628" cy="957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09" r:id="rId13" imgW="152400" imgH="405765" progId="Equation.3">
                    <p:embed/>
                  </p:oleObj>
                </mc:Choice>
                <mc:Fallback>
                  <p:oleObj r:id="rId13" imgW="152400" imgH="405765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721" y="4486283"/>
                          <a:ext cx="428628" cy="9572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762" name="Object 13"/>
            <p:cNvGraphicFramePr>
              <a:graphicFrameLocks noChangeAspect="1"/>
            </p:cNvGraphicFramePr>
            <p:nvPr/>
          </p:nvGraphicFramePr>
          <p:xfrm>
            <a:off x="1766868" y="4486283"/>
            <a:ext cx="468316" cy="957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10" r:id="rId15" imgW="152400" imgH="405765" progId="Equation.3">
                    <p:embed/>
                  </p:oleObj>
                </mc:Choice>
                <mc:Fallback>
                  <p:oleObj r:id="rId15" imgW="152400" imgH="405765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66868" y="4486283"/>
                          <a:ext cx="468316" cy="9572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组合 27"/>
          <p:cNvGrpSpPr/>
          <p:nvPr/>
        </p:nvGrpSpPr>
        <p:grpSpPr bwMode="auto">
          <a:xfrm>
            <a:off x="285750" y="4841875"/>
            <a:ext cx="3429000" cy="958850"/>
            <a:chOff x="214282" y="5272100"/>
            <a:chExt cx="3429024" cy="958851"/>
          </a:xfrm>
        </p:grpSpPr>
        <p:sp>
          <p:nvSpPr>
            <p:cNvPr id="31764" name="TextBox 21"/>
            <p:cNvSpPr txBox="1">
              <a:spLocks noChangeArrowheads="1"/>
            </p:cNvSpPr>
            <p:nvPr/>
          </p:nvSpPr>
          <p:spPr bwMode="auto">
            <a:xfrm>
              <a:off x="214282" y="5429264"/>
              <a:ext cx="342902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＋</a:t>
              </a:r>
            </a:p>
          </p:txBody>
        </p:sp>
        <p:graphicFrame>
          <p:nvGraphicFramePr>
            <p:cNvPr id="31765" name="Object 14"/>
            <p:cNvGraphicFramePr>
              <a:graphicFrameLocks noChangeAspect="1"/>
            </p:cNvGraphicFramePr>
            <p:nvPr/>
          </p:nvGraphicFramePr>
          <p:xfrm>
            <a:off x="846111" y="5272100"/>
            <a:ext cx="425453" cy="9588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11" r:id="rId17" imgW="228600" imgH="406400" progId="Equation.3">
                    <p:embed/>
                  </p:oleObj>
                </mc:Choice>
                <mc:Fallback>
                  <p:oleObj r:id="rId17" imgW="228600" imgH="4064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6111" y="5272100"/>
                          <a:ext cx="425453" cy="9588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766" name="Object 15"/>
            <p:cNvGraphicFramePr>
              <a:graphicFrameLocks noChangeAspect="1"/>
            </p:cNvGraphicFramePr>
            <p:nvPr/>
          </p:nvGraphicFramePr>
          <p:xfrm>
            <a:off x="1917682" y="5272100"/>
            <a:ext cx="425453" cy="9588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12" r:id="rId19" imgW="228600" imgH="406400" progId="Equation.3">
                    <p:embed/>
                  </p:oleObj>
                </mc:Choice>
                <mc:Fallback>
                  <p:oleObj r:id="rId19" imgW="228600" imgH="40640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17682" y="5272100"/>
                          <a:ext cx="425453" cy="9588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组合 28"/>
          <p:cNvGrpSpPr/>
          <p:nvPr/>
        </p:nvGrpSpPr>
        <p:grpSpPr bwMode="auto">
          <a:xfrm>
            <a:off x="428625" y="5661025"/>
            <a:ext cx="3429000" cy="850900"/>
            <a:chOff x="357158" y="6202376"/>
            <a:chExt cx="3429024" cy="851326"/>
          </a:xfrm>
        </p:grpSpPr>
        <p:sp>
          <p:nvSpPr>
            <p:cNvPr id="31768" name="TextBox 24"/>
            <p:cNvSpPr txBox="1">
              <a:spLocks noChangeArrowheads="1"/>
            </p:cNvSpPr>
            <p:nvPr/>
          </p:nvSpPr>
          <p:spPr bwMode="auto">
            <a:xfrm>
              <a:off x="357158" y="6334780"/>
              <a:ext cx="342902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18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（米）</a:t>
              </a:r>
            </a:p>
          </p:txBody>
        </p:sp>
        <p:graphicFrame>
          <p:nvGraphicFramePr>
            <p:cNvPr id="31769" name="Object 16"/>
            <p:cNvGraphicFramePr>
              <a:graphicFrameLocks noChangeAspect="1"/>
            </p:cNvGraphicFramePr>
            <p:nvPr/>
          </p:nvGraphicFramePr>
          <p:xfrm>
            <a:off x="704823" y="6202376"/>
            <a:ext cx="377828" cy="8513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13" r:id="rId21" imgW="228600" imgH="406400" progId="Equation.3">
                    <p:embed/>
                  </p:oleObj>
                </mc:Choice>
                <mc:Fallback>
                  <p:oleObj r:id="rId21" imgW="228600" imgH="40640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4823" y="6202376"/>
                          <a:ext cx="377828" cy="8513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组合 30"/>
          <p:cNvGrpSpPr/>
          <p:nvPr/>
        </p:nvGrpSpPr>
        <p:grpSpPr bwMode="auto">
          <a:xfrm>
            <a:off x="4714875" y="4129088"/>
            <a:ext cx="3857625" cy="957262"/>
            <a:chOff x="4714875" y="4914901"/>
            <a:chExt cx="3857625" cy="957262"/>
          </a:xfrm>
        </p:grpSpPr>
        <p:sp>
          <p:nvSpPr>
            <p:cNvPr id="31771" name="TextBox 30"/>
            <p:cNvSpPr txBox="1">
              <a:spLocks noChangeArrowheads="1"/>
            </p:cNvSpPr>
            <p:nvPr/>
          </p:nvSpPr>
          <p:spPr bwMode="auto">
            <a:xfrm>
              <a:off x="4714875" y="5143500"/>
              <a:ext cx="3857625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（  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＋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）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×18</a:t>
              </a: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31772" name="Object 17"/>
            <p:cNvGraphicFramePr>
              <a:graphicFrameLocks noChangeAspect="1"/>
            </p:cNvGraphicFramePr>
            <p:nvPr/>
          </p:nvGraphicFramePr>
          <p:xfrm>
            <a:off x="5429250" y="4914901"/>
            <a:ext cx="285750" cy="957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14" r:id="rId23" imgW="152400" imgH="405765" progId="Equation.3">
                    <p:embed/>
                  </p:oleObj>
                </mc:Choice>
                <mc:Fallback>
                  <p:oleObj r:id="rId23" imgW="152400" imgH="405765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29250" y="4914901"/>
                          <a:ext cx="285750" cy="9572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773" name="Object 18"/>
            <p:cNvGraphicFramePr>
              <a:graphicFrameLocks noChangeAspect="1"/>
            </p:cNvGraphicFramePr>
            <p:nvPr/>
          </p:nvGraphicFramePr>
          <p:xfrm>
            <a:off x="6057900" y="4914901"/>
            <a:ext cx="368300" cy="957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15" r:id="rId25" imgW="152400" imgH="405765" progId="Equation.3">
                    <p:embed/>
                  </p:oleObj>
                </mc:Choice>
                <mc:Fallback>
                  <p:oleObj r:id="rId25" imgW="152400" imgH="405765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57900" y="4914901"/>
                          <a:ext cx="368300" cy="9572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774" name="TextBox 33"/>
          <p:cNvSpPr txBox="1">
            <a:spLocks noChangeArrowheads="1"/>
          </p:cNvSpPr>
          <p:nvPr/>
        </p:nvSpPr>
        <p:spPr bwMode="auto">
          <a:xfrm>
            <a:off x="5000625" y="5000625"/>
            <a:ext cx="3429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1×18</a:t>
            </a:r>
            <a:endParaRPr lang="zh-CN" altLang="en-US" sz="28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75" name="TextBox 34"/>
          <p:cNvSpPr txBox="1">
            <a:spLocks noChangeArrowheads="1"/>
          </p:cNvSpPr>
          <p:nvPr/>
        </p:nvSpPr>
        <p:spPr bwMode="auto">
          <a:xfrm>
            <a:off x="5000625" y="5548313"/>
            <a:ext cx="3429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（米）</a:t>
            </a:r>
          </a:p>
        </p:txBody>
      </p:sp>
      <p:sp>
        <p:nvSpPr>
          <p:cNvPr id="31776" name="TextBox 3"/>
          <p:cNvSpPr txBox="1">
            <a:spLocks noChangeArrowheads="1"/>
          </p:cNvSpPr>
          <p:nvPr/>
        </p:nvSpPr>
        <p:spPr bwMode="auto">
          <a:xfrm>
            <a:off x="3094038" y="5916613"/>
            <a:ext cx="59293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答：一共用彩绳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_____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 米。</a:t>
            </a:r>
          </a:p>
        </p:txBody>
      </p:sp>
      <p:sp>
        <p:nvSpPr>
          <p:cNvPr id="31777" name="TextBox 34"/>
          <p:cNvSpPr txBox="1">
            <a:spLocks noChangeArrowheads="1"/>
          </p:cNvSpPr>
          <p:nvPr/>
        </p:nvSpPr>
        <p:spPr bwMode="auto">
          <a:xfrm>
            <a:off x="5930900" y="5916613"/>
            <a:ext cx="785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zh-CN" altLang="en-US" sz="28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1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1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1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1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1751" grpId="0"/>
      <p:bldP spid="31756" grpId="0" bldLvl="0"/>
      <p:bldP spid="31758" grpId="0" bldLvl="0"/>
      <p:bldP spid="31774" grpId="0"/>
      <p:bldP spid="31775" grpId="0"/>
      <p:bldP spid="31776" grpId="0"/>
      <p:bldP spid="3177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:\Users\mqwu4\Desktop\YLCAWK$L@Z@{T0UAR0R2GC4_副本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38" y="2071688"/>
            <a:ext cx="1071562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圆角矩形标注 7"/>
          <p:cNvSpPr>
            <a:spLocks noChangeArrowheads="1"/>
          </p:cNvSpPr>
          <p:nvPr/>
        </p:nvSpPr>
        <p:spPr bwMode="auto">
          <a:xfrm>
            <a:off x="2428875" y="1785938"/>
            <a:ext cx="3714750" cy="1500187"/>
          </a:xfrm>
          <a:prstGeom prst="wedgeRoundRectCallout">
            <a:avLst>
              <a:gd name="adj1" fmla="val -56218"/>
              <a:gd name="adj2" fmla="val 24347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85D8A"/>
                </a:solidFill>
                <a:rou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上面的两种解法有什么联系？哪一种解法比较简便？</a:t>
            </a:r>
          </a:p>
        </p:txBody>
      </p:sp>
      <p:sp>
        <p:nvSpPr>
          <p:cNvPr id="33796" name="TextBox 8"/>
          <p:cNvSpPr txBox="1">
            <a:spLocks noChangeArrowheads="1"/>
          </p:cNvSpPr>
          <p:nvPr/>
        </p:nvSpPr>
        <p:spPr bwMode="auto">
          <a:xfrm>
            <a:off x="714375" y="4405313"/>
            <a:ext cx="6715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分数四则混合运算的运算顺序与整数相同。</a:t>
            </a:r>
          </a:p>
        </p:txBody>
      </p:sp>
      <p:sp>
        <p:nvSpPr>
          <p:cNvPr id="33797" name="TextBox 9"/>
          <p:cNvSpPr txBox="1">
            <a:spLocks noChangeArrowheads="1"/>
          </p:cNvSpPr>
          <p:nvPr/>
        </p:nvSpPr>
        <p:spPr bwMode="auto">
          <a:xfrm>
            <a:off x="785813" y="5548313"/>
            <a:ext cx="6715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整数的运算率对于分数同样适用</a:t>
            </a:r>
            <a:r>
              <a:rPr lang="zh-CN" altLang="en-US" sz="2800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。 </a:t>
            </a:r>
            <a:endParaRPr lang="zh-CN" altLang="en-US" sz="2800" b="1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  <p:bldP spid="3379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框 1"/>
          <p:cNvSpPr txBox="1">
            <a:spLocks noChangeArrowheads="1"/>
          </p:cNvSpPr>
          <p:nvPr/>
        </p:nvSpPr>
        <p:spPr bwMode="auto">
          <a:xfrm>
            <a:off x="755650" y="836613"/>
            <a:ext cx="1368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/>
              <a:t>导入：</a:t>
            </a:r>
          </a:p>
        </p:txBody>
      </p:sp>
      <p:sp>
        <p:nvSpPr>
          <p:cNvPr id="16387" name="云形标注 3"/>
          <p:cNvSpPr>
            <a:spLocks noChangeArrowheads="1"/>
          </p:cNvSpPr>
          <p:nvPr/>
        </p:nvSpPr>
        <p:spPr bwMode="auto">
          <a:xfrm>
            <a:off x="1116013" y="1700213"/>
            <a:ext cx="6480175" cy="1944687"/>
          </a:xfrm>
          <a:prstGeom prst="cloudCallout">
            <a:avLst>
              <a:gd name="adj1" fmla="val 26338"/>
              <a:gd name="adj2" fmla="val 73731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</a:rPr>
              <a:t>我们学习过整数的混合运算，今天我们将接触到分数的加减运算。</a:t>
            </a:r>
          </a:p>
        </p:txBody>
      </p:sp>
      <p:pic>
        <p:nvPicPr>
          <p:cNvPr id="16388" name="图片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6200" y="3505200"/>
            <a:ext cx="1446213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284163" y="642938"/>
            <a:ext cx="82486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例</a:t>
            </a: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：先说一说运算顺序，再计算。</a:t>
            </a:r>
          </a:p>
        </p:txBody>
      </p:sp>
      <p:grpSp>
        <p:nvGrpSpPr>
          <p:cNvPr id="17411" name="组合 2"/>
          <p:cNvGrpSpPr/>
          <p:nvPr/>
        </p:nvGrpSpPr>
        <p:grpSpPr bwMode="auto">
          <a:xfrm>
            <a:off x="1381125" y="1562100"/>
            <a:ext cx="782638" cy="1295400"/>
            <a:chOff x="8143900" y="2912274"/>
            <a:chExt cx="714380" cy="1296050"/>
          </a:xfrm>
        </p:grpSpPr>
        <p:sp>
          <p:nvSpPr>
            <p:cNvPr id="17412" name="TextBox 4"/>
            <p:cNvSpPr txBox="1">
              <a:spLocks noChangeArrowheads="1"/>
            </p:cNvSpPr>
            <p:nvPr/>
          </p:nvSpPr>
          <p:spPr bwMode="auto">
            <a:xfrm>
              <a:off x="8143900" y="3500438"/>
              <a:ext cx="71438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endPara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413" name="TextBox 5"/>
            <p:cNvSpPr txBox="1">
              <a:spLocks noChangeArrowheads="1"/>
            </p:cNvSpPr>
            <p:nvPr/>
          </p:nvSpPr>
          <p:spPr bwMode="auto">
            <a:xfrm>
              <a:off x="8295351" y="2912274"/>
              <a:ext cx="500066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" name="直接连接符 6"/>
            <p:cNvCxnSpPr/>
            <p:nvPr/>
          </p:nvCxnSpPr>
          <p:spPr>
            <a:xfrm flipV="1">
              <a:off x="8143900" y="3555535"/>
              <a:ext cx="652071" cy="2223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415" name="TextBox 7"/>
          <p:cNvSpPr txBox="1">
            <a:spLocks noChangeArrowheads="1"/>
          </p:cNvSpPr>
          <p:nvPr/>
        </p:nvSpPr>
        <p:spPr bwMode="auto">
          <a:xfrm>
            <a:off x="23813" y="1419225"/>
            <a:ext cx="6500812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      ＋</a:t>
            </a: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÷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×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endParaRPr lang="en-US" altLang="zh-CN" sz="4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</a:p>
        </p:txBody>
      </p:sp>
      <p:grpSp>
        <p:nvGrpSpPr>
          <p:cNvPr id="17416" name="组合 9"/>
          <p:cNvGrpSpPr/>
          <p:nvPr/>
        </p:nvGrpSpPr>
        <p:grpSpPr bwMode="auto">
          <a:xfrm>
            <a:off x="3822700" y="1560513"/>
            <a:ext cx="1049338" cy="1295400"/>
            <a:chOff x="8143900" y="2912274"/>
            <a:chExt cx="956128" cy="1296050"/>
          </a:xfrm>
        </p:grpSpPr>
        <p:sp>
          <p:nvSpPr>
            <p:cNvPr id="17417" name="TextBox 10"/>
            <p:cNvSpPr txBox="1">
              <a:spLocks noChangeArrowheads="1"/>
            </p:cNvSpPr>
            <p:nvPr/>
          </p:nvSpPr>
          <p:spPr bwMode="auto">
            <a:xfrm>
              <a:off x="8143900" y="3500438"/>
              <a:ext cx="71438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16</a:t>
              </a:r>
              <a:endPara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418" name="TextBox 11"/>
            <p:cNvSpPr txBox="1">
              <a:spLocks noChangeArrowheads="1"/>
            </p:cNvSpPr>
            <p:nvPr/>
          </p:nvSpPr>
          <p:spPr bwMode="auto">
            <a:xfrm>
              <a:off x="8143901" y="2912274"/>
              <a:ext cx="956127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15</a:t>
              </a:r>
              <a:endPara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直接连接符 12"/>
            <p:cNvCxnSpPr/>
            <p:nvPr/>
          </p:nvCxnSpPr>
          <p:spPr>
            <a:xfrm flipV="1">
              <a:off x="8143900" y="3555534"/>
              <a:ext cx="650919" cy="2223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20" name="组合 13"/>
          <p:cNvGrpSpPr/>
          <p:nvPr/>
        </p:nvGrpSpPr>
        <p:grpSpPr bwMode="auto">
          <a:xfrm>
            <a:off x="2695575" y="1560513"/>
            <a:ext cx="784225" cy="1295400"/>
            <a:chOff x="8143900" y="2912274"/>
            <a:chExt cx="714380" cy="1296050"/>
          </a:xfrm>
        </p:grpSpPr>
        <p:sp>
          <p:nvSpPr>
            <p:cNvPr id="17421" name="TextBox 14"/>
            <p:cNvSpPr txBox="1">
              <a:spLocks noChangeArrowheads="1"/>
            </p:cNvSpPr>
            <p:nvPr/>
          </p:nvSpPr>
          <p:spPr bwMode="auto">
            <a:xfrm>
              <a:off x="8143900" y="3500438"/>
              <a:ext cx="71438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422" name="TextBox 15"/>
            <p:cNvSpPr txBox="1">
              <a:spLocks noChangeArrowheads="1"/>
            </p:cNvSpPr>
            <p:nvPr/>
          </p:nvSpPr>
          <p:spPr bwMode="auto">
            <a:xfrm>
              <a:off x="8143900" y="2912274"/>
              <a:ext cx="500066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直接连接符 16"/>
            <p:cNvCxnSpPr/>
            <p:nvPr/>
          </p:nvCxnSpPr>
          <p:spPr>
            <a:xfrm flipV="1">
              <a:off x="8143900" y="3555534"/>
              <a:ext cx="455526" cy="2223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24" name="组合 20"/>
          <p:cNvGrpSpPr/>
          <p:nvPr/>
        </p:nvGrpSpPr>
        <p:grpSpPr bwMode="auto">
          <a:xfrm>
            <a:off x="1309688" y="3990975"/>
            <a:ext cx="782637" cy="1295400"/>
            <a:chOff x="8143900" y="2912274"/>
            <a:chExt cx="714380" cy="1296050"/>
          </a:xfrm>
        </p:grpSpPr>
        <p:sp>
          <p:nvSpPr>
            <p:cNvPr id="17425" name="TextBox 21"/>
            <p:cNvSpPr txBox="1">
              <a:spLocks noChangeArrowheads="1"/>
            </p:cNvSpPr>
            <p:nvPr/>
          </p:nvSpPr>
          <p:spPr bwMode="auto">
            <a:xfrm>
              <a:off x="8143900" y="3500438"/>
              <a:ext cx="71438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endPara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426" name="TextBox 22"/>
            <p:cNvSpPr txBox="1">
              <a:spLocks noChangeArrowheads="1"/>
            </p:cNvSpPr>
            <p:nvPr/>
          </p:nvSpPr>
          <p:spPr bwMode="auto">
            <a:xfrm>
              <a:off x="8295351" y="2912274"/>
              <a:ext cx="500066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 flipV="1">
              <a:off x="8143900" y="3555535"/>
              <a:ext cx="652071" cy="2223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28" name="组合 24"/>
          <p:cNvGrpSpPr/>
          <p:nvPr/>
        </p:nvGrpSpPr>
        <p:grpSpPr bwMode="auto">
          <a:xfrm>
            <a:off x="1309688" y="2776538"/>
            <a:ext cx="782637" cy="1295400"/>
            <a:chOff x="8143900" y="2912274"/>
            <a:chExt cx="714380" cy="1296050"/>
          </a:xfrm>
        </p:grpSpPr>
        <p:sp>
          <p:nvSpPr>
            <p:cNvPr id="17429" name="TextBox 25"/>
            <p:cNvSpPr txBox="1">
              <a:spLocks noChangeArrowheads="1"/>
            </p:cNvSpPr>
            <p:nvPr/>
          </p:nvSpPr>
          <p:spPr bwMode="auto">
            <a:xfrm>
              <a:off x="8143900" y="3500438"/>
              <a:ext cx="71438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endPara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430" name="TextBox 26"/>
            <p:cNvSpPr txBox="1">
              <a:spLocks noChangeArrowheads="1"/>
            </p:cNvSpPr>
            <p:nvPr/>
          </p:nvSpPr>
          <p:spPr bwMode="auto">
            <a:xfrm>
              <a:off x="8295351" y="2912274"/>
              <a:ext cx="500066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8" name="直接连接符 27"/>
            <p:cNvCxnSpPr/>
            <p:nvPr/>
          </p:nvCxnSpPr>
          <p:spPr>
            <a:xfrm flipV="1">
              <a:off x="8143900" y="3555534"/>
              <a:ext cx="652071" cy="2223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32" name="组合 28"/>
          <p:cNvGrpSpPr/>
          <p:nvPr/>
        </p:nvGrpSpPr>
        <p:grpSpPr bwMode="auto">
          <a:xfrm>
            <a:off x="2595563" y="2776538"/>
            <a:ext cx="782637" cy="1295400"/>
            <a:chOff x="8143900" y="2912274"/>
            <a:chExt cx="714380" cy="1296050"/>
          </a:xfrm>
        </p:grpSpPr>
        <p:sp>
          <p:nvSpPr>
            <p:cNvPr id="17433" name="TextBox 29"/>
            <p:cNvSpPr txBox="1">
              <a:spLocks noChangeArrowheads="1"/>
            </p:cNvSpPr>
            <p:nvPr/>
          </p:nvSpPr>
          <p:spPr bwMode="auto">
            <a:xfrm>
              <a:off x="8143900" y="3500438"/>
              <a:ext cx="71438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434" name="TextBox 30"/>
            <p:cNvSpPr txBox="1">
              <a:spLocks noChangeArrowheads="1"/>
            </p:cNvSpPr>
            <p:nvPr/>
          </p:nvSpPr>
          <p:spPr bwMode="auto">
            <a:xfrm>
              <a:off x="8143900" y="2912274"/>
              <a:ext cx="500066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2" name="直接连接符 31"/>
            <p:cNvCxnSpPr/>
            <p:nvPr/>
          </p:nvCxnSpPr>
          <p:spPr>
            <a:xfrm flipV="1">
              <a:off x="8143900" y="3555534"/>
              <a:ext cx="456450" cy="2223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36" name="组合 32"/>
          <p:cNvGrpSpPr/>
          <p:nvPr/>
        </p:nvGrpSpPr>
        <p:grpSpPr bwMode="auto">
          <a:xfrm>
            <a:off x="3738563" y="2776538"/>
            <a:ext cx="1047750" cy="1295400"/>
            <a:chOff x="8143900" y="2912274"/>
            <a:chExt cx="956128" cy="1296050"/>
          </a:xfrm>
        </p:grpSpPr>
        <p:sp>
          <p:nvSpPr>
            <p:cNvPr id="17437" name="TextBox 33"/>
            <p:cNvSpPr txBox="1">
              <a:spLocks noChangeArrowheads="1"/>
            </p:cNvSpPr>
            <p:nvPr/>
          </p:nvSpPr>
          <p:spPr bwMode="auto">
            <a:xfrm>
              <a:off x="8143900" y="3500438"/>
              <a:ext cx="71438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15</a:t>
              </a:r>
              <a:endPara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438" name="TextBox 34"/>
            <p:cNvSpPr txBox="1">
              <a:spLocks noChangeArrowheads="1"/>
            </p:cNvSpPr>
            <p:nvPr/>
          </p:nvSpPr>
          <p:spPr bwMode="auto">
            <a:xfrm>
              <a:off x="8143901" y="2912274"/>
              <a:ext cx="956127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16</a:t>
              </a:r>
              <a:endPara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6" name="直接连接符 35"/>
            <p:cNvCxnSpPr/>
            <p:nvPr/>
          </p:nvCxnSpPr>
          <p:spPr>
            <a:xfrm flipV="1">
              <a:off x="8143900" y="3555534"/>
              <a:ext cx="651905" cy="2223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组合 36"/>
          <p:cNvGrpSpPr/>
          <p:nvPr/>
        </p:nvGrpSpPr>
        <p:grpSpPr bwMode="auto">
          <a:xfrm>
            <a:off x="2595563" y="4062413"/>
            <a:ext cx="782637" cy="1295400"/>
            <a:chOff x="8143900" y="2912274"/>
            <a:chExt cx="714380" cy="1296050"/>
          </a:xfrm>
        </p:grpSpPr>
        <p:sp>
          <p:nvSpPr>
            <p:cNvPr id="17441" name="TextBox 37"/>
            <p:cNvSpPr txBox="1">
              <a:spLocks noChangeArrowheads="1"/>
            </p:cNvSpPr>
            <p:nvPr/>
          </p:nvSpPr>
          <p:spPr bwMode="auto">
            <a:xfrm>
              <a:off x="8143900" y="3500438"/>
              <a:ext cx="71438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442" name="TextBox 38"/>
            <p:cNvSpPr txBox="1">
              <a:spLocks noChangeArrowheads="1"/>
            </p:cNvSpPr>
            <p:nvPr/>
          </p:nvSpPr>
          <p:spPr bwMode="auto">
            <a:xfrm>
              <a:off x="8143900" y="2912274"/>
              <a:ext cx="500066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0" name="直接连接符 39"/>
            <p:cNvCxnSpPr/>
            <p:nvPr/>
          </p:nvCxnSpPr>
          <p:spPr>
            <a:xfrm flipV="1">
              <a:off x="8143900" y="3555534"/>
              <a:ext cx="456450" cy="2223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组合 40"/>
          <p:cNvGrpSpPr/>
          <p:nvPr/>
        </p:nvGrpSpPr>
        <p:grpSpPr bwMode="auto">
          <a:xfrm>
            <a:off x="1416050" y="5205413"/>
            <a:ext cx="782638" cy="1295400"/>
            <a:chOff x="8143900" y="2912274"/>
            <a:chExt cx="714380" cy="1296050"/>
          </a:xfrm>
        </p:grpSpPr>
        <p:sp>
          <p:nvSpPr>
            <p:cNvPr id="17445" name="TextBox 41"/>
            <p:cNvSpPr txBox="1">
              <a:spLocks noChangeArrowheads="1"/>
            </p:cNvSpPr>
            <p:nvPr/>
          </p:nvSpPr>
          <p:spPr bwMode="auto">
            <a:xfrm>
              <a:off x="8143900" y="3500438"/>
              <a:ext cx="71438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endPara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446" name="TextBox 42"/>
            <p:cNvSpPr txBox="1">
              <a:spLocks noChangeArrowheads="1"/>
            </p:cNvSpPr>
            <p:nvPr/>
          </p:nvSpPr>
          <p:spPr bwMode="auto">
            <a:xfrm>
              <a:off x="8295351" y="2912274"/>
              <a:ext cx="500066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4" name="直接连接符 43"/>
            <p:cNvCxnSpPr/>
            <p:nvPr/>
          </p:nvCxnSpPr>
          <p:spPr>
            <a:xfrm flipV="1">
              <a:off x="8143900" y="3555534"/>
              <a:ext cx="652071" cy="2223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48" name="组合 46"/>
          <p:cNvGrpSpPr/>
          <p:nvPr/>
        </p:nvGrpSpPr>
        <p:grpSpPr bwMode="auto">
          <a:xfrm>
            <a:off x="5810250" y="1490663"/>
            <a:ext cx="782638" cy="1295400"/>
            <a:chOff x="8143900" y="2912274"/>
            <a:chExt cx="714380" cy="1296050"/>
          </a:xfrm>
        </p:grpSpPr>
        <p:sp>
          <p:nvSpPr>
            <p:cNvPr id="17449" name="TextBox 4"/>
            <p:cNvSpPr txBox="1">
              <a:spLocks noChangeArrowheads="1"/>
            </p:cNvSpPr>
            <p:nvPr/>
          </p:nvSpPr>
          <p:spPr bwMode="auto">
            <a:xfrm>
              <a:off x="8339355" y="3500438"/>
              <a:ext cx="51892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450" name="TextBox 5"/>
            <p:cNvSpPr txBox="1">
              <a:spLocks noChangeArrowheads="1"/>
            </p:cNvSpPr>
            <p:nvPr/>
          </p:nvSpPr>
          <p:spPr bwMode="auto">
            <a:xfrm>
              <a:off x="8339355" y="2912274"/>
              <a:ext cx="45606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3" name="直接连接符 6"/>
            <p:cNvCxnSpPr/>
            <p:nvPr/>
          </p:nvCxnSpPr>
          <p:spPr>
            <a:xfrm flipV="1">
              <a:off x="8143900" y="3555534"/>
              <a:ext cx="652071" cy="2223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452" name="TextBox 47"/>
          <p:cNvSpPr txBox="1">
            <a:spLocks noChangeArrowheads="1"/>
          </p:cNvSpPr>
          <p:nvPr/>
        </p:nvSpPr>
        <p:spPr bwMode="auto">
          <a:xfrm>
            <a:off x="4284663" y="1196975"/>
            <a:ext cx="6500812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endParaRPr lang="en-US" altLang="zh-CN" sz="40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endParaRPr lang="en-US" altLang="zh-CN" sz="40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endParaRPr lang="zh-CN" altLang="en-US" sz="40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453" name="组合 9"/>
          <p:cNvGrpSpPr/>
          <p:nvPr/>
        </p:nvGrpSpPr>
        <p:grpSpPr bwMode="auto">
          <a:xfrm>
            <a:off x="8016875" y="1484313"/>
            <a:ext cx="1047750" cy="1295400"/>
            <a:chOff x="8143900" y="2912274"/>
            <a:chExt cx="956128" cy="1296050"/>
          </a:xfrm>
        </p:grpSpPr>
        <p:sp>
          <p:nvSpPr>
            <p:cNvPr id="17454" name="TextBox 10"/>
            <p:cNvSpPr txBox="1">
              <a:spLocks noChangeArrowheads="1"/>
            </p:cNvSpPr>
            <p:nvPr/>
          </p:nvSpPr>
          <p:spPr bwMode="auto">
            <a:xfrm>
              <a:off x="8339355" y="3500438"/>
              <a:ext cx="51892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455" name="TextBox 11"/>
            <p:cNvSpPr txBox="1">
              <a:spLocks noChangeArrowheads="1"/>
            </p:cNvSpPr>
            <p:nvPr/>
          </p:nvSpPr>
          <p:spPr bwMode="auto">
            <a:xfrm>
              <a:off x="8143901" y="2912274"/>
              <a:ext cx="956127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endPara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0" name="直接连接符 12"/>
            <p:cNvCxnSpPr/>
            <p:nvPr/>
          </p:nvCxnSpPr>
          <p:spPr>
            <a:xfrm flipV="1">
              <a:off x="8143900" y="3555534"/>
              <a:ext cx="651905" cy="2223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57" name="组合 13"/>
          <p:cNvGrpSpPr/>
          <p:nvPr/>
        </p:nvGrpSpPr>
        <p:grpSpPr bwMode="auto">
          <a:xfrm>
            <a:off x="7021513" y="1484313"/>
            <a:ext cx="782637" cy="1295400"/>
            <a:chOff x="8143900" y="2912274"/>
            <a:chExt cx="714380" cy="1296050"/>
          </a:xfrm>
        </p:grpSpPr>
        <p:sp>
          <p:nvSpPr>
            <p:cNvPr id="17458" name="TextBox 74"/>
            <p:cNvSpPr txBox="1">
              <a:spLocks noChangeArrowheads="1"/>
            </p:cNvSpPr>
            <p:nvPr/>
          </p:nvSpPr>
          <p:spPr bwMode="auto">
            <a:xfrm>
              <a:off x="8143900" y="3500438"/>
              <a:ext cx="71438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459" name="TextBox 75"/>
            <p:cNvSpPr txBox="1">
              <a:spLocks noChangeArrowheads="1"/>
            </p:cNvSpPr>
            <p:nvPr/>
          </p:nvSpPr>
          <p:spPr bwMode="auto">
            <a:xfrm>
              <a:off x="8143900" y="2912274"/>
              <a:ext cx="500066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7" name="直接连接符 76"/>
            <p:cNvCxnSpPr/>
            <p:nvPr/>
          </p:nvCxnSpPr>
          <p:spPr>
            <a:xfrm flipV="1">
              <a:off x="8143900" y="3555534"/>
              <a:ext cx="456450" cy="2223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61" name="组合 20"/>
          <p:cNvGrpSpPr/>
          <p:nvPr/>
        </p:nvGrpSpPr>
        <p:grpSpPr bwMode="auto">
          <a:xfrm>
            <a:off x="5810250" y="3919538"/>
            <a:ext cx="782638" cy="1295400"/>
            <a:chOff x="8143900" y="2912274"/>
            <a:chExt cx="714380" cy="1296050"/>
          </a:xfrm>
        </p:grpSpPr>
        <p:sp>
          <p:nvSpPr>
            <p:cNvPr id="17462" name="TextBox 71"/>
            <p:cNvSpPr txBox="1">
              <a:spLocks noChangeArrowheads="1"/>
            </p:cNvSpPr>
            <p:nvPr/>
          </p:nvSpPr>
          <p:spPr bwMode="auto">
            <a:xfrm>
              <a:off x="8274203" y="3500438"/>
              <a:ext cx="584077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463" name="TextBox 72"/>
            <p:cNvSpPr txBox="1">
              <a:spLocks noChangeArrowheads="1"/>
            </p:cNvSpPr>
            <p:nvPr/>
          </p:nvSpPr>
          <p:spPr bwMode="auto">
            <a:xfrm>
              <a:off x="8295351" y="2912274"/>
              <a:ext cx="500066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4" name="直接连接符 73"/>
            <p:cNvCxnSpPr/>
            <p:nvPr/>
          </p:nvCxnSpPr>
          <p:spPr>
            <a:xfrm flipV="1">
              <a:off x="8143900" y="3555534"/>
              <a:ext cx="652071" cy="2223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65" name="组合 24"/>
          <p:cNvGrpSpPr/>
          <p:nvPr/>
        </p:nvGrpSpPr>
        <p:grpSpPr bwMode="auto">
          <a:xfrm>
            <a:off x="5810250" y="2776538"/>
            <a:ext cx="782638" cy="1223962"/>
            <a:chOff x="8143900" y="2983712"/>
            <a:chExt cx="714380" cy="1224612"/>
          </a:xfrm>
        </p:grpSpPr>
        <p:sp>
          <p:nvSpPr>
            <p:cNvPr id="17466" name="TextBox 68"/>
            <p:cNvSpPr txBox="1">
              <a:spLocks noChangeArrowheads="1"/>
            </p:cNvSpPr>
            <p:nvPr/>
          </p:nvSpPr>
          <p:spPr bwMode="auto">
            <a:xfrm>
              <a:off x="8274203" y="3500438"/>
              <a:ext cx="584077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467" name="TextBox 69"/>
            <p:cNvSpPr txBox="1">
              <a:spLocks noChangeArrowheads="1"/>
            </p:cNvSpPr>
            <p:nvPr/>
          </p:nvSpPr>
          <p:spPr bwMode="auto">
            <a:xfrm>
              <a:off x="8295351" y="2983712"/>
              <a:ext cx="500066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1" name="直接连接符 70"/>
            <p:cNvCxnSpPr/>
            <p:nvPr/>
          </p:nvCxnSpPr>
          <p:spPr>
            <a:xfrm flipV="1">
              <a:off x="8143900" y="3555516"/>
              <a:ext cx="652071" cy="2223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69" name="组合 28"/>
          <p:cNvGrpSpPr/>
          <p:nvPr/>
        </p:nvGrpSpPr>
        <p:grpSpPr bwMode="auto">
          <a:xfrm>
            <a:off x="7096125" y="2705100"/>
            <a:ext cx="782638" cy="1295400"/>
            <a:chOff x="8143900" y="2912274"/>
            <a:chExt cx="714380" cy="1296050"/>
          </a:xfrm>
        </p:grpSpPr>
        <p:sp>
          <p:nvSpPr>
            <p:cNvPr id="17470" name="TextBox 65"/>
            <p:cNvSpPr txBox="1">
              <a:spLocks noChangeArrowheads="1"/>
            </p:cNvSpPr>
            <p:nvPr/>
          </p:nvSpPr>
          <p:spPr bwMode="auto">
            <a:xfrm>
              <a:off x="8143900" y="3500438"/>
              <a:ext cx="71438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471" name="TextBox 66"/>
            <p:cNvSpPr txBox="1">
              <a:spLocks noChangeArrowheads="1"/>
            </p:cNvSpPr>
            <p:nvPr/>
          </p:nvSpPr>
          <p:spPr bwMode="auto">
            <a:xfrm>
              <a:off x="8143900" y="2912274"/>
              <a:ext cx="500066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8" name="直接连接符 67"/>
            <p:cNvCxnSpPr/>
            <p:nvPr/>
          </p:nvCxnSpPr>
          <p:spPr>
            <a:xfrm flipV="1">
              <a:off x="8143900" y="3555535"/>
              <a:ext cx="456450" cy="2223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73" name="组合 32"/>
          <p:cNvGrpSpPr/>
          <p:nvPr/>
        </p:nvGrpSpPr>
        <p:grpSpPr bwMode="auto">
          <a:xfrm>
            <a:off x="8094663" y="2705100"/>
            <a:ext cx="1047750" cy="1295400"/>
            <a:chOff x="8143900" y="2912274"/>
            <a:chExt cx="956128" cy="1296050"/>
          </a:xfrm>
        </p:grpSpPr>
        <p:sp>
          <p:nvSpPr>
            <p:cNvPr id="17474" name="TextBox 62"/>
            <p:cNvSpPr txBox="1">
              <a:spLocks noChangeArrowheads="1"/>
            </p:cNvSpPr>
            <p:nvPr/>
          </p:nvSpPr>
          <p:spPr bwMode="auto">
            <a:xfrm>
              <a:off x="8274203" y="3500438"/>
              <a:ext cx="584077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475" name="TextBox 63"/>
            <p:cNvSpPr txBox="1">
              <a:spLocks noChangeArrowheads="1"/>
            </p:cNvSpPr>
            <p:nvPr/>
          </p:nvSpPr>
          <p:spPr bwMode="auto">
            <a:xfrm>
              <a:off x="8143901" y="2912274"/>
              <a:ext cx="956127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endPara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5" name="直接连接符 64"/>
            <p:cNvCxnSpPr/>
            <p:nvPr/>
          </p:nvCxnSpPr>
          <p:spPr>
            <a:xfrm flipV="1">
              <a:off x="8143900" y="3555535"/>
              <a:ext cx="651905" cy="2223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77" name="组合 36"/>
          <p:cNvGrpSpPr/>
          <p:nvPr/>
        </p:nvGrpSpPr>
        <p:grpSpPr bwMode="auto">
          <a:xfrm>
            <a:off x="6953250" y="3990975"/>
            <a:ext cx="925513" cy="1295400"/>
            <a:chOff x="8013593" y="2912274"/>
            <a:chExt cx="844687" cy="1296050"/>
          </a:xfrm>
        </p:grpSpPr>
        <p:sp>
          <p:nvSpPr>
            <p:cNvPr id="17478" name="TextBox 59"/>
            <p:cNvSpPr txBox="1">
              <a:spLocks noChangeArrowheads="1"/>
            </p:cNvSpPr>
            <p:nvPr/>
          </p:nvSpPr>
          <p:spPr bwMode="auto">
            <a:xfrm>
              <a:off x="8143900" y="3500438"/>
              <a:ext cx="71438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479" name="TextBox 60"/>
            <p:cNvSpPr txBox="1">
              <a:spLocks noChangeArrowheads="1"/>
            </p:cNvSpPr>
            <p:nvPr/>
          </p:nvSpPr>
          <p:spPr bwMode="auto">
            <a:xfrm>
              <a:off x="8013593" y="2912274"/>
              <a:ext cx="716668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endPara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2" name="直接连接符 61"/>
            <p:cNvCxnSpPr/>
            <p:nvPr/>
          </p:nvCxnSpPr>
          <p:spPr>
            <a:xfrm flipV="1">
              <a:off x="8143991" y="3555535"/>
              <a:ext cx="456392" cy="2223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组合 40"/>
          <p:cNvGrpSpPr/>
          <p:nvPr/>
        </p:nvGrpSpPr>
        <p:grpSpPr bwMode="auto">
          <a:xfrm>
            <a:off x="5881688" y="5113338"/>
            <a:ext cx="782637" cy="1295400"/>
            <a:chOff x="8143900" y="2912274"/>
            <a:chExt cx="714380" cy="1296050"/>
          </a:xfrm>
        </p:grpSpPr>
        <p:sp>
          <p:nvSpPr>
            <p:cNvPr id="17482" name="TextBox 56"/>
            <p:cNvSpPr txBox="1">
              <a:spLocks noChangeArrowheads="1"/>
            </p:cNvSpPr>
            <p:nvPr/>
          </p:nvSpPr>
          <p:spPr bwMode="auto">
            <a:xfrm>
              <a:off x="8274203" y="3500438"/>
              <a:ext cx="584077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483" name="TextBox 57"/>
            <p:cNvSpPr txBox="1">
              <a:spLocks noChangeArrowheads="1"/>
            </p:cNvSpPr>
            <p:nvPr/>
          </p:nvSpPr>
          <p:spPr bwMode="auto">
            <a:xfrm>
              <a:off x="8230199" y="2912274"/>
              <a:ext cx="500066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9" name="直接连接符 58"/>
            <p:cNvCxnSpPr/>
            <p:nvPr/>
          </p:nvCxnSpPr>
          <p:spPr>
            <a:xfrm flipV="1">
              <a:off x="8143900" y="3555534"/>
              <a:ext cx="652071" cy="2223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5" name="直接连接符 84"/>
          <p:cNvCxnSpPr/>
          <p:nvPr/>
        </p:nvCxnSpPr>
        <p:spPr>
          <a:xfrm rot="16200000" flipH="1">
            <a:off x="3881437" y="3562351"/>
            <a:ext cx="428625" cy="2857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接连接符 85"/>
          <p:cNvCxnSpPr/>
          <p:nvPr/>
        </p:nvCxnSpPr>
        <p:spPr>
          <a:xfrm rot="16200000" flipH="1">
            <a:off x="3917156" y="2955132"/>
            <a:ext cx="428625" cy="3571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接连接符 86"/>
          <p:cNvCxnSpPr/>
          <p:nvPr/>
        </p:nvCxnSpPr>
        <p:spPr>
          <a:xfrm rot="16200000" flipH="1">
            <a:off x="2631281" y="3669507"/>
            <a:ext cx="428625" cy="21431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接连接符 87"/>
          <p:cNvCxnSpPr/>
          <p:nvPr/>
        </p:nvCxnSpPr>
        <p:spPr>
          <a:xfrm rot="16200000" flipH="1">
            <a:off x="2631281" y="3026569"/>
            <a:ext cx="357188" cy="2857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接连接符 96"/>
          <p:cNvCxnSpPr/>
          <p:nvPr/>
        </p:nvCxnSpPr>
        <p:spPr>
          <a:xfrm rot="16200000" flipH="1">
            <a:off x="7167562" y="4205288"/>
            <a:ext cx="428625" cy="2857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接连接符 98"/>
          <p:cNvCxnSpPr/>
          <p:nvPr/>
        </p:nvCxnSpPr>
        <p:spPr>
          <a:xfrm rot="16200000" flipH="1">
            <a:off x="7096125" y="2919413"/>
            <a:ext cx="428625" cy="2857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接连接符 99"/>
          <p:cNvCxnSpPr/>
          <p:nvPr/>
        </p:nvCxnSpPr>
        <p:spPr>
          <a:xfrm rot="16200000" flipH="1">
            <a:off x="5953125" y="3490913"/>
            <a:ext cx="428625" cy="2857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接连接符 100"/>
          <p:cNvCxnSpPr/>
          <p:nvPr/>
        </p:nvCxnSpPr>
        <p:spPr>
          <a:xfrm rot="16200000" flipH="1">
            <a:off x="5953125" y="4705351"/>
            <a:ext cx="428625" cy="2857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93" name="TextBox 101"/>
          <p:cNvSpPr txBox="1">
            <a:spLocks noChangeArrowheads="1"/>
          </p:cNvSpPr>
          <p:nvPr/>
        </p:nvSpPr>
        <p:spPr bwMode="auto">
          <a:xfrm>
            <a:off x="2238375" y="2633663"/>
            <a:ext cx="5476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en-US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94" name="TextBox 102"/>
          <p:cNvSpPr txBox="1">
            <a:spLocks noChangeArrowheads="1"/>
          </p:cNvSpPr>
          <p:nvPr/>
        </p:nvSpPr>
        <p:spPr bwMode="auto">
          <a:xfrm>
            <a:off x="2309813" y="3490913"/>
            <a:ext cx="547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en-US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95" name="TextBox 103"/>
          <p:cNvSpPr txBox="1">
            <a:spLocks noChangeArrowheads="1"/>
          </p:cNvSpPr>
          <p:nvPr/>
        </p:nvSpPr>
        <p:spPr bwMode="auto">
          <a:xfrm>
            <a:off x="4238625" y="3562350"/>
            <a:ext cx="5476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zh-CN" altLang="en-US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96" name="TextBox 104"/>
          <p:cNvSpPr txBox="1">
            <a:spLocks noChangeArrowheads="1"/>
          </p:cNvSpPr>
          <p:nvPr/>
        </p:nvSpPr>
        <p:spPr bwMode="auto">
          <a:xfrm>
            <a:off x="4238625" y="2562225"/>
            <a:ext cx="5476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zh-CN" altLang="en-US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97" name="TextBox 105"/>
          <p:cNvSpPr txBox="1">
            <a:spLocks noChangeArrowheads="1"/>
          </p:cNvSpPr>
          <p:nvPr/>
        </p:nvSpPr>
        <p:spPr bwMode="auto">
          <a:xfrm>
            <a:off x="5595938" y="4562475"/>
            <a:ext cx="547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en-US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98" name="TextBox 107"/>
          <p:cNvSpPr txBox="1">
            <a:spLocks noChangeArrowheads="1"/>
          </p:cNvSpPr>
          <p:nvPr/>
        </p:nvSpPr>
        <p:spPr bwMode="auto">
          <a:xfrm>
            <a:off x="7381875" y="2490788"/>
            <a:ext cx="5476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en-US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99" name="TextBox 108"/>
          <p:cNvSpPr txBox="1">
            <a:spLocks noChangeArrowheads="1"/>
          </p:cNvSpPr>
          <p:nvPr/>
        </p:nvSpPr>
        <p:spPr bwMode="auto">
          <a:xfrm>
            <a:off x="5524500" y="3348038"/>
            <a:ext cx="5476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en-US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500" name="TextBox 109"/>
          <p:cNvSpPr txBox="1">
            <a:spLocks noChangeArrowheads="1"/>
          </p:cNvSpPr>
          <p:nvPr/>
        </p:nvSpPr>
        <p:spPr bwMode="auto">
          <a:xfrm>
            <a:off x="7596188" y="3919538"/>
            <a:ext cx="547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en-US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501" name="文本框 1"/>
          <p:cNvSpPr txBox="1">
            <a:spLocks noChangeArrowheads="1"/>
          </p:cNvSpPr>
          <p:nvPr/>
        </p:nvSpPr>
        <p:spPr bwMode="auto">
          <a:xfrm>
            <a:off x="6516688" y="1844675"/>
            <a:ext cx="1079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000000"/>
                </a:solidFill>
                <a:latin typeface="宋体" panose="02010600030101010101" pitchFamily="2" charset="-122"/>
              </a:rPr>
              <a:t>÷</a:t>
            </a:r>
            <a:endParaRPr lang="zh-CN" altLang="en-US" sz="28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17502" name="文本框 93"/>
          <p:cNvSpPr txBox="1">
            <a:spLocks noChangeArrowheads="1"/>
          </p:cNvSpPr>
          <p:nvPr/>
        </p:nvSpPr>
        <p:spPr bwMode="auto">
          <a:xfrm>
            <a:off x="7524750" y="1773238"/>
            <a:ext cx="10795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000000"/>
                </a:solidFill>
                <a:latin typeface="宋体" panose="02010600030101010101" pitchFamily="2" charset="-122"/>
              </a:rPr>
              <a:t>×</a:t>
            </a:r>
            <a:endParaRPr lang="zh-CN" altLang="en-US" sz="28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17503" name="文本框 94"/>
          <p:cNvSpPr txBox="1">
            <a:spLocks noChangeArrowheads="1"/>
          </p:cNvSpPr>
          <p:nvPr/>
        </p:nvSpPr>
        <p:spPr bwMode="auto">
          <a:xfrm>
            <a:off x="6516688" y="3068638"/>
            <a:ext cx="1079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000000"/>
                </a:solidFill>
                <a:latin typeface="宋体" panose="02010600030101010101" pitchFamily="2" charset="-122"/>
              </a:rPr>
              <a:t>×</a:t>
            </a:r>
            <a:endParaRPr lang="zh-CN" altLang="en-US" sz="28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17504" name="文本框 95"/>
          <p:cNvSpPr txBox="1">
            <a:spLocks noChangeArrowheads="1"/>
          </p:cNvSpPr>
          <p:nvPr/>
        </p:nvSpPr>
        <p:spPr bwMode="auto">
          <a:xfrm>
            <a:off x="7596188" y="3141663"/>
            <a:ext cx="10810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000000"/>
                </a:solidFill>
                <a:latin typeface="宋体" panose="02010600030101010101" pitchFamily="2" charset="-122"/>
              </a:rPr>
              <a:t>×</a:t>
            </a:r>
            <a:endParaRPr lang="zh-CN" altLang="en-US" sz="28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17505" name="文本框 97"/>
          <p:cNvSpPr txBox="1">
            <a:spLocks noChangeArrowheads="1"/>
          </p:cNvSpPr>
          <p:nvPr/>
        </p:nvSpPr>
        <p:spPr bwMode="auto">
          <a:xfrm>
            <a:off x="6516688" y="4365625"/>
            <a:ext cx="10795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000000"/>
                </a:solidFill>
                <a:latin typeface="宋体" panose="02010600030101010101" pitchFamily="2" charset="-122"/>
              </a:rPr>
              <a:t>×</a:t>
            </a:r>
            <a:endParaRPr lang="zh-CN" altLang="en-US" sz="28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17506" name="文本框 106"/>
          <p:cNvSpPr txBox="1">
            <a:spLocks noChangeArrowheads="1"/>
          </p:cNvSpPr>
          <p:nvPr/>
        </p:nvSpPr>
        <p:spPr bwMode="auto">
          <a:xfrm>
            <a:off x="5221288" y="5516563"/>
            <a:ext cx="10795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 sz="32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17507" name="矩形 106"/>
          <p:cNvSpPr>
            <a:spLocks noChangeArrowheads="1"/>
          </p:cNvSpPr>
          <p:nvPr/>
        </p:nvSpPr>
        <p:spPr bwMode="auto">
          <a:xfrm>
            <a:off x="5076825" y="3068638"/>
            <a:ext cx="698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endParaRPr lang="zh-CN" altLang="en-US"/>
          </a:p>
        </p:txBody>
      </p:sp>
      <p:sp>
        <p:nvSpPr>
          <p:cNvPr id="17508" name="矩形 110"/>
          <p:cNvSpPr>
            <a:spLocks noChangeArrowheads="1"/>
          </p:cNvSpPr>
          <p:nvPr/>
        </p:nvSpPr>
        <p:spPr bwMode="auto">
          <a:xfrm>
            <a:off x="5005388" y="4292600"/>
            <a:ext cx="698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endParaRPr lang="zh-CN" altLang="en-US"/>
          </a:p>
        </p:txBody>
      </p:sp>
      <p:sp>
        <p:nvSpPr>
          <p:cNvPr id="17509" name="矩形 112"/>
          <p:cNvSpPr>
            <a:spLocks noChangeArrowheads="1"/>
          </p:cNvSpPr>
          <p:nvPr/>
        </p:nvSpPr>
        <p:spPr bwMode="auto">
          <a:xfrm>
            <a:off x="5148263" y="5445125"/>
            <a:ext cx="7000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endParaRPr lang="zh-CN" altLang="en-US"/>
          </a:p>
        </p:txBody>
      </p:sp>
      <p:sp>
        <p:nvSpPr>
          <p:cNvPr id="17510" name="矩形 113"/>
          <p:cNvSpPr>
            <a:spLocks noChangeArrowheads="1"/>
          </p:cNvSpPr>
          <p:nvPr/>
        </p:nvSpPr>
        <p:spPr bwMode="auto">
          <a:xfrm>
            <a:off x="4645025" y="1844675"/>
            <a:ext cx="15986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 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7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7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7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93" grpId="0"/>
      <p:bldP spid="17494" grpId="0"/>
      <p:bldP spid="17495" grpId="0"/>
      <p:bldP spid="17496" grpId="0"/>
      <p:bldP spid="17497" grpId="0"/>
      <p:bldP spid="17498" grpId="0"/>
      <p:bldP spid="17499" grpId="0"/>
      <p:bldP spid="175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lywang4\Desktop\5图片\6\586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4838" y="563563"/>
            <a:ext cx="1565275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3"/>
          <p:cNvGrpSpPr/>
          <p:nvPr/>
        </p:nvGrpSpPr>
        <p:grpSpPr bwMode="auto">
          <a:xfrm>
            <a:off x="4643438" y="1704975"/>
            <a:ext cx="782637" cy="1295400"/>
            <a:chOff x="8143900" y="2912274"/>
            <a:chExt cx="714380" cy="1296050"/>
          </a:xfrm>
        </p:grpSpPr>
        <p:sp>
          <p:nvSpPr>
            <p:cNvPr id="20484" name="TextBox 4"/>
            <p:cNvSpPr txBox="1">
              <a:spLocks noChangeArrowheads="1"/>
            </p:cNvSpPr>
            <p:nvPr/>
          </p:nvSpPr>
          <p:spPr bwMode="auto">
            <a:xfrm>
              <a:off x="8339355" y="3500438"/>
              <a:ext cx="51892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485" name="TextBox 5"/>
            <p:cNvSpPr txBox="1">
              <a:spLocks noChangeArrowheads="1"/>
            </p:cNvSpPr>
            <p:nvPr/>
          </p:nvSpPr>
          <p:spPr bwMode="auto">
            <a:xfrm>
              <a:off x="8339355" y="2912274"/>
              <a:ext cx="45606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" name="直接连接符 6"/>
            <p:cNvCxnSpPr/>
            <p:nvPr/>
          </p:nvCxnSpPr>
          <p:spPr>
            <a:xfrm flipV="1">
              <a:off x="8143900" y="3555535"/>
              <a:ext cx="652071" cy="2223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487" name="TextBox 7"/>
          <p:cNvSpPr txBox="1">
            <a:spLocks noChangeArrowheads="1"/>
          </p:cNvSpPr>
          <p:nvPr/>
        </p:nvSpPr>
        <p:spPr bwMode="auto">
          <a:xfrm>
            <a:off x="3500438" y="1562100"/>
            <a:ext cx="6500812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     </a:t>
            </a:r>
            <a:r>
              <a:rPr lang="en-US" altLang="zh-CN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÷      ×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×      ×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endParaRPr lang="en-US" altLang="zh-CN" sz="40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</a:p>
        </p:txBody>
      </p:sp>
      <p:grpSp>
        <p:nvGrpSpPr>
          <p:cNvPr id="3" name="组合 9"/>
          <p:cNvGrpSpPr/>
          <p:nvPr/>
        </p:nvGrpSpPr>
        <p:grpSpPr bwMode="auto">
          <a:xfrm>
            <a:off x="6929438" y="1704975"/>
            <a:ext cx="1047750" cy="1295400"/>
            <a:chOff x="8143900" y="2912274"/>
            <a:chExt cx="956128" cy="1296050"/>
          </a:xfrm>
        </p:grpSpPr>
        <p:sp>
          <p:nvSpPr>
            <p:cNvPr id="20489" name="TextBox 10"/>
            <p:cNvSpPr txBox="1">
              <a:spLocks noChangeArrowheads="1"/>
            </p:cNvSpPr>
            <p:nvPr/>
          </p:nvSpPr>
          <p:spPr bwMode="auto">
            <a:xfrm>
              <a:off x="8339355" y="3500438"/>
              <a:ext cx="51892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490" name="TextBox 11"/>
            <p:cNvSpPr txBox="1">
              <a:spLocks noChangeArrowheads="1"/>
            </p:cNvSpPr>
            <p:nvPr/>
          </p:nvSpPr>
          <p:spPr bwMode="auto">
            <a:xfrm>
              <a:off x="8143901" y="2912274"/>
              <a:ext cx="956127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endPara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直接连接符 12"/>
            <p:cNvCxnSpPr/>
            <p:nvPr/>
          </p:nvCxnSpPr>
          <p:spPr>
            <a:xfrm flipV="1">
              <a:off x="8143900" y="3555535"/>
              <a:ext cx="651905" cy="2223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组合 13"/>
          <p:cNvGrpSpPr/>
          <p:nvPr/>
        </p:nvGrpSpPr>
        <p:grpSpPr bwMode="auto">
          <a:xfrm>
            <a:off x="5857875" y="1704975"/>
            <a:ext cx="782638" cy="1295400"/>
            <a:chOff x="8143900" y="2912274"/>
            <a:chExt cx="714380" cy="1296050"/>
          </a:xfrm>
        </p:grpSpPr>
        <p:sp>
          <p:nvSpPr>
            <p:cNvPr id="20493" name="TextBox 13"/>
            <p:cNvSpPr txBox="1">
              <a:spLocks noChangeArrowheads="1"/>
            </p:cNvSpPr>
            <p:nvPr/>
          </p:nvSpPr>
          <p:spPr bwMode="auto">
            <a:xfrm>
              <a:off x="8143900" y="3500438"/>
              <a:ext cx="71438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494" name="TextBox 14"/>
            <p:cNvSpPr txBox="1">
              <a:spLocks noChangeArrowheads="1"/>
            </p:cNvSpPr>
            <p:nvPr/>
          </p:nvSpPr>
          <p:spPr bwMode="auto">
            <a:xfrm>
              <a:off x="8143900" y="2912274"/>
              <a:ext cx="500066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直接连接符 15"/>
            <p:cNvCxnSpPr/>
            <p:nvPr/>
          </p:nvCxnSpPr>
          <p:spPr>
            <a:xfrm flipV="1">
              <a:off x="8143900" y="3555535"/>
              <a:ext cx="456450" cy="2223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组合 20"/>
          <p:cNvGrpSpPr/>
          <p:nvPr/>
        </p:nvGrpSpPr>
        <p:grpSpPr bwMode="auto">
          <a:xfrm>
            <a:off x="4932363" y="4149725"/>
            <a:ext cx="3286125" cy="1295400"/>
            <a:chOff x="8143902" y="2912274"/>
            <a:chExt cx="2996977" cy="1296050"/>
          </a:xfrm>
        </p:grpSpPr>
        <p:sp>
          <p:nvSpPr>
            <p:cNvPr id="20497" name="TextBox 17"/>
            <p:cNvSpPr txBox="1">
              <a:spLocks noChangeArrowheads="1"/>
            </p:cNvSpPr>
            <p:nvPr/>
          </p:nvSpPr>
          <p:spPr bwMode="auto">
            <a:xfrm>
              <a:off x="8404508" y="3500438"/>
              <a:ext cx="215000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3×5 ×9</a:t>
              </a:r>
              <a:endPara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498" name="TextBox 18"/>
            <p:cNvSpPr txBox="1">
              <a:spLocks noChangeArrowheads="1"/>
            </p:cNvSpPr>
            <p:nvPr/>
          </p:nvSpPr>
          <p:spPr bwMode="auto">
            <a:xfrm>
              <a:off x="8295353" y="2912274"/>
              <a:ext cx="2845526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 ×6 ×10</a:t>
              </a:r>
              <a:endPara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0" name="直接连接符 19"/>
            <p:cNvCxnSpPr/>
            <p:nvPr/>
          </p:nvCxnSpPr>
          <p:spPr>
            <a:xfrm flipV="1">
              <a:off x="8143902" y="3565064"/>
              <a:ext cx="2606067" cy="1270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组合 24"/>
          <p:cNvGrpSpPr/>
          <p:nvPr/>
        </p:nvGrpSpPr>
        <p:grpSpPr bwMode="auto">
          <a:xfrm>
            <a:off x="4933950" y="2924175"/>
            <a:ext cx="782638" cy="1223963"/>
            <a:chOff x="8143900" y="2983712"/>
            <a:chExt cx="714380" cy="1224612"/>
          </a:xfrm>
        </p:grpSpPr>
        <p:sp>
          <p:nvSpPr>
            <p:cNvPr id="20501" name="TextBox 21"/>
            <p:cNvSpPr txBox="1">
              <a:spLocks noChangeArrowheads="1"/>
            </p:cNvSpPr>
            <p:nvPr/>
          </p:nvSpPr>
          <p:spPr bwMode="auto">
            <a:xfrm>
              <a:off x="8274203" y="3500438"/>
              <a:ext cx="584077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502" name="TextBox 22"/>
            <p:cNvSpPr txBox="1">
              <a:spLocks noChangeArrowheads="1"/>
            </p:cNvSpPr>
            <p:nvPr/>
          </p:nvSpPr>
          <p:spPr bwMode="auto">
            <a:xfrm>
              <a:off x="8295351" y="2983712"/>
              <a:ext cx="500066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 flipV="1">
              <a:off x="8143900" y="3555515"/>
              <a:ext cx="652071" cy="2223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组合 28"/>
          <p:cNvGrpSpPr/>
          <p:nvPr/>
        </p:nvGrpSpPr>
        <p:grpSpPr bwMode="auto">
          <a:xfrm>
            <a:off x="6300788" y="2924175"/>
            <a:ext cx="782637" cy="1295400"/>
            <a:chOff x="8143900" y="2912274"/>
            <a:chExt cx="714380" cy="1296050"/>
          </a:xfrm>
        </p:grpSpPr>
        <p:sp>
          <p:nvSpPr>
            <p:cNvPr id="20505" name="TextBox 25"/>
            <p:cNvSpPr txBox="1">
              <a:spLocks noChangeArrowheads="1"/>
            </p:cNvSpPr>
            <p:nvPr/>
          </p:nvSpPr>
          <p:spPr bwMode="auto">
            <a:xfrm>
              <a:off x="8143900" y="3500438"/>
              <a:ext cx="71438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506" name="TextBox 26"/>
            <p:cNvSpPr txBox="1">
              <a:spLocks noChangeArrowheads="1"/>
            </p:cNvSpPr>
            <p:nvPr/>
          </p:nvSpPr>
          <p:spPr bwMode="auto">
            <a:xfrm>
              <a:off x="8143900" y="2912274"/>
              <a:ext cx="500066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8" name="直接连接符 27"/>
            <p:cNvCxnSpPr/>
            <p:nvPr/>
          </p:nvCxnSpPr>
          <p:spPr>
            <a:xfrm flipV="1">
              <a:off x="8143900" y="3555535"/>
              <a:ext cx="456450" cy="2223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组合 32"/>
          <p:cNvGrpSpPr/>
          <p:nvPr/>
        </p:nvGrpSpPr>
        <p:grpSpPr bwMode="auto">
          <a:xfrm>
            <a:off x="7164388" y="2924175"/>
            <a:ext cx="1047750" cy="1295400"/>
            <a:chOff x="8143900" y="2912274"/>
            <a:chExt cx="956128" cy="1296050"/>
          </a:xfrm>
        </p:grpSpPr>
        <p:sp>
          <p:nvSpPr>
            <p:cNvPr id="20509" name="TextBox 29"/>
            <p:cNvSpPr txBox="1">
              <a:spLocks noChangeArrowheads="1"/>
            </p:cNvSpPr>
            <p:nvPr/>
          </p:nvSpPr>
          <p:spPr bwMode="auto">
            <a:xfrm>
              <a:off x="8274203" y="3500438"/>
              <a:ext cx="584077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510" name="TextBox 30"/>
            <p:cNvSpPr txBox="1">
              <a:spLocks noChangeArrowheads="1"/>
            </p:cNvSpPr>
            <p:nvPr/>
          </p:nvSpPr>
          <p:spPr bwMode="auto">
            <a:xfrm>
              <a:off x="8143901" y="2912274"/>
              <a:ext cx="956127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endPara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2" name="直接连接符 31"/>
            <p:cNvCxnSpPr/>
            <p:nvPr/>
          </p:nvCxnSpPr>
          <p:spPr>
            <a:xfrm flipV="1">
              <a:off x="8143900" y="3555535"/>
              <a:ext cx="651905" cy="2223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组合 40"/>
          <p:cNvGrpSpPr/>
          <p:nvPr/>
        </p:nvGrpSpPr>
        <p:grpSpPr bwMode="auto">
          <a:xfrm>
            <a:off x="4787900" y="5348288"/>
            <a:ext cx="782638" cy="1295400"/>
            <a:chOff x="8143900" y="2912274"/>
            <a:chExt cx="714380" cy="1296050"/>
          </a:xfrm>
        </p:grpSpPr>
        <p:sp>
          <p:nvSpPr>
            <p:cNvPr id="20513" name="TextBox 37"/>
            <p:cNvSpPr txBox="1">
              <a:spLocks noChangeArrowheads="1"/>
            </p:cNvSpPr>
            <p:nvPr/>
          </p:nvSpPr>
          <p:spPr bwMode="auto">
            <a:xfrm>
              <a:off x="8274203" y="3500438"/>
              <a:ext cx="584077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514" name="TextBox 38"/>
            <p:cNvSpPr txBox="1">
              <a:spLocks noChangeArrowheads="1"/>
            </p:cNvSpPr>
            <p:nvPr/>
          </p:nvSpPr>
          <p:spPr bwMode="auto">
            <a:xfrm>
              <a:off x="8230199" y="2912274"/>
              <a:ext cx="500066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0" name="直接连接符 39"/>
            <p:cNvCxnSpPr/>
            <p:nvPr/>
          </p:nvCxnSpPr>
          <p:spPr>
            <a:xfrm flipV="1">
              <a:off x="8143900" y="3555534"/>
              <a:ext cx="652071" cy="2223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直接连接符 42"/>
          <p:cNvCxnSpPr/>
          <p:nvPr/>
        </p:nvCxnSpPr>
        <p:spPr>
          <a:xfrm rot="16200000" flipH="1">
            <a:off x="5797550" y="4940301"/>
            <a:ext cx="428625" cy="2857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 rot="16200000" flipH="1">
            <a:off x="5221287" y="4940301"/>
            <a:ext cx="428625" cy="2857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18" name="TextBox 46"/>
          <p:cNvSpPr txBox="1">
            <a:spLocks noChangeArrowheads="1"/>
          </p:cNvSpPr>
          <p:nvPr/>
        </p:nvSpPr>
        <p:spPr bwMode="auto">
          <a:xfrm>
            <a:off x="5867400" y="5157788"/>
            <a:ext cx="5476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en-US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9" name="TextBox 49"/>
          <p:cNvSpPr txBox="1">
            <a:spLocks noChangeArrowheads="1"/>
          </p:cNvSpPr>
          <p:nvPr/>
        </p:nvSpPr>
        <p:spPr bwMode="auto">
          <a:xfrm>
            <a:off x="7092950" y="3789363"/>
            <a:ext cx="5476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en-US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2" name="直接连接符 51"/>
          <p:cNvCxnSpPr/>
          <p:nvPr/>
        </p:nvCxnSpPr>
        <p:spPr>
          <a:xfrm rot="16200000" flipH="1">
            <a:off x="6589712" y="4364038"/>
            <a:ext cx="428625" cy="2857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 rot="16200000" flipH="1">
            <a:off x="5797550" y="4364038"/>
            <a:ext cx="428625" cy="2857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2" name="TextBox 53"/>
          <p:cNvSpPr txBox="1">
            <a:spLocks noChangeArrowheads="1"/>
          </p:cNvSpPr>
          <p:nvPr/>
        </p:nvSpPr>
        <p:spPr bwMode="auto">
          <a:xfrm>
            <a:off x="5724525" y="3789363"/>
            <a:ext cx="5476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en-US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23" name="TextBox 54"/>
          <p:cNvSpPr txBox="1">
            <a:spLocks noChangeArrowheads="1"/>
          </p:cNvSpPr>
          <p:nvPr/>
        </p:nvSpPr>
        <p:spPr bwMode="auto">
          <a:xfrm>
            <a:off x="4787900" y="4797425"/>
            <a:ext cx="5476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en-US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24" name="椭圆形标注 55"/>
          <p:cNvSpPr>
            <a:spLocks noChangeArrowheads="1"/>
          </p:cNvSpPr>
          <p:nvPr/>
        </p:nvSpPr>
        <p:spPr bwMode="auto">
          <a:xfrm>
            <a:off x="2243138" y="769938"/>
            <a:ext cx="2987675" cy="952500"/>
          </a:xfrm>
          <a:prstGeom prst="wedgeEllipseCallout">
            <a:avLst>
              <a:gd name="adj1" fmla="val -50806"/>
              <a:gd name="adj2" fmla="val 64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AC09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）题还可以这样算：</a:t>
            </a:r>
          </a:p>
        </p:txBody>
      </p:sp>
      <p:sp>
        <p:nvSpPr>
          <p:cNvPr id="20525" name="TextBox 56"/>
          <p:cNvSpPr txBox="1">
            <a:spLocks noChangeArrowheads="1"/>
          </p:cNvSpPr>
          <p:nvPr/>
        </p:nvSpPr>
        <p:spPr bwMode="auto">
          <a:xfrm>
            <a:off x="481013" y="3138488"/>
            <a:ext cx="371475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有时灵活运用定律，可以使计算简便。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20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/>
      <p:bldP spid="20518" grpId="0"/>
      <p:bldP spid="20519" grpId="0"/>
      <p:bldP spid="20522" grpId="0"/>
      <p:bldP spid="20523" grpId="0"/>
      <p:bldP spid="205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9" name="Picture 11" descr="200803241905406035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21550" y="3190875"/>
            <a:ext cx="1509713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AutoShape 6"/>
          <p:cNvSpPr>
            <a:spLocks noChangeArrowheads="1"/>
          </p:cNvSpPr>
          <p:nvPr/>
        </p:nvSpPr>
        <p:spPr bwMode="auto">
          <a:xfrm>
            <a:off x="1993900" y="2514600"/>
            <a:ext cx="6197600" cy="1262063"/>
          </a:xfrm>
          <a:prstGeom prst="cloudCallout">
            <a:avLst>
              <a:gd name="adj1" fmla="val 39028"/>
              <a:gd name="adj2" fmla="val 91356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2CCF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你能在线段图上分别表示出男、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女运动员所占的部分吗？</a:t>
            </a:r>
          </a:p>
        </p:txBody>
      </p:sp>
      <p:grpSp>
        <p:nvGrpSpPr>
          <p:cNvPr id="2" name="Group 13"/>
          <p:cNvGrpSpPr/>
          <p:nvPr/>
        </p:nvGrpSpPr>
        <p:grpSpPr bwMode="auto">
          <a:xfrm>
            <a:off x="1114425" y="3933825"/>
            <a:ext cx="3024188" cy="1008063"/>
            <a:chOff x="0" y="0"/>
            <a:chExt cx="4762" cy="1587"/>
          </a:xfrm>
        </p:grpSpPr>
        <p:grpSp>
          <p:nvGrpSpPr>
            <p:cNvPr id="21509" name="Group 14"/>
            <p:cNvGrpSpPr/>
            <p:nvPr/>
          </p:nvGrpSpPr>
          <p:grpSpPr bwMode="auto">
            <a:xfrm>
              <a:off x="1929" y="0"/>
              <a:ext cx="591" cy="1428"/>
              <a:chOff x="0" y="0"/>
              <a:chExt cx="391" cy="906"/>
            </a:xfrm>
          </p:grpSpPr>
          <p:sp>
            <p:nvSpPr>
              <p:cNvPr id="21510" name="Text Box 9"/>
              <p:cNvSpPr txBox="1">
                <a:spLocks noChangeArrowheads="1"/>
              </p:cNvSpPr>
              <p:nvPr/>
            </p:nvSpPr>
            <p:spPr bwMode="auto">
              <a:xfrm>
                <a:off x="10" y="0"/>
                <a:ext cx="381" cy="5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21511" name="Text Box 10"/>
              <p:cNvSpPr txBox="1">
                <a:spLocks noChangeArrowheads="1"/>
              </p:cNvSpPr>
              <p:nvPr/>
            </p:nvSpPr>
            <p:spPr bwMode="auto">
              <a:xfrm>
                <a:off x="0" y="384"/>
                <a:ext cx="381" cy="5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</a:p>
            </p:txBody>
          </p:sp>
        </p:grpSp>
        <p:sp>
          <p:nvSpPr>
            <p:cNvPr id="21512" name="AutoShape 11"/>
            <p:cNvSpPr/>
            <p:nvPr/>
          </p:nvSpPr>
          <p:spPr bwMode="auto">
            <a:xfrm rot="5400000" flipV="1">
              <a:off x="2211" y="-964"/>
              <a:ext cx="340" cy="4762"/>
            </a:xfrm>
            <a:prstGeom prst="leftBrace">
              <a:avLst>
                <a:gd name="adj1" fmla="val 116586"/>
                <a:gd name="adj2" fmla="val 46431"/>
              </a:avLst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1513" name="Group 18"/>
            <p:cNvGrpSpPr/>
            <p:nvPr/>
          </p:nvGrpSpPr>
          <p:grpSpPr bwMode="auto">
            <a:xfrm>
              <a:off x="1137" y="567"/>
              <a:ext cx="1450" cy="824"/>
              <a:chOff x="0" y="0"/>
              <a:chExt cx="1450" cy="824"/>
            </a:xfrm>
          </p:grpSpPr>
          <p:sp>
            <p:nvSpPr>
              <p:cNvPr id="21514" name="Line 13"/>
              <p:cNvSpPr>
                <a:spLocks noChangeShapeType="1"/>
              </p:cNvSpPr>
              <p:nvPr/>
            </p:nvSpPr>
            <p:spPr bwMode="auto">
              <a:xfrm>
                <a:off x="794" y="186"/>
                <a:ext cx="656" cy="0"/>
              </a:xfrm>
              <a:prstGeom prst="line">
                <a:avLst/>
              </a:prstGeom>
              <a:noFill/>
              <a:ln w="6350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15" name="Text Box 14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794" cy="8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sz="2800" b="1">
                    <a:solidFill>
                      <a:srgbClr val="FF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男</a:t>
                </a:r>
              </a:p>
            </p:txBody>
          </p:sp>
        </p:grpSp>
      </p:grpSp>
      <p:grpSp>
        <p:nvGrpSpPr>
          <p:cNvPr id="5" name="Group 21"/>
          <p:cNvGrpSpPr/>
          <p:nvPr/>
        </p:nvGrpSpPr>
        <p:grpSpPr bwMode="auto">
          <a:xfrm>
            <a:off x="4213225" y="4222750"/>
            <a:ext cx="2282825" cy="752475"/>
            <a:chOff x="0" y="0"/>
            <a:chExt cx="3630" cy="1186"/>
          </a:xfrm>
        </p:grpSpPr>
        <p:sp>
          <p:nvSpPr>
            <p:cNvPr id="21517" name="AutoShape 20"/>
            <p:cNvSpPr/>
            <p:nvPr/>
          </p:nvSpPr>
          <p:spPr bwMode="auto">
            <a:xfrm rot="5460000">
              <a:off x="1618" y="-826"/>
              <a:ext cx="394" cy="3630"/>
            </a:xfrm>
            <a:prstGeom prst="leftBrace">
              <a:avLst>
                <a:gd name="adj1" fmla="val 76691"/>
                <a:gd name="adj2" fmla="val 50199"/>
              </a:avLst>
            </a:prstGeom>
            <a:noFill/>
            <a:ln w="952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18" name="Text Box 21"/>
            <p:cNvSpPr txBox="1">
              <a:spLocks noChangeArrowheads="1"/>
            </p:cNvSpPr>
            <p:nvPr/>
          </p:nvSpPr>
          <p:spPr bwMode="auto">
            <a:xfrm>
              <a:off x="1136" y="0"/>
              <a:ext cx="1869" cy="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女？</a:t>
              </a:r>
            </a:p>
          </p:txBody>
        </p:sp>
      </p:grpSp>
      <p:grpSp>
        <p:nvGrpSpPr>
          <p:cNvPr id="6" name="Group 24"/>
          <p:cNvGrpSpPr/>
          <p:nvPr/>
        </p:nvGrpSpPr>
        <p:grpSpPr bwMode="auto">
          <a:xfrm>
            <a:off x="1114425" y="5086350"/>
            <a:ext cx="5402263" cy="1171575"/>
            <a:chOff x="0" y="0"/>
            <a:chExt cx="8509" cy="1845"/>
          </a:xfrm>
        </p:grpSpPr>
        <p:sp>
          <p:nvSpPr>
            <p:cNvPr id="21520" name="Text Box 34"/>
            <p:cNvSpPr txBox="1">
              <a:spLocks noChangeArrowheads="1"/>
            </p:cNvSpPr>
            <p:nvPr/>
          </p:nvSpPr>
          <p:spPr bwMode="auto">
            <a:xfrm>
              <a:off x="3631" y="1021"/>
              <a:ext cx="2378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45 </a:t>
              </a:r>
              <a:r>
                <a:rPr lang="zh-CN" altLang="en-US" sz="2800" b="1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人</a:t>
              </a:r>
            </a:p>
          </p:txBody>
        </p:sp>
        <p:sp>
          <p:nvSpPr>
            <p:cNvPr id="21521" name="Line 23"/>
            <p:cNvSpPr>
              <a:spLocks noChangeShapeType="1"/>
            </p:cNvSpPr>
            <p:nvPr/>
          </p:nvSpPr>
          <p:spPr bwMode="auto">
            <a:xfrm>
              <a:off x="3" y="228"/>
              <a:ext cx="8504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2" name="Line 24"/>
            <p:cNvSpPr>
              <a:spLocks noChangeShapeType="1"/>
            </p:cNvSpPr>
            <p:nvPr/>
          </p:nvSpPr>
          <p:spPr bwMode="auto">
            <a:xfrm>
              <a:off x="3" y="0"/>
              <a:ext cx="2" cy="22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3" name="Line 25"/>
            <p:cNvSpPr>
              <a:spLocks noChangeShapeType="1"/>
            </p:cNvSpPr>
            <p:nvPr/>
          </p:nvSpPr>
          <p:spPr bwMode="auto">
            <a:xfrm flipH="1">
              <a:off x="910" y="0"/>
              <a:ext cx="2" cy="22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4" name="Line 26"/>
            <p:cNvSpPr>
              <a:spLocks noChangeShapeType="1"/>
            </p:cNvSpPr>
            <p:nvPr/>
          </p:nvSpPr>
          <p:spPr bwMode="auto">
            <a:xfrm>
              <a:off x="1818" y="0"/>
              <a:ext cx="0" cy="22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5" name="Line 27"/>
            <p:cNvSpPr>
              <a:spLocks noChangeShapeType="1"/>
            </p:cNvSpPr>
            <p:nvPr/>
          </p:nvSpPr>
          <p:spPr bwMode="auto">
            <a:xfrm>
              <a:off x="2725" y="0"/>
              <a:ext cx="0" cy="22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6" name="Line 28"/>
            <p:cNvSpPr>
              <a:spLocks noChangeShapeType="1"/>
            </p:cNvSpPr>
            <p:nvPr/>
          </p:nvSpPr>
          <p:spPr bwMode="auto">
            <a:xfrm>
              <a:off x="3745" y="0"/>
              <a:ext cx="0" cy="22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7" name="Line 29"/>
            <p:cNvSpPr>
              <a:spLocks noChangeShapeType="1"/>
            </p:cNvSpPr>
            <p:nvPr/>
          </p:nvSpPr>
          <p:spPr bwMode="auto">
            <a:xfrm>
              <a:off x="4765" y="0"/>
              <a:ext cx="2" cy="22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8" name="Line 30"/>
            <p:cNvSpPr>
              <a:spLocks noChangeShapeType="1"/>
            </p:cNvSpPr>
            <p:nvPr/>
          </p:nvSpPr>
          <p:spPr bwMode="auto">
            <a:xfrm>
              <a:off x="5785" y="0"/>
              <a:ext cx="2" cy="22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9" name="Line 31"/>
            <p:cNvSpPr>
              <a:spLocks noChangeShapeType="1"/>
            </p:cNvSpPr>
            <p:nvPr/>
          </p:nvSpPr>
          <p:spPr bwMode="auto">
            <a:xfrm>
              <a:off x="6693" y="0"/>
              <a:ext cx="2" cy="22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0" name="Line 32"/>
            <p:cNvSpPr>
              <a:spLocks noChangeShapeType="1"/>
            </p:cNvSpPr>
            <p:nvPr/>
          </p:nvSpPr>
          <p:spPr bwMode="auto">
            <a:xfrm>
              <a:off x="7600" y="0"/>
              <a:ext cx="2" cy="22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1" name="Line 33"/>
            <p:cNvSpPr>
              <a:spLocks noChangeShapeType="1"/>
            </p:cNvSpPr>
            <p:nvPr/>
          </p:nvSpPr>
          <p:spPr bwMode="auto">
            <a:xfrm>
              <a:off x="8509" y="0"/>
              <a:ext cx="0" cy="22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2" name="AutoShape 35"/>
            <p:cNvSpPr/>
            <p:nvPr/>
          </p:nvSpPr>
          <p:spPr bwMode="auto">
            <a:xfrm rot="5400000">
              <a:off x="3969" y="-3516"/>
              <a:ext cx="566" cy="8504"/>
            </a:xfrm>
            <a:prstGeom prst="rightBrace">
              <a:avLst>
                <a:gd name="adj1" fmla="val 125067"/>
                <a:gd name="adj2" fmla="val 49477"/>
              </a:avLst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1533" name="Text Box 45"/>
          <p:cNvSpPr txBox="1">
            <a:spLocks noChangeArrowheads="1"/>
          </p:cNvSpPr>
          <p:nvPr/>
        </p:nvSpPr>
        <p:spPr bwMode="auto">
          <a:xfrm>
            <a:off x="857250" y="785813"/>
            <a:ext cx="7429500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岭南小学六年级有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个同学参加学校运动会，其中男运动员占    。女运动员有多少人？</a:t>
            </a:r>
          </a:p>
        </p:txBody>
      </p:sp>
      <p:grpSp>
        <p:nvGrpSpPr>
          <p:cNvPr id="21534" name="组合 40"/>
          <p:cNvGrpSpPr/>
          <p:nvPr/>
        </p:nvGrpSpPr>
        <p:grpSpPr bwMode="auto">
          <a:xfrm>
            <a:off x="3527425" y="1355725"/>
            <a:ext cx="417513" cy="908050"/>
            <a:chOff x="6082952" y="1806866"/>
            <a:chExt cx="417874" cy="907754"/>
          </a:xfrm>
        </p:grpSpPr>
        <p:sp>
          <p:nvSpPr>
            <p:cNvPr id="21535" name="Text Box 9"/>
            <p:cNvSpPr txBox="1">
              <a:spLocks noChangeArrowheads="1"/>
            </p:cNvSpPr>
            <p:nvPr/>
          </p:nvSpPr>
          <p:spPr bwMode="auto">
            <a:xfrm>
              <a:off x="6092288" y="1806866"/>
              <a:ext cx="36580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1536" name="Text Box 10"/>
            <p:cNvSpPr txBox="1">
              <a:spLocks noChangeArrowheads="1"/>
            </p:cNvSpPr>
            <p:nvPr/>
          </p:nvSpPr>
          <p:spPr bwMode="auto">
            <a:xfrm>
              <a:off x="6082952" y="2191400"/>
              <a:ext cx="36580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13323" name="Line 13"/>
            <p:cNvSpPr>
              <a:spLocks noChangeShapeType="1"/>
            </p:cNvSpPr>
            <p:nvPr/>
          </p:nvSpPr>
          <p:spPr bwMode="auto">
            <a:xfrm>
              <a:off x="6084541" y="2284548"/>
              <a:ext cx="416285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eaLnBrk="0" hangingPunct="0">
                <a:defRPr/>
              </a:pPr>
              <a:endParaRPr lang="zh-CN" altLang="en-US" sz="2800">
                <a:solidFill>
                  <a:prstClr val="black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ldLvl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3" name="Picture 11" descr="20080324190540652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3575" y="4214813"/>
            <a:ext cx="165735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AutoShape 2"/>
          <p:cNvSpPr>
            <a:spLocks noChangeArrowheads="1"/>
          </p:cNvSpPr>
          <p:nvPr/>
        </p:nvSpPr>
        <p:spPr bwMode="auto">
          <a:xfrm>
            <a:off x="428625" y="2278063"/>
            <a:ext cx="6878638" cy="650875"/>
          </a:xfrm>
          <a:prstGeom prst="wedgeRectCallout">
            <a:avLst>
              <a:gd name="adj1" fmla="val -21750"/>
              <a:gd name="adj2" fmla="val 4790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CCFF"/>
                    </a:gs>
                    <a:gs pos="100000">
                      <a:srgbClr val="FF99FF">
                        <a:alpha val="50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2CCFC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要求女运动员有多少人，可以先算什么？</a:t>
            </a:r>
          </a:p>
        </p:txBody>
      </p:sp>
      <p:sp>
        <p:nvSpPr>
          <p:cNvPr id="23556" name="AutoShape 3"/>
          <p:cNvSpPr>
            <a:spLocks noChangeArrowheads="1"/>
          </p:cNvSpPr>
          <p:nvPr/>
        </p:nvSpPr>
        <p:spPr bwMode="auto">
          <a:xfrm>
            <a:off x="4929188" y="3100388"/>
            <a:ext cx="3962400" cy="647700"/>
          </a:xfrm>
          <a:prstGeom prst="wedgeRoundRectCallout">
            <a:avLst>
              <a:gd name="adj1" fmla="val 12269"/>
              <a:gd name="adj2" fmla="val 99875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先算男运动员有多少人。</a:t>
            </a:r>
          </a:p>
        </p:txBody>
      </p:sp>
      <p:grpSp>
        <p:nvGrpSpPr>
          <p:cNvPr id="23557" name="Group 15"/>
          <p:cNvGrpSpPr/>
          <p:nvPr/>
        </p:nvGrpSpPr>
        <p:grpSpPr bwMode="auto">
          <a:xfrm>
            <a:off x="2266950" y="650875"/>
            <a:ext cx="5040313" cy="1666875"/>
            <a:chOff x="0" y="382"/>
            <a:chExt cx="7936" cy="2624"/>
          </a:xfrm>
        </p:grpSpPr>
        <p:sp>
          <p:nvSpPr>
            <p:cNvPr id="23558" name="Line 5"/>
            <p:cNvSpPr>
              <a:spLocks noChangeShapeType="1"/>
            </p:cNvSpPr>
            <p:nvPr/>
          </p:nvSpPr>
          <p:spPr bwMode="auto">
            <a:xfrm>
              <a:off x="3" y="1643"/>
              <a:ext cx="79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59" name="Line 6"/>
            <p:cNvSpPr>
              <a:spLocks noChangeShapeType="1"/>
            </p:cNvSpPr>
            <p:nvPr/>
          </p:nvSpPr>
          <p:spPr bwMode="auto">
            <a:xfrm>
              <a:off x="3" y="1463"/>
              <a:ext cx="0" cy="1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0" name="Line 7"/>
            <p:cNvSpPr>
              <a:spLocks noChangeShapeType="1"/>
            </p:cNvSpPr>
            <p:nvPr/>
          </p:nvSpPr>
          <p:spPr bwMode="auto">
            <a:xfrm flipH="1">
              <a:off x="850" y="1463"/>
              <a:ext cx="0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1" name="Line 8"/>
            <p:cNvSpPr>
              <a:spLocks noChangeShapeType="1"/>
            </p:cNvSpPr>
            <p:nvPr/>
          </p:nvSpPr>
          <p:spPr bwMode="auto">
            <a:xfrm>
              <a:off x="1695" y="1463"/>
              <a:ext cx="0" cy="1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2" name="Line 9"/>
            <p:cNvSpPr>
              <a:spLocks noChangeShapeType="1"/>
            </p:cNvSpPr>
            <p:nvPr/>
          </p:nvSpPr>
          <p:spPr bwMode="auto">
            <a:xfrm>
              <a:off x="2541" y="1463"/>
              <a:ext cx="0" cy="1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3" name="Line 10"/>
            <p:cNvSpPr>
              <a:spLocks noChangeShapeType="1"/>
            </p:cNvSpPr>
            <p:nvPr/>
          </p:nvSpPr>
          <p:spPr bwMode="auto">
            <a:xfrm>
              <a:off x="3494" y="1463"/>
              <a:ext cx="0" cy="1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4" name="Line 11"/>
            <p:cNvSpPr>
              <a:spLocks noChangeShapeType="1"/>
            </p:cNvSpPr>
            <p:nvPr/>
          </p:nvSpPr>
          <p:spPr bwMode="auto">
            <a:xfrm>
              <a:off x="4446" y="1463"/>
              <a:ext cx="0" cy="1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5" name="Line 12"/>
            <p:cNvSpPr>
              <a:spLocks noChangeShapeType="1"/>
            </p:cNvSpPr>
            <p:nvPr/>
          </p:nvSpPr>
          <p:spPr bwMode="auto">
            <a:xfrm>
              <a:off x="5398" y="1463"/>
              <a:ext cx="0" cy="1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6" name="Line 13"/>
            <p:cNvSpPr>
              <a:spLocks noChangeShapeType="1"/>
            </p:cNvSpPr>
            <p:nvPr/>
          </p:nvSpPr>
          <p:spPr bwMode="auto">
            <a:xfrm>
              <a:off x="6243" y="1463"/>
              <a:ext cx="0" cy="1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7" name="Line 14"/>
            <p:cNvSpPr>
              <a:spLocks noChangeShapeType="1"/>
            </p:cNvSpPr>
            <p:nvPr/>
          </p:nvSpPr>
          <p:spPr bwMode="auto">
            <a:xfrm>
              <a:off x="7090" y="1463"/>
              <a:ext cx="0" cy="1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8" name="Line 15"/>
            <p:cNvSpPr>
              <a:spLocks noChangeShapeType="1"/>
            </p:cNvSpPr>
            <p:nvPr/>
          </p:nvSpPr>
          <p:spPr bwMode="auto">
            <a:xfrm>
              <a:off x="7936" y="1463"/>
              <a:ext cx="0" cy="1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9" name="AutoShape 16"/>
            <p:cNvSpPr/>
            <p:nvPr/>
          </p:nvSpPr>
          <p:spPr bwMode="auto">
            <a:xfrm rot="-5340000">
              <a:off x="3706" y="-1916"/>
              <a:ext cx="422" cy="7833"/>
            </a:xfrm>
            <a:prstGeom prst="leftBrace">
              <a:avLst>
                <a:gd name="adj1" fmla="val 172984"/>
                <a:gd name="adj2" fmla="val 52255"/>
              </a:avLst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570" name="Text Box 17"/>
            <p:cNvSpPr txBox="1">
              <a:spLocks noChangeArrowheads="1"/>
            </p:cNvSpPr>
            <p:nvPr/>
          </p:nvSpPr>
          <p:spPr bwMode="auto">
            <a:xfrm>
              <a:off x="3602" y="2182"/>
              <a:ext cx="2052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45</a:t>
              </a:r>
              <a:r>
                <a:rPr lang="zh-CN" altLang="en-US" sz="2800" b="1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人</a:t>
              </a:r>
            </a:p>
          </p:txBody>
        </p:sp>
        <p:sp>
          <p:nvSpPr>
            <p:cNvPr id="23571" name="AutoShape 18"/>
            <p:cNvSpPr/>
            <p:nvPr/>
          </p:nvSpPr>
          <p:spPr bwMode="auto">
            <a:xfrm rot="5400000" flipV="1">
              <a:off x="2089" y="-982"/>
              <a:ext cx="268" cy="4440"/>
            </a:xfrm>
            <a:prstGeom prst="leftBrace">
              <a:avLst>
                <a:gd name="adj1" fmla="val 137906"/>
                <a:gd name="adj2" fmla="val 46431"/>
              </a:avLst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572" name="AutoShape 19"/>
            <p:cNvSpPr/>
            <p:nvPr/>
          </p:nvSpPr>
          <p:spPr bwMode="auto">
            <a:xfrm rot="5460000">
              <a:off x="5982" y="-435"/>
              <a:ext cx="310" cy="3384"/>
            </a:xfrm>
            <a:prstGeom prst="leftBrace">
              <a:avLst>
                <a:gd name="adj1" fmla="val 90867"/>
                <a:gd name="adj2" fmla="val 50199"/>
              </a:avLst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573" name="Text Box 20"/>
            <p:cNvSpPr txBox="1">
              <a:spLocks noChangeArrowheads="1"/>
            </p:cNvSpPr>
            <p:nvPr/>
          </p:nvSpPr>
          <p:spPr bwMode="auto">
            <a:xfrm>
              <a:off x="1360" y="452"/>
              <a:ext cx="74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 b="1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男</a:t>
              </a:r>
            </a:p>
          </p:txBody>
        </p:sp>
        <p:sp>
          <p:nvSpPr>
            <p:cNvPr id="23574" name="Text Box 21"/>
            <p:cNvSpPr txBox="1">
              <a:spLocks noChangeArrowheads="1"/>
            </p:cNvSpPr>
            <p:nvPr/>
          </p:nvSpPr>
          <p:spPr bwMode="auto">
            <a:xfrm>
              <a:off x="5609" y="382"/>
              <a:ext cx="1277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 b="1">
                  <a:solidFill>
                    <a:srgbClr val="6699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女？</a:t>
              </a:r>
            </a:p>
          </p:txBody>
        </p:sp>
      </p:grpSp>
      <p:grpSp>
        <p:nvGrpSpPr>
          <p:cNvPr id="3" name="Group 37"/>
          <p:cNvGrpSpPr/>
          <p:nvPr/>
        </p:nvGrpSpPr>
        <p:grpSpPr bwMode="auto">
          <a:xfrm>
            <a:off x="2552700" y="5518150"/>
            <a:ext cx="2298700" cy="584200"/>
            <a:chOff x="0" y="0"/>
            <a:chExt cx="3620" cy="921"/>
          </a:xfrm>
        </p:grpSpPr>
        <p:sp>
          <p:nvSpPr>
            <p:cNvPr id="23576" name="Text Box 27"/>
            <p:cNvSpPr txBox="1">
              <a:spLocks noChangeArrowheads="1"/>
            </p:cNvSpPr>
            <p:nvPr/>
          </p:nvSpPr>
          <p:spPr bwMode="auto">
            <a:xfrm>
              <a:off x="0" y="0"/>
              <a:ext cx="797" cy="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32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  <a:endPara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577" name="Text Box 28"/>
            <p:cNvSpPr txBox="1">
              <a:spLocks noChangeArrowheads="1"/>
            </p:cNvSpPr>
            <p:nvPr/>
          </p:nvSpPr>
          <p:spPr bwMode="auto">
            <a:xfrm>
              <a:off x="797" y="70"/>
              <a:ext cx="960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45</a:t>
              </a:r>
            </a:p>
          </p:txBody>
        </p:sp>
        <p:sp>
          <p:nvSpPr>
            <p:cNvPr id="23578" name="Text Box 29"/>
            <p:cNvSpPr txBox="1">
              <a:spLocks noChangeArrowheads="1"/>
            </p:cNvSpPr>
            <p:nvPr/>
          </p:nvSpPr>
          <p:spPr bwMode="auto">
            <a:xfrm>
              <a:off x="1705" y="70"/>
              <a:ext cx="807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－</a:t>
              </a:r>
            </a:p>
          </p:txBody>
        </p:sp>
        <p:sp>
          <p:nvSpPr>
            <p:cNvPr id="23579" name="Text Box 30"/>
            <p:cNvSpPr txBox="1">
              <a:spLocks noChangeArrowheads="1"/>
            </p:cNvSpPr>
            <p:nvPr/>
          </p:nvSpPr>
          <p:spPr bwMode="auto">
            <a:xfrm>
              <a:off x="2612" y="70"/>
              <a:ext cx="1008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25</a:t>
              </a:r>
            </a:p>
          </p:txBody>
        </p:sp>
      </p:grpSp>
      <p:grpSp>
        <p:nvGrpSpPr>
          <p:cNvPr id="4" name="Group 42"/>
          <p:cNvGrpSpPr/>
          <p:nvPr/>
        </p:nvGrpSpPr>
        <p:grpSpPr bwMode="auto">
          <a:xfrm>
            <a:off x="2330450" y="5949950"/>
            <a:ext cx="2814638" cy="596900"/>
            <a:chOff x="-95" y="0"/>
            <a:chExt cx="3384" cy="885"/>
          </a:xfrm>
        </p:grpSpPr>
        <p:sp>
          <p:nvSpPr>
            <p:cNvPr id="23581" name="Text Box 32"/>
            <p:cNvSpPr txBox="1">
              <a:spLocks noChangeArrowheads="1"/>
            </p:cNvSpPr>
            <p:nvPr/>
          </p:nvSpPr>
          <p:spPr bwMode="auto">
            <a:xfrm>
              <a:off x="-95" y="0"/>
              <a:ext cx="1047" cy="8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32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＝</a:t>
              </a:r>
              <a:endPara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582" name="Text Box 33"/>
            <p:cNvSpPr txBox="1">
              <a:spLocks noChangeArrowheads="1"/>
            </p:cNvSpPr>
            <p:nvPr/>
          </p:nvSpPr>
          <p:spPr bwMode="auto">
            <a:xfrm>
              <a:off x="794" y="115"/>
              <a:ext cx="2495" cy="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（人）</a:t>
              </a:r>
            </a:p>
          </p:txBody>
        </p:sp>
      </p:grpSp>
      <p:sp>
        <p:nvSpPr>
          <p:cNvPr id="23583" name="Text Box 34"/>
          <p:cNvSpPr txBox="1">
            <a:spLocks noChangeArrowheads="1"/>
          </p:cNvSpPr>
          <p:nvPr/>
        </p:nvSpPr>
        <p:spPr bwMode="auto">
          <a:xfrm>
            <a:off x="538163" y="3789363"/>
            <a:ext cx="20875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分步列式：</a:t>
            </a:r>
          </a:p>
        </p:txBody>
      </p:sp>
      <p:grpSp>
        <p:nvGrpSpPr>
          <p:cNvPr id="5" name="Group 46"/>
          <p:cNvGrpSpPr/>
          <p:nvPr/>
        </p:nvGrpSpPr>
        <p:grpSpPr bwMode="auto">
          <a:xfrm>
            <a:off x="2552700" y="4870450"/>
            <a:ext cx="2720975" cy="906463"/>
            <a:chOff x="0" y="0"/>
            <a:chExt cx="4284" cy="1428"/>
          </a:xfrm>
        </p:grpSpPr>
        <p:grpSp>
          <p:nvGrpSpPr>
            <p:cNvPr id="23585" name="Group 47"/>
            <p:cNvGrpSpPr/>
            <p:nvPr/>
          </p:nvGrpSpPr>
          <p:grpSpPr bwMode="auto">
            <a:xfrm>
              <a:off x="3630" y="0"/>
              <a:ext cx="649" cy="1428"/>
              <a:chOff x="0" y="0"/>
              <a:chExt cx="429" cy="906"/>
            </a:xfrm>
          </p:grpSpPr>
          <p:sp>
            <p:nvSpPr>
              <p:cNvPr id="23586" name="Text Box 37"/>
              <p:cNvSpPr txBox="1">
                <a:spLocks noChangeArrowheads="1"/>
              </p:cNvSpPr>
              <p:nvPr/>
            </p:nvSpPr>
            <p:spPr bwMode="auto">
              <a:xfrm>
                <a:off x="48" y="0"/>
                <a:ext cx="381" cy="5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23587" name="Text Box 38"/>
              <p:cNvSpPr txBox="1">
                <a:spLocks noChangeArrowheads="1"/>
              </p:cNvSpPr>
              <p:nvPr/>
            </p:nvSpPr>
            <p:spPr bwMode="auto">
              <a:xfrm>
                <a:off x="0" y="384"/>
                <a:ext cx="381" cy="5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</a:p>
            </p:txBody>
          </p:sp>
        </p:grpSp>
        <p:sp>
          <p:nvSpPr>
            <p:cNvPr id="23588" name="Text Box 39"/>
            <p:cNvSpPr txBox="1">
              <a:spLocks noChangeArrowheads="1"/>
            </p:cNvSpPr>
            <p:nvPr/>
          </p:nvSpPr>
          <p:spPr bwMode="auto">
            <a:xfrm>
              <a:off x="0" y="340"/>
              <a:ext cx="983" cy="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45</a:t>
              </a:r>
            </a:p>
          </p:txBody>
        </p:sp>
        <p:sp>
          <p:nvSpPr>
            <p:cNvPr id="23589" name="Text Box 40"/>
            <p:cNvSpPr txBox="1">
              <a:spLocks noChangeArrowheads="1"/>
            </p:cNvSpPr>
            <p:nvPr/>
          </p:nvSpPr>
          <p:spPr bwMode="auto">
            <a:xfrm>
              <a:off x="908" y="340"/>
              <a:ext cx="982" cy="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－</a:t>
              </a:r>
            </a:p>
          </p:txBody>
        </p:sp>
        <p:sp>
          <p:nvSpPr>
            <p:cNvPr id="23590" name="Text Box 41"/>
            <p:cNvSpPr txBox="1">
              <a:spLocks noChangeArrowheads="1"/>
            </p:cNvSpPr>
            <p:nvPr/>
          </p:nvSpPr>
          <p:spPr bwMode="auto">
            <a:xfrm>
              <a:off x="1815" y="340"/>
              <a:ext cx="1003" cy="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45</a:t>
              </a:r>
            </a:p>
          </p:txBody>
        </p:sp>
        <p:sp>
          <p:nvSpPr>
            <p:cNvPr id="23591" name="Text Box 42"/>
            <p:cNvSpPr txBox="1">
              <a:spLocks noChangeArrowheads="1"/>
            </p:cNvSpPr>
            <p:nvPr/>
          </p:nvSpPr>
          <p:spPr bwMode="auto">
            <a:xfrm>
              <a:off x="2723" y="340"/>
              <a:ext cx="767" cy="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宋体" panose="02010600030101010101" pitchFamily="2" charset="-122"/>
                </a:rPr>
                <a:t>×</a:t>
              </a:r>
            </a:p>
          </p:txBody>
        </p:sp>
        <p:sp>
          <p:nvSpPr>
            <p:cNvPr id="3100" name="Line 43"/>
            <p:cNvSpPr>
              <a:spLocks noChangeShapeType="1"/>
            </p:cNvSpPr>
            <p:nvPr/>
          </p:nvSpPr>
          <p:spPr bwMode="auto">
            <a:xfrm>
              <a:off x="3629" y="680"/>
              <a:ext cx="65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eaLnBrk="0" hangingPunct="0"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" name="Group 55"/>
          <p:cNvGrpSpPr/>
          <p:nvPr/>
        </p:nvGrpSpPr>
        <p:grpSpPr bwMode="auto">
          <a:xfrm>
            <a:off x="2481263" y="3644900"/>
            <a:ext cx="3960812" cy="908050"/>
            <a:chOff x="0" y="0"/>
            <a:chExt cx="4958" cy="1431"/>
          </a:xfrm>
        </p:grpSpPr>
        <p:sp>
          <p:nvSpPr>
            <p:cNvPr id="3089" name="Line 45"/>
            <p:cNvSpPr>
              <a:spLocks noChangeShapeType="1"/>
            </p:cNvSpPr>
            <p:nvPr/>
          </p:nvSpPr>
          <p:spPr bwMode="auto">
            <a:xfrm>
              <a:off x="1443" y="680"/>
              <a:ext cx="65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eaLnBrk="0" hangingPunct="0">
                <a:defRPr/>
              </a:pPr>
              <a:endParaRPr lang="zh-CN" altLang="en-US">
                <a:solidFill>
                  <a:prstClr val="black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3595" name="Text Box 46"/>
            <p:cNvSpPr txBox="1">
              <a:spLocks noChangeArrowheads="1"/>
            </p:cNvSpPr>
            <p:nvPr/>
          </p:nvSpPr>
          <p:spPr bwMode="auto">
            <a:xfrm>
              <a:off x="0" y="228"/>
              <a:ext cx="989" cy="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45</a:t>
              </a:r>
            </a:p>
          </p:txBody>
        </p:sp>
        <p:sp>
          <p:nvSpPr>
            <p:cNvPr id="23596" name="Text Box 47"/>
            <p:cNvSpPr txBox="1">
              <a:spLocks noChangeArrowheads="1"/>
            </p:cNvSpPr>
            <p:nvPr/>
          </p:nvSpPr>
          <p:spPr bwMode="auto">
            <a:xfrm>
              <a:off x="741" y="283"/>
              <a:ext cx="683" cy="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宋体" panose="02010600030101010101" pitchFamily="2" charset="-122"/>
                </a:rPr>
                <a:t>×</a:t>
              </a:r>
            </a:p>
          </p:txBody>
        </p:sp>
        <p:sp>
          <p:nvSpPr>
            <p:cNvPr id="23597" name="Text Box 48"/>
            <p:cNvSpPr txBox="1">
              <a:spLocks noChangeArrowheads="1"/>
            </p:cNvSpPr>
            <p:nvPr/>
          </p:nvSpPr>
          <p:spPr bwMode="auto">
            <a:xfrm>
              <a:off x="1457" y="0"/>
              <a:ext cx="458" cy="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3598" name="Text Box 49"/>
            <p:cNvSpPr txBox="1">
              <a:spLocks noChangeArrowheads="1"/>
            </p:cNvSpPr>
            <p:nvPr/>
          </p:nvSpPr>
          <p:spPr bwMode="auto">
            <a:xfrm>
              <a:off x="1443" y="606"/>
              <a:ext cx="458" cy="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23599" name="Text Box 50"/>
            <p:cNvSpPr txBox="1">
              <a:spLocks noChangeArrowheads="1"/>
            </p:cNvSpPr>
            <p:nvPr/>
          </p:nvSpPr>
          <p:spPr bwMode="auto">
            <a:xfrm>
              <a:off x="2236" y="228"/>
              <a:ext cx="2722" cy="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25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（人）</a:t>
              </a:r>
            </a:p>
          </p:txBody>
        </p:sp>
      </p:grpSp>
      <p:sp>
        <p:nvSpPr>
          <p:cNvPr id="23600" name="Text Box 51"/>
          <p:cNvSpPr txBox="1">
            <a:spLocks noChangeArrowheads="1"/>
          </p:cNvSpPr>
          <p:nvPr/>
        </p:nvSpPr>
        <p:spPr bwMode="auto">
          <a:xfrm>
            <a:off x="609600" y="5114925"/>
            <a:ext cx="1874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综合列式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</a:p>
        </p:txBody>
      </p:sp>
      <p:sp>
        <p:nvSpPr>
          <p:cNvPr id="23601" name="Text Box 52"/>
          <p:cNvSpPr txBox="1">
            <a:spLocks noChangeArrowheads="1"/>
          </p:cNvSpPr>
          <p:nvPr/>
        </p:nvSpPr>
        <p:spPr bwMode="auto">
          <a:xfrm>
            <a:off x="2481263" y="4437063"/>
            <a:ext cx="3816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25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＝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20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（人）</a:t>
            </a:r>
          </a:p>
        </p:txBody>
      </p:sp>
      <p:grpSp>
        <p:nvGrpSpPr>
          <p:cNvPr id="23602" name="组合 56"/>
          <p:cNvGrpSpPr/>
          <p:nvPr/>
        </p:nvGrpSpPr>
        <p:grpSpPr bwMode="auto">
          <a:xfrm>
            <a:off x="3643313" y="357188"/>
            <a:ext cx="417512" cy="908050"/>
            <a:chOff x="6082952" y="1806866"/>
            <a:chExt cx="417874" cy="907754"/>
          </a:xfrm>
        </p:grpSpPr>
        <p:sp>
          <p:nvSpPr>
            <p:cNvPr id="23603" name="Text Box 9"/>
            <p:cNvSpPr txBox="1">
              <a:spLocks noChangeArrowheads="1"/>
            </p:cNvSpPr>
            <p:nvPr/>
          </p:nvSpPr>
          <p:spPr bwMode="auto">
            <a:xfrm>
              <a:off x="6092288" y="1806866"/>
              <a:ext cx="36580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3604" name="Text Box 10"/>
            <p:cNvSpPr txBox="1">
              <a:spLocks noChangeArrowheads="1"/>
            </p:cNvSpPr>
            <p:nvPr/>
          </p:nvSpPr>
          <p:spPr bwMode="auto">
            <a:xfrm>
              <a:off x="6082952" y="2191400"/>
              <a:ext cx="36580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3088" name="Line 13"/>
            <p:cNvSpPr>
              <a:spLocks noChangeShapeType="1"/>
            </p:cNvSpPr>
            <p:nvPr/>
          </p:nvSpPr>
          <p:spPr bwMode="auto">
            <a:xfrm>
              <a:off x="6084540" y="2284547"/>
              <a:ext cx="416286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eaLnBrk="0" hangingPunct="0"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3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ldLvl="0"/>
      <p:bldP spid="23556" grpId="0" bldLvl="0"/>
      <p:bldP spid="23583" grpId="0" bldLvl="0"/>
      <p:bldP spid="23600" grpId="0" bldLvl="0"/>
      <p:bldP spid="23601" grpId="0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1" descr="200803241905406035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2278063"/>
            <a:ext cx="1873250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AutoShape 2"/>
          <p:cNvSpPr>
            <a:spLocks noChangeArrowheads="1"/>
          </p:cNvSpPr>
          <p:nvPr/>
        </p:nvSpPr>
        <p:spPr bwMode="auto">
          <a:xfrm>
            <a:off x="252413" y="982663"/>
            <a:ext cx="3743325" cy="862012"/>
          </a:xfrm>
          <a:prstGeom prst="cloudCallout">
            <a:avLst>
              <a:gd name="adj1" fmla="val -16894"/>
              <a:gd name="adj2" fmla="val 12409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想一想，还可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以怎样算？</a:t>
            </a:r>
          </a:p>
        </p:txBody>
      </p:sp>
      <p:grpSp>
        <p:nvGrpSpPr>
          <p:cNvPr id="2" name="Group 13"/>
          <p:cNvGrpSpPr/>
          <p:nvPr/>
        </p:nvGrpSpPr>
        <p:grpSpPr bwMode="auto">
          <a:xfrm>
            <a:off x="4859338" y="1990725"/>
            <a:ext cx="1792287" cy="1169988"/>
            <a:chOff x="0" y="0"/>
            <a:chExt cx="2821" cy="1842"/>
          </a:xfrm>
        </p:grpSpPr>
        <p:grpSp>
          <p:nvGrpSpPr>
            <p:cNvPr id="25605" name="Group 14"/>
            <p:cNvGrpSpPr/>
            <p:nvPr/>
          </p:nvGrpSpPr>
          <p:grpSpPr bwMode="auto">
            <a:xfrm>
              <a:off x="2173" y="0"/>
              <a:ext cx="648" cy="1474"/>
              <a:chOff x="0" y="0"/>
              <a:chExt cx="428" cy="935"/>
            </a:xfrm>
          </p:grpSpPr>
          <p:sp>
            <p:nvSpPr>
              <p:cNvPr id="25606" name="Text Box 5"/>
              <p:cNvSpPr txBox="1">
                <a:spLocks noChangeArrowheads="1"/>
              </p:cNvSpPr>
              <p:nvPr/>
            </p:nvSpPr>
            <p:spPr bwMode="auto">
              <a:xfrm>
                <a:off x="48" y="0"/>
                <a:ext cx="380" cy="5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25607" name="Text Box 6"/>
              <p:cNvSpPr txBox="1">
                <a:spLocks noChangeArrowheads="1"/>
              </p:cNvSpPr>
              <p:nvPr/>
            </p:nvSpPr>
            <p:spPr bwMode="auto">
              <a:xfrm>
                <a:off x="0" y="413"/>
                <a:ext cx="380" cy="5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</a:p>
            </p:txBody>
          </p:sp>
        </p:grpSp>
        <p:grpSp>
          <p:nvGrpSpPr>
            <p:cNvPr id="25608" name="Group 17"/>
            <p:cNvGrpSpPr/>
            <p:nvPr/>
          </p:nvGrpSpPr>
          <p:grpSpPr bwMode="auto">
            <a:xfrm>
              <a:off x="996" y="0"/>
              <a:ext cx="589" cy="1474"/>
              <a:chOff x="58" y="0"/>
              <a:chExt cx="389" cy="935"/>
            </a:xfrm>
          </p:grpSpPr>
          <p:sp>
            <p:nvSpPr>
              <p:cNvPr id="25609" name="Text Box 8"/>
              <p:cNvSpPr txBox="1">
                <a:spLocks noChangeArrowheads="1"/>
              </p:cNvSpPr>
              <p:nvPr/>
            </p:nvSpPr>
            <p:spPr bwMode="auto">
              <a:xfrm>
                <a:off x="67" y="0"/>
                <a:ext cx="380" cy="5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25610" name="Text Box 9"/>
              <p:cNvSpPr txBox="1">
                <a:spLocks noChangeArrowheads="1"/>
              </p:cNvSpPr>
              <p:nvPr/>
            </p:nvSpPr>
            <p:spPr bwMode="auto">
              <a:xfrm>
                <a:off x="58" y="412"/>
                <a:ext cx="380" cy="5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</a:p>
            </p:txBody>
          </p:sp>
        </p:grpSp>
        <p:sp>
          <p:nvSpPr>
            <p:cNvPr id="25611" name="Text Box 10"/>
            <p:cNvSpPr txBox="1">
              <a:spLocks noChangeArrowheads="1"/>
            </p:cNvSpPr>
            <p:nvPr/>
          </p:nvSpPr>
          <p:spPr bwMode="auto">
            <a:xfrm>
              <a:off x="0" y="340"/>
              <a:ext cx="1797" cy="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－</a:t>
              </a:r>
            </a:p>
            <a:p>
              <a:pPr>
                <a:buFont typeface="Arial" panose="020B0604020202020204" pitchFamily="34" charset="0"/>
                <a:buNone/>
              </a:pPr>
              <a:endPara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endParaRPr>
            </a:p>
          </p:txBody>
        </p:sp>
        <p:sp>
          <p:nvSpPr>
            <p:cNvPr id="25612" name="Text Box 11"/>
            <p:cNvSpPr txBox="1">
              <a:spLocks noChangeArrowheads="1"/>
            </p:cNvSpPr>
            <p:nvPr/>
          </p:nvSpPr>
          <p:spPr bwMode="auto">
            <a:xfrm>
              <a:off x="1589" y="340"/>
              <a:ext cx="657" cy="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  <a:endPara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26" name="Line 12"/>
            <p:cNvSpPr>
              <a:spLocks noChangeShapeType="1"/>
            </p:cNvSpPr>
            <p:nvPr/>
          </p:nvSpPr>
          <p:spPr bwMode="auto">
            <a:xfrm>
              <a:off x="2154" y="800"/>
              <a:ext cx="65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eaLnBrk="0" hangingPunct="0"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127" name="Line 13"/>
            <p:cNvSpPr>
              <a:spLocks noChangeShapeType="1"/>
            </p:cNvSpPr>
            <p:nvPr/>
          </p:nvSpPr>
          <p:spPr bwMode="auto">
            <a:xfrm>
              <a:off x="1009" y="800"/>
              <a:ext cx="65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eaLnBrk="0" hangingPunct="0"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25615" name="Text Box 14"/>
          <p:cNvSpPr txBox="1">
            <a:spLocks noChangeArrowheads="1"/>
          </p:cNvSpPr>
          <p:nvPr/>
        </p:nvSpPr>
        <p:spPr bwMode="auto">
          <a:xfrm>
            <a:off x="2771775" y="2206625"/>
            <a:ext cx="1871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分步列式：</a:t>
            </a:r>
          </a:p>
        </p:txBody>
      </p:sp>
      <p:grpSp>
        <p:nvGrpSpPr>
          <p:cNvPr id="5" name="Group 25"/>
          <p:cNvGrpSpPr/>
          <p:nvPr/>
        </p:nvGrpSpPr>
        <p:grpSpPr bwMode="auto">
          <a:xfrm>
            <a:off x="4786313" y="2927350"/>
            <a:ext cx="3671887" cy="966788"/>
            <a:chOff x="0" y="0"/>
            <a:chExt cx="4833" cy="1536"/>
          </a:xfrm>
        </p:grpSpPr>
        <p:grpSp>
          <p:nvGrpSpPr>
            <p:cNvPr id="25617" name="Group 26"/>
            <p:cNvGrpSpPr/>
            <p:nvPr/>
          </p:nvGrpSpPr>
          <p:grpSpPr bwMode="auto">
            <a:xfrm>
              <a:off x="1473" y="0"/>
              <a:ext cx="654" cy="1536"/>
              <a:chOff x="0" y="0"/>
              <a:chExt cx="656" cy="1538"/>
            </a:xfrm>
          </p:grpSpPr>
          <p:sp>
            <p:nvSpPr>
              <p:cNvPr id="25618" name="Text Box 17"/>
              <p:cNvSpPr txBox="1">
                <a:spLocks noChangeArrowheads="1"/>
              </p:cNvSpPr>
              <p:nvPr/>
            </p:nvSpPr>
            <p:spPr bwMode="auto">
              <a:xfrm>
                <a:off x="90" y="0"/>
                <a:ext cx="483" cy="8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25619" name="Text Box 18"/>
              <p:cNvSpPr txBox="1">
                <a:spLocks noChangeArrowheads="1"/>
              </p:cNvSpPr>
              <p:nvPr/>
            </p:nvSpPr>
            <p:spPr bwMode="auto">
              <a:xfrm>
                <a:off x="126" y="705"/>
                <a:ext cx="483" cy="8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</a:p>
            </p:txBody>
          </p:sp>
          <p:sp>
            <p:nvSpPr>
              <p:cNvPr id="4121" name="Line 19"/>
              <p:cNvSpPr>
                <a:spLocks noChangeShapeType="1"/>
              </p:cNvSpPr>
              <p:nvPr/>
            </p:nvSpPr>
            <p:spPr bwMode="auto">
              <a:xfrm>
                <a:off x="0" y="740"/>
                <a:ext cx="65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0" hangingPunct="0">
                  <a:defRPr/>
                </a:pPr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5621" name="Text Box 20"/>
            <p:cNvSpPr txBox="1">
              <a:spLocks noChangeArrowheads="1"/>
            </p:cNvSpPr>
            <p:nvPr/>
          </p:nvSpPr>
          <p:spPr bwMode="auto">
            <a:xfrm>
              <a:off x="0" y="262"/>
              <a:ext cx="955" cy="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45</a:t>
              </a:r>
            </a:p>
          </p:txBody>
        </p:sp>
        <p:sp>
          <p:nvSpPr>
            <p:cNvPr id="25622" name="Text Box 21"/>
            <p:cNvSpPr txBox="1">
              <a:spLocks noChangeArrowheads="1"/>
            </p:cNvSpPr>
            <p:nvPr/>
          </p:nvSpPr>
          <p:spPr bwMode="auto">
            <a:xfrm>
              <a:off x="794" y="262"/>
              <a:ext cx="796" cy="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宋体" panose="02010600030101010101" pitchFamily="2" charset="-122"/>
                </a:rPr>
                <a:t>×</a:t>
              </a:r>
            </a:p>
          </p:txBody>
        </p:sp>
        <p:sp>
          <p:nvSpPr>
            <p:cNvPr id="25623" name="Text Box 22"/>
            <p:cNvSpPr txBox="1">
              <a:spLocks noChangeArrowheads="1"/>
            </p:cNvSpPr>
            <p:nvPr/>
          </p:nvSpPr>
          <p:spPr bwMode="auto">
            <a:xfrm>
              <a:off x="2265" y="262"/>
              <a:ext cx="698" cy="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  <a:endPara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624" name="Text Box 23"/>
            <p:cNvSpPr txBox="1">
              <a:spLocks noChangeArrowheads="1"/>
            </p:cNvSpPr>
            <p:nvPr/>
          </p:nvSpPr>
          <p:spPr bwMode="auto">
            <a:xfrm>
              <a:off x="2721" y="294"/>
              <a:ext cx="2112" cy="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（人）</a:t>
              </a:r>
            </a:p>
          </p:txBody>
        </p:sp>
      </p:grpSp>
      <p:sp>
        <p:nvSpPr>
          <p:cNvPr id="25625" name="Text Box 24"/>
          <p:cNvSpPr txBox="1">
            <a:spLocks noChangeArrowheads="1"/>
          </p:cNvSpPr>
          <p:nvPr/>
        </p:nvSpPr>
        <p:spPr bwMode="auto">
          <a:xfrm>
            <a:off x="2555875" y="4222750"/>
            <a:ext cx="1943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综合列式：</a:t>
            </a:r>
          </a:p>
        </p:txBody>
      </p:sp>
      <p:grpSp>
        <p:nvGrpSpPr>
          <p:cNvPr id="7" name="Group 35"/>
          <p:cNvGrpSpPr/>
          <p:nvPr/>
        </p:nvGrpSpPr>
        <p:grpSpPr bwMode="auto">
          <a:xfrm>
            <a:off x="4240213" y="4006850"/>
            <a:ext cx="4400550" cy="1173163"/>
            <a:chOff x="35" y="0"/>
            <a:chExt cx="5324" cy="1824"/>
          </a:xfrm>
        </p:grpSpPr>
        <p:sp>
          <p:nvSpPr>
            <p:cNvPr id="25627" name="Text Box 26"/>
            <p:cNvSpPr txBox="1">
              <a:spLocks noChangeArrowheads="1"/>
            </p:cNvSpPr>
            <p:nvPr/>
          </p:nvSpPr>
          <p:spPr bwMode="auto">
            <a:xfrm>
              <a:off x="2455" y="0"/>
              <a:ext cx="443" cy="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5628" name="Text Box 27"/>
            <p:cNvSpPr txBox="1">
              <a:spLocks noChangeArrowheads="1"/>
            </p:cNvSpPr>
            <p:nvPr/>
          </p:nvSpPr>
          <p:spPr bwMode="auto">
            <a:xfrm>
              <a:off x="2422" y="609"/>
              <a:ext cx="443" cy="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4108" name="Line 28"/>
            <p:cNvSpPr>
              <a:spLocks noChangeShapeType="1"/>
            </p:cNvSpPr>
            <p:nvPr/>
          </p:nvSpPr>
          <p:spPr bwMode="auto">
            <a:xfrm>
              <a:off x="2422" y="681"/>
              <a:ext cx="45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eaLnBrk="0" hangingPunct="0"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5630" name="Text Box 29"/>
            <p:cNvSpPr txBox="1">
              <a:spLocks noChangeArrowheads="1"/>
            </p:cNvSpPr>
            <p:nvPr/>
          </p:nvSpPr>
          <p:spPr bwMode="auto">
            <a:xfrm>
              <a:off x="35" y="292"/>
              <a:ext cx="918" cy="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45</a:t>
              </a:r>
            </a:p>
          </p:txBody>
        </p:sp>
        <p:sp>
          <p:nvSpPr>
            <p:cNvPr id="25631" name="Text Box 30"/>
            <p:cNvSpPr txBox="1">
              <a:spLocks noChangeArrowheads="1"/>
            </p:cNvSpPr>
            <p:nvPr/>
          </p:nvSpPr>
          <p:spPr bwMode="auto">
            <a:xfrm>
              <a:off x="680" y="340"/>
              <a:ext cx="784" cy="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宋体" panose="02010600030101010101" pitchFamily="2" charset="-122"/>
                </a:rPr>
                <a:t>×</a:t>
              </a:r>
            </a:p>
          </p:txBody>
        </p:sp>
        <p:sp>
          <p:nvSpPr>
            <p:cNvPr id="25632" name="Text Box 31"/>
            <p:cNvSpPr txBox="1">
              <a:spLocks noChangeArrowheads="1"/>
            </p:cNvSpPr>
            <p:nvPr/>
          </p:nvSpPr>
          <p:spPr bwMode="auto">
            <a:xfrm>
              <a:off x="1020" y="340"/>
              <a:ext cx="2094" cy="1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（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 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－</a:t>
              </a:r>
            </a:p>
            <a:p>
              <a:pPr>
                <a:buFont typeface="Arial" panose="020B0604020202020204" pitchFamily="34" charset="0"/>
                <a:buNone/>
              </a:pPr>
              <a:endPara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endParaRPr>
            </a:p>
          </p:txBody>
        </p:sp>
        <p:sp>
          <p:nvSpPr>
            <p:cNvPr id="25633" name="Text Box 32"/>
            <p:cNvSpPr txBox="1">
              <a:spLocks noChangeArrowheads="1"/>
            </p:cNvSpPr>
            <p:nvPr/>
          </p:nvSpPr>
          <p:spPr bwMode="auto">
            <a:xfrm>
              <a:off x="2835" y="340"/>
              <a:ext cx="689" cy="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）</a:t>
              </a:r>
            </a:p>
          </p:txBody>
        </p:sp>
        <p:sp>
          <p:nvSpPr>
            <p:cNvPr id="25634" name="Text Box 33"/>
            <p:cNvSpPr txBox="1">
              <a:spLocks noChangeArrowheads="1"/>
            </p:cNvSpPr>
            <p:nvPr/>
          </p:nvSpPr>
          <p:spPr bwMode="auto">
            <a:xfrm>
              <a:off x="3200" y="340"/>
              <a:ext cx="2159" cy="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32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  <a:r>
                <a:rPr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（人）</a:t>
              </a:r>
            </a:p>
          </p:txBody>
        </p:sp>
      </p:grpSp>
      <p:sp>
        <p:nvSpPr>
          <p:cNvPr id="25635" name="Text Box 34"/>
          <p:cNvSpPr txBox="1">
            <a:spLocks noChangeArrowheads="1"/>
          </p:cNvSpPr>
          <p:nvPr/>
        </p:nvSpPr>
        <p:spPr bwMode="auto">
          <a:xfrm>
            <a:off x="2278063" y="5375275"/>
            <a:ext cx="59785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答：女运动员有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5" grpId="0" bldLvl="0"/>
      <p:bldP spid="25625" grpId="0" bldLvl="0"/>
      <p:bldP spid="25635" grpId="0" bldLvl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3"/>
          <p:cNvSpPr txBox="1">
            <a:spLocks noChangeArrowheads="1"/>
          </p:cNvSpPr>
          <p:nvPr/>
        </p:nvSpPr>
        <p:spPr bwMode="auto">
          <a:xfrm>
            <a:off x="284163" y="1857375"/>
            <a:ext cx="8505825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、菜场运来白菜</a:t>
            </a: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750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千克，运来的萝卜比白菜少     。运来萝卜多少千克？</a:t>
            </a:r>
          </a:p>
        </p:txBody>
      </p:sp>
      <p:graphicFrame>
        <p:nvGraphicFramePr>
          <p:cNvPr id="27651" name="Object 2"/>
          <p:cNvGraphicFramePr>
            <a:graphicFrameLocks noChangeAspect="1"/>
          </p:cNvGraphicFramePr>
          <p:nvPr/>
        </p:nvGraphicFramePr>
        <p:xfrm>
          <a:off x="2917825" y="2538413"/>
          <a:ext cx="642938" cy="164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7" r:id="rId4" imgW="114300" imgH="292100" progId="Equation.DSMT4">
                  <p:embed/>
                </p:oleObj>
              </mc:Choice>
              <mc:Fallback>
                <p:oleObj r:id="rId4" imgW="114300" imgH="2921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7825" y="2538413"/>
                        <a:ext cx="642938" cy="164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0"/>
          <p:cNvGrpSpPr/>
          <p:nvPr/>
        </p:nvGrpSpPr>
        <p:grpSpPr bwMode="auto">
          <a:xfrm>
            <a:off x="1528763" y="527050"/>
            <a:ext cx="5184775" cy="2840038"/>
            <a:chOff x="1020" y="536"/>
            <a:chExt cx="3266" cy="1789"/>
          </a:xfrm>
        </p:grpSpPr>
        <p:grpSp>
          <p:nvGrpSpPr>
            <p:cNvPr id="29699" name="Group 44"/>
            <p:cNvGrpSpPr/>
            <p:nvPr/>
          </p:nvGrpSpPr>
          <p:grpSpPr bwMode="auto">
            <a:xfrm>
              <a:off x="1020" y="536"/>
              <a:ext cx="3266" cy="750"/>
              <a:chOff x="1020" y="763"/>
              <a:chExt cx="3266" cy="750"/>
            </a:xfrm>
          </p:grpSpPr>
          <p:grpSp>
            <p:nvGrpSpPr>
              <p:cNvPr id="29700" name="Group 25"/>
              <p:cNvGrpSpPr/>
              <p:nvPr/>
            </p:nvGrpSpPr>
            <p:grpSpPr bwMode="auto">
              <a:xfrm>
                <a:off x="1985" y="1289"/>
                <a:ext cx="2301" cy="100"/>
                <a:chOff x="1156" y="3158"/>
                <a:chExt cx="2359" cy="91"/>
              </a:xfrm>
            </p:grpSpPr>
            <p:sp>
              <p:nvSpPr>
                <p:cNvPr id="29701" name="Line 26"/>
                <p:cNvSpPr>
                  <a:spLocks noChangeShapeType="1"/>
                </p:cNvSpPr>
                <p:nvPr/>
              </p:nvSpPr>
              <p:spPr bwMode="auto">
                <a:xfrm>
                  <a:off x="1156" y="3249"/>
                  <a:ext cx="2359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702" name="Line 27"/>
                <p:cNvSpPr>
                  <a:spLocks noChangeShapeType="1"/>
                </p:cNvSpPr>
                <p:nvPr/>
              </p:nvSpPr>
              <p:spPr bwMode="auto">
                <a:xfrm>
                  <a:off x="1156" y="3158"/>
                  <a:ext cx="0" cy="9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703" name="Line 28"/>
                <p:cNvSpPr>
                  <a:spLocks noChangeShapeType="1"/>
                </p:cNvSpPr>
                <p:nvPr/>
              </p:nvSpPr>
              <p:spPr bwMode="auto">
                <a:xfrm>
                  <a:off x="3515" y="3158"/>
                  <a:ext cx="0" cy="9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9704" name="Text Box 29"/>
              <p:cNvSpPr txBox="1">
                <a:spLocks noChangeArrowheads="1"/>
              </p:cNvSpPr>
              <p:nvPr/>
            </p:nvSpPr>
            <p:spPr bwMode="auto">
              <a:xfrm>
                <a:off x="1020" y="1067"/>
                <a:ext cx="765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sz="40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白菜</a:t>
                </a:r>
              </a:p>
            </p:txBody>
          </p:sp>
          <p:sp>
            <p:nvSpPr>
              <p:cNvPr id="29705" name="Text Box 30"/>
              <p:cNvSpPr txBox="1">
                <a:spLocks noChangeArrowheads="1"/>
              </p:cNvSpPr>
              <p:nvPr/>
            </p:nvSpPr>
            <p:spPr bwMode="auto">
              <a:xfrm>
                <a:off x="2426" y="763"/>
                <a:ext cx="1231" cy="4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3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750</a:t>
                </a:r>
                <a:r>
                  <a:rPr lang="zh-CN" altLang="en-US" sz="3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千克</a:t>
                </a:r>
              </a:p>
            </p:txBody>
          </p:sp>
          <p:sp>
            <p:nvSpPr>
              <p:cNvPr id="29706" name="AutoShape 31"/>
              <p:cNvSpPr/>
              <p:nvPr/>
            </p:nvSpPr>
            <p:spPr bwMode="auto">
              <a:xfrm rot="5400000">
                <a:off x="3056" y="22"/>
                <a:ext cx="144" cy="2313"/>
              </a:xfrm>
              <a:prstGeom prst="leftBrace">
                <a:avLst>
                  <a:gd name="adj1" fmla="val 133705"/>
                  <a:gd name="adj2" fmla="val 50000"/>
                </a:avLst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9707" name="Line 16"/>
            <p:cNvSpPr>
              <a:spLocks noChangeShapeType="1"/>
            </p:cNvSpPr>
            <p:nvPr/>
          </p:nvSpPr>
          <p:spPr bwMode="auto">
            <a:xfrm>
              <a:off x="2744" y="1387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8" name="Line 17"/>
            <p:cNvSpPr>
              <a:spLocks noChangeShapeType="1"/>
            </p:cNvSpPr>
            <p:nvPr/>
          </p:nvSpPr>
          <p:spPr bwMode="auto">
            <a:xfrm>
              <a:off x="3515" y="1387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9" name="Text Box 20"/>
            <p:cNvSpPr txBox="1">
              <a:spLocks noChangeArrowheads="1"/>
            </p:cNvSpPr>
            <p:nvPr/>
          </p:nvSpPr>
          <p:spPr bwMode="auto">
            <a:xfrm>
              <a:off x="1046" y="1202"/>
              <a:ext cx="765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4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萝卜</a:t>
              </a:r>
            </a:p>
          </p:txBody>
        </p:sp>
        <p:sp>
          <p:nvSpPr>
            <p:cNvPr id="29710" name="Line 21"/>
            <p:cNvSpPr>
              <a:spLocks noChangeShapeType="1"/>
            </p:cNvSpPr>
            <p:nvPr/>
          </p:nvSpPr>
          <p:spPr bwMode="auto">
            <a:xfrm>
              <a:off x="1973" y="1478"/>
              <a:ext cx="77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1" name="Line 22"/>
            <p:cNvSpPr>
              <a:spLocks noChangeShapeType="1"/>
            </p:cNvSpPr>
            <p:nvPr/>
          </p:nvSpPr>
          <p:spPr bwMode="auto">
            <a:xfrm>
              <a:off x="1973" y="1379"/>
              <a:ext cx="0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2" name="AutoShape 36"/>
            <p:cNvSpPr/>
            <p:nvPr/>
          </p:nvSpPr>
          <p:spPr bwMode="auto">
            <a:xfrm rot="16200000" flipV="1">
              <a:off x="3444" y="819"/>
              <a:ext cx="137" cy="1542"/>
            </a:xfrm>
            <a:prstGeom prst="leftBrace">
              <a:avLst>
                <a:gd name="adj1" fmla="val 93691"/>
                <a:gd name="adj2" fmla="val 50000"/>
              </a:avLst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713" name="Text Box 37"/>
            <p:cNvSpPr txBox="1">
              <a:spLocks noChangeArrowheads="1"/>
            </p:cNvSpPr>
            <p:nvPr/>
          </p:nvSpPr>
          <p:spPr bwMode="auto">
            <a:xfrm>
              <a:off x="3061" y="1730"/>
              <a:ext cx="424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3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少</a:t>
              </a:r>
            </a:p>
          </p:txBody>
        </p:sp>
        <p:grpSp>
          <p:nvGrpSpPr>
            <p:cNvPr id="29714" name="Group 38"/>
            <p:cNvGrpSpPr/>
            <p:nvPr/>
          </p:nvGrpSpPr>
          <p:grpSpPr bwMode="auto">
            <a:xfrm>
              <a:off x="3515" y="1530"/>
              <a:ext cx="408" cy="795"/>
              <a:chOff x="5057" y="2969"/>
              <a:chExt cx="408" cy="795"/>
            </a:xfrm>
          </p:grpSpPr>
          <p:sp>
            <p:nvSpPr>
              <p:cNvPr id="29715" name="Text Box 39"/>
              <p:cNvSpPr txBox="1">
                <a:spLocks noChangeArrowheads="1"/>
              </p:cNvSpPr>
              <p:nvPr/>
            </p:nvSpPr>
            <p:spPr bwMode="auto">
              <a:xfrm>
                <a:off x="5090" y="2969"/>
                <a:ext cx="271" cy="7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3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3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29716" name="Line 40"/>
              <p:cNvSpPr>
                <a:spLocks noChangeShapeType="1"/>
              </p:cNvSpPr>
              <p:nvPr/>
            </p:nvSpPr>
            <p:spPr bwMode="auto">
              <a:xfrm>
                <a:off x="5057" y="3385"/>
                <a:ext cx="40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9717" name="Group 41"/>
            <p:cNvGrpSpPr/>
            <p:nvPr/>
          </p:nvGrpSpPr>
          <p:grpSpPr bwMode="auto">
            <a:xfrm>
              <a:off x="2744" y="1387"/>
              <a:ext cx="1542" cy="91"/>
              <a:chOff x="3198" y="3838"/>
              <a:chExt cx="590" cy="91"/>
            </a:xfrm>
          </p:grpSpPr>
          <p:sp>
            <p:nvSpPr>
              <p:cNvPr id="29718" name="Line 42"/>
              <p:cNvSpPr>
                <a:spLocks noChangeShapeType="1"/>
              </p:cNvSpPr>
              <p:nvPr/>
            </p:nvSpPr>
            <p:spPr bwMode="auto">
              <a:xfrm>
                <a:off x="3198" y="3928"/>
                <a:ext cx="58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19" name="Line 43"/>
              <p:cNvSpPr>
                <a:spLocks noChangeShapeType="1"/>
              </p:cNvSpPr>
              <p:nvPr/>
            </p:nvSpPr>
            <p:spPr bwMode="auto">
              <a:xfrm>
                <a:off x="3788" y="3838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7" name="Group 108"/>
          <p:cNvGrpSpPr/>
          <p:nvPr/>
        </p:nvGrpSpPr>
        <p:grpSpPr bwMode="auto">
          <a:xfrm>
            <a:off x="4573588" y="3403600"/>
            <a:ext cx="5183187" cy="2527300"/>
            <a:chOff x="2834" y="2069"/>
            <a:chExt cx="3265" cy="1592"/>
          </a:xfrm>
        </p:grpSpPr>
        <p:grpSp>
          <p:nvGrpSpPr>
            <p:cNvPr id="29721" name="Group 55"/>
            <p:cNvGrpSpPr/>
            <p:nvPr/>
          </p:nvGrpSpPr>
          <p:grpSpPr bwMode="auto">
            <a:xfrm>
              <a:off x="4156" y="2557"/>
              <a:ext cx="408" cy="795"/>
              <a:chOff x="3430" y="995"/>
              <a:chExt cx="408" cy="795"/>
            </a:xfrm>
          </p:grpSpPr>
          <p:sp>
            <p:nvSpPr>
              <p:cNvPr id="29722" name="Text Box 56"/>
              <p:cNvSpPr txBox="1">
                <a:spLocks noChangeArrowheads="1"/>
              </p:cNvSpPr>
              <p:nvPr/>
            </p:nvSpPr>
            <p:spPr bwMode="auto">
              <a:xfrm>
                <a:off x="3509" y="995"/>
                <a:ext cx="271" cy="7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3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3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29723" name="Line 57"/>
              <p:cNvSpPr>
                <a:spLocks noChangeShapeType="1"/>
              </p:cNvSpPr>
              <p:nvPr/>
            </p:nvSpPr>
            <p:spPr bwMode="auto">
              <a:xfrm>
                <a:off x="3430" y="1430"/>
                <a:ext cx="40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9724" name="Group 107"/>
            <p:cNvGrpSpPr/>
            <p:nvPr/>
          </p:nvGrpSpPr>
          <p:grpSpPr bwMode="auto">
            <a:xfrm>
              <a:off x="2834" y="2069"/>
              <a:ext cx="3265" cy="1592"/>
              <a:chOff x="2790" y="2069"/>
              <a:chExt cx="3265" cy="1592"/>
            </a:xfrm>
          </p:grpSpPr>
          <p:grpSp>
            <p:nvGrpSpPr>
              <p:cNvPr id="29725" name="Group 49"/>
              <p:cNvGrpSpPr/>
              <p:nvPr/>
            </p:nvGrpSpPr>
            <p:grpSpPr bwMode="auto">
              <a:xfrm>
                <a:off x="4740" y="2069"/>
                <a:ext cx="408" cy="795"/>
                <a:chOff x="3515" y="989"/>
                <a:chExt cx="408" cy="795"/>
              </a:xfrm>
            </p:grpSpPr>
            <p:sp>
              <p:nvSpPr>
                <p:cNvPr id="29726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3561" y="989"/>
                  <a:ext cx="271" cy="7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3800" b="1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</a:p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3800" b="1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29727" name="Line 51"/>
                <p:cNvSpPr>
                  <a:spLocks noChangeShapeType="1"/>
                </p:cNvSpPr>
                <p:nvPr/>
              </p:nvSpPr>
              <p:spPr bwMode="auto">
                <a:xfrm>
                  <a:off x="3515" y="1405"/>
                  <a:ext cx="40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9728" name="Text Box 52"/>
              <p:cNvSpPr txBox="1">
                <a:spLocks noChangeArrowheads="1"/>
              </p:cNvSpPr>
              <p:nvPr/>
            </p:nvSpPr>
            <p:spPr bwMode="auto">
              <a:xfrm>
                <a:off x="2790" y="2252"/>
                <a:ext cx="3265" cy="4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3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750×</a:t>
                </a:r>
                <a:r>
                  <a:rPr lang="zh-CN" altLang="en-US" sz="3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（</a:t>
                </a:r>
                <a:r>
                  <a:rPr lang="en-US" altLang="zh-CN" sz="3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zh-CN" altLang="en-US" sz="3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－   　）</a:t>
                </a:r>
                <a:endParaRPr lang="en-US" altLang="zh-CN" sz="3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729" name="Text Box 54"/>
              <p:cNvSpPr txBox="1">
                <a:spLocks noChangeArrowheads="1"/>
              </p:cNvSpPr>
              <p:nvPr/>
            </p:nvSpPr>
            <p:spPr bwMode="auto">
              <a:xfrm>
                <a:off x="2916" y="2778"/>
                <a:ext cx="1269" cy="4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sz="3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＝</a:t>
                </a:r>
                <a:r>
                  <a:rPr lang="en-US" altLang="zh-CN" sz="3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750 ×</a:t>
                </a:r>
              </a:p>
            </p:txBody>
          </p:sp>
          <p:sp>
            <p:nvSpPr>
              <p:cNvPr id="29730" name="Text Box 58"/>
              <p:cNvSpPr txBox="1">
                <a:spLocks noChangeArrowheads="1"/>
              </p:cNvSpPr>
              <p:nvPr/>
            </p:nvSpPr>
            <p:spPr bwMode="auto">
              <a:xfrm>
                <a:off x="2902" y="3234"/>
                <a:ext cx="2117" cy="4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sz="3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＝</a:t>
                </a:r>
                <a:r>
                  <a:rPr lang="en-US" altLang="zh-CN" sz="3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250</a:t>
                </a:r>
                <a:r>
                  <a:rPr lang="zh-CN" altLang="en-US" sz="3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（千克）</a:t>
                </a:r>
                <a:endParaRPr lang="en-US" altLang="zh-CN" sz="3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1" name="Group 106"/>
          <p:cNvGrpSpPr/>
          <p:nvPr/>
        </p:nvGrpSpPr>
        <p:grpSpPr bwMode="auto">
          <a:xfrm>
            <a:off x="682625" y="3433763"/>
            <a:ext cx="4537075" cy="2425700"/>
            <a:chOff x="294" y="2084"/>
            <a:chExt cx="2858" cy="1528"/>
          </a:xfrm>
        </p:grpSpPr>
        <p:grpSp>
          <p:nvGrpSpPr>
            <p:cNvPr id="29732" name="Group 61"/>
            <p:cNvGrpSpPr/>
            <p:nvPr/>
          </p:nvGrpSpPr>
          <p:grpSpPr bwMode="auto">
            <a:xfrm>
              <a:off x="2335" y="2084"/>
              <a:ext cx="408" cy="795"/>
              <a:chOff x="3334" y="989"/>
              <a:chExt cx="408" cy="795"/>
            </a:xfrm>
          </p:grpSpPr>
          <p:sp>
            <p:nvSpPr>
              <p:cNvPr id="29733" name="Text Box 62"/>
              <p:cNvSpPr txBox="1">
                <a:spLocks noChangeArrowheads="1"/>
              </p:cNvSpPr>
              <p:nvPr/>
            </p:nvSpPr>
            <p:spPr bwMode="auto">
              <a:xfrm>
                <a:off x="3366" y="989"/>
                <a:ext cx="271" cy="7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3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3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29734" name="Line 63"/>
              <p:cNvSpPr>
                <a:spLocks noChangeShapeType="1"/>
              </p:cNvSpPr>
              <p:nvPr/>
            </p:nvSpPr>
            <p:spPr bwMode="auto">
              <a:xfrm>
                <a:off x="3334" y="1405"/>
                <a:ext cx="40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9735" name="Text Box 64"/>
            <p:cNvSpPr txBox="1">
              <a:spLocks noChangeArrowheads="1"/>
            </p:cNvSpPr>
            <p:nvPr/>
          </p:nvSpPr>
          <p:spPr bwMode="auto">
            <a:xfrm>
              <a:off x="294" y="2256"/>
              <a:ext cx="2858" cy="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750</a:t>
              </a:r>
              <a:r>
                <a:rPr lang="zh-CN" altLang="en-US" sz="3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－</a:t>
              </a:r>
              <a:r>
                <a:rPr lang="en-US" altLang="zh-CN" sz="3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750×</a:t>
              </a:r>
            </a:p>
          </p:txBody>
        </p:sp>
        <p:sp>
          <p:nvSpPr>
            <p:cNvPr id="29736" name="Text Box 65"/>
            <p:cNvSpPr txBox="1">
              <a:spLocks noChangeArrowheads="1"/>
            </p:cNvSpPr>
            <p:nvPr/>
          </p:nvSpPr>
          <p:spPr bwMode="auto">
            <a:xfrm>
              <a:off x="406" y="2716"/>
              <a:ext cx="1653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3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  <a:r>
                <a:rPr lang="en-US" altLang="zh-CN" sz="3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750</a:t>
              </a:r>
              <a:r>
                <a:rPr lang="zh-CN" altLang="en-US" sz="3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－</a:t>
              </a:r>
              <a:r>
                <a:rPr lang="en-US" altLang="zh-CN" sz="3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500</a:t>
              </a:r>
            </a:p>
          </p:txBody>
        </p:sp>
        <p:sp>
          <p:nvSpPr>
            <p:cNvPr id="29737" name="Text Box 66"/>
            <p:cNvSpPr txBox="1">
              <a:spLocks noChangeArrowheads="1"/>
            </p:cNvSpPr>
            <p:nvPr/>
          </p:nvSpPr>
          <p:spPr bwMode="auto">
            <a:xfrm>
              <a:off x="407" y="3185"/>
              <a:ext cx="2117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3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  <a:r>
                <a:rPr lang="en-US" altLang="zh-CN" sz="3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250</a:t>
              </a:r>
              <a:r>
                <a:rPr lang="zh-CN" altLang="en-US" sz="3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（千克）</a:t>
              </a:r>
              <a:endParaRPr lang="en-US" altLang="zh-CN" sz="3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Group 117"/>
          <p:cNvGrpSpPr/>
          <p:nvPr/>
        </p:nvGrpSpPr>
        <p:grpSpPr bwMode="auto">
          <a:xfrm>
            <a:off x="571500" y="3414713"/>
            <a:ext cx="4537075" cy="1323975"/>
            <a:chOff x="360" y="2151"/>
            <a:chExt cx="2858" cy="834"/>
          </a:xfrm>
        </p:grpSpPr>
        <p:grpSp>
          <p:nvGrpSpPr>
            <p:cNvPr id="29739" name="Group 116"/>
            <p:cNvGrpSpPr/>
            <p:nvPr/>
          </p:nvGrpSpPr>
          <p:grpSpPr bwMode="auto">
            <a:xfrm>
              <a:off x="2470" y="2151"/>
              <a:ext cx="408" cy="834"/>
              <a:chOff x="2470" y="2150"/>
              <a:chExt cx="408" cy="834"/>
            </a:xfrm>
          </p:grpSpPr>
          <p:sp>
            <p:nvSpPr>
              <p:cNvPr id="29740" name="Line 84"/>
              <p:cNvSpPr>
                <a:spLocks noChangeShapeType="1"/>
              </p:cNvSpPr>
              <p:nvPr/>
            </p:nvSpPr>
            <p:spPr bwMode="auto">
              <a:xfrm>
                <a:off x="2470" y="2577"/>
                <a:ext cx="40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41" name="Text Box 83"/>
              <p:cNvSpPr txBox="1">
                <a:spLocks noChangeArrowheads="1"/>
              </p:cNvSpPr>
              <p:nvPr/>
            </p:nvSpPr>
            <p:spPr bwMode="auto">
              <a:xfrm>
                <a:off x="2493" y="2150"/>
                <a:ext cx="279" cy="8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40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40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  <p:sp>
          <p:nvSpPr>
            <p:cNvPr id="29742" name="Text Box 85"/>
            <p:cNvSpPr txBox="1">
              <a:spLocks noChangeArrowheads="1"/>
            </p:cNvSpPr>
            <p:nvPr/>
          </p:nvSpPr>
          <p:spPr bwMode="auto">
            <a:xfrm>
              <a:off x="360" y="2332"/>
              <a:ext cx="2858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750×</a:t>
              </a:r>
            </a:p>
          </p:txBody>
        </p:sp>
      </p:grpSp>
      <p:grpSp>
        <p:nvGrpSpPr>
          <p:cNvPr id="15" name="Group 115"/>
          <p:cNvGrpSpPr/>
          <p:nvPr/>
        </p:nvGrpSpPr>
        <p:grpSpPr bwMode="auto">
          <a:xfrm>
            <a:off x="4286250" y="3384550"/>
            <a:ext cx="5183188" cy="1323975"/>
            <a:chOff x="2700" y="2132"/>
            <a:chExt cx="3265" cy="834"/>
          </a:xfrm>
        </p:grpSpPr>
        <p:grpSp>
          <p:nvGrpSpPr>
            <p:cNvPr id="29744" name="Group 114"/>
            <p:cNvGrpSpPr/>
            <p:nvPr/>
          </p:nvGrpSpPr>
          <p:grpSpPr bwMode="auto">
            <a:xfrm>
              <a:off x="4831" y="2132"/>
              <a:ext cx="408" cy="834"/>
              <a:chOff x="4831" y="935"/>
              <a:chExt cx="408" cy="834"/>
            </a:xfrm>
          </p:grpSpPr>
          <p:sp>
            <p:nvSpPr>
              <p:cNvPr id="29745" name="Line 92"/>
              <p:cNvSpPr>
                <a:spLocks noChangeShapeType="1"/>
              </p:cNvSpPr>
              <p:nvPr/>
            </p:nvSpPr>
            <p:spPr bwMode="auto">
              <a:xfrm>
                <a:off x="4831" y="1366"/>
                <a:ext cx="40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46" name="Text Box 91"/>
              <p:cNvSpPr txBox="1">
                <a:spLocks noChangeArrowheads="1"/>
              </p:cNvSpPr>
              <p:nvPr/>
            </p:nvSpPr>
            <p:spPr bwMode="auto">
              <a:xfrm>
                <a:off x="4869" y="935"/>
                <a:ext cx="279" cy="8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40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40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  <p:sp>
          <p:nvSpPr>
            <p:cNvPr id="29747" name="Text Box 93"/>
            <p:cNvSpPr txBox="1">
              <a:spLocks noChangeArrowheads="1"/>
            </p:cNvSpPr>
            <p:nvPr/>
          </p:nvSpPr>
          <p:spPr bwMode="auto">
            <a:xfrm>
              <a:off x="2700" y="2323"/>
              <a:ext cx="3265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</a:t>
              </a:r>
              <a:r>
                <a:rPr lang="zh-CN" altLang="en-US" sz="3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（</a:t>
              </a:r>
              <a:r>
                <a:rPr lang="en-US" altLang="zh-CN" sz="3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zh-CN" altLang="en-US" sz="3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－   　）</a:t>
              </a:r>
              <a:endParaRPr lang="en-US" altLang="zh-CN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9748" name="AutoShape 36"/>
          <p:cNvSpPr/>
          <p:nvPr/>
        </p:nvSpPr>
        <p:spPr bwMode="auto">
          <a:xfrm rot="16200000" flipV="1">
            <a:off x="3556000" y="1597026"/>
            <a:ext cx="200025" cy="1225550"/>
          </a:xfrm>
          <a:prstGeom prst="leftBrace">
            <a:avLst>
              <a:gd name="adj1" fmla="val 93862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round/>
              </a14:hiddenLine>
            </a:ext>
          </a:extLst>
        </p:spPr>
        <p:txBody>
          <a:bodyPr rot="10800000" vert="eaVert"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en-US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49" name="Text Box 30"/>
          <p:cNvSpPr txBox="1">
            <a:spLocks noChangeArrowheads="1"/>
          </p:cNvSpPr>
          <p:nvPr/>
        </p:nvSpPr>
        <p:spPr bwMode="auto">
          <a:xfrm>
            <a:off x="3003550" y="2260600"/>
            <a:ext cx="16510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？千克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2_Office 主题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Office 主题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2_Office 主题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Office 主题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Office 主题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Office 主题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Office 主题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Office 主题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Office 主题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Office 主题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Office 主题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Office 主题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Office 主题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Office 主题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560</Words>
  <Application>Microsoft Office PowerPoint</Application>
  <PresentationFormat>全屏显示(4:3)</PresentationFormat>
  <Paragraphs>201</Paragraphs>
  <Slides>11</Slides>
  <Notes>8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黑体</vt:lpstr>
      <vt:lpstr>宋体</vt:lpstr>
      <vt:lpstr>微软雅黑</vt:lpstr>
      <vt:lpstr>Arial</vt:lpstr>
      <vt:lpstr>Calibri</vt:lpstr>
      <vt:lpstr>Times New Roman</vt:lpstr>
      <vt:lpstr>WWW.2PPT.COM
</vt:lpstr>
      <vt:lpstr>Equation.DSMT4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7</cp:revision>
  <dcterms:created xsi:type="dcterms:W3CDTF">2017-01-21T06:37:00Z</dcterms:created>
  <dcterms:modified xsi:type="dcterms:W3CDTF">2023-01-17T03:16:57Z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16261B244DC0428C87389E7B58C810D3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