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11" r:id="rId2"/>
    <p:sldId id="264" r:id="rId3"/>
    <p:sldId id="312" r:id="rId4"/>
    <p:sldId id="313" r:id="rId5"/>
    <p:sldId id="314" r:id="rId6"/>
    <p:sldId id="315" r:id="rId7"/>
    <p:sldId id="316" r:id="rId8"/>
    <p:sldId id="317" r:id="rId9"/>
    <p:sldId id="306" r:id="rId10"/>
    <p:sldId id="318" r:id="rId11"/>
    <p:sldId id="319" r:id="rId12"/>
    <p:sldId id="320" r:id="rId13"/>
    <p:sldId id="321" r:id="rId14"/>
    <p:sldId id="260" r:id="rId15"/>
    <p:sldId id="322" r:id="rId16"/>
    <p:sldId id="323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第七章</a:t>
            </a: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7.3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平行线的判定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1.docx"/><Relationship Id="rId5" Type="http://schemas.openxmlformats.org/officeDocument/2006/relationships/image" Target="../media/image18.jpeg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2122"/>
            <a:ext cx="9144000" cy="1381125"/>
          </a:xfrm>
        </p:spPr>
        <p:txBody>
          <a:bodyPr/>
          <a:lstStyle/>
          <a:p>
            <a:r>
              <a:rPr lang="en-US" altLang="zh-CN" sz="5000" dirty="0"/>
              <a:t>7</a:t>
            </a:r>
            <a:r>
              <a:rPr lang="en-US" altLang="zh-CN" sz="5000" i="1" dirty="0"/>
              <a:t>.</a:t>
            </a:r>
            <a:r>
              <a:rPr lang="en-US" altLang="zh-CN" sz="5000" dirty="0"/>
              <a:t>3</a:t>
            </a:r>
            <a:r>
              <a:rPr lang="en-US" altLang="zh-CN" sz="5000" i="1" dirty="0"/>
              <a:t> </a:t>
            </a:r>
            <a:r>
              <a:rPr lang="zh-CN" altLang="zh-CN" sz="5000" dirty="0"/>
              <a:t>平行线的判定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3482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4626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/>
              <a:t>第七章 平行线的证明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67641" y="135960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在下面的四个图形中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那么能判定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4.EPS" descr="id:214749815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24809" y="2143081"/>
            <a:ext cx="3294383" cy="21483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576366" y="141597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0998" y="1124719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6.EPS" descr="id:214749815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657248" y="1755219"/>
            <a:ext cx="1472089" cy="113289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0998" y="3100411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直角三角尺的直角顶点在直线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转动直线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8ZKSK263.EPS" descr="id:214749816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393644" y="3662277"/>
            <a:ext cx="1552069" cy="10377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247356" y="1184958"/>
            <a:ext cx="55320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6181184" y="1442036"/>
            <a:ext cx="71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989469" y="3176108"/>
            <a:ext cx="53102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6923709" y="3442579"/>
            <a:ext cx="5310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9685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一条公路两次转弯后又回到原来的方向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如果第一次转弯时的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64.EPS" descr="id:214749817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976336" y="1751122"/>
            <a:ext cx="2439410" cy="166401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981696" y="1413089"/>
            <a:ext cx="687281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2962907" y="1679561"/>
            <a:ext cx="6872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68977" y="124530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K267.EPS" descr="id:214749817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15150" y="1942862"/>
            <a:ext cx="2013126" cy="99060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1168977" y="279460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CDG=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同旁内角互补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请判断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的位置关系并说明理由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的位置关系保持不变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移动直角顶点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MCE=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当直角顶点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点移动时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是否存在确定的数量关系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上一定点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上一动点且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的位置关系保持不变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在射线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上运动时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CPQ+</a:t>
            </a:r>
            <a:r>
              <a:rPr lang="zh-CN" altLang="zh-CN" sz="1700" dirty="0">
                <a:solidFill>
                  <a:srgbClr val="000000"/>
                </a:solidFill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CQP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dirty="0">
                <a:solidFill>
                  <a:srgbClr val="000000"/>
                </a:solidFill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有何数量关系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猜想结论并说明理由</a:t>
            </a:r>
            <a:endParaRPr lang="zh-CN" alt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L298.EPS" descr="id:214749819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89622" y="1132609"/>
            <a:ext cx="3423684" cy="1071173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1532660" y="2442528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983673" y="981188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73" y="981188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L337.EPS" descr="id:214749819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757304" y="1416908"/>
            <a:ext cx="1103168" cy="939315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983673" y="1730462"/>
          <a:ext cx="6096000" cy="32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6" imgW="3839210" imgH="2020570" progId="Word.Document.12">
                  <p:embed/>
                </p:oleObj>
              </mc:Choice>
              <mc:Fallback>
                <p:oleObj name="Document" r:id="rId6" imgW="3839210" imgH="202057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73" y="1730462"/>
                        <a:ext cx="6096000" cy="320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085850" y="112413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同位角相等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两直线平行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在下列图形中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一定能得到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6.EPS" descr="id:214749806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361009" y="2191227"/>
            <a:ext cx="2964655" cy="215931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930284" y="146065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31116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如果两条直线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都垂直于同一条直线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7.EPS" descr="id:214749807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277201" y="2285285"/>
            <a:ext cx="1596031" cy="155090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1499" y="1632858"/>
            <a:ext cx="557032" cy="332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71500" y="1965434"/>
            <a:ext cx="557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92332" y="102022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内错角相等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两直线平行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下列条件中能判断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8.EPS" descr="id:214749808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305105" y="1983578"/>
            <a:ext cx="2307524" cy="117634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992332" y="346901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B.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CBE=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89881" y="139432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0050" y="147406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如图是一块四边形木板和一把曲尺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把曲尺一边紧靠木板边缘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再把曲尺的一边紧靠木板的边缘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移动使曲尺另一边过点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画直线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若所画直线与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则这块木板的对边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其理论依据是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两条直线平行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9.EPS" descr="id:214749809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25481" y="3186545"/>
            <a:ext cx="3631821" cy="86590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637810" y="2125645"/>
            <a:ext cx="133474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7637811" y="2373329"/>
            <a:ext cx="133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00050" y="2447908"/>
            <a:ext cx="146636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400051" y="2695592"/>
            <a:ext cx="1466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023504" y="97865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同旁内角互补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两直线平行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下列条件中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能判断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0.EPS" descr="id:214749810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97818" y="1916582"/>
            <a:ext cx="1901715" cy="105394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928688" y="343149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	B.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BFC+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D.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AEC=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EFD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04953" y="132458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1614" y="111022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则当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1.EPS" descr="id:214749811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125640" y="1880235"/>
            <a:ext cx="1902688" cy="18034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58842" y="1144962"/>
            <a:ext cx="61516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655218" y="1392646"/>
            <a:ext cx="718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805296" y="129038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平行于同一条直线的两条直线平行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2.EPS" descr="id:214749812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811527" y="1617519"/>
            <a:ext cx="1835941" cy="158133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805296" y="2221382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平行于同一条直线的两条直线平行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16432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平面上五条直线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相交的情形如图所示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根据图中标出的角度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下列叙述正确的是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93.EPS" descr="id:214749814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434316" y="2210424"/>
            <a:ext cx="2151048" cy="162499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57175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不平行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4876" y="154551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672</Words>
  <Application>Microsoft Office PowerPoint</Application>
  <PresentationFormat>全屏显示(16:9)</PresentationFormat>
  <Paragraphs>46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7.3 平行线的判定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2023-01-17T03:17:02Z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B95E7908E38042F3B3CD43DE9BC4CF21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