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58" r:id="rId5"/>
    <p:sldId id="263" r:id="rId6"/>
    <p:sldId id="268" r:id="rId7"/>
    <p:sldId id="267" r:id="rId8"/>
    <p:sldId id="269" r:id="rId9"/>
    <p:sldId id="270" r:id="rId10"/>
    <p:sldId id="271" r:id="rId11"/>
    <p:sldId id="260" r:id="rId12"/>
    <p:sldId id="264" r:id="rId13"/>
    <p:sldId id="272" r:id="rId14"/>
    <p:sldId id="273" r:id="rId15"/>
    <p:sldId id="274" r:id="rId16"/>
    <p:sldId id="275" r:id="rId17"/>
    <p:sldId id="261" r:id="rId18"/>
    <p:sldId id="265" r:id="rId19"/>
    <p:sldId id="276" r:id="rId20"/>
    <p:sldId id="277" r:id="rId21"/>
    <p:sldId id="278" r:id="rId22"/>
    <p:sldId id="279" r:id="rId23"/>
    <p:sldId id="262" r:id="rId24"/>
    <p:sldId id="266" r:id="rId25"/>
    <p:sldId id="280" r:id="rId26"/>
    <p:sldId id="281" r:id="rId27"/>
    <p:sldId id="282" r:id="rId28"/>
    <p:sldId id="259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348"/>
    <a:srgbClr val="F2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2556" y="-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B1FFD-170B-4176-BA1F-7A5E5AF49C3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7B98C-4366-4023-B505-ED4FA6361E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98C-4366-4023-B505-ED4FA6361EB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2191259"/>
            <a:ext cx="1440159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 www.2ppt.com/jieri/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30D6D4-37A3-4A6C-BB6A-7764E80942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10D3-1BAC-46BE-9A38-D1D1FF450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3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0069"/>
            <a:ext cx="12192000" cy="174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24025"/>
            <a:ext cx="12192000" cy="1033975"/>
          </a:xfrm>
          <a:prstGeom prst="rect">
            <a:avLst/>
          </a:prstGeom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644121" y="673827"/>
            <a:ext cx="2903758" cy="4571514"/>
            <a:chOff x="2468" y="0"/>
            <a:chExt cx="2744" cy="432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68" y="0"/>
              <a:ext cx="274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3942" y="3367"/>
              <a:ext cx="110" cy="625"/>
            </a:xfrm>
            <a:custGeom>
              <a:avLst/>
              <a:gdLst>
                <a:gd name="T0" fmla="*/ 35 w 110"/>
                <a:gd name="T1" fmla="*/ 0 h 624"/>
                <a:gd name="T2" fmla="*/ 18 w 110"/>
                <a:gd name="T3" fmla="*/ 504 h 624"/>
                <a:gd name="T4" fmla="*/ 39 w 110"/>
                <a:gd name="T5" fmla="*/ 616 h 624"/>
                <a:gd name="T6" fmla="*/ 108 w 110"/>
                <a:gd name="T7" fmla="*/ 439 h 624"/>
                <a:gd name="T8" fmla="*/ 110 w 110"/>
                <a:gd name="T9" fmla="*/ 6 h 624"/>
                <a:gd name="T10" fmla="*/ 35 w 110"/>
                <a:gd name="T1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24">
                  <a:moveTo>
                    <a:pt x="35" y="0"/>
                  </a:moveTo>
                  <a:cubicBezTo>
                    <a:pt x="35" y="0"/>
                    <a:pt x="37" y="412"/>
                    <a:pt x="18" y="504"/>
                  </a:cubicBezTo>
                  <a:cubicBezTo>
                    <a:pt x="0" y="596"/>
                    <a:pt x="9" y="624"/>
                    <a:pt x="39" y="616"/>
                  </a:cubicBezTo>
                  <a:cubicBezTo>
                    <a:pt x="69" y="609"/>
                    <a:pt x="106" y="521"/>
                    <a:pt x="108" y="439"/>
                  </a:cubicBezTo>
                  <a:cubicBezTo>
                    <a:pt x="110" y="356"/>
                    <a:pt x="110" y="6"/>
                    <a:pt x="110" y="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4044" y="3342"/>
              <a:ext cx="152" cy="689"/>
            </a:xfrm>
            <a:custGeom>
              <a:avLst/>
              <a:gdLst>
                <a:gd name="T0" fmla="*/ 58 w 152"/>
                <a:gd name="T1" fmla="*/ 37 h 688"/>
                <a:gd name="T2" fmla="*/ 55 w 152"/>
                <a:gd name="T3" fmla="*/ 441 h 688"/>
                <a:gd name="T4" fmla="*/ 32 w 152"/>
                <a:gd name="T5" fmla="*/ 679 h 688"/>
                <a:gd name="T6" fmla="*/ 124 w 152"/>
                <a:gd name="T7" fmla="*/ 492 h 688"/>
                <a:gd name="T8" fmla="*/ 143 w 152"/>
                <a:gd name="T9" fmla="*/ 138 h 688"/>
                <a:gd name="T10" fmla="*/ 139 w 152"/>
                <a:gd name="T11" fmla="*/ 0 h 688"/>
                <a:gd name="T12" fmla="*/ 58 w 152"/>
                <a:gd name="T13" fmla="*/ 3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688">
                  <a:moveTo>
                    <a:pt x="58" y="37"/>
                  </a:moveTo>
                  <a:cubicBezTo>
                    <a:pt x="58" y="37"/>
                    <a:pt x="68" y="334"/>
                    <a:pt x="55" y="441"/>
                  </a:cubicBezTo>
                  <a:cubicBezTo>
                    <a:pt x="42" y="548"/>
                    <a:pt x="0" y="669"/>
                    <a:pt x="32" y="679"/>
                  </a:cubicBezTo>
                  <a:cubicBezTo>
                    <a:pt x="64" y="688"/>
                    <a:pt x="96" y="632"/>
                    <a:pt x="124" y="492"/>
                  </a:cubicBezTo>
                  <a:cubicBezTo>
                    <a:pt x="152" y="351"/>
                    <a:pt x="146" y="198"/>
                    <a:pt x="143" y="138"/>
                  </a:cubicBezTo>
                  <a:cubicBezTo>
                    <a:pt x="139" y="78"/>
                    <a:pt x="139" y="0"/>
                    <a:pt x="139" y="0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3546" y="2125"/>
              <a:ext cx="482" cy="398"/>
            </a:xfrm>
            <a:custGeom>
              <a:avLst/>
              <a:gdLst>
                <a:gd name="T0" fmla="*/ 0 w 482"/>
                <a:gd name="T1" fmla="*/ 0 h 398"/>
                <a:gd name="T2" fmla="*/ 482 w 482"/>
                <a:gd name="T3" fmla="*/ 305 h 398"/>
                <a:gd name="T4" fmla="*/ 464 w 482"/>
                <a:gd name="T5" fmla="*/ 398 h 398"/>
                <a:gd name="T6" fmla="*/ 37 w 482"/>
                <a:gd name="T7" fmla="*/ 149 h 398"/>
                <a:gd name="T8" fmla="*/ 0 w 482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398">
                  <a:moveTo>
                    <a:pt x="0" y="0"/>
                  </a:moveTo>
                  <a:lnTo>
                    <a:pt x="482" y="305"/>
                  </a:lnTo>
                  <a:lnTo>
                    <a:pt x="464" y="398"/>
                  </a:lnTo>
                  <a:lnTo>
                    <a:pt x="3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3261" y="3268"/>
              <a:ext cx="136" cy="729"/>
            </a:xfrm>
            <a:custGeom>
              <a:avLst/>
              <a:gdLst>
                <a:gd name="T0" fmla="*/ 0 w 135"/>
                <a:gd name="T1" fmla="*/ 81 h 728"/>
                <a:gd name="T2" fmla="*/ 13 w 135"/>
                <a:gd name="T3" fmla="*/ 548 h 728"/>
                <a:gd name="T4" fmla="*/ 87 w 135"/>
                <a:gd name="T5" fmla="*/ 728 h 728"/>
                <a:gd name="T6" fmla="*/ 109 w 135"/>
                <a:gd name="T7" fmla="*/ 589 h 728"/>
                <a:gd name="T8" fmla="*/ 96 w 135"/>
                <a:gd name="T9" fmla="*/ 431 h 728"/>
                <a:gd name="T10" fmla="*/ 105 w 135"/>
                <a:gd name="T11" fmla="*/ 98 h 728"/>
                <a:gd name="T12" fmla="*/ 85 w 135"/>
                <a:gd name="T13" fmla="*/ 22 h 728"/>
                <a:gd name="T14" fmla="*/ 39 w 135"/>
                <a:gd name="T15" fmla="*/ 0 h 728"/>
                <a:gd name="T16" fmla="*/ 0 w 135"/>
                <a:gd name="T17" fmla="*/ 8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728">
                  <a:moveTo>
                    <a:pt x="0" y="81"/>
                  </a:moveTo>
                  <a:cubicBezTo>
                    <a:pt x="0" y="81"/>
                    <a:pt x="11" y="500"/>
                    <a:pt x="13" y="548"/>
                  </a:cubicBezTo>
                  <a:cubicBezTo>
                    <a:pt x="15" y="596"/>
                    <a:pt x="39" y="728"/>
                    <a:pt x="87" y="728"/>
                  </a:cubicBezTo>
                  <a:cubicBezTo>
                    <a:pt x="135" y="728"/>
                    <a:pt x="124" y="650"/>
                    <a:pt x="109" y="589"/>
                  </a:cubicBezTo>
                  <a:cubicBezTo>
                    <a:pt x="94" y="528"/>
                    <a:pt x="96" y="452"/>
                    <a:pt x="96" y="431"/>
                  </a:cubicBezTo>
                  <a:cubicBezTo>
                    <a:pt x="96" y="409"/>
                    <a:pt x="105" y="98"/>
                    <a:pt x="105" y="98"/>
                  </a:cubicBezTo>
                  <a:cubicBezTo>
                    <a:pt x="105" y="98"/>
                    <a:pt x="92" y="26"/>
                    <a:pt x="85" y="22"/>
                  </a:cubicBezTo>
                  <a:cubicBezTo>
                    <a:pt x="78" y="18"/>
                    <a:pt x="39" y="0"/>
                    <a:pt x="39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404" y="3240"/>
              <a:ext cx="152" cy="788"/>
            </a:xfrm>
            <a:custGeom>
              <a:avLst/>
              <a:gdLst>
                <a:gd name="T0" fmla="*/ 21 w 152"/>
                <a:gd name="T1" fmla="*/ 59 h 787"/>
                <a:gd name="T2" fmla="*/ 15 w 152"/>
                <a:gd name="T3" fmla="*/ 478 h 787"/>
                <a:gd name="T4" fmla="*/ 76 w 152"/>
                <a:gd name="T5" fmla="*/ 750 h 787"/>
                <a:gd name="T6" fmla="*/ 115 w 152"/>
                <a:gd name="T7" fmla="*/ 639 h 787"/>
                <a:gd name="T8" fmla="*/ 110 w 152"/>
                <a:gd name="T9" fmla="*/ 476 h 787"/>
                <a:gd name="T10" fmla="*/ 134 w 152"/>
                <a:gd name="T11" fmla="*/ 37 h 787"/>
                <a:gd name="T12" fmla="*/ 108 w 152"/>
                <a:gd name="T13" fmla="*/ 2 h 787"/>
                <a:gd name="T14" fmla="*/ 52 w 152"/>
                <a:gd name="T15" fmla="*/ 0 h 787"/>
                <a:gd name="T16" fmla="*/ 21 w 152"/>
                <a:gd name="T17" fmla="*/ 59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787">
                  <a:moveTo>
                    <a:pt x="21" y="59"/>
                  </a:moveTo>
                  <a:cubicBezTo>
                    <a:pt x="15" y="478"/>
                    <a:pt x="15" y="478"/>
                    <a:pt x="15" y="478"/>
                  </a:cubicBezTo>
                  <a:cubicBezTo>
                    <a:pt x="15" y="478"/>
                    <a:pt x="0" y="713"/>
                    <a:pt x="76" y="750"/>
                  </a:cubicBezTo>
                  <a:cubicBezTo>
                    <a:pt x="152" y="787"/>
                    <a:pt x="130" y="685"/>
                    <a:pt x="115" y="639"/>
                  </a:cubicBezTo>
                  <a:cubicBezTo>
                    <a:pt x="99" y="593"/>
                    <a:pt x="110" y="487"/>
                    <a:pt x="110" y="476"/>
                  </a:cubicBezTo>
                  <a:cubicBezTo>
                    <a:pt x="110" y="465"/>
                    <a:pt x="134" y="37"/>
                    <a:pt x="134" y="37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21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2806" y="2104"/>
              <a:ext cx="1103" cy="1357"/>
            </a:xfrm>
            <a:custGeom>
              <a:avLst/>
              <a:gdLst>
                <a:gd name="T0" fmla="*/ 1049 w 1101"/>
                <a:gd name="T1" fmla="*/ 1026 h 1354"/>
                <a:gd name="T2" fmla="*/ 767 w 1101"/>
                <a:gd name="T3" fmla="*/ 12 h 1354"/>
                <a:gd name="T4" fmla="*/ 767 w 1101"/>
                <a:gd name="T5" fmla="*/ 0 h 1354"/>
                <a:gd name="T6" fmla="*/ 703 w 1101"/>
                <a:gd name="T7" fmla="*/ 10 h 1354"/>
                <a:gd name="T8" fmla="*/ 629 w 1101"/>
                <a:gd name="T9" fmla="*/ 86 h 1354"/>
                <a:gd name="T10" fmla="*/ 584 w 1101"/>
                <a:gd name="T11" fmla="*/ 53 h 1354"/>
                <a:gd name="T12" fmla="*/ 582 w 1101"/>
                <a:gd name="T13" fmla="*/ 261 h 1354"/>
                <a:gd name="T14" fmla="*/ 512 w 1101"/>
                <a:gd name="T15" fmla="*/ 261 h 1354"/>
                <a:gd name="T16" fmla="*/ 506 w 1101"/>
                <a:gd name="T17" fmla="*/ 47 h 1354"/>
                <a:gd name="T18" fmla="*/ 444 w 1101"/>
                <a:gd name="T19" fmla="*/ 103 h 1354"/>
                <a:gd name="T20" fmla="*/ 376 w 1101"/>
                <a:gd name="T21" fmla="*/ 16 h 1354"/>
                <a:gd name="T22" fmla="*/ 290 w 1101"/>
                <a:gd name="T23" fmla="*/ 8 h 1354"/>
                <a:gd name="T24" fmla="*/ 275 w 1101"/>
                <a:gd name="T25" fmla="*/ 99 h 1354"/>
                <a:gd name="T26" fmla="*/ 252 w 1101"/>
                <a:gd name="T27" fmla="*/ 180 h 1354"/>
                <a:gd name="T28" fmla="*/ 55 w 1101"/>
                <a:gd name="T29" fmla="*/ 1087 h 1354"/>
                <a:gd name="T30" fmla="*/ 40 w 1101"/>
                <a:gd name="T31" fmla="*/ 1232 h 1354"/>
                <a:gd name="T32" fmla="*/ 118 w 1101"/>
                <a:gd name="T33" fmla="*/ 1203 h 1354"/>
                <a:gd name="T34" fmla="*/ 205 w 1101"/>
                <a:gd name="T35" fmla="*/ 1308 h 1354"/>
                <a:gd name="T36" fmla="*/ 315 w 1101"/>
                <a:gd name="T37" fmla="*/ 1241 h 1354"/>
                <a:gd name="T38" fmla="*/ 411 w 1101"/>
                <a:gd name="T39" fmla="*/ 1325 h 1354"/>
                <a:gd name="T40" fmla="*/ 507 w 1101"/>
                <a:gd name="T41" fmla="*/ 1229 h 1354"/>
                <a:gd name="T42" fmla="*/ 625 w 1101"/>
                <a:gd name="T43" fmla="*/ 1337 h 1354"/>
                <a:gd name="T44" fmla="*/ 715 w 1101"/>
                <a:gd name="T45" fmla="*/ 1209 h 1354"/>
                <a:gd name="T46" fmla="*/ 854 w 1101"/>
                <a:gd name="T47" fmla="*/ 1331 h 1354"/>
                <a:gd name="T48" fmla="*/ 886 w 1101"/>
                <a:gd name="T49" fmla="*/ 1183 h 1354"/>
                <a:gd name="T50" fmla="*/ 1022 w 1101"/>
                <a:gd name="T51" fmla="*/ 1284 h 1354"/>
                <a:gd name="T52" fmla="*/ 1049 w 1101"/>
                <a:gd name="T53" fmla="*/ 102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1" h="1354">
                  <a:moveTo>
                    <a:pt x="1049" y="1026"/>
                  </a:moveTo>
                  <a:cubicBezTo>
                    <a:pt x="1037" y="951"/>
                    <a:pt x="767" y="12"/>
                    <a:pt x="767" y="12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46" y="4"/>
                    <a:pt x="725" y="7"/>
                    <a:pt x="703" y="10"/>
                  </a:cubicBezTo>
                  <a:cubicBezTo>
                    <a:pt x="682" y="40"/>
                    <a:pt x="653" y="77"/>
                    <a:pt x="629" y="86"/>
                  </a:cubicBezTo>
                  <a:cubicBezTo>
                    <a:pt x="611" y="93"/>
                    <a:pt x="596" y="75"/>
                    <a:pt x="584" y="53"/>
                  </a:cubicBezTo>
                  <a:cubicBezTo>
                    <a:pt x="582" y="261"/>
                    <a:pt x="582" y="261"/>
                    <a:pt x="582" y="261"/>
                  </a:cubicBezTo>
                  <a:cubicBezTo>
                    <a:pt x="512" y="261"/>
                    <a:pt x="512" y="261"/>
                    <a:pt x="512" y="261"/>
                  </a:cubicBezTo>
                  <a:cubicBezTo>
                    <a:pt x="506" y="47"/>
                    <a:pt x="506" y="47"/>
                    <a:pt x="506" y="47"/>
                  </a:cubicBezTo>
                  <a:cubicBezTo>
                    <a:pt x="492" y="73"/>
                    <a:pt x="470" y="101"/>
                    <a:pt x="444" y="103"/>
                  </a:cubicBezTo>
                  <a:cubicBezTo>
                    <a:pt x="412" y="105"/>
                    <a:pt x="389" y="54"/>
                    <a:pt x="376" y="16"/>
                  </a:cubicBezTo>
                  <a:cubicBezTo>
                    <a:pt x="323" y="12"/>
                    <a:pt x="290" y="8"/>
                    <a:pt x="290" y="8"/>
                  </a:cubicBezTo>
                  <a:cubicBezTo>
                    <a:pt x="290" y="8"/>
                    <a:pt x="292" y="70"/>
                    <a:pt x="275" y="99"/>
                  </a:cubicBezTo>
                  <a:cubicBezTo>
                    <a:pt x="257" y="128"/>
                    <a:pt x="243" y="140"/>
                    <a:pt x="252" y="180"/>
                  </a:cubicBezTo>
                  <a:cubicBezTo>
                    <a:pt x="260" y="221"/>
                    <a:pt x="81" y="1053"/>
                    <a:pt x="55" y="1087"/>
                  </a:cubicBezTo>
                  <a:cubicBezTo>
                    <a:pt x="55" y="1087"/>
                    <a:pt x="0" y="1209"/>
                    <a:pt x="40" y="1232"/>
                  </a:cubicBezTo>
                  <a:cubicBezTo>
                    <a:pt x="81" y="1255"/>
                    <a:pt x="118" y="1203"/>
                    <a:pt x="118" y="1203"/>
                  </a:cubicBezTo>
                  <a:cubicBezTo>
                    <a:pt x="118" y="1203"/>
                    <a:pt x="121" y="1302"/>
                    <a:pt x="205" y="1308"/>
                  </a:cubicBezTo>
                  <a:cubicBezTo>
                    <a:pt x="289" y="1313"/>
                    <a:pt x="315" y="1241"/>
                    <a:pt x="315" y="1241"/>
                  </a:cubicBezTo>
                  <a:cubicBezTo>
                    <a:pt x="315" y="1241"/>
                    <a:pt x="350" y="1322"/>
                    <a:pt x="411" y="1325"/>
                  </a:cubicBezTo>
                  <a:cubicBezTo>
                    <a:pt x="472" y="1328"/>
                    <a:pt x="507" y="1229"/>
                    <a:pt x="507" y="1229"/>
                  </a:cubicBezTo>
                  <a:cubicBezTo>
                    <a:pt x="507" y="1229"/>
                    <a:pt x="536" y="1339"/>
                    <a:pt x="625" y="1337"/>
                  </a:cubicBezTo>
                  <a:cubicBezTo>
                    <a:pt x="715" y="1334"/>
                    <a:pt x="715" y="1209"/>
                    <a:pt x="715" y="1209"/>
                  </a:cubicBezTo>
                  <a:cubicBezTo>
                    <a:pt x="715" y="1209"/>
                    <a:pt x="776" y="1354"/>
                    <a:pt x="854" y="1331"/>
                  </a:cubicBezTo>
                  <a:cubicBezTo>
                    <a:pt x="933" y="1308"/>
                    <a:pt x="886" y="1183"/>
                    <a:pt x="886" y="1183"/>
                  </a:cubicBezTo>
                  <a:cubicBezTo>
                    <a:pt x="886" y="1183"/>
                    <a:pt x="944" y="1305"/>
                    <a:pt x="1022" y="1284"/>
                  </a:cubicBezTo>
                  <a:cubicBezTo>
                    <a:pt x="1101" y="1264"/>
                    <a:pt x="1060" y="1102"/>
                    <a:pt x="1049" y="1026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484" y="53"/>
              <a:ext cx="1578" cy="2091"/>
            </a:xfrm>
            <a:custGeom>
              <a:avLst/>
              <a:gdLst>
                <a:gd name="T0" fmla="*/ 1555 w 1575"/>
                <a:gd name="T1" fmla="*/ 541 h 2087"/>
                <a:gd name="T2" fmla="*/ 1393 w 1575"/>
                <a:gd name="T3" fmla="*/ 54 h 2087"/>
                <a:gd name="T4" fmla="*/ 1109 w 1575"/>
                <a:gd name="T5" fmla="*/ 576 h 2087"/>
                <a:gd name="T6" fmla="*/ 1115 w 1575"/>
                <a:gd name="T7" fmla="*/ 1051 h 2087"/>
                <a:gd name="T8" fmla="*/ 578 w 1575"/>
                <a:gd name="T9" fmla="*/ 1047 h 2087"/>
                <a:gd name="T10" fmla="*/ 322 w 1575"/>
                <a:gd name="T11" fmla="*/ 60 h 2087"/>
                <a:gd name="T12" fmla="*/ 316 w 1575"/>
                <a:gd name="T13" fmla="*/ 1134 h 2087"/>
                <a:gd name="T14" fmla="*/ 332 w 1575"/>
                <a:gd name="T15" fmla="*/ 1161 h 2087"/>
                <a:gd name="T16" fmla="*/ 207 w 1575"/>
                <a:gd name="T17" fmla="*/ 1635 h 2087"/>
                <a:gd name="T18" fmla="*/ 611 w 1575"/>
                <a:gd name="T19" fmla="*/ 2055 h 2087"/>
                <a:gd name="T20" fmla="*/ 1088 w 1575"/>
                <a:gd name="T21" fmla="*/ 2047 h 2087"/>
                <a:gd name="T22" fmla="*/ 1088 w 1575"/>
                <a:gd name="T23" fmla="*/ 2042 h 2087"/>
                <a:gd name="T24" fmla="*/ 1378 w 1575"/>
                <a:gd name="T25" fmla="*/ 1888 h 2087"/>
                <a:gd name="T26" fmla="*/ 1372 w 1575"/>
                <a:gd name="T27" fmla="*/ 1248 h 2087"/>
                <a:gd name="T28" fmla="*/ 1384 w 1575"/>
                <a:gd name="T29" fmla="*/ 1184 h 2087"/>
                <a:gd name="T30" fmla="*/ 1555 w 1575"/>
                <a:gd name="T31" fmla="*/ 541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5" h="2087">
                  <a:moveTo>
                    <a:pt x="1555" y="541"/>
                  </a:moveTo>
                  <a:cubicBezTo>
                    <a:pt x="1575" y="234"/>
                    <a:pt x="1529" y="60"/>
                    <a:pt x="1393" y="54"/>
                  </a:cubicBezTo>
                  <a:cubicBezTo>
                    <a:pt x="1257" y="48"/>
                    <a:pt x="1129" y="274"/>
                    <a:pt x="1109" y="576"/>
                  </a:cubicBezTo>
                  <a:cubicBezTo>
                    <a:pt x="1088" y="877"/>
                    <a:pt x="1115" y="1051"/>
                    <a:pt x="1115" y="1051"/>
                  </a:cubicBezTo>
                  <a:cubicBezTo>
                    <a:pt x="1115" y="1051"/>
                    <a:pt x="780" y="1010"/>
                    <a:pt x="578" y="1047"/>
                  </a:cubicBezTo>
                  <a:cubicBezTo>
                    <a:pt x="578" y="1047"/>
                    <a:pt x="611" y="120"/>
                    <a:pt x="322" y="60"/>
                  </a:cubicBezTo>
                  <a:cubicBezTo>
                    <a:pt x="33" y="0"/>
                    <a:pt x="0" y="518"/>
                    <a:pt x="316" y="1134"/>
                  </a:cubicBezTo>
                  <a:cubicBezTo>
                    <a:pt x="332" y="1161"/>
                    <a:pt x="332" y="1161"/>
                    <a:pt x="332" y="1161"/>
                  </a:cubicBezTo>
                  <a:cubicBezTo>
                    <a:pt x="332" y="1161"/>
                    <a:pt x="185" y="1297"/>
                    <a:pt x="207" y="1635"/>
                  </a:cubicBezTo>
                  <a:cubicBezTo>
                    <a:pt x="229" y="1973"/>
                    <a:pt x="463" y="2055"/>
                    <a:pt x="611" y="2055"/>
                  </a:cubicBezTo>
                  <a:cubicBezTo>
                    <a:pt x="611" y="2055"/>
                    <a:pt x="858" y="2087"/>
                    <a:pt x="1088" y="2047"/>
                  </a:cubicBezTo>
                  <a:cubicBezTo>
                    <a:pt x="1088" y="2042"/>
                    <a:pt x="1088" y="2042"/>
                    <a:pt x="1088" y="2042"/>
                  </a:cubicBezTo>
                  <a:cubicBezTo>
                    <a:pt x="1088" y="2042"/>
                    <a:pt x="1297" y="2039"/>
                    <a:pt x="1378" y="1888"/>
                  </a:cubicBezTo>
                  <a:cubicBezTo>
                    <a:pt x="1459" y="1738"/>
                    <a:pt x="1485" y="1462"/>
                    <a:pt x="1372" y="1248"/>
                  </a:cubicBezTo>
                  <a:cubicBezTo>
                    <a:pt x="1372" y="1248"/>
                    <a:pt x="1355" y="1239"/>
                    <a:pt x="1384" y="1184"/>
                  </a:cubicBezTo>
                  <a:cubicBezTo>
                    <a:pt x="1413" y="1129"/>
                    <a:pt x="1535" y="848"/>
                    <a:pt x="1555" y="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2761" y="1637"/>
              <a:ext cx="1148" cy="226"/>
            </a:xfrm>
            <a:custGeom>
              <a:avLst/>
              <a:gdLst>
                <a:gd name="T0" fmla="*/ 226 w 1145"/>
                <a:gd name="T1" fmla="*/ 25 h 225"/>
                <a:gd name="T2" fmla="*/ 206 w 1145"/>
                <a:gd name="T3" fmla="*/ 29 h 225"/>
                <a:gd name="T4" fmla="*/ 133 w 1145"/>
                <a:gd name="T5" fmla="*/ 64 h 225"/>
                <a:gd name="T6" fmla="*/ 55 w 1145"/>
                <a:gd name="T7" fmla="*/ 15 h 225"/>
                <a:gd name="T8" fmla="*/ 0 w 1145"/>
                <a:gd name="T9" fmla="*/ 38 h 225"/>
                <a:gd name="T10" fmla="*/ 51 w 1145"/>
                <a:gd name="T11" fmla="*/ 68 h 225"/>
                <a:gd name="T12" fmla="*/ 222 w 1145"/>
                <a:gd name="T13" fmla="*/ 64 h 225"/>
                <a:gd name="T14" fmla="*/ 226 w 1145"/>
                <a:gd name="T15" fmla="*/ 25 h 225"/>
                <a:gd name="T16" fmla="*/ 603 w 1145"/>
                <a:gd name="T17" fmla="*/ 203 h 225"/>
                <a:gd name="T18" fmla="*/ 571 w 1145"/>
                <a:gd name="T19" fmla="*/ 199 h 225"/>
                <a:gd name="T20" fmla="*/ 567 w 1145"/>
                <a:gd name="T21" fmla="*/ 149 h 225"/>
                <a:gd name="T22" fmla="*/ 587 w 1145"/>
                <a:gd name="T23" fmla="*/ 99 h 225"/>
                <a:gd name="T24" fmla="*/ 510 w 1145"/>
                <a:gd name="T25" fmla="*/ 106 h 225"/>
                <a:gd name="T26" fmla="*/ 548 w 1145"/>
                <a:gd name="T27" fmla="*/ 149 h 225"/>
                <a:gd name="T28" fmla="*/ 545 w 1145"/>
                <a:gd name="T29" fmla="*/ 200 h 225"/>
                <a:gd name="T30" fmla="*/ 484 w 1145"/>
                <a:gd name="T31" fmla="*/ 196 h 225"/>
                <a:gd name="T32" fmla="*/ 457 w 1145"/>
                <a:gd name="T33" fmla="*/ 194 h 225"/>
                <a:gd name="T34" fmla="*/ 520 w 1145"/>
                <a:gd name="T35" fmla="*/ 220 h 225"/>
                <a:gd name="T36" fmla="*/ 656 w 1145"/>
                <a:gd name="T37" fmla="*/ 203 h 225"/>
                <a:gd name="T38" fmla="*/ 603 w 1145"/>
                <a:gd name="T39" fmla="*/ 203 h 225"/>
                <a:gd name="T40" fmla="*/ 1114 w 1145"/>
                <a:gd name="T41" fmla="*/ 0 h 225"/>
                <a:gd name="T42" fmla="*/ 949 w 1145"/>
                <a:gd name="T43" fmla="*/ 10 h 225"/>
                <a:gd name="T44" fmla="*/ 924 w 1145"/>
                <a:gd name="T45" fmla="*/ 18 h 225"/>
                <a:gd name="T46" fmla="*/ 1001 w 1145"/>
                <a:gd name="T47" fmla="*/ 61 h 225"/>
                <a:gd name="T48" fmla="*/ 1094 w 1145"/>
                <a:gd name="T49" fmla="*/ 41 h 225"/>
                <a:gd name="T50" fmla="*/ 1145 w 1145"/>
                <a:gd name="T51" fmla="*/ 28 h 225"/>
                <a:gd name="T52" fmla="*/ 1114 w 1145"/>
                <a:gd name="T5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5" h="225">
                  <a:moveTo>
                    <a:pt x="226" y="25"/>
                  </a:moveTo>
                  <a:cubicBezTo>
                    <a:pt x="215" y="22"/>
                    <a:pt x="206" y="29"/>
                    <a:pt x="206" y="29"/>
                  </a:cubicBezTo>
                  <a:cubicBezTo>
                    <a:pt x="206" y="29"/>
                    <a:pt x="194" y="64"/>
                    <a:pt x="133" y="64"/>
                  </a:cubicBezTo>
                  <a:cubicBezTo>
                    <a:pt x="73" y="64"/>
                    <a:pt x="55" y="15"/>
                    <a:pt x="55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2" y="44"/>
                    <a:pt x="51" y="68"/>
                    <a:pt x="51" y="68"/>
                  </a:cubicBezTo>
                  <a:cubicBezTo>
                    <a:pt x="144" y="123"/>
                    <a:pt x="203" y="76"/>
                    <a:pt x="222" y="64"/>
                  </a:cubicBezTo>
                  <a:cubicBezTo>
                    <a:pt x="241" y="52"/>
                    <a:pt x="238" y="28"/>
                    <a:pt x="226" y="25"/>
                  </a:cubicBezTo>
                  <a:close/>
                  <a:moveTo>
                    <a:pt x="603" y="203"/>
                  </a:moveTo>
                  <a:cubicBezTo>
                    <a:pt x="575" y="207"/>
                    <a:pt x="571" y="199"/>
                    <a:pt x="571" y="199"/>
                  </a:cubicBezTo>
                  <a:cubicBezTo>
                    <a:pt x="567" y="149"/>
                    <a:pt x="567" y="149"/>
                    <a:pt x="567" y="149"/>
                  </a:cubicBezTo>
                  <a:cubicBezTo>
                    <a:pt x="567" y="149"/>
                    <a:pt x="616" y="110"/>
                    <a:pt x="587" y="99"/>
                  </a:cubicBezTo>
                  <a:cubicBezTo>
                    <a:pt x="587" y="99"/>
                    <a:pt x="513" y="91"/>
                    <a:pt x="510" y="106"/>
                  </a:cubicBezTo>
                  <a:cubicBezTo>
                    <a:pt x="507" y="120"/>
                    <a:pt x="530" y="144"/>
                    <a:pt x="548" y="14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490" y="206"/>
                    <a:pt x="484" y="196"/>
                  </a:cubicBezTo>
                  <a:cubicBezTo>
                    <a:pt x="478" y="186"/>
                    <a:pt x="451" y="184"/>
                    <a:pt x="457" y="194"/>
                  </a:cubicBezTo>
                  <a:cubicBezTo>
                    <a:pt x="462" y="204"/>
                    <a:pt x="481" y="220"/>
                    <a:pt x="520" y="220"/>
                  </a:cubicBezTo>
                  <a:cubicBezTo>
                    <a:pt x="559" y="220"/>
                    <a:pt x="652" y="225"/>
                    <a:pt x="656" y="203"/>
                  </a:cubicBezTo>
                  <a:cubicBezTo>
                    <a:pt x="661" y="181"/>
                    <a:pt x="630" y="199"/>
                    <a:pt x="603" y="203"/>
                  </a:cubicBezTo>
                  <a:close/>
                  <a:moveTo>
                    <a:pt x="1114" y="0"/>
                  </a:moveTo>
                  <a:cubicBezTo>
                    <a:pt x="1114" y="0"/>
                    <a:pt x="1011" y="70"/>
                    <a:pt x="949" y="10"/>
                  </a:cubicBezTo>
                  <a:cubicBezTo>
                    <a:pt x="949" y="10"/>
                    <a:pt x="933" y="3"/>
                    <a:pt x="924" y="18"/>
                  </a:cubicBezTo>
                  <a:cubicBezTo>
                    <a:pt x="916" y="32"/>
                    <a:pt x="969" y="60"/>
                    <a:pt x="1001" y="61"/>
                  </a:cubicBezTo>
                  <a:cubicBezTo>
                    <a:pt x="1033" y="62"/>
                    <a:pt x="1062" y="62"/>
                    <a:pt x="1094" y="41"/>
                  </a:cubicBezTo>
                  <a:cubicBezTo>
                    <a:pt x="1126" y="19"/>
                    <a:pt x="1145" y="28"/>
                    <a:pt x="1145" y="28"/>
                  </a:cubicBezTo>
                  <a:lnTo>
                    <a:pt x="1114" y="0"/>
                  </a:ln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376" y="2114"/>
              <a:ext cx="134" cy="87"/>
            </a:xfrm>
            <a:custGeom>
              <a:avLst/>
              <a:gdLst>
                <a:gd name="T0" fmla="*/ 60 w 134"/>
                <a:gd name="T1" fmla="*/ 76 h 86"/>
                <a:gd name="T2" fmla="*/ 134 w 134"/>
                <a:gd name="T3" fmla="*/ 0 h 86"/>
                <a:gd name="T4" fmla="*/ 0 w 134"/>
                <a:gd name="T5" fmla="*/ 9 h 86"/>
                <a:gd name="T6" fmla="*/ 60 w 134"/>
                <a:gd name="T7" fmla="*/ 7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" h="86">
                  <a:moveTo>
                    <a:pt x="60" y="76"/>
                  </a:moveTo>
                  <a:cubicBezTo>
                    <a:pt x="84" y="67"/>
                    <a:pt x="113" y="30"/>
                    <a:pt x="134" y="0"/>
                  </a:cubicBezTo>
                  <a:cubicBezTo>
                    <a:pt x="89" y="5"/>
                    <a:pt x="43" y="8"/>
                    <a:pt x="0" y="9"/>
                  </a:cubicBezTo>
                  <a:cubicBezTo>
                    <a:pt x="12" y="42"/>
                    <a:pt x="33" y="86"/>
                    <a:pt x="60" y="76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182" y="2120"/>
              <a:ext cx="144" cy="90"/>
            </a:xfrm>
            <a:custGeom>
              <a:avLst/>
              <a:gdLst>
                <a:gd name="T0" fmla="*/ 68 w 143"/>
                <a:gd name="T1" fmla="*/ 87 h 89"/>
                <a:gd name="T2" fmla="*/ 143 w 143"/>
                <a:gd name="T3" fmla="*/ 4 h 89"/>
                <a:gd name="T4" fmla="*/ 0 w 143"/>
                <a:gd name="T5" fmla="*/ 0 h 89"/>
                <a:gd name="T6" fmla="*/ 68 w 143"/>
                <a:gd name="T7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89">
                  <a:moveTo>
                    <a:pt x="68" y="87"/>
                  </a:moveTo>
                  <a:cubicBezTo>
                    <a:pt x="104" y="84"/>
                    <a:pt x="130" y="34"/>
                    <a:pt x="143" y="4"/>
                  </a:cubicBezTo>
                  <a:cubicBezTo>
                    <a:pt x="88" y="4"/>
                    <a:pt x="39" y="2"/>
                    <a:pt x="0" y="0"/>
                  </a:cubicBezTo>
                  <a:cubicBezTo>
                    <a:pt x="13" y="38"/>
                    <a:pt x="36" y="89"/>
                    <a:pt x="68" y="87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2834" y="2663"/>
              <a:ext cx="1043" cy="738"/>
            </a:xfrm>
            <a:custGeom>
              <a:avLst/>
              <a:gdLst>
                <a:gd name="T0" fmla="*/ 688 w 1041"/>
                <a:gd name="T1" fmla="*/ 655 h 737"/>
                <a:gd name="T2" fmla="*/ 727 w 1041"/>
                <a:gd name="T3" fmla="*/ 721 h 737"/>
                <a:gd name="T4" fmla="*/ 871 w 1041"/>
                <a:gd name="T5" fmla="*/ 717 h 737"/>
                <a:gd name="T6" fmla="*/ 865 w 1041"/>
                <a:gd name="T7" fmla="*/ 650 h 737"/>
                <a:gd name="T8" fmla="*/ 688 w 1041"/>
                <a:gd name="T9" fmla="*/ 655 h 737"/>
                <a:gd name="T10" fmla="*/ 930 w 1041"/>
                <a:gd name="T11" fmla="*/ 129 h 737"/>
                <a:gd name="T12" fmla="*/ 122 w 1041"/>
                <a:gd name="T13" fmla="*/ 151 h 737"/>
                <a:gd name="T14" fmla="*/ 107 w 1041"/>
                <a:gd name="T15" fmla="*/ 219 h 737"/>
                <a:gd name="T16" fmla="*/ 949 w 1041"/>
                <a:gd name="T17" fmla="*/ 196 h 737"/>
                <a:gd name="T18" fmla="*/ 930 w 1041"/>
                <a:gd name="T19" fmla="*/ 129 h 737"/>
                <a:gd name="T20" fmla="*/ 136 w 1041"/>
                <a:gd name="T21" fmla="*/ 737 h 737"/>
                <a:gd name="T22" fmla="*/ 246 w 1041"/>
                <a:gd name="T23" fmla="*/ 734 h 737"/>
                <a:gd name="T24" fmla="*/ 287 w 1041"/>
                <a:gd name="T25" fmla="*/ 684 h 737"/>
                <a:gd name="T26" fmla="*/ 319 w 1041"/>
                <a:gd name="T27" fmla="*/ 732 h 737"/>
                <a:gd name="T28" fmla="*/ 448 w 1041"/>
                <a:gd name="T29" fmla="*/ 729 h 737"/>
                <a:gd name="T30" fmla="*/ 479 w 1041"/>
                <a:gd name="T31" fmla="*/ 672 h 737"/>
                <a:gd name="T32" fmla="*/ 504 w 1041"/>
                <a:gd name="T33" fmla="*/ 727 h 737"/>
                <a:gd name="T34" fmla="*/ 673 w 1041"/>
                <a:gd name="T35" fmla="*/ 723 h 737"/>
                <a:gd name="T36" fmla="*/ 687 w 1041"/>
                <a:gd name="T37" fmla="*/ 655 h 737"/>
                <a:gd name="T38" fmla="*/ 94 w 1041"/>
                <a:gd name="T39" fmla="*/ 671 h 737"/>
                <a:gd name="T40" fmla="*/ 136 w 1041"/>
                <a:gd name="T41" fmla="*/ 737 h 737"/>
                <a:gd name="T42" fmla="*/ 872 w 1041"/>
                <a:gd name="T43" fmla="*/ 650 h 737"/>
                <a:gd name="T44" fmla="*/ 933 w 1041"/>
                <a:gd name="T45" fmla="*/ 715 h 737"/>
                <a:gd name="T46" fmla="*/ 1019 w 1041"/>
                <a:gd name="T47" fmla="*/ 713 h 737"/>
                <a:gd name="T48" fmla="*/ 1041 w 1041"/>
                <a:gd name="T49" fmla="*/ 645 h 737"/>
                <a:gd name="T50" fmla="*/ 872 w 1041"/>
                <a:gd name="T51" fmla="*/ 650 h 737"/>
                <a:gd name="T52" fmla="*/ 894 w 1041"/>
                <a:gd name="T53" fmla="*/ 0 h 737"/>
                <a:gd name="T54" fmla="*/ 151 w 1041"/>
                <a:gd name="T55" fmla="*/ 20 h 737"/>
                <a:gd name="T56" fmla="*/ 136 w 1041"/>
                <a:gd name="T57" fmla="*/ 88 h 737"/>
                <a:gd name="T58" fmla="*/ 913 w 1041"/>
                <a:gd name="T59" fmla="*/ 67 h 737"/>
                <a:gd name="T60" fmla="*/ 894 w 1041"/>
                <a:gd name="T61" fmla="*/ 0 h 737"/>
                <a:gd name="T62" fmla="*/ 12 w 1041"/>
                <a:gd name="T63" fmla="*/ 675 h 737"/>
                <a:gd name="T64" fmla="*/ 63 w 1041"/>
                <a:gd name="T65" fmla="*/ 672 h 737"/>
                <a:gd name="T66" fmla="*/ 10 w 1041"/>
                <a:gd name="T67" fmla="*/ 673 h 737"/>
                <a:gd name="T68" fmla="*/ 12 w 1041"/>
                <a:gd name="T69" fmla="*/ 675 h 737"/>
                <a:gd name="T70" fmla="*/ 966 w 1041"/>
                <a:gd name="T71" fmla="*/ 258 h 737"/>
                <a:gd name="T72" fmla="*/ 93 w 1041"/>
                <a:gd name="T73" fmla="*/ 281 h 737"/>
                <a:gd name="T74" fmla="*/ 77 w 1041"/>
                <a:gd name="T75" fmla="*/ 349 h 737"/>
                <a:gd name="T76" fmla="*/ 984 w 1041"/>
                <a:gd name="T77" fmla="*/ 325 h 737"/>
                <a:gd name="T78" fmla="*/ 966 w 1041"/>
                <a:gd name="T79" fmla="*/ 258 h 737"/>
                <a:gd name="T80" fmla="*/ 1028 w 1041"/>
                <a:gd name="T81" fmla="*/ 516 h 737"/>
                <a:gd name="T82" fmla="*/ 21 w 1041"/>
                <a:gd name="T83" fmla="*/ 543 h 737"/>
                <a:gd name="T84" fmla="*/ 0 w 1041"/>
                <a:gd name="T85" fmla="*/ 611 h 737"/>
                <a:gd name="T86" fmla="*/ 1038 w 1041"/>
                <a:gd name="T87" fmla="*/ 583 h 737"/>
                <a:gd name="T88" fmla="*/ 1028 w 1041"/>
                <a:gd name="T89" fmla="*/ 516 h 737"/>
                <a:gd name="T90" fmla="*/ 1001 w 1041"/>
                <a:gd name="T91" fmla="*/ 387 h 737"/>
                <a:gd name="T92" fmla="*/ 62 w 1041"/>
                <a:gd name="T93" fmla="*/ 412 h 737"/>
                <a:gd name="T94" fmla="*/ 44 w 1041"/>
                <a:gd name="T95" fmla="*/ 480 h 737"/>
                <a:gd name="T96" fmla="*/ 1017 w 1041"/>
                <a:gd name="T97" fmla="*/ 454 h 737"/>
                <a:gd name="T98" fmla="*/ 1001 w 1041"/>
                <a:gd name="T99" fmla="*/ 38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1" h="737">
                  <a:moveTo>
                    <a:pt x="688" y="655"/>
                  </a:moveTo>
                  <a:cubicBezTo>
                    <a:pt x="692" y="663"/>
                    <a:pt x="706" y="693"/>
                    <a:pt x="727" y="721"/>
                  </a:cubicBezTo>
                  <a:cubicBezTo>
                    <a:pt x="871" y="717"/>
                    <a:pt x="871" y="717"/>
                    <a:pt x="871" y="717"/>
                  </a:cubicBezTo>
                  <a:cubicBezTo>
                    <a:pt x="874" y="693"/>
                    <a:pt x="870" y="668"/>
                    <a:pt x="865" y="650"/>
                  </a:cubicBezTo>
                  <a:lnTo>
                    <a:pt x="688" y="655"/>
                  </a:lnTo>
                  <a:close/>
                  <a:moveTo>
                    <a:pt x="930" y="129"/>
                  </a:moveTo>
                  <a:cubicBezTo>
                    <a:pt x="122" y="151"/>
                    <a:pt x="122" y="151"/>
                    <a:pt x="122" y="151"/>
                  </a:cubicBezTo>
                  <a:cubicBezTo>
                    <a:pt x="117" y="174"/>
                    <a:pt x="112" y="197"/>
                    <a:pt x="107" y="219"/>
                  </a:cubicBezTo>
                  <a:cubicBezTo>
                    <a:pt x="949" y="196"/>
                    <a:pt x="949" y="196"/>
                    <a:pt x="949" y="196"/>
                  </a:cubicBezTo>
                  <a:cubicBezTo>
                    <a:pt x="943" y="174"/>
                    <a:pt x="937" y="152"/>
                    <a:pt x="930" y="129"/>
                  </a:cubicBezTo>
                  <a:close/>
                  <a:moveTo>
                    <a:pt x="136" y="737"/>
                  </a:moveTo>
                  <a:cubicBezTo>
                    <a:pt x="246" y="734"/>
                    <a:pt x="246" y="734"/>
                    <a:pt x="246" y="734"/>
                  </a:cubicBezTo>
                  <a:cubicBezTo>
                    <a:pt x="276" y="714"/>
                    <a:pt x="287" y="684"/>
                    <a:pt x="287" y="684"/>
                  </a:cubicBezTo>
                  <a:cubicBezTo>
                    <a:pt x="287" y="684"/>
                    <a:pt x="298" y="709"/>
                    <a:pt x="319" y="732"/>
                  </a:cubicBezTo>
                  <a:cubicBezTo>
                    <a:pt x="448" y="729"/>
                    <a:pt x="448" y="729"/>
                    <a:pt x="448" y="729"/>
                  </a:cubicBezTo>
                  <a:cubicBezTo>
                    <a:pt x="468" y="702"/>
                    <a:pt x="479" y="672"/>
                    <a:pt x="479" y="672"/>
                  </a:cubicBezTo>
                  <a:cubicBezTo>
                    <a:pt x="479" y="672"/>
                    <a:pt x="486" y="700"/>
                    <a:pt x="504" y="727"/>
                  </a:cubicBezTo>
                  <a:cubicBezTo>
                    <a:pt x="673" y="723"/>
                    <a:pt x="673" y="723"/>
                    <a:pt x="673" y="723"/>
                  </a:cubicBezTo>
                  <a:cubicBezTo>
                    <a:pt x="685" y="694"/>
                    <a:pt x="687" y="663"/>
                    <a:pt x="687" y="655"/>
                  </a:cubicBezTo>
                  <a:cubicBezTo>
                    <a:pt x="94" y="671"/>
                    <a:pt x="94" y="671"/>
                    <a:pt x="94" y="671"/>
                  </a:cubicBezTo>
                  <a:cubicBezTo>
                    <a:pt x="99" y="692"/>
                    <a:pt x="110" y="720"/>
                    <a:pt x="136" y="737"/>
                  </a:cubicBezTo>
                  <a:close/>
                  <a:moveTo>
                    <a:pt x="872" y="650"/>
                  </a:moveTo>
                  <a:cubicBezTo>
                    <a:pt x="884" y="670"/>
                    <a:pt x="906" y="698"/>
                    <a:pt x="933" y="715"/>
                  </a:cubicBezTo>
                  <a:cubicBezTo>
                    <a:pt x="1019" y="713"/>
                    <a:pt x="1019" y="713"/>
                    <a:pt x="1019" y="713"/>
                  </a:cubicBezTo>
                  <a:cubicBezTo>
                    <a:pt x="1033" y="698"/>
                    <a:pt x="1039" y="673"/>
                    <a:pt x="1041" y="645"/>
                  </a:cubicBezTo>
                  <a:lnTo>
                    <a:pt x="872" y="650"/>
                  </a:lnTo>
                  <a:close/>
                  <a:moveTo>
                    <a:pt x="894" y="0"/>
                  </a:moveTo>
                  <a:cubicBezTo>
                    <a:pt x="151" y="20"/>
                    <a:pt x="151" y="20"/>
                    <a:pt x="151" y="20"/>
                  </a:cubicBezTo>
                  <a:cubicBezTo>
                    <a:pt x="146" y="43"/>
                    <a:pt x="141" y="66"/>
                    <a:pt x="136" y="88"/>
                  </a:cubicBezTo>
                  <a:cubicBezTo>
                    <a:pt x="913" y="67"/>
                    <a:pt x="913" y="67"/>
                    <a:pt x="913" y="67"/>
                  </a:cubicBezTo>
                  <a:cubicBezTo>
                    <a:pt x="907" y="45"/>
                    <a:pt x="901" y="23"/>
                    <a:pt x="894" y="0"/>
                  </a:cubicBezTo>
                  <a:close/>
                  <a:moveTo>
                    <a:pt x="12" y="675"/>
                  </a:moveTo>
                  <a:cubicBezTo>
                    <a:pt x="31" y="686"/>
                    <a:pt x="49" y="681"/>
                    <a:pt x="63" y="672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10" y="674"/>
                    <a:pt x="11" y="675"/>
                    <a:pt x="12" y="675"/>
                  </a:cubicBezTo>
                  <a:close/>
                  <a:moveTo>
                    <a:pt x="966" y="258"/>
                  </a:moveTo>
                  <a:cubicBezTo>
                    <a:pt x="93" y="281"/>
                    <a:pt x="93" y="281"/>
                    <a:pt x="93" y="281"/>
                  </a:cubicBezTo>
                  <a:cubicBezTo>
                    <a:pt x="87" y="305"/>
                    <a:pt x="82" y="328"/>
                    <a:pt x="77" y="349"/>
                  </a:cubicBezTo>
                  <a:cubicBezTo>
                    <a:pt x="984" y="325"/>
                    <a:pt x="984" y="325"/>
                    <a:pt x="984" y="325"/>
                  </a:cubicBezTo>
                  <a:cubicBezTo>
                    <a:pt x="978" y="304"/>
                    <a:pt x="972" y="281"/>
                    <a:pt x="966" y="258"/>
                  </a:cubicBezTo>
                  <a:close/>
                  <a:moveTo>
                    <a:pt x="1028" y="516"/>
                  </a:moveTo>
                  <a:cubicBezTo>
                    <a:pt x="21" y="543"/>
                    <a:pt x="21" y="543"/>
                    <a:pt x="21" y="543"/>
                  </a:cubicBezTo>
                  <a:cubicBezTo>
                    <a:pt x="15" y="558"/>
                    <a:pt x="5" y="585"/>
                    <a:pt x="0" y="611"/>
                  </a:cubicBezTo>
                  <a:cubicBezTo>
                    <a:pt x="1038" y="583"/>
                    <a:pt x="1038" y="583"/>
                    <a:pt x="1038" y="583"/>
                  </a:cubicBezTo>
                  <a:cubicBezTo>
                    <a:pt x="1036" y="560"/>
                    <a:pt x="1032" y="537"/>
                    <a:pt x="1028" y="516"/>
                  </a:cubicBezTo>
                  <a:close/>
                  <a:moveTo>
                    <a:pt x="1001" y="387"/>
                  </a:moveTo>
                  <a:cubicBezTo>
                    <a:pt x="62" y="412"/>
                    <a:pt x="62" y="412"/>
                    <a:pt x="62" y="412"/>
                  </a:cubicBezTo>
                  <a:cubicBezTo>
                    <a:pt x="55" y="439"/>
                    <a:pt x="49" y="461"/>
                    <a:pt x="44" y="480"/>
                  </a:cubicBezTo>
                  <a:cubicBezTo>
                    <a:pt x="1017" y="454"/>
                    <a:pt x="1017" y="454"/>
                    <a:pt x="1017" y="454"/>
                  </a:cubicBezTo>
                  <a:cubicBezTo>
                    <a:pt x="1014" y="438"/>
                    <a:pt x="1008" y="415"/>
                    <a:pt x="1001" y="387"/>
                  </a:cubicBez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313" y="2123"/>
              <a:ext cx="78" cy="243"/>
            </a:xfrm>
            <a:custGeom>
              <a:avLst/>
              <a:gdLst>
                <a:gd name="T0" fmla="*/ 76 w 78"/>
                <a:gd name="T1" fmla="*/ 242 h 242"/>
                <a:gd name="T2" fmla="*/ 78 w 78"/>
                <a:gd name="T3" fmla="*/ 34 h 242"/>
                <a:gd name="T4" fmla="*/ 63 w 78"/>
                <a:gd name="T5" fmla="*/ 0 h 242"/>
                <a:gd name="T6" fmla="*/ 13 w 78"/>
                <a:gd name="T7" fmla="*/ 1 h 242"/>
                <a:gd name="T8" fmla="*/ 0 w 78"/>
                <a:gd name="T9" fmla="*/ 28 h 242"/>
                <a:gd name="T10" fmla="*/ 6 w 78"/>
                <a:gd name="T11" fmla="*/ 242 h 242"/>
                <a:gd name="T12" fmla="*/ 76 w 78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42">
                  <a:moveTo>
                    <a:pt x="76" y="242"/>
                  </a:moveTo>
                  <a:cubicBezTo>
                    <a:pt x="78" y="34"/>
                    <a:pt x="78" y="34"/>
                    <a:pt x="78" y="34"/>
                  </a:cubicBezTo>
                  <a:cubicBezTo>
                    <a:pt x="72" y="23"/>
                    <a:pt x="67" y="11"/>
                    <a:pt x="63" y="0"/>
                  </a:cubicBezTo>
                  <a:cubicBezTo>
                    <a:pt x="46" y="1"/>
                    <a:pt x="29" y="1"/>
                    <a:pt x="13" y="1"/>
                  </a:cubicBezTo>
                  <a:cubicBezTo>
                    <a:pt x="10" y="9"/>
                    <a:pt x="5" y="18"/>
                    <a:pt x="0" y="28"/>
                  </a:cubicBezTo>
                  <a:cubicBezTo>
                    <a:pt x="6" y="242"/>
                    <a:pt x="6" y="242"/>
                    <a:pt x="6" y="242"/>
                  </a:cubicBezTo>
                  <a:lnTo>
                    <a:pt x="76" y="242"/>
                  </a:ln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2790" y="1761"/>
              <a:ext cx="108" cy="109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56" y="1740"/>
              <a:ext cx="109" cy="108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2706" y="273"/>
              <a:ext cx="294" cy="868"/>
            </a:xfrm>
            <a:custGeom>
              <a:avLst/>
              <a:gdLst>
                <a:gd name="T0" fmla="*/ 73 w 293"/>
                <a:gd name="T1" fmla="*/ 38 h 867"/>
                <a:gd name="T2" fmla="*/ 3 w 293"/>
                <a:gd name="T3" fmla="*/ 206 h 867"/>
                <a:gd name="T4" fmla="*/ 226 w 293"/>
                <a:gd name="T5" fmla="*/ 809 h 867"/>
                <a:gd name="T6" fmla="*/ 241 w 293"/>
                <a:gd name="T7" fmla="*/ 374 h 867"/>
                <a:gd name="T8" fmla="*/ 73 w 293"/>
                <a:gd name="T9" fmla="*/ 38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867">
                  <a:moveTo>
                    <a:pt x="73" y="38"/>
                  </a:moveTo>
                  <a:cubicBezTo>
                    <a:pt x="73" y="38"/>
                    <a:pt x="0" y="44"/>
                    <a:pt x="3" y="206"/>
                  </a:cubicBezTo>
                  <a:cubicBezTo>
                    <a:pt x="6" y="368"/>
                    <a:pt x="159" y="867"/>
                    <a:pt x="226" y="809"/>
                  </a:cubicBezTo>
                  <a:cubicBezTo>
                    <a:pt x="293" y="751"/>
                    <a:pt x="258" y="525"/>
                    <a:pt x="241" y="374"/>
                  </a:cubicBezTo>
                  <a:cubicBezTo>
                    <a:pt x="223" y="223"/>
                    <a:pt x="165" y="0"/>
                    <a:pt x="73" y="38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3685" y="296"/>
              <a:ext cx="334" cy="792"/>
            </a:xfrm>
            <a:custGeom>
              <a:avLst/>
              <a:gdLst>
                <a:gd name="T0" fmla="*/ 208 w 333"/>
                <a:gd name="T1" fmla="*/ 21 h 791"/>
                <a:gd name="T2" fmla="*/ 81 w 333"/>
                <a:gd name="T3" fmla="*/ 151 h 791"/>
                <a:gd name="T4" fmla="*/ 95 w 333"/>
                <a:gd name="T5" fmla="*/ 774 h 791"/>
                <a:gd name="T6" fmla="*/ 278 w 333"/>
                <a:gd name="T7" fmla="*/ 296 h 791"/>
                <a:gd name="T8" fmla="*/ 208 w 333"/>
                <a:gd name="T9" fmla="*/ 2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791">
                  <a:moveTo>
                    <a:pt x="208" y="21"/>
                  </a:moveTo>
                  <a:cubicBezTo>
                    <a:pt x="208" y="21"/>
                    <a:pt x="130" y="0"/>
                    <a:pt x="81" y="151"/>
                  </a:cubicBezTo>
                  <a:cubicBezTo>
                    <a:pt x="31" y="302"/>
                    <a:pt x="0" y="791"/>
                    <a:pt x="95" y="774"/>
                  </a:cubicBezTo>
                  <a:cubicBezTo>
                    <a:pt x="191" y="757"/>
                    <a:pt x="263" y="386"/>
                    <a:pt x="278" y="296"/>
                  </a:cubicBezTo>
                  <a:cubicBezTo>
                    <a:pt x="292" y="206"/>
                    <a:pt x="333" y="35"/>
                    <a:pt x="208" y="21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3078" y="2201"/>
              <a:ext cx="802" cy="763"/>
            </a:xfrm>
            <a:custGeom>
              <a:avLst/>
              <a:gdLst>
                <a:gd name="T0" fmla="*/ 70 w 800"/>
                <a:gd name="T1" fmla="*/ 12 h 762"/>
                <a:gd name="T2" fmla="*/ 0 w 800"/>
                <a:gd name="T3" fmla="*/ 70 h 762"/>
                <a:gd name="T4" fmla="*/ 724 w 800"/>
                <a:gd name="T5" fmla="*/ 757 h 762"/>
                <a:gd name="T6" fmla="*/ 753 w 800"/>
                <a:gd name="T7" fmla="*/ 649 h 762"/>
                <a:gd name="T8" fmla="*/ 70 w 800"/>
                <a:gd name="T9" fmla="*/ 1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762">
                  <a:moveTo>
                    <a:pt x="70" y="12"/>
                  </a:moveTo>
                  <a:cubicBezTo>
                    <a:pt x="70" y="12"/>
                    <a:pt x="0" y="0"/>
                    <a:pt x="0" y="70"/>
                  </a:cubicBezTo>
                  <a:cubicBezTo>
                    <a:pt x="0" y="139"/>
                    <a:pt x="661" y="762"/>
                    <a:pt x="724" y="757"/>
                  </a:cubicBezTo>
                  <a:cubicBezTo>
                    <a:pt x="788" y="751"/>
                    <a:pt x="800" y="693"/>
                    <a:pt x="753" y="649"/>
                  </a:cubicBezTo>
                  <a:cubicBezTo>
                    <a:pt x="707" y="606"/>
                    <a:pt x="168" y="87"/>
                    <a:pt x="7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3806" y="2433"/>
              <a:ext cx="602" cy="1034"/>
            </a:xfrm>
            <a:custGeom>
              <a:avLst/>
              <a:gdLst>
                <a:gd name="T0" fmla="*/ 203 w 600"/>
                <a:gd name="T1" fmla="*/ 0 h 1032"/>
                <a:gd name="T2" fmla="*/ 131 w 600"/>
                <a:gd name="T3" fmla="*/ 342 h 1032"/>
                <a:gd name="T4" fmla="*/ 32 w 600"/>
                <a:gd name="T5" fmla="*/ 748 h 1032"/>
                <a:gd name="T6" fmla="*/ 0 w 600"/>
                <a:gd name="T7" fmla="*/ 951 h 1032"/>
                <a:gd name="T8" fmla="*/ 600 w 600"/>
                <a:gd name="T9" fmla="*/ 980 h 1032"/>
                <a:gd name="T10" fmla="*/ 577 w 600"/>
                <a:gd name="T11" fmla="*/ 551 h 1032"/>
                <a:gd name="T12" fmla="*/ 536 w 600"/>
                <a:gd name="T13" fmla="*/ 78 h 1032"/>
                <a:gd name="T14" fmla="*/ 203 w 600"/>
                <a:gd name="T15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032">
                  <a:moveTo>
                    <a:pt x="203" y="0"/>
                  </a:moveTo>
                  <a:cubicBezTo>
                    <a:pt x="203" y="0"/>
                    <a:pt x="145" y="273"/>
                    <a:pt x="131" y="342"/>
                  </a:cubicBezTo>
                  <a:cubicBezTo>
                    <a:pt x="116" y="412"/>
                    <a:pt x="52" y="661"/>
                    <a:pt x="32" y="748"/>
                  </a:cubicBezTo>
                  <a:cubicBezTo>
                    <a:pt x="12" y="835"/>
                    <a:pt x="0" y="951"/>
                    <a:pt x="0" y="951"/>
                  </a:cubicBezTo>
                  <a:cubicBezTo>
                    <a:pt x="0" y="951"/>
                    <a:pt x="392" y="1032"/>
                    <a:pt x="600" y="980"/>
                  </a:cubicBezTo>
                  <a:cubicBezTo>
                    <a:pt x="600" y="980"/>
                    <a:pt x="594" y="739"/>
                    <a:pt x="577" y="551"/>
                  </a:cubicBezTo>
                  <a:cubicBezTo>
                    <a:pt x="560" y="362"/>
                    <a:pt x="536" y="78"/>
                    <a:pt x="536" y="78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CE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3806" y="2433"/>
              <a:ext cx="573" cy="997"/>
            </a:xfrm>
            <a:custGeom>
              <a:avLst/>
              <a:gdLst>
                <a:gd name="T0" fmla="*/ 313 w 572"/>
                <a:gd name="T1" fmla="*/ 129 h 995"/>
                <a:gd name="T2" fmla="*/ 313 w 572"/>
                <a:gd name="T3" fmla="*/ 207 h 995"/>
                <a:gd name="T4" fmla="*/ 351 w 572"/>
                <a:gd name="T5" fmla="*/ 245 h 995"/>
                <a:gd name="T6" fmla="*/ 276 w 572"/>
                <a:gd name="T7" fmla="*/ 398 h 995"/>
                <a:gd name="T8" fmla="*/ 313 w 572"/>
                <a:gd name="T9" fmla="*/ 361 h 995"/>
                <a:gd name="T10" fmla="*/ 313 w 572"/>
                <a:gd name="T11" fmla="*/ 589 h 995"/>
                <a:gd name="T12" fmla="*/ 208 w 572"/>
                <a:gd name="T13" fmla="*/ 894 h 995"/>
                <a:gd name="T14" fmla="*/ 245 w 572"/>
                <a:gd name="T15" fmla="*/ 932 h 995"/>
                <a:gd name="T16" fmla="*/ 276 w 572"/>
                <a:gd name="T17" fmla="*/ 858 h 995"/>
                <a:gd name="T18" fmla="*/ 313 w 572"/>
                <a:gd name="T19" fmla="*/ 821 h 995"/>
                <a:gd name="T20" fmla="*/ 313 w 572"/>
                <a:gd name="T21" fmla="*/ 742 h 995"/>
                <a:gd name="T22" fmla="*/ 208 w 572"/>
                <a:gd name="T23" fmla="*/ 588 h 995"/>
                <a:gd name="T24" fmla="*/ 245 w 572"/>
                <a:gd name="T25" fmla="*/ 625 h 995"/>
                <a:gd name="T26" fmla="*/ 170 w 572"/>
                <a:gd name="T27" fmla="*/ 318 h 995"/>
                <a:gd name="T28" fmla="*/ 208 w 572"/>
                <a:gd name="T29" fmla="*/ 281 h 995"/>
                <a:gd name="T30" fmla="*/ 91 w 572"/>
                <a:gd name="T31" fmla="*/ 742 h 995"/>
                <a:gd name="T32" fmla="*/ 91 w 572"/>
                <a:gd name="T33" fmla="*/ 821 h 995"/>
                <a:gd name="T34" fmla="*/ 129 w 572"/>
                <a:gd name="T35" fmla="*/ 858 h 995"/>
                <a:gd name="T36" fmla="*/ 170 w 572"/>
                <a:gd name="T37" fmla="*/ 165 h 995"/>
                <a:gd name="T38" fmla="*/ 208 w 572"/>
                <a:gd name="T39" fmla="*/ 127 h 995"/>
                <a:gd name="T40" fmla="*/ 346 w 572"/>
                <a:gd name="T41" fmla="*/ 995 h 995"/>
                <a:gd name="T42" fmla="*/ 170 w 572"/>
                <a:gd name="T43" fmla="*/ 472 h 995"/>
                <a:gd name="T44" fmla="*/ 208 w 572"/>
                <a:gd name="T45" fmla="*/ 434 h 995"/>
                <a:gd name="T46" fmla="*/ 208 w 572"/>
                <a:gd name="T47" fmla="*/ 816 h 995"/>
                <a:gd name="T48" fmla="*/ 203 w 572"/>
                <a:gd name="T49" fmla="*/ 0 h 995"/>
                <a:gd name="T50" fmla="*/ 245 w 572"/>
                <a:gd name="T51" fmla="*/ 11 h 995"/>
                <a:gd name="T52" fmla="*/ 535 w 572"/>
                <a:gd name="T53" fmla="*/ 436 h 995"/>
                <a:gd name="T54" fmla="*/ 535 w 572"/>
                <a:gd name="T55" fmla="*/ 361 h 995"/>
                <a:gd name="T56" fmla="*/ 535 w 572"/>
                <a:gd name="T57" fmla="*/ 821 h 995"/>
                <a:gd name="T58" fmla="*/ 572 w 572"/>
                <a:gd name="T59" fmla="*/ 858 h 995"/>
                <a:gd name="T60" fmla="*/ 540 w 572"/>
                <a:gd name="T61" fmla="*/ 128 h 995"/>
                <a:gd name="T62" fmla="*/ 498 w 572"/>
                <a:gd name="T63" fmla="*/ 91 h 995"/>
                <a:gd name="T64" fmla="*/ 563 w 572"/>
                <a:gd name="T65" fmla="*/ 987 h 995"/>
                <a:gd name="T66" fmla="*/ 535 w 572"/>
                <a:gd name="T67" fmla="*/ 282 h 995"/>
                <a:gd name="T68" fmla="*/ 535 w 572"/>
                <a:gd name="T69" fmla="*/ 207 h 995"/>
                <a:gd name="T70" fmla="*/ 110 w 572"/>
                <a:gd name="T71" fmla="*/ 430 h 995"/>
                <a:gd name="T72" fmla="*/ 110 w 572"/>
                <a:gd name="T73" fmla="*/ 430 h 995"/>
                <a:gd name="T74" fmla="*/ 16 w 572"/>
                <a:gd name="T75" fmla="*/ 954 h 995"/>
                <a:gd name="T76" fmla="*/ 91 w 572"/>
                <a:gd name="T77" fmla="*/ 514 h 995"/>
                <a:gd name="T78" fmla="*/ 91 w 572"/>
                <a:gd name="T79" fmla="*/ 589 h 995"/>
                <a:gd name="T80" fmla="*/ 429 w 572"/>
                <a:gd name="T81" fmla="*/ 894 h 995"/>
                <a:gd name="T82" fmla="*/ 467 w 572"/>
                <a:gd name="T83" fmla="*/ 932 h 995"/>
                <a:gd name="T84" fmla="*/ 392 w 572"/>
                <a:gd name="T85" fmla="*/ 472 h 995"/>
                <a:gd name="T86" fmla="*/ 429 w 572"/>
                <a:gd name="T87" fmla="*/ 434 h 995"/>
                <a:gd name="T88" fmla="*/ 429 w 572"/>
                <a:gd name="T89" fmla="*/ 202 h 995"/>
                <a:gd name="T90" fmla="*/ 429 w 572"/>
                <a:gd name="T91" fmla="*/ 588 h 995"/>
                <a:gd name="T92" fmla="*/ 467 w 572"/>
                <a:gd name="T93" fmla="*/ 625 h 995"/>
                <a:gd name="T94" fmla="*/ 392 w 572"/>
                <a:gd name="T95" fmla="*/ 318 h 995"/>
                <a:gd name="T96" fmla="*/ 429 w 572"/>
                <a:gd name="T97" fmla="*/ 281 h 995"/>
                <a:gd name="T98" fmla="*/ 535 w 572"/>
                <a:gd name="T99" fmla="*/ 742 h 995"/>
                <a:gd name="T100" fmla="*/ 535 w 572"/>
                <a:gd name="T101" fmla="*/ 589 h 995"/>
                <a:gd name="T102" fmla="*/ 498 w 572"/>
                <a:gd name="T103" fmla="*/ 552 h 995"/>
                <a:gd name="T104" fmla="*/ 392 w 572"/>
                <a:gd name="T105" fmla="*/ 778 h 995"/>
                <a:gd name="T106" fmla="*/ 429 w 572"/>
                <a:gd name="T107" fmla="*/ 741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2" h="995">
                  <a:moveTo>
                    <a:pt x="313" y="54"/>
                  </a:moveTo>
                  <a:cubicBezTo>
                    <a:pt x="293" y="54"/>
                    <a:pt x="276" y="71"/>
                    <a:pt x="276" y="91"/>
                  </a:cubicBezTo>
                  <a:cubicBezTo>
                    <a:pt x="276" y="112"/>
                    <a:pt x="293" y="129"/>
                    <a:pt x="313" y="129"/>
                  </a:cubicBezTo>
                  <a:cubicBezTo>
                    <a:pt x="334" y="129"/>
                    <a:pt x="351" y="112"/>
                    <a:pt x="351" y="91"/>
                  </a:cubicBezTo>
                  <a:cubicBezTo>
                    <a:pt x="351" y="71"/>
                    <a:pt x="334" y="54"/>
                    <a:pt x="313" y="54"/>
                  </a:cubicBezTo>
                  <a:close/>
                  <a:moveTo>
                    <a:pt x="313" y="207"/>
                  </a:moveTo>
                  <a:cubicBezTo>
                    <a:pt x="293" y="207"/>
                    <a:pt x="276" y="224"/>
                    <a:pt x="276" y="245"/>
                  </a:cubicBezTo>
                  <a:cubicBezTo>
                    <a:pt x="276" y="265"/>
                    <a:pt x="293" y="282"/>
                    <a:pt x="313" y="282"/>
                  </a:cubicBezTo>
                  <a:cubicBezTo>
                    <a:pt x="334" y="282"/>
                    <a:pt x="351" y="265"/>
                    <a:pt x="351" y="245"/>
                  </a:cubicBezTo>
                  <a:cubicBezTo>
                    <a:pt x="351" y="224"/>
                    <a:pt x="334" y="207"/>
                    <a:pt x="313" y="207"/>
                  </a:cubicBezTo>
                  <a:close/>
                  <a:moveTo>
                    <a:pt x="313" y="361"/>
                  </a:moveTo>
                  <a:cubicBezTo>
                    <a:pt x="293" y="361"/>
                    <a:pt x="276" y="378"/>
                    <a:pt x="276" y="398"/>
                  </a:cubicBezTo>
                  <a:cubicBezTo>
                    <a:pt x="276" y="419"/>
                    <a:pt x="293" y="436"/>
                    <a:pt x="313" y="436"/>
                  </a:cubicBezTo>
                  <a:cubicBezTo>
                    <a:pt x="334" y="436"/>
                    <a:pt x="351" y="419"/>
                    <a:pt x="351" y="398"/>
                  </a:cubicBezTo>
                  <a:cubicBezTo>
                    <a:pt x="351" y="378"/>
                    <a:pt x="334" y="361"/>
                    <a:pt x="313" y="361"/>
                  </a:cubicBezTo>
                  <a:close/>
                  <a:moveTo>
                    <a:pt x="313" y="514"/>
                  </a:moveTo>
                  <a:cubicBezTo>
                    <a:pt x="293" y="514"/>
                    <a:pt x="276" y="531"/>
                    <a:pt x="276" y="552"/>
                  </a:cubicBezTo>
                  <a:cubicBezTo>
                    <a:pt x="276" y="572"/>
                    <a:pt x="293" y="589"/>
                    <a:pt x="313" y="589"/>
                  </a:cubicBezTo>
                  <a:cubicBezTo>
                    <a:pt x="334" y="589"/>
                    <a:pt x="351" y="572"/>
                    <a:pt x="351" y="552"/>
                  </a:cubicBezTo>
                  <a:cubicBezTo>
                    <a:pt x="351" y="531"/>
                    <a:pt x="334" y="514"/>
                    <a:pt x="313" y="514"/>
                  </a:cubicBezTo>
                  <a:close/>
                  <a:moveTo>
                    <a:pt x="208" y="894"/>
                  </a:moveTo>
                  <a:cubicBezTo>
                    <a:pt x="187" y="894"/>
                    <a:pt x="170" y="911"/>
                    <a:pt x="170" y="932"/>
                  </a:cubicBezTo>
                  <a:cubicBezTo>
                    <a:pt x="170" y="952"/>
                    <a:pt x="187" y="969"/>
                    <a:pt x="208" y="969"/>
                  </a:cubicBezTo>
                  <a:cubicBezTo>
                    <a:pt x="228" y="969"/>
                    <a:pt x="245" y="952"/>
                    <a:pt x="245" y="932"/>
                  </a:cubicBezTo>
                  <a:cubicBezTo>
                    <a:pt x="245" y="911"/>
                    <a:pt x="228" y="894"/>
                    <a:pt x="208" y="894"/>
                  </a:cubicBezTo>
                  <a:close/>
                  <a:moveTo>
                    <a:pt x="313" y="821"/>
                  </a:moveTo>
                  <a:cubicBezTo>
                    <a:pt x="293" y="821"/>
                    <a:pt x="276" y="838"/>
                    <a:pt x="276" y="858"/>
                  </a:cubicBezTo>
                  <a:cubicBezTo>
                    <a:pt x="276" y="879"/>
                    <a:pt x="293" y="896"/>
                    <a:pt x="313" y="896"/>
                  </a:cubicBezTo>
                  <a:cubicBezTo>
                    <a:pt x="334" y="896"/>
                    <a:pt x="351" y="879"/>
                    <a:pt x="351" y="858"/>
                  </a:cubicBezTo>
                  <a:cubicBezTo>
                    <a:pt x="351" y="838"/>
                    <a:pt x="334" y="821"/>
                    <a:pt x="313" y="821"/>
                  </a:cubicBezTo>
                  <a:close/>
                  <a:moveTo>
                    <a:pt x="313" y="668"/>
                  </a:moveTo>
                  <a:cubicBezTo>
                    <a:pt x="293" y="668"/>
                    <a:pt x="276" y="684"/>
                    <a:pt x="276" y="705"/>
                  </a:cubicBezTo>
                  <a:cubicBezTo>
                    <a:pt x="276" y="726"/>
                    <a:pt x="293" y="742"/>
                    <a:pt x="313" y="742"/>
                  </a:cubicBezTo>
                  <a:cubicBezTo>
                    <a:pt x="334" y="742"/>
                    <a:pt x="351" y="726"/>
                    <a:pt x="351" y="705"/>
                  </a:cubicBezTo>
                  <a:cubicBezTo>
                    <a:pt x="351" y="684"/>
                    <a:pt x="334" y="668"/>
                    <a:pt x="313" y="668"/>
                  </a:cubicBezTo>
                  <a:close/>
                  <a:moveTo>
                    <a:pt x="208" y="588"/>
                  </a:moveTo>
                  <a:cubicBezTo>
                    <a:pt x="187" y="588"/>
                    <a:pt x="170" y="604"/>
                    <a:pt x="170" y="625"/>
                  </a:cubicBezTo>
                  <a:cubicBezTo>
                    <a:pt x="170" y="646"/>
                    <a:pt x="187" y="662"/>
                    <a:pt x="208" y="662"/>
                  </a:cubicBezTo>
                  <a:cubicBezTo>
                    <a:pt x="228" y="662"/>
                    <a:pt x="245" y="646"/>
                    <a:pt x="245" y="625"/>
                  </a:cubicBezTo>
                  <a:cubicBezTo>
                    <a:pt x="245" y="604"/>
                    <a:pt x="228" y="588"/>
                    <a:pt x="208" y="588"/>
                  </a:cubicBezTo>
                  <a:close/>
                  <a:moveTo>
                    <a:pt x="208" y="281"/>
                  </a:moveTo>
                  <a:cubicBezTo>
                    <a:pt x="187" y="281"/>
                    <a:pt x="170" y="298"/>
                    <a:pt x="170" y="318"/>
                  </a:cubicBezTo>
                  <a:cubicBezTo>
                    <a:pt x="170" y="339"/>
                    <a:pt x="187" y="356"/>
                    <a:pt x="208" y="356"/>
                  </a:cubicBezTo>
                  <a:cubicBezTo>
                    <a:pt x="228" y="356"/>
                    <a:pt x="245" y="339"/>
                    <a:pt x="245" y="318"/>
                  </a:cubicBezTo>
                  <a:cubicBezTo>
                    <a:pt x="245" y="298"/>
                    <a:pt x="228" y="281"/>
                    <a:pt x="208" y="281"/>
                  </a:cubicBezTo>
                  <a:close/>
                  <a:moveTo>
                    <a:pt x="91" y="668"/>
                  </a:moveTo>
                  <a:cubicBezTo>
                    <a:pt x="71" y="668"/>
                    <a:pt x="54" y="684"/>
                    <a:pt x="54" y="705"/>
                  </a:cubicBezTo>
                  <a:cubicBezTo>
                    <a:pt x="54" y="726"/>
                    <a:pt x="71" y="742"/>
                    <a:pt x="91" y="742"/>
                  </a:cubicBezTo>
                  <a:cubicBezTo>
                    <a:pt x="112" y="742"/>
                    <a:pt x="129" y="726"/>
                    <a:pt x="129" y="705"/>
                  </a:cubicBezTo>
                  <a:cubicBezTo>
                    <a:pt x="129" y="684"/>
                    <a:pt x="112" y="668"/>
                    <a:pt x="91" y="668"/>
                  </a:cubicBezTo>
                  <a:close/>
                  <a:moveTo>
                    <a:pt x="91" y="821"/>
                  </a:moveTo>
                  <a:cubicBezTo>
                    <a:pt x="71" y="821"/>
                    <a:pt x="54" y="838"/>
                    <a:pt x="54" y="858"/>
                  </a:cubicBezTo>
                  <a:cubicBezTo>
                    <a:pt x="54" y="879"/>
                    <a:pt x="71" y="896"/>
                    <a:pt x="91" y="896"/>
                  </a:cubicBezTo>
                  <a:cubicBezTo>
                    <a:pt x="112" y="896"/>
                    <a:pt x="129" y="879"/>
                    <a:pt x="129" y="858"/>
                  </a:cubicBezTo>
                  <a:cubicBezTo>
                    <a:pt x="129" y="838"/>
                    <a:pt x="112" y="821"/>
                    <a:pt x="91" y="821"/>
                  </a:cubicBezTo>
                  <a:close/>
                  <a:moveTo>
                    <a:pt x="208" y="127"/>
                  </a:moveTo>
                  <a:cubicBezTo>
                    <a:pt x="187" y="127"/>
                    <a:pt x="170" y="144"/>
                    <a:pt x="170" y="165"/>
                  </a:cubicBezTo>
                  <a:cubicBezTo>
                    <a:pt x="170" y="185"/>
                    <a:pt x="187" y="202"/>
                    <a:pt x="208" y="202"/>
                  </a:cubicBezTo>
                  <a:cubicBezTo>
                    <a:pt x="228" y="202"/>
                    <a:pt x="245" y="185"/>
                    <a:pt x="245" y="165"/>
                  </a:cubicBezTo>
                  <a:cubicBezTo>
                    <a:pt x="245" y="144"/>
                    <a:pt x="228" y="127"/>
                    <a:pt x="208" y="127"/>
                  </a:cubicBezTo>
                  <a:close/>
                  <a:moveTo>
                    <a:pt x="313" y="974"/>
                  </a:moveTo>
                  <a:cubicBezTo>
                    <a:pt x="300" y="974"/>
                    <a:pt x="289" y="981"/>
                    <a:pt x="282" y="991"/>
                  </a:cubicBezTo>
                  <a:cubicBezTo>
                    <a:pt x="304" y="992"/>
                    <a:pt x="325" y="994"/>
                    <a:pt x="346" y="995"/>
                  </a:cubicBezTo>
                  <a:cubicBezTo>
                    <a:pt x="340" y="983"/>
                    <a:pt x="328" y="974"/>
                    <a:pt x="313" y="974"/>
                  </a:cubicBezTo>
                  <a:close/>
                  <a:moveTo>
                    <a:pt x="208" y="434"/>
                  </a:moveTo>
                  <a:cubicBezTo>
                    <a:pt x="187" y="434"/>
                    <a:pt x="170" y="451"/>
                    <a:pt x="170" y="472"/>
                  </a:cubicBezTo>
                  <a:cubicBezTo>
                    <a:pt x="170" y="492"/>
                    <a:pt x="187" y="509"/>
                    <a:pt x="208" y="509"/>
                  </a:cubicBezTo>
                  <a:cubicBezTo>
                    <a:pt x="228" y="509"/>
                    <a:pt x="245" y="492"/>
                    <a:pt x="245" y="472"/>
                  </a:cubicBezTo>
                  <a:cubicBezTo>
                    <a:pt x="245" y="451"/>
                    <a:pt x="228" y="434"/>
                    <a:pt x="208" y="434"/>
                  </a:cubicBezTo>
                  <a:close/>
                  <a:moveTo>
                    <a:pt x="208" y="741"/>
                  </a:moveTo>
                  <a:cubicBezTo>
                    <a:pt x="187" y="741"/>
                    <a:pt x="170" y="758"/>
                    <a:pt x="170" y="778"/>
                  </a:cubicBezTo>
                  <a:cubicBezTo>
                    <a:pt x="170" y="799"/>
                    <a:pt x="187" y="816"/>
                    <a:pt x="208" y="816"/>
                  </a:cubicBezTo>
                  <a:cubicBezTo>
                    <a:pt x="228" y="816"/>
                    <a:pt x="245" y="799"/>
                    <a:pt x="245" y="778"/>
                  </a:cubicBezTo>
                  <a:cubicBezTo>
                    <a:pt x="245" y="758"/>
                    <a:pt x="228" y="741"/>
                    <a:pt x="208" y="741"/>
                  </a:cubicBezTo>
                  <a:close/>
                  <a:moveTo>
                    <a:pt x="203" y="0"/>
                  </a:moveTo>
                  <a:cubicBezTo>
                    <a:pt x="203" y="0"/>
                    <a:pt x="199" y="18"/>
                    <a:pt x="193" y="46"/>
                  </a:cubicBezTo>
                  <a:cubicBezTo>
                    <a:pt x="198" y="48"/>
                    <a:pt x="203" y="49"/>
                    <a:pt x="208" y="49"/>
                  </a:cubicBezTo>
                  <a:cubicBezTo>
                    <a:pt x="228" y="49"/>
                    <a:pt x="245" y="32"/>
                    <a:pt x="245" y="11"/>
                  </a:cubicBezTo>
                  <a:cubicBezTo>
                    <a:pt x="245" y="11"/>
                    <a:pt x="245" y="10"/>
                    <a:pt x="245" y="10"/>
                  </a:cubicBezTo>
                  <a:lnTo>
                    <a:pt x="203" y="0"/>
                  </a:lnTo>
                  <a:close/>
                  <a:moveTo>
                    <a:pt x="535" y="436"/>
                  </a:moveTo>
                  <a:cubicBezTo>
                    <a:pt x="547" y="436"/>
                    <a:pt x="558" y="429"/>
                    <a:pt x="565" y="420"/>
                  </a:cubicBezTo>
                  <a:cubicBezTo>
                    <a:pt x="564" y="404"/>
                    <a:pt x="562" y="388"/>
                    <a:pt x="561" y="371"/>
                  </a:cubicBezTo>
                  <a:cubicBezTo>
                    <a:pt x="554" y="365"/>
                    <a:pt x="545" y="361"/>
                    <a:pt x="535" y="361"/>
                  </a:cubicBezTo>
                  <a:cubicBezTo>
                    <a:pt x="514" y="361"/>
                    <a:pt x="498" y="378"/>
                    <a:pt x="498" y="398"/>
                  </a:cubicBezTo>
                  <a:cubicBezTo>
                    <a:pt x="498" y="419"/>
                    <a:pt x="514" y="436"/>
                    <a:pt x="535" y="436"/>
                  </a:cubicBezTo>
                  <a:close/>
                  <a:moveTo>
                    <a:pt x="535" y="821"/>
                  </a:moveTo>
                  <a:cubicBezTo>
                    <a:pt x="514" y="821"/>
                    <a:pt x="498" y="838"/>
                    <a:pt x="498" y="858"/>
                  </a:cubicBezTo>
                  <a:cubicBezTo>
                    <a:pt x="498" y="879"/>
                    <a:pt x="514" y="896"/>
                    <a:pt x="535" y="896"/>
                  </a:cubicBezTo>
                  <a:cubicBezTo>
                    <a:pt x="556" y="896"/>
                    <a:pt x="572" y="879"/>
                    <a:pt x="572" y="858"/>
                  </a:cubicBezTo>
                  <a:cubicBezTo>
                    <a:pt x="572" y="838"/>
                    <a:pt x="556" y="821"/>
                    <a:pt x="535" y="821"/>
                  </a:cubicBezTo>
                  <a:close/>
                  <a:moveTo>
                    <a:pt x="535" y="129"/>
                  </a:moveTo>
                  <a:cubicBezTo>
                    <a:pt x="537" y="129"/>
                    <a:pt x="539" y="128"/>
                    <a:pt x="540" y="128"/>
                  </a:cubicBezTo>
                  <a:cubicBezTo>
                    <a:pt x="538" y="97"/>
                    <a:pt x="536" y="78"/>
                    <a:pt x="536" y="78"/>
                  </a:cubicBezTo>
                  <a:cubicBezTo>
                    <a:pt x="504" y="71"/>
                    <a:pt x="504" y="71"/>
                    <a:pt x="504" y="71"/>
                  </a:cubicBezTo>
                  <a:cubicBezTo>
                    <a:pt x="500" y="77"/>
                    <a:pt x="498" y="84"/>
                    <a:pt x="498" y="91"/>
                  </a:cubicBezTo>
                  <a:cubicBezTo>
                    <a:pt x="498" y="112"/>
                    <a:pt x="514" y="129"/>
                    <a:pt x="535" y="129"/>
                  </a:cubicBezTo>
                  <a:close/>
                  <a:moveTo>
                    <a:pt x="502" y="994"/>
                  </a:moveTo>
                  <a:cubicBezTo>
                    <a:pt x="523" y="993"/>
                    <a:pt x="544" y="990"/>
                    <a:pt x="563" y="987"/>
                  </a:cubicBezTo>
                  <a:cubicBezTo>
                    <a:pt x="556" y="979"/>
                    <a:pt x="546" y="974"/>
                    <a:pt x="535" y="974"/>
                  </a:cubicBezTo>
                  <a:cubicBezTo>
                    <a:pt x="521" y="974"/>
                    <a:pt x="508" y="982"/>
                    <a:pt x="502" y="994"/>
                  </a:cubicBezTo>
                  <a:close/>
                  <a:moveTo>
                    <a:pt x="535" y="282"/>
                  </a:moveTo>
                  <a:cubicBezTo>
                    <a:pt x="542" y="282"/>
                    <a:pt x="548" y="280"/>
                    <a:pt x="553" y="277"/>
                  </a:cubicBezTo>
                  <a:cubicBezTo>
                    <a:pt x="551" y="253"/>
                    <a:pt x="549" y="231"/>
                    <a:pt x="547" y="210"/>
                  </a:cubicBezTo>
                  <a:cubicBezTo>
                    <a:pt x="543" y="208"/>
                    <a:pt x="539" y="207"/>
                    <a:pt x="535" y="207"/>
                  </a:cubicBezTo>
                  <a:cubicBezTo>
                    <a:pt x="514" y="207"/>
                    <a:pt x="498" y="224"/>
                    <a:pt x="498" y="245"/>
                  </a:cubicBezTo>
                  <a:cubicBezTo>
                    <a:pt x="498" y="265"/>
                    <a:pt x="514" y="282"/>
                    <a:pt x="535" y="282"/>
                  </a:cubicBezTo>
                  <a:close/>
                  <a:moveTo>
                    <a:pt x="110" y="430"/>
                  </a:moveTo>
                  <a:cubicBezTo>
                    <a:pt x="121" y="424"/>
                    <a:pt x="129" y="412"/>
                    <a:pt x="129" y="398"/>
                  </a:cubicBezTo>
                  <a:cubicBezTo>
                    <a:pt x="129" y="391"/>
                    <a:pt x="127" y="384"/>
                    <a:pt x="123" y="378"/>
                  </a:cubicBezTo>
                  <a:cubicBezTo>
                    <a:pt x="119" y="393"/>
                    <a:pt x="115" y="411"/>
                    <a:pt x="110" y="430"/>
                  </a:cubicBezTo>
                  <a:close/>
                  <a:moveTo>
                    <a:pt x="6" y="901"/>
                  </a:moveTo>
                  <a:cubicBezTo>
                    <a:pt x="2" y="930"/>
                    <a:pt x="0" y="951"/>
                    <a:pt x="0" y="951"/>
                  </a:cubicBezTo>
                  <a:cubicBezTo>
                    <a:pt x="0" y="951"/>
                    <a:pt x="6" y="952"/>
                    <a:pt x="16" y="954"/>
                  </a:cubicBezTo>
                  <a:cubicBezTo>
                    <a:pt x="20" y="948"/>
                    <a:pt x="23" y="940"/>
                    <a:pt x="23" y="932"/>
                  </a:cubicBezTo>
                  <a:cubicBezTo>
                    <a:pt x="23" y="919"/>
                    <a:pt x="16" y="907"/>
                    <a:pt x="6" y="901"/>
                  </a:cubicBezTo>
                  <a:close/>
                  <a:moveTo>
                    <a:pt x="91" y="514"/>
                  </a:moveTo>
                  <a:cubicBezTo>
                    <a:pt x="91" y="514"/>
                    <a:pt x="90" y="514"/>
                    <a:pt x="90" y="514"/>
                  </a:cubicBezTo>
                  <a:cubicBezTo>
                    <a:pt x="84" y="537"/>
                    <a:pt x="78" y="561"/>
                    <a:pt x="72" y="584"/>
                  </a:cubicBezTo>
                  <a:cubicBezTo>
                    <a:pt x="78" y="587"/>
                    <a:pt x="84" y="589"/>
                    <a:pt x="91" y="589"/>
                  </a:cubicBezTo>
                  <a:cubicBezTo>
                    <a:pt x="112" y="589"/>
                    <a:pt x="129" y="572"/>
                    <a:pt x="129" y="552"/>
                  </a:cubicBezTo>
                  <a:cubicBezTo>
                    <a:pt x="129" y="531"/>
                    <a:pt x="112" y="514"/>
                    <a:pt x="91" y="514"/>
                  </a:cubicBezTo>
                  <a:close/>
                  <a:moveTo>
                    <a:pt x="429" y="894"/>
                  </a:moveTo>
                  <a:cubicBezTo>
                    <a:pt x="409" y="894"/>
                    <a:pt x="392" y="911"/>
                    <a:pt x="392" y="932"/>
                  </a:cubicBezTo>
                  <a:cubicBezTo>
                    <a:pt x="392" y="952"/>
                    <a:pt x="409" y="969"/>
                    <a:pt x="429" y="969"/>
                  </a:cubicBezTo>
                  <a:cubicBezTo>
                    <a:pt x="450" y="969"/>
                    <a:pt x="467" y="952"/>
                    <a:pt x="467" y="932"/>
                  </a:cubicBezTo>
                  <a:cubicBezTo>
                    <a:pt x="467" y="911"/>
                    <a:pt x="450" y="894"/>
                    <a:pt x="429" y="894"/>
                  </a:cubicBezTo>
                  <a:close/>
                  <a:moveTo>
                    <a:pt x="429" y="434"/>
                  </a:moveTo>
                  <a:cubicBezTo>
                    <a:pt x="409" y="434"/>
                    <a:pt x="392" y="451"/>
                    <a:pt x="392" y="472"/>
                  </a:cubicBezTo>
                  <a:cubicBezTo>
                    <a:pt x="392" y="492"/>
                    <a:pt x="409" y="509"/>
                    <a:pt x="429" y="509"/>
                  </a:cubicBezTo>
                  <a:cubicBezTo>
                    <a:pt x="450" y="509"/>
                    <a:pt x="467" y="492"/>
                    <a:pt x="467" y="472"/>
                  </a:cubicBezTo>
                  <a:cubicBezTo>
                    <a:pt x="467" y="451"/>
                    <a:pt x="450" y="434"/>
                    <a:pt x="429" y="434"/>
                  </a:cubicBezTo>
                  <a:close/>
                  <a:moveTo>
                    <a:pt x="429" y="127"/>
                  </a:moveTo>
                  <a:cubicBezTo>
                    <a:pt x="409" y="127"/>
                    <a:pt x="392" y="144"/>
                    <a:pt x="392" y="165"/>
                  </a:cubicBezTo>
                  <a:cubicBezTo>
                    <a:pt x="392" y="185"/>
                    <a:pt x="409" y="202"/>
                    <a:pt x="429" y="202"/>
                  </a:cubicBezTo>
                  <a:cubicBezTo>
                    <a:pt x="450" y="202"/>
                    <a:pt x="467" y="185"/>
                    <a:pt x="467" y="165"/>
                  </a:cubicBezTo>
                  <a:cubicBezTo>
                    <a:pt x="467" y="144"/>
                    <a:pt x="450" y="127"/>
                    <a:pt x="429" y="127"/>
                  </a:cubicBezTo>
                  <a:close/>
                  <a:moveTo>
                    <a:pt x="429" y="588"/>
                  </a:moveTo>
                  <a:cubicBezTo>
                    <a:pt x="409" y="588"/>
                    <a:pt x="392" y="604"/>
                    <a:pt x="392" y="625"/>
                  </a:cubicBezTo>
                  <a:cubicBezTo>
                    <a:pt x="392" y="646"/>
                    <a:pt x="409" y="662"/>
                    <a:pt x="429" y="662"/>
                  </a:cubicBezTo>
                  <a:cubicBezTo>
                    <a:pt x="450" y="662"/>
                    <a:pt x="467" y="646"/>
                    <a:pt x="467" y="625"/>
                  </a:cubicBezTo>
                  <a:cubicBezTo>
                    <a:pt x="467" y="604"/>
                    <a:pt x="450" y="588"/>
                    <a:pt x="429" y="588"/>
                  </a:cubicBezTo>
                  <a:close/>
                  <a:moveTo>
                    <a:pt x="429" y="281"/>
                  </a:moveTo>
                  <a:cubicBezTo>
                    <a:pt x="409" y="281"/>
                    <a:pt x="392" y="298"/>
                    <a:pt x="392" y="318"/>
                  </a:cubicBezTo>
                  <a:cubicBezTo>
                    <a:pt x="392" y="339"/>
                    <a:pt x="409" y="356"/>
                    <a:pt x="429" y="356"/>
                  </a:cubicBezTo>
                  <a:cubicBezTo>
                    <a:pt x="450" y="356"/>
                    <a:pt x="467" y="339"/>
                    <a:pt x="467" y="318"/>
                  </a:cubicBezTo>
                  <a:cubicBezTo>
                    <a:pt x="467" y="298"/>
                    <a:pt x="450" y="281"/>
                    <a:pt x="429" y="281"/>
                  </a:cubicBezTo>
                  <a:close/>
                  <a:moveTo>
                    <a:pt x="535" y="668"/>
                  </a:moveTo>
                  <a:cubicBezTo>
                    <a:pt x="514" y="668"/>
                    <a:pt x="498" y="684"/>
                    <a:pt x="498" y="705"/>
                  </a:cubicBezTo>
                  <a:cubicBezTo>
                    <a:pt x="498" y="726"/>
                    <a:pt x="514" y="742"/>
                    <a:pt x="535" y="742"/>
                  </a:cubicBezTo>
                  <a:cubicBezTo>
                    <a:pt x="556" y="742"/>
                    <a:pt x="572" y="726"/>
                    <a:pt x="572" y="705"/>
                  </a:cubicBezTo>
                  <a:cubicBezTo>
                    <a:pt x="572" y="684"/>
                    <a:pt x="556" y="668"/>
                    <a:pt x="535" y="668"/>
                  </a:cubicBezTo>
                  <a:close/>
                  <a:moveTo>
                    <a:pt x="535" y="589"/>
                  </a:moveTo>
                  <a:cubicBezTo>
                    <a:pt x="556" y="589"/>
                    <a:pt x="572" y="572"/>
                    <a:pt x="572" y="552"/>
                  </a:cubicBezTo>
                  <a:cubicBezTo>
                    <a:pt x="572" y="531"/>
                    <a:pt x="556" y="514"/>
                    <a:pt x="535" y="514"/>
                  </a:cubicBezTo>
                  <a:cubicBezTo>
                    <a:pt x="514" y="514"/>
                    <a:pt x="498" y="531"/>
                    <a:pt x="498" y="552"/>
                  </a:cubicBezTo>
                  <a:cubicBezTo>
                    <a:pt x="498" y="572"/>
                    <a:pt x="514" y="589"/>
                    <a:pt x="535" y="589"/>
                  </a:cubicBezTo>
                  <a:close/>
                  <a:moveTo>
                    <a:pt x="429" y="741"/>
                  </a:moveTo>
                  <a:cubicBezTo>
                    <a:pt x="409" y="741"/>
                    <a:pt x="392" y="758"/>
                    <a:pt x="392" y="778"/>
                  </a:cubicBezTo>
                  <a:cubicBezTo>
                    <a:pt x="392" y="799"/>
                    <a:pt x="409" y="816"/>
                    <a:pt x="429" y="816"/>
                  </a:cubicBezTo>
                  <a:cubicBezTo>
                    <a:pt x="450" y="816"/>
                    <a:pt x="467" y="799"/>
                    <a:pt x="467" y="778"/>
                  </a:cubicBezTo>
                  <a:cubicBezTo>
                    <a:pt x="467" y="758"/>
                    <a:pt x="450" y="741"/>
                    <a:pt x="429" y="741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3774" y="2590"/>
              <a:ext cx="581" cy="357"/>
            </a:xfrm>
            <a:custGeom>
              <a:avLst/>
              <a:gdLst>
                <a:gd name="T0" fmla="*/ 557 w 580"/>
                <a:gd name="T1" fmla="*/ 20 h 356"/>
                <a:gd name="T2" fmla="*/ 499 w 580"/>
                <a:gd name="T3" fmla="*/ 20 h 356"/>
                <a:gd name="T4" fmla="*/ 53 w 580"/>
                <a:gd name="T5" fmla="*/ 278 h 356"/>
                <a:gd name="T6" fmla="*/ 67 w 580"/>
                <a:gd name="T7" fmla="*/ 333 h 356"/>
                <a:gd name="T8" fmla="*/ 58 w 580"/>
                <a:gd name="T9" fmla="*/ 356 h 356"/>
                <a:gd name="T10" fmla="*/ 435 w 580"/>
                <a:gd name="T11" fmla="*/ 147 h 356"/>
                <a:gd name="T12" fmla="*/ 557 w 580"/>
                <a:gd name="T13" fmla="*/ 2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356">
                  <a:moveTo>
                    <a:pt x="557" y="20"/>
                  </a:moveTo>
                  <a:cubicBezTo>
                    <a:pt x="557" y="20"/>
                    <a:pt x="525" y="0"/>
                    <a:pt x="499" y="20"/>
                  </a:cubicBezTo>
                  <a:cubicBezTo>
                    <a:pt x="473" y="40"/>
                    <a:pt x="105" y="278"/>
                    <a:pt x="53" y="278"/>
                  </a:cubicBezTo>
                  <a:cubicBezTo>
                    <a:pt x="0" y="278"/>
                    <a:pt x="67" y="333"/>
                    <a:pt x="67" y="333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6"/>
                    <a:pt x="334" y="214"/>
                    <a:pt x="435" y="147"/>
                  </a:cubicBezTo>
                  <a:cubicBezTo>
                    <a:pt x="537" y="81"/>
                    <a:pt x="580" y="40"/>
                    <a:pt x="55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3743" y="2565"/>
              <a:ext cx="239" cy="318"/>
            </a:xfrm>
            <a:custGeom>
              <a:avLst/>
              <a:gdLst>
                <a:gd name="T0" fmla="*/ 238 w 238"/>
                <a:gd name="T1" fmla="*/ 0 h 317"/>
                <a:gd name="T2" fmla="*/ 0 w 238"/>
                <a:gd name="T3" fmla="*/ 251 h 317"/>
                <a:gd name="T4" fmla="*/ 26 w 238"/>
                <a:gd name="T5" fmla="*/ 317 h 317"/>
                <a:gd name="T6" fmla="*/ 214 w 238"/>
                <a:gd name="T7" fmla="*/ 113 h 317"/>
                <a:gd name="T8" fmla="*/ 238 w 238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17">
                  <a:moveTo>
                    <a:pt x="238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26" y="317"/>
                    <a:pt x="26" y="317"/>
                    <a:pt x="26" y="317"/>
                  </a:cubicBezTo>
                  <a:cubicBezTo>
                    <a:pt x="214" y="113"/>
                    <a:pt x="214" y="113"/>
                    <a:pt x="214" y="113"/>
                  </a:cubicBezTo>
                  <a:cubicBezTo>
                    <a:pt x="222" y="77"/>
                    <a:pt x="230" y="37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3871" y="941"/>
              <a:ext cx="1050" cy="1637"/>
            </a:xfrm>
            <a:custGeom>
              <a:avLst/>
              <a:gdLst>
                <a:gd name="T0" fmla="*/ 435 w 1049"/>
                <a:gd name="T1" fmla="*/ 14 h 1634"/>
                <a:gd name="T2" fmla="*/ 258 w 1049"/>
                <a:gd name="T3" fmla="*/ 191 h 1634"/>
                <a:gd name="T4" fmla="*/ 177 w 1049"/>
                <a:gd name="T5" fmla="*/ 872 h 1634"/>
                <a:gd name="T6" fmla="*/ 9 w 1049"/>
                <a:gd name="T7" fmla="*/ 1240 h 1634"/>
                <a:gd name="T8" fmla="*/ 435 w 1049"/>
                <a:gd name="T9" fmla="*/ 1628 h 1634"/>
                <a:gd name="T10" fmla="*/ 780 w 1049"/>
                <a:gd name="T11" fmla="*/ 988 h 1634"/>
                <a:gd name="T12" fmla="*/ 1043 w 1049"/>
                <a:gd name="T13" fmla="*/ 347 h 1634"/>
                <a:gd name="T14" fmla="*/ 753 w 1049"/>
                <a:gd name="T15" fmla="*/ 382 h 1634"/>
                <a:gd name="T16" fmla="*/ 606 w 1049"/>
                <a:gd name="T17" fmla="*/ 915 h 1634"/>
                <a:gd name="T18" fmla="*/ 385 w 1049"/>
                <a:gd name="T19" fmla="*/ 881 h 1634"/>
                <a:gd name="T20" fmla="*/ 554 w 1049"/>
                <a:gd name="T21" fmla="*/ 307 h 1634"/>
                <a:gd name="T22" fmla="*/ 435 w 1049"/>
                <a:gd name="T23" fmla="*/ 14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9" h="1634">
                  <a:moveTo>
                    <a:pt x="435" y="14"/>
                  </a:moveTo>
                  <a:cubicBezTo>
                    <a:pt x="435" y="14"/>
                    <a:pt x="316" y="0"/>
                    <a:pt x="258" y="191"/>
                  </a:cubicBezTo>
                  <a:cubicBezTo>
                    <a:pt x="200" y="382"/>
                    <a:pt x="177" y="872"/>
                    <a:pt x="177" y="872"/>
                  </a:cubicBezTo>
                  <a:cubicBezTo>
                    <a:pt x="177" y="872"/>
                    <a:pt x="17" y="991"/>
                    <a:pt x="9" y="1240"/>
                  </a:cubicBezTo>
                  <a:cubicBezTo>
                    <a:pt x="0" y="1489"/>
                    <a:pt x="171" y="1634"/>
                    <a:pt x="435" y="1628"/>
                  </a:cubicBezTo>
                  <a:cubicBezTo>
                    <a:pt x="698" y="1622"/>
                    <a:pt x="861" y="1394"/>
                    <a:pt x="780" y="988"/>
                  </a:cubicBezTo>
                  <a:cubicBezTo>
                    <a:pt x="780" y="988"/>
                    <a:pt x="1037" y="576"/>
                    <a:pt x="1043" y="347"/>
                  </a:cubicBezTo>
                  <a:cubicBezTo>
                    <a:pt x="1049" y="119"/>
                    <a:pt x="829" y="145"/>
                    <a:pt x="753" y="382"/>
                  </a:cubicBezTo>
                  <a:cubicBezTo>
                    <a:pt x="678" y="620"/>
                    <a:pt x="606" y="915"/>
                    <a:pt x="606" y="915"/>
                  </a:cubicBezTo>
                  <a:cubicBezTo>
                    <a:pt x="606" y="915"/>
                    <a:pt x="469" y="875"/>
                    <a:pt x="385" y="881"/>
                  </a:cubicBezTo>
                  <a:cubicBezTo>
                    <a:pt x="385" y="881"/>
                    <a:pt x="504" y="504"/>
                    <a:pt x="554" y="307"/>
                  </a:cubicBezTo>
                  <a:cubicBezTo>
                    <a:pt x="603" y="110"/>
                    <a:pt x="562" y="14"/>
                    <a:pt x="435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4" name="Freeform 29"/>
            <p:cNvSpPr/>
            <p:nvPr/>
          </p:nvSpPr>
          <p:spPr bwMode="auto">
            <a:xfrm>
              <a:off x="4109" y="1094"/>
              <a:ext cx="314" cy="651"/>
            </a:xfrm>
            <a:custGeom>
              <a:avLst/>
              <a:gdLst>
                <a:gd name="T0" fmla="*/ 203 w 313"/>
                <a:gd name="T1" fmla="*/ 32 h 649"/>
                <a:gd name="T2" fmla="*/ 90 w 313"/>
                <a:gd name="T3" fmla="*/ 99 h 649"/>
                <a:gd name="T4" fmla="*/ 52 w 313"/>
                <a:gd name="T5" fmla="*/ 644 h 649"/>
                <a:gd name="T6" fmla="*/ 203 w 313"/>
                <a:gd name="T7" fmla="*/ 32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649">
                  <a:moveTo>
                    <a:pt x="203" y="32"/>
                  </a:moveTo>
                  <a:cubicBezTo>
                    <a:pt x="203" y="32"/>
                    <a:pt x="139" y="0"/>
                    <a:pt x="90" y="99"/>
                  </a:cubicBezTo>
                  <a:cubicBezTo>
                    <a:pt x="40" y="197"/>
                    <a:pt x="0" y="638"/>
                    <a:pt x="52" y="644"/>
                  </a:cubicBezTo>
                  <a:cubicBezTo>
                    <a:pt x="104" y="649"/>
                    <a:pt x="313" y="58"/>
                    <a:pt x="203" y="32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5" name="Freeform 30"/>
            <p:cNvSpPr/>
            <p:nvPr/>
          </p:nvSpPr>
          <p:spPr bwMode="auto">
            <a:xfrm>
              <a:off x="4553" y="1226"/>
              <a:ext cx="388" cy="592"/>
            </a:xfrm>
            <a:custGeom>
              <a:avLst/>
              <a:gdLst>
                <a:gd name="T0" fmla="*/ 275 w 388"/>
                <a:gd name="T1" fmla="*/ 49 h 591"/>
                <a:gd name="T2" fmla="*/ 145 w 388"/>
                <a:gd name="T3" fmla="*/ 133 h 591"/>
                <a:gd name="T4" fmla="*/ 43 w 388"/>
                <a:gd name="T5" fmla="*/ 588 h 591"/>
                <a:gd name="T6" fmla="*/ 275 w 388"/>
                <a:gd name="T7" fmla="*/ 4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8" h="591">
                  <a:moveTo>
                    <a:pt x="275" y="49"/>
                  </a:moveTo>
                  <a:cubicBezTo>
                    <a:pt x="275" y="49"/>
                    <a:pt x="203" y="0"/>
                    <a:pt x="145" y="133"/>
                  </a:cubicBezTo>
                  <a:cubicBezTo>
                    <a:pt x="87" y="266"/>
                    <a:pt x="0" y="585"/>
                    <a:pt x="43" y="588"/>
                  </a:cubicBezTo>
                  <a:cubicBezTo>
                    <a:pt x="87" y="591"/>
                    <a:pt x="388" y="95"/>
                    <a:pt x="275" y="49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6" name="Freeform 31"/>
            <p:cNvSpPr/>
            <p:nvPr/>
          </p:nvSpPr>
          <p:spPr bwMode="auto">
            <a:xfrm>
              <a:off x="4393" y="1735"/>
              <a:ext cx="386" cy="322"/>
            </a:xfrm>
            <a:custGeom>
              <a:avLst/>
              <a:gdLst>
                <a:gd name="T0" fmla="*/ 176 w 385"/>
                <a:gd name="T1" fmla="*/ 144 h 322"/>
                <a:gd name="T2" fmla="*/ 50 w 385"/>
                <a:gd name="T3" fmla="*/ 0 h 322"/>
                <a:gd name="T4" fmla="*/ 7 w 385"/>
                <a:gd name="T5" fmla="*/ 178 h 322"/>
                <a:gd name="T6" fmla="*/ 155 w 385"/>
                <a:gd name="T7" fmla="*/ 174 h 322"/>
                <a:gd name="T8" fmla="*/ 296 w 385"/>
                <a:gd name="T9" fmla="*/ 322 h 322"/>
                <a:gd name="T10" fmla="*/ 385 w 385"/>
                <a:gd name="T11" fmla="*/ 157 h 322"/>
                <a:gd name="T12" fmla="*/ 176 w 385"/>
                <a:gd name="T13" fmla="*/ 14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322">
                  <a:moveTo>
                    <a:pt x="176" y="144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50"/>
                    <a:pt x="7" y="178"/>
                  </a:cubicBezTo>
                  <a:cubicBezTo>
                    <a:pt x="155" y="174"/>
                    <a:pt x="155" y="174"/>
                    <a:pt x="155" y="174"/>
                  </a:cubicBezTo>
                  <a:cubicBezTo>
                    <a:pt x="296" y="322"/>
                    <a:pt x="296" y="322"/>
                    <a:pt x="296" y="322"/>
                  </a:cubicBezTo>
                  <a:cubicBezTo>
                    <a:pt x="296" y="322"/>
                    <a:pt x="379" y="268"/>
                    <a:pt x="385" y="157"/>
                  </a:cubicBezTo>
                  <a:lnTo>
                    <a:pt x="176" y="144"/>
                  </a:ln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7" name="Freeform 32"/>
            <p:cNvSpPr>
              <a:spLocks noEditPoints="1"/>
            </p:cNvSpPr>
            <p:nvPr/>
          </p:nvSpPr>
          <p:spPr bwMode="auto">
            <a:xfrm>
              <a:off x="3972" y="2092"/>
              <a:ext cx="574" cy="222"/>
            </a:xfrm>
            <a:custGeom>
              <a:avLst/>
              <a:gdLst>
                <a:gd name="T0" fmla="*/ 24 w 573"/>
                <a:gd name="T1" fmla="*/ 0 h 221"/>
                <a:gd name="T2" fmla="*/ 0 w 573"/>
                <a:gd name="T3" fmla="*/ 24 h 221"/>
                <a:gd name="T4" fmla="*/ 24 w 573"/>
                <a:gd name="T5" fmla="*/ 47 h 221"/>
                <a:gd name="T6" fmla="*/ 48 w 573"/>
                <a:gd name="T7" fmla="*/ 24 h 221"/>
                <a:gd name="T8" fmla="*/ 24 w 573"/>
                <a:gd name="T9" fmla="*/ 0 h 221"/>
                <a:gd name="T10" fmla="*/ 550 w 573"/>
                <a:gd name="T11" fmla="*/ 119 h 221"/>
                <a:gd name="T12" fmla="*/ 526 w 573"/>
                <a:gd name="T13" fmla="*/ 143 h 221"/>
                <a:gd name="T14" fmla="*/ 550 w 573"/>
                <a:gd name="T15" fmla="*/ 167 h 221"/>
                <a:gd name="T16" fmla="*/ 573 w 573"/>
                <a:gd name="T17" fmla="*/ 143 h 221"/>
                <a:gd name="T18" fmla="*/ 550 w 573"/>
                <a:gd name="T19" fmla="*/ 119 h 221"/>
                <a:gd name="T20" fmla="*/ 274 w 573"/>
                <a:gd name="T21" fmla="*/ 187 h 221"/>
                <a:gd name="T22" fmla="*/ 230 w 573"/>
                <a:gd name="T23" fmla="*/ 187 h 221"/>
                <a:gd name="T24" fmla="*/ 234 w 573"/>
                <a:gd name="T25" fmla="*/ 164 h 221"/>
                <a:gd name="T26" fmla="*/ 258 w 573"/>
                <a:gd name="T27" fmla="*/ 121 h 221"/>
                <a:gd name="T28" fmla="*/ 206 w 573"/>
                <a:gd name="T29" fmla="*/ 116 h 221"/>
                <a:gd name="T30" fmla="*/ 218 w 573"/>
                <a:gd name="T31" fmla="*/ 158 h 221"/>
                <a:gd name="T32" fmla="*/ 211 w 573"/>
                <a:gd name="T33" fmla="*/ 181 h 221"/>
                <a:gd name="T34" fmla="*/ 175 w 573"/>
                <a:gd name="T35" fmla="*/ 154 h 221"/>
                <a:gd name="T36" fmla="*/ 157 w 573"/>
                <a:gd name="T37" fmla="*/ 166 h 221"/>
                <a:gd name="T38" fmla="*/ 279 w 573"/>
                <a:gd name="T39" fmla="*/ 204 h 221"/>
                <a:gd name="T40" fmla="*/ 274 w 573"/>
                <a:gd name="T41" fmla="*/ 18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3" h="221">
                  <a:moveTo>
                    <a:pt x="24" y="0"/>
                  </a:move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7"/>
                    <a:pt x="24" y="47"/>
                  </a:cubicBezTo>
                  <a:cubicBezTo>
                    <a:pt x="37" y="47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lose/>
                  <a:moveTo>
                    <a:pt x="550" y="119"/>
                  </a:moveTo>
                  <a:cubicBezTo>
                    <a:pt x="536" y="119"/>
                    <a:pt x="526" y="130"/>
                    <a:pt x="526" y="143"/>
                  </a:cubicBezTo>
                  <a:cubicBezTo>
                    <a:pt x="526" y="156"/>
                    <a:pt x="536" y="167"/>
                    <a:pt x="550" y="167"/>
                  </a:cubicBezTo>
                  <a:cubicBezTo>
                    <a:pt x="563" y="167"/>
                    <a:pt x="573" y="156"/>
                    <a:pt x="573" y="143"/>
                  </a:cubicBezTo>
                  <a:cubicBezTo>
                    <a:pt x="573" y="130"/>
                    <a:pt x="563" y="119"/>
                    <a:pt x="550" y="119"/>
                  </a:cubicBezTo>
                  <a:close/>
                  <a:moveTo>
                    <a:pt x="274" y="187"/>
                  </a:moveTo>
                  <a:cubicBezTo>
                    <a:pt x="262" y="183"/>
                    <a:pt x="241" y="188"/>
                    <a:pt x="230" y="187"/>
                  </a:cubicBezTo>
                  <a:cubicBezTo>
                    <a:pt x="234" y="164"/>
                    <a:pt x="234" y="164"/>
                    <a:pt x="234" y="164"/>
                  </a:cubicBezTo>
                  <a:cubicBezTo>
                    <a:pt x="234" y="164"/>
                    <a:pt x="312" y="144"/>
                    <a:pt x="258" y="121"/>
                  </a:cubicBezTo>
                  <a:cubicBezTo>
                    <a:pt x="258" y="121"/>
                    <a:pt x="207" y="109"/>
                    <a:pt x="206" y="116"/>
                  </a:cubicBezTo>
                  <a:cubicBezTo>
                    <a:pt x="205" y="122"/>
                    <a:pt x="218" y="158"/>
                    <a:pt x="218" y="158"/>
                  </a:cubicBezTo>
                  <a:cubicBezTo>
                    <a:pt x="211" y="181"/>
                    <a:pt x="211" y="181"/>
                    <a:pt x="211" y="181"/>
                  </a:cubicBezTo>
                  <a:cubicBezTo>
                    <a:pt x="211" y="181"/>
                    <a:pt x="181" y="182"/>
                    <a:pt x="175" y="154"/>
                  </a:cubicBezTo>
                  <a:cubicBezTo>
                    <a:pt x="175" y="154"/>
                    <a:pt x="158" y="151"/>
                    <a:pt x="157" y="166"/>
                  </a:cubicBezTo>
                  <a:cubicBezTo>
                    <a:pt x="156" y="181"/>
                    <a:pt x="225" y="221"/>
                    <a:pt x="279" y="204"/>
                  </a:cubicBezTo>
                  <a:cubicBezTo>
                    <a:pt x="279" y="204"/>
                    <a:pt x="286" y="190"/>
                    <a:pt x="274" y="18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8" name="Oval 33"/>
            <p:cNvSpPr>
              <a:spLocks noChangeArrowheads="1"/>
            </p:cNvSpPr>
            <p:nvPr/>
          </p:nvSpPr>
          <p:spPr bwMode="auto">
            <a:xfrm>
              <a:off x="3920" y="2161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1" name="Oval 34"/>
            <p:cNvSpPr>
              <a:spLocks noChangeArrowheads="1"/>
            </p:cNvSpPr>
            <p:nvPr/>
          </p:nvSpPr>
          <p:spPr bwMode="auto">
            <a:xfrm>
              <a:off x="4486" y="2306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3" name="Group 37"/>
          <p:cNvGrpSpPr>
            <a:grpSpLocks noChangeAspect="1"/>
          </p:cNvGrpSpPr>
          <p:nvPr/>
        </p:nvGrpSpPr>
        <p:grpSpPr bwMode="auto">
          <a:xfrm>
            <a:off x="3221990" y="-84406"/>
            <a:ext cx="5748021" cy="5076488"/>
            <a:chOff x="1499" y="55"/>
            <a:chExt cx="4528" cy="3999"/>
          </a:xfrm>
        </p:grpSpPr>
        <p:sp>
          <p:nvSpPr>
            <p:cNvPr id="1035" name="Freeform 39"/>
            <p:cNvSpPr/>
            <p:nvPr/>
          </p:nvSpPr>
          <p:spPr bwMode="auto">
            <a:xfrm>
              <a:off x="1790" y="1478"/>
              <a:ext cx="292" cy="757"/>
            </a:xfrm>
            <a:custGeom>
              <a:avLst/>
              <a:gdLst>
                <a:gd name="T0" fmla="*/ 30 w 379"/>
                <a:gd name="T1" fmla="*/ 510 h 983"/>
                <a:gd name="T2" fmla="*/ 101 w 379"/>
                <a:gd name="T3" fmla="*/ 0 h 983"/>
                <a:gd name="T4" fmla="*/ 123 w 379"/>
                <a:gd name="T5" fmla="*/ 7 h 983"/>
                <a:gd name="T6" fmla="*/ 87 w 379"/>
                <a:gd name="T7" fmla="*/ 134 h 983"/>
                <a:gd name="T8" fmla="*/ 239 w 379"/>
                <a:gd name="T9" fmla="*/ 95 h 983"/>
                <a:gd name="T10" fmla="*/ 81 w 379"/>
                <a:gd name="T11" fmla="*/ 163 h 983"/>
                <a:gd name="T12" fmla="*/ 56 w 379"/>
                <a:gd name="T13" fmla="*/ 304 h 983"/>
                <a:gd name="T14" fmla="*/ 203 w 379"/>
                <a:gd name="T15" fmla="*/ 270 h 983"/>
                <a:gd name="T16" fmla="*/ 52 w 379"/>
                <a:gd name="T17" fmla="*/ 340 h 983"/>
                <a:gd name="T18" fmla="*/ 52 w 379"/>
                <a:gd name="T19" fmla="*/ 489 h 983"/>
                <a:gd name="T20" fmla="*/ 172 w 379"/>
                <a:gd name="T21" fmla="*/ 479 h 983"/>
                <a:gd name="T22" fmla="*/ 58 w 379"/>
                <a:gd name="T23" fmla="*/ 523 h 983"/>
                <a:gd name="T24" fmla="*/ 60 w 379"/>
                <a:gd name="T25" fmla="*/ 536 h 983"/>
                <a:gd name="T26" fmla="*/ 113 w 379"/>
                <a:gd name="T27" fmla="*/ 662 h 983"/>
                <a:gd name="T28" fmla="*/ 181 w 379"/>
                <a:gd name="T29" fmla="*/ 568 h 983"/>
                <a:gd name="T30" fmla="*/ 133 w 379"/>
                <a:gd name="T31" fmla="*/ 693 h 983"/>
                <a:gd name="T32" fmla="*/ 203 w 379"/>
                <a:gd name="T33" fmla="*/ 786 h 983"/>
                <a:gd name="T34" fmla="*/ 270 w 379"/>
                <a:gd name="T35" fmla="*/ 681 h 983"/>
                <a:gd name="T36" fmla="*/ 220 w 379"/>
                <a:gd name="T37" fmla="*/ 806 h 983"/>
                <a:gd name="T38" fmla="*/ 379 w 379"/>
                <a:gd name="T39" fmla="*/ 960 h 983"/>
                <a:gd name="T40" fmla="*/ 360 w 379"/>
                <a:gd name="T41" fmla="*/ 983 h 983"/>
                <a:gd name="T42" fmla="*/ 30 w 379"/>
                <a:gd name="T43" fmla="*/ 51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9" h="983">
                  <a:moveTo>
                    <a:pt x="30" y="510"/>
                  </a:moveTo>
                  <a:cubicBezTo>
                    <a:pt x="0" y="322"/>
                    <a:pt x="68" y="94"/>
                    <a:pt x="101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9"/>
                    <a:pt x="105" y="60"/>
                    <a:pt x="87" y="134"/>
                  </a:cubicBezTo>
                  <a:cubicBezTo>
                    <a:pt x="113" y="106"/>
                    <a:pt x="166" y="65"/>
                    <a:pt x="239" y="95"/>
                  </a:cubicBezTo>
                  <a:cubicBezTo>
                    <a:pt x="239" y="95"/>
                    <a:pt x="174" y="193"/>
                    <a:pt x="81" y="163"/>
                  </a:cubicBezTo>
                  <a:cubicBezTo>
                    <a:pt x="71" y="205"/>
                    <a:pt x="62" y="254"/>
                    <a:pt x="56" y="304"/>
                  </a:cubicBezTo>
                  <a:cubicBezTo>
                    <a:pt x="84" y="276"/>
                    <a:pt x="134" y="242"/>
                    <a:pt x="203" y="270"/>
                  </a:cubicBezTo>
                  <a:cubicBezTo>
                    <a:pt x="203" y="270"/>
                    <a:pt x="141" y="363"/>
                    <a:pt x="52" y="340"/>
                  </a:cubicBezTo>
                  <a:cubicBezTo>
                    <a:pt x="48" y="391"/>
                    <a:pt x="47" y="442"/>
                    <a:pt x="52" y="489"/>
                  </a:cubicBezTo>
                  <a:cubicBezTo>
                    <a:pt x="73" y="466"/>
                    <a:pt x="114" y="439"/>
                    <a:pt x="172" y="479"/>
                  </a:cubicBezTo>
                  <a:cubicBezTo>
                    <a:pt x="172" y="479"/>
                    <a:pt x="112" y="541"/>
                    <a:pt x="58" y="523"/>
                  </a:cubicBezTo>
                  <a:cubicBezTo>
                    <a:pt x="58" y="527"/>
                    <a:pt x="59" y="532"/>
                    <a:pt x="60" y="536"/>
                  </a:cubicBezTo>
                  <a:cubicBezTo>
                    <a:pt x="70" y="578"/>
                    <a:pt x="89" y="620"/>
                    <a:pt x="113" y="662"/>
                  </a:cubicBezTo>
                  <a:cubicBezTo>
                    <a:pt x="108" y="572"/>
                    <a:pt x="181" y="568"/>
                    <a:pt x="181" y="568"/>
                  </a:cubicBezTo>
                  <a:cubicBezTo>
                    <a:pt x="208" y="639"/>
                    <a:pt x="158" y="678"/>
                    <a:pt x="133" y="693"/>
                  </a:cubicBezTo>
                  <a:cubicBezTo>
                    <a:pt x="154" y="725"/>
                    <a:pt x="178" y="757"/>
                    <a:pt x="203" y="786"/>
                  </a:cubicBezTo>
                  <a:cubicBezTo>
                    <a:pt x="191" y="685"/>
                    <a:pt x="270" y="681"/>
                    <a:pt x="270" y="681"/>
                  </a:cubicBezTo>
                  <a:cubicBezTo>
                    <a:pt x="297" y="753"/>
                    <a:pt x="246" y="792"/>
                    <a:pt x="220" y="806"/>
                  </a:cubicBezTo>
                  <a:cubicBezTo>
                    <a:pt x="300" y="896"/>
                    <a:pt x="377" y="959"/>
                    <a:pt x="379" y="960"/>
                  </a:cubicBezTo>
                  <a:cubicBezTo>
                    <a:pt x="360" y="983"/>
                    <a:pt x="360" y="983"/>
                    <a:pt x="360" y="983"/>
                  </a:cubicBezTo>
                  <a:cubicBezTo>
                    <a:pt x="261" y="894"/>
                    <a:pt x="59" y="693"/>
                    <a:pt x="30" y="510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6" name="Freeform 40"/>
            <p:cNvSpPr/>
            <p:nvPr/>
          </p:nvSpPr>
          <p:spPr bwMode="auto">
            <a:xfrm>
              <a:off x="1690" y="1472"/>
              <a:ext cx="377" cy="774"/>
            </a:xfrm>
            <a:custGeom>
              <a:avLst/>
              <a:gdLst>
                <a:gd name="T0" fmla="*/ 174 w 490"/>
                <a:gd name="T1" fmla="*/ 119 h 1005"/>
                <a:gd name="T2" fmla="*/ 208 w 490"/>
                <a:gd name="T3" fmla="*/ 0 h 1005"/>
                <a:gd name="T4" fmla="*/ 231 w 490"/>
                <a:gd name="T5" fmla="*/ 8 h 1005"/>
                <a:gd name="T6" fmla="*/ 160 w 490"/>
                <a:gd name="T7" fmla="*/ 518 h 1005"/>
                <a:gd name="T8" fmla="*/ 490 w 490"/>
                <a:gd name="T9" fmla="*/ 991 h 1005"/>
                <a:gd name="T10" fmla="*/ 479 w 490"/>
                <a:gd name="T11" fmla="*/ 1005 h 1005"/>
                <a:gd name="T12" fmla="*/ 319 w 490"/>
                <a:gd name="T13" fmla="*/ 851 h 1005"/>
                <a:gd name="T14" fmla="*/ 147 w 490"/>
                <a:gd name="T15" fmla="*/ 858 h 1005"/>
                <a:gd name="T16" fmla="*/ 282 w 490"/>
                <a:gd name="T17" fmla="*/ 808 h 1005"/>
                <a:gd name="T18" fmla="*/ 222 w 490"/>
                <a:gd name="T19" fmla="*/ 725 h 1005"/>
                <a:gd name="T20" fmla="*/ 64 w 490"/>
                <a:gd name="T21" fmla="*/ 691 h 1005"/>
                <a:gd name="T22" fmla="*/ 191 w 490"/>
                <a:gd name="T23" fmla="*/ 674 h 1005"/>
                <a:gd name="T24" fmla="*/ 147 w 490"/>
                <a:gd name="T25" fmla="*/ 567 h 1005"/>
                <a:gd name="T26" fmla="*/ 144 w 490"/>
                <a:gd name="T27" fmla="*/ 554 h 1005"/>
                <a:gd name="T28" fmla="*/ 141 w 490"/>
                <a:gd name="T29" fmla="*/ 541 h 1005"/>
                <a:gd name="T30" fmla="*/ 0 w 490"/>
                <a:gd name="T31" fmla="*/ 503 h 1005"/>
                <a:gd name="T32" fmla="*/ 135 w 490"/>
                <a:gd name="T33" fmla="*/ 503 h 1005"/>
                <a:gd name="T34" fmla="*/ 133 w 490"/>
                <a:gd name="T35" fmla="*/ 365 h 1005"/>
                <a:gd name="T36" fmla="*/ 11 w 490"/>
                <a:gd name="T37" fmla="*/ 250 h 1005"/>
                <a:gd name="T38" fmla="*/ 137 w 490"/>
                <a:gd name="T39" fmla="*/ 320 h 1005"/>
                <a:gd name="T40" fmla="*/ 166 w 490"/>
                <a:gd name="T41" fmla="*/ 152 h 1005"/>
                <a:gd name="T42" fmla="*/ 43 w 490"/>
                <a:gd name="T43" fmla="*/ 37 h 1005"/>
                <a:gd name="T44" fmla="*/ 174 w 490"/>
                <a:gd name="T45" fmla="*/ 11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0" h="1005">
                  <a:moveTo>
                    <a:pt x="174" y="119"/>
                  </a:moveTo>
                  <a:cubicBezTo>
                    <a:pt x="191" y="52"/>
                    <a:pt x="206" y="5"/>
                    <a:pt x="208" y="0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198" y="102"/>
                    <a:pt x="130" y="330"/>
                    <a:pt x="160" y="518"/>
                  </a:cubicBezTo>
                  <a:cubicBezTo>
                    <a:pt x="189" y="701"/>
                    <a:pt x="391" y="902"/>
                    <a:pt x="490" y="991"/>
                  </a:cubicBezTo>
                  <a:cubicBezTo>
                    <a:pt x="479" y="1005"/>
                    <a:pt x="479" y="1005"/>
                    <a:pt x="479" y="1005"/>
                  </a:cubicBezTo>
                  <a:cubicBezTo>
                    <a:pt x="473" y="1000"/>
                    <a:pt x="397" y="939"/>
                    <a:pt x="319" y="851"/>
                  </a:cubicBezTo>
                  <a:cubicBezTo>
                    <a:pt x="294" y="867"/>
                    <a:pt x="211" y="914"/>
                    <a:pt x="147" y="858"/>
                  </a:cubicBezTo>
                  <a:cubicBezTo>
                    <a:pt x="147" y="858"/>
                    <a:pt x="219" y="785"/>
                    <a:pt x="282" y="808"/>
                  </a:cubicBezTo>
                  <a:cubicBezTo>
                    <a:pt x="261" y="782"/>
                    <a:pt x="240" y="754"/>
                    <a:pt x="222" y="725"/>
                  </a:cubicBezTo>
                  <a:cubicBezTo>
                    <a:pt x="188" y="741"/>
                    <a:pt x="105" y="768"/>
                    <a:pt x="64" y="691"/>
                  </a:cubicBezTo>
                  <a:cubicBezTo>
                    <a:pt x="64" y="691"/>
                    <a:pt x="129" y="641"/>
                    <a:pt x="191" y="674"/>
                  </a:cubicBezTo>
                  <a:cubicBezTo>
                    <a:pt x="172" y="639"/>
                    <a:pt x="157" y="603"/>
                    <a:pt x="147" y="567"/>
                  </a:cubicBezTo>
                  <a:cubicBezTo>
                    <a:pt x="146" y="563"/>
                    <a:pt x="145" y="559"/>
                    <a:pt x="144" y="554"/>
                  </a:cubicBezTo>
                  <a:cubicBezTo>
                    <a:pt x="143" y="550"/>
                    <a:pt x="142" y="545"/>
                    <a:pt x="141" y="541"/>
                  </a:cubicBezTo>
                  <a:cubicBezTo>
                    <a:pt x="109" y="560"/>
                    <a:pt x="37" y="590"/>
                    <a:pt x="0" y="503"/>
                  </a:cubicBezTo>
                  <a:cubicBezTo>
                    <a:pt x="0" y="503"/>
                    <a:pt x="73" y="445"/>
                    <a:pt x="135" y="503"/>
                  </a:cubicBezTo>
                  <a:cubicBezTo>
                    <a:pt x="130" y="459"/>
                    <a:pt x="130" y="412"/>
                    <a:pt x="133" y="365"/>
                  </a:cubicBezTo>
                  <a:cubicBezTo>
                    <a:pt x="100" y="366"/>
                    <a:pt x="19" y="356"/>
                    <a:pt x="11" y="250"/>
                  </a:cubicBezTo>
                  <a:cubicBezTo>
                    <a:pt x="11" y="250"/>
                    <a:pt x="106" y="248"/>
                    <a:pt x="137" y="320"/>
                  </a:cubicBezTo>
                  <a:cubicBezTo>
                    <a:pt x="144" y="260"/>
                    <a:pt x="155" y="202"/>
                    <a:pt x="166" y="152"/>
                  </a:cubicBezTo>
                  <a:cubicBezTo>
                    <a:pt x="134" y="153"/>
                    <a:pt x="52" y="143"/>
                    <a:pt x="43" y="37"/>
                  </a:cubicBezTo>
                  <a:cubicBezTo>
                    <a:pt x="43" y="37"/>
                    <a:pt x="149" y="34"/>
                    <a:pt x="174" y="119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7" name="Freeform 41"/>
            <p:cNvSpPr/>
            <p:nvPr/>
          </p:nvSpPr>
          <p:spPr bwMode="auto">
            <a:xfrm>
              <a:off x="1996" y="1067"/>
              <a:ext cx="90" cy="125"/>
            </a:xfrm>
            <a:custGeom>
              <a:avLst/>
              <a:gdLst>
                <a:gd name="T0" fmla="*/ 0 w 118"/>
                <a:gd name="T1" fmla="*/ 44 h 162"/>
                <a:gd name="T2" fmla="*/ 86 w 118"/>
                <a:gd name="T3" fmla="*/ 20 h 162"/>
                <a:gd name="T4" fmla="*/ 100 w 118"/>
                <a:gd name="T5" fmla="*/ 96 h 162"/>
                <a:gd name="T6" fmla="*/ 111 w 118"/>
                <a:gd name="T7" fmla="*/ 107 h 162"/>
                <a:gd name="T8" fmla="*/ 118 w 118"/>
                <a:gd name="T9" fmla="*/ 110 h 162"/>
                <a:gd name="T10" fmla="*/ 5 w 118"/>
                <a:gd name="T11" fmla="*/ 162 h 162"/>
                <a:gd name="T12" fmla="*/ 0 w 118"/>
                <a:gd name="T13" fmla="*/ 4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62">
                  <a:moveTo>
                    <a:pt x="0" y="44"/>
                  </a:moveTo>
                  <a:cubicBezTo>
                    <a:pt x="0" y="44"/>
                    <a:pt x="60" y="0"/>
                    <a:pt x="86" y="20"/>
                  </a:cubicBezTo>
                  <a:cubicBezTo>
                    <a:pt x="112" y="39"/>
                    <a:pt x="100" y="96"/>
                    <a:pt x="100" y="96"/>
                  </a:cubicBezTo>
                  <a:cubicBezTo>
                    <a:pt x="100" y="96"/>
                    <a:pt x="100" y="96"/>
                    <a:pt x="111" y="107"/>
                  </a:cubicBezTo>
                  <a:cubicBezTo>
                    <a:pt x="113" y="109"/>
                    <a:pt x="115" y="110"/>
                    <a:pt x="118" y="110"/>
                  </a:cubicBezTo>
                  <a:cubicBezTo>
                    <a:pt x="107" y="112"/>
                    <a:pt x="66" y="123"/>
                    <a:pt x="5" y="162"/>
                  </a:cubicBezTo>
                  <a:cubicBezTo>
                    <a:pt x="22" y="97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8" name="Freeform 42"/>
            <p:cNvSpPr/>
            <p:nvPr/>
          </p:nvSpPr>
          <p:spPr bwMode="auto">
            <a:xfrm>
              <a:off x="1800" y="1046"/>
              <a:ext cx="213" cy="319"/>
            </a:xfrm>
            <a:custGeom>
              <a:avLst/>
              <a:gdLst>
                <a:gd name="T0" fmla="*/ 134 w 276"/>
                <a:gd name="T1" fmla="*/ 20 h 415"/>
                <a:gd name="T2" fmla="*/ 135 w 276"/>
                <a:gd name="T3" fmla="*/ 18 h 415"/>
                <a:gd name="T4" fmla="*/ 136 w 276"/>
                <a:gd name="T5" fmla="*/ 20 h 415"/>
                <a:gd name="T6" fmla="*/ 199 w 276"/>
                <a:gd name="T7" fmla="*/ 3 h 415"/>
                <a:gd name="T8" fmla="*/ 254 w 276"/>
                <a:gd name="T9" fmla="*/ 72 h 415"/>
                <a:gd name="T10" fmla="*/ 259 w 276"/>
                <a:gd name="T11" fmla="*/ 190 h 415"/>
                <a:gd name="T12" fmla="*/ 235 w 276"/>
                <a:gd name="T13" fmla="*/ 206 h 415"/>
                <a:gd name="T14" fmla="*/ 62 w 276"/>
                <a:gd name="T15" fmla="*/ 415 h 415"/>
                <a:gd name="T16" fmla="*/ 2 w 276"/>
                <a:gd name="T17" fmla="*/ 350 h 415"/>
                <a:gd name="T18" fmla="*/ 29 w 276"/>
                <a:gd name="T19" fmla="*/ 143 h 415"/>
                <a:gd name="T20" fmla="*/ 134 w 276"/>
                <a:gd name="T21" fmla="*/ 2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6" h="415">
                  <a:moveTo>
                    <a:pt x="134" y="20"/>
                  </a:moveTo>
                  <a:cubicBezTo>
                    <a:pt x="135" y="18"/>
                    <a:pt x="135" y="18"/>
                    <a:pt x="135" y="18"/>
                  </a:cubicBezTo>
                  <a:cubicBezTo>
                    <a:pt x="136" y="19"/>
                    <a:pt x="136" y="20"/>
                    <a:pt x="136" y="20"/>
                  </a:cubicBezTo>
                  <a:cubicBezTo>
                    <a:pt x="136" y="20"/>
                    <a:pt x="163" y="0"/>
                    <a:pt x="199" y="3"/>
                  </a:cubicBezTo>
                  <a:cubicBezTo>
                    <a:pt x="234" y="6"/>
                    <a:pt x="254" y="72"/>
                    <a:pt x="254" y="72"/>
                  </a:cubicBezTo>
                  <a:cubicBezTo>
                    <a:pt x="254" y="72"/>
                    <a:pt x="276" y="125"/>
                    <a:pt x="259" y="190"/>
                  </a:cubicBezTo>
                  <a:cubicBezTo>
                    <a:pt x="251" y="195"/>
                    <a:pt x="243" y="200"/>
                    <a:pt x="235" y="206"/>
                  </a:cubicBezTo>
                  <a:cubicBezTo>
                    <a:pt x="153" y="263"/>
                    <a:pt x="82" y="373"/>
                    <a:pt x="62" y="415"/>
                  </a:cubicBezTo>
                  <a:cubicBezTo>
                    <a:pt x="44" y="388"/>
                    <a:pt x="22" y="361"/>
                    <a:pt x="2" y="350"/>
                  </a:cubicBezTo>
                  <a:cubicBezTo>
                    <a:pt x="0" y="294"/>
                    <a:pt x="2" y="210"/>
                    <a:pt x="29" y="143"/>
                  </a:cubicBezTo>
                  <a:cubicBezTo>
                    <a:pt x="59" y="69"/>
                    <a:pt x="134" y="20"/>
                    <a:pt x="134" y="20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9" name="Freeform 43"/>
            <p:cNvSpPr/>
            <p:nvPr/>
          </p:nvSpPr>
          <p:spPr bwMode="auto">
            <a:xfrm>
              <a:off x="1655" y="1081"/>
              <a:ext cx="112" cy="257"/>
            </a:xfrm>
            <a:custGeom>
              <a:avLst/>
              <a:gdLst>
                <a:gd name="T0" fmla="*/ 100 w 145"/>
                <a:gd name="T1" fmla="*/ 188 h 333"/>
                <a:gd name="T2" fmla="*/ 145 w 145"/>
                <a:gd name="T3" fmla="*/ 294 h 333"/>
                <a:gd name="T4" fmla="*/ 93 w 145"/>
                <a:gd name="T5" fmla="*/ 333 h 333"/>
                <a:gd name="T6" fmla="*/ 20 w 145"/>
                <a:gd name="T7" fmla="*/ 40 h 333"/>
                <a:gd name="T8" fmla="*/ 70 w 145"/>
                <a:gd name="T9" fmla="*/ 5 h 333"/>
                <a:gd name="T10" fmla="*/ 70 w 145"/>
                <a:gd name="T11" fmla="*/ 3 h 333"/>
                <a:gd name="T12" fmla="*/ 100 w 145"/>
                <a:gd name="T13" fmla="*/ 188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333">
                  <a:moveTo>
                    <a:pt x="100" y="188"/>
                  </a:moveTo>
                  <a:cubicBezTo>
                    <a:pt x="101" y="237"/>
                    <a:pt x="125" y="273"/>
                    <a:pt x="145" y="294"/>
                  </a:cubicBezTo>
                  <a:cubicBezTo>
                    <a:pt x="121" y="294"/>
                    <a:pt x="103" y="301"/>
                    <a:pt x="93" y="333"/>
                  </a:cubicBezTo>
                  <a:cubicBezTo>
                    <a:pt x="6" y="251"/>
                    <a:pt x="0" y="80"/>
                    <a:pt x="20" y="40"/>
                  </a:cubicBezTo>
                  <a:cubicBezTo>
                    <a:pt x="40" y="0"/>
                    <a:pt x="70" y="5"/>
                    <a:pt x="70" y="5"/>
                  </a:cubicBezTo>
                  <a:cubicBezTo>
                    <a:pt x="70" y="5"/>
                    <a:pt x="70" y="4"/>
                    <a:pt x="70" y="3"/>
                  </a:cubicBezTo>
                  <a:cubicBezTo>
                    <a:pt x="145" y="10"/>
                    <a:pt x="99" y="110"/>
                    <a:pt x="100" y="1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0" name="Freeform 44"/>
            <p:cNvSpPr/>
            <p:nvPr/>
          </p:nvSpPr>
          <p:spPr bwMode="auto">
            <a:xfrm>
              <a:off x="1822" y="1000"/>
              <a:ext cx="82" cy="84"/>
            </a:xfrm>
            <a:custGeom>
              <a:avLst/>
              <a:gdLst>
                <a:gd name="T0" fmla="*/ 71 w 107"/>
                <a:gd name="T1" fmla="*/ 10 h 109"/>
                <a:gd name="T2" fmla="*/ 107 w 107"/>
                <a:gd name="T3" fmla="*/ 78 h 109"/>
                <a:gd name="T4" fmla="*/ 106 w 107"/>
                <a:gd name="T5" fmla="*/ 80 h 109"/>
                <a:gd name="T6" fmla="*/ 69 w 107"/>
                <a:gd name="T7" fmla="*/ 109 h 109"/>
                <a:gd name="T8" fmla="*/ 0 w 107"/>
                <a:gd name="T9" fmla="*/ 31 h 109"/>
                <a:gd name="T10" fmla="*/ 71 w 107"/>
                <a:gd name="T11" fmla="*/ 1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09">
                  <a:moveTo>
                    <a:pt x="71" y="10"/>
                  </a:moveTo>
                  <a:cubicBezTo>
                    <a:pt x="99" y="19"/>
                    <a:pt x="106" y="68"/>
                    <a:pt x="107" y="78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0"/>
                    <a:pt x="89" y="90"/>
                    <a:pt x="69" y="10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39" y="0"/>
                    <a:pt x="71" y="10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1" name="Freeform 45"/>
            <p:cNvSpPr/>
            <p:nvPr/>
          </p:nvSpPr>
          <p:spPr bwMode="auto">
            <a:xfrm>
              <a:off x="1709" y="996"/>
              <a:ext cx="166" cy="319"/>
            </a:xfrm>
            <a:custGeom>
              <a:avLst/>
              <a:gdLst>
                <a:gd name="T0" fmla="*/ 146 w 215"/>
                <a:gd name="T1" fmla="*/ 36 h 415"/>
                <a:gd name="T2" fmla="*/ 215 w 215"/>
                <a:gd name="T3" fmla="*/ 114 h 415"/>
                <a:gd name="T4" fmla="*/ 147 w 215"/>
                <a:gd name="T5" fmla="*/ 208 h 415"/>
                <a:gd name="T6" fmla="*/ 120 w 215"/>
                <a:gd name="T7" fmla="*/ 415 h 415"/>
                <a:gd name="T8" fmla="*/ 106 w 215"/>
                <a:gd name="T9" fmla="*/ 409 h 415"/>
                <a:gd name="T10" fmla="*/ 75 w 215"/>
                <a:gd name="T11" fmla="*/ 405 h 415"/>
                <a:gd name="T12" fmla="*/ 30 w 215"/>
                <a:gd name="T13" fmla="*/ 299 h 415"/>
                <a:gd name="T14" fmla="*/ 0 w 215"/>
                <a:gd name="T15" fmla="*/ 114 h 415"/>
                <a:gd name="T16" fmla="*/ 61 w 215"/>
                <a:gd name="T17" fmla="*/ 21 h 415"/>
                <a:gd name="T18" fmla="*/ 146 w 215"/>
                <a:gd name="T19" fmla="*/ 3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415">
                  <a:moveTo>
                    <a:pt x="146" y="36"/>
                  </a:moveTo>
                  <a:cubicBezTo>
                    <a:pt x="215" y="114"/>
                    <a:pt x="215" y="114"/>
                    <a:pt x="215" y="114"/>
                  </a:cubicBezTo>
                  <a:cubicBezTo>
                    <a:pt x="191" y="136"/>
                    <a:pt x="163" y="169"/>
                    <a:pt x="147" y="208"/>
                  </a:cubicBezTo>
                  <a:cubicBezTo>
                    <a:pt x="120" y="275"/>
                    <a:pt x="118" y="359"/>
                    <a:pt x="120" y="415"/>
                  </a:cubicBezTo>
                  <a:cubicBezTo>
                    <a:pt x="116" y="412"/>
                    <a:pt x="111" y="410"/>
                    <a:pt x="106" y="409"/>
                  </a:cubicBezTo>
                  <a:cubicBezTo>
                    <a:pt x="95" y="407"/>
                    <a:pt x="85" y="405"/>
                    <a:pt x="75" y="405"/>
                  </a:cubicBezTo>
                  <a:cubicBezTo>
                    <a:pt x="55" y="384"/>
                    <a:pt x="31" y="348"/>
                    <a:pt x="30" y="299"/>
                  </a:cubicBezTo>
                  <a:cubicBezTo>
                    <a:pt x="29" y="221"/>
                    <a:pt x="75" y="121"/>
                    <a:pt x="0" y="114"/>
                  </a:cubicBezTo>
                  <a:cubicBezTo>
                    <a:pt x="2" y="104"/>
                    <a:pt x="15" y="41"/>
                    <a:pt x="61" y="21"/>
                  </a:cubicBezTo>
                  <a:cubicBezTo>
                    <a:pt x="110" y="0"/>
                    <a:pt x="146" y="36"/>
                    <a:pt x="146" y="36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2" name="Freeform 46"/>
            <p:cNvSpPr/>
            <p:nvPr/>
          </p:nvSpPr>
          <p:spPr bwMode="auto">
            <a:xfrm>
              <a:off x="1972" y="1251"/>
              <a:ext cx="174" cy="162"/>
            </a:xfrm>
            <a:custGeom>
              <a:avLst/>
              <a:gdLst>
                <a:gd name="T0" fmla="*/ 219 w 226"/>
                <a:gd name="T1" fmla="*/ 74 h 211"/>
                <a:gd name="T2" fmla="*/ 106 w 226"/>
                <a:gd name="T3" fmla="*/ 211 h 211"/>
                <a:gd name="T4" fmla="*/ 0 w 226"/>
                <a:gd name="T5" fmla="*/ 202 h 211"/>
                <a:gd name="T6" fmla="*/ 185 w 226"/>
                <a:gd name="T7" fmla="*/ 30 h 211"/>
                <a:gd name="T8" fmla="*/ 219 w 226"/>
                <a:gd name="T9" fmla="*/ 7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211">
                  <a:moveTo>
                    <a:pt x="219" y="74"/>
                  </a:moveTo>
                  <a:cubicBezTo>
                    <a:pt x="212" y="148"/>
                    <a:pt x="106" y="211"/>
                    <a:pt x="106" y="211"/>
                  </a:cubicBezTo>
                  <a:cubicBezTo>
                    <a:pt x="106" y="211"/>
                    <a:pt x="66" y="197"/>
                    <a:pt x="0" y="202"/>
                  </a:cubicBezTo>
                  <a:cubicBezTo>
                    <a:pt x="96" y="130"/>
                    <a:pt x="185" y="30"/>
                    <a:pt x="185" y="30"/>
                  </a:cubicBezTo>
                  <a:cubicBezTo>
                    <a:pt x="185" y="30"/>
                    <a:pt x="226" y="0"/>
                    <a:pt x="219" y="74"/>
                  </a:cubicBezTo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3" name="Freeform 47"/>
            <p:cNvSpPr/>
            <p:nvPr/>
          </p:nvSpPr>
          <p:spPr bwMode="auto">
            <a:xfrm>
              <a:off x="1848" y="1149"/>
              <a:ext cx="312" cy="275"/>
            </a:xfrm>
            <a:custGeom>
              <a:avLst/>
              <a:gdLst>
                <a:gd name="T0" fmla="*/ 310 w 405"/>
                <a:gd name="T1" fmla="*/ 4 h 357"/>
                <a:gd name="T2" fmla="*/ 324 w 405"/>
                <a:gd name="T3" fmla="*/ 3 h 357"/>
                <a:gd name="T4" fmla="*/ 376 w 405"/>
                <a:gd name="T5" fmla="*/ 21 h 357"/>
                <a:gd name="T6" fmla="*/ 346 w 405"/>
                <a:gd name="T7" fmla="*/ 162 h 357"/>
                <a:gd name="T8" fmla="*/ 161 w 405"/>
                <a:gd name="T9" fmla="*/ 334 h 357"/>
                <a:gd name="T10" fmla="*/ 45 w 405"/>
                <a:gd name="T11" fmla="*/ 357 h 357"/>
                <a:gd name="T12" fmla="*/ 0 w 405"/>
                <a:gd name="T13" fmla="*/ 281 h 357"/>
                <a:gd name="T14" fmla="*/ 173 w 405"/>
                <a:gd name="T15" fmla="*/ 72 h 357"/>
                <a:gd name="T16" fmla="*/ 310 w 405"/>
                <a:gd name="T17" fmla="*/ 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357">
                  <a:moveTo>
                    <a:pt x="310" y="4"/>
                  </a:moveTo>
                  <a:cubicBezTo>
                    <a:pt x="314" y="5"/>
                    <a:pt x="318" y="4"/>
                    <a:pt x="324" y="3"/>
                  </a:cubicBezTo>
                  <a:cubicBezTo>
                    <a:pt x="339" y="2"/>
                    <a:pt x="358" y="0"/>
                    <a:pt x="376" y="21"/>
                  </a:cubicBezTo>
                  <a:cubicBezTo>
                    <a:pt x="405" y="54"/>
                    <a:pt x="346" y="162"/>
                    <a:pt x="346" y="162"/>
                  </a:cubicBezTo>
                  <a:cubicBezTo>
                    <a:pt x="346" y="162"/>
                    <a:pt x="257" y="262"/>
                    <a:pt x="161" y="334"/>
                  </a:cubicBezTo>
                  <a:cubicBezTo>
                    <a:pt x="129" y="336"/>
                    <a:pt x="89" y="342"/>
                    <a:pt x="45" y="357"/>
                  </a:cubicBezTo>
                  <a:cubicBezTo>
                    <a:pt x="45" y="357"/>
                    <a:pt x="26" y="319"/>
                    <a:pt x="0" y="281"/>
                  </a:cubicBezTo>
                  <a:cubicBezTo>
                    <a:pt x="20" y="239"/>
                    <a:pt x="91" y="129"/>
                    <a:pt x="173" y="72"/>
                  </a:cubicBezTo>
                  <a:cubicBezTo>
                    <a:pt x="248" y="20"/>
                    <a:pt x="298" y="6"/>
                    <a:pt x="310" y="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4" name="Freeform 48"/>
            <p:cNvSpPr/>
            <p:nvPr/>
          </p:nvSpPr>
          <p:spPr bwMode="auto">
            <a:xfrm>
              <a:off x="1871" y="1390"/>
              <a:ext cx="205" cy="119"/>
            </a:xfrm>
            <a:custGeom>
              <a:avLst/>
              <a:gdLst>
                <a:gd name="T0" fmla="*/ 15 w 267"/>
                <a:gd name="T1" fmla="*/ 44 h 154"/>
                <a:gd name="T2" fmla="*/ 237 w 267"/>
                <a:gd name="T3" fmla="*/ 30 h 154"/>
                <a:gd name="T4" fmla="*/ 218 w 267"/>
                <a:gd name="T5" fmla="*/ 113 h 154"/>
                <a:gd name="T6" fmla="*/ 0 w 267"/>
                <a:gd name="T7" fmla="*/ 130 h 154"/>
                <a:gd name="T8" fmla="*/ 15 w 267"/>
                <a:gd name="T9" fmla="*/ 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154">
                  <a:moveTo>
                    <a:pt x="15" y="44"/>
                  </a:moveTo>
                  <a:cubicBezTo>
                    <a:pt x="149" y="0"/>
                    <a:pt x="237" y="30"/>
                    <a:pt x="237" y="30"/>
                  </a:cubicBezTo>
                  <a:cubicBezTo>
                    <a:pt x="267" y="97"/>
                    <a:pt x="218" y="113"/>
                    <a:pt x="218" y="113"/>
                  </a:cubicBezTo>
                  <a:cubicBezTo>
                    <a:pt x="137" y="154"/>
                    <a:pt x="38" y="138"/>
                    <a:pt x="0" y="130"/>
                  </a:cubicBezTo>
                  <a:cubicBezTo>
                    <a:pt x="45" y="104"/>
                    <a:pt x="15" y="44"/>
                    <a:pt x="15" y="44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5" name="Freeform 49"/>
            <p:cNvSpPr/>
            <p:nvPr/>
          </p:nvSpPr>
          <p:spPr bwMode="auto">
            <a:xfrm>
              <a:off x="1727" y="1303"/>
              <a:ext cx="179" cy="187"/>
            </a:xfrm>
            <a:custGeom>
              <a:avLst/>
              <a:gdLst>
                <a:gd name="T0" fmla="*/ 83 w 232"/>
                <a:gd name="T1" fmla="*/ 10 h 243"/>
                <a:gd name="T2" fmla="*/ 202 w 232"/>
                <a:gd name="T3" fmla="*/ 157 h 243"/>
                <a:gd name="T4" fmla="*/ 187 w 232"/>
                <a:gd name="T5" fmla="*/ 243 h 243"/>
                <a:gd name="T6" fmla="*/ 171 w 232"/>
                <a:gd name="T7" fmla="*/ 239 h 243"/>
                <a:gd name="T8" fmla="*/ 6 w 232"/>
                <a:gd name="T9" fmla="*/ 51 h 243"/>
                <a:gd name="T10" fmla="*/ 0 w 232"/>
                <a:gd name="T11" fmla="*/ 45 h 243"/>
                <a:gd name="T12" fmla="*/ 83 w 232"/>
                <a:gd name="T13" fmla="*/ 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243">
                  <a:moveTo>
                    <a:pt x="83" y="10"/>
                  </a:moveTo>
                  <a:cubicBezTo>
                    <a:pt x="130" y="18"/>
                    <a:pt x="202" y="157"/>
                    <a:pt x="202" y="157"/>
                  </a:cubicBezTo>
                  <a:cubicBezTo>
                    <a:pt x="202" y="157"/>
                    <a:pt x="232" y="217"/>
                    <a:pt x="187" y="243"/>
                  </a:cubicBezTo>
                  <a:cubicBezTo>
                    <a:pt x="177" y="240"/>
                    <a:pt x="171" y="239"/>
                    <a:pt x="171" y="239"/>
                  </a:cubicBezTo>
                  <a:cubicBezTo>
                    <a:pt x="68" y="215"/>
                    <a:pt x="6" y="51"/>
                    <a:pt x="6" y="51"/>
                  </a:cubicBezTo>
                  <a:cubicBezTo>
                    <a:pt x="4" y="49"/>
                    <a:pt x="2" y="47"/>
                    <a:pt x="0" y="45"/>
                  </a:cubicBezTo>
                  <a:cubicBezTo>
                    <a:pt x="13" y="0"/>
                    <a:pt x="44" y="3"/>
                    <a:pt x="83" y="10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6" name="Freeform 51"/>
            <p:cNvSpPr/>
            <p:nvPr/>
          </p:nvSpPr>
          <p:spPr bwMode="auto">
            <a:xfrm>
              <a:off x="4708" y="777"/>
              <a:ext cx="809" cy="1796"/>
            </a:xfrm>
            <a:custGeom>
              <a:avLst/>
              <a:gdLst>
                <a:gd name="T0" fmla="*/ 961 w 1051"/>
                <a:gd name="T1" fmla="*/ 1393 h 2332"/>
                <a:gd name="T2" fmla="*/ 742 w 1051"/>
                <a:gd name="T3" fmla="*/ 594 h 2332"/>
                <a:gd name="T4" fmla="*/ 374 w 1051"/>
                <a:gd name="T5" fmla="*/ 0 h 2332"/>
                <a:gd name="T6" fmla="*/ 562 w 1051"/>
                <a:gd name="T7" fmla="*/ 347 h 2332"/>
                <a:gd name="T8" fmla="*/ 353 w 1051"/>
                <a:gd name="T9" fmla="*/ 337 h 2332"/>
                <a:gd name="T10" fmla="*/ 573 w 1051"/>
                <a:gd name="T11" fmla="*/ 362 h 2332"/>
                <a:gd name="T12" fmla="*/ 615 w 1051"/>
                <a:gd name="T13" fmla="*/ 481 h 2332"/>
                <a:gd name="T14" fmla="*/ 573 w 1051"/>
                <a:gd name="T15" fmla="*/ 540 h 2332"/>
                <a:gd name="T16" fmla="*/ 851 w 1051"/>
                <a:gd name="T17" fmla="*/ 885 h 2332"/>
                <a:gd name="T18" fmla="*/ 717 w 1051"/>
                <a:gd name="T19" fmla="*/ 814 h 2332"/>
                <a:gd name="T20" fmla="*/ 683 w 1051"/>
                <a:gd name="T21" fmla="*/ 750 h 2332"/>
                <a:gd name="T22" fmla="*/ 628 w 1051"/>
                <a:gd name="T23" fmla="*/ 716 h 2332"/>
                <a:gd name="T24" fmla="*/ 566 w 1051"/>
                <a:gd name="T25" fmla="*/ 764 h 2332"/>
                <a:gd name="T26" fmla="*/ 693 w 1051"/>
                <a:gd name="T27" fmla="*/ 866 h 2332"/>
                <a:gd name="T28" fmla="*/ 336 w 1051"/>
                <a:gd name="T29" fmla="*/ 727 h 2332"/>
                <a:gd name="T30" fmla="*/ 328 w 1051"/>
                <a:gd name="T31" fmla="*/ 659 h 2332"/>
                <a:gd name="T32" fmla="*/ 281 w 1051"/>
                <a:gd name="T33" fmla="*/ 652 h 2332"/>
                <a:gd name="T34" fmla="*/ 257 w 1051"/>
                <a:gd name="T35" fmla="*/ 619 h 2332"/>
                <a:gd name="T36" fmla="*/ 201 w 1051"/>
                <a:gd name="T37" fmla="*/ 591 h 2332"/>
                <a:gd name="T38" fmla="*/ 151 w 1051"/>
                <a:gd name="T39" fmla="*/ 625 h 2332"/>
                <a:gd name="T40" fmla="*/ 256 w 1051"/>
                <a:gd name="T41" fmla="*/ 670 h 2332"/>
                <a:gd name="T42" fmla="*/ 224 w 1051"/>
                <a:gd name="T43" fmla="*/ 724 h 2332"/>
                <a:gd name="T44" fmla="*/ 309 w 1051"/>
                <a:gd name="T45" fmla="*/ 740 h 2332"/>
                <a:gd name="T46" fmla="*/ 244 w 1051"/>
                <a:gd name="T47" fmla="*/ 868 h 2332"/>
                <a:gd name="T48" fmla="*/ 8 w 1051"/>
                <a:gd name="T49" fmla="*/ 749 h 2332"/>
                <a:gd name="T50" fmla="*/ 556 w 1051"/>
                <a:gd name="T51" fmla="*/ 878 h 2332"/>
                <a:gd name="T52" fmla="*/ 953 w 1051"/>
                <a:gd name="T53" fmla="*/ 1471 h 2332"/>
                <a:gd name="T54" fmla="*/ 996 w 1051"/>
                <a:gd name="T55" fmla="*/ 2031 h 2332"/>
                <a:gd name="T56" fmla="*/ 891 w 1051"/>
                <a:gd name="T57" fmla="*/ 1880 h 2332"/>
                <a:gd name="T58" fmla="*/ 782 w 1051"/>
                <a:gd name="T59" fmla="*/ 1325 h 2332"/>
                <a:gd name="T60" fmla="*/ 785 w 1051"/>
                <a:gd name="T61" fmla="*/ 1779 h 2332"/>
                <a:gd name="T62" fmla="*/ 629 w 1051"/>
                <a:gd name="T63" fmla="*/ 1589 h 2332"/>
                <a:gd name="T64" fmla="*/ 581 w 1051"/>
                <a:gd name="T65" fmla="*/ 1558 h 2332"/>
                <a:gd name="T66" fmla="*/ 904 w 1051"/>
                <a:gd name="T67" fmla="*/ 2013 h 2332"/>
                <a:gd name="T68" fmla="*/ 1006 w 1051"/>
                <a:gd name="T69" fmla="*/ 2321 h 2332"/>
                <a:gd name="T70" fmla="*/ 997 w 1051"/>
                <a:gd name="T71" fmla="*/ 1835 h 2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1" h="2332">
                  <a:moveTo>
                    <a:pt x="991" y="1483"/>
                  </a:moveTo>
                  <a:cubicBezTo>
                    <a:pt x="987" y="1434"/>
                    <a:pt x="965" y="1437"/>
                    <a:pt x="961" y="1393"/>
                  </a:cubicBezTo>
                  <a:cubicBezTo>
                    <a:pt x="958" y="1349"/>
                    <a:pt x="915" y="1147"/>
                    <a:pt x="898" y="1013"/>
                  </a:cubicBezTo>
                  <a:cubicBezTo>
                    <a:pt x="880" y="879"/>
                    <a:pt x="837" y="758"/>
                    <a:pt x="742" y="594"/>
                  </a:cubicBezTo>
                  <a:cubicBezTo>
                    <a:pt x="646" y="431"/>
                    <a:pt x="408" y="98"/>
                    <a:pt x="398" y="39"/>
                  </a:cubicBezTo>
                  <a:cubicBezTo>
                    <a:pt x="395" y="21"/>
                    <a:pt x="385" y="8"/>
                    <a:pt x="374" y="0"/>
                  </a:cubicBezTo>
                  <a:cubicBezTo>
                    <a:pt x="373" y="4"/>
                    <a:pt x="372" y="8"/>
                    <a:pt x="372" y="12"/>
                  </a:cubicBezTo>
                  <a:cubicBezTo>
                    <a:pt x="368" y="58"/>
                    <a:pt x="413" y="153"/>
                    <a:pt x="562" y="347"/>
                  </a:cubicBezTo>
                  <a:cubicBezTo>
                    <a:pt x="557" y="351"/>
                    <a:pt x="549" y="355"/>
                    <a:pt x="536" y="351"/>
                  </a:cubicBezTo>
                  <a:cubicBezTo>
                    <a:pt x="509" y="344"/>
                    <a:pt x="436" y="264"/>
                    <a:pt x="353" y="337"/>
                  </a:cubicBezTo>
                  <a:cubicBezTo>
                    <a:pt x="353" y="337"/>
                    <a:pt x="410" y="441"/>
                    <a:pt x="494" y="409"/>
                  </a:cubicBezTo>
                  <a:cubicBezTo>
                    <a:pt x="537" y="393"/>
                    <a:pt x="561" y="375"/>
                    <a:pt x="573" y="362"/>
                  </a:cubicBezTo>
                  <a:cubicBezTo>
                    <a:pt x="599" y="396"/>
                    <a:pt x="624" y="432"/>
                    <a:pt x="647" y="468"/>
                  </a:cubicBezTo>
                  <a:cubicBezTo>
                    <a:pt x="645" y="474"/>
                    <a:pt x="637" y="488"/>
                    <a:pt x="615" y="481"/>
                  </a:cubicBezTo>
                  <a:cubicBezTo>
                    <a:pt x="588" y="474"/>
                    <a:pt x="515" y="394"/>
                    <a:pt x="432" y="467"/>
                  </a:cubicBezTo>
                  <a:cubicBezTo>
                    <a:pt x="432" y="467"/>
                    <a:pt x="489" y="571"/>
                    <a:pt x="573" y="540"/>
                  </a:cubicBezTo>
                  <a:cubicBezTo>
                    <a:pt x="625" y="520"/>
                    <a:pt x="648" y="499"/>
                    <a:pt x="658" y="486"/>
                  </a:cubicBezTo>
                  <a:cubicBezTo>
                    <a:pt x="762" y="649"/>
                    <a:pt x="840" y="816"/>
                    <a:pt x="851" y="885"/>
                  </a:cubicBezTo>
                  <a:cubicBezTo>
                    <a:pt x="851" y="885"/>
                    <a:pt x="889" y="977"/>
                    <a:pt x="841" y="964"/>
                  </a:cubicBezTo>
                  <a:cubicBezTo>
                    <a:pt x="793" y="951"/>
                    <a:pt x="719" y="858"/>
                    <a:pt x="717" y="814"/>
                  </a:cubicBezTo>
                  <a:cubicBezTo>
                    <a:pt x="716" y="769"/>
                    <a:pt x="745" y="740"/>
                    <a:pt x="730" y="720"/>
                  </a:cubicBezTo>
                  <a:cubicBezTo>
                    <a:pt x="715" y="700"/>
                    <a:pt x="683" y="746"/>
                    <a:pt x="683" y="750"/>
                  </a:cubicBezTo>
                  <a:cubicBezTo>
                    <a:pt x="684" y="752"/>
                    <a:pt x="675" y="742"/>
                    <a:pt x="664" y="732"/>
                  </a:cubicBezTo>
                  <a:cubicBezTo>
                    <a:pt x="652" y="721"/>
                    <a:pt x="637" y="711"/>
                    <a:pt x="628" y="716"/>
                  </a:cubicBezTo>
                  <a:cubicBezTo>
                    <a:pt x="612" y="725"/>
                    <a:pt x="648" y="786"/>
                    <a:pt x="648" y="786"/>
                  </a:cubicBezTo>
                  <a:cubicBezTo>
                    <a:pt x="648" y="786"/>
                    <a:pt x="571" y="752"/>
                    <a:pt x="566" y="764"/>
                  </a:cubicBezTo>
                  <a:cubicBezTo>
                    <a:pt x="562" y="776"/>
                    <a:pt x="652" y="806"/>
                    <a:pt x="664" y="818"/>
                  </a:cubicBezTo>
                  <a:cubicBezTo>
                    <a:pt x="676" y="830"/>
                    <a:pt x="693" y="866"/>
                    <a:pt x="693" y="866"/>
                  </a:cubicBezTo>
                  <a:cubicBezTo>
                    <a:pt x="693" y="866"/>
                    <a:pt x="592" y="835"/>
                    <a:pt x="455" y="836"/>
                  </a:cubicBezTo>
                  <a:cubicBezTo>
                    <a:pt x="431" y="819"/>
                    <a:pt x="379" y="778"/>
                    <a:pt x="336" y="727"/>
                  </a:cubicBezTo>
                  <a:cubicBezTo>
                    <a:pt x="366" y="708"/>
                    <a:pt x="374" y="643"/>
                    <a:pt x="374" y="643"/>
                  </a:cubicBezTo>
                  <a:cubicBezTo>
                    <a:pt x="373" y="612"/>
                    <a:pt x="344" y="635"/>
                    <a:pt x="328" y="659"/>
                  </a:cubicBezTo>
                  <a:cubicBezTo>
                    <a:pt x="323" y="667"/>
                    <a:pt x="314" y="675"/>
                    <a:pt x="302" y="683"/>
                  </a:cubicBezTo>
                  <a:cubicBezTo>
                    <a:pt x="295" y="673"/>
                    <a:pt x="288" y="663"/>
                    <a:pt x="281" y="652"/>
                  </a:cubicBezTo>
                  <a:cubicBezTo>
                    <a:pt x="298" y="607"/>
                    <a:pt x="284" y="454"/>
                    <a:pt x="259" y="481"/>
                  </a:cubicBezTo>
                  <a:cubicBezTo>
                    <a:pt x="259" y="481"/>
                    <a:pt x="280" y="596"/>
                    <a:pt x="257" y="619"/>
                  </a:cubicBezTo>
                  <a:cubicBezTo>
                    <a:pt x="209" y="550"/>
                    <a:pt x="161" y="482"/>
                    <a:pt x="158" y="488"/>
                  </a:cubicBezTo>
                  <a:cubicBezTo>
                    <a:pt x="153" y="496"/>
                    <a:pt x="152" y="514"/>
                    <a:pt x="201" y="591"/>
                  </a:cubicBezTo>
                  <a:cubicBezTo>
                    <a:pt x="208" y="602"/>
                    <a:pt x="217" y="614"/>
                    <a:pt x="226" y="628"/>
                  </a:cubicBezTo>
                  <a:cubicBezTo>
                    <a:pt x="193" y="631"/>
                    <a:pt x="151" y="625"/>
                    <a:pt x="151" y="625"/>
                  </a:cubicBezTo>
                  <a:cubicBezTo>
                    <a:pt x="151" y="625"/>
                    <a:pt x="137" y="630"/>
                    <a:pt x="157" y="644"/>
                  </a:cubicBezTo>
                  <a:cubicBezTo>
                    <a:pt x="174" y="656"/>
                    <a:pt x="224" y="675"/>
                    <a:pt x="256" y="670"/>
                  </a:cubicBezTo>
                  <a:cubicBezTo>
                    <a:pt x="263" y="679"/>
                    <a:pt x="271" y="689"/>
                    <a:pt x="278" y="699"/>
                  </a:cubicBezTo>
                  <a:cubicBezTo>
                    <a:pt x="257" y="711"/>
                    <a:pt x="236" y="721"/>
                    <a:pt x="224" y="724"/>
                  </a:cubicBezTo>
                  <a:cubicBezTo>
                    <a:pt x="201" y="731"/>
                    <a:pt x="193" y="745"/>
                    <a:pt x="216" y="754"/>
                  </a:cubicBezTo>
                  <a:cubicBezTo>
                    <a:pt x="235" y="761"/>
                    <a:pt x="277" y="752"/>
                    <a:pt x="309" y="740"/>
                  </a:cubicBezTo>
                  <a:cubicBezTo>
                    <a:pt x="342" y="781"/>
                    <a:pt x="374" y="819"/>
                    <a:pt x="396" y="839"/>
                  </a:cubicBezTo>
                  <a:cubicBezTo>
                    <a:pt x="347" y="843"/>
                    <a:pt x="296" y="852"/>
                    <a:pt x="244" y="868"/>
                  </a:cubicBezTo>
                  <a:cubicBezTo>
                    <a:pt x="15" y="938"/>
                    <a:pt x="34" y="732"/>
                    <a:pt x="34" y="732"/>
                  </a:cubicBezTo>
                  <a:cubicBezTo>
                    <a:pt x="34" y="732"/>
                    <a:pt x="16" y="707"/>
                    <a:pt x="8" y="749"/>
                  </a:cubicBezTo>
                  <a:cubicBezTo>
                    <a:pt x="0" y="790"/>
                    <a:pt x="28" y="926"/>
                    <a:pt x="172" y="913"/>
                  </a:cubicBezTo>
                  <a:cubicBezTo>
                    <a:pt x="316" y="900"/>
                    <a:pt x="348" y="837"/>
                    <a:pt x="556" y="878"/>
                  </a:cubicBezTo>
                  <a:cubicBezTo>
                    <a:pt x="764" y="919"/>
                    <a:pt x="825" y="1020"/>
                    <a:pt x="865" y="1132"/>
                  </a:cubicBezTo>
                  <a:cubicBezTo>
                    <a:pt x="905" y="1244"/>
                    <a:pt x="945" y="1374"/>
                    <a:pt x="953" y="1471"/>
                  </a:cubicBezTo>
                  <a:cubicBezTo>
                    <a:pt x="961" y="1569"/>
                    <a:pt x="956" y="1700"/>
                    <a:pt x="966" y="1784"/>
                  </a:cubicBezTo>
                  <a:cubicBezTo>
                    <a:pt x="976" y="1867"/>
                    <a:pt x="996" y="2031"/>
                    <a:pt x="996" y="2031"/>
                  </a:cubicBezTo>
                  <a:cubicBezTo>
                    <a:pt x="996" y="2031"/>
                    <a:pt x="1006" y="2082"/>
                    <a:pt x="999" y="2087"/>
                  </a:cubicBezTo>
                  <a:cubicBezTo>
                    <a:pt x="992" y="2093"/>
                    <a:pt x="883" y="1951"/>
                    <a:pt x="891" y="1880"/>
                  </a:cubicBezTo>
                  <a:cubicBezTo>
                    <a:pt x="899" y="1809"/>
                    <a:pt x="950" y="1796"/>
                    <a:pt x="907" y="1650"/>
                  </a:cubicBezTo>
                  <a:cubicBezTo>
                    <a:pt x="864" y="1504"/>
                    <a:pt x="814" y="1329"/>
                    <a:pt x="782" y="1325"/>
                  </a:cubicBezTo>
                  <a:cubicBezTo>
                    <a:pt x="750" y="1320"/>
                    <a:pt x="719" y="1413"/>
                    <a:pt x="725" y="1523"/>
                  </a:cubicBezTo>
                  <a:cubicBezTo>
                    <a:pt x="730" y="1632"/>
                    <a:pt x="763" y="1736"/>
                    <a:pt x="785" y="1779"/>
                  </a:cubicBezTo>
                  <a:cubicBezTo>
                    <a:pt x="808" y="1822"/>
                    <a:pt x="817" y="1852"/>
                    <a:pt x="797" y="1842"/>
                  </a:cubicBezTo>
                  <a:cubicBezTo>
                    <a:pt x="776" y="1831"/>
                    <a:pt x="662" y="1703"/>
                    <a:pt x="629" y="1589"/>
                  </a:cubicBezTo>
                  <a:cubicBezTo>
                    <a:pt x="596" y="1474"/>
                    <a:pt x="584" y="1470"/>
                    <a:pt x="578" y="1471"/>
                  </a:cubicBezTo>
                  <a:cubicBezTo>
                    <a:pt x="572" y="1471"/>
                    <a:pt x="554" y="1471"/>
                    <a:pt x="581" y="1558"/>
                  </a:cubicBezTo>
                  <a:cubicBezTo>
                    <a:pt x="607" y="1645"/>
                    <a:pt x="665" y="1783"/>
                    <a:pt x="794" y="1888"/>
                  </a:cubicBezTo>
                  <a:cubicBezTo>
                    <a:pt x="794" y="1888"/>
                    <a:pt x="871" y="1961"/>
                    <a:pt x="904" y="2013"/>
                  </a:cubicBezTo>
                  <a:cubicBezTo>
                    <a:pt x="938" y="2066"/>
                    <a:pt x="989" y="2202"/>
                    <a:pt x="996" y="2257"/>
                  </a:cubicBezTo>
                  <a:cubicBezTo>
                    <a:pt x="1003" y="2313"/>
                    <a:pt x="1006" y="2321"/>
                    <a:pt x="1006" y="2321"/>
                  </a:cubicBezTo>
                  <a:cubicBezTo>
                    <a:pt x="1051" y="2332"/>
                    <a:pt x="1051" y="2332"/>
                    <a:pt x="1051" y="2332"/>
                  </a:cubicBezTo>
                  <a:cubicBezTo>
                    <a:pt x="1040" y="2219"/>
                    <a:pt x="1008" y="1918"/>
                    <a:pt x="997" y="1835"/>
                  </a:cubicBezTo>
                  <a:cubicBezTo>
                    <a:pt x="984" y="1731"/>
                    <a:pt x="995" y="1531"/>
                    <a:pt x="991" y="1483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7" name="Freeform 52"/>
            <p:cNvSpPr/>
            <p:nvPr/>
          </p:nvSpPr>
          <p:spPr bwMode="auto">
            <a:xfrm>
              <a:off x="4996" y="755"/>
              <a:ext cx="598" cy="1825"/>
            </a:xfrm>
            <a:custGeom>
              <a:avLst/>
              <a:gdLst>
                <a:gd name="T0" fmla="*/ 690 w 778"/>
                <a:gd name="T1" fmla="*/ 1131 h 2369"/>
                <a:gd name="T2" fmla="*/ 692 w 778"/>
                <a:gd name="T3" fmla="*/ 1015 h 2369"/>
                <a:gd name="T4" fmla="*/ 637 w 778"/>
                <a:gd name="T5" fmla="*/ 1091 h 2369"/>
                <a:gd name="T6" fmla="*/ 592 w 778"/>
                <a:gd name="T7" fmla="*/ 1034 h 2369"/>
                <a:gd name="T8" fmla="*/ 631 w 778"/>
                <a:gd name="T9" fmla="*/ 1164 h 2369"/>
                <a:gd name="T10" fmla="*/ 632 w 778"/>
                <a:gd name="T11" fmla="*/ 1175 h 2369"/>
                <a:gd name="T12" fmla="*/ 628 w 778"/>
                <a:gd name="T13" fmla="*/ 1197 h 2369"/>
                <a:gd name="T14" fmla="*/ 591 w 778"/>
                <a:gd name="T15" fmla="*/ 1206 h 2369"/>
                <a:gd name="T16" fmla="*/ 538 w 778"/>
                <a:gd name="T17" fmla="*/ 934 h 2369"/>
                <a:gd name="T18" fmla="*/ 535 w 778"/>
                <a:gd name="T19" fmla="*/ 590 h 2369"/>
                <a:gd name="T20" fmla="*/ 539 w 778"/>
                <a:gd name="T21" fmla="*/ 571 h 2369"/>
                <a:gd name="T22" fmla="*/ 647 w 778"/>
                <a:gd name="T23" fmla="*/ 553 h 2369"/>
                <a:gd name="T24" fmla="*/ 549 w 778"/>
                <a:gd name="T25" fmla="*/ 533 h 2369"/>
                <a:gd name="T26" fmla="*/ 560 w 778"/>
                <a:gd name="T27" fmla="*/ 500 h 2369"/>
                <a:gd name="T28" fmla="*/ 617 w 778"/>
                <a:gd name="T29" fmla="*/ 474 h 2369"/>
                <a:gd name="T30" fmla="*/ 575 w 778"/>
                <a:gd name="T31" fmla="*/ 457 h 2369"/>
                <a:gd name="T32" fmla="*/ 595 w 778"/>
                <a:gd name="T33" fmla="*/ 414 h 2369"/>
                <a:gd name="T34" fmla="*/ 595 w 778"/>
                <a:gd name="T35" fmla="*/ 392 h 2369"/>
                <a:gd name="T36" fmla="*/ 568 w 778"/>
                <a:gd name="T37" fmla="*/ 418 h 2369"/>
                <a:gd name="T38" fmla="*/ 559 w 778"/>
                <a:gd name="T39" fmla="*/ 369 h 2369"/>
                <a:gd name="T40" fmla="*/ 559 w 778"/>
                <a:gd name="T41" fmla="*/ 431 h 2369"/>
                <a:gd name="T42" fmla="*/ 539 w 778"/>
                <a:gd name="T43" fmla="*/ 466 h 2369"/>
                <a:gd name="T44" fmla="*/ 516 w 778"/>
                <a:gd name="T45" fmla="*/ 385 h 2369"/>
                <a:gd name="T46" fmla="*/ 526 w 778"/>
                <a:gd name="T47" fmla="*/ 492 h 2369"/>
                <a:gd name="T48" fmla="*/ 521 w 778"/>
                <a:gd name="T49" fmla="*/ 505 h 2369"/>
                <a:gd name="T50" fmla="*/ 490 w 778"/>
                <a:gd name="T51" fmla="*/ 455 h 2369"/>
                <a:gd name="T52" fmla="*/ 506 w 778"/>
                <a:gd name="T53" fmla="*/ 552 h 2369"/>
                <a:gd name="T54" fmla="*/ 481 w 778"/>
                <a:gd name="T55" fmla="*/ 724 h 2369"/>
                <a:gd name="T56" fmla="*/ 443 w 778"/>
                <a:gd name="T57" fmla="*/ 719 h 2369"/>
                <a:gd name="T58" fmla="*/ 318 w 778"/>
                <a:gd name="T59" fmla="*/ 501 h 2369"/>
                <a:gd name="T60" fmla="*/ 390 w 778"/>
                <a:gd name="T61" fmla="*/ 318 h 2369"/>
                <a:gd name="T62" fmla="*/ 329 w 778"/>
                <a:gd name="T63" fmla="*/ 454 h 2369"/>
                <a:gd name="T64" fmla="*/ 307 w 778"/>
                <a:gd name="T65" fmla="*/ 485 h 2369"/>
                <a:gd name="T66" fmla="*/ 233 w 778"/>
                <a:gd name="T67" fmla="*/ 372 h 2369"/>
                <a:gd name="T68" fmla="*/ 309 w 778"/>
                <a:gd name="T69" fmla="*/ 187 h 2369"/>
                <a:gd name="T70" fmla="*/ 244 w 778"/>
                <a:gd name="T71" fmla="*/ 302 h 2369"/>
                <a:gd name="T72" fmla="*/ 216 w 778"/>
                <a:gd name="T73" fmla="*/ 347 h 2369"/>
                <a:gd name="T74" fmla="*/ 57 w 778"/>
                <a:gd name="T75" fmla="*/ 106 h 2369"/>
                <a:gd name="T76" fmla="*/ 34 w 778"/>
                <a:gd name="T77" fmla="*/ 19 h 2369"/>
                <a:gd name="T78" fmla="*/ 0 w 778"/>
                <a:gd name="T79" fmla="*/ 28 h 2369"/>
                <a:gd name="T80" fmla="*/ 24 w 778"/>
                <a:gd name="T81" fmla="*/ 67 h 2369"/>
                <a:gd name="T82" fmla="*/ 368 w 778"/>
                <a:gd name="T83" fmla="*/ 622 h 2369"/>
                <a:gd name="T84" fmla="*/ 524 w 778"/>
                <a:gd name="T85" fmla="*/ 1041 h 2369"/>
                <a:gd name="T86" fmla="*/ 587 w 778"/>
                <a:gd name="T87" fmla="*/ 1421 h 2369"/>
                <a:gd name="T88" fmla="*/ 617 w 778"/>
                <a:gd name="T89" fmla="*/ 1511 h 2369"/>
                <a:gd name="T90" fmla="*/ 623 w 778"/>
                <a:gd name="T91" fmla="*/ 1863 h 2369"/>
                <a:gd name="T92" fmla="*/ 677 w 778"/>
                <a:gd name="T93" fmla="*/ 2360 h 2369"/>
                <a:gd name="T94" fmla="*/ 710 w 778"/>
                <a:gd name="T95" fmla="*/ 2369 h 2369"/>
                <a:gd name="T96" fmla="*/ 654 w 778"/>
                <a:gd name="T97" fmla="*/ 1942 h 2369"/>
                <a:gd name="T98" fmla="*/ 650 w 778"/>
                <a:gd name="T99" fmla="*/ 1596 h 2369"/>
                <a:gd name="T100" fmla="*/ 649 w 778"/>
                <a:gd name="T101" fmla="*/ 1358 h 2369"/>
                <a:gd name="T102" fmla="*/ 653 w 778"/>
                <a:gd name="T103" fmla="*/ 1186 h 2369"/>
                <a:gd name="T104" fmla="*/ 672 w 778"/>
                <a:gd name="T105" fmla="*/ 1162 h 2369"/>
                <a:gd name="T106" fmla="*/ 778 w 778"/>
                <a:gd name="T107" fmla="*/ 1150 h 2369"/>
                <a:gd name="T108" fmla="*/ 690 w 778"/>
                <a:gd name="T109" fmla="*/ 1131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8" h="2369">
                  <a:moveTo>
                    <a:pt x="690" y="1131"/>
                  </a:moveTo>
                  <a:cubicBezTo>
                    <a:pt x="707" y="1097"/>
                    <a:pt x="716" y="1054"/>
                    <a:pt x="692" y="1015"/>
                  </a:cubicBezTo>
                  <a:cubicBezTo>
                    <a:pt x="692" y="1015"/>
                    <a:pt x="653" y="1034"/>
                    <a:pt x="637" y="1091"/>
                  </a:cubicBezTo>
                  <a:cubicBezTo>
                    <a:pt x="621" y="1052"/>
                    <a:pt x="592" y="1034"/>
                    <a:pt x="592" y="1034"/>
                  </a:cubicBezTo>
                  <a:cubicBezTo>
                    <a:pt x="579" y="1094"/>
                    <a:pt x="612" y="1142"/>
                    <a:pt x="631" y="1164"/>
                  </a:cubicBezTo>
                  <a:cubicBezTo>
                    <a:pt x="631" y="1167"/>
                    <a:pt x="631" y="1171"/>
                    <a:pt x="632" y="1175"/>
                  </a:cubicBezTo>
                  <a:cubicBezTo>
                    <a:pt x="630" y="1181"/>
                    <a:pt x="630" y="1189"/>
                    <a:pt x="628" y="1197"/>
                  </a:cubicBezTo>
                  <a:cubicBezTo>
                    <a:pt x="624" y="1223"/>
                    <a:pt x="624" y="1342"/>
                    <a:pt x="591" y="1206"/>
                  </a:cubicBezTo>
                  <a:cubicBezTo>
                    <a:pt x="558" y="1071"/>
                    <a:pt x="552" y="979"/>
                    <a:pt x="538" y="934"/>
                  </a:cubicBezTo>
                  <a:cubicBezTo>
                    <a:pt x="525" y="888"/>
                    <a:pt x="507" y="709"/>
                    <a:pt x="535" y="590"/>
                  </a:cubicBezTo>
                  <a:cubicBezTo>
                    <a:pt x="536" y="584"/>
                    <a:pt x="538" y="577"/>
                    <a:pt x="539" y="571"/>
                  </a:cubicBezTo>
                  <a:cubicBezTo>
                    <a:pt x="570" y="571"/>
                    <a:pt x="648" y="571"/>
                    <a:pt x="647" y="553"/>
                  </a:cubicBezTo>
                  <a:cubicBezTo>
                    <a:pt x="646" y="535"/>
                    <a:pt x="575" y="533"/>
                    <a:pt x="549" y="533"/>
                  </a:cubicBezTo>
                  <a:cubicBezTo>
                    <a:pt x="553" y="521"/>
                    <a:pt x="556" y="510"/>
                    <a:pt x="560" y="500"/>
                  </a:cubicBezTo>
                  <a:cubicBezTo>
                    <a:pt x="582" y="501"/>
                    <a:pt x="616" y="498"/>
                    <a:pt x="617" y="474"/>
                  </a:cubicBezTo>
                  <a:cubicBezTo>
                    <a:pt x="619" y="452"/>
                    <a:pt x="595" y="453"/>
                    <a:pt x="575" y="457"/>
                  </a:cubicBezTo>
                  <a:cubicBezTo>
                    <a:pt x="587" y="429"/>
                    <a:pt x="595" y="414"/>
                    <a:pt x="595" y="414"/>
                  </a:cubicBezTo>
                  <a:cubicBezTo>
                    <a:pt x="595" y="414"/>
                    <a:pt x="607" y="395"/>
                    <a:pt x="595" y="392"/>
                  </a:cubicBezTo>
                  <a:cubicBezTo>
                    <a:pt x="590" y="391"/>
                    <a:pt x="579" y="402"/>
                    <a:pt x="568" y="418"/>
                  </a:cubicBezTo>
                  <a:cubicBezTo>
                    <a:pt x="567" y="399"/>
                    <a:pt x="566" y="371"/>
                    <a:pt x="559" y="369"/>
                  </a:cubicBezTo>
                  <a:cubicBezTo>
                    <a:pt x="551" y="367"/>
                    <a:pt x="556" y="406"/>
                    <a:pt x="559" y="431"/>
                  </a:cubicBezTo>
                  <a:cubicBezTo>
                    <a:pt x="552" y="442"/>
                    <a:pt x="545" y="454"/>
                    <a:pt x="539" y="466"/>
                  </a:cubicBezTo>
                  <a:cubicBezTo>
                    <a:pt x="536" y="434"/>
                    <a:pt x="529" y="384"/>
                    <a:pt x="516" y="385"/>
                  </a:cubicBezTo>
                  <a:cubicBezTo>
                    <a:pt x="502" y="385"/>
                    <a:pt x="518" y="457"/>
                    <a:pt x="526" y="492"/>
                  </a:cubicBezTo>
                  <a:cubicBezTo>
                    <a:pt x="524" y="497"/>
                    <a:pt x="523" y="501"/>
                    <a:pt x="521" y="505"/>
                  </a:cubicBezTo>
                  <a:cubicBezTo>
                    <a:pt x="513" y="479"/>
                    <a:pt x="502" y="450"/>
                    <a:pt x="490" y="455"/>
                  </a:cubicBezTo>
                  <a:cubicBezTo>
                    <a:pt x="470" y="463"/>
                    <a:pt x="498" y="533"/>
                    <a:pt x="506" y="552"/>
                  </a:cubicBezTo>
                  <a:cubicBezTo>
                    <a:pt x="491" y="605"/>
                    <a:pt x="480" y="675"/>
                    <a:pt x="481" y="724"/>
                  </a:cubicBezTo>
                  <a:cubicBezTo>
                    <a:pt x="482" y="788"/>
                    <a:pt x="469" y="782"/>
                    <a:pt x="443" y="719"/>
                  </a:cubicBezTo>
                  <a:cubicBezTo>
                    <a:pt x="426" y="677"/>
                    <a:pt x="376" y="592"/>
                    <a:pt x="318" y="501"/>
                  </a:cubicBezTo>
                  <a:cubicBezTo>
                    <a:pt x="456" y="450"/>
                    <a:pt x="390" y="318"/>
                    <a:pt x="390" y="318"/>
                  </a:cubicBezTo>
                  <a:cubicBezTo>
                    <a:pt x="308" y="357"/>
                    <a:pt x="325" y="426"/>
                    <a:pt x="329" y="454"/>
                  </a:cubicBezTo>
                  <a:cubicBezTo>
                    <a:pt x="331" y="471"/>
                    <a:pt x="318" y="480"/>
                    <a:pt x="307" y="485"/>
                  </a:cubicBezTo>
                  <a:cubicBezTo>
                    <a:pt x="283" y="447"/>
                    <a:pt x="258" y="408"/>
                    <a:pt x="233" y="372"/>
                  </a:cubicBezTo>
                  <a:cubicBezTo>
                    <a:pt x="400" y="285"/>
                    <a:pt x="309" y="187"/>
                    <a:pt x="309" y="187"/>
                  </a:cubicBezTo>
                  <a:cubicBezTo>
                    <a:pt x="221" y="211"/>
                    <a:pt x="250" y="253"/>
                    <a:pt x="244" y="302"/>
                  </a:cubicBezTo>
                  <a:cubicBezTo>
                    <a:pt x="241" y="332"/>
                    <a:pt x="226" y="343"/>
                    <a:pt x="216" y="347"/>
                  </a:cubicBezTo>
                  <a:cubicBezTo>
                    <a:pt x="129" y="221"/>
                    <a:pt x="66" y="150"/>
                    <a:pt x="57" y="106"/>
                  </a:cubicBezTo>
                  <a:cubicBezTo>
                    <a:pt x="48" y="61"/>
                    <a:pt x="43" y="31"/>
                    <a:pt x="34" y="19"/>
                  </a:cubicBezTo>
                  <a:cubicBezTo>
                    <a:pt x="34" y="19"/>
                    <a:pt x="8" y="0"/>
                    <a:pt x="0" y="28"/>
                  </a:cubicBezTo>
                  <a:cubicBezTo>
                    <a:pt x="11" y="36"/>
                    <a:pt x="21" y="49"/>
                    <a:pt x="24" y="67"/>
                  </a:cubicBezTo>
                  <a:cubicBezTo>
                    <a:pt x="34" y="126"/>
                    <a:pt x="272" y="459"/>
                    <a:pt x="368" y="622"/>
                  </a:cubicBezTo>
                  <a:cubicBezTo>
                    <a:pt x="463" y="786"/>
                    <a:pt x="506" y="907"/>
                    <a:pt x="524" y="1041"/>
                  </a:cubicBezTo>
                  <a:cubicBezTo>
                    <a:pt x="541" y="1175"/>
                    <a:pt x="584" y="1377"/>
                    <a:pt x="587" y="1421"/>
                  </a:cubicBezTo>
                  <a:cubicBezTo>
                    <a:pt x="591" y="1465"/>
                    <a:pt x="613" y="1462"/>
                    <a:pt x="617" y="1511"/>
                  </a:cubicBezTo>
                  <a:cubicBezTo>
                    <a:pt x="621" y="1559"/>
                    <a:pt x="610" y="1759"/>
                    <a:pt x="623" y="1863"/>
                  </a:cubicBezTo>
                  <a:cubicBezTo>
                    <a:pt x="634" y="1946"/>
                    <a:pt x="666" y="2247"/>
                    <a:pt x="677" y="2360"/>
                  </a:cubicBezTo>
                  <a:cubicBezTo>
                    <a:pt x="710" y="2369"/>
                    <a:pt x="710" y="2369"/>
                    <a:pt x="710" y="2369"/>
                  </a:cubicBezTo>
                  <a:cubicBezTo>
                    <a:pt x="710" y="2369"/>
                    <a:pt x="663" y="2052"/>
                    <a:pt x="654" y="1942"/>
                  </a:cubicBezTo>
                  <a:cubicBezTo>
                    <a:pt x="645" y="1831"/>
                    <a:pt x="643" y="1710"/>
                    <a:pt x="650" y="1596"/>
                  </a:cubicBezTo>
                  <a:cubicBezTo>
                    <a:pt x="657" y="1482"/>
                    <a:pt x="665" y="1430"/>
                    <a:pt x="649" y="1358"/>
                  </a:cubicBezTo>
                  <a:cubicBezTo>
                    <a:pt x="637" y="1300"/>
                    <a:pt x="648" y="1217"/>
                    <a:pt x="653" y="1186"/>
                  </a:cubicBezTo>
                  <a:cubicBezTo>
                    <a:pt x="659" y="1180"/>
                    <a:pt x="665" y="1171"/>
                    <a:pt x="672" y="1162"/>
                  </a:cubicBezTo>
                  <a:cubicBezTo>
                    <a:pt x="727" y="1199"/>
                    <a:pt x="778" y="1150"/>
                    <a:pt x="778" y="1150"/>
                  </a:cubicBezTo>
                  <a:cubicBezTo>
                    <a:pt x="749" y="1126"/>
                    <a:pt x="715" y="1126"/>
                    <a:pt x="690" y="113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8" name="Freeform 53"/>
            <p:cNvSpPr>
              <a:spLocks noEditPoints="1"/>
            </p:cNvSpPr>
            <p:nvPr/>
          </p:nvSpPr>
          <p:spPr bwMode="auto">
            <a:xfrm>
              <a:off x="5005" y="923"/>
              <a:ext cx="556" cy="1269"/>
            </a:xfrm>
            <a:custGeom>
              <a:avLst/>
              <a:gdLst>
                <a:gd name="T0" fmla="*/ 478 w 723"/>
                <a:gd name="T1" fmla="*/ 1395 h 1649"/>
                <a:gd name="T2" fmla="*/ 464 w 723"/>
                <a:gd name="T3" fmla="*/ 1399 h 1649"/>
                <a:gd name="T4" fmla="*/ 439 w 723"/>
                <a:gd name="T5" fmla="*/ 1453 h 1649"/>
                <a:gd name="T6" fmla="*/ 437 w 723"/>
                <a:gd name="T7" fmla="*/ 1442 h 1649"/>
                <a:gd name="T8" fmla="*/ 426 w 723"/>
                <a:gd name="T9" fmla="*/ 1371 h 1649"/>
                <a:gd name="T10" fmla="*/ 447 w 723"/>
                <a:gd name="T11" fmla="*/ 1314 h 1649"/>
                <a:gd name="T12" fmla="*/ 441 w 723"/>
                <a:gd name="T13" fmla="*/ 1299 h 1649"/>
                <a:gd name="T14" fmla="*/ 422 w 723"/>
                <a:gd name="T15" fmla="*/ 1343 h 1649"/>
                <a:gd name="T16" fmla="*/ 410 w 723"/>
                <a:gd name="T17" fmla="*/ 1262 h 1649"/>
                <a:gd name="T18" fmla="*/ 403 w 723"/>
                <a:gd name="T19" fmla="*/ 1194 h 1649"/>
                <a:gd name="T20" fmla="*/ 384 w 723"/>
                <a:gd name="T21" fmla="*/ 1208 h 1649"/>
                <a:gd name="T22" fmla="*/ 394 w 723"/>
                <a:gd name="T23" fmla="*/ 1345 h 1649"/>
                <a:gd name="T24" fmla="*/ 365 w 723"/>
                <a:gd name="T25" fmla="*/ 1298 h 1649"/>
                <a:gd name="T26" fmla="*/ 398 w 723"/>
                <a:gd name="T27" fmla="*/ 1375 h 1649"/>
                <a:gd name="T28" fmla="*/ 410 w 723"/>
                <a:gd name="T29" fmla="*/ 1466 h 1649"/>
                <a:gd name="T30" fmla="*/ 360 w 723"/>
                <a:gd name="T31" fmla="*/ 1387 h 1649"/>
                <a:gd name="T32" fmla="*/ 386 w 723"/>
                <a:gd name="T33" fmla="*/ 1469 h 1649"/>
                <a:gd name="T34" fmla="*/ 415 w 723"/>
                <a:gd name="T35" fmla="*/ 1496 h 1649"/>
                <a:gd name="T36" fmla="*/ 421 w 723"/>
                <a:gd name="T37" fmla="*/ 1525 h 1649"/>
                <a:gd name="T38" fmla="*/ 473 w 723"/>
                <a:gd name="T39" fmla="*/ 1635 h 1649"/>
                <a:gd name="T40" fmla="*/ 446 w 723"/>
                <a:gd name="T41" fmla="*/ 1486 h 1649"/>
                <a:gd name="T42" fmla="*/ 478 w 723"/>
                <a:gd name="T43" fmla="*/ 1395 h 1649"/>
                <a:gd name="T44" fmla="*/ 72 w 723"/>
                <a:gd name="T45" fmla="*/ 284 h 1649"/>
                <a:gd name="T46" fmla="*/ 203 w 723"/>
                <a:gd name="T47" fmla="*/ 307 h 1649"/>
                <a:gd name="T48" fmla="*/ 72 w 723"/>
                <a:gd name="T49" fmla="*/ 284 h 1649"/>
                <a:gd name="T50" fmla="*/ 292 w 723"/>
                <a:gd name="T51" fmla="*/ 0 h 1649"/>
                <a:gd name="T52" fmla="*/ 246 w 723"/>
                <a:gd name="T53" fmla="*/ 112 h 1649"/>
                <a:gd name="T54" fmla="*/ 292 w 723"/>
                <a:gd name="T55" fmla="*/ 0 h 1649"/>
                <a:gd name="T56" fmla="*/ 120 w 723"/>
                <a:gd name="T57" fmla="*/ 181 h 1649"/>
                <a:gd name="T58" fmla="*/ 0 w 723"/>
                <a:gd name="T59" fmla="*/ 155 h 1649"/>
                <a:gd name="T60" fmla="*/ 120 w 723"/>
                <a:gd name="T61" fmla="*/ 181 h 1649"/>
                <a:gd name="T62" fmla="*/ 645 w 723"/>
                <a:gd name="T63" fmla="*/ 924 h 1649"/>
                <a:gd name="T64" fmla="*/ 673 w 723"/>
                <a:gd name="T65" fmla="*/ 826 h 1649"/>
                <a:gd name="T66" fmla="*/ 645 w 723"/>
                <a:gd name="T67" fmla="*/ 924 h 1649"/>
                <a:gd name="T68" fmla="*/ 678 w 723"/>
                <a:gd name="T69" fmla="*/ 929 h 1649"/>
                <a:gd name="T70" fmla="*/ 723 w 723"/>
                <a:gd name="T71" fmla="*/ 935 h 1649"/>
                <a:gd name="T72" fmla="*/ 678 w 723"/>
                <a:gd name="T73" fmla="*/ 929 h 1649"/>
                <a:gd name="T74" fmla="*/ 623 w 723"/>
                <a:gd name="T75" fmla="*/ 922 h 1649"/>
                <a:gd name="T76" fmla="*/ 595 w 723"/>
                <a:gd name="T77" fmla="*/ 853 h 1649"/>
                <a:gd name="T78" fmla="*/ 623 w 723"/>
                <a:gd name="T79" fmla="*/ 922 h 1649"/>
                <a:gd name="T80" fmla="*/ 341 w 723"/>
                <a:gd name="T81" fmla="*/ 233 h 1649"/>
                <a:gd name="T82" fmla="*/ 368 w 723"/>
                <a:gd name="T83" fmla="*/ 144 h 1649"/>
                <a:gd name="T84" fmla="*/ 341 w 723"/>
                <a:gd name="T85" fmla="*/ 233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3" h="1649">
                  <a:moveTo>
                    <a:pt x="478" y="1395"/>
                  </a:moveTo>
                  <a:cubicBezTo>
                    <a:pt x="472" y="1378"/>
                    <a:pt x="464" y="1399"/>
                    <a:pt x="464" y="1399"/>
                  </a:cubicBezTo>
                  <a:cubicBezTo>
                    <a:pt x="464" y="1399"/>
                    <a:pt x="454" y="1432"/>
                    <a:pt x="439" y="1453"/>
                  </a:cubicBezTo>
                  <a:cubicBezTo>
                    <a:pt x="439" y="1449"/>
                    <a:pt x="438" y="1446"/>
                    <a:pt x="437" y="1442"/>
                  </a:cubicBezTo>
                  <a:cubicBezTo>
                    <a:pt x="433" y="1416"/>
                    <a:pt x="429" y="1392"/>
                    <a:pt x="426" y="1371"/>
                  </a:cubicBezTo>
                  <a:cubicBezTo>
                    <a:pt x="438" y="1357"/>
                    <a:pt x="445" y="1330"/>
                    <a:pt x="447" y="1314"/>
                  </a:cubicBezTo>
                  <a:cubicBezTo>
                    <a:pt x="449" y="1292"/>
                    <a:pt x="441" y="1299"/>
                    <a:pt x="441" y="1299"/>
                  </a:cubicBezTo>
                  <a:cubicBezTo>
                    <a:pt x="441" y="1299"/>
                    <a:pt x="432" y="1326"/>
                    <a:pt x="422" y="1343"/>
                  </a:cubicBezTo>
                  <a:cubicBezTo>
                    <a:pt x="414" y="1291"/>
                    <a:pt x="410" y="1262"/>
                    <a:pt x="410" y="1262"/>
                  </a:cubicBezTo>
                  <a:cubicBezTo>
                    <a:pt x="410" y="1262"/>
                    <a:pt x="406" y="1209"/>
                    <a:pt x="403" y="1194"/>
                  </a:cubicBezTo>
                  <a:cubicBezTo>
                    <a:pt x="403" y="1194"/>
                    <a:pt x="389" y="1165"/>
                    <a:pt x="384" y="1208"/>
                  </a:cubicBezTo>
                  <a:cubicBezTo>
                    <a:pt x="382" y="1228"/>
                    <a:pt x="387" y="1284"/>
                    <a:pt x="394" y="1345"/>
                  </a:cubicBezTo>
                  <a:cubicBezTo>
                    <a:pt x="380" y="1328"/>
                    <a:pt x="365" y="1298"/>
                    <a:pt x="365" y="1298"/>
                  </a:cubicBezTo>
                  <a:cubicBezTo>
                    <a:pt x="346" y="1285"/>
                    <a:pt x="374" y="1355"/>
                    <a:pt x="398" y="1375"/>
                  </a:cubicBezTo>
                  <a:cubicBezTo>
                    <a:pt x="402" y="1407"/>
                    <a:pt x="406" y="1439"/>
                    <a:pt x="410" y="1466"/>
                  </a:cubicBezTo>
                  <a:cubicBezTo>
                    <a:pt x="387" y="1452"/>
                    <a:pt x="360" y="1387"/>
                    <a:pt x="360" y="1387"/>
                  </a:cubicBezTo>
                  <a:cubicBezTo>
                    <a:pt x="350" y="1382"/>
                    <a:pt x="368" y="1446"/>
                    <a:pt x="386" y="1469"/>
                  </a:cubicBezTo>
                  <a:cubicBezTo>
                    <a:pt x="395" y="1482"/>
                    <a:pt x="405" y="1492"/>
                    <a:pt x="415" y="1496"/>
                  </a:cubicBezTo>
                  <a:cubicBezTo>
                    <a:pt x="417" y="1508"/>
                    <a:pt x="419" y="1518"/>
                    <a:pt x="421" y="1525"/>
                  </a:cubicBezTo>
                  <a:cubicBezTo>
                    <a:pt x="433" y="1580"/>
                    <a:pt x="458" y="1649"/>
                    <a:pt x="473" y="1635"/>
                  </a:cubicBezTo>
                  <a:cubicBezTo>
                    <a:pt x="486" y="1623"/>
                    <a:pt x="464" y="1572"/>
                    <a:pt x="446" y="1486"/>
                  </a:cubicBezTo>
                  <a:cubicBezTo>
                    <a:pt x="462" y="1463"/>
                    <a:pt x="482" y="1411"/>
                    <a:pt x="478" y="1395"/>
                  </a:cubicBezTo>
                  <a:moveTo>
                    <a:pt x="72" y="284"/>
                  </a:moveTo>
                  <a:cubicBezTo>
                    <a:pt x="142" y="364"/>
                    <a:pt x="203" y="307"/>
                    <a:pt x="203" y="307"/>
                  </a:cubicBezTo>
                  <a:cubicBezTo>
                    <a:pt x="142" y="329"/>
                    <a:pt x="72" y="284"/>
                    <a:pt x="72" y="284"/>
                  </a:cubicBezTo>
                  <a:moveTo>
                    <a:pt x="292" y="0"/>
                  </a:moveTo>
                  <a:cubicBezTo>
                    <a:pt x="284" y="12"/>
                    <a:pt x="246" y="112"/>
                    <a:pt x="246" y="112"/>
                  </a:cubicBezTo>
                  <a:cubicBezTo>
                    <a:pt x="293" y="74"/>
                    <a:pt x="292" y="0"/>
                    <a:pt x="292" y="0"/>
                  </a:cubicBezTo>
                  <a:moveTo>
                    <a:pt x="120" y="181"/>
                  </a:moveTo>
                  <a:cubicBezTo>
                    <a:pt x="120" y="181"/>
                    <a:pt x="29" y="153"/>
                    <a:pt x="0" y="155"/>
                  </a:cubicBezTo>
                  <a:cubicBezTo>
                    <a:pt x="0" y="155"/>
                    <a:pt x="55" y="195"/>
                    <a:pt x="120" y="181"/>
                  </a:cubicBezTo>
                  <a:moveTo>
                    <a:pt x="645" y="924"/>
                  </a:moveTo>
                  <a:cubicBezTo>
                    <a:pt x="667" y="902"/>
                    <a:pt x="673" y="826"/>
                    <a:pt x="673" y="826"/>
                  </a:cubicBezTo>
                  <a:cubicBezTo>
                    <a:pt x="649" y="847"/>
                    <a:pt x="645" y="924"/>
                    <a:pt x="645" y="924"/>
                  </a:cubicBezTo>
                  <a:moveTo>
                    <a:pt x="678" y="929"/>
                  </a:moveTo>
                  <a:cubicBezTo>
                    <a:pt x="695" y="949"/>
                    <a:pt x="723" y="935"/>
                    <a:pt x="723" y="935"/>
                  </a:cubicBezTo>
                  <a:cubicBezTo>
                    <a:pt x="712" y="926"/>
                    <a:pt x="678" y="929"/>
                    <a:pt x="678" y="929"/>
                  </a:cubicBezTo>
                  <a:moveTo>
                    <a:pt x="623" y="922"/>
                  </a:moveTo>
                  <a:cubicBezTo>
                    <a:pt x="619" y="893"/>
                    <a:pt x="595" y="853"/>
                    <a:pt x="595" y="853"/>
                  </a:cubicBezTo>
                  <a:cubicBezTo>
                    <a:pt x="590" y="884"/>
                    <a:pt x="623" y="922"/>
                    <a:pt x="623" y="922"/>
                  </a:cubicBezTo>
                  <a:moveTo>
                    <a:pt x="341" y="233"/>
                  </a:moveTo>
                  <a:cubicBezTo>
                    <a:pt x="381" y="196"/>
                    <a:pt x="368" y="144"/>
                    <a:pt x="368" y="144"/>
                  </a:cubicBezTo>
                  <a:cubicBezTo>
                    <a:pt x="351" y="172"/>
                    <a:pt x="341" y="233"/>
                    <a:pt x="341" y="233"/>
                  </a:cubicBezTo>
                </a:path>
              </a:pathLst>
            </a:custGeom>
            <a:solidFill>
              <a:srgbClr val="64A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087" name="Picture 6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" y="549"/>
              <a:ext cx="2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2" y="681"/>
              <a:ext cx="3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0" y="776"/>
              <a:ext cx="25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0" name="Picture 6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764"/>
              <a:ext cx="4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" name="Freeform 67"/>
            <p:cNvSpPr/>
            <p:nvPr/>
          </p:nvSpPr>
          <p:spPr bwMode="auto">
            <a:xfrm>
              <a:off x="4819" y="559"/>
              <a:ext cx="244" cy="268"/>
            </a:xfrm>
            <a:custGeom>
              <a:avLst/>
              <a:gdLst>
                <a:gd name="T0" fmla="*/ 103 w 317"/>
                <a:gd name="T1" fmla="*/ 47 h 348"/>
                <a:gd name="T2" fmla="*/ 68 w 317"/>
                <a:gd name="T3" fmla="*/ 117 h 348"/>
                <a:gd name="T4" fmla="*/ 81 w 317"/>
                <a:gd name="T5" fmla="*/ 255 h 348"/>
                <a:gd name="T6" fmla="*/ 249 w 317"/>
                <a:gd name="T7" fmla="*/ 321 h 348"/>
                <a:gd name="T8" fmla="*/ 317 w 317"/>
                <a:gd name="T9" fmla="*/ 278 h 348"/>
                <a:gd name="T10" fmla="*/ 288 w 317"/>
                <a:gd name="T11" fmla="*/ 243 h 348"/>
                <a:gd name="T12" fmla="*/ 198 w 317"/>
                <a:gd name="T13" fmla="*/ 55 h 348"/>
                <a:gd name="T14" fmla="*/ 176 w 317"/>
                <a:gd name="T15" fmla="*/ 1 h 348"/>
                <a:gd name="T16" fmla="*/ 103 w 317"/>
                <a:gd name="T17" fmla="*/ 4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48">
                  <a:moveTo>
                    <a:pt x="103" y="47"/>
                  </a:moveTo>
                  <a:cubicBezTo>
                    <a:pt x="81" y="102"/>
                    <a:pt x="86" y="105"/>
                    <a:pt x="68" y="117"/>
                  </a:cubicBezTo>
                  <a:cubicBezTo>
                    <a:pt x="51" y="130"/>
                    <a:pt x="0" y="205"/>
                    <a:pt x="81" y="255"/>
                  </a:cubicBezTo>
                  <a:cubicBezTo>
                    <a:pt x="161" y="306"/>
                    <a:pt x="171" y="348"/>
                    <a:pt x="249" y="321"/>
                  </a:cubicBezTo>
                  <a:cubicBezTo>
                    <a:pt x="289" y="306"/>
                    <a:pt x="305" y="291"/>
                    <a:pt x="317" y="278"/>
                  </a:cubicBezTo>
                  <a:cubicBezTo>
                    <a:pt x="306" y="264"/>
                    <a:pt x="296" y="253"/>
                    <a:pt x="288" y="243"/>
                  </a:cubicBezTo>
                  <a:cubicBezTo>
                    <a:pt x="235" y="187"/>
                    <a:pt x="198" y="55"/>
                    <a:pt x="198" y="55"/>
                  </a:cubicBezTo>
                  <a:cubicBezTo>
                    <a:pt x="191" y="36"/>
                    <a:pt x="184" y="18"/>
                    <a:pt x="176" y="1"/>
                  </a:cubicBezTo>
                  <a:cubicBezTo>
                    <a:pt x="161" y="0"/>
                    <a:pt x="122" y="2"/>
                    <a:pt x="103" y="47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0" name="Freeform 68"/>
            <p:cNvSpPr/>
            <p:nvPr/>
          </p:nvSpPr>
          <p:spPr bwMode="auto">
            <a:xfrm>
              <a:off x="4955" y="547"/>
              <a:ext cx="205" cy="226"/>
            </a:xfrm>
            <a:custGeom>
              <a:avLst/>
              <a:gdLst>
                <a:gd name="T0" fmla="*/ 112 w 267"/>
                <a:gd name="T1" fmla="*/ 259 h 294"/>
                <a:gd name="T2" fmla="*/ 141 w 267"/>
                <a:gd name="T3" fmla="*/ 294 h 294"/>
                <a:gd name="T4" fmla="*/ 181 w 267"/>
                <a:gd name="T5" fmla="*/ 266 h 294"/>
                <a:gd name="T6" fmla="*/ 242 w 267"/>
                <a:gd name="T7" fmla="*/ 136 h 294"/>
                <a:gd name="T8" fmla="*/ 184 w 267"/>
                <a:gd name="T9" fmla="*/ 60 h 294"/>
                <a:gd name="T10" fmla="*/ 91 w 267"/>
                <a:gd name="T11" fmla="*/ 10 h 294"/>
                <a:gd name="T12" fmla="*/ 5 w 267"/>
                <a:gd name="T13" fmla="*/ 17 h 294"/>
                <a:gd name="T14" fmla="*/ 0 w 267"/>
                <a:gd name="T15" fmla="*/ 17 h 294"/>
                <a:gd name="T16" fmla="*/ 22 w 267"/>
                <a:gd name="T17" fmla="*/ 71 h 294"/>
                <a:gd name="T18" fmla="*/ 112 w 267"/>
                <a:gd name="T19" fmla="*/ 25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7" h="294">
                  <a:moveTo>
                    <a:pt x="112" y="259"/>
                  </a:moveTo>
                  <a:cubicBezTo>
                    <a:pt x="120" y="269"/>
                    <a:pt x="130" y="280"/>
                    <a:pt x="141" y="294"/>
                  </a:cubicBezTo>
                  <a:cubicBezTo>
                    <a:pt x="152" y="281"/>
                    <a:pt x="159" y="271"/>
                    <a:pt x="181" y="266"/>
                  </a:cubicBezTo>
                  <a:cubicBezTo>
                    <a:pt x="227" y="256"/>
                    <a:pt x="267" y="181"/>
                    <a:pt x="242" y="136"/>
                  </a:cubicBezTo>
                  <a:cubicBezTo>
                    <a:pt x="217" y="90"/>
                    <a:pt x="191" y="110"/>
                    <a:pt x="184" y="60"/>
                  </a:cubicBezTo>
                  <a:cubicBezTo>
                    <a:pt x="176" y="10"/>
                    <a:pt x="129" y="0"/>
                    <a:pt x="91" y="10"/>
                  </a:cubicBezTo>
                  <a:cubicBezTo>
                    <a:pt x="53" y="20"/>
                    <a:pt x="5" y="17"/>
                    <a:pt x="5" y="17"/>
                  </a:cubicBezTo>
                  <a:cubicBezTo>
                    <a:pt x="5" y="17"/>
                    <a:pt x="3" y="17"/>
                    <a:pt x="0" y="17"/>
                  </a:cubicBezTo>
                  <a:cubicBezTo>
                    <a:pt x="8" y="34"/>
                    <a:pt x="15" y="52"/>
                    <a:pt x="22" y="71"/>
                  </a:cubicBezTo>
                  <a:cubicBezTo>
                    <a:pt x="22" y="71"/>
                    <a:pt x="59" y="203"/>
                    <a:pt x="112" y="259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1" name="Freeform 69"/>
            <p:cNvSpPr/>
            <p:nvPr/>
          </p:nvSpPr>
          <p:spPr bwMode="auto">
            <a:xfrm>
              <a:off x="4743" y="257"/>
              <a:ext cx="655" cy="819"/>
            </a:xfrm>
            <a:custGeom>
              <a:avLst/>
              <a:gdLst>
                <a:gd name="T0" fmla="*/ 851 w 851"/>
                <a:gd name="T1" fmla="*/ 634 h 1063"/>
                <a:gd name="T2" fmla="*/ 797 w 851"/>
                <a:gd name="T3" fmla="*/ 555 h 1063"/>
                <a:gd name="T4" fmla="*/ 616 w 851"/>
                <a:gd name="T5" fmla="*/ 395 h 1063"/>
                <a:gd name="T6" fmla="*/ 734 w 851"/>
                <a:gd name="T7" fmla="*/ 260 h 1063"/>
                <a:gd name="T8" fmla="*/ 711 w 851"/>
                <a:gd name="T9" fmla="*/ 14 h 1063"/>
                <a:gd name="T10" fmla="*/ 495 w 851"/>
                <a:gd name="T11" fmla="*/ 107 h 1063"/>
                <a:gd name="T12" fmla="*/ 339 w 851"/>
                <a:gd name="T13" fmla="*/ 253 h 1063"/>
                <a:gd name="T14" fmla="*/ 0 w 851"/>
                <a:gd name="T15" fmla="*/ 0 h 1063"/>
                <a:gd name="T16" fmla="*/ 275 w 851"/>
                <a:gd name="T17" fmla="*/ 393 h 1063"/>
                <a:gd name="T18" fmla="*/ 280 w 851"/>
                <a:gd name="T19" fmla="*/ 393 h 1063"/>
                <a:gd name="T20" fmla="*/ 366 w 851"/>
                <a:gd name="T21" fmla="*/ 386 h 1063"/>
                <a:gd name="T22" fmla="*/ 459 w 851"/>
                <a:gd name="T23" fmla="*/ 436 h 1063"/>
                <a:gd name="T24" fmla="*/ 517 w 851"/>
                <a:gd name="T25" fmla="*/ 512 h 1063"/>
                <a:gd name="T26" fmla="*/ 456 w 851"/>
                <a:gd name="T27" fmla="*/ 642 h 1063"/>
                <a:gd name="T28" fmla="*/ 416 w 851"/>
                <a:gd name="T29" fmla="*/ 670 h 1063"/>
                <a:gd name="T30" fmla="*/ 544 w 851"/>
                <a:gd name="T31" fmla="*/ 933 h 1063"/>
                <a:gd name="T32" fmla="*/ 550 w 851"/>
                <a:gd name="T33" fmla="*/ 1063 h 1063"/>
                <a:gd name="T34" fmla="*/ 565 w 851"/>
                <a:gd name="T35" fmla="*/ 676 h 1063"/>
                <a:gd name="T36" fmla="*/ 851 w 851"/>
                <a:gd name="T37" fmla="*/ 634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1" h="1063">
                  <a:moveTo>
                    <a:pt x="851" y="634"/>
                  </a:moveTo>
                  <a:cubicBezTo>
                    <a:pt x="797" y="555"/>
                    <a:pt x="797" y="555"/>
                    <a:pt x="797" y="555"/>
                  </a:cubicBezTo>
                  <a:cubicBezTo>
                    <a:pt x="739" y="441"/>
                    <a:pt x="616" y="395"/>
                    <a:pt x="616" y="395"/>
                  </a:cubicBezTo>
                  <a:cubicBezTo>
                    <a:pt x="616" y="395"/>
                    <a:pt x="697" y="369"/>
                    <a:pt x="734" y="260"/>
                  </a:cubicBezTo>
                  <a:cubicBezTo>
                    <a:pt x="772" y="151"/>
                    <a:pt x="711" y="14"/>
                    <a:pt x="711" y="14"/>
                  </a:cubicBezTo>
                  <a:cubicBezTo>
                    <a:pt x="711" y="14"/>
                    <a:pt x="646" y="88"/>
                    <a:pt x="495" y="107"/>
                  </a:cubicBezTo>
                  <a:cubicBezTo>
                    <a:pt x="344" y="125"/>
                    <a:pt x="339" y="253"/>
                    <a:pt x="339" y="253"/>
                  </a:cubicBezTo>
                  <a:cubicBezTo>
                    <a:pt x="272" y="25"/>
                    <a:pt x="0" y="0"/>
                    <a:pt x="0" y="0"/>
                  </a:cubicBezTo>
                  <a:cubicBezTo>
                    <a:pt x="0" y="0"/>
                    <a:pt x="171" y="157"/>
                    <a:pt x="275" y="393"/>
                  </a:cubicBezTo>
                  <a:cubicBezTo>
                    <a:pt x="278" y="393"/>
                    <a:pt x="280" y="393"/>
                    <a:pt x="280" y="393"/>
                  </a:cubicBezTo>
                  <a:cubicBezTo>
                    <a:pt x="280" y="393"/>
                    <a:pt x="328" y="396"/>
                    <a:pt x="366" y="386"/>
                  </a:cubicBezTo>
                  <a:cubicBezTo>
                    <a:pt x="404" y="376"/>
                    <a:pt x="451" y="386"/>
                    <a:pt x="459" y="436"/>
                  </a:cubicBezTo>
                  <a:cubicBezTo>
                    <a:pt x="466" y="486"/>
                    <a:pt x="492" y="466"/>
                    <a:pt x="517" y="512"/>
                  </a:cubicBezTo>
                  <a:cubicBezTo>
                    <a:pt x="542" y="557"/>
                    <a:pt x="502" y="632"/>
                    <a:pt x="456" y="642"/>
                  </a:cubicBezTo>
                  <a:cubicBezTo>
                    <a:pt x="434" y="647"/>
                    <a:pt x="427" y="657"/>
                    <a:pt x="416" y="670"/>
                  </a:cubicBezTo>
                  <a:cubicBezTo>
                    <a:pt x="467" y="736"/>
                    <a:pt x="531" y="844"/>
                    <a:pt x="544" y="933"/>
                  </a:cubicBezTo>
                  <a:cubicBezTo>
                    <a:pt x="551" y="986"/>
                    <a:pt x="552" y="1031"/>
                    <a:pt x="550" y="1063"/>
                  </a:cubicBezTo>
                  <a:cubicBezTo>
                    <a:pt x="658" y="932"/>
                    <a:pt x="565" y="676"/>
                    <a:pt x="565" y="676"/>
                  </a:cubicBezTo>
                  <a:cubicBezTo>
                    <a:pt x="734" y="731"/>
                    <a:pt x="851" y="634"/>
                    <a:pt x="851" y="63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2" name="Freeform 70"/>
            <p:cNvSpPr>
              <a:spLocks noEditPoints="1"/>
            </p:cNvSpPr>
            <p:nvPr/>
          </p:nvSpPr>
          <p:spPr bwMode="auto">
            <a:xfrm>
              <a:off x="4891" y="588"/>
              <a:ext cx="117" cy="189"/>
            </a:xfrm>
            <a:custGeom>
              <a:avLst/>
              <a:gdLst>
                <a:gd name="T0" fmla="*/ 60 w 152"/>
                <a:gd name="T1" fmla="*/ 45 h 245"/>
                <a:gd name="T2" fmla="*/ 82 w 152"/>
                <a:gd name="T3" fmla="*/ 22 h 245"/>
                <a:gd name="T4" fmla="*/ 60 w 152"/>
                <a:gd name="T5" fmla="*/ 0 h 245"/>
                <a:gd name="T6" fmla="*/ 37 w 152"/>
                <a:gd name="T7" fmla="*/ 22 h 245"/>
                <a:gd name="T8" fmla="*/ 60 w 152"/>
                <a:gd name="T9" fmla="*/ 45 h 245"/>
                <a:gd name="T10" fmla="*/ 94 w 152"/>
                <a:gd name="T11" fmla="*/ 99 h 245"/>
                <a:gd name="T12" fmla="*/ 71 w 152"/>
                <a:gd name="T13" fmla="*/ 76 h 245"/>
                <a:gd name="T14" fmla="*/ 49 w 152"/>
                <a:gd name="T15" fmla="*/ 99 h 245"/>
                <a:gd name="T16" fmla="*/ 71 w 152"/>
                <a:gd name="T17" fmla="*/ 121 h 245"/>
                <a:gd name="T18" fmla="*/ 94 w 152"/>
                <a:gd name="T19" fmla="*/ 99 h 245"/>
                <a:gd name="T20" fmla="*/ 22 w 152"/>
                <a:gd name="T21" fmla="*/ 147 h 245"/>
                <a:gd name="T22" fmla="*/ 0 w 152"/>
                <a:gd name="T23" fmla="*/ 170 h 245"/>
                <a:gd name="T24" fmla="*/ 22 w 152"/>
                <a:gd name="T25" fmla="*/ 192 h 245"/>
                <a:gd name="T26" fmla="*/ 45 w 152"/>
                <a:gd name="T27" fmla="*/ 170 h 245"/>
                <a:gd name="T28" fmla="*/ 22 w 152"/>
                <a:gd name="T29" fmla="*/ 147 h 245"/>
                <a:gd name="T30" fmla="*/ 131 w 152"/>
                <a:gd name="T31" fmla="*/ 157 h 245"/>
                <a:gd name="T32" fmla="*/ 109 w 152"/>
                <a:gd name="T33" fmla="*/ 134 h 245"/>
                <a:gd name="T34" fmla="*/ 86 w 152"/>
                <a:gd name="T35" fmla="*/ 157 h 245"/>
                <a:gd name="T36" fmla="*/ 109 w 152"/>
                <a:gd name="T37" fmla="*/ 179 h 245"/>
                <a:gd name="T38" fmla="*/ 131 w 152"/>
                <a:gd name="T39" fmla="*/ 157 h 245"/>
                <a:gd name="T40" fmla="*/ 129 w 152"/>
                <a:gd name="T41" fmla="*/ 200 h 245"/>
                <a:gd name="T42" fmla="*/ 107 w 152"/>
                <a:gd name="T43" fmla="*/ 222 h 245"/>
                <a:gd name="T44" fmla="*/ 129 w 152"/>
                <a:gd name="T45" fmla="*/ 245 h 245"/>
                <a:gd name="T46" fmla="*/ 152 w 152"/>
                <a:gd name="T47" fmla="*/ 222 h 245"/>
                <a:gd name="T48" fmla="*/ 129 w 152"/>
                <a:gd name="T49" fmla="*/ 20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245">
                  <a:moveTo>
                    <a:pt x="60" y="45"/>
                  </a:moveTo>
                  <a:cubicBezTo>
                    <a:pt x="72" y="45"/>
                    <a:pt x="82" y="35"/>
                    <a:pt x="82" y="22"/>
                  </a:cubicBezTo>
                  <a:cubicBezTo>
                    <a:pt x="82" y="10"/>
                    <a:pt x="72" y="0"/>
                    <a:pt x="60" y="0"/>
                  </a:cubicBezTo>
                  <a:cubicBezTo>
                    <a:pt x="47" y="0"/>
                    <a:pt x="37" y="10"/>
                    <a:pt x="37" y="22"/>
                  </a:cubicBezTo>
                  <a:cubicBezTo>
                    <a:pt x="37" y="35"/>
                    <a:pt x="47" y="45"/>
                    <a:pt x="60" y="45"/>
                  </a:cubicBezTo>
                  <a:close/>
                  <a:moveTo>
                    <a:pt x="94" y="99"/>
                  </a:moveTo>
                  <a:cubicBezTo>
                    <a:pt x="94" y="86"/>
                    <a:pt x="84" y="76"/>
                    <a:pt x="71" y="76"/>
                  </a:cubicBezTo>
                  <a:cubicBezTo>
                    <a:pt x="59" y="76"/>
                    <a:pt x="49" y="86"/>
                    <a:pt x="49" y="99"/>
                  </a:cubicBezTo>
                  <a:cubicBezTo>
                    <a:pt x="49" y="111"/>
                    <a:pt x="59" y="121"/>
                    <a:pt x="71" y="121"/>
                  </a:cubicBezTo>
                  <a:cubicBezTo>
                    <a:pt x="84" y="121"/>
                    <a:pt x="94" y="111"/>
                    <a:pt x="94" y="99"/>
                  </a:cubicBezTo>
                  <a:close/>
                  <a:moveTo>
                    <a:pt x="22" y="147"/>
                  </a:moveTo>
                  <a:cubicBezTo>
                    <a:pt x="10" y="147"/>
                    <a:pt x="0" y="157"/>
                    <a:pt x="0" y="170"/>
                  </a:cubicBezTo>
                  <a:cubicBezTo>
                    <a:pt x="0" y="182"/>
                    <a:pt x="10" y="192"/>
                    <a:pt x="22" y="192"/>
                  </a:cubicBezTo>
                  <a:cubicBezTo>
                    <a:pt x="35" y="192"/>
                    <a:pt x="45" y="182"/>
                    <a:pt x="45" y="170"/>
                  </a:cubicBezTo>
                  <a:cubicBezTo>
                    <a:pt x="45" y="157"/>
                    <a:pt x="35" y="147"/>
                    <a:pt x="22" y="147"/>
                  </a:cubicBezTo>
                  <a:close/>
                  <a:moveTo>
                    <a:pt x="131" y="157"/>
                  </a:moveTo>
                  <a:cubicBezTo>
                    <a:pt x="131" y="144"/>
                    <a:pt x="121" y="134"/>
                    <a:pt x="109" y="134"/>
                  </a:cubicBezTo>
                  <a:cubicBezTo>
                    <a:pt x="96" y="134"/>
                    <a:pt x="86" y="144"/>
                    <a:pt x="86" y="157"/>
                  </a:cubicBezTo>
                  <a:cubicBezTo>
                    <a:pt x="86" y="169"/>
                    <a:pt x="96" y="179"/>
                    <a:pt x="109" y="179"/>
                  </a:cubicBezTo>
                  <a:cubicBezTo>
                    <a:pt x="121" y="179"/>
                    <a:pt x="131" y="169"/>
                    <a:pt x="131" y="157"/>
                  </a:cubicBezTo>
                  <a:close/>
                  <a:moveTo>
                    <a:pt x="129" y="200"/>
                  </a:moveTo>
                  <a:cubicBezTo>
                    <a:pt x="117" y="200"/>
                    <a:pt x="107" y="210"/>
                    <a:pt x="107" y="222"/>
                  </a:cubicBezTo>
                  <a:cubicBezTo>
                    <a:pt x="107" y="235"/>
                    <a:pt x="117" y="245"/>
                    <a:pt x="129" y="245"/>
                  </a:cubicBezTo>
                  <a:cubicBezTo>
                    <a:pt x="141" y="245"/>
                    <a:pt x="152" y="235"/>
                    <a:pt x="152" y="222"/>
                  </a:cubicBezTo>
                  <a:cubicBezTo>
                    <a:pt x="152" y="210"/>
                    <a:pt x="141" y="200"/>
                    <a:pt x="129" y="200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3" name="Freeform 71"/>
            <p:cNvSpPr>
              <a:spLocks noEditPoints="1"/>
            </p:cNvSpPr>
            <p:nvPr/>
          </p:nvSpPr>
          <p:spPr bwMode="auto">
            <a:xfrm>
              <a:off x="4995" y="572"/>
              <a:ext cx="101" cy="159"/>
            </a:xfrm>
            <a:custGeom>
              <a:avLst/>
              <a:gdLst>
                <a:gd name="T0" fmla="*/ 45 w 132"/>
                <a:gd name="T1" fmla="*/ 23 h 206"/>
                <a:gd name="T2" fmla="*/ 22 w 132"/>
                <a:gd name="T3" fmla="*/ 0 h 206"/>
                <a:gd name="T4" fmla="*/ 0 w 132"/>
                <a:gd name="T5" fmla="*/ 23 h 206"/>
                <a:gd name="T6" fmla="*/ 22 w 132"/>
                <a:gd name="T7" fmla="*/ 45 h 206"/>
                <a:gd name="T8" fmla="*/ 45 w 132"/>
                <a:gd name="T9" fmla="*/ 23 h 206"/>
                <a:gd name="T10" fmla="*/ 39 w 132"/>
                <a:gd name="T11" fmla="*/ 69 h 206"/>
                <a:gd name="T12" fmla="*/ 17 w 132"/>
                <a:gd name="T13" fmla="*/ 92 h 206"/>
                <a:gd name="T14" fmla="*/ 39 w 132"/>
                <a:gd name="T15" fmla="*/ 114 h 206"/>
                <a:gd name="T16" fmla="*/ 61 w 132"/>
                <a:gd name="T17" fmla="*/ 92 h 206"/>
                <a:gd name="T18" fmla="*/ 39 w 132"/>
                <a:gd name="T19" fmla="*/ 69 h 206"/>
                <a:gd name="T20" fmla="*/ 84 w 132"/>
                <a:gd name="T21" fmla="*/ 161 h 206"/>
                <a:gd name="T22" fmla="*/ 61 w 132"/>
                <a:gd name="T23" fmla="*/ 183 h 206"/>
                <a:gd name="T24" fmla="*/ 84 w 132"/>
                <a:gd name="T25" fmla="*/ 206 h 206"/>
                <a:gd name="T26" fmla="*/ 106 w 132"/>
                <a:gd name="T27" fmla="*/ 183 h 206"/>
                <a:gd name="T28" fmla="*/ 84 w 132"/>
                <a:gd name="T29" fmla="*/ 161 h 206"/>
                <a:gd name="T30" fmla="*/ 110 w 132"/>
                <a:gd name="T31" fmla="*/ 88 h 206"/>
                <a:gd name="T32" fmla="*/ 88 w 132"/>
                <a:gd name="T33" fmla="*/ 110 h 206"/>
                <a:gd name="T34" fmla="*/ 110 w 132"/>
                <a:gd name="T35" fmla="*/ 133 h 206"/>
                <a:gd name="T36" fmla="*/ 132 w 132"/>
                <a:gd name="T37" fmla="*/ 110 h 206"/>
                <a:gd name="T38" fmla="*/ 110 w 132"/>
                <a:gd name="T39" fmla="*/ 8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206">
                  <a:moveTo>
                    <a:pt x="45" y="23"/>
                  </a:moveTo>
                  <a:cubicBezTo>
                    <a:pt x="45" y="10"/>
                    <a:pt x="35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5" y="45"/>
                    <a:pt x="45" y="35"/>
                    <a:pt x="45" y="23"/>
                  </a:cubicBezTo>
                  <a:close/>
                  <a:moveTo>
                    <a:pt x="39" y="69"/>
                  </a:moveTo>
                  <a:cubicBezTo>
                    <a:pt x="27" y="69"/>
                    <a:pt x="17" y="79"/>
                    <a:pt x="17" y="92"/>
                  </a:cubicBezTo>
                  <a:cubicBezTo>
                    <a:pt x="17" y="104"/>
                    <a:pt x="27" y="114"/>
                    <a:pt x="39" y="114"/>
                  </a:cubicBezTo>
                  <a:cubicBezTo>
                    <a:pt x="51" y="114"/>
                    <a:pt x="61" y="104"/>
                    <a:pt x="61" y="92"/>
                  </a:cubicBezTo>
                  <a:cubicBezTo>
                    <a:pt x="61" y="79"/>
                    <a:pt x="51" y="69"/>
                    <a:pt x="39" y="69"/>
                  </a:cubicBezTo>
                  <a:close/>
                  <a:moveTo>
                    <a:pt x="84" y="161"/>
                  </a:moveTo>
                  <a:cubicBezTo>
                    <a:pt x="71" y="161"/>
                    <a:pt x="61" y="171"/>
                    <a:pt x="61" y="183"/>
                  </a:cubicBezTo>
                  <a:cubicBezTo>
                    <a:pt x="61" y="196"/>
                    <a:pt x="71" y="206"/>
                    <a:pt x="84" y="206"/>
                  </a:cubicBezTo>
                  <a:cubicBezTo>
                    <a:pt x="96" y="206"/>
                    <a:pt x="106" y="196"/>
                    <a:pt x="106" y="183"/>
                  </a:cubicBezTo>
                  <a:cubicBezTo>
                    <a:pt x="106" y="171"/>
                    <a:pt x="96" y="161"/>
                    <a:pt x="84" y="161"/>
                  </a:cubicBezTo>
                  <a:close/>
                  <a:moveTo>
                    <a:pt x="110" y="88"/>
                  </a:moveTo>
                  <a:cubicBezTo>
                    <a:pt x="98" y="88"/>
                    <a:pt x="88" y="98"/>
                    <a:pt x="88" y="110"/>
                  </a:cubicBezTo>
                  <a:cubicBezTo>
                    <a:pt x="88" y="123"/>
                    <a:pt x="98" y="133"/>
                    <a:pt x="110" y="133"/>
                  </a:cubicBezTo>
                  <a:cubicBezTo>
                    <a:pt x="122" y="133"/>
                    <a:pt x="132" y="123"/>
                    <a:pt x="132" y="110"/>
                  </a:cubicBezTo>
                  <a:cubicBezTo>
                    <a:pt x="132" y="98"/>
                    <a:pt x="122" y="88"/>
                    <a:pt x="110" y="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4" name="Freeform 72"/>
            <p:cNvSpPr>
              <a:spLocks noEditPoints="1"/>
            </p:cNvSpPr>
            <p:nvPr/>
          </p:nvSpPr>
          <p:spPr bwMode="auto">
            <a:xfrm>
              <a:off x="4883" y="380"/>
              <a:ext cx="384" cy="473"/>
            </a:xfrm>
            <a:custGeom>
              <a:avLst/>
              <a:gdLst>
                <a:gd name="T0" fmla="*/ 30 w 499"/>
                <a:gd name="T1" fmla="*/ 9 h 615"/>
                <a:gd name="T2" fmla="*/ 114 w 499"/>
                <a:gd name="T3" fmla="*/ 173 h 615"/>
                <a:gd name="T4" fmla="*/ 30 w 499"/>
                <a:gd name="T5" fmla="*/ 9 h 615"/>
                <a:gd name="T6" fmla="*/ 284 w 499"/>
                <a:gd name="T7" fmla="*/ 551 h 615"/>
                <a:gd name="T8" fmla="*/ 338 w 499"/>
                <a:gd name="T9" fmla="*/ 605 h 615"/>
                <a:gd name="T10" fmla="*/ 284 w 499"/>
                <a:gd name="T11" fmla="*/ 551 h 615"/>
                <a:gd name="T12" fmla="*/ 372 w 499"/>
                <a:gd name="T13" fmla="*/ 439 h 615"/>
                <a:gd name="T14" fmla="*/ 488 w 499"/>
                <a:gd name="T15" fmla="*/ 467 h 615"/>
                <a:gd name="T16" fmla="*/ 372 w 499"/>
                <a:gd name="T17" fmla="*/ 439 h 615"/>
                <a:gd name="T18" fmla="*/ 378 w 499"/>
                <a:gd name="T19" fmla="*/ 387 h 615"/>
                <a:gd name="T20" fmla="*/ 477 w 499"/>
                <a:gd name="T21" fmla="*/ 400 h 615"/>
                <a:gd name="T22" fmla="*/ 378 w 499"/>
                <a:gd name="T23" fmla="*/ 387 h 615"/>
                <a:gd name="T24" fmla="*/ 456 w 499"/>
                <a:gd name="T25" fmla="*/ 329 h 615"/>
                <a:gd name="T26" fmla="*/ 378 w 499"/>
                <a:gd name="T27" fmla="*/ 346 h 615"/>
                <a:gd name="T28" fmla="*/ 456 w 499"/>
                <a:gd name="T29" fmla="*/ 329 h 615"/>
                <a:gd name="T30" fmla="*/ 284 w 499"/>
                <a:gd name="T31" fmla="*/ 56 h 615"/>
                <a:gd name="T32" fmla="*/ 222 w 499"/>
                <a:gd name="T33" fmla="*/ 166 h 615"/>
                <a:gd name="T34" fmla="*/ 284 w 499"/>
                <a:gd name="T35" fmla="*/ 56 h 615"/>
                <a:gd name="T36" fmla="*/ 379 w 499"/>
                <a:gd name="T37" fmla="*/ 86 h 615"/>
                <a:gd name="T38" fmla="*/ 290 w 499"/>
                <a:gd name="T39" fmla="*/ 185 h 615"/>
                <a:gd name="T40" fmla="*/ 379 w 499"/>
                <a:gd name="T41" fmla="*/ 86 h 615"/>
                <a:gd name="T42" fmla="*/ 428 w 499"/>
                <a:gd name="T43" fmla="*/ 142 h 615"/>
                <a:gd name="T44" fmla="*/ 344 w 499"/>
                <a:gd name="T45" fmla="*/ 224 h 615"/>
                <a:gd name="T46" fmla="*/ 428 w 499"/>
                <a:gd name="T47" fmla="*/ 142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9" h="615">
                  <a:moveTo>
                    <a:pt x="30" y="9"/>
                  </a:moveTo>
                  <a:cubicBezTo>
                    <a:pt x="0" y="18"/>
                    <a:pt x="114" y="173"/>
                    <a:pt x="114" y="173"/>
                  </a:cubicBezTo>
                  <a:cubicBezTo>
                    <a:pt x="114" y="173"/>
                    <a:pt x="60" y="0"/>
                    <a:pt x="30" y="9"/>
                  </a:cubicBezTo>
                  <a:close/>
                  <a:moveTo>
                    <a:pt x="284" y="551"/>
                  </a:moveTo>
                  <a:cubicBezTo>
                    <a:pt x="284" y="551"/>
                    <a:pt x="321" y="615"/>
                    <a:pt x="338" y="605"/>
                  </a:cubicBezTo>
                  <a:cubicBezTo>
                    <a:pt x="355" y="596"/>
                    <a:pt x="284" y="551"/>
                    <a:pt x="284" y="551"/>
                  </a:cubicBezTo>
                  <a:close/>
                  <a:moveTo>
                    <a:pt x="372" y="439"/>
                  </a:moveTo>
                  <a:cubicBezTo>
                    <a:pt x="372" y="439"/>
                    <a:pt x="477" y="488"/>
                    <a:pt x="488" y="467"/>
                  </a:cubicBezTo>
                  <a:cubicBezTo>
                    <a:pt x="499" y="446"/>
                    <a:pt x="372" y="439"/>
                    <a:pt x="372" y="439"/>
                  </a:cubicBezTo>
                  <a:close/>
                  <a:moveTo>
                    <a:pt x="378" y="387"/>
                  </a:moveTo>
                  <a:cubicBezTo>
                    <a:pt x="378" y="387"/>
                    <a:pt x="465" y="415"/>
                    <a:pt x="477" y="400"/>
                  </a:cubicBezTo>
                  <a:cubicBezTo>
                    <a:pt x="488" y="385"/>
                    <a:pt x="378" y="387"/>
                    <a:pt x="378" y="387"/>
                  </a:cubicBezTo>
                  <a:close/>
                  <a:moveTo>
                    <a:pt x="456" y="329"/>
                  </a:moveTo>
                  <a:cubicBezTo>
                    <a:pt x="456" y="308"/>
                    <a:pt x="378" y="346"/>
                    <a:pt x="378" y="346"/>
                  </a:cubicBezTo>
                  <a:cubicBezTo>
                    <a:pt x="378" y="346"/>
                    <a:pt x="456" y="349"/>
                    <a:pt x="456" y="329"/>
                  </a:cubicBezTo>
                  <a:close/>
                  <a:moveTo>
                    <a:pt x="284" y="56"/>
                  </a:moveTo>
                  <a:cubicBezTo>
                    <a:pt x="237" y="54"/>
                    <a:pt x="222" y="166"/>
                    <a:pt x="222" y="166"/>
                  </a:cubicBezTo>
                  <a:cubicBezTo>
                    <a:pt x="222" y="166"/>
                    <a:pt x="331" y="58"/>
                    <a:pt x="284" y="56"/>
                  </a:cubicBezTo>
                  <a:close/>
                  <a:moveTo>
                    <a:pt x="379" y="86"/>
                  </a:moveTo>
                  <a:cubicBezTo>
                    <a:pt x="351" y="86"/>
                    <a:pt x="290" y="185"/>
                    <a:pt x="290" y="185"/>
                  </a:cubicBezTo>
                  <a:cubicBezTo>
                    <a:pt x="290" y="185"/>
                    <a:pt x="407" y="86"/>
                    <a:pt x="379" y="86"/>
                  </a:cubicBezTo>
                  <a:close/>
                  <a:moveTo>
                    <a:pt x="428" y="142"/>
                  </a:moveTo>
                  <a:cubicBezTo>
                    <a:pt x="404" y="138"/>
                    <a:pt x="344" y="224"/>
                    <a:pt x="344" y="224"/>
                  </a:cubicBezTo>
                  <a:cubicBezTo>
                    <a:pt x="344" y="224"/>
                    <a:pt x="452" y="145"/>
                    <a:pt x="428" y="142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5" name="Freeform 73"/>
            <p:cNvSpPr/>
            <p:nvPr/>
          </p:nvSpPr>
          <p:spPr bwMode="auto">
            <a:xfrm>
              <a:off x="4459" y="257"/>
              <a:ext cx="709" cy="907"/>
            </a:xfrm>
            <a:custGeom>
              <a:avLst/>
              <a:gdLst>
                <a:gd name="T0" fmla="*/ 913 w 921"/>
                <a:gd name="T1" fmla="*/ 933 h 1177"/>
                <a:gd name="T2" fmla="*/ 785 w 921"/>
                <a:gd name="T3" fmla="*/ 670 h 1177"/>
                <a:gd name="T4" fmla="*/ 717 w 921"/>
                <a:gd name="T5" fmla="*/ 713 h 1177"/>
                <a:gd name="T6" fmla="*/ 549 w 921"/>
                <a:gd name="T7" fmla="*/ 647 h 1177"/>
                <a:gd name="T8" fmla="*/ 536 w 921"/>
                <a:gd name="T9" fmla="*/ 509 h 1177"/>
                <a:gd name="T10" fmla="*/ 571 w 921"/>
                <a:gd name="T11" fmla="*/ 439 h 1177"/>
                <a:gd name="T12" fmla="*/ 644 w 921"/>
                <a:gd name="T13" fmla="*/ 393 h 1177"/>
                <a:gd name="T14" fmla="*/ 369 w 921"/>
                <a:gd name="T15" fmla="*/ 0 h 1177"/>
                <a:gd name="T16" fmla="*/ 446 w 921"/>
                <a:gd name="T17" fmla="*/ 311 h 1177"/>
                <a:gd name="T18" fmla="*/ 0 w 921"/>
                <a:gd name="T19" fmla="*/ 504 h 1177"/>
                <a:gd name="T20" fmla="*/ 337 w 921"/>
                <a:gd name="T21" fmla="*/ 727 h 1177"/>
                <a:gd name="T22" fmla="*/ 218 w 921"/>
                <a:gd name="T23" fmla="*/ 1054 h 1177"/>
                <a:gd name="T24" fmla="*/ 674 w 921"/>
                <a:gd name="T25" fmla="*/ 899 h 1177"/>
                <a:gd name="T26" fmla="*/ 915 w 921"/>
                <a:gd name="T27" fmla="*/ 1068 h 1177"/>
                <a:gd name="T28" fmla="*/ 919 w 921"/>
                <a:gd name="T29" fmla="*/ 1063 h 1177"/>
                <a:gd name="T30" fmla="*/ 913 w 921"/>
                <a:gd name="T31" fmla="*/ 933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177">
                  <a:moveTo>
                    <a:pt x="913" y="933"/>
                  </a:moveTo>
                  <a:cubicBezTo>
                    <a:pt x="900" y="844"/>
                    <a:pt x="836" y="736"/>
                    <a:pt x="785" y="670"/>
                  </a:cubicBezTo>
                  <a:cubicBezTo>
                    <a:pt x="773" y="683"/>
                    <a:pt x="757" y="698"/>
                    <a:pt x="717" y="713"/>
                  </a:cubicBezTo>
                  <a:cubicBezTo>
                    <a:pt x="639" y="740"/>
                    <a:pt x="629" y="698"/>
                    <a:pt x="549" y="647"/>
                  </a:cubicBezTo>
                  <a:cubicBezTo>
                    <a:pt x="468" y="597"/>
                    <a:pt x="519" y="522"/>
                    <a:pt x="536" y="509"/>
                  </a:cubicBezTo>
                  <a:cubicBezTo>
                    <a:pt x="554" y="497"/>
                    <a:pt x="549" y="494"/>
                    <a:pt x="571" y="439"/>
                  </a:cubicBezTo>
                  <a:cubicBezTo>
                    <a:pt x="590" y="394"/>
                    <a:pt x="629" y="392"/>
                    <a:pt x="644" y="393"/>
                  </a:cubicBezTo>
                  <a:cubicBezTo>
                    <a:pt x="540" y="157"/>
                    <a:pt x="369" y="0"/>
                    <a:pt x="369" y="0"/>
                  </a:cubicBezTo>
                  <a:cubicBezTo>
                    <a:pt x="346" y="109"/>
                    <a:pt x="446" y="311"/>
                    <a:pt x="446" y="311"/>
                  </a:cubicBezTo>
                  <a:cubicBezTo>
                    <a:pt x="165" y="213"/>
                    <a:pt x="0" y="504"/>
                    <a:pt x="0" y="504"/>
                  </a:cubicBezTo>
                  <a:cubicBezTo>
                    <a:pt x="81" y="650"/>
                    <a:pt x="337" y="727"/>
                    <a:pt x="337" y="727"/>
                  </a:cubicBezTo>
                  <a:cubicBezTo>
                    <a:pt x="244" y="827"/>
                    <a:pt x="218" y="1054"/>
                    <a:pt x="218" y="1054"/>
                  </a:cubicBezTo>
                  <a:cubicBezTo>
                    <a:pt x="513" y="1177"/>
                    <a:pt x="674" y="899"/>
                    <a:pt x="674" y="899"/>
                  </a:cubicBezTo>
                  <a:cubicBezTo>
                    <a:pt x="741" y="1003"/>
                    <a:pt x="915" y="1068"/>
                    <a:pt x="915" y="1068"/>
                  </a:cubicBezTo>
                  <a:cubicBezTo>
                    <a:pt x="917" y="1067"/>
                    <a:pt x="918" y="1065"/>
                    <a:pt x="919" y="1063"/>
                  </a:cubicBezTo>
                  <a:cubicBezTo>
                    <a:pt x="921" y="1031"/>
                    <a:pt x="920" y="986"/>
                    <a:pt x="913" y="933"/>
                  </a:cubicBezTo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6" name="Freeform 74"/>
            <p:cNvSpPr>
              <a:spLocks noEditPoints="1"/>
            </p:cNvSpPr>
            <p:nvPr/>
          </p:nvSpPr>
          <p:spPr bwMode="auto">
            <a:xfrm>
              <a:off x="4655" y="441"/>
              <a:ext cx="479" cy="553"/>
            </a:xfrm>
            <a:custGeom>
              <a:avLst/>
              <a:gdLst>
                <a:gd name="T0" fmla="*/ 335 w 623"/>
                <a:gd name="T1" fmla="*/ 105 h 718"/>
                <a:gd name="T2" fmla="*/ 264 w 623"/>
                <a:gd name="T3" fmla="*/ 6 h 718"/>
                <a:gd name="T4" fmla="*/ 335 w 623"/>
                <a:gd name="T5" fmla="*/ 105 h 718"/>
                <a:gd name="T6" fmla="*/ 258 w 623"/>
                <a:gd name="T7" fmla="*/ 185 h 718"/>
                <a:gd name="T8" fmla="*/ 40 w 623"/>
                <a:gd name="T9" fmla="*/ 144 h 718"/>
                <a:gd name="T10" fmla="*/ 258 w 623"/>
                <a:gd name="T11" fmla="*/ 185 h 718"/>
                <a:gd name="T12" fmla="*/ 215 w 623"/>
                <a:gd name="T13" fmla="*/ 271 h 718"/>
                <a:gd name="T14" fmla="*/ 49 w 623"/>
                <a:gd name="T15" fmla="*/ 275 h 718"/>
                <a:gd name="T16" fmla="*/ 215 w 623"/>
                <a:gd name="T17" fmla="*/ 271 h 718"/>
                <a:gd name="T18" fmla="*/ 73 w 623"/>
                <a:gd name="T19" fmla="*/ 376 h 718"/>
                <a:gd name="T20" fmla="*/ 206 w 623"/>
                <a:gd name="T21" fmla="*/ 337 h 718"/>
                <a:gd name="T22" fmla="*/ 73 w 623"/>
                <a:gd name="T23" fmla="*/ 376 h 718"/>
                <a:gd name="T24" fmla="*/ 104 w 623"/>
                <a:gd name="T25" fmla="*/ 574 h 718"/>
                <a:gd name="T26" fmla="*/ 242 w 623"/>
                <a:gd name="T27" fmla="*/ 437 h 718"/>
                <a:gd name="T28" fmla="*/ 104 w 623"/>
                <a:gd name="T29" fmla="*/ 574 h 718"/>
                <a:gd name="T30" fmla="*/ 201 w 623"/>
                <a:gd name="T31" fmla="*/ 656 h 718"/>
                <a:gd name="T32" fmla="*/ 300 w 623"/>
                <a:gd name="T33" fmla="*/ 489 h 718"/>
                <a:gd name="T34" fmla="*/ 201 w 623"/>
                <a:gd name="T35" fmla="*/ 656 h 718"/>
                <a:gd name="T36" fmla="*/ 294 w 623"/>
                <a:gd name="T37" fmla="*/ 693 h 718"/>
                <a:gd name="T38" fmla="*/ 371 w 623"/>
                <a:gd name="T39" fmla="*/ 514 h 718"/>
                <a:gd name="T40" fmla="*/ 294 w 623"/>
                <a:gd name="T41" fmla="*/ 693 h 718"/>
                <a:gd name="T42" fmla="*/ 515 w 623"/>
                <a:gd name="T43" fmla="*/ 651 h 718"/>
                <a:gd name="T44" fmla="*/ 464 w 623"/>
                <a:gd name="T45" fmla="*/ 516 h 718"/>
                <a:gd name="T46" fmla="*/ 515 w 623"/>
                <a:gd name="T47" fmla="*/ 651 h 718"/>
                <a:gd name="T48" fmla="*/ 526 w 623"/>
                <a:gd name="T49" fmla="*/ 499 h 718"/>
                <a:gd name="T50" fmla="*/ 593 w 623"/>
                <a:gd name="T51" fmla="*/ 606 h 718"/>
                <a:gd name="T52" fmla="*/ 526 w 623"/>
                <a:gd name="T53" fmla="*/ 499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3" h="718">
                  <a:moveTo>
                    <a:pt x="335" y="105"/>
                  </a:moveTo>
                  <a:cubicBezTo>
                    <a:pt x="335" y="105"/>
                    <a:pt x="298" y="0"/>
                    <a:pt x="264" y="6"/>
                  </a:cubicBezTo>
                  <a:cubicBezTo>
                    <a:pt x="230" y="11"/>
                    <a:pt x="335" y="105"/>
                    <a:pt x="335" y="105"/>
                  </a:cubicBezTo>
                  <a:moveTo>
                    <a:pt x="258" y="185"/>
                  </a:moveTo>
                  <a:cubicBezTo>
                    <a:pt x="258" y="185"/>
                    <a:pt x="79" y="99"/>
                    <a:pt x="40" y="144"/>
                  </a:cubicBezTo>
                  <a:cubicBezTo>
                    <a:pt x="0" y="189"/>
                    <a:pt x="258" y="185"/>
                    <a:pt x="258" y="185"/>
                  </a:cubicBezTo>
                  <a:moveTo>
                    <a:pt x="215" y="271"/>
                  </a:moveTo>
                  <a:cubicBezTo>
                    <a:pt x="215" y="271"/>
                    <a:pt x="60" y="234"/>
                    <a:pt x="49" y="275"/>
                  </a:cubicBezTo>
                  <a:cubicBezTo>
                    <a:pt x="38" y="316"/>
                    <a:pt x="215" y="271"/>
                    <a:pt x="215" y="271"/>
                  </a:cubicBezTo>
                  <a:moveTo>
                    <a:pt x="73" y="376"/>
                  </a:moveTo>
                  <a:cubicBezTo>
                    <a:pt x="81" y="406"/>
                    <a:pt x="206" y="337"/>
                    <a:pt x="206" y="337"/>
                  </a:cubicBezTo>
                  <a:cubicBezTo>
                    <a:pt x="206" y="337"/>
                    <a:pt x="66" y="346"/>
                    <a:pt x="73" y="376"/>
                  </a:cubicBezTo>
                  <a:moveTo>
                    <a:pt x="104" y="574"/>
                  </a:moveTo>
                  <a:cubicBezTo>
                    <a:pt x="129" y="611"/>
                    <a:pt x="242" y="437"/>
                    <a:pt x="242" y="437"/>
                  </a:cubicBezTo>
                  <a:cubicBezTo>
                    <a:pt x="242" y="437"/>
                    <a:pt x="79" y="536"/>
                    <a:pt x="104" y="574"/>
                  </a:cubicBezTo>
                  <a:moveTo>
                    <a:pt x="201" y="656"/>
                  </a:moveTo>
                  <a:cubicBezTo>
                    <a:pt x="235" y="685"/>
                    <a:pt x="300" y="489"/>
                    <a:pt x="300" y="489"/>
                  </a:cubicBezTo>
                  <a:cubicBezTo>
                    <a:pt x="300" y="489"/>
                    <a:pt x="168" y="626"/>
                    <a:pt x="201" y="656"/>
                  </a:cubicBezTo>
                  <a:moveTo>
                    <a:pt x="294" y="693"/>
                  </a:moveTo>
                  <a:cubicBezTo>
                    <a:pt x="332" y="718"/>
                    <a:pt x="371" y="514"/>
                    <a:pt x="371" y="514"/>
                  </a:cubicBezTo>
                  <a:cubicBezTo>
                    <a:pt x="371" y="514"/>
                    <a:pt x="257" y="667"/>
                    <a:pt x="294" y="693"/>
                  </a:cubicBezTo>
                  <a:moveTo>
                    <a:pt x="515" y="651"/>
                  </a:moveTo>
                  <a:cubicBezTo>
                    <a:pt x="546" y="645"/>
                    <a:pt x="464" y="516"/>
                    <a:pt x="464" y="516"/>
                  </a:cubicBezTo>
                  <a:cubicBezTo>
                    <a:pt x="464" y="516"/>
                    <a:pt x="483" y="656"/>
                    <a:pt x="515" y="651"/>
                  </a:cubicBezTo>
                  <a:moveTo>
                    <a:pt x="526" y="499"/>
                  </a:moveTo>
                  <a:cubicBezTo>
                    <a:pt x="526" y="499"/>
                    <a:pt x="563" y="617"/>
                    <a:pt x="593" y="606"/>
                  </a:cubicBezTo>
                  <a:cubicBezTo>
                    <a:pt x="623" y="595"/>
                    <a:pt x="526" y="499"/>
                    <a:pt x="526" y="499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7" name="Freeform 76"/>
            <p:cNvSpPr/>
            <p:nvPr/>
          </p:nvSpPr>
          <p:spPr bwMode="auto">
            <a:xfrm>
              <a:off x="3090" y="387"/>
              <a:ext cx="897" cy="368"/>
            </a:xfrm>
            <a:custGeom>
              <a:avLst/>
              <a:gdLst>
                <a:gd name="T0" fmla="*/ 627 w 1166"/>
                <a:gd name="T1" fmla="*/ 65 h 477"/>
                <a:gd name="T2" fmla="*/ 1164 w 1166"/>
                <a:gd name="T3" fmla="*/ 245 h 477"/>
                <a:gd name="T4" fmla="*/ 1166 w 1166"/>
                <a:gd name="T5" fmla="*/ 246 h 477"/>
                <a:gd name="T6" fmla="*/ 1162 w 1166"/>
                <a:gd name="T7" fmla="*/ 266 h 477"/>
                <a:gd name="T8" fmla="*/ 1012 w 1166"/>
                <a:gd name="T9" fmla="*/ 199 h 477"/>
                <a:gd name="T10" fmla="*/ 996 w 1166"/>
                <a:gd name="T11" fmla="*/ 235 h 477"/>
                <a:gd name="T12" fmla="*/ 936 w 1166"/>
                <a:gd name="T13" fmla="*/ 294 h 477"/>
                <a:gd name="T14" fmla="*/ 958 w 1166"/>
                <a:gd name="T15" fmla="*/ 230 h 477"/>
                <a:gd name="T16" fmla="*/ 964 w 1166"/>
                <a:gd name="T17" fmla="*/ 177 h 477"/>
                <a:gd name="T18" fmla="*/ 920 w 1166"/>
                <a:gd name="T19" fmla="*/ 159 h 477"/>
                <a:gd name="T20" fmla="*/ 894 w 1166"/>
                <a:gd name="T21" fmla="*/ 196 h 477"/>
                <a:gd name="T22" fmla="*/ 796 w 1166"/>
                <a:gd name="T23" fmla="*/ 296 h 477"/>
                <a:gd name="T24" fmla="*/ 823 w 1166"/>
                <a:gd name="T25" fmla="*/ 228 h 477"/>
                <a:gd name="T26" fmla="*/ 851 w 1166"/>
                <a:gd name="T27" fmla="*/ 164 h 477"/>
                <a:gd name="T28" fmla="*/ 851 w 1166"/>
                <a:gd name="T29" fmla="*/ 135 h 477"/>
                <a:gd name="T30" fmla="*/ 770 w 1166"/>
                <a:gd name="T31" fmla="*/ 113 h 477"/>
                <a:gd name="T32" fmla="*/ 764 w 1166"/>
                <a:gd name="T33" fmla="*/ 165 h 477"/>
                <a:gd name="T34" fmla="*/ 621 w 1166"/>
                <a:gd name="T35" fmla="*/ 404 h 477"/>
                <a:gd name="T36" fmla="*/ 604 w 1166"/>
                <a:gd name="T37" fmla="*/ 370 h 477"/>
                <a:gd name="T38" fmla="*/ 704 w 1166"/>
                <a:gd name="T39" fmla="*/ 211 h 477"/>
                <a:gd name="T40" fmla="*/ 728 w 1166"/>
                <a:gd name="T41" fmla="*/ 103 h 477"/>
                <a:gd name="T42" fmla="*/ 649 w 1166"/>
                <a:gd name="T43" fmla="*/ 88 h 477"/>
                <a:gd name="T44" fmla="*/ 612 w 1166"/>
                <a:gd name="T45" fmla="*/ 81 h 477"/>
                <a:gd name="T46" fmla="*/ 608 w 1166"/>
                <a:gd name="T47" fmla="*/ 211 h 477"/>
                <a:gd name="T48" fmla="*/ 517 w 1166"/>
                <a:gd name="T49" fmla="*/ 385 h 477"/>
                <a:gd name="T50" fmla="*/ 464 w 1166"/>
                <a:gd name="T51" fmla="*/ 454 h 477"/>
                <a:gd name="T52" fmla="*/ 437 w 1166"/>
                <a:gd name="T53" fmla="*/ 412 h 477"/>
                <a:gd name="T54" fmla="*/ 547 w 1166"/>
                <a:gd name="T55" fmla="*/ 206 h 477"/>
                <a:gd name="T56" fmla="*/ 554 w 1166"/>
                <a:gd name="T57" fmla="*/ 74 h 477"/>
                <a:gd name="T58" fmla="*/ 473 w 1166"/>
                <a:gd name="T59" fmla="*/ 69 h 477"/>
                <a:gd name="T60" fmla="*/ 411 w 1166"/>
                <a:gd name="T61" fmla="*/ 293 h 477"/>
                <a:gd name="T62" fmla="*/ 324 w 1166"/>
                <a:gd name="T63" fmla="*/ 425 h 477"/>
                <a:gd name="T64" fmla="*/ 329 w 1166"/>
                <a:gd name="T65" fmla="*/ 361 h 477"/>
                <a:gd name="T66" fmla="*/ 410 w 1166"/>
                <a:gd name="T67" fmla="*/ 126 h 477"/>
                <a:gd name="T68" fmla="*/ 413 w 1166"/>
                <a:gd name="T69" fmla="*/ 70 h 477"/>
                <a:gd name="T70" fmla="*/ 284 w 1166"/>
                <a:gd name="T71" fmla="*/ 86 h 477"/>
                <a:gd name="T72" fmla="*/ 292 w 1166"/>
                <a:gd name="T73" fmla="*/ 193 h 477"/>
                <a:gd name="T74" fmla="*/ 281 w 1166"/>
                <a:gd name="T75" fmla="*/ 334 h 477"/>
                <a:gd name="T76" fmla="*/ 173 w 1166"/>
                <a:gd name="T77" fmla="*/ 451 h 477"/>
                <a:gd name="T78" fmla="*/ 165 w 1166"/>
                <a:gd name="T79" fmla="*/ 413 h 477"/>
                <a:gd name="T80" fmla="*/ 239 w 1166"/>
                <a:gd name="T81" fmla="*/ 280 h 477"/>
                <a:gd name="T82" fmla="*/ 224 w 1166"/>
                <a:gd name="T83" fmla="*/ 104 h 477"/>
                <a:gd name="T84" fmla="*/ 226 w 1166"/>
                <a:gd name="T85" fmla="*/ 100 h 477"/>
                <a:gd name="T86" fmla="*/ 183 w 1166"/>
                <a:gd name="T87" fmla="*/ 115 h 477"/>
                <a:gd name="T88" fmla="*/ 172 w 1166"/>
                <a:gd name="T89" fmla="*/ 185 h 477"/>
                <a:gd name="T90" fmla="*/ 92 w 1166"/>
                <a:gd name="T91" fmla="*/ 324 h 477"/>
                <a:gd name="T92" fmla="*/ 71 w 1166"/>
                <a:gd name="T93" fmla="*/ 311 h 477"/>
                <a:gd name="T94" fmla="*/ 106 w 1166"/>
                <a:gd name="T95" fmla="*/ 241 h 477"/>
                <a:gd name="T96" fmla="*/ 102 w 1166"/>
                <a:gd name="T97" fmla="*/ 152 h 477"/>
                <a:gd name="T98" fmla="*/ 61 w 1166"/>
                <a:gd name="T99" fmla="*/ 176 h 477"/>
                <a:gd name="T100" fmla="*/ 0 w 1166"/>
                <a:gd name="T101" fmla="*/ 191 h 477"/>
                <a:gd name="T102" fmla="*/ 627 w 1166"/>
                <a:gd name="T103" fmla="*/ 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6" h="477">
                  <a:moveTo>
                    <a:pt x="627" y="65"/>
                  </a:moveTo>
                  <a:cubicBezTo>
                    <a:pt x="988" y="135"/>
                    <a:pt x="1026" y="198"/>
                    <a:pt x="1164" y="245"/>
                  </a:cubicBezTo>
                  <a:cubicBezTo>
                    <a:pt x="1164" y="245"/>
                    <a:pt x="1165" y="246"/>
                    <a:pt x="1166" y="246"/>
                  </a:cubicBezTo>
                  <a:cubicBezTo>
                    <a:pt x="1162" y="266"/>
                    <a:pt x="1162" y="266"/>
                    <a:pt x="1162" y="266"/>
                  </a:cubicBezTo>
                  <a:cubicBezTo>
                    <a:pt x="1108" y="248"/>
                    <a:pt x="1066" y="225"/>
                    <a:pt x="1012" y="199"/>
                  </a:cubicBezTo>
                  <a:cubicBezTo>
                    <a:pt x="1009" y="208"/>
                    <a:pt x="1004" y="220"/>
                    <a:pt x="996" y="235"/>
                  </a:cubicBezTo>
                  <a:cubicBezTo>
                    <a:pt x="980" y="267"/>
                    <a:pt x="951" y="308"/>
                    <a:pt x="936" y="294"/>
                  </a:cubicBezTo>
                  <a:cubicBezTo>
                    <a:pt x="922" y="279"/>
                    <a:pt x="950" y="255"/>
                    <a:pt x="958" y="230"/>
                  </a:cubicBezTo>
                  <a:cubicBezTo>
                    <a:pt x="963" y="214"/>
                    <a:pt x="964" y="190"/>
                    <a:pt x="964" y="177"/>
                  </a:cubicBezTo>
                  <a:cubicBezTo>
                    <a:pt x="950" y="171"/>
                    <a:pt x="936" y="165"/>
                    <a:pt x="920" y="159"/>
                  </a:cubicBezTo>
                  <a:cubicBezTo>
                    <a:pt x="914" y="163"/>
                    <a:pt x="902" y="173"/>
                    <a:pt x="894" y="196"/>
                  </a:cubicBezTo>
                  <a:cubicBezTo>
                    <a:pt x="881" y="229"/>
                    <a:pt x="820" y="311"/>
                    <a:pt x="796" y="296"/>
                  </a:cubicBezTo>
                  <a:cubicBezTo>
                    <a:pt x="773" y="281"/>
                    <a:pt x="811" y="249"/>
                    <a:pt x="823" y="228"/>
                  </a:cubicBezTo>
                  <a:cubicBezTo>
                    <a:pt x="834" y="206"/>
                    <a:pt x="853" y="191"/>
                    <a:pt x="851" y="164"/>
                  </a:cubicBezTo>
                  <a:cubicBezTo>
                    <a:pt x="850" y="154"/>
                    <a:pt x="850" y="144"/>
                    <a:pt x="851" y="135"/>
                  </a:cubicBezTo>
                  <a:cubicBezTo>
                    <a:pt x="826" y="128"/>
                    <a:pt x="799" y="120"/>
                    <a:pt x="770" y="113"/>
                  </a:cubicBezTo>
                  <a:cubicBezTo>
                    <a:pt x="770" y="124"/>
                    <a:pt x="769" y="141"/>
                    <a:pt x="764" y="165"/>
                  </a:cubicBezTo>
                  <a:cubicBezTo>
                    <a:pt x="754" y="216"/>
                    <a:pt x="684" y="414"/>
                    <a:pt x="621" y="404"/>
                  </a:cubicBezTo>
                  <a:cubicBezTo>
                    <a:pt x="621" y="404"/>
                    <a:pt x="590" y="404"/>
                    <a:pt x="604" y="370"/>
                  </a:cubicBezTo>
                  <a:cubicBezTo>
                    <a:pt x="618" y="335"/>
                    <a:pt x="689" y="267"/>
                    <a:pt x="704" y="211"/>
                  </a:cubicBezTo>
                  <a:cubicBezTo>
                    <a:pt x="716" y="166"/>
                    <a:pt x="730" y="132"/>
                    <a:pt x="728" y="103"/>
                  </a:cubicBezTo>
                  <a:cubicBezTo>
                    <a:pt x="704" y="98"/>
                    <a:pt x="678" y="93"/>
                    <a:pt x="649" y="88"/>
                  </a:cubicBezTo>
                  <a:cubicBezTo>
                    <a:pt x="637" y="85"/>
                    <a:pt x="624" y="83"/>
                    <a:pt x="612" y="81"/>
                  </a:cubicBezTo>
                  <a:cubicBezTo>
                    <a:pt x="616" y="111"/>
                    <a:pt x="620" y="166"/>
                    <a:pt x="608" y="211"/>
                  </a:cubicBezTo>
                  <a:cubicBezTo>
                    <a:pt x="591" y="276"/>
                    <a:pt x="539" y="332"/>
                    <a:pt x="517" y="385"/>
                  </a:cubicBezTo>
                  <a:cubicBezTo>
                    <a:pt x="495" y="438"/>
                    <a:pt x="477" y="457"/>
                    <a:pt x="464" y="454"/>
                  </a:cubicBezTo>
                  <a:cubicBezTo>
                    <a:pt x="464" y="454"/>
                    <a:pt x="428" y="465"/>
                    <a:pt x="437" y="412"/>
                  </a:cubicBezTo>
                  <a:cubicBezTo>
                    <a:pt x="446" y="360"/>
                    <a:pt x="533" y="287"/>
                    <a:pt x="547" y="206"/>
                  </a:cubicBezTo>
                  <a:cubicBezTo>
                    <a:pt x="560" y="135"/>
                    <a:pt x="556" y="86"/>
                    <a:pt x="554" y="74"/>
                  </a:cubicBezTo>
                  <a:cubicBezTo>
                    <a:pt x="526" y="72"/>
                    <a:pt x="499" y="70"/>
                    <a:pt x="473" y="69"/>
                  </a:cubicBezTo>
                  <a:cubicBezTo>
                    <a:pt x="451" y="112"/>
                    <a:pt x="442" y="199"/>
                    <a:pt x="411" y="293"/>
                  </a:cubicBezTo>
                  <a:cubicBezTo>
                    <a:pt x="378" y="395"/>
                    <a:pt x="343" y="434"/>
                    <a:pt x="324" y="425"/>
                  </a:cubicBezTo>
                  <a:cubicBezTo>
                    <a:pt x="305" y="415"/>
                    <a:pt x="316" y="383"/>
                    <a:pt x="329" y="361"/>
                  </a:cubicBezTo>
                  <a:cubicBezTo>
                    <a:pt x="342" y="338"/>
                    <a:pt x="401" y="170"/>
                    <a:pt x="410" y="126"/>
                  </a:cubicBezTo>
                  <a:cubicBezTo>
                    <a:pt x="414" y="101"/>
                    <a:pt x="414" y="82"/>
                    <a:pt x="413" y="70"/>
                  </a:cubicBezTo>
                  <a:cubicBezTo>
                    <a:pt x="365" y="72"/>
                    <a:pt x="322" y="78"/>
                    <a:pt x="284" y="86"/>
                  </a:cubicBezTo>
                  <a:cubicBezTo>
                    <a:pt x="285" y="111"/>
                    <a:pt x="287" y="157"/>
                    <a:pt x="292" y="193"/>
                  </a:cubicBezTo>
                  <a:cubicBezTo>
                    <a:pt x="300" y="245"/>
                    <a:pt x="305" y="286"/>
                    <a:pt x="281" y="334"/>
                  </a:cubicBezTo>
                  <a:cubicBezTo>
                    <a:pt x="257" y="382"/>
                    <a:pt x="193" y="477"/>
                    <a:pt x="173" y="451"/>
                  </a:cubicBezTo>
                  <a:cubicBezTo>
                    <a:pt x="173" y="451"/>
                    <a:pt x="149" y="438"/>
                    <a:pt x="165" y="413"/>
                  </a:cubicBezTo>
                  <a:cubicBezTo>
                    <a:pt x="180" y="388"/>
                    <a:pt x="229" y="349"/>
                    <a:pt x="239" y="280"/>
                  </a:cubicBezTo>
                  <a:cubicBezTo>
                    <a:pt x="249" y="211"/>
                    <a:pt x="224" y="104"/>
                    <a:pt x="224" y="104"/>
                  </a:cubicBezTo>
                  <a:cubicBezTo>
                    <a:pt x="226" y="100"/>
                    <a:pt x="226" y="100"/>
                    <a:pt x="226" y="100"/>
                  </a:cubicBezTo>
                  <a:cubicBezTo>
                    <a:pt x="210" y="105"/>
                    <a:pt x="196" y="110"/>
                    <a:pt x="183" y="115"/>
                  </a:cubicBezTo>
                  <a:cubicBezTo>
                    <a:pt x="180" y="128"/>
                    <a:pt x="172" y="157"/>
                    <a:pt x="172" y="185"/>
                  </a:cubicBezTo>
                  <a:cubicBezTo>
                    <a:pt x="171" y="224"/>
                    <a:pt x="166" y="306"/>
                    <a:pt x="92" y="324"/>
                  </a:cubicBezTo>
                  <a:cubicBezTo>
                    <a:pt x="92" y="324"/>
                    <a:pt x="68" y="334"/>
                    <a:pt x="71" y="311"/>
                  </a:cubicBezTo>
                  <a:cubicBezTo>
                    <a:pt x="74" y="288"/>
                    <a:pt x="104" y="282"/>
                    <a:pt x="106" y="241"/>
                  </a:cubicBezTo>
                  <a:cubicBezTo>
                    <a:pt x="108" y="210"/>
                    <a:pt x="104" y="169"/>
                    <a:pt x="102" y="152"/>
                  </a:cubicBezTo>
                  <a:cubicBezTo>
                    <a:pt x="84" y="162"/>
                    <a:pt x="70" y="170"/>
                    <a:pt x="61" y="176"/>
                  </a:cubicBezTo>
                  <a:cubicBezTo>
                    <a:pt x="37" y="192"/>
                    <a:pt x="15" y="193"/>
                    <a:pt x="0" y="191"/>
                  </a:cubicBezTo>
                  <a:cubicBezTo>
                    <a:pt x="32" y="169"/>
                    <a:pt x="290" y="0"/>
                    <a:pt x="627" y="65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8" name="Freeform 77"/>
            <p:cNvSpPr/>
            <p:nvPr/>
          </p:nvSpPr>
          <p:spPr bwMode="auto">
            <a:xfrm>
              <a:off x="3011" y="245"/>
              <a:ext cx="980" cy="332"/>
            </a:xfrm>
            <a:custGeom>
              <a:avLst/>
              <a:gdLst>
                <a:gd name="T0" fmla="*/ 1266 w 1273"/>
                <a:gd name="T1" fmla="*/ 430 h 431"/>
                <a:gd name="T2" fmla="*/ 729 w 1273"/>
                <a:gd name="T3" fmla="*/ 250 h 431"/>
                <a:gd name="T4" fmla="*/ 102 w 1273"/>
                <a:gd name="T5" fmla="*/ 376 h 431"/>
                <a:gd name="T6" fmla="*/ 76 w 1273"/>
                <a:gd name="T7" fmla="*/ 368 h 431"/>
                <a:gd name="T8" fmla="*/ 169 w 1273"/>
                <a:gd name="T9" fmla="*/ 309 h 431"/>
                <a:gd name="T10" fmla="*/ 101 w 1273"/>
                <a:gd name="T11" fmla="*/ 276 h 431"/>
                <a:gd name="T12" fmla="*/ 2 w 1273"/>
                <a:gd name="T13" fmla="*/ 248 h 431"/>
                <a:gd name="T14" fmla="*/ 216 w 1273"/>
                <a:gd name="T15" fmla="*/ 290 h 431"/>
                <a:gd name="T16" fmla="*/ 308 w 1273"/>
                <a:gd name="T17" fmla="*/ 258 h 431"/>
                <a:gd name="T18" fmla="*/ 224 w 1273"/>
                <a:gd name="T19" fmla="*/ 200 h 431"/>
                <a:gd name="T20" fmla="*/ 135 w 1273"/>
                <a:gd name="T21" fmla="*/ 146 h 431"/>
                <a:gd name="T22" fmla="*/ 357 w 1273"/>
                <a:gd name="T23" fmla="*/ 243 h 431"/>
                <a:gd name="T24" fmla="*/ 460 w 1273"/>
                <a:gd name="T25" fmla="*/ 222 h 431"/>
                <a:gd name="T26" fmla="*/ 363 w 1273"/>
                <a:gd name="T27" fmla="*/ 134 h 431"/>
                <a:gd name="T28" fmla="*/ 422 w 1273"/>
                <a:gd name="T29" fmla="*/ 128 h 431"/>
                <a:gd name="T30" fmla="*/ 529 w 1273"/>
                <a:gd name="T31" fmla="*/ 217 h 431"/>
                <a:gd name="T32" fmla="*/ 639 w 1273"/>
                <a:gd name="T33" fmla="*/ 219 h 431"/>
                <a:gd name="T34" fmla="*/ 621 w 1273"/>
                <a:gd name="T35" fmla="*/ 173 h 431"/>
                <a:gd name="T36" fmla="*/ 515 w 1273"/>
                <a:gd name="T37" fmla="*/ 35 h 431"/>
                <a:gd name="T38" fmla="*/ 622 w 1273"/>
                <a:gd name="T39" fmla="*/ 110 h 431"/>
                <a:gd name="T40" fmla="*/ 699 w 1273"/>
                <a:gd name="T41" fmla="*/ 223 h 431"/>
                <a:gd name="T42" fmla="*/ 813 w 1273"/>
                <a:gd name="T43" fmla="*/ 240 h 431"/>
                <a:gd name="T44" fmla="*/ 747 w 1273"/>
                <a:gd name="T45" fmla="*/ 75 h 431"/>
                <a:gd name="T46" fmla="*/ 806 w 1273"/>
                <a:gd name="T47" fmla="*/ 133 h 431"/>
                <a:gd name="T48" fmla="*/ 853 w 1273"/>
                <a:gd name="T49" fmla="*/ 248 h 431"/>
                <a:gd name="T50" fmla="*/ 951 w 1273"/>
                <a:gd name="T51" fmla="*/ 275 h 431"/>
                <a:gd name="T52" fmla="*/ 943 w 1273"/>
                <a:gd name="T53" fmla="*/ 216 h 431"/>
                <a:gd name="T54" fmla="*/ 958 w 1273"/>
                <a:gd name="T55" fmla="*/ 177 h 431"/>
                <a:gd name="T56" fmla="*/ 998 w 1273"/>
                <a:gd name="T57" fmla="*/ 255 h 431"/>
                <a:gd name="T58" fmla="*/ 1024 w 1273"/>
                <a:gd name="T59" fmla="*/ 300 h 431"/>
                <a:gd name="T60" fmla="*/ 1069 w 1273"/>
                <a:gd name="T61" fmla="*/ 318 h 431"/>
                <a:gd name="T62" fmla="*/ 1072 w 1273"/>
                <a:gd name="T63" fmla="*/ 273 h 431"/>
                <a:gd name="T64" fmla="*/ 1096 w 1273"/>
                <a:gd name="T65" fmla="*/ 265 h 431"/>
                <a:gd name="T66" fmla="*/ 1110 w 1273"/>
                <a:gd name="T67" fmla="*/ 335 h 431"/>
                <a:gd name="T68" fmla="*/ 1273 w 1273"/>
                <a:gd name="T69" fmla="*/ 409 h 431"/>
                <a:gd name="T70" fmla="*/ 1268 w 1273"/>
                <a:gd name="T71" fmla="*/ 431 h 431"/>
                <a:gd name="T72" fmla="*/ 1266 w 1273"/>
                <a:gd name="T7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431">
                  <a:moveTo>
                    <a:pt x="1266" y="430"/>
                  </a:moveTo>
                  <a:cubicBezTo>
                    <a:pt x="1128" y="383"/>
                    <a:pt x="1090" y="320"/>
                    <a:pt x="729" y="250"/>
                  </a:cubicBezTo>
                  <a:cubicBezTo>
                    <a:pt x="392" y="185"/>
                    <a:pt x="134" y="354"/>
                    <a:pt x="102" y="376"/>
                  </a:cubicBezTo>
                  <a:cubicBezTo>
                    <a:pt x="86" y="374"/>
                    <a:pt x="76" y="368"/>
                    <a:pt x="76" y="368"/>
                  </a:cubicBezTo>
                  <a:cubicBezTo>
                    <a:pt x="72" y="360"/>
                    <a:pt x="110" y="336"/>
                    <a:pt x="169" y="309"/>
                  </a:cubicBezTo>
                  <a:cubicBezTo>
                    <a:pt x="156" y="299"/>
                    <a:pt x="132" y="282"/>
                    <a:pt x="101" y="276"/>
                  </a:cubicBezTo>
                  <a:cubicBezTo>
                    <a:pt x="55" y="267"/>
                    <a:pt x="0" y="273"/>
                    <a:pt x="2" y="248"/>
                  </a:cubicBezTo>
                  <a:cubicBezTo>
                    <a:pt x="3" y="225"/>
                    <a:pt x="137" y="242"/>
                    <a:pt x="216" y="290"/>
                  </a:cubicBezTo>
                  <a:cubicBezTo>
                    <a:pt x="244" y="279"/>
                    <a:pt x="275" y="268"/>
                    <a:pt x="308" y="258"/>
                  </a:cubicBezTo>
                  <a:cubicBezTo>
                    <a:pt x="296" y="242"/>
                    <a:pt x="268" y="212"/>
                    <a:pt x="224" y="200"/>
                  </a:cubicBezTo>
                  <a:cubicBezTo>
                    <a:pt x="164" y="184"/>
                    <a:pt x="113" y="167"/>
                    <a:pt x="135" y="146"/>
                  </a:cubicBezTo>
                  <a:cubicBezTo>
                    <a:pt x="156" y="125"/>
                    <a:pt x="313" y="186"/>
                    <a:pt x="357" y="243"/>
                  </a:cubicBezTo>
                  <a:cubicBezTo>
                    <a:pt x="391" y="234"/>
                    <a:pt x="426" y="227"/>
                    <a:pt x="460" y="222"/>
                  </a:cubicBezTo>
                  <a:cubicBezTo>
                    <a:pt x="439" y="199"/>
                    <a:pt x="383" y="140"/>
                    <a:pt x="363" y="134"/>
                  </a:cubicBezTo>
                  <a:cubicBezTo>
                    <a:pt x="338" y="126"/>
                    <a:pt x="376" y="91"/>
                    <a:pt x="422" y="128"/>
                  </a:cubicBezTo>
                  <a:cubicBezTo>
                    <a:pt x="459" y="157"/>
                    <a:pt x="499" y="195"/>
                    <a:pt x="529" y="217"/>
                  </a:cubicBezTo>
                  <a:cubicBezTo>
                    <a:pt x="567" y="216"/>
                    <a:pt x="603" y="217"/>
                    <a:pt x="639" y="219"/>
                  </a:cubicBezTo>
                  <a:cubicBezTo>
                    <a:pt x="634" y="203"/>
                    <a:pt x="626" y="183"/>
                    <a:pt x="621" y="173"/>
                  </a:cubicBezTo>
                  <a:cubicBezTo>
                    <a:pt x="611" y="157"/>
                    <a:pt x="490" y="70"/>
                    <a:pt x="515" y="35"/>
                  </a:cubicBezTo>
                  <a:cubicBezTo>
                    <a:pt x="539" y="0"/>
                    <a:pt x="591" y="75"/>
                    <a:pt x="622" y="110"/>
                  </a:cubicBezTo>
                  <a:cubicBezTo>
                    <a:pt x="646" y="136"/>
                    <a:pt x="682" y="195"/>
                    <a:pt x="699" y="223"/>
                  </a:cubicBezTo>
                  <a:cubicBezTo>
                    <a:pt x="738" y="227"/>
                    <a:pt x="776" y="233"/>
                    <a:pt x="813" y="240"/>
                  </a:cubicBezTo>
                  <a:cubicBezTo>
                    <a:pt x="787" y="189"/>
                    <a:pt x="736" y="96"/>
                    <a:pt x="747" y="75"/>
                  </a:cubicBezTo>
                  <a:cubicBezTo>
                    <a:pt x="761" y="50"/>
                    <a:pt x="795" y="91"/>
                    <a:pt x="806" y="133"/>
                  </a:cubicBezTo>
                  <a:cubicBezTo>
                    <a:pt x="814" y="161"/>
                    <a:pt x="838" y="215"/>
                    <a:pt x="853" y="248"/>
                  </a:cubicBezTo>
                  <a:cubicBezTo>
                    <a:pt x="887" y="256"/>
                    <a:pt x="919" y="265"/>
                    <a:pt x="951" y="275"/>
                  </a:cubicBezTo>
                  <a:cubicBezTo>
                    <a:pt x="952" y="259"/>
                    <a:pt x="951" y="232"/>
                    <a:pt x="943" y="216"/>
                  </a:cubicBezTo>
                  <a:cubicBezTo>
                    <a:pt x="932" y="193"/>
                    <a:pt x="936" y="172"/>
                    <a:pt x="958" y="177"/>
                  </a:cubicBezTo>
                  <a:cubicBezTo>
                    <a:pt x="981" y="181"/>
                    <a:pt x="985" y="223"/>
                    <a:pt x="998" y="255"/>
                  </a:cubicBezTo>
                  <a:cubicBezTo>
                    <a:pt x="1005" y="271"/>
                    <a:pt x="1015" y="288"/>
                    <a:pt x="1024" y="300"/>
                  </a:cubicBezTo>
                  <a:cubicBezTo>
                    <a:pt x="1040" y="306"/>
                    <a:pt x="1055" y="312"/>
                    <a:pt x="1069" y="318"/>
                  </a:cubicBezTo>
                  <a:cubicBezTo>
                    <a:pt x="1072" y="273"/>
                    <a:pt x="1072" y="273"/>
                    <a:pt x="1072" y="273"/>
                  </a:cubicBezTo>
                  <a:cubicBezTo>
                    <a:pt x="1072" y="273"/>
                    <a:pt x="1082" y="255"/>
                    <a:pt x="1096" y="265"/>
                  </a:cubicBezTo>
                  <a:cubicBezTo>
                    <a:pt x="1107" y="273"/>
                    <a:pt x="1108" y="314"/>
                    <a:pt x="1110" y="335"/>
                  </a:cubicBezTo>
                  <a:cubicBezTo>
                    <a:pt x="1181" y="366"/>
                    <a:pt x="1233" y="394"/>
                    <a:pt x="1273" y="409"/>
                  </a:cubicBezTo>
                  <a:cubicBezTo>
                    <a:pt x="1268" y="431"/>
                    <a:pt x="1268" y="431"/>
                    <a:pt x="1268" y="431"/>
                  </a:cubicBezTo>
                  <a:cubicBezTo>
                    <a:pt x="1267" y="431"/>
                    <a:pt x="1266" y="430"/>
                    <a:pt x="1266" y="430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9" name="Freeform 79"/>
            <p:cNvSpPr/>
            <p:nvPr/>
          </p:nvSpPr>
          <p:spPr bwMode="auto">
            <a:xfrm>
              <a:off x="5041" y="3206"/>
              <a:ext cx="494" cy="780"/>
            </a:xfrm>
            <a:custGeom>
              <a:avLst/>
              <a:gdLst>
                <a:gd name="T0" fmla="*/ 427 w 642"/>
                <a:gd name="T1" fmla="*/ 621 h 1013"/>
                <a:gd name="T2" fmla="*/ 18 w 642"/>
                <a:gd name="T3" fmla="*/ 1011 h 1013"/>
                <a:gd name="T4" fmla="*/ 16 w 642"/>
                <a:gd name="T5" fmla="*/ 1013 h 1013"/>
                <a:gd name="T6" fmla="*/ 0 w 642"/>
                <a:gd name="T7" fmla="*/ 1000 h 1013"/>
                <a:gd name="T8" fmla="*/ 130 w 642"/>
                <a:gd name="T9" fmla="*/ 899 h 1013"/>
                <a:gd name="T10" fmla="*/ 105 w 642"/>
                <a:gd name="T11" fmla="*/ 868 h 1013"/>
                <a:gd name="T12" fmla="*/ 81 w 642"/>
                <a:gd name="T13" fmla="*/ 788 h 1013"/>
                <a:gd name="T14" fmla="*/ 127 w 642"/>
                <a:gd name="T15" fmla="*/ 836 h 1013"/>
                <a:gd name="T16" fmla="*/ 171 w 642"/>
                <a:gd name="T17" fmla="*/ 867 h 1013"/>
                <a:gd name="T18" fmla="*/ 208 w 642"/>
                <a:gd name="T19" fmla="*/ 836 h 1013"/>
                <a:gd name="T20" fmla="*/ 187 w 642"/>
                <a:gd name="T21" fmla="*/ 795 h 1013"/>
                <a:gd name="T22" fmla="*/ 144 w 642"/>
                <a:gd name="T23" fmla="*/ 662 h 1013"/>
                <a:gd name="T24" fmla="*/ 192 w 642"/>
                <a:gd name="T25" fmla="*/ 718 h 1013"/>
                <a:gd name="T26" fmla="*/ 235 w 642"/>
                <a:gd name="T27" fmla="*/ 772 h 1013"/>
                <a:gd name="T28" fmla="*/ 261 w 642"/>
                <a:gd name="T29" fmla="*/ 786 h 1013"/>
                <a:gd name="T30" fmla="*/ 319 w 642"/>
                <a:gd name="T31" fmla="*/ 724 h 1013"/>
                <a:gd name="T32" fmla="*/ 275 w 642"/>
                <a:gd name="T33" fmla="*/ 695 h 1013"/>
                <a:gd name="T34" fmla="*/ 130 w 642"/>
                <a:gd name="T35" fmla="*/ 457 h 1013"/>
                <a:gd name="T36" fmla="*/ 169 w 642"/>
                <a:gd name="T37" fmla="*/ 458 h 1013"/>
                <a:gd name="T38" fmla="*/ 263 w 642"/>
                <a:gd name="T39" fmla="*/ 620 h 1013"/>
                <a:gd name="T40" fmla="*/ 346 w 642"/>
                <a:gd name="T41" fmla="*/ 692 h 1013"/>
                <a:gd name="T42" fmla="*/ 397 w 642"/>
                <a:gd name="T43" fmla="*/ 630 h 1013"/>
                <a:gd name="T44" fmla="*/ 420 w 642"/>
                <a:gd name="T45" fmla="*/ 599 h 1013"/>
                <a:gd name="T46" fmla="*/ 307 w 642"/>
                <a:gd name="T47" fmla="*/ 535 h 1013"/>
                <a:gd name="T48" fmla="*/ 195 w 642"/>
                <a:gd name="T49" fmla="*/ 374 h 1013"/>
                <a:gd name="T50" fmla="*/ 159 w 642"/>
                <a:gd name="T51" fmla="*/ 295 h 1013"/>
                <a:gd name="T52" fmla="*/ 208 w 642"/>
                <a:gd name="T53" fmla="*/ 290 h 1013"/>
                <a:gd name="T54" fmla="*/ 340 w 642"/>
                <a:gd name="T55" fmla="*/ 484 h 1013"/>
                <a:gd name="T56" fmla="*/ 453 w 642"/>
                <a:gd name="T57" fmla="*/ 552 h 1013"/>
                <a:gd name="T58" fmla="*/ 495 w 642"/>
                <a:gd name="T59" fmla="*/ 482 h 1013"/>
                <a:gd name="T60" fmla="*/ 326 w 642"/>
                <a:gd name="T61" fmla="*/ 324 h 1013"/>
                <a:gd name="T62" fmla="*/ 250 w 642"/>
                <a:gd name="T63" fmla="*/ 185 h 1013"/>
                <a:gd name="T64" fmla="*/ 304 w 642"/>
                <a:gd name="T65" fmla="*/ 219 h 1013"/>
                <a:gd name="T66" fmla="*/ 474 w 642"/>
                <a:gd name="T67" fmla="*/ 400 h 1013"/>
                <a:gd name="T68" fmla="*/ 522 w 642"/>
                <a:gd name="T69" fmla="*/ 429 h 1013"/>
                <a:gd name="T70" fmla="*/ 569 w 642"/>
                <a:gd name="T71" fmla="*/ 308 h 1013"/>
                <a:gd name="T72" fmla="*/ 470 w 642"/>
                <a:gd name="T73" fmla="*/ 264 h 1013"/>
                <a:gd name="T74" fmla="*/ 350 w 642"/>
                <a:gd name="T75" fmla="*/ 189 h 1013"/>
                <a:gd name="T76" fmla="*/ 297 w 642"/>
                <a:gd name="T77" fmla="*/ 39 h 1013"/>
                <a:gd name="T78" fmla="*/ 335 w 642"/>
                <a:gd name="T79" fmla="*/ 49 h 1013"/>
                <a:gd name="T80" fmla="*/ 418 w 642"/>
                <a:gd name="T81" fmla="*/ 177 h 1013"/>
                <a:gd name="T82" fmla="*/ 581 w 642"/>
                <a:gd name="T83" fmla="*/ 246 h 1013"/>
                <a:gd name="T84" fmla="*/ 583 w 642"/>
                <a:gd name="T85" fmla="*/ 249 h 1013"/>
                <a:gd name="T86" fmla="*/ 590 w 642"/>
                <a:gd name="T87" fmla="*/ 204 h 1013"/>
                <a:gd name="T88" fmla="*/ 533 w 642"/>
                <a:gd name="T89" fmla="*/ 162 h 1013"/>
                <a:gd name="T90" fmla="*/ 447 w 642"/>
                <a:gd name="T91" fmla="*/ 26 h 1013"/>
                <a:gd name="T92" fmla="*/ 469 w 642"/>
                <a:gd name="T93" fmla="*/ 14 h 1013"/>
                <a:gd name="T94" fmla="*/ 514 w 642"/>
                <a:gd name="T95" fmla="*/ 78 h 1013"/>
                <a:gd name="T96" fmla="*/ 595 w 642"/>
                <a:gd name="T97" fmla="*/ 115 h 1013"/>
                <a:gd name="T98" fmla="*/ 593 w 642"/>
                <a:gd name="T99" fmla="*/ 68 h 1013"/>
                <a:gd name="T100" fmla="*/ 608 w 642"/>
                <a:gd name="T101" fmla="*/ 7 h 1013"/>
                <a:gd name="T102" fmla="*/ 427 w 642"/>
                <a:gd name="T103" fmla="*/ 621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2" h="1013">
                  <a:moveTo>
                    <a:pt x="427" y="621"/>
                  </a:moveTo>
                  <a:cubicBezTo>
                    <a:pt x="198" y="907"/>
                    <a:pt x="124" y="911"/>
                    <a:pt x="18" y="1011"/>
                  </a:cubicBezTo>
                  <a:cubicBezTo>
                    <a:pt x="17" y="1012"/>
                    <a:pt x="17" y="1013"/>
                    <a:pt x="16" y="101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41" y="960"/>
                    <a:pt x="82" y="934"/>
                    <a:pt x="130" y="899"/>
                  </a:cubicBezTo>
                  <a:cubicBezTo>
                    <a:pt x="123" y="892"/>
                    <a:pt x="115" y="882"/>
                    <a:pt x="105" y="868"/>
                  </a:cubicBezTo>
                  <a:cubicBezTo>
                    <a:pt x="84" y="839"/>
                    <a:pt x="61" y="794"/>
                    <a:pt x="81" y="788"/>
                  </a:cubicBezTo>
                  <a:cubicBezTo>
                    <a:pt x="101" y="781"/>
                    <a:pt x="109" y="817"/>
                    <a:pt x="127" y="836"/>
                  </a:cubicBezTo>
                  <a:cubicBezTo>
                    <a:pt x="139" y="848"/>
                    <a:pt x="159" y="860"/>
                    <a:pt x="171" y="867"/>
                  </a:cubicBezTo>
                  <a:cubicBezTo>
                    <a:pt x="183" y="857"/>
                    <a:pt x="195" y="847"/>
                    <a:pt x="208" y="836"/>
                  </a:cubicBezTo>
                  <a:cubicBezTo>
                    <a:pt x="207" y="828"/>
                    <a:pt x="204" y="813"/>
                    <a:pt x="187" y="795"/>
                  </a:cubicBezTo>
                  <a:cubicBezTo>
                    <a:pt x="164" y="769"/>
                    <a:pt x="120" y="676"/>
                    <a:pt x="144" y="662"/>
                  </a:cubicBezTo>
                  <a:cubicBezTo>
                    <a:pt x="168" y="648"/>
                    <a:pt x="179" y="698"/>
                    <a:pt x="192" y="718"/>
                  </a:cubicBezTo>
                  <a:cubicBezTo>
                    <a:pt x="206" y="738"/>
                    <a:pt x="210" y="762"/>
                    <a:pt x="235" y="772"/>
                  </a:cubicBezTo>
                  <a:cubicBezTo>
                    <a:pt x="244" y="776"/>
                    <a:pt x="253" y="781"/>
                    <a:pt x="261" y="786"/>
                  </a:cubicBezTo>
                  <a:cubicBezTo>
                    <a:pt x="279" y="768"/>
                    <a:pt x="298" y="747"/>
                    <a:pt x="319" y="724"/>
                  </a:cubicBezTo>
                  <a:cubicBezTo>
                    <a:pt x="308" y="719"/>
                    <a:pt x="294" y="711"/>
                    <a:pt x="275" y="695"/>
                  </a:cubicBezTo>
                  <a:cubicBezTo>
                    <a:pt x="234" y="663"/>
                    <a:pt x="92" y="508"/>
                    <a:pt x="130" y="457"/>
                  </a:cubicBezTo>
                  <a:cubicBezTo>
                    <a:pt x="130" y="457"/>
                    <a:pt x="145" y="430"/>
                    <a:pt x="169" y="458"/>
                  </a:cubicBezTo>
                  <a:cubicBezTo>
                    <a:pt x="192" y="486"/>
                    <a:pt x="220" y="581"/>
                    <a:pt x="263" y="620"/>
                  </a:cubicBezTo>
                  <a:cubicBezTo>
                    <a:pt x="296" y="652"/>
                    <a:pt x="320" y="680"/>
                    <a:pt x="346" y="692"/>
                  </a:cubicBezTo>
                  <a:cubicBezTo>
                    <a:pt x="362" y="673"/>
                    <a:pt x="379" y="652"/>
                    <a:pt x="397" y="630"/>
                  </a:cubicBezTo>
                  <a:cubicBezTo>
                    <a:pt x="405" y="619"/>
                    <a:pt x="412" y="609"/>
                    <a:pt x="420" y="599"/>
                  </a:cubicBezTo>
                  <a:cubicBezTo>
                    <a:pt x="392" y="589"/>
                    <a:pt x="341" y="567"/>
                    <a:pt x="307" y="535"/>
                  </a:cubicBezTo>
                  <a:cubicBezTo>
                    <a:pt x="257" y="490"/>
                    <a:pt x="232" y="418"/>
                    <a:pt x="195" y="374"/>
                  </a:cubicBezTo>
                  <a:cubicBezTo>
                    <a:pt x="158" y="330"/>
                    <a:pt x="151" y="305"/>
                    <a:pt x="159" y="295"/>
                  </a:cubicBezTo>
                  <a:cubicBezTo>
                    <a:pt x="159" y="295"/>
                    <a:pt x="166" y="258"/>
                    <a:pt x="208" y="290"/>
                  </a:cubicBezTo>
                  <a:cubicBezTo>
                    <a:pt x="251" y="323"/>
                    <a:pt x="275" y="434"/>
                    <a:pt x="340" y="484"/>
                  </a:cubicBezTo>
                  <a:cubicBezTo>
                    <a:pt x="397" y="528"/>
                    <a:pt x="442" y="547"/>
                    <a:pt x="453" y="552"/>
                  </a:cubicBezTo>
                  <a:cubicBezTo>
                    <a:pt x="469" y="528"/>
                    <a:pt x="482" y="505"/>
                    <a:pt x="495" y="482"/>
                  </a:cubicBezTo>
                  <a:cubicBezTo>
                    <a:pt x="468" y="443"/>
                    <a:pt x="395" y="394"/>
                    <a:pt x="326" y="324"/>
                  </a:cubicBezTo>
                  <a:cubicBezTo>
                    <a:pt x="251" y="247"/>
                    <a:pt x="233" y="197"/>
                    <a:pt x="250" y="185"/>
                  </a:cubicBezTo>
                  <a:cubicBezTo>
                    <a:pt x="267" y="173"/>
                    <a:pt x="291" y="197"/>
                    <a:pt x="304" y="219"/>
                  </a:cubicBezTo>
                  <a:cubicBezTo>
                    <a:pt x="318" y="241"/>
                    <a:pt x="440" y="372"/>
                    <a:pt x="474" y="400"/>
                  </a:cubicBezTo>
                  <a:cubicBezTo>
                    <a:pt x="494" y="415"/>
                    <a:pt x="511" y="424"/>
                    <a:pt x="522" y="429"/>
                  </a:cubicBezTo>
                  <a:cubicBezTo>
                    <a:pt x="543" y="386"/>
                    <a:pt x="558" y="345"/>
                    <a:pt x="569" y="308"/>
                  </a:cubicBezTo>
                  <a:cubicBezTo>
                    <a:pt x="546" y="296"/>
                    <a:pt x="504" y="276"/>
                    <a:pt x="470" y="264"/>
                  </a:cubicBezTo>
                  <a:cubicBezTo>
                    <a:pt x="421" y="247"/>
                    <a:pt x="382" y="233"/>
                    <a:pt x="350" y="189"/>
                  </a:cubicBezTo>
                  <a:cubicBezTo>
                    <a:pt x="319" y="145"/>
                    <a:pt x="265" y="45"/>
                    <a:pt x="297" y="39"/>
                  </a:cubicBezTo>
                  <a:cubicBezTo>
                    <a:pt x="297" y="39"/>
                    <a:pt x="320" y="24"/>
                    <a:pt x="335" y="49"/>
                  </a:cubicBezTo>
                  <a:cubicBezTo>
                    <a:pt x="350" y="74"/>
                    <a:pt x="362" y="136"/>
                    <a:pt x="418" y="177"/>
                  </a:cubicBezTo>
                  <a:cubicBezTo>
                    <a:pt x="474" y="218"/>
                    <a:pt x="581" y="246"/>
                    <a:pt x="581" y="246"/>
                  </a:cubicBezTo>
                  <a:cubicBezTo>
                    <a:pt x="583" y="249"/>
                    <a:pt x="583" y="249"/>
                    <a:pt x="583" y="249"/>
                  </a:cubicBezTo>
                  <a:cubicBezTo>
                    <a:pt x="586" y="233"/>
                    <a:pt x="589" y="218"/>
                    <a:pt x="590" y="204"/>
                  </a:cubicBezTo>
                  <a:cubicBezTo>
                    <a:pt x="580" y="195"/>
                    <a:pt x="558" y="175"/>
                    <a:pt x="533" y="162"/>
                  </a:cubicBezTo>
                  <a:cubicBezTo>
                    <a:pt x="498" y="143"/>
                    <a:pt x="429" y="100"/>
                    <a:pt x="447" y="26"/>
                  </a:cubicBezTo>
                  <a:cubicBezTo>
                    <a:pt x="447" y="26"/>
                    <a:pt x="450" y="0"/>
                    <a:pt x="469" y="14"/>
                  </a:cubicBezTo>
                  <a:cubicBezTo>
                    <a:pt x="488" y="27"/>
                    <a:pt x="479" y="57"/>
                    <a:pt x="514" y="78"/>
                  </a:cubicBezTo>
                  <a:cubicBezTo>
                    <a:pt x="541" y="93"/>
                    <a:pt x="579" y="109"/>
                    <a:pt x="595" y="115"/>
                  </a:cubicBezTo>
                  <a:cubicBezTo>
                    <a:pt x="595" y="94"/>
                    <a:pt x="594" y="78"/>
                    <a:pt x="593" y="68"/>
                  </a:cubicBezTo>
                  <a:cubicBezTo>
                    <a:pt x="590" y="39"/>
                    <a:pt x="599" y="19"/>
                    <a:pt x="608" y="7"/>
                  </a:cubicBezTo>
                  <a:cubicBezTo>
                    <a:pt x="612" y="45"/>
                    <a:pt x="642" y="353"/>
                    <a:pt x="427" y="62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0" name="Freeform 80"/>
            <p:cNvSpPr/>
            <p:nvPr/>
          </p:nvSpPr>
          <p:spPr bwMode="auto">
            <a:xfrm>
              <a:off x="5042" y="3145"/>
              <a:ext cx="607" cy="819"/>
            </a:xfrm>
            <a:custGeom>
              <a:avLst/>
              <a:gdLst>
                <a:gd name="T0" fmla="*/ 2 w 789"/>
                <a:gd name="T1" fmla="*/ 1047 h 1063"/>
                <a:gd name="T2" fmla="*/ 411 w 789"/>
                <a:gd name="T3" fmla="*/ 657 h 1063"/>
                <a:gd name="T4" fmla="*/ 592 w 789"/>
                <a:gd name="T5" fmla="*/ 43 h 1063"/>
                <a:gd name="T6" fmla="*/ 611 w 789"/>
                <a:gd name="T7" fmla="*/ 24 h 1063"/>
                <a:gd name="T8" fmla="*/ 620 w 789"/>
                <a:gd name="T9" fmla="*/ 133 h 1063"/>
                <a:gd name="T10" fmla="*/ 681 w 789"/>
                <a:gd name="T11" fmla="*/ 88 h 1063"/>
                <a:gd name="T12" fmla="*/ 752 w 789"/>
                <a:gd name="T13" fmla="*/ 13 h 1063"/>
                <a:gd name="T14" fmla="*/ 615 w 789"/>
                <a:gd name="T15" fmla="*/ 183 h 1063"/>
                <a:gd name="T16" fmla="*/ 601 w 789"/>
                <a:gd name="T17" fmla="*/ 280 h 1063"/>
                <a:gd name="T18" fmla="*/ 691 w 789"/>
                <a:gd name="T19" fmla="*/ 233 h 1063"/>
                <a:gd name="T20" fmla="*/ 781 w 789"/>
                <a:gd name="T21" fmla="*/ 179 h 1063"/>
                <a:gd name="T22" fmla="*/ 590 w 789"/>
                <a:gd name="T23" fmla="*/ 330 h 1063"/>
                <a:gd name="T24" fmla="*/ 561 w 789"/>
                <a:gd name="T25" fmla="*/ 432 h 1063"/>
                <a:gd name="T26" fmla="*/ 684 w 789"/>
                <a:gd name="T27" fmla="*/ 387 h 1063"/>
                <a:gd name="T28" fmla="*/ 663 w 789"/>
                <a:gd name="T29" fmla="*/ 442 h 1063"/>
                <a:gd name="T30" fmla="*/ 534 w 789"/>
                <a:gd name="T31" fmla="*/ 495 h 1063"/>
                <a:gd name="T32" fmla="*/ 481 w 789"/>
                <a:gd name="T33" fmla="*/ 591 h 1063"/>
                <a:gd name="T34" fmla="*/ 530 w 789"/>
                <a:gd name="T35" fmla="*/ 596 h 1063"/>
                <a:gd name="T36" fmla="*/ 701 w 789"/>
                <a:gd name="T37" fmla="*/ 567 h 1063"/>
                <a:gd name="T38" fmla="*/ 585 w 789"/>
                <a:gd name="T39" fmla="*/ 627 h 1063"/>
                <a:gd name="T40" fmla="*/ 449 w 789"/>
                <a:gd name="T41" fmla="*/ 642 h 1063"/>
                <a:gd name="T42" fmla="*/ 381 w 789"/>
                <a:gd name="T43" fmla="*/ 735 h 1063"/>
                <a:gd name="T44" fmla="*/ 557 w 789"/>
                <a:gd name="T45" fmla="*/ 753 h 1063"/>
                <a:gd name="T46" fmla="*/ 479 w 789"/>
                <a:gd name="T47" fmla="*/ 780 h 1063"/>
                <a:gd name="T48" fmla="*/ 355 w 789"/>
                <a:gd name="T49" fmla="*/ 767 h 1063"/>
                <a:gd name="T50" fmla="*/ 286 w 789"/>
                <a:gd name="T51" fmla="*/ 841 h 1063"/>
                <a:gd name="T52" fmla="*/ 341 w 789"/>
                <a:gd name="T53" fmla="*/ 862 h 1063"/>
                <a:gd name="T54" fmla="*/ 370 w 789"/>
                <a:gd name="T55" fmla="*/ 894 h 1063"/>
                <a:gd name="T56" fmla="*/ 282 w 789"/>
                <a:gd name="T57" fmla="*/ 892 h 1063"/>
                <a:gd name="T58" fmla="*/ 230 w 789"/>
                <a:gd name="T59" fmla="*/ 894 h 1063"/>
                <a:gd name="T60" fmla="*/ 193 w 789"/>
                <a:gd name="T61" fmla="*/ 926 h 1063"/>
                <a:gd name="T62" fmla="*/ 231 w 789"/>
                <a:gd name="T63" fmla="*/ 949 h 1063"/>
                <a:gd name="T64" fmla="*/ 227 w 789"/>
                <a:gd name="T65" fmla="*/ 974 h 1063"/>
                <a:gd name="T66" fmla="*/ 158 w 789"/>
                <a:gd name="T67" fmla="*/ 954 h 1063"/>
                <a:gd name="T68" fmla="*/ 17 w 789"/>
                <a:gd name="T69" fmla="*/ 1063 h 1063"/>
                <a:gd name="T70" fmla="*/ 0 w 789"/>
                <a:gd name="T71" fmla="*/ 1049 h 1063"/>
                <a:gd name="T72" fmla="*/ 2 w 789"/>
                <a:gd name="T73" fmla="*/ 1047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9" h="1063">
                  <a:moveTo>
                    <a:pt x="2" y="1047"/>
                  </a:moveTo>
                  <a:cubicBezTo>
                    <a:pt x="108" y="947"/>
                    <a:pt x="182" y="943"/>
                    <a:pt x="411" y="657"/>
                  </a:cubicBezTo>
                  <a:cubicBezTo>
                    <a:pt x="626" y="389"/>
                    <a:pt x="596" y="81"/>
                    <a:pt x="592" y="43"/>
                  </a:cubicBezTo>
                  <a:cubicBezTo>
                    <a:pt x="601" y="29"/>
                    <a:pt x="611" y="24"/>
                    <a:pt x="611" y="24"/>
                  </a:cubicBezTo>
                  <a:cubicBezTo>
                    <a:pt x="620" y="24"/>
                    <a:pt x="624" y="68"/>
                    <a:pt x="620" y="133"/>
                  </a:cubicBezTo>
                  <a:cubicBezTo>
                    <a:pt x="635" y="127"/>
                    <a:pt x="661" y="113"/>
                    <a:pt x="681" y="88"/>
                  </a:cubicBezTo>
                  <a:cubicBezTo>
                    <a:pt x="710" y="52"/>
                    <a:pt x="731" y="0"/>
                    <a:pt x="752" y="13"/>
                  </a:cubicBezTo>
                  <a:cubicBezTo>
                    <a:pt x="772" y="26"/>
                    <a:pt x="694" y="137"/>
                    <a:pt x="615" y="183"/>
                  </a:cubicBezTo>
                  <a:cubicBezTo>
                    <a:pt x="612" y="214"/>
                    <a:pt x="607" y="246"/>
                    <a:pt x="601" y="280"/>
                  </a:cubicBezTo>
                  <a:cubicBezTo>
                    <a:pt x="620" y="277"/>
                    <a:pt x="660" y="266"/>
                    <a:pt x="691" y="233"/>
                  </a:cubicBezTo>
                  <a:cubicBezTo>
                    <a:pt x="733" y="187"/>
                    <a:pt x="772" y="150"/>
                    <a:pt x="781" y="179"/>
                  </a:cubicBezTo>
                  <a:cubicBezTo>
                    <a:pt x="789" y="207"/>
                    <a:pt x="662" y="318"/>
                    <a:pt x="590" y="330"/>
                  </a:cubicBezTo>
                  <a:cubicBezTo>
                    <a:pt x="582" y="365"/>
                    <a:pt x="572" y="399"/>
                    <a:pt x="561" y="432"/>
                  </a:cubicBezTo>
                  <a:cubicBezTo>
                    <a:pt x="592" y="423"/>
                    <a:pt x="670" y="402"/>
                    <a:pt x="684" y="387"/>
                  </a:cubicBezTo>
                  <a:cubicBezTo>
                    <a:pt x="703" y="368"/>
                    <a:pt x="717" y="418"/>
                    <a:pt x="663" y="442"/>
                  </a:cubicBezTo>
                  <a:cubicBezTo>
                    <a:pt x="619" y="461"/>
                    <a:pt x="567" y="478"/>
                    <a:pt x="534" y="495"/>
                  </a:cubicBezTo>
                  <a:cubicBezTo>
                    <a:pt x="517" y="529"/>
                    <a:pt x="499" y="561"/>
                    <a:pt x="481" y="591"/>
                  </a:cubicBezTo>
                  <a:cubicBezTo>
                    <a:pt x="497" y="594"/>
                    <a:pt x="518" y="597"/>
                    <a:pt x="530" y="596"/>
                  </a:cubicBezTo>
                  <a:cubicBezTo>
                    <a:pt x="549" y="595"/>
                    <a:pt x="682" y="529"/>
                    <a:pt x="701" y="567"/>
                  </a:cubicBezTo>
                  <a:cubicBezTo>
                    <a:pt x="721" y="605"/>
                    <a:pt x="631" y="616"/>
                    <a:pt x="585" y="627"/>
                  </a:cubicBezTo>
                  <a:cubicBezTo>
                    <a:pt x="551" y="635"/>
                    <a:pt x="482" y="640"/>
                    <a:pt x="449" y="642"/>
                  </a:cubicBezTo>
                  <a:cubicBezTo>
                    <a:pt x="427" y="675"/>
                    <a:pt x="404" y="706"/>
                    <a:pt x="381" y="735"/>
                  </a:cubicBezTo>
                  <a:cubicBezTo>
                    <a:pt x="438" y="736"/>
                    <a:pt x="544" y="734"/>
                    <a:pt x="557" y="753"/>
                  </a:cubicBezTo>
                  <a:cubicBezTo>
                    <a:pt x="573" y="777"/>
                    <a:pt x="521" y="789"/>
                    <a:pt x="479" y="780"/>
                  </a:cubicBezTo>
                  <a:cubicBezTo>
                    <a:pt x="450" y="773"/>
                    <a:pt x="391" y="769"/>
                    <a:pt x="355" y="767"/>
                  </a:cubicBezTo>
                  <a:cubicBezTo>
                    <a:pt x="332" y="793"/>
                    <a:pt x="309" y="818"/>
                    <a:pt x="286" y="841"/>
                  </a:cubicBezTo>
                  <a:cubicBezTo>
                    <a:pt x="300" y="849"/>
                    <a:pt x="324" y="862"/>
                    <a:pt x="341" y="862"/>
                  </a:cubicBezTo>
                  <a:cubicBezTo>
                    <a:pt x="367" y="862"/>
                    <a:pt x="384" y="876"/>
                    <a:pt x="370" y="894"/>
                  </a:cubicBezTo>
                  <a:cubicBezTo>
                    <a:pt x="355" y="912"/>
                    <a:pt x="316" y="895"/>
                    <a:pt x="282" y="892"/>
                  </a:cubicBezTo>
                  <a:cubicBezTo>
                    <a:pt x="264" y="890"/>
                    <a:pt x="245" y="892"/>
                    <a:pt x="230" y="894"/>
                  </a:cubicBezTo>
                  <a:cubicBezTo>
                    <a:pt x="217" y="905"/>
                    <a:pt x="205" y="916"/>
                    <a:pt x="193" y="926"/>
                  </a:cubicBezTo>
                  <a:cubicBezTo>
                    <a:pt x="231" y="949"/>
                    <a:pt x="231" y="949"/>
                    <a:pt x="231" y="949"/>
                  </a:cubicBezTo>
                  <a:cubicBezTo>
                    <a:pt x="231" y="949"/>
                    <a:pt x="243" y="966"/>
                    <a:pt x="227" y="974"/>
                  </a:cubicBezTo>
                  <a:cubicBezTo>
                    <a:pt x="215" y="980"/>
                    <a:pt x="178" y="962"/>
                    <a:pt x="158" y="954"/>
                  </a:cubicBezTo>
                  <a:cubicBezTo>
                    <a:pt x="98" y="1002"/>
                    <a:pt x="49" y="1036"/>
                    <a:pt x="17" y="1063"/>
                  </a:cubicBezTo>
                  <a:cubicBezTo>
                    <a:pt x="0" y="1049"/>
                    <a:pt x="0" y="1049"/>
                    <a:pt x="0" y="1049"/>
                  </a:cubicBezTo>
                  <a:cubicBezTo>
                    <a:pt x="1" y="1049"/>
                    <a:pt x="1" y="1048"/>
                    <a:pt x="2" y="1047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2" y="1869"/>
              <a:ext cx="2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" y="1869"/>
              <a:ext cx="3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1" name="Freeform 86"/>
            <p:cNvSpPr/>
            <p:nvPr/>
          </p:nvSpPr>
          <p:spPr bwMode="auto">
            <a:xfrm>
              <a:off x="1499" y="1951"/>
              <a:ext cx="581" cy="997"/>
            </a:xfrm>
            <a:custGeom>
              <a:avLst/>
              <a:gdLst>
                <a:gd name="T0" fmla="*/ 735 w 755"/>
                <a:gd name="T1" fmla="*/ 899 h 1294"/>
                <a:gd name="T2" fmla="*/ 711 w 755"/>
                <a:gd name="T3" fmla="*/ 811 h 1294"/>
                <a:gd name="T4" fmla="*/ 679 w 755"/>
                <a:gd name="T5" fmla="*/ 805 h 1294"/>
                <a:gd name="T6" fmla="*/ 497 w 755"/>
                <a:gd name="T7" fmla="*/ 795 h 1294"/>
                <a:gd name="T8" fmla="*/ 496 w 755"/>
                <a:gd name="T9" fmla="*/ 608 h 1294"/>
                <a:gd name="T10" fmla="*/ 526 w 755"/>
                <a:gd name="T11" fmla="*/ 458 h 1294"/>
                <a:gd name="T12" fmla="*/ 591 w 755"/>
                <a:gd name="T13" fmla="*/ 426 h 1294"/>
                <a:gd name="T14" fmla="*/ 483 w 755"/>
                <a:gd name="T15" fmla="*/ 53 h 1294"/>
                <a:gd name="T16" fmla="*/ 322 w 755"/>
                <a:gd name="T17" fmla="*/ 109 h 1294"/>
                <a:gd name="T18" fmla="*/ 380 w 755"/>
                <a:gd name="T19" fmla="*/ 439 h 1294"/>
                <a:gd name="T20" fmla="*/ 359 w 755"/>
                <a:gd name="T21" fmla="*/ 453 h 1294"/>
                <a:gd name="T22" fmla="*/ 98 w 755"/>
                <a:gd name="T23" fmla="*/ 524 h 1294"/>
                <a:gd name="T24" fmla="*/ 103 w 755"/>
                <a:gd name="T25" fmla="*/ 675 h 1294"/>
                <a:gd name="T26" fmla="*/ 15 w 755"/>
                <a:gd name="T27" fmla="*/ 831 h 1294"/>
                <a:gd name="T28" fmla="*/ 276 w 755"/>
                <a:gd name="T29" fmla="*/ 979 h 1294"/>
                <a:gd name="T30" fmla="*/ 439 w 755"/>
                <a:gd name="T31" fmla="*/ 1016 h 1294"/>
                <a:gd name="T32" fmla="*/ 535 w 755"/>
                <a:gd name="T33" fmla="*/ 1250 h 1294"/>
                <a:gd name="T34" fmla="*/ 748 w 755"/>
                <a:gd name="T35" fmla="*/ 1155 h 1294"/>
                <a:gd name="T36" fmla="*/ 735 w 755"/>
                <a:gd name="T37" fmla="*/ 899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5" h="1294">
                  <a:moveTo>
                    <a:pt x="735" y="899"/>
                  </a:moveTo>
                  <a:cubicBezTo>
                    <a:pt x="728" y="870"/>
                    <a:pt x="720" y="840"/>
                    <a:pt x="711" y="811"/>
                  </a:cubicBezTo>
                  <a:cubicBezTo>
                    <a:pt x="701" y="810"/>
                    <a:pt x="690" y="808"/>
                    <a:pt x="679" y="805"/>
                  </a:cubicBezTo>
                  <a:cubicBezTo>
                    <a:pt x="607" y="787"/>
                    <a:pt x="562" y="858"/>
                    <a:pt x="497" y="795"/>
                  </a:cubicBezTo>
                  <a:cubicBezTo>
                    <a:pt x="432" y="731"/>
                    <a:pt x="456" y="675"/>
                    <a:pt x="496" y="608"/>
                  </a:cubicBezTo>
                  <a:cubicBezTo>
                    <a:pt x="535" y="541"/>
                    <a:pt x="493" y="512"/>
                    <a:pt x="526" y="458"/>
                  </a:cubicBezTo>
                  <a:cubicBezTo>
                    <a:pt x="539" y="436"/>
                    <a:pt x="565" y="427"/>
                    <a:pt x="591" y="426"/>
                  </a:cubicBezTo>
                  <a:cubicBezTo>
                    <a:pt x="576" y="311"/>
                    <a:pt x="499" y="93"/>
                    <a:pt x="483" y="53"/>
                  </a:cubicBezTo>
                  <a:cubicBezTo>
                    <a:pt x="483" y="53"/>
                    <a:pt x="370" y="0"/>
                    <a:pt x="322" y="109"/>
                  </a:cubicBezTo>
                  <a:cubicBezTo>
                    <a:pt x="274" y="218"/>
                    <a:pt x="380" y="439"/>
                    <a:pt x="380" y="439"/>
                  </a:cubicBezTo>
                  <a:cubicBezTo>
                    <a:pt x="380" y="439"/>
                    <a:pt x="388" y="452"/>
                    <a:pt x="359" y="453"/>
                  </a:cubicBezTo>
                  <a:cubicBezTo>
                    <a:pt x="330" y="455"/>
                    <a:pt x="137" y="454"/>
                    <a:pt x="98" y="524"/>
                  </a:cubicBezTo>
                  <a:cubicBezTo>
                    <a:pt x="59" y="594"/>
                    <a:pt x="103" y="675"/>
                    <a:pt x="103" y="675"/>
                  </a:cubicBezTo>
                  <a:cubicBezTo>
                    <a:pt x="103" y="675"/>
                    <a:pt x="0" y="731"/>
                    <a:pt x="15" y="831"/>
                  </a:cubicBezTo>
                  <a:cubicBezTo>
                    <a:pt x="30" y="931"/>
                    <a:pt x="174" y="1015"/>
                    <a:pt x="276" y="979"/>
                  </a:cubicBezTo>
                  <a:cubicBezTo>
                    <a:pt x="379" y="943"/>
                    <a:pt x="431" y="959"/>
                    <a:pt x="439" y="1016"/>
                  </a:cubicBezTo>
                  <a:cubicBezTo>
                    <a:pt x="448" y="1073"/>
                    <a:pt x="441" y="1205"/>
                    <a:pt x="535" y="1250"/>
                  </a:cubicBezTo>
                  <a:cubicBezTo>
                    <a:pt x="629" y="1294"/>
                    <a:pt x="732" y="1193"/>
                    <a:pt x="748" y="1155"/>
                  </a:cubicBezTo>
                  <a:cubicBezTo>
                    <a:pt x="755" y="1076"/>
                    <a:pt x="754" y="981"/>
                    <a:pt x="735" y="899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3" name="Freeform 87"/>
            <p:cNvSpPr/>
            <p:nvPr/>
          </p:nvSpPr>
          <p:spPr bwMode="auto">
            <a:xfrm>
              <a:off x="1871" y="1928"/>
              <a:ext cx="609" cy="960"/>
            </a:xfrm>
            <a:custGeom>
              <a:avLst/>
              <a:gdLst>
                <a:gd name="T0" fmla="*/ 609 w 791"/>
                <a:gd name="T1" fmla="*/ 649 h 1247"/>
                <a:gd name="T2" fmla="*/ 648 w 791"/>
                <a:gd name="T3" fmla="*/ 520 h 1247"/>
                <a:gd name="T4" fmla="*/ 376 w 791"/>
                <a:gd name="T5" fmla="*/ 453 h 1247"/>
                <a:gd name="T6" fmla="*/ 325 w 791"/>
                <a:gd name="T7" fmla="*/ 128 h 1247"/>
                <a:gd name="T8" fmla="*/ 0 w 791"/>
                <a:gd name="T9" fmla="*/ 83 h 1247"/>
                <a:gd name="T10" fmla="*/ 108 w 791"/>
                <a:gd name="T11" fmla="*/ 456 h 1247"/>
                <a:gd name="T12" fmla="*/ 185 w 791"/>
                <a:gd name="T13" fmla="*/ 464 h 1247"/>
                <a:gd name="T14" fmla="*/ 305 w 791"/>
                <a:gd name="T15" fmla="*/ 621 h 1247"/>
                <a:gd name="T16" fmla="*/ 352 w 791"/>
                <a:gd name="T17" fmla="*/ 763 h 1247"/>
                <a:gd name="T18" fmla="*/ 228 w 791"/>
                <a:gd name="T19" fmla="*/ 841 h 1247"/>
                <a:gd name="T20" fmla="*/ 252 w 791"/>
                <a:gd name="T21" fmla="*/ 929 h 1247"/>
                <a:gd name="T22" fmla="*/ 265 w 791"/>
                <a:gd name="T23" fmla="*/ 1185 h 1247"/>
                <a:gd name="T24" fmla="*/ 266 w 791"/>
                <a:gd name="T25" fmla="*/ 1184 h 1247"/>
                <a:gd name="T26" fmla="*/ 452 w 791"/>
                <a:gd name="T27" fmla="*/ 1180 h 1247"/>
                <a:gd name="T28" fmla="*/ 524 w 791"/>
                <a:gd name="T29" fmla="*/ 1000 h 1247"/>
                <a:gd name="T30" fmla="*/ 757 w 791"/>
                <a:gd name="T31" fmla="*/ 878 h 1247"/>
                <a:gd name="T32" fmla="*/ 609 w 791"/>
                <a:gd name="T33" fmla="*/ 64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1" h="1247">
                  <a:moveTo>
                    <a:pt x="609" y="649"/>
                  </a:moveTo>
                  <a:cubicBezTo>
                    <a:pt x="609" y="649"/>
                    <a:pt x="670" y="584"/>
                    <a:pt x="648" y="520"/>
                  </a:cubicBezTo>
                  <a:cubicBezTo>
                    <a:pt x="627" y="456"/>
                    <a:pt x="512" y="406"/>
                    <a:pt x="376" y="453"/>
                  </a:cubicBezTo>
                  <a:cubicBezTo>
                    <a:pt x="376" y="453"/>
                    <a:pt x="387" y="256"/>
                    <a:pt x="325" y="128"/>
                  </a:cubicBezTo>
                  <a:cubicBezTo>
                    <a:pt x="262" y="0"/>
                    <a:pt x="64" y="24"/>
                    <a:pt x="0" y="83"/>
                  </a:cubicBezTo>
                  <a:cubicBezTo>
                    <a:pt x="16" y="123"/>
                    <a:pt x="93" y="341"/>
                    <a:pt x="108" y="456"/>
                  </a:cubicBezTo>
                  <a:cubicBezTo>
                    <a:pt x="146" y="453"/>
                    <a:pt x="185" y="464"/>
                    <a:pt x="185" y="464"/>
                  </a:cubicBezTo>
                  <a:cubicBezTo>
                    <a:pt x="284" y="499"/>
                    <a:pt x="250" y="588"/>
                    <a:pt x="305" y="621"/>
                  </a:cubicBezTo>
                  <a:cubicBezTo>
                    <a:pt x="359" y="654"/>
                    <a:pt x="386" y="696"/>
                    <a:pt x="352" y="763"/>
                  </a:cubicBezTo>
                  <a:cubicBezTo>
                    <a:pt x="323" y="819"/>
                    <a:pt x="284" y="845"/>
                    <a:pt x="228" y="841"/>
                  </a:cubicBezTo>
                  <a:cubicBezTo>
                    <a:pt x="237" y="870"/>
                    <a:pt x="245" y="900"/>
                    <a:pt x="252" y="929"/>
                  </a:cubicBezTo>
                  <a:cubicBezTo>
                    <a:pt x="271" y="1011"/>
                    <a:pt x="272" y="1106"/>
                    <a:pt x="265" y="1185"/>
                  </a:cubicBezTo>
                  <a:cubicBezTo>
                    <a:pt x="266" y="1184"/>
                    <a:pt x="266" y="1184"/>
                    <a:pt x="266" y="1184"/>
                  </a:cubicBezTo>
                  <a:cubicBezTo>
                    <a:pt x="266" y="1184"/>
                    <a:pt x="371" y="1247"/>
                    <a:pt x="452" y="1180"/>
                  </a:cubicBezTo>
                  <a:cubicBezTo>
                    <a:pt x="532" y="1112"/>
                    <a:pt x="524" y="1000"/>
                    <a:pt x="524" y="1000"/>
                  </a:cubicBezTo>
                  <a:cubicBezTo>
                    <a:pt x="524" y="1000"/>
                    <a:pt x="723" y="1020"/>
                    <a:pt x="757" y="878"/>
                  </a:cubicBezTo>
                  <a:cubicBezTo>
                    <a:pt x="791" y="735"/>
                    <a:pt x="657" y="656"/>
                    <a:pt x="609" y="649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4" name="Freeform 88"/>
            <p:cNvSpPr/>
            <p:nvPr/>
          </p:nvSpPr>
          <p:spPr bwMode="auto">
            <a:xfrm>
              <a:off x="1954" y="2277"/>
              <a:ext cx="214" cy="302"/>
            </a:xfrm>
            <a:custGeom>
              <a:avLst/>
              <a:gdLst>
                <a:gd name="T0" fmla="*/ 58 w 278"/>
                <a:gd name="T1" fmla="*/ 237 h 392"/>
                <a:gd name="T2" fmla="*/ 120 w 278"/>
                <a:gd name="T3" fmla="*/ 388 h 392"/>
                <a:gd name="T4" fmla="*/ 244 w 278"/>
                <a:gd name="T5" fmla="*/ 310 h 392"/>
                <a:gd name="T6" fmla="*/ 197 w 278"/>
                <a:gd name="T7" fmla="*/ 168 h 392"/>
                <a:gd name="T8" fmla="*/ 77 w 278"/>
                <a:gd name="T9" fmla="*/ 11 h 392"/>
                <a:gd name="T10" fmla="*/ 0 w 278"/>
                <a:gd name="T11" fmla="*/ 3 h 392"/>
                <a:gd name="T12" fmla="*/ 3 w 278"/>
                <a:gd name="T13" fmla="*/ 25 h 392"/>
                <a:gd name="T14" fmla="*/ 58 w 278"/>
                <a:gd name="T15" fmla="*/ 2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92">
                  <a:moveTo>
                    <a:pt x="58" y="237"/>
                  </a:moveTo>
                  <a:cubicBezTo>
                    <a:pt x="80" y="277"/>
                    <a:pt x="102" y="331"/>
                    <a:pt x="120" y="388"/>
                  </a:cubicBezTo>
                  <a:cubicBezTo>
                    <a:pt x="176" y="392"/>
                    <a:pt x="215" y="366"/>
                    <a:pt x="244" y="310"/>
                  </a:cubicBezTo>
                  <a:cubicBezTo>
                    <a:pt x="278" y="243"/>
                    <a:pt x="251" y="201"/>
                    <a:pt x="197" y="168"/>
                  </a:cubicBezTo>
                  <a:cubicBezTo>
                    <a:pt x="142" y="135"/>
                    <a:pt x="176" y="46"/>
                    <a:pt x="77" y="11"/>
                  </a:cubicBezTo>
                  <a:cubicBezTo>
                    <a:pt x="77" y="11"/>
                    <a:pt x="38" y="0"/>
                    <a:pt x="0" y="3"/>
                  </a:cubicBezTo>
                  <a:cubicBezTo>
                    <a:pt x="1" y="11"/>
                    <a:pt x="2" y="18"/>
                    <a:pt x="3" y="25"/>
                  </a:cubicBezTo>
                  <a:cubicBezTo>
                    <a:pt x="10" y="131"/>
                    <a:pt x="25" y="177"/>
                    <a:pt x="58" y="237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5" name="Freeform 89"/>
            <p:cNvSpPr/>
            <p:nvPr/>
          </p:nvSpPr>
          <p:spPr bwMode="auto">
            <a:xfrm>
              <a:off x="1832" y="2279"/>
              <a:ext cx="214" cy="333"/>
            </a:xfrm>
            <a:custGeom>
              <a:avLst/>
              <a:gdLst>
                <a:gd name="T0" fmla="*/ 94 w 279"/>
                <a:gd name="T1" fmla="*/ 32 h 432"/>
                <a:gd name="T2" fmla="*/ 64 w 279"/>
                <a:gd name="T3" fmla="*/ 182 h 432"/>
                <a:gd name="T4" fmla="*/ 65 w 279"/>
                <a:gd name="T5" fmla="*/ 369 h 432"/>
                <a:gd name="T6" fmla="*/ 247 w 279"/>
                <a:gd name="T7" fmla="*/ 379 h 432"/>
                <a:gd name="T8" fmla="*/ 279 w 279"/>
                <a:gd name="T9" fmla="*/ 385 h 432"/>
                <a:gd name="T10" fmla="*/ 217 w 279"/>
                <a:gd name="T11" fmla="*/ 234 h 432"/>
                <a:gd name="T12" fmla="*/ 162 w 279"/>
                <a:gd name="T13" fmla="*/ 22 h 432"/>
                <a:gd name="T14" fmla="*/ 159 w 279"/>
                <a:gd name="T15" fmla="*/ 0 h 432"/>
                <a:gd name="T16" fmla="*/ 94 w 279"/>
                <a:gd name="T17" fmla="*/ 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432">
                  <a:moveTo>
                    <a:pt x="94" y="32"/>
                  </a:moveTo>
                  <a:cubicBezTo>
                    <a:pt x="61" y="86"/>
                    <a:pt x="103" y="115"/>
                    <a:pt x="64" y="182"/>
                  </a:cubicBezTo>
                  <a:cubicBezTo>
                    <a:pt x="24" y="249"/>
                    <a:pt x="0" y="305"/>
                    <a:pt x="65" y="369"/>
                  </a:cubicBezTo>
                  <a:cubicBezTo>
                    <a:pt x="130" y="432"/>
                    <a:pt x="175" y="361"/>
                    <a:pt x="247" y="379"/>
                  </a:cubicBezTo>
                  <a:cubicBezTo>
                    <a:pt x="258" y="382"/>
                    <a:pt x="269" y="384"/>
                    <a:pt x="279" y="385"/>
                  </a:cubicBezTo>
                  <a:cubicBezTo>
                    <a:pt x="261" y="328"/>
                    <a:pt x="239" y="274"/>
                    <a:pt x="217" y="234"/>
                  </a:cubicBezTo>
                  <a:cubicBezTo>
                    <a:pt x="184" y="174"/>
                    <a:pt x="169" y="128"/>
                    <a:pt x="162" y="22"/>
                  </a:cubicBezTo>
                  <a:cubicBezTo>
                    <a:pt x="161" y="15"/>
                    <a:pt x="160" y="8"/>
                    <a:pt x="159" y="0"/>
                  </a:cubicBezTo>
                  <a:cubicBezTo>
                    <a:pt x="133" y="1"/>
                    <a:pt x="107" y="10"/>
                    <a:pt x="94" y="3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6" name="Freeform 90"/>
            <p:cNvSpPr>
              <a:spLocks noEditPoints="1"/>
            </p:cNvSpPr>
            <p:nvPr/>
          </p:nvSpPr>
          <p:spPr bwMode="auto">
            <a:xfrm>
              <a:off x="1657" y="2069"/>
              <a:ext cx="399" cy="733"/>
            </a:xfrm>
            <a:custGeom>
              <a:avLst/>
              <a:gdLst>
                <a:gd name="T0" fmla="*/ 372 w 519"/>
                <a:gd name="T1" fmla="*/ 743 h 952"/>
                <a:gd name="T2" fmla="*/ 372 w 519"/>
                <a:gd name="T3" fmla="*/ 947 h 952"/>
                <a:gd name="T4" fmla="*/ 372 w 519"/>
                <a:gd name="T5" fmla="*/ 743 h 952"/>
                <a:gd name="T6" fmla="*/ 470 w 519"/>
                <a:gd name="T7" fmla="*/ 755 h 952"/>
                <a:gd name="T8" fmla="*/ 482 w 519"/>
                <a:gd name="T9" fmla="*/ 937 h 952"/>
                <a:gd name="T10" fmla="*/ 470 w 519"/>
                <a:gd name="T11" fmla="*/ 755 h 952"/>
                <a:gd name="T12" fmla="*/ 229 w 519"/>
                <a:gd name="T13" fmla="*/ 666 h 952"/>
                <a:gd name="T14" fmla="*/ 101 w 519"/>
                <a:gd name="T15" fmla="*/ 714 h 952"/>
                <a:gd name="T16" fmla="*/ 229 w 519"/>
                <a:gd name="T17" fmla="*/ 666 h 952"/>
                <a:gd name="T18" fmla="*/ 180 w 519"/>
                <a:gd name="T19" fmla="*/ 555 h 952"/>
                <a:gd name="T20" fmla="*/ 41 w 519"/>
                <a:gd name="T21" fmla="*/ 591 h 952"/>
                <a:gd name="T22" fmla="*/ 180 w 519"/>
                <a:gd name="T23" fmla="*/ 555 h 952"/>
                <a:gd name="T24" fmla="*/ 206 w 519"/>
                <a:gd name="T25" fmla="*/ 451 h 952"/>
                <a:gd name="T26" fmla="*/ 34 w 519"/>
                <a:gd name="T27" fmla="*/ 444 h 952"/>
                <a:gd name="T28" fmla="*/ 206 w 519"/>
                <a:gd name="T29" fmla="*/ 451 h 952"/>
                <a:gd name="T30" fmla="*/ 264 w 519"/>
                <a:gd name="T31" fmla="*/ 2 h 952"/>
                <a:gd name="T32" fmla="*/ 340 w 519"/>
                <a:gd name="T33" fmla="*/ 221 h 952"/>
                <a:gd name="T34" fmla="*/ 264 w 519"/>
                <a:gd name="T35" fmla="*/ 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9" h="952">
                  <a:moveTo>
                    <a:pt x="372" y="743"/>
                  </a:moveTo>
                  <a:cubicBezTo>
                    <a:pt x="372" y="743"/>
                    <a:pt x="345" y="942"/>
                    <a:pt x="372" y="947"/>
                  </a:cubicBezTo>
                  <a:cubicBezTo>
                    <a:pt x="399" y="952"/>
                    <a:pt x="436" y="688"/>
                    <a:pt x="372" y="743"/>
                  </a:cubicBezTo>
                  <a:close/>
                  <a:moveTo>
                    <a:pt x="470" y="755"/>
                  </a:moveTo>
                  <a:cubicBezTo>
                    <a:pt x="470" y="755"/>
                    <a:pt x="444" y="934"/>
                    <a:pt x="482" y="937"/>
                  </a:cubicBezTo>
                  <a:cubicBezTo>
                    <a:pt x="519" y="940"/>
                    <a:pt x="513" y="738"/>
                    <a:pt x="470" y="755"/>
                  </a:cubicBezTo>
                  <a:close/>
                  <a:moveTo>
                    <a:pt x="229" y="666"/>
                  </a:moveTo>
                  <a:cubicBezTo>
                    <a:pt x="229" y="666"/>
                    <a:pt x="83" y="686"/>
                    <a:pt x="101" y="714"/>
                  </a:cubicBezTo>
                  <a:cubicBezTo>
                    <a:pt x="118" y="742"/>
                    <a:pt x="281" y="678"/>
                    <a:pt x="229" y="666"/>
                  </a:cubicBezTo>
                  <a:close/>
                  <a:moveTo>
                    <a:pt x="180" y="555"/>
                  </a:moveTo>
                  <a:cubicBezTo>
                    <a:pt x="180" y="555"/>
                    <a:pt x="34" y="560"/>
                    <a:pt x="41" y="591"/>
                  </a:cubicBezTo>
                  <a:cubicBezTo>
                    <a:pt x="48" y="623"/>
                    <a:pt x="237" y="573"/>
                    <a:pt x="180" y="555"/>
                  </a:cubicBezTo>
                  <a:close/>
                  <a:moveTo>
                    <a:pt x="206" y="451"/>
                  </a:moveTo>
                  <a:cubicBezTo>
                    <a:pt x="206" y="451"/>
                    <a:pt x="69" y="412"/>
                    <a:pt x="34" y="444"/>
                  </a:cubicBezTo>
                  <a:cubicBezTo>
                    <a:pt x="0" y="475"/>
                    <a:pt x="207" y="518"/>
                    <a:pt x="206" y="451"/>
                  </a:cubicBezTo>
                  <a:close/>
                  <a:moveTo>
                    <a:pt x="264" y="2"/>
                  </a:moveTo>
                  <a:cubicBezTo>
                    <a:pt x="224" y="0"/>
                    <a:pt x="295" y="243"/>
                    <a:pt x="340" y="221"/>
                  </a:cubicBezTo>
                  <a:cubicBezTo>
                    <a:pt x="340" y="221"/>
                    <a:pt x="304" y="5"/>
                    <a:pt x="264" y="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7" name="Freeform 91"/>
            <p:cNvSpPr>
              <a:spLocks noEditPoints="1"/>
            </p:cNvSpPr>
            <p:nvPr/>
          </p:nvSpPr>
          <p:spPr bwMode="auto">
            <a:xfrm>
              <a:off x="1943" y="2037"/>
              <a:ext cx="384" cy="706"/>
            </a:xfrm>
            <a:custGeom>
              <a:avLst/>
              <a:gdLst>
                <a:gd name="T0" fmla="*/ 211 w 499"/>
                <a:gd name="T1" fmla="*/ 802 h 917"/>
                <a:gd name="T2" fmla="*/ 264 w 499"/>
                <a:gd name="T3" fmla="*/ 904 h 917"/>
                <a:gd name="T4" fmla="*/ 231 w 499"/>
                <a:gd name="T5" fmla="*/ 745 h 917"/>
                <a:gd name="T6" fmla="*/ 211 w 499"/>
                <a:gd name="T7" fmla="*/ 802 h 917"/>
                <a:gd name="T8" fmla="*/ 282 w 499"/>
                <a:gd name="T9" fmla="*/ 687 h 917"/>
                <a:gd name="T10" fmla="*/ 277 w 499"/>
                <a:gd name="T11" fmla="*/ 731 h 917"/>
                <a:gd name="T12" fmla="*/ 338 w 499"/>
                <a:gd name="T13" fmla="*/ 812 h 917"/>
                <a:gd name="T14" fmla="*/ 282 w 499"/>
                <a:gd name="T15" fmla="*/ 687 h 917"/>
                <a:gd name="T16" fmla="*/ 59 w 499"/>
                <a:gd name="T17" fmla="*/ 230 h 917"/>
                <a:gd name="T18" fmla="*/ 22 w 499"/>
                <a:gd name="T19" fmla="*/ 10 h 917"/>
                <a:gd name="T20" fmla="*/ 59 w 499"/>
                <a:gd name="T21" fmla="*/ 230 h 917"/>
                <a:gd name="T22" fmla="*/ 158 w 499"/>
                <a:gd name="T23" fmla="*/ 248 h 917"/>
                <a:gd name="T24" fmla="*/ 151 w 499"/>
                <a:gd name="T25" fmla="*/ 85 h 917"/>
                <a:gd name="T26" fmla="*/ 108 w 499"/>
                <a:gd name="T27" fmla="*/ 61 h 917"/>
                <a:gd name="T28" fmla="*/ 158 w 499"/>
                <a:gd name="T29" fmla="*/ 248 h 917"/>
                <a:gd name="T30" fmla="*/ 384 w 499"/>
                <a:gd name="T31" fmla="*/ 374 h 917"/>
                <a:gd name="T32" fmla="*/ 261 w 499"/>
                <a:gd name="T33" fmla="*/ 430 h 917"/>
                <a:gd name="T34" fmla="*/ 384 w 499"/>
                <a:gd name="T35" fmla="*/ 374 h 917"/>
                <a:gd name="T36" fmla="*/ 436 w 499"/>
                <a:gd name="T37" fmla="*/ 445 h 917"/>
                <a:gd name="T38" fmla="*/ 317 w 499"/>
                <a:gd name="T39" fmla="*/ 496 h 917"/>
                <a:gd name="T40" fmla="*/ 436 w 499"/>
                <a:gd name="T41" fmla="*/ 445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9" h="917">
                  <a:moveTo>
                    <a:pt x="211" y="802"/>
                  </a:moveTo>
                  <a:cubicBezTo>
                    <a:pt x="225" y="879"/>
                    <a:pt x="246" y="917"/>
                    <a:pt x="264" y="904"/>
                  </a:cubicBezTo>
                  <a:cubicBezTo>
                    <a:pt x="281" y="890"/>
                    <a:pt x="262" y="788"/>
                    <a:pt x="231" y="745"/>
                  </a:cubicBezTo>
                  <a:cubicBezTo>
                    <a:pt x="231" y="745"/>
                    <a:pt x="198" y="726"/>
                    <a:pt x="211" y="802"/>
                  </a:cubicBezTo>
                  <a:close/>
                  <a:moveTo>
                    <a:pt x="282" y="687"/>
                  </a:moveTo>
                  <a:cubicBezTo>
                    <a:pt x="282" y="687"/>
                    <a:pt x="260" y="675"/>
                    <a:pt x="277" y="731"/>
                  </a:cubicBezTo>
                  <a:cubicBezTo>
                    <a:pt x="295" y="788"/>
                    <a:pt x="326" y="836"/>
                    <a:pt x="338" y="812"/>
                  </a:cubicBezTo>
                  <a:cubicBezTo>
                    <a:pt x="349" y="788"/>
                    <a:pt x="311" y="704"/>
                    <a:pt x="282" y="687"/>
                  </a:cubicBezTo>
                  <a:close/>
                  <a:moveTo>
                    <a:pt x="59" y="230"/>
                  </a:moveTo>
                  <a:cubicBezTo>
                    <a:pt x="59" y="230"/>
                    <a:pt x="43" y="20"/>
                    <a:pt x="22" y="10"/>
                  </a:cubicBezTo>
                  <a:cubicBezTo>
                    <a:pt x="0" y="0"/>
                    <a:pt x="9" y="218"/>
                    <a:pt x="59" y="230"/>
                  </a:cubicBezTo>
                  <a:close/>
                  <a:moveTo>
                    <a:pt x="158" y="248"/>
                  </a:moveTo>
                  <a:cubicBezTo>
                    <a:pt x="186" y="235"/>
                    <a:pt x="151" y="85"/>
                    <a:pt x="151" y="85"/>
                  </a:cubicBezTo>
                  <a:cubicBezTo>
                    <a:pt x="151" y="85"/>
                    <a:pt x="124" y="25"/>
                    <a:pt x="108" y="61"/>
                  </a:cubicBezTo>
                  <a:cubicBezTo>
                    <a:pt x="91" y="96"/>
                    <a:pt x="129" y="261"/>
                    <a:pt x="158" y="248"/>
                  </a:cubicBezTo>
                  <a:close/>
                  <a:moveTo>
                    <a:pt x="384" y="374"/>
                  </a:moveTo>
                  <a:cubicBezTo>
                    <a:pt x="384" y="374"/>
                    <a:pt x="257" y="404"/>
                    <a:pt x="261" y="430"/>
                  </a:cubicBezTo>
                  <a:cubicBezTo>
                    <a:pt x="265" y="455"/>
                    <a:pt x="435" y="406"/>
                    <a:pt x="384" y="374"/>
                  </a:cubicBezTo>
                  <a:close/>
                  <a:moveTo>
                    <a:pt x="436" y="445"/>
                  </a:moveTo>
                  <a:cubicBezTo>
                    <a:pt x="436" y="445"/>
                    <a:pt x="293" y="466"/>
                    <a:pt x="317" y="496"/>
                  </a:cubicBezTo>
                  <a:cubicBezTo>
                    <a:pt x="341" y="525"/>
                    <a:pt x="499" y="486"/>
                    <a:pt x="436" y="445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8" name="Freeform 92"/>
            <p:cNvSpPr>
              <a:spLocks noEditPoints="1"/>
            </p:cNvSpPr>
            <p:nvPr/>
          </p:nvSpPr>
          <p:spPr bwMode="auto">
            <a:xfrm>
              <a:off x="1899" y="2332"/>
              <a:ext cx="189" cy="224"/>
            </a:xfrm>
            <a:custGeom>
              <a:avLst/>
              <a:gdLst>
                <a:gd name="T0" fmla="*/ 72 w 245"/>
                <a:gd name="T1" fmla="*/ 76 h 291"/>
                <a:gd name="T2" fmla="*/ 92 w 245"/>
                <a:gd name="T3" fmla="*/ 49 h 291"/>
                <a:gd name="T4" fmla="*/ 65 w 245"/>
                <a:gd name="T5" fmla="*/ 29 h 291"/>
                <a:gd name="T6" fmla="*/ 45 w 245"/>
                <a:gd name="T7" fmla="*/ 56 h 291"/>
                <a:gd name="T8" fmla="*/ 72 w 245"/>
                <a:gd name="T9" fmla="*/ 76 h 291"/>
                <a:gd name="T10" fmla="*/ 131 w 245"/>
                <a:gd name="T11" fmla="*/ 2 h 291"/>
                <a:gd name="T12" fmla="*/ 111 w 245"/>
                <a:gd name="T13" fmla="*/ 29 h 291"/>
                <a:gd name="T14" fmla="*/ 138 w 245"/>
                <a:gd name="T15" fmla="*/ 49 h 291"/>
                <a:gd name="T16" fmla="*/ 158 w 245"/>
                <a:gd name="T17" fmla="*/ 22 h 291"/>
                <a:gd name="T18" fmla="*/ 131 w 245"/>
                <a:gd name="T19" fmla="*/ 2 h 291"/>
                <a:gd name="T20" fmla="*/ 114 w 245"/>
                <a:gd name="T21" fmla="*/ 140 h 291"/>
                <a:gd name="T22" fmla="*/ 134 w 245"/>
                <a:gd name="T23" fmla="*/ 113 h 291"/>
                <a:gd name="T24" fmla="*/ 107 w 245"/>
                <a:gd name="T25" fmla="*/ 93 h 291"/>
                <a:gd name="T26" fmla="*/ 87 w 245"/>
                <a:gd name="T27" fmla="*/ 120 h 291"/>
                <a:gd name="T28" fmla="*/ 114 w 245"/>
                <a:gd name="T29" fmla="*/ 140 h 291"/>
                <a:gd name="T30" fmla="*/ 216 w 245"/>
                <a:gd name="T31" fmla="*/ 204 h 291"/>
                <a:gd name="T32" fmla="*/ 196 w 245"/>
                <a:gd name="T33" fmla="*/ 231 h 291"/>
                <a:gd name="T34" fmla="*/ 223 w 245"/>
                <a:gd name="T35" fmla="*/ 251 h 291"/>
                <a:gd name="T36" fmla="*/ 243 w 245"/>
                <a:gd name="T37" fmla="*/ 224 h 291"/>
                <a:gd name="T38" fmla="*/ 216 w 245"/>
                <a:gd name="T39" fmla="*/ 204 h 291"/>
                <a:gd name="T40" fmla="*/ 75 w 245"/>
                <a:gd name="T41" fmla="*/ 242 h 291"/>
                <a:gd name="T42" fmla="*/ 55 w 245"/>
                <a:gd name="T43" fmla="*/ 269 h 291"/>
                <a:gd name="T44" fmla="*/ 82 w 245"/>
                <a:gd name="T45" fmla="*/ 289 h 291"/>
                <a:gd name="T46" fmla="*/ 102 w 245"/>
                <a:gd name="T47" fmla="*/ 262 h 291"/>
                <a:gd name="T48" fmla="*/ 75 w 245"/>
                <a:gd name="T49" fmla="*/ 242 h 291"/>
                <a:gd name="T50" fmla="*/ 53 w 245"/>
                <a:gd name="T51" fmla="*/ 167 h 291"/>
                <a:gd name="T52" fmla="*/ 73 w 245"/>
                <a:gd name="T53" fmla="*/ 140 h 291"/>
                <a:gd name="T54" fmla="*/ 46 w 245"/>
                <a:gd name="T55" fmla="*/ 120 h 291"/>
                <a:gd name="T56" fmla="*/ 26 w 245"/>
                <a:gd name="T57" fmla="*/ 147 h 291"/>
                <a:gd name="T58" fmla="*/ 53 w 245"/>
                <a:gd name="T59" fmla="*/ 167 h 291"/>
                <a:gd name="T60" fmla="*/ 22 w 245"/>
                <a:gd name="T61" fmla="*/ 195 h 291"/>
                <a:gd name="T62" fmla="*/ 2 w 245"/>
                <a:gd name="T63" fmla="*/ 222 h 291"/>
                <a:gd name="T64" fmla="*/ 29 w 245"/>
                <a:gd name="T65" fmla="*/ 243 h 291"/>
                <a:gd name="T66" fmla="*/ 49 w 245"/>
                <a:gd name="T67" fmla="*/ 215 h 291"/>
                <a:gd name="T68" fmla="*/ 22 w 245"/>
                <a:gd name="T69" fmla="*/ 195 h 291"/>
                <a:gd name="T70" fmla="*/ 124 w 245"/>
                <a:gd name="T71" fmla="*/ 178 h 291"/>
                <a:gd name="T72" fmla="*/ 104 w 245"/>
                <a:gd name="T73" fmla="*/ 205 h 291"/>
                <a:gd name="T74" fmla="*/ 131 w 245"/>
                <a:gd name="T75" fmla="*/ 225 h 291"/>
                <a:gd name="T76" fmla="*/ 151 w 245"/>
                <a:gd name="T77" fmla="*/ 198 h 291"/>
                <a:gd name="T78" fmla="*/ 124 w 245"/>
                <a:gd name="T79" fmla="*/ 178 h 291"/>
                <a:gd name="T80" fmla="*/ 224 w 245"/>
                <a:gd name="T81" fmla="*/ 159 h 291"/>
                <a:gd name="T82" fmla="*/ 197 w 245"/>
                <a:gd name="T83" fmla="*/ 139 h 291"/>
                <a:gd name="T84" fmla="*/ 177 w 245"/>
                <a:gd name="T85" fmla="*/ 166 h 291"/>
                <a:gd name="T86" fmla="*/ 204 w 245"/>
                <a:gd name="T87" fmla="*/ 186 h 291"/>
                <a:gd name="T88" fmla="*/ 224 w 245"/>
                <a:gd name="T89" fmla="*/ 159 h 291"/>
                <a:gd name="T90" fmla="*/ 196 w 245"/>
                <a:gd name="T91" fmla="*/ 117 h 291"/>
                <a:gd name="T92" fmla="*/ 216 w 245"/>
                <a:gd name="T93" fmla="*/ 90 h 291"/>
                <a:gd name="T94" fmla="*/ 189 w 245"/>
                <a:gd name="T95" fmla="*/ 70 h 291"/>
                <a:gd name="T96" fmla="*/ 169 w 245"/>
                <a:gd name="T97" fmla="*/ 97 h 291"/>
                <a:gd name="T98" fmla="*/ 196 w 245"/>
                <a:gd name="T99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" h="291">
                  <a:moveTo>
                    <a:pt x="72" y="76"/>
                  </a:moveTo>
                  <a:cubicBezTo>
                    <a:pt x="85" y="74"/>
                    <a:pt x="94" y="62"/>
                    <a:pt x="92" y="49"/>
                  </a:cubicBezTo>
                  <a:cubicBezTo>
                    <a:pt x="90" y="36"/>
                    <a:pt x="78" y="27"/>
                    <a:pt x="65" y="29"/>
                  </a:cubicBezTo>
                  <a:cubicBezTo>
                    <a:pt x="52" y="31"/>
                    <a:pt x="43" y="43"/>
                    <a:pt x="45" y="56"/>
                  </a:cubicBezTo>
                  <a:cubicBezTo>
                    <a:pt x="47" y="69"/>
                    <a:pt x="59" y="78"/>
                    <a:pt x="72" y="76"/>
                  </a:cubicBezTo>
                  <a:close/>
                  <a:moveTo>
                    <a:pt x="131" y="2"/>
                  </a:moveTo>
                  <a:cubicBezTo>
                    <a:pt x="118" y="4"/>
                    <a:pt x="109" y="16"/>
                    <a:pt x="111" y="29"/>
                  </a:cubicBezTo>
                  <a:cubicBezTo>
                    <a:pt x="113" y="42"/>
                    <a:pt x="125" y="51"/>
                    <a:pt x="138" y="49"/>
                  </a:cubicBezTo>
                  <a:cubicBezTo>
                    <a:pt x="151" y="47"/>
                    <a:pt x="160" y="35"/>
                    <a:pt x="158" y="22"/>
                  </a:cubicBezTo>
                  <a:cubicBezTo>
                    <a:pt x="156" y="9"/>
                    <a:pt x="144" y="0"/>
                    <a:pt x="131" y="2"/>
                  </a:cubicBezTo>
                  <a:close/>
                  <a:moveTo>
                    <a:pt x="114" y="140"/>
                  </a:moveTo>
                  <a:cubicBezTo>
                    <a:pt x="127" y="138"/>
                    <a:pt x="136" y="126"/>
                    <a:pt x="134" y="113"/>
                  </a:cubicBezTo>
                  <a:cubicBezTo>
                    <a:pt x="132" y="100"/>
                    <a:pt x="120" y="91"/>
                    <a:pt x="107" y="93"/>
                  </a:cubicBezTo>
                  <a:cubicBezTo>
                    <a:pt x="94" y="95"/>
                    <a:pt x="85" y="107"/>
                    <a:pt x="87" y="120"/>
                  </a:cubicBezTo>
                  <a:cubicBezTo>
                    <a:pt x="89" y="133"/>
                    <a:pt x="101" y="142"/>
                    <a:pt x="114" y="140"/>
                  </a:cubicBezTo>
                  <a:close/>
                  <a:moveTo>
                    <a:pt x="216" y="204"/>
                  </a:moveTo>
                  <a:cubicBezTo>
                    <a:pt x="203" y="206"/>
                    <a:pt x="194" y="218"/>
                    <a:pt x="196" y="231"/>
                  </a:cubicBezTo>
                  <a:cubicBezTo>
                    <a:pt x="198" y="244"/>
                    <a:pt x="210" y="253"/>
                    <a:pt x="223" y="251"/>
                  </a:cubicBezTo>
                  <a:cubicBezTo>
                    <a:pt x="236" y="249"/>
                    <a:pt x="245" y="237"/>
                    <a:pt x="243" y="224"/>
                  </a:cubicBezTo>
                  <a:cubicBezTo>
                    <a:pt x="241" y="211"/>
                    <a:pt x="229" y="202"/>
                    <a:pt x="216" y="204"/>
                  </a:cubicBezTo>
                  <a:close/>
                  <a:moveTo>
                    <a:pt x="75" y="242"/>
                  </a:moveTo>
                  <a:cubicBezTo>
                    <a:pt x="62" y="244"/>
                    <a:pt x="53" y="256"/>
                    <a:pt x="55" y="269"/>
                  </a:cubicBezTo>
                  <a:cubicBezTo>
                    <a:pt x="57" y="282"/>
                    <a:pt x="69" y="291"/>
                    <a:pt x="82" y="289"/>
                  </a:cubicBezTo>
                  <a:cubicBezTo>
                    <a:pt x="95" y="287"/>
                    <a:pt x="104" y="275"/>
                    <a:pt x="102" y="262"/>
                  </a:cubicBezTo>
                  <a:cubicBezTo>
                    <a:pt x="100" y="249"/>
                    <a:pt x="88" y="240"/>
                    <a:pt x="75" y="242"/>
                  </a:cubicBezTo>
                  <a:close/>
                  <a:moveTo>
                    <a:pt x="53" y="167"/>
                  </a:moveTo>
                  <a:cubicBezTo>
                    <a:pt x="66" y="165"/>
                    <a:pt x="75" y="153"/>
                    <a:pt x="73" y="140"/>
                  </a:cubicBezTo>
                  <a:cubicBezTo>
                    <a:pt x="71" y="127"/>
                    <a:pt x="59" y="118"/>
                    <a:pt x="46" y="120"/>
                  </a:cubicBezTo>
                  <a:cubicBezTo>
                    <a:pt x="33" y="122"/>
                    <a:pt x="24" y="134"/>
                    <a:pt x="26" y="147"/>
                  </a:cubicBezTo>
                  <a:cubicBezTo>
                    <a:pt x="28" y="160"/>
                    <a:pt x="40" y="169"/>
                    <a:pt x="53" y="167"/>
                  </a:cubicBezTo>
                  <a:close/>
                  <a:moveTo>
                    <a:pt x="22" y="195"/>
                  </a:moveTo>
                  <a:cubicBezTo>
                    <a:pt x="9" y="197"/>
                    <a:pt x="0" y="209"/>
                    <a:pt x="2" y="222"/>
                  </a:cubicBezTo>
                  <a:cubicBezTo>
                    <a:pt x="4" y="235"/>
                    <a:pt x="16" y="244"/>
                    <a:pt x="29" y="243"/>
                  </a:cubicBezTo>
                  <a:cubicBezTo>
                    <a:pt x="42" y="241"/>
                    <a:pt x="51" y="228"/>
                    <a:pt x="49" y="215"/>
                  </a:cubicBezTo>
                  <a:cubicBezTo>
                    <a:pt x="47" y="202"/>
                    <a:pt x="35" y="193"/>
                    <a:pt x="22" y="195"/>
                  </a:cubicBezTo>
                  <a:close/>
                  <a:moveTo>
                    <a:pt x="124" y="178"/>
                  </a:moveTo>
                  <a:cubicBezTo>
                    <a:pt x="111" y="180"/>
                    <a:pt x="102" y="192"/>
                    <a:pt x="104" y="205"/>
                  </a:cubicBezTo>
                  <a:cubicBezTo>
                    <a:pt x="106" y="218"/>
                    <a:pt x="118" y="227"/>
                    <a:pt x="131" y="225"/>
                  </a:cubicBezTo>
                  <a:cubicBezTo>
                    <a:pt x="144" y="223"/>
                    <a:pt x="153" y="211"/>
                    <a:pt x="151" y="198"/>
                  </a:cubicBezTo>
                  <a:cubicBezTo>
                    <a:pt x="149" y="185"/>
                    <a:pt x="137" y="176"/>
                    <a:pt x="124" y="178"/>
                  </a:cubicBezTo>
                  <a:close/>
                  <a:moveTo>
                    <a:pt x="224" y="159"/>
                  </a:moveTo>
                  <a:cubicBezTo>
                    <a:pt x="222" y="146"/>
                    <a:pt x="210" y="137"/>
                    <a:pt x="197" y="139"/>
                  </a:cubicBezTo>
                  <a:cubicBezTo>
                    <a:pt x="184" y="141"/>
                    <a:pt x="175" y="153"/>
                    <a:pt x="177" y="166"/>
                  </a:cubicBezTo>
                  <a:cubicBezTo>
                    <a:pt x="179" y="179"/>
                    <a:pt x="191" y="188"/>
                    <a:pt x="204" y="186"/>
                  </a:cubicBezTo>
                  <a:cubicBezTo>
                    <a:pt x="217" y="184"/>
                    <a:pt x="226" y="172"/>
                    <a:pt x="224" y="159"/>
                  </a:cubicBezTo>
                  <a:close/>
                  <a:moveTo>
                    <a:pt x="196" y="117"/>
                  </a:moveTo>
                  <a:cubicBezTo>
                    <a:pt x="209" y="115"/>
                    <a:pt x="218" y="103"/>
                    <a:pt x="216" y="90"/>
                  </a:cubicBezTo>
                  <a:cubicBezTo>
                    <a:pt x="214" y="77"/>
                    <a:pt x="202" y="68"/>
                    <a:pt x="189" y="70"/>
                  </a:cubicBezTo>
                  <a:cubicBezTo>
                    <a:pt x="176" y="72"/>
                    <a:pt x="167" y="84"/>
                    <a:pt x="169" y="97"/>
                  </a:cubicBezTo>
                  <a:cubicBezTo>
                    <a:pt x="171" y="110"/>
                    <a:pt x="183" y="119"/>
                    <a:pt x="196" y="117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22" name="Picture 9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" y="2165"/>
              <a:ext cx="2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9" name="Freeform 102"/>
            <p:cNvSpPr/>
            <p:nvPr/>
          </p:nvSpPr>
          <p:spPr bwMode="auto">
            <a:xfrm>
              <a:off x="5508" y="2306"/>
              <a:ext cx="519" cy="819"/>
            </a:xfrm>
            <a:custGeom>
              <a:avLst/>
              <a:gdLst>
                <a:gd name="T0" fmla="*/ 145 w 674"/>
                <a:gd name="T1" fmla="*/ 1011 h 1063"/>
                <a:gd name="T2" fmla="*/ 237 w 674"/>
                <a:gd name="T3" fmla="*/ 934 h 1063"/>
                <a:gd name="T4" fmla="*/ 354 w 674"/>
                <a:gd name="T5" fmla="*/ 915 h 1063"/>
                <a:gd name="T6" fmla="*/ 445 w 674"/>
                <a:gd name="T7" fmla="*/ 828 h 1063"/>
                <a:gd name="T8" fmla="*/ 621 w 674"/>
                <a:gd name="T9" fmla="*/ 737 h 1063"/>
                <a:gd name="T10" fmla="*/ 618 w 674"/>
                <a:gd name="T11" fmla="*/ 555 h 1063"/>
                <a:gd name="T12" fmla="*/ 668 w 674"/>
                <a:gd name="T13" fmla="*/ 467 h 1063"/>
                <a:gd name="T14" fmla="*/ 617 w 674"/>
                <a:gd name="T15" fmla="*/ 374 h 1063"/>
                <a:gd name="T16" fmla="*/ 649 w 674"/>
                <a:gd name="T17" fmla="*/ 314 h 1063"/>
                <a:gd name="T18" fmla="*/ 552 w 674"/>
                <a:gd name="T19" fmla="*/ 223 h 1063"/>
                <a:gd name="T20" fmla="*/ 399 w 674"/>
                <a:gd name="T21" fmla="*/ 202 h 1063"/>
                <a:gd name="T22" fmla="*/ 344 w 674"/>
                <a:gd name="T23" fmla="*/ 174 h 1063"/>
                <a:gd name="T24" fmla="*/ 269 w 674"/>
                <a:gd name="T25" fmla="*/ 38 h 1063"/>
                <a:gd name="T26" fmla="*/ 213 w 674"/>
                <a:gd name="T27" fmla="*/ 0 h 1063"/>
                <a:gd name="T28" fmla="*/ 174 w 674"/>
                <a:gd name="T29" fmla="*/ 48 h 1063"/>
                <a:gd name="T30" fmla="*/ 172 w 674"/>
                <a:gd name="T31" fmla="*/ 139 h 1063"/>
                <a:gd name="T32" fmla="*/ 218 w 674"/>
                <a:gd name="T33" fmla="*/ 131 h 1063"/>
                <a:gd name="T34" fmla="*/ 251 w 674"/>
                <a:gd name="T35" fmla="*/ 214 h 1063"/>
                <a:gd name="T36" fmla="*/ 339 w 674"/>
                <a:gd name="T37" fmla="*/ 292 h 1063"/>
                <a:gd name="T38" fmla="*/ 458 w 674"/>
                <a:gd name="T39" fmla="*/ 349 h 1063"/>
                <a:gd name="T40" fmla="*/ 462 w 674"/>
                <a:gd name="T41" fmla="*/ 515 h 1063"/>
                <a:gd name="T42" fmla="*/ 353 w 674"/>
                <a:gd name="T43" fmla="*/ 692 h 1063"/>
                <a:gd name="T44" fmla="*/ 278 w 674"/>
                <a:gd name="T45" fmla="*/ 751 h 1063"/>
                <a:gd name="T46" fmla="*/ 202 w 674"/>
                <a:gd name="T47" fmla="*/ 754 h 1063"/>
                <a:gd name="T48" fmla="*/ 138 w 674"/>
                <a:gd name="T49" fmla="*/ 798 h 1063"/>
                <a:gd name="T50" fmla="*/ 59 w 674"/>
                <a:gd name="T51" fmla="*/ 815 h 1063"/>
                <a:gd name="T52" fmla="*/ 57 w 674"/>
                <a:gd name="T53" fmla="*/ 814 h 1063"/>
                <a:gd name="T54" fmla="*/ 20 w 674"/>
                <a:gd name="T55" fmla="*/ 961 h 1063"/>
                <a:gd name="T56" fmla="*/ 0 w 674"/>
                <a:gd name="T57" fmla="*/ 1016 h 1063"/>
                <a:gd name="T58" fmla="*/ 145 w 674"/>
                <a:gd name="T59" fmla="*/ 1011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4" h="1063">
                  <a:moveTo>
                    <a:pt x="145" y="1011"/>
                  </a:moveTo>
                  <a:cubicBezTo>
                    <a:pt x="191" y="953"/>
                    <a:pt x="217" y="928"/>
                    <a:pt x="237" y="934"/>
                  </a:cubicBezTo>
                  <a:cubicBezTo>
                    <a:pt x="256" y="939"/>
                    <a:pt x="334" y="955"/>
                    <a:pt x="354" y="915"/>
                  </a:cubicBezTo>
                  <a:cubicBezTo>
                    <a:pt x="375" y="874"/>
                    <a:pt x="407" y="820"/>
                    <a:pt x="445" y="828"/>
                  </a:cubicBezTo>
                  <a:cubicBezTo>
                    <a:pt x="482" y="837"/>
                    <a:pt x="598" y="826"/>
                    <a:pt x="621" y="737"/>
                  </a:cubicBezTo>
                  <a:cubicBezTo>
                    <a:pt x="644" y="649"/>
                    <a:pt x="587" y="588"/>
                    <a:pt x="618" y="555"/>
                  </a:cubicBezTo>
                  <a:cubicBezTo>
                    <a:pt x="649" y="521"/>
                    <a:pt x="674" y="501"/>
                    <a:pt x="668" y="467"/>
                  </a:cubicBezTo>
                  <a:cubicBezTo>
                    <a:pt x="663" y="434"/>
                    <a:pt x="603" y="415"/>
                    <a:pt x="617" y="374"/>
                  </a:cubicBezTo>
                  <a:cubicBezTo>
                    <a:pt x="630" y="334"/>
                    <a:pt x="640" y="349"/>
                    <a:pt x="649" y="314"/>
                  </a:cubicBezTo>
                  <a:cubicBezTo>
                    <a:pt x="649" y="314"/>
                    <a:pt x="645" y="207"/>
                    <a:pt x="552" y="223"/>
                  </a:cubicBezTo>
                  <a:cubicBezTo>
                    <a:pt x="459" y="238"/>
                    <a:pt x="445" y="177"/>
                    <a:pt x="399" y="202"/>
                  </a:cubicBezTo>
                  <a:cubicBezTo>
                    <a:pt x="354" y="228"/>
                    <a:pt x="347" y="215"/>
                    <a:pt x="344" y="174"/>
                  </a:cubicBezTo>
                  <a:cubicBezTo>
                    <a:pt x="341" y="133"/>
                    <a:pt x="340" y="71"/>
                    <a:pt x="269" y="38"/>
                  </a:cubicBezTo>
                  <a:cubicBezTo>
                    <a:pt x="224" y="18"/>
                    <a:pt x="216" y="9"/>
                    <a:pt x="213" y="0"/>
                  </a:cubicBezTo>
                  <a:cubicBezTo>
                    <a:pt x="196" y="11"/>
                    <a:pt x="178" y="26"/>
                    <a:pt x="174" y="48"/>
                  </a:cubicBezTo>
                  <a:cubicBezTo>
                    <a:pt x="169" y="74"/>
                    <a:pt x="174" y="104"/>
                    <a:pt x="172" y="139"/>
                  </a:cubicBezTo>
                  <a:cubicBezTo>
                    <a:pt x="185" y="130"/>
                    <a:pt x="200" y="124"/>
                    <a:pt x="218" y="131"/>
                  </a:cubicBezTo>
                  <a:cubicBezTo>
                    <a:pt x="260" y="147"/>
                    <a:pt x="251" y="214"/>
                    <a:pt x="251" y="214"/>
                  </a:cubicBezTo>
                  <a:cubicBezTo>
                    <a:pt x="262" y="273"/>
                    <a:pt x="293" y="298"/>
                    <a:pt x="339" y="292"/>
                  </a:cubicBezTo>
                  <a:cubicBezTo>
                    <a:pt x="384" y="287"/>
                    <a:pt x="426" y="283"/>
                    <a:pt x="458" y="349"/>
                  </a:cubicBezTo>
                  <a:cubicBezTo>
                    <a:pt x="490" y="414"/>
                    <a:pt x="415" y="410"/>
                    <a:pt x="462" y="515"/>
                  </a:cubicBezTo>
                  <a:cubicBezTo>
                    <a:pt x="510" y="620"/>
                    <a:pt x="400" y="694"/>
                    <a:pt x="353" y="692"/>
                  </a:cubicBezTo>
                  <a:cubicBezTo>
                    <a:pt x="305" y="690"/>
                    <a:pt x="303" y="729"/>
                    <a:pt x="278" y="751"/>
                  </a:cubicBezTo>
                  <a:cubicBezTo>
                    <a:pt x="253" y="774"/>
                    <a:pt x="222" y="760"/>
                    <a:pt x="202" y="754"/>
                  </a:cubicBezTo>
                  <a:cubicBezTo>
                    <a:pt x="183" y="747"/>
                    <a:pt x="159" y="769"/>
                    <a:pt x="138" y="798"/>
                  </a:cubicBezTo>
                  <a:cubicBezTo>
                    <a:pt x="117" y="828"/>
                    <a:pt x="80" y="826"/>
                    <a:pt x="59" y="815"/>
                  </a:cubicBezTo>
                  <a:cubicBezTo>
                    <a:pt x="59" y="815"/>
                    <a:pt x="58" y="815"/>
                    <a:pt x="57" y="814"/>
                  </a:cubicBezTo>
                  <a:cubicBezTo>
                    <a:pt x="63" y="861"/>
                    <a:pt x="54" y="916"/>
                    <a:pt x="20" y="961"/>
                  </a:cubicBezTo>
                  <a:cubicBezTo>
                    <a:pt x="8" y="977"/>
                    <a:pt x="2" y="996"/>
                    <a:pt x="0" y="1016"/>
                  </a:cubicBezTo>
                  <a:cubicBezTo>
                    <a:pt x="31" y="1046"/>
                    <a:pt x="104" y="1063"/>
                    <a:pt x="145" y="1011"/>
                  </a:cubicBezTo>
                  <a:close/>
                </a:path>
              </a:pathLst>
            </a:custGeom>
            <a:solidFill>
              <a:srgbClr val="E21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0" name="Freeform 103"/>
            <p:cNvSpPr/>
            <p:nvPr/>
          </p:nvSpPr>
          <p:spPr bwMode="auto">
            <a:xfrm>
              <a:off x="5532" y="2402"/>
              <a:ext cx="369" cy="542"/>
            </a:xfrm>
            <a:custGeom>
              <a:avLst/>
              <a:gdLst>
                <a:gd name="T0" fmla="*/ 109 w 479"/>
                <a:gd name="T1" fmla="*/ 114 h 704"/>
                <a:gd name="T2" fmla="*/ 87 w 479"/>
                <a:gd name="T3" fmla="*/ 160 h 704"/>
                <a:gd name="T4" fmla="*/ 157 w 479"/>
                <a:gd name="T5" fmla="*/ 182 h 704"/>
                <a:gd name="T6" fmla="*/ 239 w 479"/>
                <a:gd name="T7" fmla="*/ 241 h 704"/>
                <a:gd name="T8" fmla="*/ 259 w 479"/>
                <a:gd name="T9" fmla="*/ 329 h 704"/>
                <a:gd name="T10" fmla="*/ 250 w 479"/>
                <a:gd name="T11" fmla="*/ 393 h 704"/>
                <a:gd name="T12" fmla="*/ 263 w 479"/>
                <a:gd name="T13" fmla="*/ 454 h 704"/>
                <a:gd name="T14" fmla="*/ 199 w 479"/>
                <a:gd name="T15" fmla="*/ 502 h 704"/>
                <a:gd name="T16" fmla="*/ 134 w 479"/>
                <a:gd name="T17" fmla="*/ 543 h 704"/>
                <a:gd name="T18" fmla="*/ 27 w 479"/>
                <a:gd name="T19" fmla="*/ 567 h 704"/>
                <a:gd name="T20" fmla="*/ 6 w 479"/>
                <a:gd name="T21" fmla="*/ 558 h 704"/>
                <a:gd name="T22" fmla="*/ 15 w 479"/>
                <a:gd name="T23" fmla="*/ 646 h 704"/>
                <a:gd name="T24" fmla="*/ 26 w 479"/>
                <a:gd name="T25" fmla="*/ 690 h 704"/>
                <a:gd name="T26" fmla="*/ 28 w 479"/>
                <a:gd name="T27" fmla="*/ 691 h 704"/>
                <a:gd name="T28" fmla="*/ 107 w 479"/>
                <a:gd name="T29" fmla="*/ 674 h 704"/>
                <a:gd name="T30" fmla="*/ 171 w 479"/>
                <a:gd name="T31" fmla="*/ 630 h 704"/>
                <a:gd name="T32" fmla="*/ 247 w 479"/>
                <a:gd name="T33" fmla="*/ 627 h 704"/>
                <a:gd name="T34" fmla="*/ 322 w 479"/>
                <a:gd name="T35" fmla="*/ 568 h 704"/>
                <a:gd name="T36" fmla="*/ 431 w 479"/>
                <a:gd name="T37" fmla="*/ 391 h 704"/>
                <a:gd name="T38" fmla="*/ 427 w 479"/>
                <a:gd name="T39" fmla="*/ 225 h 704"/>
                <a:gd name="T40" fmla="*/ 308 w 479"/>
                <a:gd name="T41" fmla="*/ 168 h 704"/>
                <a:gd name="T42" fmla="*/ 220 w 479"/>
                <a:gd name="T43" fmla="*/ 90 h 704"/>
                <a:gd name="T44" fmla="*/ 187 w 479"/>
                <a:gd name="T45" fmla="*/ 7 h 704"/>
                <a:gd name="T46" fmla="*/ 141 w 479"/>
                <a:gd name="T47" fmla="*/ 15 h 704"/>
                <a:gd name="T48" fmla="*/ 109 w 479"/>
                <a:gd name="T49" fmla="*/ 11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9" h="704">
                  <a:moveTo>
                    <a:pt x="109" y="114"/>
                  </a:moveTo>
                  <a:cubicBezTo>
                    <a:pt x="98" y="132"/>
                    <a:pt x="91" y="146"/>
                    <a:pt x="87" y="160"/>
                  </a:cubicBezTo>
                  <a:cubicBezTo>
                    <a:pt x="103" y="181"/>
                    <a:pt x="116" y="186"/>
                    <a:pt x="157" y="182"/>
                  </a:cubicBezTo>
                  <a:cubicBezTo>
                    <a:pt x="207" y="176"/>
                    <a:pt x="239" y="241"/>
                    <a:pt x="239" y="241"/>
                  </a:cubicBezTo>
                  <a:cubicBezTo>
                    <a:pt x="270" y="290"/>
                    <a:pt x="235" y="303"/>
                    <a:pt x="259" y="329"/>
                  </a:cubicBezTo>
                  <a:cubicBezTo>
                    <a:pt x="282" y="355"/>
                    <a:pt x="281" y="376"/>
                    <a:pt x="250" y="393"/>
                  </a:cubicBezTo>
                  <a:cubicBezTo>
                    <a:pt x="220" y="410"/>
                    <a:pt x="252" y="423"/>
                    <a:pt x="263" y="454"/>
                  </a:cubicBezTo>
                  <a:cubicBezTo>
                    <a:pt x="273" y="485"/>
                    <a:pt x="220" y="504"/>
                    <a:pt x="199" y="502"/>
                  </a:cubicBezTo>
                  <a:cubicBezTo>
                    <a:pt x="179" y="501"/>
                    <a:pt x="151" y="505"/>
                    <a:pt x="134" y="543"/>
                  </a:cubicBezTo>
                  <a:cubicBezTo>
                    <a:pt x="118" y="580"/>
                    <a:pt x="71" y="602"/>
                    <a:pt x="27" y="567"/>
                  </a:cubicBezTo>
                  <a:cubicBezTo>
                    <a:pt x="20" y="561"/>
                    <a:pt x="13" y="559"/>
                    <a:pt x="6" y="558"/>
                  </a:cubicBezTo>
                  <a:cubicBezTo>
                    <a:pt x="0" y="591"/>
                    <a:pt x="5" y="620"/>
                    <a:pt x="15" y="646"/>
                  </a:cubicBezTo>
                  <a:cubicBezTo>
                    <a:pt x="20" y="659"/>
                    <a:pt x="24" y="674"/>
                    <a:pt x="26" y="690"/>
                  </a:cubicBezTo>
                  <a:cubicBezTo>
                    <a:pt x="27" y="691"/>
                    <a:pt x="28" y="691"/>
                    <a:pt x="28" y="691"/>
                  </a:cubicBezTo>
                  <a:cubicBezTo>
                    <a:pt x="49" y="702"/>
                    <a:pt x="86" y="704"/>
                    <a:pt x="107" y="674"/>
                  </a:cubicBezTo>
                  <a:cubicBezTo>
                    <a:pt x="128" y="645"/>
                    <a:pt x="152" y="623"/>
                    <a:pt x="171" y="630"/>
                  </a:cubicBezTo>
                  <a:cubicBezTo>
                    <a:pt x="191" y="636"/>
                    <a:pt x="222" y="650"/>
                    <a:pt x="247" y="627"/>
                  </a:cubicBezTo>
                  <a:cubicBezTo>
                    <a:pt x="272" y="605"/>
                    <a:pt x="274" y="566"/>
                    <a:pt x="322" y="568"/>
                  </a:cubicBezTo>
                  <a:cubicBezTo>
                    <a:pt x="369" y="570"/>
                    <a:pt x="479" y="496"/>
                    <a:pt x="431" y="391"/>
                  </a:cubicBezTo>
                  <a:cubicBezTo>
                    <a:pt x="384" y="286"/>
                    <a:pt x="459" y="290"/>
                    <a:pt x="427" y="225"/>
                  </a:cubicBezTo>
                  <a:cubicBezTo>
                    <a:pt x="395" y="159"/>
                    <a:pt x="353" y="163"/>
                    <a:pt x="308" y="168"/>
                  </a:cubicBezTo>
                  <a:cubicBezTo>
                    <a:pt x="262" y="174"/>
                    <a:pt x="231" y="149"/>
                    <a:pt x="220" y="90"/>
                  </a:cubicBezTo>
                  <a:cubicBezTo>
                    <a:pt x="220" y="90"/>
                    <a:pt x="229" y="23"/>
                    <a:pt x="187" y="7"/>
                  </a:cubicBezTo>
                  <a:cubicBezTo>
                    <a:pt x="169" y="0"/>
                    <a:pt x="154" y="6"/>
                    <a:pt x="141" y="15"/>
                  </a:cubicBezTo>
                  <a:cubicBezTo>
                    <a:pt x="139" y="45"/>
                    <a:pt x="132" y="78"/>
                    <a:pt x="109" y="114"/>
                  </a:cubicBezTo>
                  <a:close/>
                </a:path>
              </a:pathLst>
            </a:custGeom>
            <a:solidFill>
              <a:srgbClr val="F27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1" name="Freeform 104"/>
            <p:cNvSpPr/>
            <p:nvPr/>
          </p:nvSpPr>
          <p:spPr bwMode="auto">
            <a:xfrm>
              <a:off x="5537" y="2525"/>
              <a:ext cx="212" cy="340"/>
            </a:xfrm>
            <a:custGeom>
              <a:avLst/>
              <a:gdLst>
                <a:gd name="T0" fmla="*/ 21 w 276"/>
                <a:gd name="T1" fmla="*/ 407 h 442"/>
                <a:gd name="T2" fmla="*/ 128 w 276"/>
                <a:gd name="T3" fmla="*/ 383 h 442"/>
                <a:gd name="T4" fmla="*/ 193 w 276"/>
                <a:gd name="T5" fmla="*/ 342 h 442"/>
                <a:gd name="T6" fmla="*/ 257 w 276"/>
                <a:gd name="T7" fmla="*/ 294 h 442"/>
                <a:gd name="T8" fmla="*/ 244 w 276"/>
                <a:gd name="T9" fmla="*/ 233 h 442"/>
                <a:gd name="T10" fmla="*/ 253 w 276"/>
                <a:gd name="T11" fmla="*/ 169 h 442"/>
                <a:gd name="T12" fmla="*/ 233 w 276"/>
                <a:gd name="T13" fmla="*/ 81 h 442"/>
                <a:gd name="T14" fmla="*/ 151 w 276"/>
                <a:gd name="T15" fmla="*/ 22 h 442"/>
                <a:gd name="T16" fmla="*/ 81 w 276"/>
                <a:gd name="T17" fmla="*/ 0 h 442"/>
                <a:gd name="T18" fmla="*/ 95 w 276"/>
                <a:gd name="T19" fmla="*/ 106 h 442"/>
                <a:gd name="T20" fmla="*/ 50 w 276"/>
                <a:gd name="T21" fmla="*/ 289 h 442"/>
                <a:gd name="T22" fmla="*/ 0 w 276"/>
                <a:gd name="T23" fmla="*/ 398 h 442"/>
                <a:gd name="T24" fmla="*/ 21 w 276"/>
                <a:gd name="T25" fmla="*/ 407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6" h="442">
                  <a:moveTo>
                    <a:pt x="21" y="407"/>
                  </a:moveTo>
                  <a:cubicBezTo>
                    <a:pt x="65" y="442"/>
                    <a:pt x="112" y="420"/>
                    <a:pt x="128" y="383"/>
                  </a:cubicBezTo>
                  <a:cubicBezTo>
                    <a:pt x="145" y="345"/>
                    <a:pt x="173" y="341"/>
                    <a:pt x="193" y="342"/>
                  </a:cubicBezTo>
                  <a:cubicBezTo>
                    <a:pt x="214" y="344"/>
                    <a:pt x="267" y="325"/>
                    <a:pt x="257" y="294"/>
                  </a:cubicBezTo>
                  <a:cubicBezTo>
                    <a:pt x="246" y="263"/>
                    <a:pt x="214" y="250"/>
                    <a:pt x="244" y="233"/>
                  </a:cubicBezTo>
                  <a:cubicBezTo>
                    <a:pt x="275" y="216"/>
                    <a:pt x="276" y="195"/>
                    <a:pt x="253" y="169"/>
                  </a:cubicBezTo>
                  <a:cubicBezTo>
                    <a:pt x="229" y="143"/>
                    <a:pt x="264" y="130"/>
                    <a:pt x="233" y="81"/>
                  </a:cubicBezTo>
                  <a:cubicBezTo>
                    <a:pt x="233" y="81"/>
                    <a:pt x="201" y="16"/>
                    <a:pt x="151" y="22"/>
                  </a:cubicBezTo>
                  <a:cubicBezTo>
                    <a:pt x="110" y="26"/>
                    <a:pt x="97" y="21"/>
                    <a:pt x="81" y="0"/>
                  </a:cubicBezTo>
                  <a:cubicBezTo>
                    <a:pt x="69" y="44"/>
                    <a:pt x="92" y="69"/>
                    <a:pt x="95" y="106"/>
                  </a:cubicBezTo>
                  <a:cubicBezTo>
                    <a:pt x="99" y="155"/>
                    <a:pt x="110" y="207"/>
                    <a:pt x="50" y="289"/>
                  </a:cubicBezTo>
                  <a:cubicBezTo>
                    <a:pt x="21" y="330"/>
                    <a:pt x="6" y="366"/>
                    <a:pt x="0" y="398"/>
                  </a:cubicBezTo>
                  <a:cubicBezTo>
                    <a:pt x="7" y="399"/>
                    <a:pt x="14" y="401"/>
                    <a:pt x="21" y="407"/>
                  </a:cubicBezTo>
                  <a:close/>
                </a:path>
              </a:pathLst>
            </a:custGeom>
            <a:solidFill>
              <a:srgbClr val="F4B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2" name="Freeform 105"/>
            <p:cNvSpPr/>
            <p:nvPr/>
          </p:nvSpPr>
          <p:spPr bwMode="auto">
            <a:xfrm>
              <a:off x="5143" y="2242"/>
              <a:ext cx="529" cy="847"/>
            </a:xfrm>
            <a:custGeom>
              <a:avLst/>
              <a:gdLst>
                <a:gd name="T0" fmla="*/ 495 w 688"/>
                <a:gd name="T1" fmla="*/ 1045 h 1100"/>
                <a:gd name="T2" fmla="*/ 532 w 688"/>
                <a:gd name="T3" fmla="*/ 898 h 1100"/>
                <a:gd name="T4" fmla="*/ 454 w 688"/>
                <a:gd name="T5" fmla="*/ 881 h 1100"/>
                <a:gd name="T6" fmla="*/ 342 w 688"/>
                <a:gd name="T7" fmla="*/ 892 h 1100"/>
                <a:gd name="T8" fmla="*/ 311 w 688"/>
                <a:gd name="T9" fmla="*/ 793 h 1100"/>
                <a:gd name="T10" fmla="*/ 224 w 688"/>
                <a:gd name="T11" fmla="*/ 735 h 1100"/>
                <a:gd name="T12" fmla="*/ 234 w 688"/>
                <a:gd name="T13" fmla="*/ 588 h 1100"/>
                <a:gd name="T14" fmla="*/ 215 w 688"/>
                <a:gd name="T15" fmla="*/ 474 h 1100"/>
                <a:gd name="T16" fmla="*/ 348 w 688"/>
                <a:gd name="T17" fmla="*/ 352 h 1100"/>
                <a:gd name="T18" fmla="*/ 402 w 688"/>
                <a:gd name="T19" fmla="*/ 287 h 1100"/>
                <a:gd name="T20" fmla="*/ 464 w 688"/>
                <a:gd name="T21" fmla="*/ 252 h 1100"/>
                <a:gd name="T22" fmla="*/ 530 w 688"/>
                <a:gd name="T23" fmla="*/ 194 h 1100"/>
                <a:gd name="T24" fmla="*/ 602 w 688"/>
                <a:gd name="T25" fmla="*/ 244 h 1100"/>
                <a:gd name="T26" fmla="*/ 647 w 688"/>
                <a:gd name="T27" fmla="*/ 223 h 1100"/>
                <a:gd name="T28" fmla="*/ 649 w 688"/>
                <a:gd name="T29" fmla="*/ 132 h 1100"/>
                <a:gd name="T30" fmla="*/ 688 w 688"/>
                <a:gd name="T31" fmla="*/ 84 h 1100"/>
                <a:gd name="T32" fmla="*/ 682 w 688"/>
                <a:gd name="T33" fmla="*/ 65 h 1100"/>
                <a:gd name="T34" fmla="*/ 582 w 688"/>
                <a:gd name="T35" fmla="*/ 15 h 1100"/>
                <a:gd name="T36" fmla="*/ 446 w 688"/>
                <a:gd name="T37" fmla="*/ 137 h 1100"/>
                <a:gd name="T38" fmla="*/ 303 w 688"/>
                <a:gd name="T39" fmla="*/ 157 h 1100"/>
                <a:gd name="T40" fmla="*/ 205 w 688"/>
                <a:gd name="T41" fmla="*/ 307 h 1100"/>
                <a:gd name="T42" fmla="*/ 74 w 688"/>
                <a:gd name="T43" fmla="*/ 461 h 1100"/>
                <a:gd name="T44" fmla="*/ 84 w 688"/>
                <a:gd name="T45" fmla="*/ 604 h 1100"/>
                <a:gd name="T46" fmla="*/ 42 w 688"/>
                <a:gd name="T47" fmla="*/ 765 h 1100"/>
                <a:gd name="T48" fmla="*/ 137 w 688"/>
                <a:gd name="T49" fmla="*/ 906 h 1100"/>
                <a:gd name="T50" fmla="*/ 283 w 688"/>
                <a:gd name="T51" fmla="*/ 1062 h 1100"/>
                <a:gd name="T52" fmla="*/ 464 w 688"/>
                <a:gd name="T53" fmla="*/ 1087 h 1100"/>
                <a:gd name="T54" fmla="*/ 475 w 688"/>
                <a:gd name="T55" fmla="*/ 1100 h 1100"/>
                <a:gd name="T56" fmla="*/ 495 w 688"/>
                <a:gd name="T57" fmla="*/ 1045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8" h="1100">
                  <a:moveTo>
                    <a:pt x="495" y="1045"/>
                  </a:moveTo>
                  <a:cubicBezTo>
                    <a:pt x="529" y="1000"/>
                    <a:pt x="538" y="945"/>
                    <a:pt x="532" y="898"/>
                  </a:cubicBezTo>
                  <a:cubicBezTo>
                    <a:pt x="512" y="887"/>
                    <a:pt x="491" y="858"/>
                    <a:pt x="454" y="881"/>
                  </a:cubicBezTo>
                  <a:cubicBezTo>
                    <a:pt x="415" y="905"/>
                    <a:pt x="385" y="927"/>
                    <a:pt x="342" y="892"/>
                  </a:cubicBezTo>
                  <a:cubicBezTo>
                    <a:pt x="298" y="857"/>
                    <a:pt x="304" y="824"/>
                    <a:pt x="311" y="793"/>
                  </a:cubicBezTo>
                  <a:cubicBezTo>
                    <a:pt x="318" y="763"/>
                    <a:pt x="270" y="779"/>
                    <a:pt x="224" y="735"/>
                  </a:cubicBezTo>
                  <a:cubicBezTo>
                    <a:pt x="177" y="690"/>
                    <a:pt x="206" y="617"/>
                    <a:pt x="234" y="588"/>
                  </a:cubicBezTo>
                  <a:cubicBezTo>
                    <a:pt x="262" y="560"/>
                    <a:pt x="212" y="552"/>
                    <a:pt x="215" y="474"/>
                  </a:cubicBezTo>
                  <a:cubicBezTo>
                    <a:pt x="217" y="396"/>
                    <a:pt x="312" y="372"/>
                    <a:pt x="348" y="352"/>
                  </a:cubicBezTo>
                  <a:cubicBezTo>
                    <a:pt x="385" y="331"/>
                    <a:pt x="393" y="321"/>
                    <a:pt x="402" y="287"/>
                  </a:cubicBezTo>
                  <a:cubicBezTo>
                    <a:pt x="412" y="253"/>
                    <a:pt x="439" y="258"/>
                    <a:pt x="464" y="252"/>
                  </a:cubicBezTo>
                  <a:cubicBezTo>
                    <a:pt x="490" y="247"/>
                    <a:pt x="477" y="201"/>
                    <a:pt x="530" y="194"/>
                  </a:cubicBezTo>
                  <a:cubicBezTo>
                    <a:pt x="583" y="186"/>
                    <a:pt x="579" y="235"/>
                    <a:pt x="602" y="244"/>
                  </a:cubicBezTo>
                  <a:cubicBezTo>
                    <a:pt x="615" y="249"/>
                    <a:pt x="629" y="234"/>
                    <a:pt x="647" y="223"/>
                  </a:cubicBezTo>
                  <a:cubicBezTo>
                    <a:pt x="649" y="188"/>
                    <a:pt x="644" y="158"/>
                    <a:pt x="649" y="132"/>
                  </a:cubicBezTo>
                  <a:cubicBezTo>
                    <a:pt x="653" y="110"/>
                    <a:pt x="671" y="95"/>
                    <a:pt x="688" y="84"/>
                  </a:cubicBezTo>
                  <a:cubicBezTo>
                    <a:pt x="687" y="78"/>
                    <a:pt x="687" y="73"/>
                    <a:pt x="682" y="65"/>
                  </a:cubicBezTo>
                  <a:cubicBezTo>
                    <a:pt x="670" y="42"/>
                    <a:pt x="633" y="0"/>
                    <a:pt x="582" y="15"/>
                  </a:cubicBezTo>
                  <a:cubicBezTo>
                    <a:pt x="531" y="30"/>
                    <a:pt x="516" y="144"/>
                    <a:pt x="446" y="137"/>
                  </a:cubicBezTo>
                  <a:cubicBezTo>
                    <a:pt x="376" y="129"/>
                    <a:pt x="343" y="111"/>
                    <a:pt x="303" y="157"/>
                  </a:cubicBezTo>
                  <a:cubicBezTo>
                    <a:pt x="262" y="202"/>
                    <a:pt x="291" y="272"/>
                    <a:pt x="205" y="307"/>
                  </a:cubicBezTo>
                  <a:cubicBezTo>
                    <a:pt x="119" y="341"/>
                    <a:pt x="71" y="384"/>
                    <a:pt x="74" y="461"/>
                  </a:cubicBezTo>
                  <a:cubicBezTo>
                    <a:pt x="77" y="538"/>
                    <a:pt x="125" y="571"/>
                    <a:pt x="84" y="604"/>
                  </a:cubicBezTo>
                  <a:cubicBezTo>
                    <a:pt x="43" y="636"/>
                    <a:pt x="0" y="700"/>
                    <a:pt x="42" y="765"/>
                  </a:cubicBezTo>
                  <a:cubicBezTo>
                    <a:pt x="85" y="830"/>
                    <a:pt x="152" y="845"/>
                    <a:pt x="137" y="906"/>
                  </a:cubicBezTo>
                  <a:cubicBezTo>
                    <a:pt x="122" y="968"/>
                    <a:pt x="199" y="1066"/>
                    <a:pt x="283" y="1062"/>
                  </a:cubicBezTo>
                  <a:cubicBezTo>
                    <a:pt x="366" y="1059"/>
                    <a:pt x="443" y="1049"/>
                    <a:pt x="464" y="1087"/>
                  </a:cubicBezTo>
                  <a:cubicBezTo>
                    <a:pt x="467" y="1091"/>
                    <a:pt x="470" y="1096"/>
                    <a:pt x="475" y="1100"/>
                  </a:cubicBezTo>
                  <a:cubicBezTo>
                    <a:pt x="477" y="1080"/>
                    <a:pt x="483" y="1061"/>
                    <a:pt x="495" y="1045"/>
                  </a:cubicBezTo>
                  <a:close/>
                </a:path>
              </a:pathLst>
            </a:custGeom>
            <a:solidFill>
              <a:srgbClr val="C41C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3" name="Freeform 106"/>
            <p:cNvSpPr/>
            <p:nvPr/>
          </p:nvSpPr>
          <p:spPr bwMode="auto">
            <a:xfrm>
              <a:off x="5279" y="2385"/>
              <a:ext cx="362" cy="570"/>
            </a:xfrm>
            <a:custGeom>
              <a:avLst/>
              <a:gdLst>
                <a:gd name="T0" fmla="*/ 425 w 470"/>
                <a:gd name="T1" fmla="*/ 58 h 741"/>
                <a:gd name="T2" fmla="*/ 353 w 470"/>
                <a:gd name="T3" fmla="*/ 8 h 741"/>
                <a:gd name="T4" fmla="*/ 287 w 470"/>
                <a:gd name="T5" fmla="*/ 66 h 741"/>
                <a:gd name="T6" fmla="*/ 225 w 470"/>
                <a:gd name="T7" fmla="*/ 101 h 741"/>
                <a:gd name="T8" fmla="*/ 171 w 470"/>
                <a:gd name="T9" fmla="*/ 166 h 741"/>
                <a:gd name="T10" fmla="*/ 38 w 470"/>
                <a:gd name="T11" fmla="*/ 288 h 741"/>
                <a:gd name="T12" fmla="*/ 57 w 470"/>
                <a:gd name="T13" fmla="*/ 402 h 741"/>
                <a:gd name="T14" fmla="*/ 47 w 470"/>
                <a:gd name="T15" fmla="*/ 549 h 741"/>
                <a:gd name="T16" fmla="*/ 134 w 470"/>
                <a:gd name="T17" fmla="*/ 607 h 741"/>
                <a:gd name="T18" fmla="*/ 165 w 470"/>
                <a:gd name="T19" fmla="*/ 706 h 741"/>
                <a:gd name="T20" fmla="*/ 277 w 470"/>
                <a:gd name="T21" fmla="*/ 695 h 741"/>
                <a:gd name="T22" fmla="*/ 355 w 470"/>
                <a:gd name="T23" fmla="*/ 712 h 741"/>
                <a:gd name="T24" fmla="*/ 344 w 470"/>
                <a:gd name="T25" fmla="*/ 668 h 741"/>
                <a:gd name="T26" fmla="*/ 335 w 470"/>
                <a:gd name="T27" fmla="*/ 580 h 741"/>
                <a:gd name="T28" fmla="*/ 237 w 470"/>
                <a:gd name="T29" fmla="*/ 596 h 741"/>
                <a:gd name="T30" fmla="*/ 225 w 470"/>
                <a:gd name="T31" fmla="*/ 460 h 741"/>
                <a:gd name="T32" fmla="*/ 204 w 470"/>
                <a:gd name="T33" fmla="*/ 292 h 741"/>
                <a:gd name="T34" fmla="*/ 299 w 470"/>
                <a:gd name="T35" fmla="*/ 249 h 741"/>
                <a:gd name="T36" fmla="*/ 337 w 470"/>
                <a:gd name="T37" fmla="*/ 175 h 741"/>
                <a:gd name="T38" fmla="*/ 407 w 470"/>
                <a:gd name="T39" fmla="*/ 167 h 741"/>
                <a:gd name="T40" fmla="*/ 416 w 470"/>
                <a:gd name="T41" fmla="*/ 182 h 741"/>
                <a:gd name="T42" fmla="*/ 438 w 470"/>
                <a:gd name="T43" fmla="*/ 136 h 741"/>
                <a:gd name="T44" fmla="*/ 470 w 470"/>
                <a:gd name="T45" fmla="*/ 37 h 741"/>
                <a:gd name="T46" fmla="*/ 425 w 470"/>
                <a:gd name="T47" fmla="*/ 5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0" h="741">
                  <a:moveTo>
                    <a:pt x="425" y="58"/>
                  </a:moveTo>
                  <a:cubicBezTo>
                    <a:pt x="402" y="49"/>
                    <a:pt x="406" y="0"/>
                    <a:pt x="353" y="8"/>
                  </a:cubicBezTo>
                  <a:cubicBezTo>
                    <a:pt x="300" y="15"/>
                    <a:pt x="313" y="61"/>
                    <a:pt x="287" y="66"/>
                  </a:cubicBezTo>
                  <a:cubicBezTo>
                    <a:pt x="262" y="72"/>
                    <a:pt x="235" y="67"/>
                    <a:pt x="225" y="101"/>
                  </a:cubicBezTo>
                  <a:cubicBezTo>
                    <a:pt x="216" y="135"/>
                    <a:pt x="208" y="145"/>
                    <a:pt x="171" y="166"/>
                  </a:cubicBezTo>
                  <a:cubicBezTo>
                    <a:pt x="135" y="186"/>
                    <a:pt x="40" y="210"/>
                    <a:pt x="38" y="288"/>
                  </a:cubicBezTo>
                  <a:cubicBezTo>
                    <a:pt x="35" y="366"/>
                    <a:pt x="85" y="374"/>
                    <a:pt x="57" y="402"/>
                  </a:cubicBezTo>
                  <a:cubicBezTo>
                    <a:pt x="29" y="431"/>
                    <a:pt x="0" y="504"/>
                    <a:pt x="47" y="549"/>
                  </a:cubicBezTo>
                  <a:cubicBezTo>
                    <a:pt x="93" y="593"/>
                    <a:pt x="141" y="577"/>
                    <a:pt x="134" y="607"/>
                  </a:cubicBezTo>
                  <a:cubicBezTo>
                    <a:pt x="127" y="638"/>
                    <a:pt x="121" y="671"/>
                    <a:pt x="165" y="706"/>
                  </a:cubicBezTo>
                  <a:cubicBezTo>
                    <a:pt x="208" y="741"/>
                    <a:pt x="238" y="719"/>
                    <a:pt x="277" y="695"/>
                  </a:cubicBezTo>
                  <a:cubicBezTo>
                    <a:pt x="314" y="672"/>
                    <a:pt x="335" y="701"/>
                    <a:pt x="355" y="712"/>
                  </a:cubicBezTo>
                  <a:cubicBezTo>
                    <a:pt x="353" y="696"/>
                    <a:pt x="349" y="681"/>
                    <a:pt x="344" y="668"/>
                  </a:cubicBezTo>
                  <a:cubicBezTo>
                    <a:pt x="334" y="642"/>
                    <a:pt x="329" y="613"/>
                    <a:pt x="335" y="580"/>
                  </a:cubicBezTo>
                  <a:cubicBezTo>
                    <a:pt x="301" y="576"/>
                    <a:pt x="271" y="623"/>
                    <a:pt x="237" y="596"/>
                  </a:cubicBezTo>
                  <a:cubicBezTo>
                    <a:pt x="197" y="563"/>
                    <a:pt x="197" y="515"/>
                    <a:pt x="225" y="460"/>
                  </a:cubicBezTo>
                  <a:cubicBezTo>
                    <a:pt x="254" y="405"/>
                    <a:pt x="183" y="344"/>
                    <a:pt x="204" y="292"/>
                  </a:cubicBezTo>
                  <a:cubicBezTo>
                    <a:pt x="226" y="241"/>
                    <a:pt x="274" y="244"/>
                    <a:pt x="299" y="249"/>
                  </a:cubicBezTo>
                  <a:cubicBezTo>
                    <a:pt x="323" y="253"/>
                    <a:pt x="321" y="214"/>
                    <a:pt x="337" y="175"/>
                  </a:cubicBezTo>
                  <a:cubicBezTo>
                    <a:pt x="352" y="136"/>
                    <a:pt x="385" y="132"/>
                    <a:pt x="407" y="167"/>
                  </a:cubicBezTo>
                  <a:cubicBezTo>
                    <a:pt x="410" y="172"/>
                    <a:pt x="413" y="177"/>
                    <a:pt x="416" y="182"/>
                  </a:cubicBezTo>
                  <a:cubicBezTo>
                    <a:pt x="420" y="168"/>
                    <a:pt x="427" y="154"/>
                    <a:pt x="438" y="136"/>
                  </a:cubicBezTo>
                  <a:cubicBezTo>
                    <a:pt x="461" y="100"/>
                    <a:pt x="468" y="67"/>
                    <a:pt x="470" y="37"/>
                  </a:cubicBezTo>
                  <a:cubicBezTo>
                    <a:pt x="452" y="48"/>
                    <a:pt x="438" y="63"/>
                    <a:pt x="425" y="58"/>
                  </a:cubicBezTo>
                  <a:close/>
                </a:path>
              </a:pathLst>
            </a:custGeom>
            <a:solidFill>
              <a:srgbClr val="DD6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5" name="Freeform 107"/>
            <p:cNvSpPr/>
            <p:nvPr/>
          </p:nvSpPr>
          <p:spPr bwMode="auto">
            <a:xfrm>
              <a:off x="5420" y="2487"/>
              <a:ext cx="201" cy="378"/>
            </a:xfrm>
            <a:custGeom>
              <a:avLst/>
              <a:gdLst>
                <a:gd name="T0" fmla="*/ 202 w 262"/>
                <a:gd name="T1" fmla="*/ 339 h 491"/>
                <a:gd name="T2" fmla="*/ 247 w 262"/>
                <a:gd name="T3" fmla="*/ 156 h 491"/>
                <a:gd name="T4" fmla="*/ 233 w 262"/>
                <a:gd name="T5" fmla="*/ 50 h 491"/>
                <a:gd name="T6" fmla="*/ 224 w 262"/>
                <a:gd name="T7" fmla="*/ 35 h 491"/>
                <a:gd name="T8" fmla="*/ 154 w 262"/>
                <a:gd name="T9" fmla="*/ 43 h 491"/>
                <a:gd name="T10" fmla="*/ 116 w 262"/>
                <a:gd name="T11" fmla="*/ 117 h 491"/>
                <a:gd name="T12" fmla="*/ 21 w 262"/>
                <a:gd name="T13" fmla="*/ 160 h 491"/>
                <a:gd name="T14" fmla="*/ 42 w 262"/>
                <a:gd name="T15" fmla="*/ 328 h 491"/>
                <a:gd name="T16" fmla="*/ 54 w 262"/>
                <a:gd name="T17" fmla="*/ 464 h 491"/>
                <a:gd name="T18" fmla="*/ 152 w 262"/>
                <a:gd name="T19" fmla="*/ 448 h 491"/>
                <a:gd name="T20" fmla="*/ 202 w 262"/>
                <a:gd name="T21" fmla="*/ 33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91">
                  <a:moveTo>
                    <a:pt x="202" y="339"/>
                  </a:moveTo>
                  <a:cubicBezTo>
                    <a:pt x="262" y="257"/>
                    <a:pt x="251" y="205"/>
                    <a:pt x="247" y="156"/>
                  </a:cubicBezTo>
                  <a:cubicBezTo>
                    <a:pt x="244" y="119"/>
                    <a:pt x="221" y="94"/>
                    <a:pt x="233" y="50"/>
                  </a:cubicBezTo>
                  <a:cubicBezTo>
                    <a:pt x="230" y="45"/>
                    <a:pt x="227" y="40"/>
                    <a:pt x="224" y="35"/>
                  </a:cubicBezTo>
                  <a:cubicBezTo>
                    <a:pt x="202" y="0"/>
                    <a:pt x="169" y="4"/>
                    <a:pt x="154" y="43"/>
                  </a:cubicBezTo>
                  <a:cubicBezTo>
                    <a:pt x="138" y="82"/>
                    <a:pt x="140" y="121"/>
                    <a:pt x="116" y="117"/>
                  </a:cubicBezTo>
                  <a:cubicBezTo>
                    <a:pt x="91" y="112"/>
                    <a:pt x="43" y="109"/>
                    <a:pt x="21" y="160"/>
                  </a:cubicBezTo>
                  <a:cubicBezTo>
                    <a:pt x="0" y="212"/>
                    <a:pt x="71" y="273"/>
                    <a:pt x="42" y="328"/>
                  </a:cubicBezTo>
                  <a:cubicBezTo>
                    <a:pt x="14" y="383"/>
                    <a:pt x="14" y="431"/>
                    <a:pt x="54" y="464"/>
                  </a:cubicBezTo>
                  <a:cubicBezTo>
                    <a:pt x="88" y="491"/>
                    <a:pt x="118" y="444"/>
                    <a:pt x="152" y="448"/>
                  </a:cubicBezTo>
                  <a:cubicBezTo>
                    <a:pt x="158" y="416"/>
                    <a:pt x="173" y="380"/>
                    <a:pt x="202" y="339"/>
                  </a:cubicBezTo>
                  <a:close/>
                </a:path>
              </a:pathLst>
            </a:custGeom>
            <a:solidFill>
              <a:srgbClr val="EFA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6" name="Freeform 108"/>
            <p:cNvSpPr>
              <a:spLocks noEditPoints="1"/>
            </p:cNvSpPr>
            <p:nvPr/>
          </p:nvSpPr>
          <p:spPr bwMode="auto">
            <a:xfrm>
              <a:off x="5516" y="2577"/>
              <a:ext cx="183" cy="199"/>
            </a:xfrm>
            <a:custGeom>
              <a:avLst/>
              <a:gdLst>
                <a:gd name="T0" fmla="*/ 177 w 238"/>
                <a:gd name="T1" fmla="*/ 21 h 258"/>
                <a:gd name="T2" fmla="*/ 149 w 238"/>
                <a:gd name="T3" fmla="*/ 89 h 258"/>
                <a:gd name="T4" fmla="*/ 177 w 238"/>
                <a:gd name="T5" fmla="*/ 21 h 258"/>
                <a:gd name="T6" fmla="*/ 112 w 238"/>
                <a:gd name="T7" fmla="*/ 73 h 258"/>
                <a:gd name="T8" fmla="*/ 84 w 238"/>
                <a:gd name="T9" fmla="*/ 7 h 258"/>
                <a:gd name="T10" fmla="*/ 112 w 238"/>
                <a:gd name="T11" fmla="*/ 73 h 258"/>
                <a:gd name="T12" fmla="*/ 23 w 238"/>
                <a:gd name="T13" fmla="*/ 57 h 258"/>
                <a:gd name="T14" fmla="*/ 75 w 238"/>
                <a:gd name="T15" fmla="*/ 89 h 258"/>
                <a:gd name="T16" fmla="*/ 23 w 238"/>
                <a:gd name="T17" fmla="*/ 57 h 258"/>
                <a:gd name="T18" fmla="*/ 1 w 238"/>
                <a:gd name="T19" fmla="*/ 139 h 258"/>
                <a:gd name="T20" fmla="*/ 63 w 238"/>
                <a:gd name="T21" fmla="*/ 129 h 258"/>
                <a:gd name="T22" fmla="*/ 1 w 238"/>
                <a:gd name="T23" fmla="*/ 139 h 258"/>
                <a:gd name="T24" fmla="*/ 31 w 238"/>
                <a:gd name="T25" fmla="*/ 229 h 258"/>
                <a:gd name="T26" fmla="*/ 82 w 238"/>
                <a:gd name="T27" fmla="*/ 166 h 258"/>
                <a:gd name="T28" fmla="*/ 31 w 238"/>
                <a:gd name="T29" fmla="*/ 229 h 258"/>
                <a:gd name="T30" fmla="*/ 118 w 238"/>
                <a:gd name="T31" fmla="*/ 203 h 258"/>
                <a:gd name="T32" fmla="*/ 134 w 238"/>
                <a:gd name="T33" fmla="*/ 254 h 258"/>
                <a:gd name="T34" fmla="*/ 118 w 238"/>
                <a:gd name="T35" fmla="*/ 203 h 258"/>
                <a:gd name="T36" fmla="*/ 191 w 238"/>
                <a:gd name="T37" fmla="*/ 212 h 258"/>
                <a:gd name="T38" fmla="*/ 158 w 238"/>
                <a:gd name="T39" fmla="*/ 176 h 258"/>
                <a:gd name="T40" fmla="*/ 191 w 238"/>
                <a:gd name="T41" fmla="*/ 212 h 258"/>
                <a:gd name="T42" fmla="*/ 230 w 238"/>
                <a:gd name="T43" fmla="*/ 140 h 258"/>
                <a:gd name="T44" fmla="*/ 174 w 238"/>
                <a:gd name="T45" fmla="*/ 138 h 258"/>
                <a:gd name="T46" fmla="*/ 230 w 238"/>
                <a:gd name="T47" fmla="*/ 1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58">
                  <a:moveTo>
                    <a:pt x="177" y="21"/>
                  </a:moveTo>
                  <a:cubicBezTo>
                    <a:pt x="157" y="0"/>
                    <a:pt x="149" y="89"/>
                    <a:pt x="149" y="89"/>
                  </a:cubicBezTo>
                  <a:cubicBezTo>
                    <a:pt x="149" y="89"/>
                    <a:pt x="197" y="43"/>
                    <a:pt x="177" y="21"/>
                  </a:cubicBezTo>
                  <a:close/>
                  <a:moveTo>
                    <a:pt x="112" y="73"/>
                  </a:moveTo>
                  <a:cubicBezTo>
                    <a:pt x="112" y="73"/>
                    <a:pt x="104" y="2"/>
                    <a:pt x="84" y="7"/>
                  </a:cubicBezTo>
                  <a:cubicBezTo>
                    <a:pt x="63" y="12"/>
                    <a:pt x="112" y="73"/>
                    <a:pt x="112" y="73"/>
                  </a:cubicBezTo>
                  <a:close/>
                  <a:moveTo>
                    <a:pt x="23" y="57"/>
                  </a:moveTo>
                  <a:cubicBezTo>
                    <a:pt x="4" y="74"/>
                    <a:pt x="75" y="89"/>
                    <a:pt x="75" y="89"/>
                  </a:cubicBezTo>
                  <a:cubicBezTo>
                    <a:pt x="75" y="89"/>
                    <a:pt x="41" y="41"/>
                    <a:pt x="23" y="57"/>
                  </a:cubicBezTo>
                  <a:close/>
                  <a:moveTo>
                    <a:pt x="1" y="139"/>
                  </a:moveTo>
                  <a:cubicBezTo>
                    <a:pt x="1" y="170"/>
                    <a:pt x="63" y="129"/>
                    <a:pt x="63" y="129"/>
                  </a:cubicBezTo>
                  <a:cubicBezTo>
                    <a:pt x="63" y="129"/>
                    <a:pt x="0" y="108"/>
                    <a:pt x="1" y="139"/>
                  </a:cubicBezTo>
                  <a:close/>
                  <a:moveTo>
                    <a:pt x="31" y="229"/>
                  </a:moveTo>
                  <a:cubicBezTo>
                    <a:pt x="53" y="246"/>
                    <a:pt x="82" y="166"/>
                    <a:pt x="82" y="166"/>
                  </a:cubicBezTo>
                  <a:cubicBezTo>
                    <a:pt x="82" y="166"/>
                    <a:pt x="8" y="212"/>
                    <a:pt x="31" y="229"/>
                  </a:cubicBezTo>
                  <a:close/>
                  <a:moveTo>
                    <a:pt x="118" y="203"/>
                  </a:moveTo>
                  <a:cubicBezTo>
                    <a:pt x="118" y="203"/>
                    <a:pt x="112" y="250"/>
                    <a:pt x="134" y="254"/>
                  </a:cubicBezTo>
                  <a:cubicBezTo>
                    <a:pt x="156" y="258"/>
                    <a:pt x="118" y="203"/>
                    <a:pt x="118" y="203"/>
                  </a:cubicBezTo>
                  <a:close/>
                  <a:moveTo>
                    <a:pt x="191" y="212"/>
                  </a:moveTo>
                  <a:cubicBezTo>
                    <a:pt x="210" y="202"/>
                    <a:pt x="158" y="176"/>
                    <a:pt x="158" y="176"/>
                  </a:cubicBezTo>
                  <a:cubicBezTo>
                    <a:pt x="158" y="176"/>
                    <a:pt x="172" y="223"/>
                    <a:pt x="191" y="212"/>
                  </a:cubicBezTo>
                  <a:close/>
                  <a:moveTo>
                    <a:pt x="230" y="140"/>
                  </a:moveTo>
                  <a:cubicBezTo>
                    <a:pt x="238" y="110"/>
                    <a:pt x="174" y="138"/>
                    <a:pt x="174" y="138"/>
                  </a:cubicBezTo>
                  <a:cubicBezTo>
                    <a:pt x="174" y="138"/>
                    <a:pt x="221" y="169"/>
                    <a:pt x="230" y="140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35" name="Picture 1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268"/>
              <a:ext cx="15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6" name="Picture 1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160"/>
              <a:ext cx="2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8" name="Picture 11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507"/>
              <a:ext cx="5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7" name="Freeform 116"/>
            <p:cNvSpPr/>
            <p:nvPr/>
          </p:nvSpPr>
          <p:spPr bwMode="auto">
            <a:xfrm>
              <a:off x="2518" y="534"/>
              <a:ext cx="180" cy="282"/>
            </a:xfrm>
            <a:custGeom>
              <a:avLst/>
              <a:gdLst>
                <a:gd name="T0" fmla="*/ 104 w 234"/>
                <a:gd name="T1" fmla="*/ 363 h 366"/>
                <a:gd name="T2" fmla="*/ 120 w 234"/>
                <a:gd name="T3" fmla="*/ 362 h 366"/>
                <a:gd name="T4" fmla="*/ 208 w 234"/>
                <a:gd name="T5" fmla="*/ 323 h 366"/>
                <a:gd name="T6" fmla="*/ 206 w 234"/>
                <a:gd name="T7" fmla="*/ 206 h 366"/>
                <a:gd name="T8" fmla="*/ 210 w 234"/>
                <a:gd name="T9" fmla="*/ 116 h 366"/>
                <a:gd name="T10" fmla="*/ 150 w 234"/>
                <a:gd name="T11" fmla="*/ 60 h 366"/>
                <a:gd name="T12" fmla="*/ 47 w 234"/>
                <a:gd name="T13" fmla="*/ 43 h 366"/>
                <a:gd name="T14" fmla="*/ 0 w 234"/>
                <a:gd name="T15" fmla="*/ 60 h 366"/>
                <a:gd name="T16" fmla="*/ 26 w 234"/>
                <a:gd name="T17" fmla="*/ 114 h 366"/>
                <a:gd name="T18" fmla="*/ 104 w 234"/>
                <a:gd name="T19" fmla="*/ 36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4" h="366">
                  <a:moveTo>
                    <a:pt x="104" y="363"/>
                  </a:moveTo>
                  <a:cubicBezTo>
                    <a:pt x="109" y="362"/>
                    <a:pt x="115" y="362"/>
                    <a:pt x="120" y="362"/>
                  </a:cubicBezTo>
                  <a:cubicBezTo>
                    <a:pt x="157" y="366"/>
                    <a:pt x="197" y="351"/>
                    <a:pt x="208" y="323"/>
                  </a:cubicBezTo>
                  <a:cubicBezTo>
                    <a:pt x="219" y="294"/>
                    <a:pt x="184" y="242"/>
                    <a:pt x="206" y="206"/>
                  </a:cubicBezTo>
                  <a:cubicBezTo>
                    <a:pt x="229" y="170"/>
                    <a:pt x="234" y="139"/>
                    <a:pt x="210" y="116"/>
                  </a:cubicBezTo>
                  <a:cubicBezTo>
                    <a:pt x="186" y="94"/>
                    <a:pt x="159" y="97"/>
                    <a:pt x="150" y="60"/>
                  </a:cubicBezTo>
                  <a:cubicBezTo>
                    <a:pt x="141" y="22"/>
                    <a:pt x="77" y="0"/>
                    <a:pt x="47" y="43"/>
                  </a:cubicBezTo>
                  <a:cubicBezTo>
                    <a:pt x="47" y="43"/>
                    <a:pt x="22" y="43"/>
                    <a:pt x="0" y="60"/>
                  </a:cubicBezTo>
                  <a:cubicBezTo>
                    <a:pt x="11" y="77"/>
                    <a:pt x="21" y="96"/>
                    <a:pt x="26" y="114"/>
                  </a:cubicBezTo>
                  <a:cubicBezTo>
                    <a:pt x="38" y="155"/>
                    <a:pt x="72" y="274"/>
                    <a:pt x="104" y="363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6" name="Freeform 117"/>
            <p:cNvSpPr/>
            <p:nvPr/>
          </p:nvSpPr>
          <p:spPr bwMode="auto">
            <a:xfrm>
              <a:off x="2390" y="581"/>
              <a:ext cx="208" cy="262"/>
            </a:xfrm>
            <a:custGeom>
              <a:avLst/>
              <a:gdLst>
                <a:gd name="T0" fmla="*/ 145 w 270"/>
                <a:gd name="T1" fmla="*/ 24 h 341"/>
                <a:gd name="T2" fmla="*/ 55 w 270"/>
                <a:gd name="T3" fmla="*/ 92 h 341"/>
                <a:gd name="T4" fmla="*/ 25 w 270"/>
                <a:gd name="T5" fmla="*/ 172 h 341"/>
                <a:gd name="T6" fmla="*/ 94 w 270"/>
                <a:gd name="T7" fmla="*/ 251 h 341"/>
                <a:gd name="T8" fmla="*/ 168 w 270"/>
                <a:gd name="T9" fmla="*/ 336 h 341"/>
                <a:gd name="T10" fmla="*/ 270 w 270"/>
                <a:gd name="T11" fmla="*/ 303 h 341"/>
                <a:gd name="T12" fmla="*/ 192 w 270"/>
                <a:gd name="T13" fmla="*/ 54 h 341"/>
                <a:gd name="T14" fmla="*/ 166 w 270"/>
                <a:gd name="T15" fmla="*/ 0 h 341"/>
                <a:gd name="T16" fmla="*/ 145 w 270"/>
                <a:gd name="T17" fmla="*/ 2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341">
                  <a:moveTo>
                    <a:pt x="145" y="24"/>
                  </a:moveTo>
                  <a:cubicBezTo>
                    <a:pt x="122" y="65"/>
                    <a:pt x="76" y="82"/>
                    <a:pt x="55" y="92"/>
                  </a:cubicBezTo>
                  <a:cubicBezTo>
                    <a:pt x="34" y="101"/>
                    <a:pt x="0" y="129"/>
                    <a:pt x="25" y="172"/>
                  </a:cubicBezTo>
                  <a:cubicBezTo>
                    <a:pt x="49" y="216"/>
                    <a:pt x="85" y="212"/>
                    <a:pt x="94" y="251"/>
                  </a:cubicBezTo>
                  <a:cubicBezTo>
                    <a:pt x="104" y="291"/>
                    <a:pt x="124" y="330"/>
                    <a:pt x="168" y="336"/>
                  </a:cubicBezTo>
                  <a:cubicBezTo>
                    <a:pt x="205" y="341"/>
                    <a:pt x="238" y="309"/>
                    <a:pt x="270" y="303"/>
                  </a:cubicBezTo>
                  <a:cubicBezTo>
                    <a:pt x="238" y="214"/>
                    <a:pt x="204" y="95"/>
                    <a:pt x="192" y="54"/>
                  </a:cubicBezTo>
                  <a:cubicBezTo>
                    <a:pt x="187" y="36"/>
                    <a:pt x="177" y="17"/>
                    <a:pt x="166" y="0"/>
                  </a:cubicBezTo>
                  <a:cubicBezTo>
                    <a:pt x="158" y="6"/>
                    <a:pt x="151" y="13"/>
                    <a:pt x="145" y="24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7" name="Freeform 118"/>
            <p:cNvSpPr>
              <a:spLocks noEditPoints="1"/>
            </p:cNvSpPr>
            <p:nvPr/>
          </p:nvSpPr>
          <p:spPr bwMode="auto">
            <a:xfrm>
              <a:off x="2444" y="636"/>
              <a:ext cx="126" cy="179"/>
            </a:xfrm>
            <a:custGeom>
              <a:avLst/>
              <a:gdLst>
                <a:gd name="T0" fmla="*/ 18 w 163"/>
                <a:gd name="T1" fmla="*/ 54 h 232"/>
                <a:gd name="T2" fmla="*/ 0 w 163"/>
                <a:gd name="T3" fmla="*/ 72 h 232"/>
                <a:gd name="T4" fmla="*/ 18 w 163"/>
                <a:gd name="T5" fmla="*/ 90 h 232"/>
                <a:gd name="T6" fmla="*/ 36 w 163"/>
                <a:gd name="T7" fmla="*/ 72 h 232"/>
                <a:gd name="T8" fmla="*/ 18 w 163"/>
                <a:gd name="T9" fmla="*/ 54 h 232"/>
                <a:gd name="T10" fmla="*/ 90 w 163"/>
                <a:gd name="T11" fmla="*/ 36 h 232"/>
                <a:gd name="T12" fmla="*/ 108 w 163"/>
                <a:gd name="T13" fmla="*/ 18 h 232"/>
                <a:gd name="T14" fmla="*/ 90 w 163"/>
                <a:gd name="T15" fmla="*/ 0 h 232"/>
                <a:gd name="T16" fmla="*/ 72 w 163"/>
                <a:gd name="T17" fmla="*/ 18 h 232"/>
                <a:gd name="T18" fmla="*/ 90 w 163"/>
                <a:gd name="T19" fmla="*/ 36 h 232"/>
                <a:gd name="T20" fmla="*/ 84 w 163"/>
                <a:gd name="T21" fmla="*/ 68 h 232"/>
                <a:gd name="T22" fmla="*/ 67 w 163"/>
                <a:gd name="T23" fmla="*/ 85 h 232"/>
                <a:gd name="T24" fmla="*/ 84 w 163"/>
                <a:gd name="T25" fmla="*/ 103 h 232"/>
                <a:gd name="T26" fmla="*/ 102 w 163"/>
                <a:gd name="T27" fmla="*/ 85 h 232"/>
                <a:gd name="T28" fmla="*/ 84 w 163"/>
                <a:gd name="T29" fmla="*/ 68 h 232"/>
                <a:gd name="T30" fmla="*/ 59 w 163"/>
                <a:gd name="T31" fmla="*/ 161 h 232"/>
                <a:gd name="T32" fmla="*/ 41 w 163"/>
                <a:gd name="T33" fmla="*/ 179 h 232"/>
                <a:gd name="T34" fmla="*/ 59 w 163"/>
                <a:gd name="T35" fmla="*/ 197 h 232"/>
                <a:gd name="T36" fmla="*/ 77 w 163"/>
                <a:gd name="T37" fmla="*/ 179 h 232"/>
                <a:gd name="T38" fmla="*/ 59 w 163"/>
                <a:gd name="T39" fmla="*/ 161 h 232"/>
                <a:gd name="T40" fmla="*/ 136 w 163"/>
                <a:gd name="T41" fmla="*/ 142 h 232"/>
                <a:gd name="T42" fmla="*/ 118 w 163"/>
                <a:gd name="T43" fmla="*/ 124 h 232"/>
                <a:gd name="T44" fmla="*/ 100 w 163"/>
                <a:gd name="T45" fmla="*/ 142 h 232"/>
                <a:gd name="T46" fmla="*/ 118 w 163"/>
                <a:gd name="T47" fmla="*/ 160 h 232"/>
                <a:gd name="T48" fmla="*/ 136 w 163"/>
                <a:gd name="T49" fmla="*/ 142 h 232"/>
                <a:gd name="T50" fmla="*/ 145 w 163"/>
                <a:gd name="T51" fmla="*/ 196 h 232"/>
                <a:gd name="T52" fmla="*/ 128 w 163"/>
                <a:gd name="T53" fmla="*/ 214 h 232"/>
                <a:gd name="T54" fmla="*/ 145 w 163"/>
                <a:gd name="T55" fmla="*/ 232 h 232"/>
                <a:gd name="T56" fmla="*/ 163 w 163"/>
                <a:gd name="T57" fmla="*/ 214 h 232"/>
                <a:gd name="T58" fmla="*/ 145 w 163"/>
                <a:gd name="T59" fmla="*/ 19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" h="232">
                  <a:moveTo>
                    <a:pt x="18" y="54"/>
                  </a:moveTo>
                  <a:cubicBezTo>
                    <a:pt x="8" y="54"/>
                    <a:pt x="0" y="62"/>
                    <a:pt x="0" y="72"/>
                  </a:cubicBezTo>
                  <a:cubicBezTo>
                    <a:pt x="0" y="82"/>
                    <a:pt x="8" y="90"/>
                    <a:pt x="18" y="90"/>
                  </a:cubicBezTo>
                  <a:cubicBezTo>
                    <a:pt x="28" y="90"/>
                    <a:pt x="36" y="82"/>
                    <a:pt x="36" y="72"/>
                  </a:cubicBezTo>
                  <a:cubicBezTo>
                    <a:pt x="36" y="62"/>
                    <a:pt x="28" y="54"/>
                    <a:pt x="18" y="54"/>
                  </a:cubicBezTo>
                  <a:close/>
                  <a:moveTo>
                    <a:pt x="90" y="36"/>
                  </a:moveTo>
                  <a:cubicBezTo>
                    <a:pt x="100" y="36"/>
                    <a:pt x="108" y="28"/>
                    <a:pt x="108" y="18"/>
                  </a:cubicBezTo>
                  <a:cubicBezTo>
                    <a:pt x="108" y="8"/>
                    <a:pt x="100" y="0"/>
                    <a:pt x="90" y="0"/>
                  </a:cubicBezTo>
                  <a:cubicBezTo>
                    <a:pt x="80" y="0"/>
                    <a:pt x="72" y="8"/>
                    <a:pt x="72" y="18"/>
                  </a:cubicBezTo>
                  <a:cubicBezTo>
                    <a:pt x="72" y="28"/>
                    <a:pt x="80" y="36"/>
                    <a:pt x="90" y="36"/>
                  </a:cubicBezTo>
                  <a:close/>
                  <a:moveTo>
                    <a:pt x="84" y="68"/>
                  </a:moveTo>
                  <a:cubicBezTo>
                    <a:pt x="75" y="68"/>
                    <a:pt x="67" y="76"/>
                    <a:pt x="67" y="85"/>
                  </a:cubicBezTo>
                  <a:cubicBezTo>
                    <a:pt x="67" y="95"/>
                    <a:pt x="75" y="103"/>
                    <a:pt x="84" y="103"/>
                  </a:cubicBezTo>
                  <a:cubicBezTo>
                    <a:pt x="94" y="103"/>
                    <a:pt x="102" y="95"/>
                    <a:pt x="102" y="85"/>
                  </a:cubicBezTo>
                  <a:cubicBezTo>
                    <a:pt x="102" y="76"/>
                    <a:pt x="94" y="68"/>
                    <a:pt x="84" y="68"/>
                  </a:cubicBezTo>
                  <a:close/>
                  <a:moveTo>
                    <a:pt x="59" y="161"/>
                  </a:moveTo>
                  <a:cubicBezTo>
                    <a:pt x="49" y="161"/>
                    <a:pt x="41" y="169"/>
                    <a:pt x="41" y="179"/>
                  </a:cubicBezTo>
                  <a:cubicBezTo>
                    <a:pt x="41" y="189"/>
                    <a:pt x="49" y="197"/>
                    <a:pt x="59" y="197"/>
                  </a:cubicBezTo>
                  <a:cubicBezTo>
                    <a:pt x="69" y="197"/>
                    <a:pt x="77" y="189"/>
                    <a:pt x="77" y="179"/>
                  </a:cubicBezTo>
                  <a:cubicBezTo>
                    <a:pt x="77" y="169"/>
                    <a:pt x="69" y="161"/>
                    <a:pt x="59" y="161"/>
                  </a:cubicBezTo>
                  <a:close/>
                  <a:moveTo>
                    <a:pt x="136" y="142"/>
                  </a:moveTo>
                  <a:cubicBezTo>
                    <a:pt x="136" y="132"/>
                    <a:pt x="128" y="124"/>
                    <a:pt x="118" y="124"/>
                  </a:cubicBezTo>
                  <a:cubicBezTo>
                    <a:pt x="108" y="124"/>
                    <a:pt x="100" y="132"/>
                    <a:pt x="100" y="142"/>
                  </a:cubicBezTo>
                  <a:cubicBezTo>
                    <a:pt x="100" y="152"/>
                    <a:pt x="108" y="160"/>
                    <a:pt x="118" y="160"/>
                  </a:cubicBezTo>
                  <a:cubicBezTo>
                    <a:pt x="128" y="160"/>
                    <a:pt x="136" y="152"/>
                    <a:pt x="136" y="142"/>
                  </a:cubicBezTo>
                  <a:close/>
                  <a:moveTo>
                    <a:pt x="145" y="196"/>
                  </a:moveTo>
                  <a:cubicBezTo>
                    <a:pt x="136" y="196"/>
                    <a:pt x="128" y="204"/>
                    <a:pt x="128" y="214"/>
                  </a:cubicBezTo>
                  <a:cubicBezTo>
                    <a:pt x="128" y="224"/>
                    <a:pt x="136" y="232"/>
                    <a:pt x="145" y="232"/>
                  </a:cubicBezTo>
                  <a:cubicBezTo>
                    <a:pt x="155" y="232"/>
                    <a:pt x="163" y="224"/>
                    <a:pt x="163" y="214"/>
                  </a:cubicBezTo>
                  <a:cubicBezTo>
                    <a:pt x="163" y="204"/>
                    <a:pt x="155" y="196"/>
                    <a:pt x="145" y="196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8" name="Freeform 119"/>
            <p:cNvSpPr>
              <a:spLocks noEditPoints="1"/>
            </p:cNvSpPr>
            <p:nvPr/>
          </p:nvSpPr>
          <p:spPr bwMode="auto">
            <a:xfrm>
              <a:off x="2568" y="598"/>
              <a:ext cx="79" cy="174"/>
            </a:xfrm>
            <a:custGeom>
              <a:avLst/>
              <a:gdLst>
                <a:gd name="T0" fmla="*/ 20 w 102"/>
                <a:gd name="T1" fmla="*/ 85 h 226"/>
                <a:gd name="T2" fmla="*/ 2 w 102"/>
                <a:gd name="T3" fmla="*/ 103 h 226"/>
                <a:gd name="T4" fmla="*/ 20 w 102"/>
                <a:gd name="T5" fmla="*/ 120 h 226"/>
                <a:gd name="T6" fmla="*/ 38 w 102"/>
                <a:gd name="T7" fmla="*/ 103 h 226"/>
                <a:gd name="T8" fmla="*/ 20 w 102"/>
                <a:gd name="T9" fmla="*/ 85 h 226"/>
                <a:gd name="T10" fmla="*/ 18 w 102"/>
                <a:gd name="T11" fmla="*/ 36 h 226"/>
                <a:gd name="T12" fmla="*/ 36 w 102"/>
                <a:gd name="T13" fmla="*/ 18 h 226"/>
                <a:gd name="T14" fmla="*/ 18 w 102"/>
                <a:gd name="T15" fmla="*/ 0 h 226"/>
                <a:gd name="T16" fmla="*/ 0 w 102"/>
                <a:gd name="T17" fmla="*/ 18 h 226"/>
                <a:gd name="T18" fmla="*/ 18 w 102"/>
                <a:gd name="T19" fmla="*/ 36 h 226"/>
                <a:gd name="T20" fmla="*/ 84 w 102"/>
                <a:gd name="T21" fmla="*/ 64 h 226"/>
                <a:gd name="T22" fmla="*/ 102 w 102"/>
                <a:gd name="T23" fmla="*/ 46 h 226"/>
                <a:gd name="T24" fmla="*/ 84 w 102"/>
                <a:gd name="T25" fmla="*/ 28 h 226"/>
                <a:gd name="T26" fmla="*/ 66 w 102"/>
                <a:gd name="T27" fmla="*/ 46 h 226"/>
                <a:gd name="T28" fmla="*/ 84 w 102"/>
                <a:gd name="T29" fmla="*/ 64 h 226"/>
                <a:gd name="T30" fmla="*/ 84 w 102"/>
                <a:gd name="T31" fmla="*/ 115 h 226"/>
                <a:gd name="T32" fmla="*/ 66 w 102"/>
                <a:gd name="T33" fmla="*/ 133 h 226"/>
                <a:gd name="T34" fmla="*/ 84 w 102"/>
                <a:gd name="T35" fmla="*/ 150 h 226"/>
                <a:gd name="T36" fmla="*/ 102 w 102"/>
                <a:gd name="T37" fmla="*/ 133 h 226"/>
                <a:gd name="T38" fmla="*/ 84 w 102"/>
                <a:gd name="T39" fmla="*/ 115 h 226"/>
                <a:gd name="T40" fmla="*/ 63 w 102"/>
                <a:gd name="T41" fmla="*/ 190 h 226"/>
                <a:gd name="T42" fmla="*/ 45 w 102"/>
                <a:gd name="T43" fmla="*/ 208 h 226"/>
                <a:gd name="T44" fmla="*/ 63 w 102"/>
                <a:gd name="T45" fmla="*/ 226 h 226"/>
                <a:gd name="T46" fmla="*/ 81 w 102"/>
                <a:gd name="T47" fmla="*/ 208 h 226"/>
                <a:gd name="T48" fmla="*/ 63 w 102"/>
                <a:gd name="T4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226">
                  <a:moveTo>
                    <a:pt x="20" y="85"/>
                  </a:moveTo>
                  <a:cubicBezTo>
                    <a:pt x="10" y="85"/>
                    <a:pt x="2" y="93"/>
                    <a:pt x="2" y="103"/>
                  </a:cubicBezTo>
                  <a:cubicBezTo>
                    <a:pt x="2" y="112"/>
                    <a:pt x="10" y="120"/>
                    <a:pt x="20" y="120"/>
                  </a:cubicBezTo>
                  <a:cubicBezTo>
                    <a:pt x="30" y="120"/>
                    <a:pt x="38" y="112"/>
                    <a:pt x="38" y="103"/>
                  </a:cubicBezTo>
                  <a:cubicBezTo>
                    <a:pt x="38" y="93"/>
                    <a:pt x="30" y="85"/>
                    <a:pt x="20" y="85"/>
                  </a:cubicBezTo>
                  <a:close/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  <a:moveTo>
                    <a:pt x="84" y="64"/>
                  </a:moveTo>
                  <a:cubicBezTo>
                    <a:pt x="94" y="64"/>
                    <a:pt x="102" y="56"/>
                    <a:pt x="102" y="46"/>
                  </a:cubicBezTo>
                  <a:cubicBezTo>
                    <a:pt x="102" y="36"/>
                    <a:pt x="94" y="28"/>
                    <a:pt x="84" y="28"/>
                  </a:cubicBezTo>
                  <a:cubicBezTo>
                    <a:pt x="74" y="28"/>
                    <a:pt x="66" y="36"/>
                    <a:pt x="66" y="46"/>
                  </a:cubicBezTo>
                  <a:cubicBezTo>
                    <a:pt x="66" y="56"/>
                    <a:pt x="74" y="64"/>
                    <a:pt x="84" y="64"/>
                  </a:cubicBezTo>
                  <a:close/>
                  <a:moveTo>
                    <a:pt x="84" y="115"/>
                  </a:moveTo>
                  <a:cubicBezTo>
                    <a:pt x="74" y="115"/>
                    <a:pt x="66" y="123"/>
                    <a:pt x="66" y="133"/>
                  </a:cubicBezTo>
                  <a:cubicBezTo>
                    <a:pt x="66" y="142"/>
                    <a:pt x="74" y="150"/>
                    <a:pt x="84" y="150"/>
                  </a:cubicBezTo>
                  <a:cubicBezTo>
                    <a:pt x="94" y="150"/>
                    <a:pt x="102" y="142"/>
                    <a:pt x="102" y="133"/>
                  </a:cubicBezTo>
                  <a:cubicBezTo>
                    <a:pt x="102" y="123"/>
                    <a:pt x="94" y="115"/>
                    <a:pt x="84" y="115"/>
                  </a:cubicBezTo>
                  <a:close/>
                  <a:moveTo>
                    <a:pt x="63" y="190"/>
                  </a:moveTo>
                  <a:cubicBezTo>
                    <a:pt x="53" y="190"/>
                    <a:pt x="45" y="198"/>
                    <a:pt x="45" y="208"/>
                  </a:cubicBezTo>
                  <a:cubicBezTo>
                    <a:pt x="45" y="218"/>
                    <a:pt x="53" y="226"/>
                    <a:pt x="63" y="226"/>
                  </a:cubicBezTo>
                  <a:cubicBezTo>
                    <a:pt x="73" y="226"/>
                    <a:pt x="81" y="218"/>
                    <a:pt x="81" y="208"/>
                  </a:cubicBezTo>
                  <a:cubicBezTo>
                    <a:pt x="81" y="198"/>
                    <a:pt x="73" y="190"/>
                    <a:pt x="63" y="190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9" name="Freeform 120"/>
            <p:cNvSpPr/>
            <p:nvPr/>
          </p:nvSpPr>
          <p:spPr bwMode="auto">
            <a:xfrm>
              <a:off x="2405" y="380"/>
              <a:ext cx="510" cy="559"/>
            </a:xfrm>
            <a:custGeom>
              <a:avLst/>
              <a:gdLst>
                <a:gd name="T0" fmla="*/ 638 w 663"/>
                <a:gd name="T1" fmla="*/ 406 h 725"/>
                <a:gd name="T2" fmla="*/ 599 w 663"/>
                <a:gd name="T3" fmla="*/ 198 h 725"/>
                <a:gd name="T4" fmla="*/ 370 w 663"/>
                <a:gd name="T5" fmla="*/ 110 h 725"/>
                <a:gd name="T6" fmla="*/ 144 w 663"/>
                <a:gd name="T7" fmla="*/ 11 h 725"/>
                <a:gd name="T8" fmla="*/ 0 w 663"/>
                <a:gd name="T9" fmla="*/ 103 h 725"/>
                <a:gd name="T10" fmla="*/ 40 w 663"/>
                <a:gd name="T11" fmla="*/ 153 h 725"/>
                <a:gd name="T12" fmla="*/ 147 w 663"/>
                <a:gd name="T13" fmla="*/ 260 h 725"/>
                <a:gd name="T14" fmla="*/ 194 w 663"/>
                <a:gd name="T15" fmla="*/ 243 h 725"/>
                <a:gd name="T16" fmla="*/ 297 w 663"/>
                <a:gd name="T17" fmla="*/ 260 h 725"/>
                <a:gd name="T18" fmla="*/ 357 w 663"/>
                <a:gd name="T19" fmla="*/ 316 h 725"/>
                <a:gd name="T20" fmla="*/ 353 w 663"/>
                <a:gd name="T21" fmla="*/ 406 h 725"/>
                <a:gd name="T22" fmla="*/ 355 w 663"/>
                <a:gd name="T23" fmla="*/ 523 h 725"/>
                <a:gd name="T24" fmla="*/ 267 w 663"/>
                <a:gd name="T25" fmla="*/ 562 h 725"/>
                <a:gd name="T26" fmla="*/ 251 w 663"/>
                <a:gd name="T27" fmla="*/ 563 h 725"/>
                <a:gd name="T28" fmla="*/ 297 w 663"/>
                <a:gd name="T29" fmla="*/ 665 h 725"/>
                <a:gd name="T30" fmla="*/ 464 w 663"/>
                <a:gd name="T31" fmla="*/ 708 h 725"/>
                <a:gd name="T32" fmla="*/ 552 w 663"/>
                <a:gd name="T33" fmla="*/ 700 h 725"/>
                <a:gd name="T34" fmla="*/ 557 w 663"/>
                <a:gd name="T35" fmla="*/ 675 h 725"/>
                <a:gd name="T36" fmla="*/ 599 w 663"/>
                <a:gd name="T37" fmla="*/ 509 h 725"/>
                <a:gd name="T38" fmla="*/ 638 w 663"/>
                <a:gd name="T39" fmla="*/ 40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3" h="725">
                  <a:moveTo>
                    <a:pt x="638" y="406"/>
                  </a:moveTo>
                  <a:cubicBezTo>
                    <a:pt x="614" y="343"/>
                    <a:pt x="642" y="269"/>
                    <a:pt x="599" y="198"/>
                  </a:cubicBezTo>
                  <a:cubicBezTo>
                    <a:pt x="557" y="127"/>
                    <a:pt x="444" y="89"/>
                    <a:pt x="370" y="110"/>
                  </a:cubicBezTo>
                  <a:cubicBezTo>
                    <a:pt x="296" y="131"/>
                    <a:pt x="310" y="0"/>
                    <a:pt x="144" y="11"/>
                  </a:cubicBezTo>
                  <a:cubicBezTo>
                    <a:pt x="144" y="11"/>
                    <a:pt x="52" y="25"/>
                    <a:pt x="0" y="103"/>
                  </a:cubicBezTo>
                  <a:cubicBezTo>
                    <a:pt x="8" y="121"/>
                    <a:pt x="20" y="140"/>
                    <a:pt x="40" y="153"/>
                  </a:cubicBezTo>
                  <a:cubicBezTo>
                    <a:pt x="76" y="177"/>
                    <a:pt x="118" y="216"/>
                    <a:pt x="147" y="260"/>
                  </a:cubicBezTo>
                  <a:cubicBezTo>
                    <a:pt x="169" y="243"/>
                    <a:pt x="194" y="243"/>
                    <a:pt x="194" y="243"/>
                  </a:cubicBezTo>
                  <a:cubicBezTo>
                    <a:pt x="224" y="200"/>
                    <a:pt x="288" y="222"/>
                    <a:pt x="297" y="260"/>
                  </a:cubicBezTo>
                  <a:cubicBezTo>
                    <a:pt x="306" y="297"/>
                    <a:pt x="333" y="294"/>
                    <a:pt x="357" y="316"/>
                  </a:cubicBezTo>
                  <a:cubicBezTo>
                    <a:pt x="381" y="339"/>
                    <a:pt x="376" y="370"/>
                    <a:pt x="353" y="406"/>
                  </a:cubicBezTo>
                  <a:cubicBezTo>
                    <a:pt x="331" y="442"/>
                    <a:pt x="366" y="494"/>
                    <a:pt x="355" y="523"/>
                  </a:cubicBezTo>
                  <a:cubicBezTo>
                    <a:pt x="344" y="551"/>
                    <a:pt x="304" y="566"/>
                    <a:pt x="267" y="562"/>
                  </a:cubicBezTo>
                  <a:cubicBezTo>
                    <a:pt x="262" y="562"/>
                    <a:pt x="256" y="562"/>
                    <a:pt x="251" y="563"/>
                  </a:cubicBezTo>
                  <a:cubicBezTo>
                    <a:pt x="268" y="612"/>
                    <a:pt x="285" y="651"/>
                    <a:pt x="297" y="665"/>
                  </a:cubicBezTo>
                  <a:cubicBezTo>
                    <a:pt x="331" y="705"/>
                    <a:pt x="393" y="725"/>
                    <a:pt x="464" y="708"/>
                  </a:cubicBezTo>
                  <a:cubicBezTo>
                    <a:pt x="511" y="697"/>
                    <a:pt x="536" y="690"/>
                    <a:pt x="552" y="700"/>
                  </a:cubicBezTo>
                  <a:cubicBezTo>
                    <a:pt x="554" y="692"/>
                    <a:pt x="556" y="684"/>
                    <a:pt x="557" y="675"/>
                  </a:cubicBezTo>
                  <a:cubicBezTo>
                    <a:pt x="572" y="588"/>
                    <a:pt x="571" y="548"/>
                    <a:pt x="599" y="509"/>
                  </a:cubicBezTo>
                  <a:cubicBezTo>
                    <a:pt x="628" y="470"/>
                    <a:pt x="663" y="470"/>
                    <a:pt x="638" y="406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0" name="Freeform 121"/>
            <p:cNvSpPr/>
            <p:nvPr/>
          </p:nvSpPr>
          <p:spPr bwMode="auto">
            <a:xfrm>
              <a:off x="2203" y="460"/>
              <a:ext cx="627" cy="639"/>
            </a:xfrm>
            <a:custGeom>
              <a:avLst/>
              <a:gdLst>
                <a:gd name="T0" fmla="*/ 726 w 814"/>
                <a:gd name="T1" fmla="*/ 605 h 830"/>
                <a:gd name="T2" fmla="*/ 559 w 814"/>
                <a:gd name="T3" fmla="*/ 562 h 830"/>
                <a:gd name="T4" fmla="*/ 513 w 814"/>
                <a:gd name="T5" fmla="*/ 460 h 830"/>
                <a:gd name="T6" fmla="*/ 411 w 814"/>
                <a:gd name="T7" fmla="*/ 493 h 830"/>
                <a:gd name="T8" fmla="*/ 337 w 814"/>
                <a:gd name="T9" fmla="*/ 408 h 830"/>
                <a:gd name="T10" fmla="*/ 268 w 814"/>
                <a:gd name="T11" fmla="*/ 329 h 830"/>
                <a:gd name="T12" fmla="*/ 298 w 814"/>
                <a:gd name="T13" fmla="*/ 249 h 830"/>
                <a:gd name="T14" fmla="*/ 388 w 814"/>
                <a:gd name="T15" fmla="*/ 181 h 830"/>
                <a:gd name="T16" fmla="*/ 409 w 814"/>
                <a:gd name="T17" fmla="*/ 157 h 830"/>
                <a:gd name="T18" fmla="*/ 302 w 814"/>
                <a:gd name="T19" fmla="*/ 50 h 830"/>
                <a:gd name="T20" fmla="*/ 262 w 814"/>
                <a:gd name="T21" fmla="*/ 0 h 830"/>
                <a:gd name="T22" fmla="*/ 236 w 814"/>
                <a:gd name="T23" fmla="*/ 56 h 830"/>
                <a:gd name="T24" fmla="*/ 183 w 814"/>
                <a:gd name="T25" fmla="*/ 109 h 830"/>
                <a:gd name="T26" fmla="*/ 21 w 814"/>
                <a:gd name="T27" fmla="*/ 279 h 830"/>
                <a:gd name="T28" fmla="*/ 190 w 814"/>
                <a:gd name="T29" fmla="*/ 551 h 830"/>
                <a:gd name="T30" fmla="*/ 300 w 814"/>
                <a:gd name="T31" fmla="*/ 706 h 830"/>
                <a:gd name="T32" fmla="*/ 537 w 814"/>
                <a:gd name="T33" fmla="*/ 805 h 830"/>
                <a:gd name="T34" fmla="*/ 814 w 814"/>
                <a:gd name="T35" fmla="*/ 597 h 830"/>
                <a:gd name="T36" fmla="*/ 726 w 814"/>
                <a:gd name="T37" fmla="*/ 60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4" h="830">
                  <a:moveTo>
                    <a:pt x="726" y="605"/>
                  </a:moveTo>
                  <a:cubicBezTo>
                    <a:pt x="655" y="622"/>
                    <a:pt x="593" y="602"/>
                    <a:pt x="559" y="562"/>
                  </a:cubicBezTo>
                  <a:cubicBezTo>
                    <a:pt x="547" y="548"/>
                    <a:pt x="530" y="509"/>
                    <a:pt x="513" y="460"/>
                  </a:cubicBezTo>
                  <a:cubicBezTo>
                    <a:pt x="481" y="466"/>
                    <a:pt x="448" y="498"/>
                    <a:pt x="411" y="493"/>
                  </a:cubicBezTo>
                  <a:cubicBezTo>
                    <a:pt x="367" y="487"/>
                    <a:pt x="347" y="448"/>
                    <a:pt x="337" y="408"/>
                  </a:cubicBezTo>
                  <a:cubicBezTo>
                    <a:pt x="328" y="369"/>
                    <a:pt x="292" y="373"/>
                    <a:pt x="268" y="329"/>
                  </a:cubicBezTo>
                  <a:cubicBezTo>
                    <a:pt x="243" y="286"/>
                    <a:pt x="277" y="258"/>
                    <a:pt x="298" y="249"/>
                  </a:cubicBezTo>
                  <a:cubicBezTo>
                    <a:pt x="319" y="239"/>
                    <a:pt x="365" y="222"/>
                    <a:pt x="388" y="181"/>
                  </a:cubicBezTo>
                  <a:cubicBezTo>
                    <a:pt x="394" y="170"/>
                    <a:pt x="401" y="163"/>
                    <a:pt x="409" y="157"/>
                  </a:cubicBezTo>
                  <a:cubicBezTo>
                    <a:pt x="380" y="113"/>
                    <a:pt x="338" y="74"/>
                    <a:pt x="302" y="50"/>
                  </a:cubicBezTo>
                  <a:cubicBezTo>
                    <a:pt x="282" y="37"/>
                    <a:pt x="270" y="18"/>
                    <a:pt x="262" y="0"/>
                  </a:cubicBezTo>
                  <a:cubicBezTo>
                    <a:pt x="251" y="16"/>
                    <a:pt x="242" y="34"/>
                    <a:pt x="236" y="56"/>
                  </a:cubicBezTo>
                  <a:cubicBezTo>
                    <a:pt x="236" y="56"/>
                    <a:pt x="215" y="88"/>
                    <a:pt x="183" y="109"/>
                  </a:cubicBezTo>
                  <a:cubicBezTo>
                    <a:pt x="152" y="130"/>
                    <a:pt x="42" y="134"/>
                    <a:pt x="21" y="279"/>
                  </a:cubicBezTo>
                  <a:cubicBezTo>
                    <a:pt x="0" y="423"/>
                    <a:pt x="99" y="522"/>
                    <a:pt x="190" y="551"/>
                  </a:cubicBezTo>
                  <a:cubicBezTo>
                    <a:pt x="282" y="579"/>
                    <a:pt x="289" y="671"/>
                    <a:pt x="300" y="706"/>
                  </a:cubicBezTo>
                  <a:cubicBezTo>
                    <a:pt x="311" y="741"/>
                    <a:pt x="374" y="830"/>
                    <a:pt x="537" y="805"/>
                  </a:cubicBezTo>
                  <a:cubicBezTo>
                    <a:pt x="688" y="782"/>
                    <a:pt x="784" y="712"/>
                    <a:pt x="814" y="597"/>
                  </a:cubicBezTo>
                  <a:cubicBezTo>
                    <a:pt x="798" y="587"/>
                    <a:pt x="773" y="594"/>
                    <a:pt x="726" y="60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254"/>
              <a:ext cx="66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" name="Freeform 132"/>
            <p:cNvSpPr/>
            <p:nvPr/>
          </p:nvSpPr>
          <p:spPr bwMode="auto">
            <a:xfrm>
              <a:off x="3720" y="55"/>
              <a:ext cx="493" cy="916"/>
            </a:xfrm>
            <a:custGeom>
              <a:avLst/>
              <a:gdLst>
                <a:gd name="T0" fmla="*/ 634 w 640"/>
                <a:gd name="T1" fmla="*/ 852 h 1190"/>
                <a:gd name="T2" fmla="*/ 624 w 640"/>
                <a:gd name="T3" fmla="*/ 770 h 1190"/>
                <a:gd name="T4" fmla="*/ 597 w 640"/>
                <a:gd name="T5" fmla="*/ 761 h 1190"/>
                <a:gd name="T6" fmla="*/ 435 w 640"/>
                <a:gd name="T7" fmla="*/ 727 h 1190"/>
                <a:gd name="T8" fmla="*/ 459 w 640"/>
                <a:gd name="T9" fmla="*/ 560 h 1190"/>
                <a:gd name="T10" fmla="*/ 506 w 640"/>
                <a:gd name="T11" fmla="*/ 430 h 1190"/>
                <a:gd name="T12" fmla="*/ 568 w 640"/>
                <a:gd name="T13" fmla="*/ 410 h 1190"/>
                <a:gd name="T14" fmla="*/ 521 w 640"/>
                <a:gd name="T15" fmla="*/ 62 h 1190"/>
                <a:gd name="T16" fmla="*/ 370 w 640"/>
                <a:gd name="T17" fmla="*/ 91 h 1190"/>
                <a:gd name="T18" fmla="*/ 378 w 640"/>
                <a:gd name="T19" fmla="*/ 393 h 1190"/>
                <a:gd name="T20" fmla="*/ 357 w 640"/>
                <a:gd name="T21" fmla="*/ 404 h 1190"/>
                <a:gd name="T22" fmla="*/ 115 w 640"/>
                <a:gd name="T23" fmla="*/ 432 h 1190"/>
                <a:gd name="T24" fmla="*/ 99 w 640"/>
                <a:gd name="T25" fmla="*/ 568 h 1190"/>
                <a:gd name="T26" fmla="*/ 0 w 640"/>
                <a:gd name="T27" fmla="*/ 696 h 1190"/>
                <a:gd name="T28" fmla="*/ 214 w 640"/>
                <a:gd name="T29" fmla="*/ 862 h 1190"/>
                <a:gd name="T30" fmla="*/ 354 w 640"/>
                <a:gd name="T31" fmla="*/ 917 h 1190"/>
                <a:gd name="T32" fmla="*/ 409 w 640"/>
                <a:gd name="T33" fmla="*/ 1139 h 1190"/>
                <a:gd name="T34" fmla="*/ 612 w 640"/>
                <a:gd name="T35" fmla="*/ 1082 h 1190"/>
                <a:gd name="T36" fmla="*/ 634 w 640"/>
                <a:gd name="T37" fmla="*/ 852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0" h="1190">
                  <a:moveTo>
                    <a:pt x="634" y="852"/>
                  </a:moveTo>
                  <a:cubicBezTo>
                    <a:pt x="632" y="825"/>
                    <a:pt x="628" y="797"/>
                    <a:pt x="624" y="770"/>
                  </a:cubicBezTo>
                  <a:cubicBezTo>
                    <a:pt x="615" y="768"/>
                    <a:pt x="606" y="765"/>
                    <a:pt x="597" y="761"/>
                  </a:cubicBezTo>
                  <a:cubicBezTo>
                    <a:pt x="534" y="735"/>
                    <a:pt x="485" y="792"/>
                    <a:pt x="435" y="727"/>
                  </a:cubicBezTo>
                  <a:cubicBezTo>
                    <a:pt x="386" y="662"/>
                    <a:pt x="414" y="615"/>
                    <a:pt x="459" y="560"/>
                  </a:cubicBezTo>
                  <a:cubicBezTo>
                    <a:pt x="503" y="505"/>
                    <a:pt x="469" y="474"/>
                    <a:pt x="506" y="430"/>
                  </a:cubicBezTo>
                  <a:cubicBezTo>
                    <a:pt x="520" y="412"/>
                    <a:pt x="545" y="408"/>
                    <a:pt x="568" y="410"/>
                  </a:cubicBezTo>
                  <a:cubicBezTo>
                    <a:pt x="570" y="305"/>
                    <a:pt x="530" y="101"/>
                    <a:pt x="521" y="62"/>
                  </a:cubicBezTo>
                  <a:cubicBezTo>
                    <a:pt x="521" y="62"/>
                    <a:pt x="427" y="0"/>
                    <a:pt x="370" y="91"/>
                  </a:cubicBezTo>
                  <a:cubicBezTo>
                    <a:pt x="313" y="182"/>
                    <a:pt x="378" y="393"/>
                    <a:pt x="378" y="393"/>
                  </a:cubicBezTo>
                  <a:cubicBezTo>
                    <a:pt x="378" y="393"/>
                    <a:pt x="383" y="406"/>
                    <a:pt x="357" y="404"/>
                  </a:cubicBezTo>
                  <a:cubicBezTo>
                    <a:pt x="331" y="401"/>
                    <a:pt x="159" y="375"/>
                    <a:pt x="115" y="432"/>
                  </a:cubicBezTo>
                  <a:cubicBezTo>
                    <a:pt x="70" y="490"/>
                    <a:pt x="99" y="568"/>
                    <a:pt x="99" y="568"/>
                  </a:cubicBezTo>
                  <a:cubicBezTo>
                    <a:pt x="99" y="568"/>
                    <a:pt x="0" y="604"/>
                    <a:pt x="0" y="696"/>
                  </a:cubicBezTo>
                  <a:cubicBezTo>
                    <a:pt x="0" y="787"/>
                    <a:pt x="117" y="881"/>
                    <a:pt x="214" y="862"/>
                  </a:cubicBezTo>
                  <a:cubicBezTo>
                    <a:pt x="310" y="844"/>
                    <a:pt x="354" y="865"/>
                    <a:pt x="354" y="917"/>
                  </a:cubicBezTo>
                  <a:cubicBezTo>
                    <a:pt x="354" y="969"/>
                    <a:pt x="331" y="1086"/>
                    <a:pt x="409" y="1139"/>
                  </a:cubicBezTo>
                  <a:cubicBezTo>
                    <a:pt x="487" y="1190"/>
                    <a:pt x="593" y="1114"/>
                    <a:pt x="612" y="1082"/>
                  </a:cubicBezTo>
                  <a:cubicBezTo>
                    <a:pt x="629" y="1013"/>
                    <a:pt x="640" y="928"/>
                    <a:pt x="634" y="85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2" name="Freeform 133"/>
            <p:cNvSpPr/>
            <p:nvPr/>
          </p:nvSpPr>
          <p:spPr bwMode="auto">
            <a:xfrm>
              <a:off x="4121" y="69"/>
              <a:ext cx="478" cy="873"/>
            </a:xfrm>
            <a:custGeom>
              <a:avLst/>
              <a:gdLst>
                <a:gd name="T0" fmla="*/ 469 w 620"/>
                <a:gd name="T1" fmla="*/ 631 h 1134"/>
                <a:gd name="T2" fmla="*/ 521 w 620"/>
                <a:gd name="T3" fmla="*/ 521 h 1134"/>
                <a:gd name="T4" fmla="*/ 287 w 620"/>
                <a:gd name="T5" fmla="*/ 425 h 1134"/>
                <a:gd name="T6" fmla="*/ 284 w 620"/>
                <a:gd name="T7" fmla="*/ 128 h 1134"/>
                <a:gd name="T8" fmla="*/ 0 w 620"/>
                <a:gd name="T9" fmla="*/ 44 h 1134"/>
                <a:gd name="T10" fmla="*/ 47 w 620"/>
                <a:gd name="T11" fmla="*/ 392 h 1134"/>
                <a:gd name="T12" fmla="*/ 115 w 620"/>
                <a:gd name="T13" fmla="*/ 409 h 1134"/>
                <a:gd name="T14" fmla="*/ 201 w 620"/>
                <a:gd name="T15" fmla="*/ 566 h 1134"/>
                <a:gd name="T16" fmla="*/ 224 w 620"/>
                <a:gd name="T17" fmla="*/ 698 h 1134"/>
                <a:gd name="T18" fmla="*/ 103 w 620"/>
                <a:gd name="T19" fmla="*/ 752 h 1134"/>
                <a:gd name="T20" fmla="*/ 113 w 620"/>
                <a:gd name="T21" fmla="*/ 834 h 1134"/>
                <a:gd name="T22" fmla="*/ 91 w 620"/>
                <a:gd name="T23" fmla="*/ 1064 h 1134"/>
                <a:gd name="T24" fmla="*/ 91 w 620"/>
                <a:gd name="T25" fmla="*/ 1063 h 1134"/>
                <a:gd name="T26" fmla="*/ 258 w 620"/>
                <a:gd name="T27" fmla="*/ 1084 h 1134"/>
                <a:gd name="T28" fmla="*/ 347 w 620"/>
                <a:gd name="T29" fmla="*/ 933 h 1134"/>
                <a:gd name="T30" fmla="*/ 571 w 620"/>
                <a:gd name="T31" fmla="*/ 855 h 1134"/>
                <a:gd name="T32" fmla="*/ 469 w 620"/>
                <a:gd name="T33" fmla="*/ 63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134">
                  <a:moveTo>
                    <a:pt x="469" y="631"/>
                  </a:moveTo>
                  <a:cubicBezTo>
                    <a:pt x="469" y="631"/>
                    <a:pt x="532" y="581"/>
                    <a:pt x="521" y="521"/>
                  </a:cubicBezTo>
                  <a:cubicBezTo>
                    <a:pt x="511" y="461"/>
                    <a:pt x="414" y="401"/>
                    <a:pt x="287" y="425"/>
                  </a:cubicBezTo>
                  <a:cubicBezTo>
                    <a:pt x="287" y="425"/>
                    <a:pt x="323" y="250"/>
                    <a:pt x="284" y="128"/>
                  </a:cubicBezTo>
                  <a:cubicBezTo>
                    <a:pt x="245" y="5"/>
                    <a:pt x="65" y="0"/>
                    <a:pt x="0" y="44"/>
                  </a:cubicBezTo>
                  <a:cubicBezTo>
                    <a:pt x="9" y="83"/>
                    <a:pt x="49" y="287"/>
                    <a:pt x="47" y="392"/>
                  </a:cubicBezTo>
                  <a:cubicBezTo>
                    <a:pt x="82" y="394"/>
                    <a:pt x="115" y="409"/>
                    <a:pt x="115" y="409"/>
                  </a:cubicBezTo>
                  <a:cubicBezTo>
                    <a:pt x="198" y="453"/>
                    <a:pt x="157" y="529"/>
                    <a:pt x="201" y="566"/>
                  </a:cubicBezTo>
                  <a:cubicBezTo>
                    <a:pt x="245" y="602"/>
                    <a:pt x="263" y="644"/>
                    <a:pt x="224" y="698"/>
                  </a:cubicBezTo>
                  <a:cubicBezTo>
                    <a:pt x="191" y="745"/>
                    <a:pt x="152" y="763"/>
                    <a:pt x="103" y="752"/>
                  </a:cubicBezTo>
                  <a:cubicBezTo>
                    <a:pt x="107" y="779"/>
                    <a:pt x="111" y="807"/>
                    <a:pt x="113" y="834"/>
                  </a:cubicBezTo>
                  <a:cubicBezTo>
                    <a:pt x="119" y="910"/>
                    <a:pt x="108" y="995"/>
                    <a:pt x="91" y="1064"/>
                  </a:cubicBezTo>
                  <a:cubicBezTo>
                    <a:pt x="91" y="1063"/>
                    <a:pt x="91" y="1063"/>
                    <a:pt x="91" y="1063"/>
                  </a:cubicBezTo>
                  <a:cubicBezTo>
                    <a:pt x="91" y="1063"/>
                    <a:pt x="177" y="1134"/>
                    <a:pt x="258" y="1084"/>
                  </a:cubicBezTo>
                  <a:cubicBezTo>
                    <a:pt x="339" y="1035"/>
                    <a:pt x="347" y="933"/>
                    <a:pt x="347" y="933"/>
                  </a:cubicBezTo>
                  <a:cubicBezTo>
                    <a:pt x="347" y="933"/>
                    <a:pt x="521" y="977"/>
                    <a:pt x="571" y="855"/>
                  </a:cubicBezTo>
                  <a:cubicBezTo>
                    <a:pt x="620" y="732"/>
                    <a:pt x="511" y="644"/>
                    <a:pt x="469" y="631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0" name="Freeform 134"/>
            <p:cNvSpPr/>
            <p:nvPr/>
          </p:nvSpPr>
          <p:spPr bwMode="auto">
            <a:xfrm>
              <a:off x="4151" y="370"/>
              <a:ext cx="173" cy="286"/>
            </a:xfrm>
            <a:custGeom>
              <a:avLst/>
              <a:gdLst>
                <a:gd name="T0" fmla="*/ 29 w 224"/>
                <a:gd name="T1" fmla="*/ 217 h 371"/>
                <a:gd name="T2" fmla="*/ 64 w 224"/>
                <a:gd name="T3" fmla="*/ 360 h 371"/>
                <a:gd name="T4" fmla="*/ 185 w 224"/>
                <a:gd name="T5" fmla="*/ 306 h 371"/>
                <a:gd name="T6" fmla="*/ 162 w 224"/>
                <a:gd name="T7" fmla="*/ 174 h 371"/>
                <a:gd name="T8" fmla="*/ 76 w 224"/>
                <a:gd name="T9" fmla="*/ 17 h 371"/>
                <a:gd name="T10" fmla="*/ 8 w 224"/>
                <a:gd name="T11" fmla="*/ 0 h 371"/>
                <a:gd name="T12" fmla="*/ 7 w 224"/>
                <a:gd name="T13" fmla="*/ 20 h 371"/>
                <a:gd name="T14" fmla="*/ 29 w 224"/>
                <a:gd name="T15" fmla="*/ 21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371">
                  <a:moveTo>
                    <a:pt x="29" y="217"/>
                  </a:moveTo>
                  <a:cubicBezTo>
                    <a:pt x="43" y="256"/>
                    <a:pt x="55" y="307"/>
                    <a:pt x="64" y="360"/>
                  </a:cubicBezTo>
                  <a:cubicBezTo>
                    <a:pt x="113" y="371"/>
                    <a:pt x="152" y="353"/>
                    <a:pt x="185" y="306"/>
                  </a:cubicBezTo>
                  <a:cubicBezTo>
                    <a:pt x="224" y="252"/>
                    <a:pt x="206" y="210"/>
                    <a:pt x="162" y="174"/>
                  </a:cubicBezTo>
                  <a:cubicBezTo>
                    <a:pt x="118" y="137"/>
                    <a:pt x="159" y="61"/>
                    <a:pt x="76" y="17"/>
                  </a:cubicBezTo>
                  <a:cubicBezTo>
                    <a:pt x="76" y="17"/>
                    <a:pt x="43" y="2"/>
                    <a:pt x="8" y="0"/>
                  </a:cubicBezTo>
                  <a:cubicBezTo>
                    <a:pt x="8" y="7"/>
                    <a:pt x="8" y="14"/>
                    <a:pt x="7" y="20"/>
                  </a:cubicBezTo>
                  <a:cubicBezTo>
                    <a:pt x="0" y="116"/>
                    <a:pt x="7" y="159"/>
                    <a:pt x="29" y="217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1" name="Freeform 135"/>
            <p:cNvSpPr/>
            <p:nvPr/>
          </p:nvSpPr>
          <p:spPr bwMode="auto">
            <a:xfrm>
              <a:off x="4017" y="369"/>
              <a:ext cx="184" cy="296"/>
            </a:xfrm>
            <a:custGeom>
              <a:avLst/>
              <a:gdLst>
                <a:gd name="T0" fmla="*/ 120 w 238"/>
                <a:gd name="T1" fmla="*/ 22 h 384"/>
                <a:gd name="T2" fmla="*/ 73 w 238"/>
                <a:gd name="T3" fmla="*/ 152 h 384"/>
                <a:gd name="T4" fmla="*/ 49 w 238"/>
                <a:gd name="T5" fmla="*/ 319 h 384"/>
                <a:gd name="T6" fmla="*/ 211 w 238"/>
                <a:gd name="T7" fmla="*/ 353 h 384"/>
                <a:gd name="T8" fmla="*/ 238 w 238"/>
                <a:gd name="T9" fmla="*/ 362 h 384"/>
                <a:gd name="T10" fmla="*/ 203 w 238"/>
                <a:gd name="T11" fmla="*/ 219 h 384"/>
                <a:gd name="T12" fmla="*/ 181 w 238"/>
                <a:gd name="T13" fmla="*/ 22 h 384"/>
                <a:gd name="T14" fmla="*/ 182 w 238"/>
                <a:gd name="T15" fmla="*/ 2 h 384"/>
                <a:gd name="T16" fmla="*/ 120 w 238"/>
                <a:gd name="T17" fmla="*/ 2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384">
                  <a:moveTo>
                    <a:pt x="120" y="22"/>
                  </a:moveTo>
                  <a:cubicBezTo>
                    <a:pt x="83" y="66"/>
                    <a:pt x="117" y="97"/>
                    <a:pt x="73" y="152"/>
                  </a:cubicBezTo>
                  <a:cubicBezTo>
                    <a:pt x="28" y="207"/>
                    <a:pt x="0" y="254"/>
                    <a:pt x="49" y="319"/>
                  </a:cubicBezTo>
                  <a:cubicBezTo>
                    <a:pt x="99" y="384"/>
                    <a:pt x="148" y="327"/>
                    <a:pt x="211" y="353"/>
                  </a:cubicBezTo>
                  <a:cubicBezTo>
                    <a:pt x="220" y="357"/>
                    <a:pt x="229" y="360"/>
                    <a:pt x="238" y="362"/>
                  </a:cubicBezTo>
                  <a:cubicBezTo>
                    <a:pt x="229" y="309"/>
                    <a:pt x="217" y="258"/>
                    <a:pt x="203" y="219"/>
                  </a:cubicBezTo>
                  <a:cubicBezTo>
                    <a:pt x="181" y="161"/>
                    <a:pt x="174" y="118"/>
                    <a:pt x="181" y="22"/>
                  </a:cubicBezTo>
                  <a:cubicBezTo>
                    <a:pt x="182" y="16"/>
                    <a:pt x="182" y="9"/>
                    <a:pt x="182" y="2"/>
                  </a:cubicBezTo>
                  <a:cubicBezTo>
                    <a:pt x="159" y="0"/>
                    <a:pt x="134" y="4"/>
                    <a:pt x="120" y="2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2" name="Freeform 136"/>
            <p:cNvSpPr>
              <a:spLocks noEditPoints="1"/>
            </p:cNvSpPr>
            <p:nvPr/>
          </p:nvSpPr>
          <p:spPr bwMode="auto">
            <a:xfrm>
              <a:off x="3871" y="166"/>
              <a:ext cx="327" cy="677"/>
            </a:xfrm>
            <a:custGeom>
              <a:avLst/>
              <a:gdLst>
                <a:gd name="T0" fmla="*/ 297 w 424"/>
                <a:gd name="T1" fmla="*/ 684 h 880"/>
                <a:gd name="T2" fmla="*/ 270 w 424"/>
                <a:gd name="T3" fmla="*/ 866 h 880"/>
                <a:gd name="T4" fmla="*/ 297 w 424"/>
                <a:gd name="T5" fmla="*/ 684 h 880"/>
                <a:gd name="T6" fmla="*/ 383 w 424"/>
                <a:gd name="T7" fmla="*/ 708 h 880"/>
                <a:gd name="T8" fmla="*/ 369 w 424"/>
                <a:gd name="T9" fmla="*/ 872 h 880"/>
                <a:gd name="T10" fmla="*/ 383 w 424"/>
                <a:gd name="T11" fmla="*/ 708 h 880"/>
                <a:gd name="T12" fmla="*/ 180 w 424"/>
                <a:gd name="T13" fmla="*/ 597 h 880"/>
                <a:gd name="T14" fmla="*/ 59 w 424"/>
                <a:gd name="T15" fmla="*/ 622 h 880"/>
                <a:gd name="T16" fmla="*/ 180 w 424"/>
                <a:gd name="T17" fmla="*/ 597 h 880"/>
                <a:gd name="T18" fmla="*/ 151 w 424"/>
                <a:gd name="T19" fmla="*/ 491 h 880"/>
                <a:gd name="T20" fmla="*/ 22 w 424"/>
                <a:gd name="T21" fmla="*/ 505 h 880"/>
                <a:gd name="T22" fmla="*/ 151 w 424"/>
                <a:gd name="T23" fmla="*/ 491 h 880"/>
                <a:gd name="T24" fmla="*/ 188 w 424"/>
                <a:gd name="T25" fmla="*/ 401 h 880"/>
                <a:gd name="T26" fmla="*/ 35 w 424"/>
                <a:gd name="T27" fmla="*/ 372 h 880"/>
                <a:gd name="T28" fmla="*/ 188 w 424"/>
                <a:gd name="T29" fmla="*/ 401 h 880"/>
                <a:gd name="T30" fmla="*/ 299 w 424"/>
                <a:gd name="T31" fmla="*/ 8 h 880"/>
                <a:gd name="T32" fmla="*/ 338 w 424"/>
                <a:gd name="T33" fmla="*/ 213 h 880"/>
                <a:gd name="T34" fmla="*/ 299 w 424"/>
                <a:gd name="T35" fmla="*/ 8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4" h="880">
                  <a:moveTo>
                    <a:pt x="297" y="684"/>
                  </a:moveTo>
                  <a:cubicBezTo>
                    <a:pt x="297" y="684"/>
                    <a:pt x="246" y="858"/>
                    <a:pt x="270" y="866"/>
                  </a:cubicBezTo>
                  <a:cubicBezTo>
                    <a:pt x="293" y="874"/>
                    <a:pt x="362" y="643"/>
                    <a:pt x="297" y="684"/>
                  </a:cubicBezTo>
                  <a:close/>
                  <a:moveTo>
                    <a:pt x="383" y="708"/>
                  </a:moveTo>
                  <a:cubicBezTo>
                    <a:pt x="383" y="708"/>
                    <a:pt x="336" y="864"/>
                    <a:pt x="369" y="872"/>
                  </a:cubicBezTo>
                  <a:cubicBezTo>
                    <a:pt x="403" y="880"/>
                    <a:pt x="424" y="698"/>
                    <a:pt x="383" y="708"/>
                  </a:cubicBezTo>
                  <a:close/>
                  <a:moveTo>
                    <a:pt x="180" y="597"/>
                  </a:moveTo>
                  <a:cubicBezTo>
                    <a:pt x="180" y="597"/>
                    <a:pt x="47" y="595"/>
                    <a:pt x="59" y="622"/>
                  </a:cubicBezTo>
                  <a:cubicBezTo>
                    <a:pt x="70" y="649"/>
                    <a:pt x="225" y="614"/>
                    <a:pt x="180" y="597"/>
                  </a:cubicBezTo>
                  <a:close/>
                  <a:moveTo>
                    <a:pt x="151" y="491"/>
                  </a:moveTo>
                  <a:cubicBezTo>
                    <a:pt x="151" y="491"/>
                    <a:pt x="20" y="475"/>
                    <a:pt x="22" y="505"/>
                  </a:cubicBezTo>
                  <a:cubicBezTo>
                    <a:pt x="24" y="534"/>
                    <a:pt x="199" y="514"/>
                    <a:pt x="151" y="491"/>
                  </a:cubicBezTo>
                  <a:close/>
                  <a:moveTo>
                    <a:pt x="188" y="401"/>
                  </a:moveTo>
                  <a:cubicBezTo>
                    <a:pt x="188" y="401"/>
                    <a:pt x="70" y="348"/>
                    <a:pt x="35" y="372"/>
                  </a:cubicBezTo>
                  <a:cubicBezTo>
                    <a:pt x="0" y="395"/>
                    <a:pt x="180" y="462"/>
                    <a:pt x="188" y="401"/>
                  </a:cubicBezTo>
                  <a:close/>
                  <a:moveTo>
                    <a:pt x="299" y="8"/>
                  </a:moveTo>
                  <a:cubicBezTo>
                    <a:pt x="264" y="0"/>
                    <a:pt x="295" y="227"/>
                    <a:pt x="338" y="213"/>
                  </a:cubicBezTo>
                  <a:cubicBezTo>
                    <a:pt x="338" y="213"/>
                    <a:pt x="334" y="16"/>
                    <a:pt x="299" y="8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3" name="Freeform 137"/>
            <p:cNvSpPr>
              <a:spLocks noEditPoints="1"/>
            </p:cNvSpPr>
            <p:nvPr/>
          </p:nvSpPr>
          <p:spPr bwMode="auto">
            <a:xfrm>
              <a:off x="4163" y="153"/>
              <a:ext cx="310" cy="656"/>
            </a:xfrm>
            <a:custGeom>
              <a:avLst/>
              <a:gdLst>
                <a:gd name="T0" fmla="*/ 104 w 403"/>
                <a:gd name="T1" fmla="*/ 744 h 852"/>
                <a:gd name="T2" fmla="*/ 137 w 403"/>
                <a:gd name="T3" fmla="*/ 842 h 852"/>
                <a:gd name="T4" fmla="*/ 129 w 403"/>
                <a:gd name="T5" fmla="*/ 696 h 852"/>
                <a:gd name="T6" fmla="*/ 104 w 403"/>
                <a:gd name="T7" fmla="*/ 744 h 852"/>
                <a:gd name="T8" fmla="*/ 182 w 403"/>
                <a:gd name="T9" fmla="*/ 651 h 852"/>
                <a:gd name="T10" fmla="*/ 172 w 403"/>
                <a:gd name="T11" fmla="*/ 690 h 852"/>
                <a:gd name="T12" fmla="*/ 215 w 403"/>
                <a:gd name="T13" fmla="*/ 770 h 852"/>
                <a:gd name="T14" fmla="*/ 182 w 403"/>
                <a:gd name="T15" fmla="*/ 651 h 852"/>
                <a:gd name="T16" fmla="*/ 43 w 403"/>
                <a:gd name="T17" fmla="*/ 213 h 852"/>
                <a:gd name="T18" fmla="*/ 39 w 403"/>
                <a:gd name="T19" fmla="*/ 12 h 852"/>
                <a:gd name="T20" fmla="*/ 43 w 403"/>
                <a:gd name="T21" fmla="*/ 213 h 852"/>
                <a:gd name="T22" fmla="*/ 129 w 403"/>
                <a:gd name="T23" fmla="*/ 242 h 852"/>
                <a:gd name="T24" fmla="*/ 145 w 403"/>
                <a:gd name="T25" fmla="*/ 96 h 852"/>
                <a:gd name="T26" fmla="*/ 110 w 403"/>
                <a:gd name="T27" fmla="*/ 68 h 852"/>
                <a:gd name="T28" fmla="*/ 129 w 403"/>
                <a:gd name="T29" fmla="*/ 242 h 852"/>
                <a:gd name="T30" fmla="*/ 315 w 403"/>
                <a:gd name="T31" fmla="*/ 385 h 852"/>
                <a:gd name="T32" fmla="*/ 198 w 403"/>
                <a:gd name="T33" fmla="*/ 418 h 852"/>
                <a:gd name="T34" fmla="*/ 315 w 403"/>
                <a:gd name="T35" fmla="*/ 385 h 852"/>
                <a:gd name="T36" fmla="*/ 352 w 403"/>
                <a:gd name="T37" fmla="*/ 455 h 852"/>
                <a:gd name="T38" fmla="*/ 239 w 403"/>
                <a:gd name="T39" fmla="*/ 485 h 852"/>
                <a:gd name="T40" fmla="*/ 352 w 403"/>
                <a:gd name="T41" fmla="*/ 455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" h="852">
                  <a:moveTo>
                    <a:pt x="104" y="744"/>
                  </a:moveTo>
                  <a:cubicBezTo>
                    <a:pt x="106" y="815"/>
                    <a:pt x="119" y="852"/>
                    <a:pt x="137" y="842"/>
                  </a:cubicBezTo>
                  <a:cubicBezTo>
                    <a:pt x="155" y="832"/>
                    <a:pt x="151" y="739"/>
                    <a:pt x="129" y="696"/>
                  </a:cubicBezTo>
                  <a:cubicBezTo>
                    <a:pt x="129" y="696"/>
                    <a:pt x="102" y="674"/>
                    <a:pt x="104" y="744"/>
                  </a:cubicBezTo>
                  <a:close/>
                  <a:moveTo>
                    <a:pt x="182" y="651"/>
                  </a:moveTo>
                  <a:cubicBezTo>
                    <a:pt x="182" y="651"/>
                    <a:pt x="164" y="637"/>
                    <a:pt x="172" y="690"/>
                  </a:cubicBezTo>
                  <a:cubicBezTo>
                    <a:pt x="180" y="743"/>
                    <a:pt x="202" y="789"/>
                    <a:pt x="215" y="770"/>
                  </a:cubicBezTo>
                  <a:cubicBezTo>
                    <a:pt x="229" y="750"/>
                    <a:pt x="205" y="670"/>
                    <a:pt x="182" y="651"/>
                  </a:cubicBezTo>
                  <a:close/>
                  <a:moveTo>
                    <a:pt x="43" y="213"/>
                  </a:moveTo>
                  <a:cubicBezTo>
                    <a:pt x="43" y="213"/>
                    <a:pt x="57" y="23"/>
                    <a:pt x="39" y="12"/>
                  </a:cubicBezTo>
                  <a:cubicBezTo>
                    <a:pt x="22" y="0"/>
                    <a:pt x="0" y="195"/>
                    <a:pt x="43" y="213"/>
                  </a:cubicBezTo>
                  <a:close/>
                  <a:moveTo>
                    <a:pt x="129" y="242"/>
                  </a:moveTo>
                  <a:cubicBezTo>
                    <a:pt x="157" y="234"/>
                    <a:pt x="145" y="96"/>
                    <a:pt x="145" y="96"/>
                  </a:cubicBezTo>
                  <a:cubicBezTo>
                    <a:pt x="145" y="96"/>
                    <a:pt x="129" y="39"/>
                    <a:pt x="110" y="68"/>
                  </a:cubicBezTo>
                  <a:cubicBezTo>
                    <a:pt x="90" y="98"/>
                    <a:pt x="102" y="250"/>
                    <a:pt x="129" y="242"/>
                  </a:cubicBezTo>
                  <a:close/>
                  <a:moveTo>
                    <a:pt x="315" y="385"/>
                  </a:moveTo>
                  <a:cubicBezTo>
                    <a:pt x="315" y="385"/>
                    <a:pt x="198" y="395"/>
                    <a:pt x="198" y="418"/>
                  </a:cubicBezTo>
                  <a:cubicBezTo>
                    <a:pt x="198" y="442"/>
                    <a:pt x="356" y="420"/>
                    <a:pt x="315" y="385"/>
                  </a:cubicBezTo>
                  <a:close/>
                  <a:moveTo>
                    <a:pt x="352" y="455"/>
                  </a:moveTo>
                  <a:cubicBezTo>
                    <a:pt x="352" y="455"/>
                    <a:pt x="221" y="455"/>
                    <a:pt x="239" y="485"/>
                  </a:cubicBezTo>
                  <a:cubicBezTo>
                    <a:pt x="256" y="514"/>
                    <a:pt x="403" y="500"/>
                    <a:pt x="352" y="45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4" name="Freeform 138"/>
            <p:cNvSpPr>
              <a:spLocks noEditPoints="1"/>
            </p:cNvSpPr>
            <p:nvPr/>
          </p:nvSpPr>
          <p:spPr bwMode="auto">
            <a:xfrm>
              <a:off x="4081" y="425"/>
              <a:ext cx="165" cy="193"/>
            </a:xfrm>
            <a:custGeom>
              <a:avLst/>
              <a:gdLst>
                <a:gd name="T0" fmla="*/ 82 w 215"/>
                <a:gd name="T1" fmla="*/ 58 h 250"/>
                <a:gd name="T2" fmla="*/ 103 w 215"/>
                <a:gd name="T3" fmla="*/ 37 h 250"/>
                <a:gd name="T4" fmla="*/ 82 w 215"/>
                <a:gd name="T5" fmla="*/ 15 h 250"/>
                <a:gd name="T6" fmla="*/ 60 w 215"/>
                <a:gd name="T7" fmla="*/ 37 h 250"/>
                <a:gd name="T8" fmla="*/ 82 w 215"/>
                <a:gd name="T9" fmla="*/ 58 h 250"/>
                <a:gd name="T10" fmla="*/ 144 w 215"/>
                <a:gd name="T11" fmla="*/ 0 h 250"/>
                <a:gd name="T12" fmla="*/ 123 w 215"/>
                <a:gd name="T13" fmla="*/ 21 h 250"/>
                <a:gd name="T14" fmla="*/ 144 w 215"/>
                <a:gd name="T15" fmla="*/ 43 h 250"/>
                <a:gd name="T16" fmla="*/ 166 w 215"/>
                <a:gd name="T17" fmla="*/ 21 h 250"/>
                <a:gd name="T18" fmla="*/ 144 w 215"/>
                <a:gd name="T19" fmla="*/ 0 h 250"/>
                <a:gd name="T20" fmla="*/ 111 w 215"/>
                <a:gd name="T21" fmla="*/ 121 h 250"/>
                <a:gd name="T22" fmla="*/ 133 w 215"/>
                <a:gd name="T23" fmla="*/ 99 h 250"/>
                <a:gd name="T24" fmla="*/ 111 w 215"/>
                <a:gd name="T25" fmla="*/ 78 h 250"/>
                <a:gd name="T26" fmla="*/ 90 w 215"/>
                <a:gd name="T27" fmla="*/ 99 h 250"/>
                <a:gd name="T28" fmla="*/ 111 w 215"/>
                <a:gd name="T29" fmla="*/ 121 h 250"/>
                <a:gd name="T30" fmla="*/ 193 w 215"/>
                <a:gd name="T31" fmla="*/ 191 h 250"/>
                <a:gd name="T32" fmla="*/ 172 w 215"/>
                <a:gd name="T33" fmla="*/ 213 h 250"/>
                <a:gd name="T34" fmla="*/ 193 w 215"/>
                <a:gd name="T35" fmla="*/ 234 h 250"/>
                <a:gd name="T36" fmla="*/ 215 w 215"/>
                <a:gd name="T37" fmla="*/ 213 h 250"/>
                <a:gd name="T38" fmla="*/ 193 w 215"/>
                <a:gd name="T39" fmla="*/ 191 h 250"/>
                <a:gd name="T40" fmla="*/ 62 w 215"/>
                <a:gd name="T41" fmla="*/ 207 h 250"/>
                <a:gd name="T42" fmla="*/ 41 w 215"/>
                <a:gd name="T43" fmla="*/ 228 h 250"/>
                <a:gd name="T44" fmla="*/ 62 w 215"/>
                <a:gd name="T45" fmla="*/ 250 h 250"/>
                <a:gd name="T46" fmla="*/ 84 w 215"/>
                <a:gd name="T47" fmla="*/ 228 h 250"/>
                <a:gd name="T48" fmla="*/ 62 w 215"/>
                <a:gd name="T49" fmla="*/ 207 h 250"/>
                <a:gd name="T50" fmla="*/ 53 w 215"/>
                <a:gd name="T51" fmla="*/ 136 h 250"/>
                <a:gd name="T52" fmla="*/ 74 w 215"/>
                <a:gd name="T53" fmla="*/ 115 h 250"/>
                <a:gd name="T54" fmla="*/ 53 w 215"/>
                <a:gd name="T55" fmla="*/ 93 h 250"/>
                <a:gd name="T56" fmla="*/ 31 w 215"/>
                <a:gd name="T57" fmla="*/ 115 h 250"/>
                <a:gd name="T58" fmla="*/ 53 w 215"/>
                <a:gd name="T59" fmla="*/ 136 h 250"/>
                <a:gd name="T60" fmla="*/ 21 w 215"/>
                <a:gd name="T61" fmla="*/ 158 h 250"/>
                <a:gd name="T62" fmla="*/ 0 w 215"/>
                <a:gd name="T63" fmla="*/ 179 h 250"/>
                <a:gd name="T64" fmla="*/ 21 w 215"/>
                <a:gd name="T65" fmla="*/ 201 h 250"/>
                <a:gd name="T66" fmla="*/ 43 w 215"/>
                <a:gd name="T67" fmla="*/ 179 h 250"/>
                <a:gd name="T68" fmla="*/ 21 w 215"/>
                <a:gd name="T69" fmla="*/ 158 h 250"/>
                <a:gd name="T70" fmla="*/ 115 w 215"/>
                <a:gd name="T71" fmla="*/ 156 h 250"/>
                <a:gd name="T72" fmla="*/ 94 w 215"/>
                <a:gd name="T73" fmla="*/ 177 h 250"/>
                <a:gd name="T74" fmla="*/ 115 w 215"/>
                <a:gd name="T75" fmla="*/ 199 h 250"/>
                <a:gd name="T76" fmla="*/ 137 w 215"/>
                <a:gd name="T77" fmla="*/ 177 h 250"/>
                <a:gd name="T78" fmla="*/ 115 w 215"/>
                <a:gd name="T79" fmla="*/ 156 h 250"/>
                <a:gd name="T80" fmla="*/ 207 w 215"/>
                <a:gd name="T81" fmla="*/ 152 h 250"/>
                <a:gd name="T82" fmla="*/ 185 w 215"/>
                <a:gd name="T83" fmla="*/ 131 h 250"/>
                <a:gd name="T84" fmla="*/ 164 w 215"/>
                <a:gd name="T85" fmla="*/ 152 h 250"/>
                <a:gd name="T86" fmla="*/ 185 w 215"/>
                <a:gd name="T87" fmla="*/ 174 h 250"/>
                <a:gd name="T88" fmla="*/ 207 w 215"/>
                <a:gd name="T89" fmla="*/ 152 h 250"/>
                <a:gd name="T90" fmla="*/ 187 w 215"/>
                <a:gd name="T91" fmla="*/ 111 h 250"/>
                <a:gd name="T92" fmla="*/ 209 w 215"/>
                <a:gd name="T93" fmla="*/ 90 h 250"/>
                <a:gd name="T94" fmla="*/ 187 w 215"/>
                <a:gd name="T95" fmla="*/ 68 h 250"/>
                <a:gd name="T96" fmla="*/ 166 w 215"/>
                <a:gd name="T97" fmla="*/ 90 h 250"/>
                <a:gd name="T98" fmla="*/ 187 w 215"/>
                <a:gd name="T99" fmla="*/ 11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5" h="250">
                  <a:moveTo>
                    <a:pt x="82" y="58"/>
                  </a:moveTo>
                  <a:cubicBezTo>
                    <a:pt x="94" y="58"/>
                    <a:pt x="103" y="49"/>
                    <a:pt x="103" y="37"/>
                  </a:cubicBezTo>
                  <a:cubicBezTo>
                    <a:pt x="103" y="25"/>
                    <a:pt x="94" y="15"/>
                    <a:pt x="82" y="15"/>
                  </a:cubicBezTo>
                  <a:cubicBezTo>
                    <a:pt x="70" y="15"/>
                    <a:pt x="60" y="25"/>
                    <a:pt x="60" y="37"/>
                  </a:cubicBezTo>
                  <a:cubicBezTo>
                    <a:pt x="60" y="49"/>
                    <a:pt x="70" y="58"/>
                    <a:pt x="82" y="58"/>
                  </a:cubicBezTo>
                  <a:close/>
                  <a:moveTo>
                    <a:pt x="144" y="0"/>
                  </a:moveTo>
                  <a:cubicBezTo>
                    <a:pt x="133" y="0"/>
                    <a:pt x="123" y="9"/>
                    <a:pt x="123" y="21"/>
                  </a:cubicBezTo>
                  <a:cubicBezTo>
                    <a:pt x="123" y="33"/>
                    <a:pt x="133" y="43"/>
                    <a:pt x="144" y="43"/>
                  </a:cubicBezTo>
                  <a:cubicBezTo>
                    <a:pt x="156" y="43"/>
                    <a:pt x="166" y="33"/>
                    <a:pt x="166" y="21"/>
                  </a:cubicBezTo>
                  <a:cubicBezTo>
                    <a:pt x="166" y="9"/>
                    <a:pt x="156" y="0"/>
                    <a:pt x="144" y="0"/>
                  </a:cubicBezTo>
                  <a:close/>
                  <a:moveTo>
                    <a:pt x="111" y="121"/>
                  </a:moveTo>
                  <a:cubicBezTo>
                    <a:pt x="123" y="121"/>
                    <a:pt x="133" y="111"/>
                    <a:pt x="133" y="99"/>
                  </a:cubicBezTo>
                  <a:cubicBezTo>
                    <a:pt x="133" y="87"/>
                    <a:pt x="123" y="78"/>
                    <a:pt x="111" y="78"/>
                  </a:cubicBezTo>
                  <a:cubicBezTo>
                    <a:pt x="99" y="78"/>
                    <a:pt x="90" y="87"/>
                    <a:pt x="90" y="99"/>
                  </a:cubicBezTo>
                  <a:cubicBezTo>
                    <a:pt x="90" y="111"/>
                    <a:pt x="99" y="121"/>
                    <a:pt x="111" y="121"/>
                  </a:cubicBezTo>
                  <a:close/>
                  <a:moveTo>
                    <a:pt x="193" y="191"/>
                  </a:moveTo>
                  <a:cubicBezTo>
                    <a:pt x="181" y="191"/>
                    <a:pt x="172" y="201"/>
                    <a:pt x="172" y="213"/>
                  </a:cubicBezTo>
                  <a:cubicBezTo>
                    <a:pt x="172" y="225"/>
                    <a:pt x="181" y="234"/>
                    <a:pt x="193" y="234"/>
                  </a:cubicBezTo>
                  <a:cubicBezTo>
                    <a:pt x="205" y="234"/>
                    <a:pt x="215" y="225"/>
                    <a:pt x="215" y="213"/>
                  </a:cubicBezTo>
                  <a:cubicBezTo>
                    <a:pt x="215" y="201"/>
                    <a:pt x="205" y="191"/>
                    <a:pt x="193" y="191"/>
                  </a:cubicBezTo>
                  <a:close/>
                  <a:moveTo>
                    <a:pt x="62" y="207"/>
                  </a:moveTo>
                  <a:cubicBezTo>
                    <a:pt x="50" y="207"/>
                    <a:pt x="41" y="216"/>
                    <a:pt x="41" y="228"/>
                  </a:cubicBezTo>
                  <a:cubicBezTo>
                    <a:pt x="41" y="240"/>
                    <a:pt x="50" y="250"/>
                    <a:pt x="62" y="250"/>
                  </a:cubicBezTo>
                  <a:cubicBezTo>
                    <a:pt x="74" y="250"/>
                    <a:pt x="84" y="240"/>
                    <a:pt x="84" y="228"/>
                  </a:cubicBezTo>
                  <a:cubicBezTo>
                    <a:pt x="84" y="216"/>
                    <a:pt x="74" y="207"/>
                    <a:pt x="62" y="207"/>
                  </a:cubicBezTo>
                  <a:close/>
                  <a:moveTo>
                    <a:pt x="53" y="136"/>
                  </a:moveTo>
                  <a:cubicBezTo>
                    <a:pt x="64" y="136"/>
                    <a:pt x="74" y="127"/>
                    <a:pt x="74" y="115"/>
                  </a:cubicBezTo>
                  <a:cubicBezTo>
                    <a:pt x="74" y="103"/>
                    <a:pt x="64" y="93"/>
                    <a:pt x="53" y="93"/>
                  </a:cubicBezTo>
                  <a:cubicBezTo>
                    <a:pt x="41" y="93"/>
                    <a:pt x="31" y="103"/>
                    <a:pt x="31" y="115"/>
                  </a:cubicBezTo>
                  <a:cubicBezTo>
                    <a:pt x="31" y="127"/>
                    <a:pt x="41" y="136"/>
                    <a:pt x="53" y="136"/>
                  </a:cubicBezTo>
                  <a:close/>
                  <a:moveTo>
                    <a:pt x="21" y="158"/>
                  </a:moveTo>
                  <a:cubicBezTo>
                    <a:pt x="9" y="158"/>
                    <a:pt x="0" y="168"/>
                    <a:pt x="0" y="179"/>
                  </a:cubicBezTo>
                  <a:cubicBezTo>
                    <a:pt x="0" y="191"/>
                    <a:pt x="9" y="201"/>
                    <a:pt x="21" y="201"/>
                  </a:cubicBezTo>
                  <a:cubicBezTo>
                    <a:pt x="33" y="201"/>
                    <a:pt x="43" y="191"/>
                    <a:pt x="43" y="179"/>
                  </a:cubicBezTo>
                  <a:cubicBezTo>
                    <a:pt x="43" y="168"/>
                    <a:pt x="33" y="158"/>
                    <a:pt x="21" y="158"/>
                  </a:cubicBezTo>
                  <a:close/>
                  <a:moveTo>
                    <a:pt x="115" y="156"/>
                  </a:moveTo>
                  <a:cubicBezTo>
                    <a:pt x="103" y="156"/>
                    <a:pt x="94" y="166"/>
                    <a:pt x="94" y="177"/>
                  </a:cubicBezTo>
                  <a:cubicBezTo>
                    <a:pt x="94" y="189"/>
                    <a:pt x="103" y="199"/>
                    <a:pt x="115" y="199"/>
                  </a:cubicBezTo>
                  <a:cubicBezTo>
                    <a:pt x="127" y="199"/>
                    <a:pt x="137" y="189"/>
                    <a:pt x="137" y="177"/>
                  </a:cubicBezTo>
                  <a:cubicBezTo>
                    <a:pt x="137" y="166"/>
                    <a:pt x="127" y="156"/>
                    <a:pt x="115" y="156"/>
                  </a:cubicBezTo>
                  <a:close/>
                  <a:moveTo>
                    <a:pt x="207" y="152"/>
                  </a:moveTo>
                  <a:cubicBezTo>
                    <a:pt x="207" y="140"/>
                    <a:pt x="197" y="131"/>
                    <a:pt x="185" y="131"/>
                  </a:cubicBezTo>
                  <a:cubicBezTo>
                    <a:pt x="174" y="131"/>
                    <a:pt x="164" y="140"/>
                    <a:pt x="164" y="152"/>
                  </a:cubicBezTo>
                  <a:cubicBezTo>
                    <a:pt x="164" y="164"/>
                    <a:pt x="174" y="174"/>
                    <a:pt x="185" y="174"/>
                  </a:cubicBezTo>
                  <a:cubicBezTo>
                    <a:pt x="197" y="174"/>
                    <a:pt x="207" y="164"/>
                    <a:pt x="207" y="152"/>
                  </a:cubicBezTo>
                  <a:close/>
                  <a:moveTo>
                    <a:pt x="187" y="111"/>
                  </a:moveTo>
                  <a:cubicBezTo>
                    <a:pt x="199" y="111"/>
                    <a:pt x="209" y="101"/>
                    <a:pt x="209" y="90"/>
                  </a:cubicBezTo>
                  <a:cubicBezTo>
                    <a:pt x="209" y="78"/>
                    <a:pt x="199" y="68"/>
                    <a:pt x="187" y="68"/>
                  </a:cubicBezTo>
                  <a:cubicBezTo>
                    <a:pt x="175" y="68"/>
                    <a:pt x="166" y="78"/>
                    <a:pt x="166" y="90"/>
                  </a:cubicBezTo>
                  <a:cubicBezTo>
                    <a:pt x="166" y="101"/>
                    <a:pt x="175" y="111"/>
                    <a:pt x="187" y="111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5" name="Freeform 140"/>
            <p:cNvSpPr/>
            <p:nvPr/>
          </p:nvSpPr>
          <p:spPr bwMode="auto">
            <a:xfrm>
              <a:off x="2279" y="3326"/>
              <a:ext cx="208" cy="120"/>
            </a:xfrm>
            <a:custGeom>
              <a:avLst/>
              <a:gdLst>
                <a:gd name="T0" fmla="*/ 53 w 271"/>
                <a:gd name="T1" fmla="*/ 108 h 156"/>
                <a:gd name="T2" fmla="*/ 271 w 271"/>
                <a:gd name="T3" fmla="*/ 156 h 156"/>
                <a:gd name="T4" fmla="*/ 0 w 271"/>
                <a:gd name="T5" fmla="*/ 84 h 156"/>
                <a:gd name="T6" fmla="*/ 53 w 271"/>
                <a:gd name="T7" fmla="*/ 10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156">
                  <a:moveTo>
                    <a:pt x="53" y="108"/>
                  </a:moveTo>
                  <a:cubicBezTo>
                    <a:pt x="85" y="100"/>
                    <a:pt x="183" y="80"/>
                    <a:pt x="271" y="156"/>
                  </a:cubicBezTo>
                  <a:cubicBezTo>
                    <a:pt x="188" y="38"/>
                    <a:pt x="95" y="0"/>
                    <a:pt x="0" y="84"/>
                  </a:cubicBezTo>
                  <a:cubicBezTo>
                    <a:pt x="0" y="84"/>
                    <a:pt x="11" y="117"/>
                    <a:pt x="53" y="108"/>
                  </a:cubicBezTo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6" name="Freeform 141"/>
            <p:cNvSpPr/>
            <p:nvPr/>
          </p:nvSpPr>
          <p:spPr bwMode="auto">
            <a:xfrm>
              <a:off x="2037" y="3371"/>
              <a:ext cx="495" cy="390"/>
            </a:xfrm>
            <a:custGeom>
              <a:avLst/>
              <a:gdLst>
                <a:gd name="T0" fmla="*/ 367 w 643"/>
                <a:gd name="T1" fmla="*/ 50 h 507"/>
                <a:gd name="T2" fmla="*/ 314 w 643"/>
                <a:gd name="T3" fmla="*/ 26 h 507"/>
                <a:gd name="T4" fmla="*/ 97 w 643"/>
                <a:gd name="T5" fmla="*/ 97 h 507"/>
                <a:gd name="T6" fmla="*/ 9 w 643"/>
                <a:gd name="T7" fmla="*/ 399 h 507"/>
                <a:gd name="T8" fmla="*/ 75 w 643"/>
                <a:gd name="T9" fmla="*/ 463 h 507"/>
                <a:gd name="T10" fmla="*/ 224 w 643"/>
                <a:gd name="T11" fmla="*/ 473 h 507"/>
                <a:gd name="T12" fmla="*/ 569 w 643"/>
                <a:gd name="T13" fmla="*/ 507 h 507"/>
                <a:gd name="T14" fmla="*/ 643 w 643"/>
                <a:gd name="T15" fmla="*/ 197 h 507"/>
                <a:gd name="T16" fmla="*/ 585 w 643"/>
                <a:gd name="T17" fmla="*/ 98 h 507"/>
                <a:gd name="T18" fmla="*/ 367 w 643"/>
                <a:gd name="T19" fmla="*/ 5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3" h="507">
                  <a:moveTo>
                    <a:pt x="367" y="50"/>
                  </a:moveTo>
                  <a:cubicBezTo>
                    <a:pt x="325" y="59"/>
                    <a:pt x="314" y="26"/>
                    <a:pt x="314" y="26"/>
                  </a:cubicBezTo>
                  <a:cubicBezTo>
                    <a:pt x="314" y="26"/>
                    <a:pt x="193" y="0"/>
                    <a:pt x="97" y="97"/>
                  </a:cubicBezTo>
                  <a:cubicBezTo>
                    <a:pt x="0" y="193"/>
                    <a:pt x="9" y="399"/>
                    <a:pt x="9" y="399"/>
                  </a:cubicBezTo>
                  <a:cubicBezTo>
                    <a:pt x="75" y="463"/>
                    <a:pt x="75" y="463"/>
                    <a:pt x="75" y="463"/>
                  </a:cubicBezTo>
                  <a:cubicBezTo>
                    <a:pt x="75" y="463"/>
                    <a:pt x="177" y="451"/>
                    <a:pt x="224" y="473"/>
                  </a:cubicBezTo>
                  <a:cubicBezTo>
                    <a:pt x="224" y="473"/>
                    <a:pt x="444" y="314"/>
                    <a:pt x="569" y="507"/>
                  </a:cubicBezTo>
                  <a:cubicBezTo>
                    <a:pt x="569" y="507"/>
                    <a:pt x="601" y="309"/>
                    <a:pt x="643" y="197"/>
                  </a:cubicBezTo>
                  <a:cubicBezTo>
                    <a:pt x="624" y="160"/>
                    <a:pt x="605" y="126"/>
                    <a:pt x="585" y="98"/>
                  </a:cubicBezTo>
                  <a:cubicBezTo>
                    <a:pt x="497" y="22"/>
                    <a:pt x="399" y="42"/>
                    <a:pt x="367" y="50"/>
                  </a:cubicBezTo>
                </a:path>
              </a:pathLst>
            </a:custGeom>
            <a:solidFill>
              <a:srgbClr val="FFA0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7" name="Freeform 142"/>
            <p:cNvSpPr/>
            <p:nvPr/>
          </p:nvSpPr>
          <p:spPr bwMode="auto">
            <a:xfrm>
              <a:off x="1948" y="3659"/>
              <a:ext cx="147" cy="157"/>
            </a:xfrm>
            <a:custGeom>
              <a:avLst/>
              <a:gdLst>
                <a:gd name="T0" fmla="*/ 175 w 191"/>
                <a:gd name="T1" fmla="*/ 204 h 204"/>
                <a:gd name="T2" fmla="*/ 191 w 191"/>
                <a:gd name="T3" fmla="*/ 88 h 204"/>
                <a:gd name="T4" fmla="*/ 125 w 191"/>
                <a:gd name="T5" fmla="*/ 24 h 204"/>
                <a:gd name="T6" fmla="*/ 15 w 191"/>
                <a:gd name="T7" fmla="*/ 43 h 204"/>
                <a:gd name="T8" fmla="*/ 18 w 191"/>
                <a:gd name="T9" fmla="*/ 111 h 204"/>
                <a:gd name="T10" fmla="*/ 175 w 191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04">
                  <a:moveTo>
                    <a:pt x="175" y="204"/>
                  </a:moveTo>
                  <a:cubicBezTo>
                    <a:pt x="175" y="204"/>
                    <a:pt x="137" y="130"/>
                    <a:pt x="191" y="88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5" y="24"/>
                    <a:pt x="53" y="0"/>
                    <a:pt x="15" y="43"/>
                  </a:cubicBezTo>
                  <a:cubicBezTo>
                    <a:pt x="0" y="59"/>
                    <a:pt x="3" y="83"/>
                    <a:pt x="18" y="111"/>
                  </a:cubicBezTo>
                  <a:cubicBezTo>
                    <a:pt x="52" y="144"/>
                    <a:pt x="115" y="198"/>
                    <a:pt x="175" y="204"/>
                  </a:cubicBezTo>
                  <a:close/>
                </a:path>
              </a:pathLst>
            </a:custGeom>
            <a:solidFill>
              <a:srgbClr val="FFE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8" name="Freeform 143"/>
            <p:cNvSpPr/>
            <p:nvPr/>
          </p:nvSpPr>
          <p:spPr bwMode="auto">
            <a:xfrm>
              <a:off x="1962" y="3612"/>
              <a:ext cx="533" cy="442"/>
            </a:xfrm>
            <a:custGeom>
              <a:avLst/>
              <a:gdLst>
                <a:gd name="T0" fmla="*/ 667 w 693"/>
                <a:gd name="T1" fmla="*/ 193 h 573"/>
                <a:gd name="T2" fmla="*/ 322 w 693"/>
                <a:gd name="T3" fmla="*/ 159 h 573"/>
                <a:gd name="T4" fmla="*/ 173 w 693"/>
                <a:gd name="T5" fmla="*/ 149 h 573"/>
                <a:gd name="T6" fmla="*/ 157 w 693"/>
                <a:gd name="T7" fmla="*/ 265 h 573"/>
                <a:gd name="T8" fmla="*/ 0 w 693"/>
                <a:gd name="T9" fmla="*/ 172 h 573"/>
                <a:gd name="T10" fmla="*/ 132 w 693"/>
                <a:gd name="T11" fmla="*/ 323 h 573"/>
                <a:gd name="T12" fmla="*/ 510 w 693"/>
                <a:gd name="T13" fmla="*/ 512 h 573"/>
                <a:gd name="T14" fmla="*/ 650 w 693"/>
                <a:gd name="T15" fmla="*/ 400 h 573"/>
                <a:gd name="T16" fmla="*/ 667 w 693"/>
                <a:gd name="T17" fmla="*/ 19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573">
                  <a:moveTo>
                    <a:pt x="667" y="193"/>
                  </a:moveTo>
                  <a:cubicBezTo>
                    <a:pt x="542" y="0"/>
                    <a:pt x="322" y="159"/>
                    <a:pt x="322" y="159"/>
                  </a:cubicBezTo>
                  <a:cubicBezTo>
                    <a:pt x="275" y="137"/>
                    <a:pt x="173" y="149"/>
                    <a:pt x="173" y="149"/>
                  </a:cubicBezTo>
                  <a:cubicBezTo>
                    <a:pt x="119" y="191"/>
                    <a:pt x="157" y="265"/>
                    <a:pt x="157" y="265"/>
                  </a:cubicBezTo>
                  <a:cubicBezTo>
                    <a:pt x="97" y="259"/>
                    <a:pt x="34" y="205"/>
                    <a:pt x="0" y="172"/>
                  </a:cubicBezTo>
                  <a:cubicBezTo>
                    <a:pt x="23" y="216"/>
                    <a:pt x="75" y="271"/>
                    <a:pt x="132" y="323"/>
                  </a:cubicBezTo>
                  <a:cubicBezTo>
                    <a:pt x="221" y="404"/>
                    <a:pt x="255" y="573"/>
                    <a:pt x="510" y="512"/>
                  </a:cubicBezTo>
                  <a:cubicBezTo>
                    <a:pt x="556" y="486"/>
                    <a:pt x="623" y="443"/>
                    <a:pt x="650" y="400"/>
                  </a:cubicBezTo>
                  <a:cubicBezTo>
                    <a:pt x="693" y="332"/>
                    <a:pt x="667" y="193"/>
                    <a:pt x="667" y="193"/>
                  </a:cubicBezTo>
                  <a:close/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9" name="Freeform 144"/>
            <p:cNvSpPr/>
            <p:nvPr/>
          </p:nvSpPr>
          <p:spPr bwMode="auto">
            <a:xfrm>
              <a:off x="2354" y="3522"/>
              <a:ext cx="276" cy="485"/>
            </a:xfrm>
            <a:custGeom>
              <a:avLst/>
              <a:gdLst>
                <a:gd name="T0" fmla="*/ 258 w 358"/>
                <a:gd name="T1" fmla="*/ 57 h 629"/>
                <a:gd name="T2" fmla="*/ 231 w 358"/>
                <a:gd name="T3" fmla="*/ 0 h 629"/>
                <a:gd name="T4" fmla="*/ 157 w 358"/>
                <a:gd name="T5" fmla="*/ 310 h 629"/>
                <a:gd name="T6" fmla="*/ 140 w 358"/>
                <a:gd name="T7" fmla="*/ 517 h 629"/>
                <a:gd name="T8" fmla="*/ 0 w 358"/>
                <a:gd name="T9" fmla="*/ 629 h 629"/>
                <a:gd name="T10" fmla="*/ 25 w 358"/>
                <a:gd name="T11" fmla="*/ 623 h 629"/>
                <a:gd name="T12" fmla="*/ 203 w 358"/>
                <a:gd name="T13" fmla="*/ 580 h 629"/>
                <a:gd name="T14" fmla="*/ 258 w 358"/>
                <a:gd name="T15" fmla="*/ 5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629">
                  <a:moveTo>
                    <a:pt x="258" y="57"/>
                  </a:moveTo>
                  <a:cubicBezTo>
                    <a:pt x="249" y="37"/>
                    <a:pt x="240" y="18"/>
                    <a:pt x="231" y="0"/>
                  </a:cubicBezTo>
                  <a:cubicBezTo>
                    <a:pt x="189" y="112"/>
                    <a:pt x="157" y="310"/>
                    <a:pt x="157" y="310"/>
                  </a:cubicBezTo>
                  <a:cubicBezTo>
                    <a:pt x="157" y="310"/>
                    <a:pt x="183" y="449"/>
                    <a:pt x="140" y="517"/>
                  </a:cubicBezTo>
                  <a:cubicBezTo>
                    <a:pt x="113" y="560"/>
                    <a:pt x="46" y="603"/>
                    <a:pt x="0" y="629"/>
                  </a:cubicBezTo>
                  <a:cubicBezTo>
                    <a:pt x="8" y="627"/>
                    <a:pt x="16" y="625"/>
                    <a:pt x="25" y="623"/>
                  </a:cubicBezTo>
                  <a:cubicBezTo>
                    <a:pt x="25" y="623"/>
                    <a:pt x="142" y="625"/>
                    <a:pt x="203" y="580"/>
                  </a:cubicBezTo>
                  <a:cubicBezTo>
                    <a:pt x="265" y="534"/>
                    <a:pt x="358" y="288"/>
                    <a:pt x="258" y="57"/>
                  </a:cubicBezTo>
                </a:path>
              </a:pathLst>
            </a:custGeom>
            <a:solidFill>
              <a:srgbClr val="FFD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" y="3518"/>
              <a:ext cx="33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0" name="Freeform 151"/>
            <p:cNvSpPr/>
            <p:nvPr/>
          </p:nvSpPr>
          <p:spPr bwMode="auto">
            <a:xfrm>
              <a:off x="1601" y="2995"/>
              <a:ext cx="853" cy="341"/>
            </a:xfrm>
            <a:custGeom>
              <a:avLst/>
              <a:gdLst>
                <a:gd name="T0" fmla="*/ 1058 w 1109"/>
                <a:gd name="T1" fmla="*/ 136 h 442"/>
                <a:gd name="T2" fmla="*/ 856 w 1109"/>
                <a:gd name="T3" fmla="*/ 30 h 442"/>
                <a:gd name="T4" fmla="*/ 64 w 1109"/>
                <a:gd name="T5" fmla="*/ 258 h 442"/>
                <a:gd name="T6" fmla="*/ 511 w 1109"/>
                <a:gd name="T7" fmla="*/ 418 h 442"/>
                <a:gd name="T8" fmla="*/ 1058 w 1109"/>
                <a:gd name="T9" fmla="*/ 1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442">
                  <a:moveTo>
                    <a:pt x="1058" y="136"/>
                  </a:moveTo>
                  <a:cubicBezTo>
                    <a:pt x="1058" y="136"/>
                    <a:pt x="1065" y="59"/>
                    <a:pt x="856" y="30"/>
                  </a:cubicBezTo>
                  <a:cubicBezTo>
                    <a:pt x="646" y="0"/>
                    <a:pt x="129" y="114"/>
                    <a:pt x="64" y="258"/>
                  </a:cubicBezTo>
                  <a:cubicBezTo>
                    <a:pt x="0" y="401"/>
                    <a:pt x="333" y="442"/>
                    <a:pt x="511" y="418"/>
                  </a:cubicBezTo>
                  <a:cubicBezTo>
                    <a:pt x="689" y="394"/>
                    <a:pt x="1109" y="288"/>
                    <a:pt x="1058" y="136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1" name="Freeform 152"/>
            <p:cNvSpPr/>
            <p:nvPr/>
          </p:nvSpPr>
          <p:spPr bwMode="auto">
            <a:xfrm>
              <a:off x="1705" y="3059"/>
              <a:ext cx="655" cy="204"/>
            </a:xfrm>
            <a:custGeom>
              <a:avLst/>
              <a:gdLst>
                <a:gd name="T0" fmla="*/ 716 w 851"/>
                <a:gd name="T1" fmla="*/ 127 h 265"/>
                <a:gd name="T2" fmla="*/ 782 w 851"/>
                <a:gd name="T3" fmla="*/ 151 h 265"/>
                <a:gd name="T4" fmla="*/ 757 w 851"/>
                <a:gd name="T5" fmla="*/ 116 h 265"/>
                <a:gd name="T6" fmla="*/ 844 w 851"/>
                <a:gd name="T7" fmla="*/ 67 h 265"/>
                <a:gd name="T8" fmla="*/ 795 w 851"/>
                <a:gd name="T9" fmla="*/ 56 h 265"/>
                <a:gd name="T10" fmla="*/ 683 w 851"/>
                <a:gd name="T11" fmla="*/ 82 h 265"/>
                <a:gd name="T12" fmla="*/ 715 w 851"/>
                <a:gd name="T13" fmla="*/ 19 h 265"/>
                <a:gd name="T14" fmla="*/ 621 w 851"/>
                <a:gd name="T15" fmla="*/ 96 h 265"/>
                <a:gd name="T16" fmla="*/ 548 w 851"/>
                <a:gd name="T17" fmla="*/ 113 h 265"/>
                <a:gd name="T18" fmla="*/ 596 w 851"/>
                <a:gd name="T19" fmla="*/ 38 h 265"/>
                <a:gd name="T20" fmla="*/ 487 w 851"/>
                <a:gd name="T21" fmla="*/ 126 h 265"/>
                <a:gd name="T22" fmla="*/ 425 w 851"/>
                <a:gd name="T23" fmla="*/ 139 h 265"/>
                <a:gd name="T24" fmla="*/ 457 w 851"/>
                <a:gd name="T25" fmla="*/ 44 h 265"/>
                <a:gd name="T26" fmla="*/ 370 w 851"/>
                <a:gd name="T27" fmla="*/ 149 h 265"/>
                <a:gd name="T28" fmla="*/ 299 w 851"/>
                <a:gd name="T29" fmla="*/ 161 h 265"/>
                <a:gd name="T30" fmla="*/ 321 w 851"/>
                <a:gd name="T31" fmla="*/ 95 h 265"/>
                <a:gd name="T32" fmla="*/ 260 w 851"/>
                <a:gd name="T33" fmla="*/ 166 h 265"/>
                <a:gd name="T34" fmla="*/ 177 w 851"/>
                <a:gd name="T35" fmla="*/ 175 h 265"/>
                <a:gd name="T36" fmla="*/ 219 w 851"/>
                <a:gd name="T37" fmla="*/ 106 h 265"/>
                <a:gd name="T38" fmla="*/ 130 w 851"/>
                <a:gd name="T39" fmla="*/ 180 h 265"/>
                <a:gd name="T40" fmla="*/ 0 w 851"/>
                <a:gd name="T41" fmla="*/ 217 h 265"/>
                <a:gd name="T42" fmla="*/ 131 w 851"/>
                <a:gd name="T43" fmla="*/ 225 h 265"/>
                <a:gd name="T44" fmla="*/ 165 w 851"/>
                <a:gd name="T45" fmla="*/ 223 h 265"/>
                <a:gd name="T46" fmla="*/ 231 w 851"/>
                <a:gd name="T47" fmla="*/ 263 h 265"/>
                <a:gd name="T48" fmla="*/ 216 w 851"/>
                <a:gd name="T49" fmla="*/ 219 h 265"/>
                <a:gd name="T50" fmla="*/ 298 w 851"/>
                <a:gd name="T51" fmla="*/ 212 h 265"/>
                <a:gd name="T52" fmla="*/ 373 w 851"/>
                <a:gd name="T53" fmla="*/ 246 h 265"/>
                <a:gd name="T54" fmla="*/ 345 w 851"/>
                <a:gd name="T55" fmla="*/ 207 h 265"/>
                <a:gd name="T56" fmla="*/ 411 w 851"/>
                <a:gd name="T57" fmla="*/ 196 h 265"/>
                <a:gd name="T58" fmla="*/ 505 w 851"/>
                <a:gd name="T59" fmla="*/ 240 h 265"/>
                <a:gd name="T60" fmla="*/ 453 w 851"/>
                <a:gd name="T61" fmla="*/ 187 h 265"/>
                <a:gd name="T62" fmla="*/ 575 w 851"/>
                <a:gd name="T63" fmla="*/ 159 h 265"/>
                <a:gd name="T64" fmla="*/ 666 w 851"/>
                <a:gd name="T65" fmla="*/ 190 h 265"/>
                <a:gd name="T66" fmla="*/ 620 w 851"/>
                <a:gd name="T67" fmla="*/ 149 h 265"/>
                <a:gd name="T68" fmla="*/ 674 w 851"/>
                <a:gd name="T69" fmla="*/ 137 h 265"/>
                <a:gd name="T70" fmla="*/ 716 w 851"/>
                <a:gd name="T71" fmla="*/ 12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1" h="265">
                  <a:moveTo>
                    <a:pt x="716" y="127"/>
                  </a:moveTo>
                  <a:cubicBezTo>
                    <a:pt x="736" y="141"/>
                    <a:pt x="768" y="160"/>
                    <a:pt x="782" y="151"/>
                  </a:cubicBezTo>
                  <a:cubicBezTo>
                    <a:pt x="796" y="142"/>
                    <a:pt x="775" y="126"/>
                    <a:pt x="757" y="116"/>
                  </a:cubicBezTo>
                  <a:cubicBezTo>
                    <a:pt x="807" y="102"/>
                    <a:pt x="851" y="85"/>
                    <a:pt x="844" y="67"/>
                  </a:cubicBezTo>
                  <a:cubicBezTo>
                    <a:pt x="844" y="67"/>
                    <a:pt x="837" y="48"/>
                    <a:pt x="795" y="56"/>
                  </a:cubicBezTo>
                  <a:cubicBezTo>
                    <a:pt x="782" y="59"/>
                    <a:pt x="740" y="69"/>
                    <a:pt x="683" y="82"/>
                  </a:cubicBezTo>
                  <a:cubicBezTo>
                    <a:pt x="705" y="60"/>
                    <a:pt x="727" y="33"/>
                    <a:pt x="715" y="19"/>
                  </a:cubicBezTo>
                  <a:cubicBezTo>
                    <a:pt x="699" y="0"/>
                    <a:pt x="648" y="61"/>
                    <a:pt x="621" y="96"/>
                  </a:cubicBezTo>
                  <a:cubicBezTo>
                    <a:pt x="598" y="102"/>
                    <a:pt x="573" y="107"/>
                    <a:pt x="548" y="113"/>
                  </a:cubicBezTo>
                  <a:cubicBezTo>
                    <a:pt x="577" y="84"/>
                    <a:pt x="608" y="49"/>
                    <a:pt x="596" y="38"/>
                  </a:cubicBezTo>
                  <a:cubicBezTo>
                    <a:pt x="580" y="24"/>
                    <a:pt x="520" y="89"/>
                    <a:pt x="487" y="126"/>
                  </a:cubicBezTo>
                  <a:cubicBezTo>
                    <a:pt x="467" y="130"/>
                    <a:pt x="446" y="135"/>
                    <a:pt x="425" y="139"/>
                  </a:cubicBezTo>
                  <a:cubicBezTo>
                    <a:pt x="450" y="103"/>
                    <a:pt x="485" y="47"/>
                    <a:pt x="457" y="44"/>
                  </a:cubicBezTo>
                  <a:cubicBezTo>
                    <a:pt x="425" y="40"/>
                    <a:pt x="387" y="114"/>
                    <a:pt x="370" y="149"/>
                  </a:cubicBezTo>
                  <a:cubicBezTo>
                    <a:pt x="345" y="154"/>
                    <a:pt x="321" y="158"/>
                    <a:pt x="299" y="161"/>
                  </a:cubicBezTo>
                  <a:cubicBezTo>
                    <a:pt x="316" y="136"/>
                    <a:pt x="340" y="96"/>
                    <a:pt x="321" y="95"/>
                  </a:cubicBezTo>
                  <a:cubicBezTo>
                    <a:pt x="303" y="95"/>
                    <a:pt x="275" y="139"/>
                    <a:pt x="260" y="166"/>
                  </a:cubicBezTo>
                  <a:cubicBezTo>
                    <a:pt x="231" y="169"/>
                    <a:pt x="203" y="172"/>
                    <a:pt x="177" y="175"/>
                  </a:cubicBezTo>
                  <a:cubicBezTo>
                    <a:pt x="193" y="159"/>
                    <a:pt x="237" y="115"/>
                    <a:pt x="219" y="106"/>
                  </a:cubicBezTo>
                  <a:cubicBezTo>
                    <a:pt x="202" y="98"/>
                    <a:pt x="152" y="154"/>
                    <a:pt x="130" y="180"/>
                  </a:cubicBezTo>
                  <a:cubicBezTo>
                    <a:pt x="53" y="189"/>
                    <a:pt x="0" y="198"/>
                    <a:pt x="0" y="217"/>
                  </a:cubicBezTo>
                  <a:cubicBezTo>
                    <a:pt x="1" y="245"/>
                    <a:pt x="67" y="230"/>
                    <a:pt x="131" y="225"/>
                  </a:cubicBezTo>
                  <a:cubicBezTo>
                    <a:pt x="141" y="224"/>
                    <a:pt x="152" y="223"/>
                    <a:pt x="165" y="223"/>
                  </a:cubicBezTo>
                  <a:cubicBezTo>
                    <a:pt x="185" y="241"/>
                    <a:pt x="214" y="265"/>
                    <a:pt x="231" y="263"/>
                  </a:cubicBezTo>
                  <a:cubicBezTo>
                    <a:pt x="247" y="261"/>
                    <a:pt x="232" y="238"/>
                    <a:pt x="216" y="219"/>
                  </a:cubicBezTo>
                  <a:cubicBezTo>
                    <a:pt x="242" y="217"/>
                    <a:pt x="270" y="215"/>
                    <a:pt x="298" y="212"/>
                  </a:cubicBezTo>
                  <a:cubicBezTo>
                    <a:pt x="319" y="225"/>
                    <a:pt x="360" y="249"/>
                    <a:pt x="373" y="246"/>
                  </a:cubicBezTo>
                  <a:cubicBezTo>
                    <a:pt x="385" y="242"/>
                    <a:pt x="360" y="219"/>
                    <a:pt x="345" y="207"/>
                  </a:cubicBezTo>
                  <a:cubicBezTo>
                    <a:pt x="369" y="204"/>
                    <a:pt x="391" y="201"/>
                    <a:pt x="411" y="196"/>
                  </a:cubicBezTo>
                  <a:cubicBezTo>
                    <a:pt x="438" y="212"/>
                    <a:pt x="493" y="243"/>
                    <a:pt x="505" y="240"/>
                  </a:cubicBezTo>
                  <a:cubicBezTo>
                    <a:pt x="517" y="237"/>
                    <a:pt x="487" y="206"/>
                    <a:pt x="453" y="187"/>
                  </a:cubicBezTo>
                  <a:cubicBezTo>
                    <a:pt x="493" y="178"/>
                    <a:pt x="536" y="169"/>
                    <a:pt x="575" y="159"/>
                  </a:cubicBezTo>
                  <a:cubicBezTo>
                    <a:pt x="603" y="174"/>
                    <a:pt x="649" y="195"/>
                    <a:pt x="666" y="190"/>
                  </a:cubicBezTo>
                  <a:cubicBezTo>
                    <a:pt x="683" y="184"/>
                    <a:pt x="646" y="163"/>
                    <a:pt x="620" y="149"/>
                  </a:cubicBezTo>
                  <a:cubicBezTo>
                    <a:pt x="640" y="145"/>
                    <a:pt x="659" y="140"/>
                    <a:pt x="674" y="137"/>
                  </a:cubicBezTo>
                  <a:cubicBezTo>
                    <a:pt x="687" y="134"/>
                    <a:pt x="701" y="131"/>
                    <a:pt x="716" y="127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64" name="Group 155"/>
          <p:cNvGrpSpPr>
            <a:grpSpLocks noChangeAspect="1"/>
          </p:cNvGrpSpPr>
          <p:nvPr/>
        </p:nvGrpSpPr>
        <p:grpSpPr bwMode="auto">
          <a:xfrm>
            <a:off x="1779814" y="4771738"/>
            <a:ext cx="8997043" cy="1650303"/>
            <a:chOff x="0" y="944"/>
            <a:chExt cx="7680" cy="2432"/>
          </a:xfrm>
        </p:grpSpPr>
        <p:sp>
          <p:nvSpPr>
            <p:cNvPr id="1165" name="AutoShape 154"/>
            <p:cNvSpPr>
              <a:spLocks noChangeAspect="1" noChangeArrowheads="1" noTextEdit="1"/>
            </p:cNvSpPr>
            <p:nvPr/>
          </p:nvSpPr>
          <p:spPr bwMode="auto">
            <a:xfrm>
              <a:off x="0" y="944"/>
              <a:ext cx="7680" cy="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6" name="Freeform 158"/>
            <p:cNvSpPr/>
            <p:nvPr/>
          </p:nvSpPr>
          <p:spPr bwMode="auto">
            <a:xfrm>
              <a:off x="148" y="1568"/>
              <a:ext cx="1397" cy="1383"/>
            </a:xfrm>
            <a:custGeom>
              <a:avLst/>
              <a:gdLst>
                <a:gd name="T0" fmla="*/ 0 w 1397"/>
                <a:gd name="T1" fmla="*/ 0 h 1383"/>
                <a:gd name="T2" fmla="*/ 310 w 1397"/>
                <a:gd name="T3" fmla="*/ 665 h 1383"/>
                <a:gd name="T4" fmla="*/ 0 w 1397"/>
                <a:gd name="T5" fmla="*/ 1383 h 1383"/>
                <a:gd name="T6" fmla="*/ 1397 w 1397"/>
                <a:gd name="T7" fmla="*/ 1383 h 1383"/>
                <a:gd name="T8" fmla="*/ 1397 w 1397"/>
                <a:gd name="T9" fmla="*/ 0 h 1383"/>
                <a:gd name="T10" fmla="*/ 0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0" y="0"/>
                  </a:moveTo>
                  <a:lnTo>
                    <a:pt x="310" y="665"/>
                  </a:lnTo>
                  <a:lnTo>
                    <a:pt x="0" y="1383"/>
                  </a:lnTo>
                  <a:lnTo>
                    <a:pt x="1397" y="1383"/>
                  </a:lnTo>
                  <a:lnTo>
                    <a:pt x="13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7" name="Freeform 159"/>
            <p:cNvSpPr/>
            <p:nvPr/>
          </p:nvSpPr>
          <p:spPr bwMode="auto">
            <a:xfrm>
              <a:off x="895" y="1517"/>
              <a:ext cx="654" cy="1444"/>
            </a:xfrm>
            <a:custGeom>
              <a:avLst/>
              <a:gdLst>
                <a:gd name="T0" fmla="*/ 650 w 654"/>
                <a:gd name="T1" fmla="*/ 0 h 1444"/>
                <a:gd name="T2" fmla="*/ 0 w 654"/>
                <a:gd name="T3" fmla="*/ 963 h 1444"/>
                <a:gd name="T4" fmla="*/ 654 w 654"/>
                <a:gd name="T5" fmla="*/ 1444 h 1444"/>
                <a:gd name="T6" fmla="*/ 650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650" y="0"/>
                  </a:moveTo>
                  <a:lnTo>
                    <a:pt x="0" y="963"/>
                  </a:lnTo>
                  <a:lnTo>
                    <a:pt x="654" y="1444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8" name="Freeform 160"/>
            <p:cNvSpPr/>
            <p:nvPr/>
          </p:nvSpPr>
          <p:spPr bwMode="auto">
            <a:xfrm>
              <a:off x="5869" y="1568"/>
              <a:ext cx="1397" cy="1383"/>
            </a:xfrm>
            <a:custGeom>
              <a:avLst/>
              <a:gdLst>
                <a:gd name="T0" fmla="*/ 1397 w 1397"/>
                <a:gd name="T1" fmla="*/ 0 h 1383"/>
                <a:gd name="T2" fmla="*/ 1087 w 1397"/>
                <a:gd name="T3" fmla="*/ 665 h 1383"/>
                <a:gd name="T4" fmla="*/ 1397 w 1397"/>
                <a:gd name="T5" fmla="*/ 1383 h 1383"/>
                <a:gd name="T6" fmla="*/ 0 w 1397"/>
                <a:gd name="T7" fmla="*/ 1383 h 1383"/>
                <a:gd name="T8" fmla="*/ 0 w 1397"/>
                <a:gd name="T9" fmla="*/ 0 h 1383"/>
                <a:gd name="T10" fmla="*/ 1397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1397" y="0"/>
                  </a:moveTo>
                  <a:lnTo>
                    <a:pt x="1087" y="665"/>
                  </a:lnTo>
                  <a:lnTo>
                    <a:pt x="1397" y="1383"/>
                  </a:lnTo>
                  <a:lnTo>
                    <a:pt x="0" y="1383"/>
                  </a:lnTo>
                  <a:lnTo>
                    <a:pt x="0" y="0"/>
                  </a:lnTo>
                  <a:lnTo>
                    <a:pt x="1397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5" name="Freeform 161"/>
            <p:cNvSpPr/>
            <p:nvPr/>
          </p:nvSpPr>
          <p:spPr bwMode="auto">
            <a:xfrm>
              <a:off x="5865" y="1517"/>
              <a:ext cx="654" cy="1444"/>
            </a:xfrm>
            <a:custGeom>
              <a:avLst/>
              <a:gdLst>
                <a:gd name="T0" fmla="*/ 4 w 654"/>
                <a:gd name="T1" fmla="*/ 0 h 1444"/>
                <a:gd name="T2" fmla="*/ 654 w 654"/>
                <a:gd name="T3" fmla="*/ 963 h 1444"/>
                <a:gd name="T4" fmla="*/ 0 w 654"/>
                <a:gd name="T5" fmla="*/ 1444 h 1444"/>
                <a:gd name="T6" fmla="*/ 4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4" y="0"/>
                  </a:moveTo>
                  <a:lnTo>
                    <a:pt x="654" y="963"/>
                  </a:lnTo>
                  <a:lnTo>
                    <a:pt x="0" y="144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6" name="Rectangle 162"/>
            <p:cNvSpPr>
              <a:spLocks noChangeArrowheads="1"/>
            </p:cNvSpPr>
            <p:nvPr/>
          </p:nvSpPr>
          <p:spPr bwMode="auto">
            <a:xfrm>
              <a:off x="895" y="1095"/>
              <a:ext cx="5601" cy="1385"/>
            </a:xfrm>
            <a:prstGeom prst="rect">
              <a:avLst/>
            </a:pr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91" name="文本框 1090"/>
          <p:cNvSpPr txBox="1"/>
          <p:nvPr/>
        </p:nvSpPr>
        <p:spPr>
          <a:xfrm>
            <a:off x="3635065" y="5003503"/>
            <a:ext cx="533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感</a:t>
            </a:r>
            <a:r>
              <a:rPr lang="zh-CN" altLang="en-US" sz="40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恩母亲节</a:t>
            </a:r>
            <a:r>
              <a:rPr lang="en-US" altLang="zh-CN" sz="40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PPT</a:t>
            </a:r>
            <a:r>
              <a:rPr lang="zh-CN" altLang="en-US" sz="40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模板</a:t>
            </a:r>
            <a:endParaRPr lang="zh-CN" altLang="en-US" sz="4000" dirty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22744" y="5979547"/>
            <a:ext cx="38881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2030.12.12</a:t>
            </a:r>
            <a:endParaRPr lang="zh-CN" alt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第二章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730100" y="1756405"/>
            <a:ext cx="1288370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6050755" y="1756405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4631133" y="3277428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9" name="TextBox 14"/>
          <p:cNvSpPr txBox="1"/>
          <p:nvPr/>
        </p:nvSpPr>
        <p:spPr>
          <a:xfrm flipH="1">
            <a:off x="6050755" y="3277428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4631133" y="4798452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</a:p>
        </p:txBody>
      </p:sp>
      <p:sp>
        <p:nvSpPr>
          <p:cNvPr id="11" name="TextBox 20"/>
          <p:cNvSpPr txBox="1"/>
          <p:nvPr/>
        </p:nvSpPr>
        <p:spPr>
          <a:xfrm flipH="1">
            <a:off x="6050755" y="4798452"/>
            <a:ext cx="14863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06</a:t>
            </a:r>
          </a:p>
        </p:txBody>
      </p:sp>
      <p:cxnSp>
        <p:nvCxnSpPr>
          <p:cNvPr id="12" name="Straight Connector 23"/>
          <p:cNvCxnSpPr/>
          <p:nvPr/>
        </p:nvCxnSpPr>
        <p:spPr>
          <a:xfrm rot="5400000">
            <a:off x="4076343" y="3952155"/>
            <a:ext cx="4015502" cy="211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" name="TextBox 13"/>
          <p:cNvSpPr txBox="1"/>
          <p:nvPr/>
        </p:nvSpPr>
        <p:spPr>
          <a:xfrm>
            <a:off x="2293053" y="206568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97134" y="235158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314296" y="356333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318377" y="384923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314296" y="506504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2318377" y="535095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470374" y="206568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474455" y="235158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491617" y="356333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495698" y="384923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491617" y="506504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7495698" y="535095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Freeform 5@|5FFC:2381804|FBC:16777215|LFC:16777215|LBC:16777215"/>
          <p:cNvSpPr>
            <a:spLocks noEditPoints="1"/>
          </p:cNvSpPr>
          <p:nvPr/>
        </p:nvSpPr>
        <p:spPr bwMode="auto">
          <a:xfrm>
            <a:off x="9411773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" name="Freeform 112@|5FFC:0|FBC:0|LFC:0|LBC:16777215"/>
          <p:cNvSpPr/>
          <p:nvPr/>
        </p:nvSpPr>
        <p:spPr bwMode="auto">
          <a:xfrm>
            <a:off x="10059758" y="3218937"/>
            <a:ext cx="141304" cy="134239"/>
          </a:xfrm>
          <a:custGeom>
            <a:avLst/>
            <a:gdLst>
              <a:gd name="T0" fmla="*/ 19 w 25"/>
              <a:gd name="T1" fmla="*/ 24 h 24"/>
              <a:gd name="T2" fmla="*/ 21 w 25"/>
              <a:gd name="T3" fmla="*/ 22 h 24"/>
              <a:gd name="T4" fmla="*/ 19 w 25"/>
              <a:gd name="T5" fmla="*/ 4 h 24"/>
              <a:gd name="T6" fmla="*/ 0 w 25"/>
              <a:gd name="T7" fmla="*/ 7 h 24"/>
              <a:gd name="T8" fmla="*/ 0 w 25"/>
              <a:gd name="T9" fmla="*/ 8 h 24"/>
              <a:gd name="T10" fmla="*/ 19 w 25"/>
              <a:gd name="T1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24">
                <a:moveTo>
                  <a:pt x="19" y="24"/>
                </a:moveTo>
                <a:cubicBezTo>
                  <a:pt x="20" y="23"/>
                  <a:pt x="20" y="23"/>
                  <a:pt x="21" y="22"/>
                </a:cubicBezTo>
                <a:cubicBezTo>
                  <a:pt x="25" y="17"/>
                  <a:pt x="24" y="8"/>
                  <a:pt x="19" y="4"/>
                </a:cubicBezTo>
                <a:cubicBezTo>
                  <a:pt x="13" y="0"/>
                  <a:pt x="5" y="1"/>
                  <a:pt x="0" y="7"/>
                </a:cubicBezTo>
                <a:cubicBezTo>
                  <a:pt x="0" y="7"/>
                  <a:pt x="0" y="7"/>
                  <a:pt x="0" y="8"/>
                </a:cubicBezTo>
                <a:cubicBezTo>
                  <a:pt x="8" y="11"/>
                  <a:pt x="15" y="17"/>
                  <a:pt x="1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113@|5FFC:0|FBC:0|LFC:0|LBC:16777215"/>
          <p:cNvSpPr>
            <a:spLocks noEditPoints="1"/>
          </p:cNvSpPr>
          <p:nvPr/>
        </p:nvSpPr>
        <p:spPr bwMode="auto">
          <a:xfrm>
            <a:off x="9777155" y="3268395"/>
            <a:ext cx="407427" cy="447462"/>
          </a:xfrm>
          <a:custGeom>
            <a:avLst/>
            <a:gdLst>
              <a:gd name="T0" fmla="*/ 43 w 73"/>
              <a:gd name="T1" fmla="*/ 0 h 80"/>
              <a:gd name="T2" fmla="*/ 42 w 73"/>
              <a:gd name="T3" fmla="*/ 0 h 80"/>
              <a:gd name="T4" fmla="*/ 42 w 73"/>
              <a:gd name="T5" fmla="*/ 0 h 80"/>
              <a:gd name="T6" fmla="*/ 41 w 73"/>
              <a:gd name="T7" fmla="*/ 0 h 80"/>
              <a:gd name="T8" fmla="*/ 41 w 73"/>
              <a:gd name="T9" fmla="*/ 0 h 80"/>
              <a:gd name="T10" fmla="*/ 40 w 73"/>
              <a:gd name="T11" fmla="*/ 0 h 80"/>
              <a:gd name="T12" fmla="*/ 40 w 73"/>
              <a:gd name="T13" fmla="*/ 0 h 80"/>
              <a:gd name="T14" fmla="*/ 39 w 73"/>
              <a:gd name="T15" fmla="*/ 0 h 80"/>
              <a:gd name="T16" fmla="*/ 39 w 73"/>
              <a:gd name="T17" fmla="*/ 0 h 80"/>
              <a:gd name="T18" fmla="*/ 38 w 73"/>
              <a:gd name="T19" fmla="*/ 0 h 80"/>
              <a:gd name="T20" fmla="*/ 38 w 73"/>
              <a:gd name="T21" fmla="*/ 0 h 80"/>
              <a:gd name="T22" fmla="*/ 37 w 73"/>
              <a:gd name="T23" fmla="*/ 0 h 80"/>
              <a:gd name="T24" fmla="*/ 36 w 73"/>
              <a:gd name="T25" fmla="*/ 0 h 80"/>
              <a:gd name="T26" fmla="*/ 35 w 73"/>
              <a:gd name="T27" fmla="*/ 0 h 80"/>
              <a:gd name="T28" fmla="*/ 34 w 73"/>
              <a:gd name="T29" fmla="*/ 0 h 80"/>
              <a:gd name="T30" fmla="*/ 33 w 73"/>
              <a:gd name="T31" fmla="*/ 0 h 80"/>
              <a:gd name="T32" fmla="*/ 32 w 73"/>
              <a:gd name="T33" fmla="*/ 0 h 80"/>
              <a:gd name="T34" fmla="*/ 32 w 73"/>
              <a:gd name="T35" fmla="*/ 0 h 80"/>
              <a:gd name="T36" fmla="*/ 32 w 73"/>
              <a:gd name="T37" fmla="*/ 0 h 80"/>
              <a:gd name="T38" fmla="*/ 32 w 73"/>
              <a:gd name="T39" fmla="*/ 0 h 80"/>
              <a:gd name="T40" fmla="*/ 31 w 73"/>
              <a:gd name="T41" fmla="*/ 0 h 80"/>
              <a:gd name="T42" fmla="*/ 31 w 73"/>
              <a:gd name="T43" fmla="*/ 0 h 80"/>
              <a:gd name="T44" fmla="*/ 30 w 73"/>
              <a:gd name="T45" fmla="*/ 0 h 80"/>
              <a:gd name="T46" fmla="*/ 0 w 73"/>
              <a:gd name="T47" fmla="*/ 37 h 80"/>
              <a:gd name="T48" fmla="*/ 12 w 73"/>
              <a:gd name="T49" fmla="*/ 64 h 80"/>
              <a:gd name="T50" fmla="*/ 7 w 73"/>
              <a:gd name="T51" fmla="*/ 69 h 80"/>
              <a:gd name="T52" fmla="*/ 7 w 73"/>
              <a:gd name="T53" fmla="*/ 77 h 80"/>
              <a:gd name="T54" fmla="*/ 14 w 73"/>
              <a:gd name="T55" fmla="*/ 77 h 80"/>
              <a:gd name="T56" fmla="*/ 21 w 73"/>
              <a:gd name="T57" fmla="*/ 70 h 80"/>
              <a:gd name="T58" fmla="*/ 36 w 73"/>
              <a:gd name="T59" fmla="*/ 73 h 80"/>
              <a:gd name="T60" fmla="*/ 52 w 73"/>
              <a:gd name="T61" fmla="*/ 70 h 80"/>
              <a:gd name="T62" fmla="*/ 58 w 73"/>
              <a:gd name="T63" fmla="*/ 77 h 80"/>
              <a:gd name="T64" fmla="*/ 66 w 73"/>
              <a:gd name="T65" fmla="*/ 77 h 80"/>
              <a:gd name="T66" fmla="*/ 66 w 73"/>
              <a:gd name="T67" fmla="*/ 69 h 80"/>
              <a:gd name="T68" fmla="*/ 61 w 73"/>
              <a:gd name="T69" fmla="*/ 64 h 80"/>
              <a:gd name="T70" fmla="*/ 73 w 73"/>
              <a:gd name="T71" fmla="*/ 37 h 80"/>
              <a:gd name="T72" fmla="*/ 43 w 73"/>
              <a:gd name="T73" fmla="*/ 0 h 80"/>
              <a:gd name="T74" fmla="*/ 36 w 73"/>
              <a:gd name="T75" fmla="*/ 65 h 80"/>
              <a:gd name="T76" fmla="*/ 8 w 73"/>
              <a:gd name="T77" fmla="*/ 37 h 80"/>
              <a:gd name="T78" fmla="*/ 36 w 73"/>
              <a:gd name="T79" fmla="*/ 8 h 80"/>
              <a:gd name="T80" fmla="*/ 64 w 73"/>
              <a:gd name="T81" fmla="*/ 37 h 80"/>
              <a:gd name="T82" fmla="*/ 36 w 73"/>
              <a:gd name="T83" fmla="*/ 6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3" h="80">
                <a:moveTo>
                  <a:pt x="43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0"/>
                  <a:pt x="39" y="0"/>
                  <a:pt x="39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0"/>
                  <a:pt x="38" y="0"/>
                  <a:pt x="38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8" y="0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0"/>
                  <a:pt x="35" y="0"/>
                </a:cubicBezTo>
                <a:cubicBezTo>
                  <a:pt x="35" y="0"/>
                  <a:pt x="35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33" y="0"/>
                  <a:pt x="33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3" y="4"/>
                  <a:pt x="0" y="19"/>
                  <a:pt x="0" y="37"/>
                </a:cubicBezTo>
                <a:cubicBezTo>
                  <a:pt x="0" y="47"/>
                  <a:pt x="4" y="57"/>
                  <a:pt x="12" y="64"/>
                </a:cubicBezTo>
                <a:cubicBezTo>
                  <a:pt x="7" y="69"/>
                  <a:pt x="7" y="69"/>
                  <a:pt x="7" y="69"/>
                </a:cubicBezTo>
                <a:cubicBezTo>
                  <a:pt x="4" y="71"/>
                  <a:pt x="5" y="77"/>
                  <a:pt x="7" y="77"/>
                </a:cubicBezTo>
                <a:cubicBezTo>
                  <a:pt x="9" y="79"/>
                  <a:pt x="12" y="79"/>
                  <a:pt x="14" y="77"/>
                </a:cubicBezTo>
                <a:cubicBezTo>
                  <a:pt x="16" y="75"/>
                  <a:pt x="20" y="72"/>
                  <a:pt x="21" y="70"/>
                </a:cubicBezTo>
                <a:cubicBezTo>
                  <a:pt x="25" y="72"/>
                  <a:pt x="31" y="73"/>
                  <a:pt x="36" y="73"/>
                </a:cubicBezTo>
                <a:cubicBezTo>
                  <a:pt x="42" y="73"/>
                  <a:pt x="47" y="72"/>
                  <a:pt x="52" y="70"/>
                </a:cubicBezTo>
                <a:cubicBezTo>
                  <a:pt x="53" y="72"/>
                  <a:pt x="57" y="75"/>
                  <a:pt x="58" y="77"/>
                </a:cubicBezTo>
                <a:cubicBezTo>
                  <a:pt x="62" y="80"/>
                  <a:pt x="65" y="77"/>
                  <a:pt x="66" y="77"/>
                </a:cubicBezTo>
                <a:cubicBezTo>
                  <a:pt x="68" y="74"/>
                  <a:pt x="68" y="71"/>
                  <a:pt x="66" y="69"/>
                </a:cubicBezTo>
                <a:cubicBezTo>
                  <a:pt x="61" y="64"/>
                  <a:pt x="61" y="64"/>
                  <a:pt x="61" y="64"/>
                </a:cubicBezTo>
                <a:cubicBezTo>
                  <a:pt x="68" y="57"/>
                  <a:pt x="73" y="47"/>
                  <a:pt x="73" y="37"/>
                </a:cubicBezTo>
                <a:cubicBezTo>
                  <a:pt x="73" y="19"/>
                  <a:pt x="60" y="4"/>
                  <a:pt x="43" y="0"/>
                </a:cubicBezTo>
                <a:close/>
                <a:moveTo>
                  <a:pt x="36" y="65"/>
                </a:moveTo>
                <a:cubicBezTo>
                  <a:pt x="21" y="65"/>
                  <a:pt x="8" y="52"/>
                  <a:pt x="8" y="37"/>
                </a:cubicBezTo>
                <a:cubicBezTo>
                  <a:pt x="8" y="21"/>
                  <a:pt x="21" y="8"/>
                  <a:pt x="36" y="8"/>
                </a:cubicBezTo>
                <a:cubicBezTo>
                  <a:pt x="52" y="8"/>
                  <a:pt x="64" y="21"/>
                  <a:pt x="64" y="37"/>
                </a:cubicBezTo>
                <a:cubicBezTo>
                  <a:pt x="64" y="52"/>
                  <a:pt x="52" y="65"/>
                  <a:pt x="36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114@|5FFC:0|FBC:0|LFC:0|LBC:16777215"/>
          <p:cNvSpPr/>
          <p:nvPr/>
        </p:nvSpPr>
        <p:spPr bwMode="auto">
          <a:xfrm>
            <a:off x="9753600" y="3218937"/>
            <a:ext cx="146014" cy="134239"/>
          </a:xfrm>
          <a:custGeom>
            <a:avLst/>
            <a:gdLst>
              <a:gd name="T0" fmla="*/ 6 w 26"/>
              <a:gd name="T1" fmla="*/ 24 h 24"/>
              <a:gd name="T2" fmla="*/ 26 w 26"/>
              <a:gd name="T3" fmla="*/ 8 h 24"/>
              <a:gd name="T4" fmla="*/ 25 w 26"/>
              <a:gd name="T5" fmla="*/ 7 h 24"/>
              <a:gd name="T6" fmla="*/ 7 w 26"/>
              <a:gd name="T7" fmla="*/ 4 h 24"/>
              <a:gd name="T8" fmla="*/ 5 w 26"/>
              <a:gd name="T9" fmla="*/ 22 h 24"/>
              <a:gd name="T10" fmla="*/ 6 w 26"/>
              <a:gd name="T1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24">
                <a:moveTo>
                  <a:pt x="6" y="24"/>
                </a:moveTo>
                <a:cubicBezTo>
                  <a:pt x="11" y="17"/>
                  <a:pt x="18" y="11"/>
                  <a:pt x="26" y="8"/>
                </a:cubicBezTo>
                <a:cubicBezTo>
                  <a:pt x="26" y="7"/>
                  <a:pt x="25" y="7"/>
                  <a:pt x="25" y="7"/>
                </a:cubicBezTo>
                <a:cubicBezTo>
                  <a:pt x="21" y="1"/>
                  <a:pt x="13" y="0"/>
                  <a:pt x="7" y="4"/>
                </a:cubicBezTo>
                <a:cubicBezTo>
                  <a:pt x="1" y="8"/>
                  <a:pt x="0" y="17"/>
                  <a:pt x="5" y="22"/>
                </a:cubicBezTo>
                <a:cubicBezTo>
                  <a:pt x="5" y="23"/>
                  <a:pt x="6" y="23"/>
                  <a:pt x="6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115@|5FFC:0|FBC:0|LFC:0|LBC:16777215"/>
          <p:cNvSpPr/>
          <p:nvPr/>
        </p:nvSpPr>
        <p:spPr bwMode="auto">
          <a:xfrm>
            <a:off x="9972620" y="3324915"/>
            <a:ext cx="16486" cy="65942"/>
          </a:xfrm>
          <a:custGeom>
            <a:avLst/>
            <a:gdLst>
              <a:gd name="T0" fmla="*/ 1 w 3"/>
              <a:gd name="T1" fmla="*/ 12 h 12"/>
              <a:gd name="T2" fmla="*/ 3 w 3"/>
              <a:gd name="T3" fmla="*/ 10 h 12"/>
              <a:gd name="T4" fmla="*/ 3 w 3"/>
              <a:gd name="T5" fmla="*/ 2 h 12"/>
              <a:gd name="T6" fmla="*/ 1 w 3"/>
              <a:gd name="T7" fmla="*/ 0 h 12"/>
              <a:gd name="T8" fmla="*/ 0 w 3"/>
              <a:gd name="T9" fmla="*/ 2 h 12"/>
              <a:gd name="T10" fmla="*/ 0 w 3"/>
              <a:gd name="T11" fmla="*/ 10 h 12"/>
              <a:gd name="T12" fmla="*/ 1 w 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2">
                <a:moveTo>
                  <a:pt x="1" y="12"/>
                </a:moveTo>
                <a:cubicBezTo>
                  <a:pt x="2" y="12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116@|5FFC:0|FBC:0|LFC:0|LBC:16777215"/>
          <p:cNvSpPr/>
          <p:nvPr/>
        </p:nvSpPr>
        <p:spPr bwMode="auto">
          <a:xfrm>
            <a:off x="9826606" y="3463863"/>
            <a:ext cx="65942" cy="16486"/>
          </a:xfrm>
          <a:custGeom>
            <a:avLst/>
            <a:gdLst>
              <a:gd name="T0" fmla="*/ 10 w 12"/>
              <a:gd name="T1" fmla="*/ 0 h 3"/>
              <a:gd name="T2" fmla="*/ 2 w 12"/>
              <a:gd name="T3" fmla="*/ 0 h 3"/>
              <a:gd name="T4" fmla="*/ 0 w 12"/>
              <a:gd name="T5" fmla="*/ 2 h 3"/>
              <a:gd name="T6" fmla="*/ 2 w 12"/>
              <a:gd name="T7" fmla="*/ 3 h 3"/>
              <a:gd name="T8" fmla="*/ 10 w 12"/>
              <a:gd name="T9" fmla="*/ 3 h 3"/>
              <a:gd name="T10" fmla="*/ 12 w 12"/>
              <a:gd name="T11" fmla="*/ 2 h 3"/>
              <a:gd name="T12" fmla="*/ 10 w 1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0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2" y="3"/>
                  <a:pt x="12" y="2"/>
                </a:cubicBezTo>
                <a:cubicBezTo>
                  <a:pt x="12" y="1"/>
                  <a:pt x="11" y="0"/>
                  <a:pt x="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117@|5FFC:0|FBC:0|LFC:0|LBC:16777215"/>
          <p:cNvSpPr/>
          <p:nvPr/>
        </p:nvSpPr>
        <p:spPr bwMode="auto">
          <a:xfrm>
            <a:off x="10059758" y="3463863"/>
            <a:ext cx="68298" cy="16486"/>
          </a:xfrm>
          <a:custGeom>
            <a:avLst/>
            <a:gdLst>
              <a:gd name="T0" fmla="*/ 10 w 12"/>
              <a:gd name="T1" fmla="*/ 0 h 3"/>
              <a:gd name="T2" fmla="*/ 2 w 12"/>
              <a:gd name="T3" fmla="*/ 0 h 3"/>
              <a:gd name="T4" fmla="*/ 0 w 12"/>
              <a:gd name="T5" fmla="*/ 2 h 3"/>
              <a:gd name="T6" fmla="*/ 2 w 12"/>
              <a:gd name="T7" fmla="*/ 3 h 3"/>
              <a:gd name="T8" fmla="*/ 10 w 12"/>
              <a:gd name="T9" fmla="*/ 3 h 3"/>
              <a:gd name="T10" fmla="*/ 12 w 12"/>
              <a:gd name="T11" fmla="*/ 2 h 3"/>
              <a:gd name="T12" fmla="*/ 10 w 1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0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2" y="3"/>
                  <a:pt x="12" y="2"/>
                </a:cubicBezTo>
                <a:cubicBezTo>
                  <a:pt x="12" y="1"/>
                  <a:pt x="11" y="0"/>
                  <a:pt x="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118@|5FFC:0|FBC:0|LFC:0|LBC:16777215"/>
          <p:cNvSpPr/>
          <p:nvPr/>
        </p:nvSpPr>
        <p:spPr bwMode="auto">
          <a:xfrm>
            <a:off x="9972620" y="3558066"/>
            <a:ext cx="16486" cy="68297"/>
          </a:xfrm>
          <a:custGeom>
            <a:avLst/>
            <a:gdLst>
              <a:gd name="T0" fmla="*/ 1 w 3"/>
              <a:gd name="T1" fmla="*/ 0 h 12"/>
              <a:gd name="T2" fmla="*/ 0 w 3"/>
              <a:gd name="T3" fmla="*/ 1 h 12"/>
              <a:gd name="T4" fmla="*/ 0 w 3"/>
              <a:gd name="T5" fmla="*/ 10 h 12"/>
              <a:gd name="T6" fmla="*/ 1 w 3"/>
              <a:gd name="T7" fmla="*/ 12 h 12"/>
              <a:gd name="T8" fmla="*/ 3 w 3"/>
              <a:gd name="T9" fmla="*/ 10 h 12"/>
              <a:gd name="T10" fmla="*/ 3 w 3"/>
              <a:gd name="T11" fmla="*/ 1 h 12"/>
              <a:gd name="T12" fmla="*/ 1 w 3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2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2" y="12"/>
                  <a:pt x="3" y="11"/>
                  <a:pt x="3" y="1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Freeform 119@|5FFC:0|FBC:0|LFC:0|LBC:16777215"/>
          <p:cNvSpPr/>
          <p:nvPr/>
        </p:nvSpPr>
        <p:spPr bwMode="auto">
          <a:xfrm>
            <a:off x="9887838" y="3369661"/>
            <a:ext cx="190761" cy="127173"/>
          </a:xfrm>
          <a:custGeom>
            <a:avLst/>
            <a:gdLst>
              <a:gd name="T0" fmla="*/ 18 w 34"/>
              <a:gd name="T1" fmla="*/ 18 h 23"/>
              <a:gd name="T2" fmla="*/ 33 w 34"/>
              <a:gd name="T3" fmla="*/ 3 h 23"/>
              <a:gd name="T4" fmla="*/ 34 w 34"/>
              <a:gd name="T5" fmla="*/ 2 h 23"/>
              <a:gd name="T6" fmla="*/ 33 w 34"/>
              <a:gd name="T7" fmla="*/ 1 h 23"/>
              <a:gd name="T8" fmla="*/ 32 w 34"/>
              <a:gd name="T9" fmla="*/ 0 h 23"/>
              <a:gd name="T10" fmla="*/ 31 w 34"/>
              <a:gd name="T11" fmla="*/ 1 h 23"/>
              <a:gd name="T12" fmla="*/ 20 w 34"/>
              <a:gd name="T13" fmla="*/ 12 h 23"/>
              <a:gd name="T14" fmla="*/ 16 w 34"/>
              <a:gd name="T15" fmla="*/ 16 h 23"/>
              <a:gd name="T16" fmla="*/ 16 w 34"/>
              <a:gd name="T17" fmla="*/ 16 h 23"/>
              <a:gd name="T18" fmla="*/ 16 w 34"/>
              <a:gd name="T19" fmla="*/ 16 h 23"/>
              <a:gd name="T20" fmla="*/ 15 w 34"/>
              <a:gd name="T21" fmla="*/ 15 h 23"/>
              <a:gd name="T22" fmla="*/ 15 w 34"/>
              <a:gd name="T23" fmla="*/ 15 h 23"/>
              <a:gd name="T24" fmla="*/ 15 w 34"/>
              <a:gd name="T25" fmla="*/ 15 h 23"/>
              <a:gd name="T26" fmla="*/ 4 w 34"/>
              <a:gd name="T27" fmla="*/ 7 h 23"/>
              <a:gd name="T28" fmla="*/ 2 w 34"/>
              <a:gd name="T29" fmla="*/ 6 h 23"/>
              <a:gd name="T30" fmla="*/ 1 w 34"/>
              <a:gd name="T31" fmla="*/ 7 h 23"/>
              <a:gd name="T32" fmla="*/ 0 w 34"/>
              <a:gd name="T33" fmla="*/ 9 h 23"/>
              <a:gd name="T34" fmla="*/ 1 w 34"/>
              <a:gd name="T35" fmla="*/ 10 h 23"/>
              <a:gd name="T36" fmla="*/ 13 w 34"/>
              <a:gd name="T37" fmla="*/ 19 h 23"/>
              <a:gd name="T38" fmla="*/ 12 w 34"/>
              <a:gd name="T39" fmla="*/ 20 h 23"/>
              <a:gd name="T40" fmla="*/ 11 w 34"/>
              <a:gd name="T41" fmla="*/ 21 h 23"/>
              <a:gd name="T42" fmla="*/ 12 w 34"/>
              <a:gd name="T43" fmla="*/ 23 h 23"/>
              <a:gd name="T44" fmla="*/ 13 w 34"/>
              <a:gd name="T45" fmla="*/ 23 h 23"/>
              <a:gd name="T46" fmla="*/ 16 w 34"/>
              <a:gd name="T47" fmla="*/ 21 h 23"/>
              <a:gd name="T48" fmla="*/ 17 w 34"/>
              <a:gd name="T49" fmla="*/ 22 h 23"/>
              <a:gd name="T50" fmla="*/ 18 w 34"/>
              <a:gd name="T51" fmla="*/ 23 h 23"/>
              <a:gd name="T52" fmla="*/ 20 w 34"/>
              <a:gd name="T53" fmla="*/ 23 h 23"/>
              <a:gd name="T54" fmla="*/ 21 w 34"/>
              <a:gd name="T55" fmla="*/ 21 h 23"/>
              <a:gd name="T56" fmla="*/ 21 w 34"/>
              <a:gd name="T57" fmla="*/ 19 h 23"/>
              <a:gd name="T58" fmla="*/ 18 w 34"/>
              <a:gd name="T59" fmla="*/ 18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4" h="23">
                <a:moveTo>
                  <a:pt x="18" y="18"/>
                </a:move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4" y="2"/>
                  <a:pt x="34" y="2"/>
                </a:cubicBezTo>
                <a:cubicBezTo>
                  <a:pt x="34" y="2"/>
                  <a:pt x="33" y="1"/>
                  <a:pt x="33" y="1"/>
                </a:cubicBezTo>
                <a:cubicBezTo>
                  <a:pt x="33" y="1"/>
                  <a:pt x="32" y="0"/>
                  <a:pt x="32" y="0"/>
                </a:cubicBezTo>
                <a:cubicBezTo>
                  <a:pt x="32" y="0"/>
                  <a:pt x="31" y="1"/>
                  <a:pt x="31" y="1"/>
                </a:cubicBezTo>
                <a:cubicBezTo>
                  <a:pt x="20" y="12"/>
                  <a:pt x="20" y="12"/>
                  <a:pt x="20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4" y="7"/>
                  <a:pt x="4" y="7"/>
                  <a:pt x="4" y="7"/>
                </a:cubicBezTo>
                <a:cubicBezTo>
                  <a:pt x="3" y="6"/>
                  <a:pt x="3" y="6"/>
                  <a:pt x="2" y="6"/>
                </a:cubicBezTo>
                <a:cubicBezTo>
                  <a:pt x="2" y="6"/>
                  <a:pt x="1" y="7"/>
                  <a:pt x="1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1" y="10"/>
                  <a:pt x="1" y="10"/>
                </a:cubicBezTo>
                <a:cubicBezTo>
                  <a:pt x="13" y="19"/>
                  <a:pt x="13" y="19"/>
                  <a:pt x="13" y="19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2"/>
                  <a:pt x="11" y="22"/>
                  <a:pt x="12" y="23"/>
                </a:cubicBezTo>
                <a:cubicBezTo>
                  <a:pt x="12" y="23"/>
                  <a:pt x="12" y="23"/>
                  <a:pt x="13" y="23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2"/>
                  <a:pt x="17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9" y="23"/>
                  <a:pt x="20" y="23"/>
                </a:cubicBezTo>
                <a:cubicBezTo>
                  <a:pt x="21" y="23"/>
                  <a:pt x="22" y="22"/>
                  <a:pt x="21" y="21"/>
                </a:cubicBezTo>
                <a:cubicBezTo>
                  <a:pt x="21" y="20"/>
                  <a:pt x="21" y="20"/>
                  <a:pt x="21" y="19"/>
                </a:cubicBezTo>
                <a:lnTo>
                  <a:pt x="18" y="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" name="Freeform 5@|5FFC:14657585|FBC:16777215|LFC:16777215|LBC:16777215"/>
          <p:cNvSpPr>
            <a:spLocks noEditPoints="1"/>
          </p:cNvSpPr>
          <p:nvPr/>
        </p:nvSpPr>
        <p:spPr bwMode="auto">
          <a:xfrm>
            <a:off x="6840639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Freeform 53@|5FFC:14657585|FBC:16777215|LFC:16777215|LBC:16777215"/>
          <p:cNvSpPr/>
          <p:nvPr/>
        </p:nvSpPr>
        <p:spPr bwMode="auto">
          <a:xfrm>
            <a:off x="7182941" y="3280562"/>
            <a:ext cx="489787" cy="399749"/>
          </a:xfrm>
          <a:custGeom>
            <a:avLst/>
            <a:gdLst>
              <a:gd name="T0" fmla="*/ 307 w 382"/>
              <a:gd name="T1" fmla="*/ 135 h 312"/>
              <a:gd name="T2" fmla="*/ 362 w 382"/>
              <a:gd name="T3" fmla="*/ 71 h 312"/>
              <a:gd name="T4" fmla="*/ 238 w 382"/>
              <a:gd name="T5" fmla="*/ 25 h 312"/>
              <a:gd name="T6" fmla="*/ 229 w 382"/>
              <a:gd name="T7" fmla="*/ 19 h 312"/>
              <a:gd name="T8" fmla="*/ 229 w 382"/>
              <a:gd name="T9" fmla="*/ 134 h 312"/>
              <a:gd name="T10" fmla="*/ 180 w 382"/>
              <a:gd name="T11" fmla="*/ 214 h 312"/>
              <a:gd name="T12" fmla="*/ 86 w 382"/>
              <a:gd name="T13" fmla="*/ 189 h 312"/>
              <a:gd name="T14" fmla="*/ 129 w 382"/>
              <a:gd name="T15" fmla="*/ 97 h 312"/>
              <a:gd name="T16" fmla="*/ 190 w 382"/>
              <a:gd name="T17" fmla="*/ 93 h 312"/>
              <a:gd name="T18" fmla="*/ 190 w 382"/>
              <a:gd name="T19" fmla="*/ 4 h 312"/>
              <a:gd name="T20" fmla="*/ 154 w 382"/>
              <a:gd name="T21" fmla="*/ 0 h 312"/>
              <a:gd name="T22" fmla="*/ 0 w 382"/>
              <a:gd name="T23" fmla="*/ 156 h 312"/>
              <a:gd name="T24" fmla="*/ 154 w 382"/>
              <a:gd name="T25" fmla="*/ 312 h 312"/>
              <a:gd name="T26" fmla="*/ 308 w 382"/>
              <a:gd name="T27" fmla="*/ 156 h 312"/>
              <a:gd name="T28" fmla="*/ 307 w 382"/>
              <a:gd name="T29" fmla="*/ 135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2" h="312">
                <a:moveTo>
                  <a:pt x="307" y="135"/>
                </a:moveTo>
                <a:cubicBezTo>
                  <a:pt x="354" y="122"/>
                  <a:pt x="382" y="72"/>
                  <a:pt x="362" y="71"/>
                </a:cubicBezTo>
                <a:cubicBezTo>
                  <a:pt x="311" y="68"/>
                  <a:pt x="267" y="43"/>
                  <a:pt x="238" y="25"/>
                </a:cubicBezTo>
                <a:cubicBezTo>
                  <a:pt x="235" y="23"/>
                  <a:pt x="232" y="21"/>
                  <a:pt x="229" y="19"/>
                </a:cubicBezTo>
                <a:cubicBezTo>
                  <a:pt x="229" y="134"/>
                  <a:pt x="229" y="134"/>
                  <a:pt x="229" y="134"/>
                </a:cubicBezTo>
                <a:cubicBezTo>
                  <a:pt x="229" y="172"/>
                  <a:pt x="206" y="202"/>
                  <a:pt x="180" y="214"/>
                </a:cubicBezTo>
                <a:cubicBezTo>
                  <a:pt x="142" y="233"/>
                  <a:pt x="100" y="221"/>
                  <a:pt x="86" y="189"/>
                </a:cubicBezTo>
                <a:cubicBezTo>
                  <a:pt x="72" y="157"/>
                  <a:pt x="91" y="116"/>
                  <a:pt x="129" y="97"/>
                </a:cubicBezTo>
                <a:cubicBezTo>
                  <a:pt x="150" y="87"/>
                  <a:pt x="172" y="86"/>
                  <a:pt x="190" y="93"/>
                </a:cubicBezTo>
                <a:cubicBezTo>
                  <a:pt x="190" y="4"/>
                  <a:pt x="190" y="4"/>
                  <a:pt x="190" y="4"/>
                </a:cubicBezTo>
                <a:cubicBezTo>
                  <a:pt x="178" y="1"/>
                  <a:pt x="166" y="0"/>
                  <a:pt x="154" y="0"/>
                </a:cubicBezTo>
                <a:cubicBezTo>
                  <a:pt x="69" y="0"/>
                  <a:pt x="0" y="70"/>
                  <a:pt x="0" y="156"/>
                </a:cubicBezTo>
                <a:cubicBezTo>
                  <a:pt x="0" y="242"/>
                  <a:pt x="69" y="312"/>
                  <a:pt x="154" y="312"/>
                </a:cubicBezTo>
                <a:cubicBezTo>
                  <a:pt x="239" y="312"/>
                  <a:pt x="308" y="242"/>
                  <a:pt x="308" y="156"/>
                </a:cubicBezTo>
                <a:cubicBezTo>
                  <a:pt x="308" y="149"/>
                  <a:pt x="308" y="142"/>
                  <a:pt x="307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7" name="Freeform 5@|5FFC:1554685|FBC:16777215|LFC:16777215|LBC:16777215"/>
          <p:cNvSpPr>
            <a:spLocks noEditPoints="1"/>
          </p:cNvSpPr>
          <p:nvPr/>
        </p:nvSpPr>
        <p:spPr bwMode="auto">
          <a:xfrm>
            <a:off x="4261923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8" name="任意多边形 46"/>
          <p:cNvSpPr/>
          <p:nvPr/>
        </p:nvSpPr>
        <p:spPr bwMode="auto">
          <a:xfrm>
            <a:off x="4524743" y="3264625"/>
            <a:ext cx="573648" cy="361477"/>
          </a:xfrm>
          <a:custGeom>
            <a:avLst/>
            <a:gdLst>
              <a:gd name="connsiteX0" fmla="*/ 147163 w 573648"/>
              <a:gd name="connsiteY0" fmla="*/ 103564 h 361477"/>
              <a:gd name="connsiteX1" fmla="*/ 203204 w 573648"/>
              <a:gd name="connsiteY1" fmla="*/ 142812 h 361477"/>
              <a:gd name="connsiteX2" fmla="*/ 203813 w 573648"/>
              <a:gd name="connsiteY2" fmla="*/ 178813 h 361477"/>
              <a:gd name="connsiteX3" fmla="*/ 200070 w 573648"/>
              <a:gd name="connsiteY3" fmla="*/ 214085 h 361477"/>
              <a:gd name="connsiteX4" fmla="*/ 179361 w 573648"/>
              <a:gd name="connsiteY4" fmla="*/ 255697 h 361477"/>
              <a:gd name="connsiteX5" fmla="*/ 132770 w 573648"/>
              <a:gd name="connsiteY5" fmla="*/ 319387 h 361477"/>
              <a:gd name="connsiteX6" fmla="*/ 132770 w 573648"/>
              <a:gd name="connsiteY6" fmla="*/ 319554 h 361477"/>
              <a:gd name="connsiteX7" fmla="*/ 132789 w 573648"/>
              <a:gd name="connsiteY7" fmla="*/ 319554 h 361477"/>
              <a:gd name="connsiteX8" fmla="*/ 132789 w 573648"/>
              <a:gd name="connsiteY8" fmla="*/ 319686 h 361477"/>
              <a:gd name="connsiteX9" fmla="*/ 132789 w 573648"/>
              <a:gd name="connsiteY9" fmla="*/ 361453 h 361477"/>
              <a:gd name="connsiteX10" fmla="*/ 0 w 573648"/>
              <a:gd name="connsiteY10" fmla="*/ 361477 h 361477"/>
              <a:gd name="connsiteX11" fmla="*/ 0 w 573648"/>
              <a:gd name="connsiteY11" fmla="*/ 331089 h 361477"/>
              <a:gd name="connsiteX12" fmla="*/ 36817 w 573648"/>
              <a:gd name="connsiteY12" fmla="*/ 296844 h 361477"/>
              <a:gd name="connsiteX13" fmla="*/ 119605 w 573648"/>
              <a:gd name="connsiteY13" fmla="*/ 261548 h 361477"/>
              <a:gd name="connsiteX14" fmla="*/ 94305 w 573648"/>
              <a:gd name="connsiteY14" fmla="*/ 214168 h 361477"/>
              <a:gd name="connsiteX15" fmla="*/ 90533 w 573648"/>
              <a:gd name="connsiteY15" fmla="*/ 178801 h 361477"/>
              <a:gd name="connsiteX16" fmla="*/ 91123 w 573648"/>
              <a:gd name="connsiteY16" fmla="*/ 142908 h 361477"/>
              <a:gd name="connsiteX17" fmla="*/ 147163 w 573648"/>
              <a:gd name="connsiteY17" fmla="*/ 103564 h 361477"/>
              <a:gd name="connsiteX18" fmla="*/ 370157 w 573648"/>
              <a:gd name="connsiteY18" fmla="*/ 0 h 361477"/>
              <a:gd name="connsiteX19" fmla="*/ 447249 w 573648"/>
              <a:gd name="connsiteY19" fmla="*/ 53947 h 361477"/>
              <a:gd name="connsiteX20" fmla="*/ 448094 w 573648"/>
              <a:gd name="connsiteY20" fmla="*/ 103398 h 361477"/>
              <a:gd name="connsiteX21" fmla="*/ 442944 w 573648"/>
              <a:gd name="connsiteY21" fmla="*/ 151913 h 361477"/>
              <a:gd name="connsiteX22" fmla="*/ 408017 w 573648"/>
              <a:gd name="connsiteY22" fmla="*/ 217004 h 361477"/>
              <a:gd name="connsiteX23" fmla="*/ 522799 w 573648"/>
              <a:gd name="connsiteY23" fmla="*/ 265584 h 361477"/>
              <a:gd name="connsiteX24" fmla="*/ 573648 w 573648"/>
              <a:gd name="connsiteY24" fmla="*/ 312720 h 361477"/>
              <a:gd name="connsiteX25" fmla="*/ 573648 w 573648"/>
              <a:gd name="connsiteY25" fmla="*/ 354457 h 361477"/>
              <a:gd name="connsiteX26" fmla="*/ 167605 w 573648"/>
              <a:gd name="connsiteY26" fmla="*/ 354506 h 361477"/>
              <a:gd name="connsiteX27" fmla="*/ 167605 w 573648"/>
              <a:gd name="connsiteY27" fmla="*/ 312720 h 361477"/>
              <a:gd name="connsiteX28" fmla="*/ 218267 w 573648"/>
              <a:gd name="connsiteY28" fmla="*/ 265666 h 361477"/>
              <a:gd name="connsiteX29" fmla="*/ 332203 w 573648"/>
              <a:gd name="connsiteY29" fmla="*/ 217151 h 361477"/>
              <a:gd name="connsiteX30" fmla="*/ 297389 w 573648"/>
              <a:gd name="connsiteY30" fmla="*/ 152011 h 361477"/>
              <a:gd name="connsiteX31" fmla="*/ 292200 w 573648"/>
              <a:gd name="connsiteY31" fmla="*/ 103398 h 361477"/>
              <a:gd name="connsiteX32" fmla="*/ 293027 w 573648"/>
              <a:gd name="connsiteY32" fmla="*/ 54062 h 361477"/>
              <a:gd name="connsiteX33" fmla="*/ 370157 w 573648"/>
              <a:gd name="connsiteY33" fmla="*/ 0 h 36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73648" h="361477">
                <a:moveTo>
                  <a:pt x="147163" y="103564"/>
                </a:moveTo>
                <a:cubicBezTo>
                  <a:pt x="172740" y="103564"/>
                  <a:pt x="194554" y="112066"/>
                  <a:pt x="203204" y="142812"/>
                </a:cubicBezTo>
                <a:cubicBezTo>
                  <a:pt x="205757" y="151923"/>
                  <a:pt x="203813" y="168484"/>
                  <a:pt x="203813" y="178813"/>
                </a:cubicBezTo>
                <a:cubicBezTo>
                  <a:pt x="203813" y="192771"/>
                  <a:pt x="204575" y="202586"/>
                  <a:pt x="200070" y="214085"/>
                </a:cubicBezTo>
                <a:cubicBezTo>
                  <a:pt x="193535" y="230718"/>
                  <a:pt x="187143" y="245130"/>
                  <a:pt x="179361" y="255697"/>
                </a:cubicBezTo>
                <a:cubicBezTo>
                  <a:pt x="136885" y="281703"/>
                  <a:pt x="132875" y="310277"/>
                  <a:pt x="132770" y="319387"/>
                </a:cubicBezTo>
                <a:lnTo>
                  <a:pt x="132770" y="319554"/>
                </a:lnTo>
                <a:lnTo>
                  <a:pt x="132789" y="319554"/>
                </a:lnTo>
                <a:lnTo>
                  <a:pt x="132789" y="319686"/>
                </a:lnTo>
                <a:lnTo>
                  <a:pt x="132789" y="361453"/>
                </a:lnTo>
                <a:lnTo>
                  <a:pt x="0" y="361477"/>
                </a:lnTo>
                <a:lnTo>
                  <a:pt x="0" y="331089"/>
                </a:lnTo>
                <a:cubicBezTo>
                  <a:pt x="0" y="331089"/>
                  <a:pt x="171" y="313190"/>
                  <a:pt x="36817" y="296844"/>
                </a:cubicBezTo>
                <a:cubicBezTo>
                  <a:pt x="54525" y="288939"/>
                  <a:pt x="80769" y="268676"/>
                  <a:pt x="119605" y="261548"/>
                </a:cubicBezTo>
                <a:cubicBezTo>
                  <a:pt x="109632" y="250861"/>
                  <a:pt x="102154" y="234133"/>
                  <a:pt x="94305" y="214168"/>
                </a:cubicBezTo>
                <a:cubicBezTo>
                  <a:pt x="89770" y="202634"/>
                  <a:pt x="90533" y="192795"/>
                  <a:pt x="90533" y="178801"/>
                </a:cubicBezTo>
                <a:cubicBezTo>
                  <a:pt x="90533" y="168508"/>
                  <a:pt x="88580" y="151971"/>
                  <a:pt x="91123" y="142908"/>
                </a:cubicBezTo>
                <a:cubicBezTo>
                  <a:pt x="99744" y="112090"/>
                  <a:pt x="121587" y="103564"/>
                  <a:pt x="147163" y="103564"/>
                </a:cubicBezTo>
                <a:close/>
                <a:moveTo>
                  <a:pt x="370157" y="0"/>
                </a:moveTo>
                <a:cubicBezTo>
                  <a:pt x="405347" y="0"/>
                  <a:pt x="435368" y="11653"/>
                  <a:pt x="447249" y="53947"/>
                </a:cubicBezTo>
                <a:cubicBezTo>
                  <a:pt x="450764" y="66437"/>
                  <a:pt x="448094" y="89201"/>
                  <a:pt x="448094" y="103398"/>
                </a:cubicBezTo>
                <a:cubicBezTo>
                  <a:pt x="448094" y="122600"/>
                  <a:pt x="449166" y="136091"/>
                  <a:pt x="442944" y="151913"/>
                </a:cubicBezTo>
                <a:cubicBezTo>
                  <a:pt x="432210" y="179223"/>
                  <a:pt x="421796" y="202249"/>
                  <a:pt x="408017" y="217004"/>
                </a:cubicBezTo>
                <a:cubicBezTo>
                  <a:pt x="461892" y="226638"/>
                  <a:pt x="498286" y="254686"/>
                  <a:pt x="522799" y="265584"/>
                </a:cubicBezTo>
                <a:cubicBezTo>
                  <a:pt x="573404" y="288053"/>
                  <a:pt x="573648" y="312720"/>
                  <a:pt x="573648" y="312720"/>
                </a:cubicBezTo>
                <a:lnTo>
                  <a:pt x="573648" y="354457"/>
                </a:lnTo>
                <a:lnTo>
                  <a:pt x="167605" y="354506"/>
                </a:lnTo>
                <a:lnTo>
                  <a:pt x="167605" y="312720"/>
                </a:lnTo>
                <a:cubicBezTo>
                  <a:pt x="167605" y="312720"/>
                  <a:pt x="167850" y="288135"/>
                  <a:pt x="218267" y="265666"/>
                </a:cubicBezTo>
                <a:cubicBezTo>
                  <a:pt x="242629" y="254818"/>
                  <a:pt x="278760" y="226950"/>
                  <a:pt x="332203" y="217151"/>
                </a:cubicBezTo>
                <a:cubicBezTo>
                  <a:pt x="318480" y="202462"/>
                  <a:pt x="308198" y="179452"/>
                  <a:pt x="297389" y="152011"/>
                </a:cubicBezTo>
                <a:cubicBezTo>
                  <a:pt x="291148" y="136173"/>
                  <a:pt x="292200" y="122649"/>
                  <a:pt x="292200" y="103398"/>
                </a:cubicBezTo>
                <a:cubicBezTo>
                  <a:pt x="292200" y="89250"/>
                  <a:pt x="289531" y="66536"/>
                  <a:pt x="293027" y="54062"/>
                </a:cubicBezTo>
                <a:cubicBezTo>
                  <a:pt x="304889" y="11719"/>
                  <a:pt x="334948" y="0"/>
                  <a:pt x="3701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defTabSz="609600"/>
            <a:endParaRPr 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Freeform 5@|5FFC:4308095|FBC:16777215|LFC:16777215|LBC:16777215"/>
          <p:cNvSpPr>
            <a:spLocks noEditPoints="1"/>
          </p:cNvSpPr>
          <p:nvPr/>
        </p:nvSpPr>
        <p:spPr bwMode="auto">
          <a:xfrm>
            <a:off x="1716939" y="1855685"/>
            <a:ext cx="1087967" cy="2152651"/>
          </a:xfrm>
          <a:custGeom>
            <a:avLst/>
            <a:gdLst>
              <a:gd name="T0" fmla="*/ 201 w 235"/>
              <a:gd name="T1" fmla="*/ 434 h 468"/>
              <a:gd name="T2" fmla="*/ 34 w 235"/>
              <a:gd name="T3" fmla="*/ 434 h 468"/>
              <a:gd name="T4" fmla="*/ 21 w 235"/>
              <a:gd name="T5" fmla="*/ 282 h 468"/>
              <a:gd name="T6" fmla="*/ 66 w 235"/>
              <a:gd name="T7" fmla="*/ 204 h 468"/>
              <a:gd name="T8" fmla="*/ 6 w 235"/>
              <a:gd name="T9" fmla="*/ 108 h 468"/>
              <a:gd name="T10" fmla="*/ 229 w 235"/>
              <a:gd name="T11" fmla="*/ 0 h 468"/>
              <a:gd name="T12" fmla="*/ 167 w 235"/>
              <a:gd name="T13" fmla="*/ 203 h 468"/>
              <a:gd name="T14" fmla="*/ 155 w 235"/>
              <a:gd name="T15" fmla="*/ 238 h 468"/>
              <a:gd name="T16" fmla="*/ 235 w 235"/>
              <a:gd name="T17" fmla="*/ 350 h 468"/>
              <a:gd name="T18" fmla="*/ 146 w 235"/>
              <a:gd name="T19" fmla="*/ 7 h 468"/>
              <a:gd name="T20" fmla="*/ 88 w 235"/>
              <a:gd name="T21" fmla="*/ 193 h 468"/>
              <a:gd name="T22" fmla="*/ 156 w 235"/>
              <a:gd name="T23" fmla="*/ 205 h 468"/>
              <a:gd name="T24" fmla="*/ 85 w 235"/>
              <a:gd name="T25" fmla="*/ 206 h 468"/>
              <a:gd name="T26" fmla="*/ 90 w 235"/>
              <a:gd name="T27" fmla="*/ 235 h 468"/>
              <a:gd name="T28" fmla="*/ 142 w 235"/>
              <a:gd name="T29" fmla="*/ 235 h 468"/>
              <a:gd name="T30" fmla="*/ 221 w 235"/>
              <a:gd name="T31" fmla="*/ 352 h 468"/>
              <a:gd name="T32" fmla="*/ 213 w 235"/>
              <a:gd name="T33" fmla="*/ 311 h 468"/>
              <a:gd name="T34" fmla="*/ 190 w 235"/>
              <a:gd name="T35" fmla="*/ 277 h 468"/>
              <a:gd name="T36" fmla="*/ 156 w 235"/>
              <a:gd name="T37" fmla="*/ 255 h 468"/>
              <a:gd name="T38" fmla="*/ 116 w 235"/>
              <a:gd name="T39" fmla="*/ 247 h 468"/>
              <a:gd name="T40" fmla="*/ 76 w 235"/>
              <a:gd name="T41" fmla="*/ 255 h 468"/>
              <a:gd name="T42" fmla="*/ 42 w 235"/>
              <a:gd name="T43" fmla="*/ 277 h 468"/>
              <a:gd name="T44" fmla="*/ 19 w 235"/>
              <a:gd name="T45" fmla="*/ 311 h 468"/>
              <a:gd name="T46" fmla="*/ 11 w 235"/>
              <a:gd name="T47" fmla="*/ 352 h 468"/>
              <a:gd name="T48" fmla="*/ 19 w 235"/>
              <a:gd name="T49" fmla="*/ 392 h 468"/>
              <a:gd name="T50" fmla="*/ 42 w 235"/>
              <a:gd name="T51" fmla="*/ 426 h 468"/>
              <a:gd name="T52" fmla="*/ 76 w 235"/>
              <a:gd name="T53" fmla="*/ 449 h 468"/>
              <a:gd name="T54" fmla="*/ 116 w 235"/>
              <a:gd name="T55" fmla="*/ 456 h 468"/>
              <a:gd name="T56" fmla="*/ 156 w 235"/>
              <a:gd name="T57" fmla="*/ 449 h 468"/>
              <a:gd name="T58" fmla="*/ 190 w 235"/>
              <a:gd name="T59" fmla="*/ 426 h 468"/>
              <a:gd name="T60" fmla="*/ 213 w 235"/>
              <a:gd name="T61" fmla="*/ 392 h 468"/>
              <a:gd name="T62" fmla="*/ 221 w 235"/>
              <a:gd name="T63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" h="468">
                <a:moveTo>
                  <a:pt x="235" y="350"/>
                </a:moveTo>
                <a:cubicBezTo>
                  <a:pt x="235" y="383"/>
                  <a:pt x="224" y="411"/>
                  <a:pt x="201" y="434"/>
                </a:cubicBezTo>
                <a:cubicBezTo>
                  <a:pt x="178" y="457"/>
                  <a:pt x="150" y="468"/>
                  <a:pt x="117" y="468"/>
                </a:cubicBezTo>
                <a:cubicBezTo>
                  <a:pt x="85" y="468"/>
                  <a:pt x="57" y="457"/>
                  <a:pt x="34" y="434"/>
                </a:cubicBezTo>
                <a:cubicBezTo>
                  <a:pt x="11" y="411"/>
                  <a:pt x="0" y="383"/>
                  <a:pt x="0" y="350"/>
                </a:cubicBezTo>
                <a:cubicBezTo>
                  <a:pt x="0" y="325"/>
                  <a:pt x="7" y="302"/>
                  <a:pt x="21" y="282"/>
                </a:cubicBezTo>
                <a:cubicBezTo>
                  <a:pt x="36" y="262"/>
                  <a:pt x="55" y="247"/>
                  <a:pt x="78" y="239"/>
                </a:cubicBezTo>
                <a:cubicBezTo>
                  <a:pt x="69" y="230"/>
                  <a:pt x="65" y="218"/>
                  <a:pt x="66" y="204"/>
                </a:cubicBezTo>
                <a:cubicBezTo>
                  <a:pt x="47" y="199"/>
                  <a:pt x="32" y="189"/>
                  <a:pt x="22" y="172"/>
                </a:cubicBezTo>
                <a:cubicBezTo>
                  <a:pt x="11" y="155"/>
                  <a:pt x="6" y="134"/>
                  <a:pt x="6" y="108"/>
                </a:cubicBezTo>
                <a:cubicBezTo>
                  <a:pt x="6" y="0"/>
                  <a:pt x="6" y="0"/>
                  <a:pt x="6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64"/>
                  <a:pt x="208" y="195"/>
                  <a:pt x="167" y="203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66" y="218"/>
                  <a:pt x="162" y="230"/>
                  <a:pt x="155" y="238"/>
                </a:cubicBezTo>
                <a:cubicBezTo>
                  <a:pt x="178" y="246"/>
                  <a:pt x="198" y="260"/>
                  <a:pt x="212" y="280"/>
                </a:cubicBezTo>
                <a:cubicBezTo>
                  <a:pt x="228" y="301"/>
                  <a:pt x="235" y="325"/>
                  <a:pt x="235" y="350"/>
                </a:cubicBezTo>
                <a:close/>
                <a:moveTo>
                  <a:pt x="146" y="193"/>
                </a:moveTo>
                <a:cubicBezTo>
                  <a:pt x="146" y="7"/>
                  <a:pt x="146" y="7"/>
                  <a:pt x="146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93"/>
                  <a:pt x="88" y="193"/>
                  <a:pt x="88" y="193"/>
                </a:cubicBezTo>
                <a:lnTo>
                  <a:pt x="146" y="193"/>
                </a:lnTo>
                <a:close/>
                <a:moveTo>
                  <a:pt x="156" y="205"/>
                </a:moveTo>
                <a:cubicBezTo>
                  <a:pt x="150" y="206"/>
                  <a:pt x="144" y="206"/>
                  <a:pt x="138" y="206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83" y="206"/>
                  <a:pt x="80" y="206"/>
                  <a:pt x="77" y="206"/>
                </a:cubicBezTo>
                <a:cubicBezTo>
                  <a:pt x="78" y="219"/>
                  <a:pt x="82" y="229"/>
                  <a:pt x="90" y="235"/>
                </a:cubicBezTo>
                <a:cubicBezTo>
                  <a:pt x="99" y="233"/>
                  <a:pt x="108" y="232"/>
                  <a:pt x="117" y="232"/>
                </a:cubicBezTo>
                <a:cubicBezTo>
                  <a:pt x="126" y="232"/>
                  <a:pt x="134" y="233"/>
                  <a:pt x="142" y="235"/>
                </a:cubicBezTo>
                <a:cubicBezTo>
                  <a:pt x="150" y="228"/>
                  <a:pt x="155" y="218"/>
                  <a:pt x="156" y="205"/>
                </a:cubicBezTo>
                <a:close/>
                <a:moveTo>
                  <a:pt x="221" y="352"/>
                </a:moveTo>
                <a:cubicBezTo>
                  <a:pt x="196" y="336"/>
                  <a:pt x="196" y="336"/>
                  <a:pt x="196" y="336"/>
                </a:cubicBezTo>
                <a:cubicBezTo>
                  <a:pt x="213" y="311"/>
                  <a:pt x="213" y="311"/>
                  <a:pt x="213" y="311"/>
                </a:cubicBezTo>
                <a:cubicBezTo>
                  <a:pt x="184" y="307"/>
                  <a:pt x="184" y="307"/>
                  <a:pt x="184" y="307"/>
                </a:cubicBezTo>
                <a:cubicBezTo>
                  <a:pt x="190" y="277"/>
                  <a:pt x="190" y="277"/>
                  <a:pt x="190" y="277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56" y="255"/>
                  <a:pt x="156" y="255"/>
                  <a:pt x="156" y="255"/>
                </a:cubicBezTo>
                <a:cubicBezTo>
                  <a:pt x="132" y="272"/>
                  <a:pt x="132" y="272"/>
                  <a:pt x="132" y="272"/>
                </a:cubicBezTo>
                <a:cubicBezTo>
                  <a:pt x="116" y="247"/>
                  <a:pt x="116" y="247"/>
                  <a:pt x="116" y="247"/>
                </a:cubicBezTo>
                <a:cubicBezTo>
                  <a:pt x="100" y="273"/>
                  <a:pt x="100" y="273"/>
                  <a:pt x="100" y="273"/>
                </a:cubicBezTo>
                <a:cubicBezTo>
                  <a:pt x="76" y="255"/>
                  <a:pt x="76" y="255"/>
                  <a:pt x="76" y="255"/>
                </a:cubicBezTo>
                <a:cubicBezTo>
                  <a:pt x="72" y="285"/>
                  <a:pt x="72" y="285"/>
                  <a:pt x="72" y="285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50" y="307"/>
                  <a:pt x="50" y="307"/>
                  <a:pt x="50" y="307"/>
                </a:cubicBezTo>
                <a:cubicBezTo>
                  <a:pt x="19" y="311"/>
                  <a:pt x="19" y="311"/>
                  <a:pt x="19" y="311"/>
                </a:cubicBezTo>
                <a:cubicBezTo>
                  <a:pt x="38" y="336"/>
                  <a:pt x="38" y="336"/>
                  <a:pt x="38" y="336"/>
                </a:cubicBezTo>
                <a:cubicBezTo>
                  <a:pt x="11" y="352"/>
                  <a:pt x="11" y="352"/>
                  <a:pt x="11" y="352"/>
                </a:cubicBezTo>
                <a:cubicBezTo>
                  <a:pt x="38" y="367"/>
                  <a:pt x="38" y="367"/>
                  <a:pt x="38" y="367"/>
                </a:cubicBezTo>
                <a:cubicBezTo>
                  <a:pt x="19" y="392"/>
                  <a:pt x="19" y="392"/>
                  <a:pt x="19" y="392"/>
                </a:cubicBezTo>
                <a:cubicBezTo>
                  <a:pt x="50" y="396"/>
                  <a:pt x="50" y="396"/>
                  <a:pt x="50" y="396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72" y="418"/>
                  <a:pt x="72" y="418"/>
                  <a:pt x="72" y="418"/>
                </a:cubicBezTo>
                <a:cubicBezTo>
                  <a:pt x="76" y="449"/>
                  <a:pt x="76" y="449"/>
                  <a:pt x="76" y="449"/>
                </a:cubicBezTo>
                <a:cubicBezTo>
                  <a:pt x="100" y="430"/>
                  <a:pt x="100" y="430"/>
                  <a:pt x="100" y="430"/>
                </a:cubicBezTo>
                <a:cubicBezTo>
                  <a:pt x="116" y="456"/>
                  <a:pt x="116" y="456"/>
                  <a:pt x="116" y="456"/>
                </a:cubicBezTo>
                <a:cubicBezTo>
                  <a:pt x="132" y="431"/>
                  <a:pt x="132" y="431"/>
                  <a:pt x="132" y="431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61" y="419"/>
                  <a:pt x="161" y="419"/>
                  <a:pt x="161" y="419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3" y="397"/>
                  <a:pt x="183" y="397"/>
                  <a:pt x="183" y="397"/>
                </a:cubicBezTo>
                <a:cubicBezTo>
                  <a:pt x="213" y="392"/>
                  <a:pt x="213" y="392"/>
                  <a:pt x="213" y="392"/>
                </a:cubicBezTo>
                <a:cubicBezTo>
                  <a:pt x="196" y="368"/>
                  <a:pt x="196" y="368"/>
                  <a:pt x="196" y="368"/>
                </a:cubicBezTo>
                <a:lnTo>
                  <a:pt x="221" y="3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AutoShape 241@|5FFC:4308095|FBC:16777215|LFC:16777215|LBC:16777215"/>
          <p:cNvSpPr/>
          <p:nvPr/>
        </p:nvSpPr>
        <p:spPr bwMode="auto">
          <a:xfrm>
            <a:off x="2082826" y="3233000"/>
            <a:ext cx="329797" cy="494698"/>
          </a:xfrm>
          <a:custGeom>
            <a:avLst/>
            <a:gdLst>
              <a:gd name="T0" fmla="*/ 43570284 w 21600"/>
              <a:gd name="T1" fmla="*/ 196188976 h 21600"/>
              <a:gd name="T2" fmla="*/ 39385446 w 21600"/>
              <a:gd name="T3" fmla="*/ 198505461 h 21600"/>
              <a:gd name="T4" fmla="*/ 36500531 w 21600"/>
              <a:gd name="T5" fmla="*/ 196188976 h 21600"/>
              <a:gd name="T6" fmla="*/ 29051197 w 21600"/>
              <a:gd name="T7" fmla="*/ 171080101 h 21600"/>
              <a:gd name="T8" fmla="*/ 28376023 w 21600"/>
              <a:gd name="T9" fmla="*/ 161379957 h 21600"/>
              <a:gd name="T10" fmla="*/ 29110596 w 21600"/>
              <a:gd name="T11" fmla="*/ 146814789 h 21600"/>
              <a:gd name="T12" fmla="*/ 28515774 w 21600"/>
              <a:gd name="T13" fmla="*/ 133666999 h 21600"/>
              <a:gd name="T14" fmla="*/ 29234271 w 21600"/>
              <a:gd name="T15" fmla="*/ 123926578 h 21600"/>
              <a:gd name="T16" fmla="*/ 36777815 w 21600"/>
              <a:gd name="T17" fmla="*/ 98517604 h 21600"/>
              <a:gd name="T18" fmla="*/ 39670919 w 21600"/>
              <a:gd name="T19" fmla="*/ 96092574 h 21600"/>
              <a:gd name="T20" fmla="*/ 43570284 w 21600"/>
              <a:gd name="T21" fmla="*/ 98095077 h 21600"/>
              <a:gd name="T22" fmla="*/ 58127084 w 21600"/>
              <a:gd name="T23" fmla="*/ 49047598 h 21600"/>
              <a:gd name="T24" fmla="*/ 43570284 w 21600"/>
              <a:gd name="T25" fmla="*/ 0 h 21600"/>
              <a:gd name="T26" fmla="*/ 29013844 w 21600"/>
              <a:gd name="T27" fmla="*/ 49047598 h 21600"/>
              <a:gd name="T28" fmla="*/ 29689018 w 21600"/>
              <a:gd name="T29" fmla="*/ 63026344 h 21600"/>
              <a:gd name="T30" fmla="*/ 28997401 w 21600"/>
              <a:gd name="T31" fmla="*/ 72754156 h 21600"/>
              <a:gd name="T32" fmla="*/ 21591383 w 21600"/>
              <a:gd name="T33" fmla="*/ 97699149 h 21600"/>
              <a:gd name="T34" fmla="*/ 18706468 w 21600"/>
              <a:gd name="T35" fmla="*/ 100043410 h 21600"/>
              <a:gd name="T36" fmla="*/ 14556800 w 21600"/>
              <a:gd name="T37" fmla="*/ 97767202 h 21600"/>
              <a:gd name="T38" fmla="*/ 0 w 21600"/>
              <a:gd name="T39" fmla="*/ 146814789 h 21600"/>
              <a:gd name="T40" fmla="*/ 14556800 w 21600"/>
              <a:gd name="T41" fmla="*/ 195848493 h 21600"/>
              <a:gd name="T42" fmla="*/ 18273090 w 21600"/>
              <a:gd name="T43" fmla="*/ 194036376 h 21600"/>
              <a:gd name="T44" fmla="*/ 21171438 w 21600"/>
              <a:gd name="T45" fmla="*/ 196502958 h 21600"/>
              <a:gd name="T46" fmla="*/ 28879330 w 21600"/>
              <a:gd name="T47" fmla="*/ 222470685 h 21600"/>
              <a:gd name="T48" fmla="*/ 29600463 w 21600"/>
              <a:gd name="T49" fmla="*/ 232224869 h 21600"/>
              <a:gd name="T50" fmla="*/ 29016437 w 21600"/>
              <a:gd name="T51" fmla="*/ 245236455 h 21600"/>
              <a:gd name="T52" fmla="*/ 43572877 w 21600"/>
              <a:gd name="T53" fmla="*/ 294284053 h 21600"/>
              <a:gd name="T54" fmla="*/ 58129677 w 21600"/>
              <a:gd name="T55" fmla="*/ 245236455 h 21600"/>
              <a:gd name="T56" fmla="*/ 43570284 w 21600"/>
              <a:gd name="T57" fmla="*/ 196188976 h 21600"/>
              <a:gd name="T58" fmla="*/ 43570284 w 21600"/>
              <a:gd name="T59" fmla="*/ 196188976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>
                <a:moveTo>
                  <a:pt x="16190" y="14400"/>
                </a:moveTo>
                <a:cubicBezTo>
                  <a:pt x="15417" y="14400"/>
                  <a:pt x="14635" y="14570"/>
                  <a:pt x="14635" y="14570"/>
                </a:cubicBezTo>
                <a:cubicBezTo>
                  <a:pt x="14296" y="14644"/>
                  <a:pt x="13814" y="14566"/>
                  <a:pt x="13563" y="14400"/>
                </a:cubicBezTo>
                <a:lnTo>
                  <a:pt x="10795" y="12557"/>
                </a:lnTo>
                <a:cubicBezTo>
                  <a:pt x="10544" y="12389"/>
                  <a:pt x="10430" y="12069"/>
                  <a:pt x="10544" y="11845"/>
                </a:cubicBezTo>
                <a:cubicBezTo>
                  <a:pt x="10544" y="11845"/>
                  <a:pt x="10817" y="11303"/>
                  <a:pt x="10817" y="10776"/>
                </a:cubicBezTo>
                <a:cubicBezTo>
                  <a:pt x="10817" y="10288"/>
                  <a:pt x="10596" y="9811"/>
                  <a:pt x="10596" y="9811"/>
                </a:cubicBezTo>
                <a:cubicBezTo>
                  <a:pt x="10492" y="9585"/>
                  <a:pt x="10612" y="9263"/>
                  <a:pt x="10863" y="9096"/>
                </a:cubicBezTo>
                <a:lnTo>
                  <a:pt x="13666" y="7231"/>
                </a:lnTo>
                <a:cubicBezTo>
                  <a:pt x="13917" y="7063"/>
                  <a:pt x="14401" y="6983"/>
                  <a:pt x="14741" y="7053"/>
                </a:cubicBezTo>
                <a:cubicBezTo>
                  <a:pt x="14741" y="7053"/>
                  <a:pt x="15458" y="7200"/>
                  <a:pt x="16190" y="7200"/>
                </a:cubicBezTo>
                <a:cubicBezTo>
                  <a:pt x="19177" y="7200"/>
                  <a:pt x="21599" y="5588"/>
                  <a:pt x="21599" y="3600"/>
                </a:cubicBezTo>
                <a:cubicBezTo>
                  <a:pt x="21599" y="1612"/>
                  <a:pt x="19177" y="0"/>
                  <a:pt x="16190" y="0"/>
                </a:cubicBezTo>
                <a:cubicBezTo>
                  <a:pt x="13203" y="0"/>
                  <a:pt x="10781" y="1612"/>
                  <a:pt x="10781" y="3600"/>
                </a:cubicBezTo>
                <a:cubicBezTo>
                  <a:pt x="10781" y="4110"/>
                  <a:pt x="11032" y="4626"/>
                  <a:pt x="11032" y="4626"/>
                </a:cubicBezTo>
                <a:cubicBezTo>
                  <a:pt x="11142" y="4852"/>
                  <a:pt x="11026" y="5173"/>
                  <a:pt x="10775" y="5340"/>
                </a:cubicBezTo>
                <a:lnTo>
                  <a:pt x="8023" y="7171"/>
                </a:lnTo>
                <a:cubicBezTo>
                  <a:pt x="7771" y="7339"/>
                  <a:pt x="7289" y="7416"/>
                  <a:pt x="6951" y="7343"/>
                </a:cubicBezTo>
                <a:cubicBezTo>
                  <a:pt x="6951" y="7343"/>
                  <a:pt x="6176" y="7176"/>
                  <a:pt x="5409" y="7176"/>
                </a:cubicBezTo>
                <a:cubicBezTo>
                  <a:pt x="2422" y="7176"/>
                  <a:pt x="0" y="8787"/>
                  <a:pt x="0" y="10776"/>
                </a:cubicBezTo>
                <a:cubicBezTo>
                  <a:pt x="0" y="12764"/>
                  <a:pt x="2422" y="14375"/>
                  <a:pt x="5409" y="14375"/>
                </a:cubicBezTo>
                <a:cubicBezTo>
                  <a:pt x="6116" y="14375"/>
                  <a:pt x="6790" y="14242"/>
                  <a:pt x="6790" y="14242"/>
                </a:cubicBezTo>
                <a:cubicBezTo>
                  <a:pt x="7131" y="14174"/>
                  <a:pt x="7615" y="14255"/>
                  <a:pt x="7867" y="14423"/>
                </a:cubicBezTo>
                <a:lnTo>
                  <a:pt x="10731" y="16329"/>
                </a:lnTo>
                <a:cubicBezTo>
                  <a:pt x="10982" y="16496"/>
                  <a:pt x="11103" y="16818"/>
                  <a:pt x="10999" y="17045"/>
                </a:cubicBezTo>
                <a:cubicBezTo>
                  <a:pt x="10999" y="17045"/>
                  <a:pt x="10782" y="17516"/>
                  <a:pt x="10782" y="18000"/>
                </a:cubicBezTo>
                <a:cubicBezTo>
                  <a:pt x="10782" y="19988"/>
                  <a:pt x="13204" y="21600"/>
                  <a:pt x="16191" y="21600"/>
                </a:cubicBezTo>
                <a:cubicBezTo>
                  <a:pt x="19178" y="21600"/>
                  <a:pt x="21600" y="19988"/>
                  <a:pt x="21600" y="18000"/>
                </a:cubicBezTo>
                <a:cubicBezTo>
                  <a:pt x="21599" y="16012"/>
                  <a:pt x="19177" y="14400"/>
                  <a:pt x="16190" y="14400"/>
                </a:cubicBezTo>
                <a:close/>
                <a:moveTo>
                  <a:pt x="16190" y="1440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defTabSz="609600"/>
            <a:endParaRPr 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386075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389666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954812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3958403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523549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527140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92286" y="4261879"/>
            <a:ext cx="177715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95877" y="4547784"/>
            <a:ext cx="177405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Arc 44"/>
          <p:cNvSpPr/>
          <p:nvPr/>
        </p:nvSpPr>
        <p:spPr>
          <a:xfrm rot="10800000">
            <a:off x="4403494" y="1935072"/>
            <a:ext cx="3443978" cy="3443975"/>
          </a:xfrm>
          <a:prstGeom prst="arc">
            <a:avLst>
              <a:gd name="adj1" fmla="val 16200000"/>
              <a:gd name="adj2" fmla="val 16185280"/>
            </a:avLst>
          </a:prstGeom>
          <a:noFill/>
          <a:ln w="19050" cap="flat" cmpd="sng" algn="ctr">
            <a:solidFill>
              <a:schemeClr val="bg1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Oval 13"/>
          <p:cNvSpPr/>
          <p:nvPr/>
        </p:nvSpPr>
        <p:spPr bwMode="auto">
          <a:xfrm>
            <a:off x="5468400" y="2957567"/>
            <a:ext cx="1314164" cy="1307735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152"/>
          <p:cNvSpPr>
            <a:spLocks noEditPoints="1"/>
          </p:cNvSpPr>
          <p:nvPr/>
        </p:nvSpPr>
        <p:spPr bwMode="auto">
          <a:xfrm>
            <a:off x="5871230" y="3376471"/>
            <a:ext cx="508503" cy="469926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Down Arrow 4"/>
          <p:cNvSpPr/>
          <p:nvPr/>
        </p:nvSpPr>
        <p:spPr bwMode="auto">
          <a:xfrm>
            <a:off x="5523959" y="1625180"/>
            <a:ext cx="1203046" cy="127381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Down Arrow 15"/>
          <p:cNvSpPr/>
          <p:nvPr/>
        </p:nvSpPr>
        <p:spPr bwMode="auto">
          <a:xfrm rot="3600000">
            <a:off x="6748610" y="2353863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Down Arrow 17"/>
          <p:cNvSpPr/>
          <p:nvPr/>
        </p:nvSpPr>
        <p:spPr bwMode="auto">
          <a:xfrm rot="18000000" flipV="1">
            <a:off x="6721509" y="365761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Down Arrow 20"/>
          <p:cNvSpPr/>
          <p:nvPr/>
        </p:nvSpPr>
        <p:spPr bwMode="auto">
          <a:xfrm rot="10800000">
            <a:off x="5523960" y="4331772"/>
            <a:ext cx="1203046" cy="127381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Down Arrow 19"/>
          <p:cNvSpPr/>
          <p:nvPr/>
        </p:nvSpPr>
        <p:spPr bwMode="auto">
          <a:xfrm rot="3600000" flipH="1" flipV="1">
            <a:off x="4323160" y="365761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Down Arrow 16"/>
          <p:cNvSpPr/>
          <p:nvPr/>
        </p:nvSpPr>
        <p:spPr bwMode="auto">
          <a:xfrm rot="18000000" flipH="1">
            <a:off x="4312256" y="2317724"/>
            <a:ext cx="1203046" cy="1273813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rtlCol="0" anchor="t" anchorCtr="0" compatLnSpc="1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45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8251983" y="242842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256064" y="271432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228843" y="404586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232924" y="433177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723360" y="242842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727441" y="271432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00220" y="404586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704301" y="433177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999370" y="575350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03451" y="603940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4976230" y="84406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4980311" y="112996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Freeform 71"/>
          <p:cNvSpPr>
            <a:spLocks noEditPoints="1"/>
          </p:cNvSpPr>
          <p:nvPr/>
        </p:nvSpPr>
        <p:spPr bwMode="auto">
          <a:xfrm>
            <a:off x="5207091" y="2005319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 71"/>
          <p:cNvSpPr>
            <a:spLocks noEditPoints="1"/>
          </p:cNvSpPr>
          <p:nvPr/>
        </p:nvSpPr>
        <p:spPr bwMode="auto">
          <a:xfrm flipH="1">
            <a:off x="6221108" y="2005319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71"/>
          <p:cNvSpPr>
            <a:spLocks noEditPoints="1"/>
          </p:cNvSpPr>
          <p:nvPr/>
        </p:nvSpPr>
        <p:spPr bwMode="auto">
          <a:xfrm>
            <a:off x="5207091" y="3577043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 71"/>
          <p:cNvSpPr>
            <a:spLocks noEditPoints="1"/>
          </p:cNvSpPr>
          <p:nvPr/>
        </p:nvSpPr>
        <p:spPr bwMode="auto">
          <a:xfrm flipH="1">
            <a:off x="6221108" y="3577043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71"/>
          <p:cNvSpPr>
            <a:spLocks noEditPoints="1"/>
          </p:cNvSpPr>
          <p:nvPr/>
        </p:nvSpPr>
        <p:spPr bwMode="auto">
          <a:xfrm>
            <a:off x="5207091" y="5148767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71"/>
          <p:cNvSpPr>
            <a:spLocks noEditPoints="1"/>
          </p:cNvSpPr>
          <p:nvPr/>
        </p:nvSpPr>
        <p:spPr bwMode="auto">
          <a:xfrm flipH="1">
            <a:off x="6221108" y="5148767"/>
            <a:ext cx="739991" cy="739991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68" y="156"/>
              </a:cxn>
              <a:cxn ang="0">
                <a:pos x="156" y="168"/>
              </a:cxn>
              <a:cxn ang="0">
                <a:pos x="149" y="166"/>
              </a:cxn>
              <a:cxn ang="0">
                <a:pos x="149" y="166"/>
              </a:cxn>
              <a:cxn ang="0">
                <a:pos x="112" y="139"/>
              </a:cxn>
              <a:cxn ang="0">
                <a:pos x="112" y="156"/>
              </a:cxn>
              <a:cxn ang="0">
                <a:pos x="100" y="168"/>
              </a:cxn>
              <a:cxn ang="0">
                <a:pos x="88" y="156"/>
              </a:cxn>
              <a:cxn ang="0">
                <a:pos x="88" y="100"/>
              </a:cxn>
              <a:cxn ang="0">
                <a:pos x="100" y="88"/>
              </a:cxn>
              <a:cxn ang="0">
                <a:pos x="112" y="100"/>
              </a:cxn>
              <a:cxn ang="0">
                <a:pos x="112" y="117"/>
              </a:cxn>
              <a:cxn ang="0">
                <a:pos x="149" y="90"/>
              </a:cxn>
              <a:cxn ang="0">
                <a:pos x="149" y="90"/>
              </a:cxn>
              <a:cxn ang="0">
                <a:pos x="156" y="88"/>
              </a:cxn>
              <a:cxn ang="0">
                <a:pos x="168" y="100"/>
              </a:cxn>
              <a:cxn ang="0">
                <a:pos x="168" y="156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68" y="156"/>
                </a:moveTo>
                <a:cubicBezTo>
                  <a:pt x="168" y="163"/>
                  <a:pt x="163" y="168"/>
                  <a:pt x="156" y="168"/>
                </a:cubicBezTo>
                <a:cubicBezTo>
                  <a:pt x="153" y="168"/>
                  <a:pt x="151" y="167"/>
                  <a:pt x="149" y="166"/>
                </a:cubicBezTo>
                <a:cubicBezTo>
                  <a:pt x="149" y="166"/>
                  <a:pt x="149" y="166"/>
                  <a:pt x="149" y="166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12" y="163"/>
                  <a:pt x="107" y="168"/>
                  <a:pt x="100" y="168"/>
                </a:cubicBezTo>
                <a:cubicBezTo>
                  <a:pt x="93" y="168"/>
                  <a:pt x="88" y="163"/>
                  <a:pt x="88" y="15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93"/>
                  <a:pt x="93" y="88"/>
                  <a:pt x="100" y="88"/>
                </a:cubicBezTo>
                <a:cubicBezTo>
                  <a:pt x="107" y="88"/>
                  <a:pt x="112" y="93"/>
                  <a:pt x="112" y="100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49" y="90"/>
                  <a:pt x="149" y="90"/>
                  <a:pt x="149" y="90"/>
                </a:cubicBezTo>
                <a:cubicBezTo>
                  <a:pt x="151" y="89"/>
                  <a:pt x="153" y="88"/>
                  <a:pt x="156" y="88"/>
                </a:cubicBezTo>
                <a:cubicBezTo>
                  <a:pt x="163" y="88"/>
                  <a:pt x="168" y="93"/>
                  <a:pt x="168" y="100"/>
                </a:cubicBezTo>
                <a:lnTo>
                  <a:pt x="168" y="1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2598217" y="208193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602298" y="236784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9460" y="365773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623541" y="394363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594136" y="52335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598217" y="55194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235125" y="20900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239206" y="23759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235125" y="366586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239206" y="395176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235125" y="524165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239206" y="5527560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Freeform 55"/>
          <p:cNvSpPr/>
          <p:nvPr/>
        </p:nvSpPr>
        <p:spPr>
          <a:xfrm rot="16200000">
            <a:off x="8962795" y="244959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Freeform 52"/>
          <p:cNvSpPr/>
          <p:nvPr/>
        </p:nvSpPr>
        <p:spPr>
          <a:xfrm rot="16200000">
            <a:off x="6491921" y="2437315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Freeform 51"/>
          <p:cNvSpPr/>
          <p:nvPr/>
        </p:nvSpPr>
        <p:spPr>
          <a:xfrm rot="16200000">
            <a:off x="4015508" y="2437316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Freeform 50"/>
          <p:cNvSpPr/>
          <p:nvPr/>
        </p:nvSpPr>
        <p:spPr>
          <a:xfrm rot="16200000">
            <a:off x="1543923" y="2438327"/>
            <a:ext cx="1560141" cy="1402994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0" name="Straight Connector 29"/>
          <p:cNvCxnSpPr/>
          <p:nvPr/>
        </p:nvCxnSpPr>
        <p:spPr>
          <a:xfrm flipH="1">
            <a:off x="1305756" y="2997855"/>
            <a:ext cx="9321544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44"/>
          <p:cNvSpPr/>
          <p:nvPr/>
        </p:nvSpPr>
        <p:spPr>
          <a:xfrm rot="16200000">
            <a:off x="1548204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Freeform 53"/>
          <p:cNvSpPr/>
          <p:nvPr/>
        </p:nvSpPr>
        <p:spPr>
          <a:xfrm rot="16200000">
            <a:off x="4015508" y="2351329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Freeform 68"/>
          <p:cNvSpPr/>
          <p:nvPr/>
        </p:nvSpPr>
        <p:spPr>
          <a:xfrm rot="16200000">
            <a:off x="6491921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Freeform 71"/>
          <p:cNvSpPr/>
          <p:nvPr/>
        </p:nvSpPr>
        <p:spPr>
          <a:xfrm rot="16200000">
            <a:off x="8968337" y="2351328"/>
            <a:ext cx="1560141" cy="1411556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10"/>
            <a:endParaRPr lang="en-US" sz="355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 Placeholder 3"/>
          <p:cNvSpPr txBox="1"/>
          <p:nvPr/>
        </p:nvSpPr>
        <p:spPr>
          <a:xfrm>
            <a:off x="2057295" y="2727615"/>
            <a:ext cx="442429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6" name="Text Placeholder 3"/>
          <p:cNvSpPr txBox="1"/>
          <p:nvPr/>
        </p:nvSpPr>
        <p:spPr>
          <a:xfrm>
            <a:off x="4535990" y="2727615"/>
            <a:ext cx="442429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7" name="Text Placeholder 3"/>
          <p:cNvSpPr txBox="1"/>
          <p:nvPr/>
        </p:nvSpPr>
        <p:spPr>
          <a:xfrm>
            <a:off x="7014685" y="2727615"/>
            <a:ext cx="442429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8" name="Text Placeholder 3"/>
          <p:cNvSpPr txBox="1"/>
          <p:nvPr/>
        </p:nvSpPr>
        <p:spPr>
          <a:xfrm>
            <a:off x="9493381" y="2727615"/>
            <a:ext cx="442429" cy="43088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EF6348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1109469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59650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588164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138345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102951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653132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573825" y="41890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124006" y="4538417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第三章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Oval 9"/>
          <p:cNvSpPr/>
          <p:nvPr/>
        </p:nvSpPr>
        <p:spPr>
          <a:xfrm>
            <a:off x="1975878" y="1980805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7" name="Oval 22"/>
          <p:cNvSpPr/>
          <p:nvPr/>
        </p:nvSpPr>
        <p:spPr>
          <a:xfrm>
            <a:off x="4413643" y="1980806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8" name="Oval 34"/>
          <p:cNvSpPr/>
          <p:nvPr/>
        </p:nvSpPr>
        <p:spPr>
          <a:xfrm>
            <a:off x="6829192" y="1980807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solidFill>
                <a:srgbClr val="445469"/>
              </a:solidFill>
              <a:cs typeface="+mn-ea"/>
              <a:sym typeface="+mn-lt"/>
            </a:endParaRPr>
          </a:p>
        </p:txBody>
      </p:sp>
      <p:sp>
        <p:nvSpPr>
          <p:cNvPr id="9" name="Oval 38"/>
          <p:cNvSpPr/>
          <p:nvPr/>
        </p:nvSpPr>
        <p:spPr>
          <a:xfrm>
            <a:off x="9266957" y="1980807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0" name="Oval 42"/>
          <p:cNvSpPr/>
          <p:nvPr/>
        </p:nvSpPr>
        <p:spPr>
          <a:xfrm>
            <a:off x="3194761" y="4013764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dirty="0">
                <a:solidFill>
                  <a:srgbClr val="445469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Oval 46"/>
          <p:cNvSpPr/>
          <p:nvPr/>
        </p:nvSpPr>
        <p:spPr>
          <a:xfrm>
            <a:off x="5610310" y="4013765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50"/>
          <p:cNvSpPr/>
          <p:nvPr/>
        </p:nvSpPr>
        <p:spPr>
          <a:xfrm>
            <a:off x="8048075" y="4013764"/>
            <a:ext cx="812588" cy="812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5840568" y="4248215"/>
            <a:ext cx="352068" cy="310155"/>
          </a:xfrm>
          <a:custGeom>
            <a:avLst/>
            <a:gdLst>
              <a:gd name="T0" fmla="*/ 148 w 296"/>
              <a:gd name="T1" fmla="*/ 0 h 262"/>
              <a:gd name="T2" fmla="*/ 164 w 296"/>
              <a:gd name="T3" fmla="*/ 8 h 262"/>
              <a:gd name="T4" fmla="*/ 287 w 296"/>
              <a:gd name="T5" fmla="*/ 150 h 262"/>
              <a:gd name="T6" fmla="*/ 278 w 296"/>
              <a:gd name="T7" fmla="*/ 170 h 262"/>
              <a:gd name="T8" fmla="*/ 227 w 296"/>
              <a:gd name="T9" fmla="*/ 170 h 262"/>
              <a:gd name="T10" fmla="*/ 202 w 296"/>
              <a:gd name="T11" fmla="*/ 170 h 262"/>
              <a:gd name="T12" fmla="*/ 202 w 296"/>
              <a:gd name="T13" fmla="*/ 237 h 262"/>
              <a:gd name="T14" fmla="*/ 177 w 296"/>
              <a:gd name="T15" fmla="*/ 262 h 262"/>
              <a:gd name="T16" fmla="*/ 119 w 296"/>
              <a:gd name="T17" fmla="*/ 262 h 262"/>
              <a:gd name="T18" fmla="*/ 94 w 296"/>
              <a:gd name="T19" fmla="*/ 237 h 262"/>
              <a:gd name="T20" fmla="*/ 94 w 296"/>
              <a:gd name="T21" fmla="*/ 170 h 262"/>
              <a:gd name="T22" fmla="*/ 68 w 296"/>
              <a:gd name="T23" fmla="*/ 170 h 262"/>
              <a:gd name="T24" fmla="*/ 18 w 296"/>
              <a:gd name="T25" fmla="*/ 170 h 262"/>
              <a:gd name="T26" fmla="*/ 9 w 296"/>
              <a:gd name="T27" fmla="*/ 150 h 262"/>
              <a:gd name="T28" fmla="*/ 132 w 296"/>
              <a:gd name="T29" fmla="*/ 8 h 262"/>
              <a:gd name="T30" fmla="*/ 148 w 296"/>
              <a:gd name="T31" fmla="*/ 0 h 262"/>
              <a:gd name="T32" fmla="*/ 148 w 296"/>
              <a:gd name="T33" fmla="*/ 19 h 262"/>
              <a:gd name="T34" fmla="*/ 146 w 296"/>
              <a:gd name="T35" fmla="*/ 20 h 262"/>
              <a:gd name="T36" fmla="*/ 146 w 296"/>
              <a:gd name="T37" fmla="*/ 21 h 262"/>
              <a:gd name="T38" fmla="*/ 33 w 296"/>
              <a:gd name="T39" fmla="*/ 151 h 262"/>
              <a:gd name="T40" fmla="*/ 68 w 296"/>
              <a:gd name="T41" fmla="*/ 151 h 262"/>
              <a:gd name="T42" fmla="*/ 94 w 296"/>
              <a:gd name="T43" fmla="*/ 151 h 262"/>
              <a:gd name="T44" fmla="*/ 112 w 296"/>
              <a:gd name="T45" fmla="*/ 170 h 262"/>
              <a:gd name="T46" fmla="*/ 112 w 296"/>
              <a:gd name="T47" fmla="*/ 237 h 262"/>
              <a:gd name="T48" fmla="*/ 119 w 296"/>
              <a:gd name="T49" fmla="*/ 244 h 262"/>
              <a:gd name="T50" fmla="*/ 177 w 296"/>
              <a:gd name="T51" fmla="*/ 244 h 262"/>
              <a:gd name="T52" fmla="*/ 183 w 296"/>
              <a:gd name="T53" fmla="*/ 237 h 262"/>
              <a:gd name="T54" fmla="*/ 183 w 296"/>
              <a:gd name="T55" fmla="*/ 170 h 262"/>
              <a:gd name="T56" fmla="*/ 202 w 296"/>
              <a:gd name="T57" fmla="*/ 151 h 262"/>
              <a:gd name="T58" fmla="*/ 227 w 296"/>
              <a:gd name="T59" fmla="*/ 151 h 262"/>
              <a:gd name="T60" fmla="*/ 263 w 296"/>
              <a:gd name="T61" fmla="*/ 151 h 262"/>
              <a:gd name="T62" fmla="*/ 150 w 296"/>
              <a:gd name="T63" fmla="*/ 21 h 262"/>
              <a:gd name="T64" fmla="*/ 150 w 296"/>
              <a:gd name="T65" fmla="*/ 20 h 262"/>
              <a:gd name="T66" fmla="*/ 148 w 296"/>
              <a:gd name="T67" fmla="*/ 1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96" h="262">
                <a:moveTo>
                  <a:pt x="148" y="0"/>
                </a:moveTo>
                <a:cubicBezTo>
                  <a:pt x="154" y="0"/>
                  <a:pt x="160" y="3"/>
                  <a:pt x="164" y="8"/>
                </a:cubicBezTo>
                <a:cubicBezTo>
                  <a:pt x="287" y="150"/>
                  <a:pt x="287" y="150"/>
                  <a:pt x="287" y="150"/>
                </a:cubicBezTo>
                <a:cubicBezTo>
                  <a:pt x="296" y="161"/>
                  <a:pt x="292" y="170"/>
                  <a:pt x="278" y="170"/>
                </a:cubicBezTo>
                <a:cubicBezTo>
                  <a:pt x="227" y="170"/>
                  <a:pt x="227" y="170"/>
                  <a:pt x="227" y="170"/>
                </a:cubicBezTo>
                <a:cubicBezTo>
                  <a:pt x="220" y="170"/>
                  <a:pt x="211" y="170"/>
                  <a:pt x="202" y="170"/>
                </a:cubicBezTo>
                <a:cubicBezTo>
                  <a:pt x="202" y="237"/>
                  <a:pt x="202" y="237"/>
                  <a:pt x="202" y="237"/>
                </a:cubicBezTo>
                <a:cubicBezTo>
                  <a:pt x="202" y="251"/>
                  <a:pt x="190" y="262"/>
                  <a:pt x="177" y="262"/>
                </a:cubicBezTo>
                <a:cubicBezTo>
                  <a:pt x="119" y="262"/>
                  <a:pt x="119" y="262"/>
                  <a:pt x="119" y="262"/>
                </a:cubicBezTo>
                <a:cubicBezTo>
                  <a:pt x="105" y="262"/>
                  <a:pt x="94" y="251"/>
                  <a:pt x="94" y="237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85" y="170"/>
                  <a:pt x="75" y="170"/>
                  <a:pt x="68" y="170"/>
                </a:cubicBezTo>
                <a:cubicBezTo>
                  <a:pt x="18" y="170"/>
                  <a:pt x="18" y="170"/>
                  <a:pt x="18" y="170"/>
                </a:cubicBezTo>
                <a:cubicBezTo>
                  <a:pt x="4" y="170"/>
                  <a:pt x="0" y="161"/>
                  <a:pt x="9" y="150"/>
                </a:cubicBezTo>
                <a:cubicBezTo>
                  <a:pt x="132" y="8"/>
                  <a:pt x="132" y="8"/>
                  <a:pt x="132" y="8"/>
                </a:cubicBezTo>
                <a:cubicBezTo>
                  <a:pt x="136" y="3"/>
                  <a:pt x="142" y="0"/>
                  <a:pt x="148" y="0"/>
                </a:cubicBezTo>
                <a:moveTo>
                  <a:pt x="148" y="19"/>
                </a:moveTo>
                <a:cubicBezTo>
                  <a:pt x="147" y="19"/>
                  <a:pt x="147" y="20"/>
                  <a:pt x="146" y="20"/>
                </a:cubicBezTo>
                <a:cubicBezTo>
                  <a:pt x="146" y="21"/>
                  <a:pt x="146" y="21"/>
                  <a:pt x="146" y="21"/>
                </a:cubicBezTo>
                <a:cubicBezTo>
                  <a:pt x="33" y="151"/>
                  <a:pt x="33" y="151"/>
                  <a:pt x="33" y="151"/>
                </a:cubicBezTo>
                <a:cubicBezTo>
                  <a:pt x="68" y="151"/>
                  <a:pt x="68" y="151"/>
                  <a:pt x="68" y="151"/>
                </a:cubicBezTo>
                <a:cubicBezTo>
                  <a:pt x="94" y="151"/>
                  <a:pt x="94" y="151"/>
                  <a:pt x="94" y="151"/>
                </a:cubicBezTo>
                <a:cubicBezTo>
                  <a:pt x="104" y="151"/>
                  <a:pt x="112" y="159"/>
                  <a:pt x="112" y="170"/>
                </a:cubicBezTo>
                <a:cubicBezTo>
                  <a:pt x="112" y="237"/>
                  <a:pt x="112" y="237"/>
                  <a:pt x="112" y="237"/>
                </a:cubicBezTo>
                <a:cubicBezTo>
                  <a:pt x="112" y="241"/>
                  <a:pt x="115" y="244"/>
                  <a:pt x="119" y="244"/>
                </a:cubicBezTo>
                <a:cubicBezTo>
                  <a:pt x="177" y="244"/>
                  <a:pt x="177" y="244"/>
                  <a:pt x="177" y="244"/>
                </a:cubicBezTo>
                <a:cubicBezTo>
                  <a:pt x="180" y="244"/>
                  <a:pt x="183" y="241"/>
                  <a:pt x="183" y="237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3" y="159"/>
                  <a:pt x="192" y="151"/>
                  <a:pt x="202" y="151"/>
                </a:cubicBezTo>
                <a:cubicBezTo>
                  <a:pt x="227" y="151"/>
                  <a:pt x="227" y="151"/>
                  <a:pt x="227" y="151"/>
                </a:cubicBezTo>
                <a:cubicBezTo>
                  <a:pt x="263" y="151"/>
                  <a:pt x="263" y="151"/>
                  <a:pt x="263" y="151"/>
                </a:cubicBezTo>
                <a:cubicBezTo>
                  <a:pt x="150" y="21"/>
                  <a:pt x="150" y="21"/>
                  <a:pt x="150" y="21"/>
                </a:cubicBezTo>
                <a:cubicBezTo>
                  <a:pt x="150" y="21"/>
                  <a:pt x="150" y="21"/>
                  <a:pt x="150" y="20"/>
                </a:cubicBezTo>
                <a:cubicBezTo>
                  <a:pt x="149" y="19"/>
                  <a:pt x="148" y="19"/>
                  <a:pt x="148" y="19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91"/>
          <p:cNvSpPr/>
          <p:nvPr/>
        </p:nvSpPr>
        <p:spPr bwMode="auto">
          <a:xfrm>
            <a:off x="7145274" y="2217351"/>
            <a:ext cx="171843" cy="341591"/>
          </a:xfrm>
          <a:custGeom>
            <a:avLst/>
            <a:gdLst>
              <a:gd name="T0" fmla="*/ 144 w 144"/>
              <a:gd name="T1" fmla="*/ 72 h 288"/>
              <a:gd name="T2" fmla="*/ 72 w 144"/>
              <a:gd name="T3" fmla="*/ 0 h 288"/>
              <a:gd name="T4" fmla="*/ 0 w 144"/>
              <a:gd name="T5" fmla="*/ 72 h 288"/>
              <a:gd name="T6" fmla="*/ 36 w 144"/>
              <a:gd name="T7" fmla="*/ 134 h 288"/>
              <a:gd name="T8" fmla="*/ 0 w 144"/>
              <a:gd name="T9" fmla="*/ 288 h 288"/>
              <a:gd name="T10" fmla="*/ 144 w 144"/>
              <a:gd name="T11" fmla="*/ 288 h 288"/>
              <a:gd name="T12" fmla="*/ 109 w 144"/>
              <a:gd name="T13" fmla="*/ 134 h 288"/>
              <a:gd name="T14" fmla="*/ 144 w 144"/>
              <a:gd name="T15" fmla="*/ 72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288">
                <a:moveTo>
                  <a:pt x="144" y="72"/>
                </a:moveTo>
                <a:cubicBezTo>
                  <a:pt x="144" y="32"/>
                  <a:pt x="112" y="0"/>
                  <a:pt x="72" y="0"/>
                </a:cubicBezTo>
                <a:cubicBezTo>
                  <a:pt x="33" y="0"/>
                  <a:pt x="0" y="32"/>
                  <a:pt x="0" y="72"/>
                </a:cubicBezTo>
                <a:cubicBezTo>
                  <a:pt x="0" y="98"/>
                  <a:pt x="14" y="121"/>
                  <a:pt x="36" y="134"/>
                </a:cubicBezTo>
                <a:cubicBezTo>
                  <a:pt x="0" y="288"/>
                  <a:pt x="0" y="288"/>
                  <a:pt x="0" y="288"/>
                </a:cubicBezTo>
                <a:cubicBezTo>
                  <a:pt x="144" y="288"/>
                  <a:pt x="144" y="288"/>
                  <a:pt x="144" y="288"/>
                </a:cubicBezTo>
                <a:cubicBezTo>
                  <a:pt x="109" y="134"/>
                  <a:pt x="109" y="134"/>
                  <a:pt x="109" y="134"/>
                </a:cubicBezTo>
                <a:cubicBezTo>
                  <a:pt x="130" y="121"/>
                  <a:pt x="144" y="98"/>
                  <a:pt x="144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Freeform 93"/>
          <p:cNvSpPr>
            <a:spLocks noEditPoints="1"/>
          </p:cNvSpPr>
          <p:nvPr/>
        </p:nvSpPr>
        <p:spPr bwMode="auto">
          <a:xfrm>
            <a:off x="2254337" y="2215256"/>
            <a:ext cx="255669" cy="343686"/>
          </a:xfrm>
          <a:custGeom>
            <a:avLst/>
            <a:gdLst>
              <a:gd name="T0" fmla="*/ 188 w 216"/>
              <a:gd name="T1" fmla="*/ 126 h 288"/>
              <a:gd name="T2" fmla="*/ 188 w 216"/>
              <a:gd name="T3" fmla="*/ 79 h 288"/>
              <a:gd name="T4" fmla="*/ 109 w 216"/>
              <a:gd name="T5" fmla="*/ 0 h 288"/>
              <a:gd name="T6" fmla="*/ 108 w 216"/>
              <a:gd name="T7" fmla="*/ 0 h 288"/>
              <a:gd name="T8" fmla="*/ 106 w 216"/>
              <a:gd name="T9" fmla="*/ 0 h 288"/>
              <a:gd name="T10" fmla="*/ 28 w 216"/>
              <a:gd name="T11" fmla="*/ 79 h 288"/>
              <a:gd name="T12" fmla="*/ 28 w 216"/>
              <a:gd name="T13" fmla="*/ 126 h 288"/>
              <a:gd name="T14" fmla="*/ 0 w 216"/>
              <a:gd name="T15" fmla="*/ 126 h 288"/>
              <a:gd name="T16" fmla="*/ 0 w 216"/>
              <a:gd name="T17" fmla="*/ 288 h 288"/>
              <a:gd name="T18" fmla="*/ 216 w 216"/>
              <a:gd name="T19" fmla="*/ 288 h 288"/>
              <a:gd name="T20" fmla="*/ 216 w 216"/>
              <a:gd name="T21" fmla="*/ 126 h 288"/>
              <a:gd name="T22" fmla="*/ 188 w 216"/>
              <a:gd name="T23" fmla="*/ 126 h 288"/>
              <a:gd name="T24" fmla="*/ 133 w 216"/>
              <a:gd name="T25" fmla="*/ 259 h 288"/>
              <a:gd name="T26" fmla="*/ 84 w 216"/>
              <a:gd name="T27" fmla="*/ 259 h 288"/>
              <a:gd name="T28" fmla="*/ 96 w 216"/>
              <a:gd name="T29" fmla="*/ 206 h 288"/>
              <a:gd name="T30" fmla="*/ 84 w 216"/>
              <a:gd name="T31" fmla="*/ 185 h 288"/>
              <a:gd name="T32" fmla="*/ 108 w 216"/>
              <a:gd name="T33" fmla="*/ 161 h 288"/>
              <a:gd name="T34" fmla="*/ 133 w 216"/>
              <a:gd name="T35" fmla="*/ 185 h 288"/>
              <a:gd name="T36" fmla="*/ 120 w 216"/>
              <a:gd name="T37" fmla="*/ 206 h 288"/>
              <a:gd name="T38" fmla="*/ 133 w 216"/>
              <a:gd name="T39" fmla="*/ 259 h 288"/>
              <a:gd name="T40" fmla="*/ 148 w 216"/>
              <a:gd name="T41" fmla="*/ 126 h 288"/>
              <a:gd name="T42" fmla="*/ 67 w 216"/>
              <a:gd name="T43" fmla="*/ 126 h 288"/>
              <a:gd name="T44" fmla="*/ 67 w 216"/>
              <a:gd name="T45" fmla="*/ 79 h 288"/>
              <a:gd name="T46" fmla="*/ 106 w 216"/>
              <a:gd name="T47" fmla="*/ 40 h 288"/>
              <a:gd name="T48" fmla="*/ 108 w 216"/>
              <a:gd name="T49" fmla="*/ 40 h 288"/>
              <a:gd name="T50" fmla="*/ 109 w 216"/>
              <a:gd name="T51" fmla="*/ 40 h 288"/>
              <a:gd name="T52" fmla="*/ 148 w 216"/>
              <a:gd name="T53" fmla="*/ 79 h 288"/>
              <a:gd name="T54" fmla="*/ 148 w 216"/>
              <a:gd name="T55" fmla="*/ 12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94"/>
          <p:cNvSpPr>
            <a:spLocks noEditPoints="1"/>
          </p:cNvSpPr>
          <p:nvPr/>
        </p:nvSpPr>
        <p:spPr bwMode="auto">
          <a:xfrm>
            <a:off x="4652889" y="2215256"/>
            <a:ext cx="341591" cy="318538"/>
          </a:xfrm>
          <a:custGeom>
            <a:avLst/>
            <a:gdLst>
              <a:gd name="T0" fmla="*/ 215 w 288"/>
              <a:gd name="T1" fmla="*/ 0 h 269"/>
              <a:gd name="T2" fmla="*/ 213 w 288"/>
              <a:gd name="T3" fmla="*/ 0 h 269"/>
              <a:gd name="T4" fmla="*/ 212 w 288"/>
              <a:gd name="T5" fmla="*/ 0 h 269"/>
              <a:gd name="T6" fmla="*/ 139 w 288"/>
              <a:gd name="T7" fmla="*/ 73 h 269"/>
              <a:gd name="T8" fmla="*/ 139 w 288"/>
              <a:gd name="T9" fmla="*/ 117 h 269"/>
              <a:gd name="T10" fmla="*/ 0 w 288"/>
              <a:gd name="T11" fmla="*/ 117 h 269"/>
              <a:gd name="T12" fmla="*/ 0 w 288"/>
              <a:gd name="T13" fmla="*/ 269 h 269"/>
              <a:gd name="T14" fmla="*/ 202 w 288"/>
              <a:gd name="T15" fmla="*/ 269 h 269"/>
              <a:gd name="T16" fmla="*/ 202 w 288"/>
              <a:gd name="T17" fmla="*/ 117 h 269"/>
              <a:gd name="T18" fmla="*/ 175 w 288"/>
              <a:gd name="T19" fmla="*/ 117 h 269"/>
              <a:gd name="T20" fmla="*/ 175 w 288"/>
              <a:gd name="T21" fmla="*/ 73 h 269"/>
              <a:gd name="T22" fmla="*/ 212 w 288"/>
              <a:gd name="T23" fmla="*/ 36 h 269"/>
              <a:gd name="T24" fmla="*/ 214 w 288"/>
              <a:gd name="T25" fmla="*/ 36 h 269"/>
              <a:gd name="T26" fmla="*/ 215 w 288"/>
              <a:gd name="T27" fmla="*/ 36 h 269"/>
              <a:gd name="T28" fmla="*/ 251 w 288"/>
              <a:gd name="T29" fmla="*/ 73 h 269"/>
              <a:gd name="T30" fmla="*/ 251 w 288"/>
              <a:gd name="T31" fmla="*/ 91 h 269"/>
              <a:gd name="T32" fmla="*/ 264 w 288"/>
              <a:gd name="T33" fmla="*/ 91 h 269"/>
              <a:gd name="T34" fmla="*/ 264 w 288"/>
              <a:gd name="T35" fmla="*/ 95 h 269"/>
              <a:gd name="T36" fmla="*/ 251 w 288"/>
              <a:gd name="T37" fmla="*/ 107 h 269"/>
              <a:gd name="T38" fmla="*/ 251 w 288"/>
              <a:gd name="T39" fmla="*/ 117 h 269"/>
              <a:gd name="T40" fmla="*/ 288 w 288"/>
              <a:gd name="T41" fmla="*/ 117 h 269"/>
              <a:gd name="T42" fmla="*/ 288 w 288"/>
              <a:gd name="T43" fmla="*/ 73 h 269"/>
              <a:gd name="T44" fmla="*/ 215 w 288"/>
              <a:gd name="T45" fmla="*/ 0 h 269"/>
              <a:gd name="T46" fmla="*/ 124 w 288"/>
              <a:gd name="T47" fmla="*/ 241 h 269"/>
              <a:gd name="T48" fmla="*/ 78 w 288"/>
              <a:gd name="T49" fmla="*/ 241 h 269"/>
              <a:gd name="T50" fmla="*/ 89 w 288"/>
              <a:gd name="T51" fmla="*/ 192 h 269"/>
              <a:gd name="T52" fmla="*/ 78 w 288"/>
              <a:gd name="T53" fmla="*/ 172 h 269"/>
              <a:gd name="T54" fmla="*/ 101 w 288"/>
              <a:gd name="T55" fmla="*/ 149 h 269"/>
              <a:gd name="T56" fmla="*/ 124 w 288"/>
              <a:gd name="T57" fmla="*/ 172 h 269"/>
              <a:gd name="T58" fmla="*/ 112 w 288"/>
              <a:gd name="T59" fmla="*/ 192 h 269"/>
              <a:gd name="T60" fmla="*/ 124 w 288"/>
              <a:gd name="T61" fmla="*/ 24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8" h="269">
                <a:moveTo>
                  <a:pt x="215" y="0"/>
                </a:moveTo>
                <a:cubicBezTo>
                  <a:pt x="214" y="0"/>
                  <a:pt x="214" y="0"/>
                  <a:pt x="213" y="0"/>
                </a:cubicBezTo>
                <a:cubicBezTo>
                  <a:pt x="213" y="0"/>
                  <a:pt x="212" y="0"/>
                  <a:pt x="212" y="0"/>
                </a:cubicBezTo>
                <a:cubicBezTo>
                  <a:pt x="172" y="0"/>
                  <a:pt x="139" y="33"/>
                  <a:pt x="139" y="73"/>
                </a:cubicBezTo>
                <a:cubicBezTo>
                  <a:pt x="139" y="73"/>
                  <a:pt x="139" y="99"/>
                  <a:pt x="139" y="1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269"/>
                  <a:pt x="0" y="269"/>
                  <a:pt x="0" y="269"/>
                </a:cubicBezTo>
                <a:cubicBezTo>
                  <a:pt x="202" y="269"/>
                  <a:pt x="202" y="269"/>
                  <a:pt x="202" y="269"/>
                </a:cubicBezTo>
                <a:cubicBezTo>
                  <a:pt x="202" y="117"/>
                  <a:pt x="202" y="117"/>
                  <a:pt x="202" y="117"/>
                </a:cubicBezTo>
                <a:cubicBezTo>
                  <a:pt x="175" y="117"/>
                  <a:pt x="175" y="117"/>
                  <a:pt x="175" y="117"/>
                </a:cubicBezTo>
                <a:cubicBezTo>
                  <a:pt x="175" y="99"/>
                  <a:pt x="175" y="73"/>
                  <a:pt x="175" y="73"/>
                </a:cubicBezTo>
                <a:cubicBezTo>
                  <a:pt x="175" y="53"/>
                  <a:pt x="192" y="36"/>
                  <a:pt x="212" y="36"/>
                </a:cubicBezTo>
                <a:cubicBezTo>
                  <a:pt x="213" y="36"/>
                  <a:pt x="214" y="36"/>
                  <a:pt x="214" y="36"/>
                </a:cubicBezTo>
                <a:cubicBezTo>
                  <a:pt x="214" y="36"/>
                  <a:pt x="214" y="36"/>
                  <a:pt x="215" y="36"/>
                </a:cubicBezTo>
                <a:cubicBezTo>
                  <a:pt x="235" y="36"/>
                  <a:pt x="251" y="53"/>
                  <a:pt x="251" y="73"/>
                </a:cubicBezTo>
                <a:cubicBezTo>
                  <a:pt x="251" y="73"/>
                  <a:pt x="251" y="81"/>
                  <a:pt x="251" y="91"/>
                </a:cubicBezTo>
                <a:cubicBezTo>
                  <a:pt x="264" y="91"/>
                  <a:pt x="264" y="91"/>
                  <a:pt x="264" y="91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11"/>
                  <a:pt x="251" y="114"/>
                  <a:pt x="251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8" y="99"/>
                  <a:pt x="288" y="73"/>
                  <a:pt x="288" y="73"/>
                </a:cubicBezTo>
                <a:cubicBezTo>
                  <a:pt x="288" y="33"/>
                  <a:pt x="255" y="0"/>
                  <a:pt x="215" y="0"/>
                </a:cubicBezTo>
                <a:close/>
                <a:moveTo>
                  <a:pt x="124" y="241"/>
                </a:moveTo>
                <a:cubicBezTo>
                  <a:pt x="78" y="241"/>
                  <a:pt x="78" y="241"/>
                  <a:pt x="78" y="241"/>
                </a:cubicBezTo>
                <a:cubicBezTo>
                  <a:pt x="89" y="192"/>
                  <a:pt x="89" y="192"/>
                  <a:pt x="89" y="192"/>
                </a:cubicBezTo>
                <a:cubicBezTo>
                  <a:pt x="82" y="188"/>
                  <a:pt x="78" y="181"/>
                  <a:pt x="78" y="172"/>
                </a:cubicBezTo>
                <a:cubicBezTo>
                  <a:pt x="78" y="160"/>
                  <a:pt x="88" y="149"/>
                  <a:pt x="101" y="149"/>
                </a:cubicBezTo>
                <a:cubicBezTo>
                  <a:pt x="113" y="149"/>
                  <a:pt x="124" y="160"/>
                  <a:pt x="124" y="172"/>
                </a:cubicBezTo>
                <a:cubicBezTo>
                  <a:pt x="124" y="181"/>
                  <a:pt x="119" y="188"/>
                  <a:pt x="112" y="192"/>
                </a:cubicBezTo>
                <a:lnTo>
                  <a:pt x="124" y="24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112"/>
          <p:cNvSpPr>
            <a:spLocks noEditPoints="1"/>
          </p:cNvSpPr>
          <p:nvPr/>
        </p:nvSpPr>
        <p:spPr bwMode="auto">
          <a:xfrm>
            <a:off x="9502455" y="2202682"/>
            <a:ext cx="341591" cy="343686"/>
          </a:xfrm>
          <a:custGeom>
            <a:avLst/>
            <a:gdLst>
              <a:gd name="T0" fmla="*/ 179 w 288"/>
              <a:gd name="T1" fmla="*/ 120 h 288"/>
              <a:gd name="T2" fmla="*/ 183 w 288"/>
              <a:gd name="T3" fmla="*/ 92 h 288"/>
              <a:gd name="T4" fmla="*/ 92 w 288"/>
              <a:gd name="T5" fmla="*/ 0 h 288"/>
              <a:gd name="T6" fmla="*/ 0 w 288"/>
              <a:gd name="T7" fmla="*/ 92 h 288"/>
              <a:gd name="T8" fmla="*/ 92 w 288"/>
              <a:gd name="T9" fmla="*/ 183 h 288"/>
              <a:gd name="T10" fmla="*/ 121 w 288"/>
              <a:gd name="T11" fmla="*/ 178 h 288"/>
              <a:gd name="T12" fmla="*/ 142 w 288"/>
              <a:gd name="T13" fmla="*/ 199 h 288"/>
              <a:gd name="T14" fmla="*/ 186 w 288"/>
              <a:gd name="T15" fmla="*/ 199 h 288"/>
              <a:gd name="T16" fmla="*/ 186 w 288"/>
              <a:gd name="T17" fmla="*/ 244 h 288"/>
              <a:gd name="T18" fmla="*/ 186 w 288"/>
              <a:gd name="T19" fmla="*/ 244 h 288"/>
              <a:gd name="T20" fmla="*/ 230 w 288"/>
              <a:gd name="T21" fmla="*/ 244 h 288"/>
              <a:gd name="T22" fmla="*/ 230 w 288"/>
              <a:gd name="T23" fmla="*/ 288 h 288"/>
              <a:gd name="T24" fmla="*/ 230 w 288"/>
              <a:gd name="T25" fmla="*/ 288 h 288"/>
              <a:gd name="T26" fmla="*/ 288 w 288"/>
              <a:gd name="T27" fmla="*/ 288 h 288"/>
              <a:gd name="T28" fmla="*/ 288 w 288"/>
              <a:gd name="T29" fmla="*/ 288 h 288"/>
              <a:gd name="T30" fmla="*/ 288 w 288"/>
              <a:gd name="T31" fmla="*/ 288 h 288"/>
              <a:gd name="T32" fmla="*/ 288 w 288"/>
              <a:gd name="T33" fmla="*/ 230 h 288"/>
              <a:gd name="T34" fmla="*/ 179 w 288"/>
              <a:gd name="T35" fmla="*/ 120 h 288"/>
              <a:gd name="T36" fmla="*/ 73 w 288"/>
              <a:gd name="T37" fmla="*/ 103 h 288"/>
              <a:gd name="T38" fmla="*/ 42 w 288"/>
              <a:gd name="T39" fmla="*/ 72 h 288"/>
              <a:gd name="T40" fmla="*/ 73 w 288"/>
              <a:gd name="T41" fmla="*/ 41 h 288"/>
              <a:gd name="T42" fmla="*/ 104 w 288"/>
              <a:gd name="T43" fmla="*/ 72 h 288"/>
              <a:gd name="T44" fmla="*/ 73 w 288"/>
              <a:gd name="T45" fmla="*/ 10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113"/>
          <p:cNvSpPr>
            <a:spLocks noEditPoints="1"/>
          </p:cNvSpPr>
          <p:nvPr/>
        </p:nvSpPr>
        <p:spPr bwMode="auto">
          <a:xfrm>
            <a:off x="3475734" y="4248215"/>
            <a:ext cx="228426" cy="343686"/>
          </a:xfrm>
          <a:custGeom>
            <a:avLst/>
            <a:gdLst>
              <a:gd name="T0" fmla="*/ 174 w 192"/>
              <a:gd name="T1" fmla="*/ 107 h 289"/>
              <a:gd name="T2" fmla="*/ 187 w 192"/>
              <a:gd name="T3" fmla="*/ 75 h 289"/>
              <a:gd name="T4" fmla="*/ 165 w 192"/>
              <a:gd name="T5" fmla="*/ 23 h 289"/>
              <a:gd name="T6" fmla="*/ 104 w 192"/>
              <a:gd name="T7" fmla="*/ 0 h 289"/>
              <a:gd name="T8" fmla="*/ 25 w 192"/>
              <a:gd name="T9" fmla="*/ 61 h 289"/>
              <a:gd name="T10" fmla="*/ 36 w 192"/>
              <a:gd name="T11" fmla="*/ 100 h 289"/>
              <a:gd name="T12" fmla="*/ 34 w 192"/>
              <a:gd name="T13" fmla="*/ 164 h 289"/>
              <a:gd name="T14" fmla="*/ 36 w 192"/>
              <a:gd name="T15" fmla="*/ 201 h 289"/>
              <a:gd name="T16" fmla="*/ 14 w 192"/>
              <a:gd name="T17" fmla="*/ 210 h 289"/>
              <a:gd name="T18" fmla="*/ 0 w 192"/>
              <a:gd name="T19" fmla="*/ 241 h 289"/>
              <a:gd name="T20" fmla="*/ 11 w 192"/>
              <a:gd name="T21" fmla="*/ 270 h 289"/>
              <a:gd name="T22" fmla="*/ 11 w 192"/>
              <a:gd name="T23" fmla="*/ 270 h 289"/>
              <a:gd name="T24" fmla="*/ 66 w 192"/>
              <a:gd name="T25" fmla="*/ 203 h 289"/>
              <a:gd name="T26" fmla="*/ 64 w 192"/>
              <a:gd name="T27" fmla="*/ 196 h 289"/>
              <a:gd name="T28" fmla="*/ 55 w 192"/>
              <a:gd name="T29" fmla="*/ 180 h 289"/>
              <a:gd name="T30" fmla="*/ 55 w 192"/>
              <a:gd name="T31" fmla="*/ 91 h 289"/>
              <a:gd name="T32" fmla="*/ 55 w 192"/>
              <a:gd name="T33" fmla="*/ 86 h 289"/>
              <a:gd name="T34" fmla="*/ 45 w 192"/>
              <a:gd name="T35" fmla="*/ 66 h 289"/>
              <a:gd name="T36" fmla="*/ 63 w 192"/>
              <a:gd name="T37" fmla="*/ 33 h 289"/>
              <a:gd name="T38" fmla="*/ 104 w 192"/>
              <a:gd name="T39" fmla="*/ 20 h 289"/>
              <a:gd name="T40" fmla="*/ 152 w 192"/>
              <a:gd name="T41" fmla="*/ 37 h 289"/>
              <a:gd name="T42" fmla="*/ 168 w 192"/>
              <a:gd name="T43" fmla="*/ 73 h 289"/>
              <a:gd name="T44" fmla="*/ 158 w 192"/>
              <a:gd name="T45" fmla="*/ 95 h 289"/>
              <a:gd name="T46" fmla="*/ 143 w 192"/>
              <a:gd name="T47" fmla="*/ 91 h 289"/>
              <a:gd name="T48" fmla="*/ 150 w 192"/>
              <a:gd name="T49" fmla="*/ 103 h 289"/>
              <a:gd name="T50" fmla="*/ 134 w 192"/>
              <a:gd name="T51" fmla="*/ 101 h 289"/>
              <a:gd name="T52" fmla="*/ 64 w 192"/>
              <a:gd name="T53" fmla="*/ 101 h 289"/>
              <a:gd name="T54" fmla="*/ 77 w 192"/>
              <a:gd name="T55" fmla="*/ 180 h 289"/>
              <a:gd name="T56" fmla="*/ 94 w 192"/>
              <a:gd name="T57" fmla="*/ 213 h 289"/>
              <a:gd name="T58" fmla="*/ 77 w 192"/>
              <a:gd name="T59" fmla="*/ 230 h 289"/>
              <a:gd name="T60" fmla="*/ 77 w 192"/>
              <a:gd name="T61" fmla="*/ 264 h 289"/>
              <a:gd name="T62" fmla="*/ 99 w 192"/>
              <a:gd name="T63" fmla="*/ 287 h 289"/>
              <a:gd name="T64" fmla="*/ 99 w 192"/>
              <a:gd name="T65" fmla="*/ 287 h 289"/>
              <a:gd name="T66" fmla="*/ 121 w 192"/>
              <a:gd name="T67" fmla="*/ 180 h 289"/>
              <a:gd name="T68" fmla="*/ 148 w 192"/>
              <a:gd name="T69" fmla="*/ 127 h 289"/>
              <a:gd name="T70" fmla="*/ 162 w 192"/>
              <a:gd name="T71" fmla="*/ 136 h 289"/>
              <a:gd name="T72" fmla="*/ 134 w 192"/>
              <a:gd name="T73" fmla="*/ 188 h 289"/>
              <a:gd name="T74" fmla="*/ 141 w 192"/>
              <a:gd name="T75" fmla="*/ 271 h 289"/>
              <a:gd name="T76" fmla="*/ 167 w 192"/>
              <a:gd name="T77" fmla="*/ 289 h 289"/>
              <a:gd name="T78" fmla="*/ 184 w 192"/>
              <a:gd name="T79" fmla="*/ 263 h 289"/>
              <a:gd name="T80" fmla="*/ 164 w 192"/>
              <a:gd name="T81" fmla="*/ 249 h 289"/>
              <a:gd name="T82" fmla="*/ 178 w 192"/>
              <a:gd name="T83" fmla="*/ 229 h 289"/>
              <a:gd name="T84" fmla="*/ 171 w 192"/>
              <a:gd name="T85" fmla="*/ 196 h 289"/>
              <a:gd name="T86" fmla="*/ 179 w 192"/>
              <a:gd name="T87" fmla="*/ 169 h 289"/>
              <a:gd name="T88" fmla="*/ 99 w 192"/>
              <a:gd name="T89" fmla="*/ 138 h 289"/>
              <a:gd name="T90" fmla="*/ 87 w 192"/>
              <a:gd name="T91" fmla="*/ 109 h 289"/>
              <a:gd name="T92" fmla="*/ 111 w 192"/>
              <a:gd name="T93" fmla="*/ 10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289">
                <a:moveTo>
                  <a:pt x="179" y="169"/>
                </a:moveTo>
                <a:cubicBezTo>
                  <a:pt x="192" y="149"/>
                  <a:pt x="190" y="123"/>
                  <a:pt x="174" y="107"/>
                </a:cubicBezTo>
                <a:cubicBezTo>
                  <a:pt x="181" y="98"/>
                  <a:pt x="186" y="87"/>
                  <a:pt x="187" y="75"/>
                </a:cubicBezTo>
                <a:cubicBezTo>
                  <a:pt x="187" y="75"/>
                  <a:pt x="187" y="75"/>
                  <a:pt x="187" y="75"/>
                </a:cubicBezTo>
                <a:cubicBezTo>
                  <a:pt x="187" y="73"/>
                  <a:pt x="187" y="72"/>
                  <a:pt x="187" y="70"/>
                </a:cubicBezTo>
                <a:cubicBezTo>
                  <a:pt x="187" y="52"/>
                  <a:pt x="179" y="35"/>
                  <a:pt x="165" y="23"/>
                </a:cubicBezTo>
                <a:cubicBezTo>
                  <a:pt x="151" y="10"/>
                  <a:pt x="133" y="2"/>
                  <a:pt x="112" y="1"/>
                </a:cubicBezTo>
                <a:cubicBezTo>
                  <a:pt x="109" y="0"/>
                  <a:pt x="106" y="0"/>
                  <a:pt x="104" y="0"/>
                </a:cubicBezTo>
                <a:cubicBezTo>
                  <a:pt x="84" y="0"/>
                  <a:pt x="65" y="6"/>
                  <a:pt x="51" y="17"/>
                </a:cubicBezTo>
                <a:cubicBezTo>
                  <a:pt x="37" y="28"/>
                  <a:pt x="27" y="43"/>
                  <a:pt x="25" y="61"/>
                </a:cubicBezTo>
                <a:cubicBezTo>
                  <a:pt x="25" y="63"/>
                  <a:pt x="25" y="65"/>
                  <a:pt x="25" y="66"/>
                </a:cubicBezTo>
                <a:cubicBezTo>
                  <a:pt x="25" y="78"/>
                  <a:pt x="29" y="90"/>
                  <a:pt x="36" y="100"/>
                </a:cubicBezTo>
                <a:cubicBezTo>
                  <a:pt x="24" y="113"/>
                  <a:pt x="19" y="132"/>
                  <a:pt x="26" y="150"/>
                </a:cubicBezTo>
                <a:cubicBezTo>
                  <a:pt x="28" y="155"/>
                  <a:pt x="31" y="160"/>
                  <a:pt x="34" y="164"/>
                </a:cubicBezTo>
                <a:cubicBezTo>
                  <a:pt x="28" y="179"/>
                  <a:pt x="28" y="179"/>
                  <a:pt x="28" y="179"/>
                </a:cubicBezTo>
                <a:cubicBezTo>
                  <a:pt x="36" y="201"/>
                  <a:pt x="36" y="201"/>
                  <a:pt x="36" y="201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23" y="232"/>
                  <a:pt x="23" y="232"/>
                  <a:pt x="23" y="23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1"/>
                  <a:pt x="0" y="241"/>
                  <a:pt x="0" y="241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41" y="259"/>
                  <a:pt x="41" y="259"/>
                  <a:pt x="41" y="259"/>
                </a:cubicBezTo>
                <a:cubicBezTo>
                  <a:pt x="66" y="203"/>
                  <a:pt x="66" y="203"/>
                  <a:pt x="66" y="203"/>
                </a:cubicBezTo>
                <a:cubicBezTo>
                  <a:pt x="64" y="202"/>
                  <a:pt x="64" y="202"/>
                  <a:pt x="64" y="202"/>
                </a:cubicBezTo>
                <a:cubicBezTo>
                  <a:pt x="64" y="196"/>
                  <a:pt x="64" y="196"/>
                  <a:pt x="64" y="196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61" y="185"/>
                  <a:pt x="57" y="183"/>
                  <a:pt x="55" y="180"/>
                </a:cubicBezTo>
                <a:cubicBezTo>
                  <a:pt x="43" y="168"/>
                  <a:pt x="36" y="153"/>
                  <a:pt x="36" y="136"/>
                </a:cubicBezTo>
                <a:cubicBezTo>
                  <a:pt x="36" y="119"/>
                  <a:pt x="43" y="103"/>
                  <a:pt x="55" y="91"/>
                </a:cubicBezTo>
                <a:cubicBezTo>
                  <a:pt x="58" y="88"/>
                  <a:pt x="61" y="86"/>
                  <a:pt x="65" y="83"/>
                </a:cubicBezTo>
                <a:cubicBezTo>
                  <a:pt x="61" y="84"/>
                  <a:pt x="58" y="85"/>
                  <a:pt x="55" y="86"/>
                </a:cubicBezTo>
                <a:cubicBezTo>
                  <a:pt x="54" y="87"/>
                  <a:pt x="52" y="87"/>
                  <a:pt x="51" y="88"/>
                </a:cubicBezTo>
                <a:cubicBezTo>
                  <a:pt x="47" y="81"/>
                  <a:pt x="45" y="74"/>
                  <a:pt x="45" y="66"/>
                </a:cubicBezTo>
                <a:cubicBezTo>
                  <a:pt x="45" y="65"/>
                  <a:pt x="45" y="64"/>
                  <a:pt x="45" y="63"/>
                </a:cubicBezTo>
                <a:cubicBezTo>
                  <a:pt x="46" y="51"/>
                  <a:pt x="52" y="41"/>
                  <a:pt x="63" y="33"/>
                </a:cubicBezTo>
                <a:cubicBezTo>
                  <a:pt x="73" y="25"/>
                  <a:pt x="88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6" y="20"/>
                  <a:pt x="108" y="20"/>
                  <a:pt x="110" y="20"/>
                </a:cubicBezTo>
                <a:cubicBezTo>
                  <a:pt x="127" y="22"/>
                  <a:pt x="142" y="28"/>
                  <a:pt x="152" y="37"/>
                </a:cubicBezTo>
                <a:cubicBezTo>
                  <a:pt x="162" y="47"/>
                  <a:pt x="168" y="58"/>
                  <a:pt x="168" y="70"/>
                </a:cubicBezTo>
                <a:cubicBezTo>
                  <a:pt x="168" y="71"/>
                  <a:pt x="168" y="72"/>
                  <a:pt x="168" y="73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7" y="81"/>
                  <a:pt x="164" y="89"/>
                  <a:pt x="158" y="95"/>
                </a:cubicBezTo>
                <a:cubicBezTo>
                  <a:pt x="153" y="93"/>
                  <a:pt x="148" y="92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7" y="95"/>
                  <a:pt x="149" y="98"/>
                  <a:pt x="152" y="102"/>
                </a:cubicBezTo>
                <a:cubicBezTo>
                  <a:pt x="151" y="102"/>
                  <a:pt x="151" y="103"/>
                  <a:pt x="150" y="103"/>
                </a:cubicBezTo>
                <a:cubicBezTo>
                  <a:pt x="147" y="105"/>
                  <a:pt x="144" y="107"/>
                  <a:pt x="141" y="109"/>
                </a:cubicBezTo>
                <a:cubicBezTo>
                  <a:pt x="139" y="106"/>
                  <a:pt x="137" y="103"/>
                  <a:pt x="134" y="101"/>
                </a:cubicBezTo>
                <a:cubicBezTo>
                  <a:pt x="125" y="91"/>
                  <a:pt x="112" y="86"/>
                  <a:pt x="99" y="86"/>
                </a:cubicBezTo>
                <a:cubicBezTo>
                  <a:pt x="86" y="86"/>
                  <a:pt x="74" y="91"/>
                  <a:pt x="64" y="101"/>
                </a:cubicBezTo>
                <a:cubicBezTo>
                  <a:pt x="45" y="120"/>
                  <a:pt x="45" y="152"/>
                  <a:pt x="64" y="171"/>
                </a:cubicBezTo>
                <a:cubicBezTo>
                  <a:pt x="68" y="175"/>
                  <a:pt x="72" y="178"/>
                  <a:pt x="77" y="180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94" y="213"/>
                  <a:pt x="94" y="213"/>
                  <a:pt x="94" y="213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94" y="247"/>
                  <a:pt x="94" y="247"/>
                  <a:pt x="94" y="247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121" y="264"/>
                  <a:pt x="121" y="264"/>
                  <a:pt x="121" y="264"/>
                </a:cubicBezTo>
                <a:cubicBezTo>
                  <a:pt x="121" y="180"/>
                  <a:pt x="121" y="180"/>
                  <a:pt x="121" y="180"/>
                </a:cubicBezTo>
                <a:cubicBezTo>
                  <a:pt x="126" y="178"/>
                  <a:pt x="130" y="175"/>
                  <a:pt x="134" y="171"/>
                </a:cubicBezTo>
                <a:cubicBezTo>
                  <a:pt x="146" y="159"/>
                  <a:pt x="151" y="143"/>
                  <a:pt x="148" y="127"/>
                </a:cubicBezTo>
                <a:cubicBezTo>
                  <a:pt x="152" y="125"/>
                  <a:pt x="156" y="123"/>
                  <a:pt x="160" y="120"/>
                </a:cubicBezTo>
                <a:cubicBezTo>
                  <a:pt x="161" y="125"/>
                  <a:pt x="162" y="131"/>
                  <a:pt x="162" y="136"/>
                </a:cubicBezTo>
                <a:cubicBezTo>
                  <a:pt x="162" y="153"/>
                  <a:pt x="155" y="168"/>
                  <a:pt x="143" y="180"/>
                </a:cubicBezTo>
                <a:cubicBezTo>
                  <a:pt x="141" y="183"/>
                  <a:pt x="138" y="185"/>
                  <a:pt x="134" y="188"/>
                </a:cubicBezTo>
                <a:cubicBezTo>
                  <a:pt x="134" y="239"/>
                  <a:pt x="134" y="239"/>
                  <a:pt x="134" y="239"/>
                </a:cubicBezTo>
                <a:cubicBezTo>
                  <a:pt x="141" y="271"/>
                  <a:pt x="141" y="271"/>
                  <a:pt x="141" y="271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64" y="249"/>
                  <a:pt x="164" y="249"/>
                  <a:pt x="164" y="24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58" y="216"/>
                  <a:pt x="158" y="216"/>
                  <a:pt x="158" y="216"/>
                </a:cubicBezTo>
                <a:cubicBezTo>
                  <a:pt x="171" y="196"/>
                  <a:pt x="171" y="196"/>
                  <a:pt x="171" y="196"/>
                </a:cubicBezTo>
                <a:cubicBezTo>
                  <a:pt x="168" y="180"/>
                  <a:pt x="168" y="180"/>
                  <a:pt x="168" y="180"/>
                </a:cubicBezTo>
                <a:cubicBezTo>
                  <a:pt x="172" y="177"/>
                  <a:pt x="176" y="173"/>
                  <a:pt x="179" y="169"/>
                </a:cubicBezTo>
                <a:close/>
                <a:moveTo>
                  <a:pt x="111" y="133"/>
                </a:moveTo>
                <a:cubicBezTo>
                  <a:pt x="108" y="136"/>
                  <a:pt x="104" y="138"/>
                  <a:pt x="99" y="138"/>
                </a:cubicBezTo>
                <a:cubicBezTo>
                  <a:pt x="95" y="138"/>
                  <a:pt x="91" y="136"/>
                  <a:pt x="87" y="133"/>
                </a:cubicBezTo>
                <a:cubicBezTo>
                  <a:pt x="81" y="126"/>
                  <a:pt x="81" y="116"/>
                  <a:pt x="87" y="109"/>
                </a:cubicBezTo>
                <a:cubicBezTo>
                  <a:pt x="91" y="106"/>
                  <a:pt x="95" y="104"/>
                  <a:pt x="99" y="104"/>
                </a:cubicBezTo>
                <a:cubicBezTo>
                  <a:pt x="104" y="104"/>
                  <a:pt x="108" y="106"/>
                  <a:pt x="111" y="109"/>
                </a:cubicBezTo>
                <a:cubicBezTo>
                  <a:pt x="118" y="116"/>
                  <a:pt x="118" y="126"/>
                  <a:pt x="111" y="1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354"/>
          <p:cNvSpPr>
            <a:spLocks noEditPoints="1"/>
          </p:cNvSpPr>
          <p:nvPr/>
        </p:nvSpPr>
        <p:spPr bwMode="auto">
          <a:xfrm>
            <a:off x="8291956" y="4248215"/>
            <a:ext cx="324826" cy="343686"/>
          </a:xfrm>
          <a:custGeom>
            <a:avLst/>
            <a:gdLst>
              <a:gd name="T0" fmla="*/ 236 w 274"/>
              <a:gd name="T1" fmla="*/ 120 h 288"/>
              <a:gd name="T2" fmla="*/ 274 w 274"/>
              <a:gd name="T3" fmla="*/ 93 h 288"/>
              <a:gd name="T4" fmla="*/ 250 w 274"/>
              <a:gd name="T5" fmla="*/ 51 h 288"/>
              <a:gd name="T6" fmla="*/ 206 w 274"/>
              <a:gd name="T7" fmla="*/ 70 h 288"/>
              <a:gd name="T8" fmla="*/ 166 w 274"/>
              <a:gd name="T9" fmla="*/ 47 h 288"/>
              <a:gd name="T10" fmla="*/ 161 w 274"/>
              <a:gd name="T11" fmla="*/ 0 h 288"/>
              <a:gd name="T12" fmla="*/ 113 w 274"/>
              <a:gd name="T13" fmla="*/ 0 h 288"/>
              <a:gd name="T14" fmla="*/ 108 w 274"/>
              <a:gd name="T15" fmla="*/ 47 h 288"/>
              <a:gd name="T16" fmla="*/ 67 w 274"/>
              <a:gd name="T17" fmla="*/ 70 h 288"/>
              <a:gd name="T18" fmla="*/ 24 w 274"/>
              <a:gd name="T19" fmla="*/ 51 h 288"/>
              <a:gd name="T20" fmla="*/ 0 w 274"/>
              <a:gd name="T21" fmla="*/ 93 h 288"/>
              <a:gd name="T22" fmla="*/ 38 w 274"/>
              <a:gd name="T23" fmla="*/ 120 h 288"/>
              <a:gd name="T24" fmla="*/ 38 w 274"/>
              <a:gd name="T25" fmla="*/ 168 h 288"/>
              <a:gd name="T26" fmla="*/ 0 w 274"/>
              <a:gd name="T27" fmla="*/ 195 h 288"/>
              <a:gd name="T28" fmla="*/ 24 w 274"/>
              <a:gd name="T29" fmla="*/ 237 h 288"/>
              <a:gd name="T30" fmla="*/ 68 w 274"/>
              <a:gd name="T31" fmla="*/ 218 h 288"/>
              <a:gd name="T32" fmla="*/ 108 w 274"/>
              <a:gd name="T33" fmla="*/ 241 h 288"/>
              <a:gd name="T34" fmla="*/ 113 w 274"/>
              <a:gd name="T35" fmla="*/ 288 h 288"/>
              <a:gd name="T36" fmla="*/ 161 w 274"/>
              <a:gd name="T37" fmla="*/ 288 h 288"/>
              <a:gd name="T38" fmla="*/ 166 w 274"/>
              <a:gd name="T39" fmla="*/ 241 h 288"/>
              <a:gd name="T40" fmla="*/ 206 w 274"/>
              <a:gd name="T41" fmla="*/ 218 h 288"/>
              <a:gd name="T42" fmla="*/ 250 w 274"/>
              <a:gd name="T43" fmla="*/ 237 h 288"/>
              <a:gd name="T44" fmla="*/ 274 w 274"/>
              <a:gd name="T45" fmla="*/ 195 h 288"/>
              <a:gd name="T46" fmla="*/ 236 w 274"/>
              <a:gd name="T47" fmla="*/ 168 h 288"/>
              <a:gd name="T48" fmla="*/ 236 w 274"/>
              <a:gd name="T49" fmla="*/ 120 h 288"/>
              <a:gd name="T50" fmla="*/ 158 w 274"/>
              <a:gd name="T51" fmla="*/ 180 h 288"/>
              <a:gd name="T52" fmla="*/ 116 w 274"/>
              <a:gd name="T53" fmla="*/ 180 h 288"/>
              <a:gd name="T54" fmla="*/ 96 w 274"/>
              <a:gd name="T55" fmla="*/ 144 h 288"/>
              <a:gd name="T56" fmla="*/ 116 w 274"/>
              <a:gd name="T57" fmla="*/ 108 h 288"/>
              <a:gd name="T58" fmla="*/ 158 w 274"/>
              <a:gd name="T59" fmla="*/ 108 h 288"/>
              <a:gd name="T60" fmla="*/ 179 w 274"/>
              <a:gd name="T61" fmla="*/ 144 h 288"/>
              <a:gd name="T62" fmla="*/ 158 w 274"/>
              <a:gd name="T63" fmla="*/ 18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4" h="288">
                <a:moveTo>
                  <a:pt x="236" y="120"/>
                </a:moveTo>
                <a:cubicBezTo>
                  <a:pt x="274" y="93"/>
                  <a:pt x="274" y="93"/>
                  <a:pt x="274" y="93"/>
                </a:cubicBezTo>
                <a:cubicBezTo>
                  <a:pt x="250" y="51"/>
                  <a:pt x="250" y="51"/>
                  <a:pt x="250" y="51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61" y="0"/>
                  <a:pt x="161" y="0"/>
                  <a:pt x="161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67" y="70"/>
                  <a:pt x="67" y="70"/>
                  <a:pt x="67" y="70"/>
                </a:cubicBezTo>
                <a:cubicBezTo>
                  <a:pt x="24" y="51"/>
                  <a:pt x="24" y="51"/>
                  <a:pt x="24" y="51"/>
                </a:cubicBezTo>
                <a:cubicBezTo>
                  <a:pt x="0" y="93"/>
                  <a:pt x="0" y="93"/>
                  <a:pt x="0" y="93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8" y="168"/>
                  <a:pt x="38" y="168"/>
                  <a:pt x="38" y="168"/>
                </a:cubicBezTo>
                <a:cubicBezTo>
                  <a:pt x="18" y="182"/>
                  <a:pt x="0" y="195"/>
                  <a:pt x="0" y="195"/>
                </a:cubicBezTo>
                <a:cubicBezTo>
                  <a:pt x="24" y="237"/>
                  <a:pt x="24" y="237"/>
                  <a:pt x="24" y="237"/>
                </a:cubicBezTo>
                <a:cubicBezTo>
                  <a:pt x="68" y="218"/>
                  <a:pt x="68" y="218"/>
                  <a:pt x="68" y="218"/>
                </a:cubicBezTo>
                <a:cubicBezTo>
                  <a:pt x="108" y="241"/>
                  <a:pt x="108" y="241"/>
                  <a:pt x="108" y="241"/>
                </a:cubicBezTo>
                <a:cubicBezTo>
                  <a:pt x="113" y="288"/>
                  <a:pt x="113" y="288"/>
                  <a:pt x="113" y="288"/>
                </a:cubicBezTo>
                <a:cubicBezTo>
                  <a:pt x="161" y="288"/>
                  <a:pt x="161" y="288"/>
                  <a:pt x="161" y="288"/>
                </a:cubicBezTo>
                <a:cubicBezTo>
                  <a:pt x="161" y="288"/>
                  <a:pt x="163" y="266"/>
                  <a:pt x="166" y="241"/>
                </a:cubicBezTo>
                <a:cubicBezTo>
                  <a:pt x="206" y="218"/>
                  <a:pt x="206" y="218"/>
                  <a:pt x="206" y="218"/>
                </a:cubicBezTo>
                <a:cubicBezTo>
                  <a:pt x="250" y="237"/>
                  <a:pt x="250" y="237"/>
                  <a:pt x="250" y="237"/>
                </a:cubicBezTo>
                <a:cubicBezTo>
                  <a:pt x="274" y="195"/>
                  <a:pt x="274" y="195"/>
                  <a:pt x="274" y="195"/>
                </a:cubicBezTo>
                <a:cubicBezTo>
                  <a:pt x="274" y="195"/>
                  <a:pt x="256" y="182"/>
                  <a:pt x="236" y="168"/>
                </a:cubicBezTo>
                <a:lnTo>
                  <a:pt x="236" y="120"/>
                </a:lnTo>
                <a:close/>
                <a:moveTo>
                  <a:pt x="158" y="180"/>
                </a:moveTo>
                <a:cubicBezTo>
                  <a:pt x="116" y="180"/>
                  <a:pt x="116" y="180"/>
                  <a:pt x="116" y="180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116" y="108"/>
                  <a:pt x="116" y="108"/>
                  <a:pt x="116" y="108"/>
                </a:cubicBezTo>
                <a:cubicBezTo>
                  <a:pt x="158" y="108"/>
                  <a:pt x="158" y="108"/>
                  <a:pt x="158" y="108"/>
                </a:cubicBezTo>
                <a:cubicBezTo>
                  <a:pt x="179" y="144"/>
                  <a:pt x="179" y="144"/>
                  <a:pt x="179" y="144"/>
                </a:cubicBezTo>
                <a:lnTo>
                  <a:pt x="158" y="180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31441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635522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038277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042358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449535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453616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8891590" y="29695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8895671" y="32448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2850323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2854404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5334298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338379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7822354" y="49507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7826435" y="5226093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Freeform 91"/>
          <p:cNvSpPr/>
          <p:nvPr/>
        </p:nvSpPr>
        <p:spPr bwMode="auto">
          <a:xfrm>
            <a:off x="7131806" y="2217351"/>
            <a:ext cx="171843" cy="341591"/>
          </a:xfrm>
          <a:custGeom>
            <a:avLst/>
            <a:gdLst>
              <a:gd name="T0" fmla="*/ 144 w 144"/>
              <a:gd name="T1" fmla="*/ 72 h 288"/>
              <a:gd name="T2" fmla="*/ 72 w 144"/>
              <a:gd name="T3" fmla="*/ 0 h 288"/>
              <a:gd name="T4" fmla="*/ 0 w 144"/>
              <a:gd name="T5" fmla="*/ 72 h 288"/>
              <a:gd name="T6" fmla="*/ 36 w 144"/>
              <a:gd name="T7" fmla="*/ 134 h 288"/>
              <a:gd name="T8" fmla="*/ 0 w 144"/>
              <a:gd name="T9" fmla="*/ 288 h 288"/>
              <a:gd name="T10" fmla="*/ 144 w 144"/>
              <a:gd name="T11" fmla="*/ 288 h 288"/>
              <a:gd name="T12" fmla="*/ 109 w 144"/>
              <a:gd name="T13" fmla="*/ 134 h 288"/>
              <a:gd name="T14" fmla="*/ 144 w 144"/>
              <a:gd name="T15" fmla="*/ 72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288">
                <a:moveTo>
                  <a:pt x="144" y="72"/>
                </a:moveTo>
                <a:cubicBezTo>
                  <a:pt x="144" y="32"/>
                  <a:pt x="112" y="0"/>
                  <a:pt x="72" y="0"/>
                </a:cubicBezTo>
                <a:cubicBezTo>
                  <a:pt x="33" y="0"/>
                  <a:pt x="0" y="32"/>
                  <a:pt x="0" y="72"/>
                </a:cubicBezTo>
                <a:cubicBezTo>
                  <a:pt x="0" y="98"/>
                  <a:pt x="14" y="121"/>
                  <a:pt x="36" y="134"/>
                </a:cubicBezTo>
                <a:cubicBezTo>
                  <a:pt x="0" y="288"/>
                  <a:pt x="0" y="288"/>
                  <a:pt x="0" y="288"/>
                </a:cubicBezTo>
                <a:cubicBezTo>
                  <a:pt x="144" y="288"/>
                  <a:pt x="144" y="288"/>
                  <a:pt x="144" y="288"/>
                </a:cubicBezTo>
                <a:cubicBezTo>
                  <a:pt x="109" y="134"/>
                  <a:pt x="109" y="134"/>
                  <a:pt x="109" y="134"/>
                </a:cubicBezTo>
                <a:cubicBezTo>
                  <a:pt x="130" y="121"/>
                  <a:pt x="144" y="98"/>
                  <a:pt x="144" y="72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Freeform 93"/>
          <p:cNvSpPr>
            <a:spLocks noEditPoints="1"/>
          </p:cNvSpPr>
          <p:nvPr/>
        </p:nvSpPr>
        <p:spPr bwMode="auto">
          <a:xfrm>
            <a:off x="2240869" y="2215256"/>
            <a:ext cx="255669" cy="343686"/>
          </a:xfrm>
          <a:custGeom>
            <a:avLst/>
            <a:gdLst>
              <a:gd name="T0" fmla="*/ 188 w 216"/>
              <a:gd name="T1" fmla="*/ 126 h 288"/>
              <a:gd name="T2" fmla="*/ 188 w 216"/>
              <a:gd name="T3" fmla="*/ 79 h 288"/>
              <a:gd name="T4" fmla="*/ 109 w 216"/>
              <a:gd name="T5" fmla="*/ 0 h 288"/>
              <a:gd name="T6" fmla="*/ 108 w 216"/>
              <a:gd name="T7" fmla="*/ 0 h 288"/>
              <a:gd name="T8" fmla="*/ 106 w 216"/>
              <a:gd name="T9" fmla="*/ 0 h 288"/>
              <a:gd name="T10" fmla="*/ 28 w 216"/>
              <a:gd name="T11" fmla="*/ 79 h 288"/>
              <a:gd name="T12" fmla="*/ 28 w 216"/>
              <a:gd name="T13" fmla="*/ 126 h 288"/>
              <a:gd name="T14" fmla="*/ 0 w 216"/>
              <a:gd name="T15" fmla="*/ 126 h 288"/>
              <a:gd name="T16" fmla="*/ 0 w 216"/>
              <a:gd name="T17" fmla="*/ 288 h 288"/>
              <a:gd name="T18" fmla="*/ 216 w 216"/>
              <a:gd name="T19" fmla="*/ 288 h 288"/>
              <a:gd name="T20" fmla="*/ 216 w 216"/>
              <a:gd name="T21" fmla="*/ 126 h 288"/>
              <a:gd name="T22" fmla="*/ 188 w 216"/>
              <a:gd name="T23" fmla="*/ 126 h 288"/>
              <a:gd name="T24" fmla="*/ 133 w 216"/>
              <a:gd name="T25" fmla="*/ 259 h 288"/>
              <a:gd name="T26" fmla="*/ 84 w 216"/>
              <a:gd name="T27" fmla="*/ 259 h 288"/>
              <a:gd name="T28" fmla="*/ 96 w 216"/>
              <a:gd name="T29" fmla="*/ 206 h 288"/>
              <a:gd name="T30" fmla="*/ 84 w 216"/>
              <a:gd name="T31" fmla="*/ 185 h 288"/>
              <a:gd name="T32" fmla="*/ 108 w 216"/>
              <a:gd name="T33" fmla="*/ 161 h 288"/>
              <a:gd name="T34" fmla="*/ 133 w 216"/>
              <a:gd name="T35" fmla="*/ 185 h 288"/>
              <a:gd name="T36" fmla="*/ 120 w 216"/>
              <a:gd name="T37" fmla="*/ 206 h 288"/>
              <a:gd name="T38" fmla="*/ 133 w 216"/>
              <a:gd name="T39" fmla="*/ 259 h 288"/>
              <a:gd name="T40" fmla="*/ 148 w 216"/>
              <a:gd name="T41" fmla="*/ 126 h 288"/>
              <a:gd name="T42" fmla="*/ 67 w 216"/>
              <a:gd name="T43" fmla="*/ 126 h 288"/>
              <a:gd name="T44" fmla="*/ 67 w 216"/>
              <a:gd name="T45" fmla="*/ 79 h 288"/>
              <a:gd name="T46" fmla="*/ 106 w 216"/>
              <a:gd name="T47" fmla="*/ 40 h 288"/>
              <a:gd name="T48" fmla="*/ 108 w 216"/>
              <a:gd name="T49" fmla="*/ 40 h 288"/>
              <a:gd name="T50" fmla="*/ 109 w 216"/>
              <a:gd name="T51" fmla="*/ 40 h 288"/>
              <a:gd name="T52" fmla="*/ 148 w 216"/>
              <a:gd name="T53" fmla="*/ 79 h 288"/>
              <a:gd name="T54" fmla="*/ 148 w 216"/>
              <a:gd name="T55" fmla="*/ 12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Freeform 94"/>
          <p:cNvSpPr>
            <a:spLocks noEditPoints="1"/>
          </p:cNvSpPr>
          <p:nvPr/>
        </p:nvSpPr>
        <p:spPr bwMode="auto">
          <a:xfrm>
            <a:off x="4639421" y="2215256"/>
            <a:ext cx="341591" cy="318538"/>
          </a:xfrm>
          <a:custGeom>
            <a:avLst/>
            <a:gdLst>
              <a:gd name="T0" fmla="*/ 215 w 288"/>
              <a:gd name="T1" fmla="*/ 0 h 269"/>
              <a:gd name="T2" fmla="*/ 213 w 288"/>
              <a:gd name="T3" fmla="*/ 0 h 269"/>
              <a:gd name="T4" fmla="*/ 212 w 288"/>
              <a:gd name="T5" fmla="*/ 0 h 269"/>
              <a:gd name="T6" fmla="*/ 139 w 288"/>
              <a:gd name="T7" fmla="*/ 73 h 269"/>
              <a:gd name="T8" fmla="*/ 139 w 288"/>
              <a:gd name="T9" fmla="*/ 117 h 269"/>
              <a:gd name="T10" fmla="*/ 0 w 288"/>
              <a:gd name="T11" fmla="*/ 117 h 269"/>
              <a:gd name="T12" fmla="*/ 0 w 288"/>
              <a:gd name="T13" fmla="*/ 269 h 269"/>
              <a:gd name="T14" fmla="*/ 202 w 288"/>
              <a:gd name="T15" fmla="*/ 269 h 269"/>
              <a:gd name="T16" fmla="*/ 202 w 288"/>
              <a:gd name="T17" fmla="*/ 117 h 269"/>
              <a:gd name="T18" fmla="*/ 175 w 288"/>
              <a:gd name="T19" fmla="*/ 117 h 269"/>
              <a:gd name="T20" fmla="*/ 175 w 288"/>
              <a:gd name="T21" fmla="*/ 73 h 269"/>
              <a:gd name="T22" fmla="*/ 212 w 288"/>
              <a:gd name="T23" fmla="*/ 36 h 269"/>
              <a:gd name="T24" fmla="*/ 214 w 288"/>
              <a:gd name="T25" fmla="*/ 36 h 269"/>
              <a:gd name="T26" fmla="*/ 215 w 288"/>
              <a:gd name="T27" fmla="*/ 36 h 269"/>
              <a:gd name="T28" fmla="*/ 251 w 288"/>
              <a:gd name="T29" fmla="*/ 73 h 269"/>
              <a:gd name="T30" fmla="*/ 251 w 288"/>
              <a:gd name="T31" fmla="*/ 91 h 269"/>
              <a:gd name="T32" fmla="*/ 264 w 288"/>
              <a:gd name="T33" fmla="*/ 91 h 269"/>
              <a:gd name="T34" fmla="*/ 264 w 288"/>
              <a:gd name="T35" fmla="*/ 95 h 269"/>
              <a:gd name="T36" fmla="*/ 251 w 288"/>
              <a:gd name="T37" fmla="*/ 107 h 269"/>
              <a:gd name="T38" fmla="*/ 251 w 288"/>
              <a:gd name="T39" fmla="*/ 117 h 269"/>
              <a:gd name="T40" fmla="*/ 288 w 288"/>
              <a:gd name="T41" fmla="*/ 117 h 269"/>
              <a:gd name="T42" fmla="*/ 288 w 288"/>
              <a:gd name="T43" fmla="*/ 73 h 269"/>
              <a:gd name="T44" fmla="*/ 215 w 288"/>
              <a:gd name="T45" fmla="*/ 0 h 269"/>
              <a:gd name="T46" fmla="*/ 124 w 288"/>
              <a:gd name="T47" fmla="*/ 241 h 269"/>
              <a:gd name="T48" fmla="*/ 78 w 288"/>
              <a:gd name="T49" fmla="*/ 241 h 269"/>
              <a:gd name="T50" fmla="*/ 89 w 288"/>
              <a:gd name="T51" fmla="*/ 192 h 269"/>
              <a:gd name="T52" fmla="*/ 78 w 288"/>
              <a:gd name="T53" fmla="*/ 172 h 269"/>
              <a:gd name="T54" fmla="*/ 101 w 288"/>
              <a:gd name="T55" fmla="*/ 149 h 269"/>
              <a:gd name="T56" fmla="*/ 124 w 288"/>
              <a:gd name="T57" fmla="*/ 172 h 269"/>
              <a:gd name="T58" fmla="*/ 112 w 288"/>
              <a:gd name="T59" fmla="*/ 192 h 269"/>
              <a:gd name="T60" fmla="*/ 124 w 288"/>
              <a:gd name="T61" fmla="*/ 24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8" h="269">
                <a:moveTo>
                  <a:pt x="215" y="0"/>
                </a:moveTo>
                <a:cubicBezTo>
                  <a:pt x="214" y="0"/>
                  <a:pt x="214" y="0"/>
                  <a:pt x="213" y="0"/>
                </a:cubicBezTo>
                <a:cubicBezTo>
                  <a:pt x="213" y="0"/>
                  <a:pt x="212" y="0"/>
                  <a:pt x="212" y="0"/>
                </a:cubicBezTo>
                <a:cubicBezTo>
                  <a:pt x="172" y="0"/>
                  <a:pt x="139" y="33"/>
                  <a:pt x="139" y="73"/>
                </a:cubicBezTo>
                <a:cubicBezTo>
                  <a:pt x="139" y="73"/>
                  <a:pt x="139" y="99"/>
                  <a:pt x="139" y="1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269"/>
                  <a:pt x="0" y="269"/>
                  <a:pt x="0" y="269"/>
                </a:cubicBezTo>
                <a:cubicBezTo>
                  <a:pt x="202" y="269"/>
                  <a:pt x="202" y="269"/>
                  <a:pt x="202" y="269"/>
                </a:cubicBezTo>
                <a:cubicBezTo>
                  <a:pt x="202" y="117"/>
                  <a:pt x="202" y="117"/>
                  <a:pt x="202" y="117"/>
                </a:cubicBezTo>
                <a:cubicBezTo>
                  <a:pt x="175" y="117"/>
                  <a:pt x="175" y="117"/>
                  <a:pt x="175" y="117"/>
                </a:cubicBezTo>
                <a:cubicBezTo>
                  <a:pt x="175" y="99"/>
                  <a:pt x="175" y="73"/>
                  <a:pt x="175" y="73"/>
                </a:cubicBezTo>
                <a:cubicBezTo>
                  <a:pt x="175" y="53"/>
                  <a:pt x="192" y="36"/>
                  <a:pt x="212" y="36"/>
                </a:cubicBezTo>
                <a:cubicBezTo>
                  <a:pt x="213" y="36"/>
                  <a:pt x="214" y="36"/>
                  <a:pt x="214" y="36"/>
                </a:cubicBezTo>
                <a:cubicBezTo>
                  <a:pt x="214" y="36"/>
                  <a:pt x="214" y="36"/>
                  <a:pt x="215" y="36"/>
                </a:cubicBezTo>
                <a:cubicBezTo>
                  <a:pt x="235" y="36"/>
                  <a:pt x="251" y="53"/>
                  <a:pt x="251" y="73"/>
                </a:cubicBezTo>
                <a:cubicBezTo>
                  <a:pt x="251" y="73"/>
                  <a:pt x="251" y="81"/>
                  <a:pt x="251" y="91"/>
                </a:cubicBezTo>
                <a:cubicBezTo>
                  <a:pt x="264" y="91"/>
                  <a:pt x="264" y="91"/>
                  <a:pt x="264" y="91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11"/>
                  <a:pt x="251" y="114"/>
                  <a:pt x="251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8" y="99"/>
                  <a:pt x="288" y="73"/>
                  <a:pt x="288" y="73"/>
                </a:cubicBezTo>
                <a:cubicBezTo>
                  <a:pt x="288" y="33"/>
                  <a:pt x="255" y="0"/>
                  <a:pt x="215" y="0"/>
                </a:cubicBezTo>
                <a:close/>
                <a:moveTo>
                  <a:pt x="124" y="241"/>
                </a:moveTo>
                <a:cubicBezTo>
                  <a:pt x="78" y="241"/>
                  <a:pt x="78" y="241"/>
                  <a:pt x="78" y="241"/>
                </a:cubicBezTo>
                <a:cubicBezTo>
                  <a:pt x="89" y="192"/>
                  <a:pt x="89" y="192"/>
                  <a:pt x="89" y="192"/>
                </a:cubicBezTo>
                <a:cubicBezTo>
                  <a:pt x="82" y="188"/>
                  <a:pt x="78" y="181"/>
                  <a:pt x="78" y="172"/>
                </a:cubicBezTo>
                <a:cubicBezTo>
                  <a:pt x="78" y="160"/>
                  <a:pt x="88" y="149"/>
                  <a:pt x="101" y="149"/>
                </a:cubicBezTo>
                <a:cubicBezTo>
                  <a:pt x="113" y="149"/>
                  <a:pt x="124" y="160"/>
                  <a:pt x="124" y="172"/>
                </a:cubicBezTo>
                <a:cubicBezTo>
                  <a:pt x="124" y="181"/>
                  <a:pt x="119" y="188"/>
                  <a:pt x="112" y="192"/>
                </a:cubicBezTo>
                <a:lnTo>
                  <a:pt x="124" y="24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Freeform 112"/>
          <p:cNvSpPr>
            <a:spLocks noEditPoints="1"/>
          </p:cNvSpPr>
          <p:nvPr/>
        </p:nvSpPr>
        <p:spPr bwMode="auto">
          <a:xfrm>
            <a:off x="9488987" y="2202682"/>
            <a:ext cx="341591" cy="343686"/>
          </a:xfrm>
          <a:custGeom>
            <a:avLst/>
            <a:gdLst>
              <a:gd name="T0" fmla="*/ 179 w 288"/>
              <a:gd name="T1" fmla="*/ 120 h 288"/>
              <a:gd name="T2" fmla="*/ 183 w 288"/>
              <a:gd name="T3" fmla="*/ 92 h 288"/>
              <a:gd name="T4" fmla="*/ 92 w 288"/>
              <a:gd name="T5" fmla="*/ 0 h 288"/>
              <a:gd name="T6" fmla="*/ 0 w 288"/>
              <a:gd name="T7" fmla="*/ 92 h 288"/>
              <a:gd name="T8" fmla="*/ 92 w 288"/>
              <a:gd name="T9" fmla="*/ 183 h 288"/>
              <a:gd name="T10" fmla="*/ 121 w 288"/>
              <a:gd name="T11" fmla="*/ 178 h 288"/>
              <a:gd name="T12" fmla="*/ 142 w 288"/>
              <a:gd name="T13" fmla="*/ 199 h 288"/>
              <a:gd name="T14" fmla="*/ 186 w 288"/>
              <a:gd name="T15" fmla="*/ 199 h 288"/>
              <a:gd name="T16" fmla="*/ 186 w 288"/>
              <a:gd name="T17" fmla="*/ 244 h 288"/>
              <a:gd name="T18" fmla="*/ 186 w 288"/>
              <a:gd name="T19" fmla="*/ 244 h 288"/>
              <a:gd name="T20" fmla="*/ 230 w 288"/>
              <a:gd name="T21" fmla="*/ 244 h 288"/>
              <a:gd name="T22" fmla="*/ 230 w 288"/>
              <a:gd name="T23" fmla="*/ 288 h 288"/>
              <a:gd name="T24" fmla="*/ 230 w 288"/>
              <a:gd name="T25" fmla="*/ 288 h 288"/>
              <a:gd name="T26" fmla="*/ 288 w 288"/>
              <a:gd name="T27" fmla="*/ 288 h 288"/>
              <a:gd name="T28" fmla="*/ 288 w 288"/>
              <a:gd name="T29" fmla="*/ 288 h 288"/>
              <a:gd name="T30" fmla="*/ 288 w 288"/>
              <a:gd name="T31" fmla="*/ 288 h 288"/>
              <a:gd name="T32" fmla="*/ 288 w 288"/>
              <a:gd name="T33" fmla="*/ 230 h 288"/>
              <a:gd name="T34" fmla="*/ 179 w 288"/>
              <a:gd name="T35" fmla="*/ 120 h 288"/>
              <a:gd name="T36" fmla="*/ 73 w 288"/>
              <a:gd name="T37" fmla="*/ 103 h 288"/>
              <a:gd name="T38" fmla="*/ 42 w 288"/>
              <a:gd name="T39" fmla="*/ 72 h 288"/>
              <a:gd name="T40" fmla="*/ 73 w 288"/>
              <a:gd name="T41" fmla="*/ 41 h 288"/>
              <a:gd name="T42" fmla="*/ 104 w 288"/>
              <a:gd name="T43" fmla="*/ 72 h 288"/>
              <a:gd name="T44" fmla="*/ 73 w 288"/>
              <a:gd name="T45" fmla="*/ 10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Freeform 113"/>
          <p:cNvSpPr>
            <a:spLocks noEditPoints="1"/>
          </p:cNvSpPr>
          <p:nvPr/>
        </p:nvSpPr>
        <p:spPr bwMode="auto">
          <a:xfrm>
            <a:off x="3462266" y="4248215"/>
            <a:ext cx="228426" cy="343686"/>
          </a:xfrm>
          <a:custGeom>
            <a:avLst/>
            <a:gdLst>
              <a:gd name="T0" fmla="*/ 174 w 192"/>
              <a:gd name="T1" fmla="*/ 107 h 289"/>
              <a:gd name="T2" fmla="*/ 187 w 192"/>
              <a:gd name="T3" fmla="*/ 75 h 289"/>
              <a:gd name="T4" fmla="*/ 165 w 192"/>
              <a:gd name="T5" fmla="*/ 23 h 289"/>
              <a:gd name="T6" fmla="*/ 104 w 192"/>
              <a:gd name="T7" fmla="*/ 0 h 289"/>
              <a:gd name="T8" fmla="*/ 25 w 192"/>
              <a:gd name="T9" fmla="*/ 61 h 289"/>
              <a:gd name="T10" fmla="*/ 36 w 192"/>
              <a:gd name="T11" fmla="*/ 100 h 289"/>
              <a:gd name="T12" fmla="*/ 34 w 192"/>
              <a:gd name="T13" fmla="*/ 164 h 289"/>
              <a:gd name="T14" fmla="*/ 36 w 192"/>
              <a:gd name="T15" fmla="*/ 201 h 289"/>
              <a:gd name="T16" fmla="*/ 14 w 192"/>
              <a:gd name="T17" fmla="*/ 210 h 289"/>
              <a:gd name="T18" fmla="*/ 0 w 192"/>
              <a:gd name="T19" fmla="*/ 241 h 289"/>
              <a:gd name="T20" fmla="*/ 11 w 192"/>
              <a:gd name="T21" fmla="*/ 270 h 289"/>
              <a:gd name="T22" fmla="*/ 11 w 192"/>
              <a:gd name="T23" fmla="*/ 270 h 289"/>
              <a:gd name="T24" fmla="*/ 66 w 192"/>
              <a:gd name="T25" fmla="*/ 203 h 289"/>
              <a:gd name="T26" fmla="*/ 64 w 192"/>
              <a:gd name="T27" fmla="*/ 196 h 289"/>
              <a:gd name="T28" fmla="*/ 55 w 192"/>
              <a:gd name="T29" fmla="*/ 180 h 289"/>
              <a:gd name="T30" fmla="*/ 55 w 192"/>
              <a:gd name="T31" fmla="*/ 91 h 289"/>
              <a:gd name="T32" fmla="*/ 55 w 192"/>
              <a:gd name="T33" fmla="*/ 86 h 289"/>
              <a:gd name="T34" fmla="*/ 45 w 192"/>
              <a:gd name="T35" fmla="*/ 66 h 289"/>
              <a:gd name="T36" fmla="*/ 63 w 192"/>
              <a:gd name="T37" fmla="*/ 33 h 289"/>
              <a:gd name="T38" fmla="*/ 104 w 192"/>
              <a:gd name="T39" fmla="*/ 20 h 289"/>
              <a:gd name="T40" fmla="*/ 152 w 192"/>
              <a:gd name="T41" fmla="*/ 37 h 289"/>
              <a:gd name="T42" fmla="*/ 168 w 192"/>
              <a:gd name="T43" fmla="*/ 73 h 289"/>
              <a:gd name="T44" fmla="*/ 158 w 192"/>
              <a:gd name="T45" fmla="*/ 95 h 289"/>
              <a:gd name="T46" fmla="*/ 143 w 192"/>
              <a:gd name="T47" fmla="*/ 91 h 289"/>
              <a:gd name="T48" fmla="*/ 150 w 192"/>
              <a:gd name="T49" fmla="*/ 103 h 289"/>
              <a:gd name="T50" fmla="*/ 134 w 192"/>
              <a:gd name="T51" fmla="*/ 101 h 289"/>
              <a:gd name="T52" fmla="*/ 64 w 192"/>
              <a:gd name="T53" fmla="*/ 101 h 289"/>
              <a:gd name="T54" fmla="*/ 77 w 192"/>
              <a:gd name="T55" fmla="*/ 180 h 289"/>
              <a:gd name="T56" fmla="*/ 94 w 192"/>
              <a:gd name="T57" fmla="*/ 213 h 289"/>
              <a:gd name="T58" fmla="*/ 77 w 192"/>
              <a:gd name="T59" fmla="*/ 230 h 289"/>
              <a:gd name="T60" fmla="*/ 77 w 192"/>
              <a:gd name="T61" fmla="*/ 264 h 289"/>
              <a:gd name="T62" fmla="*/ 99 w 192"/>
              <a:gd name="T63" fmla="*/ 287 h 289"/>
              <a:gd name="T64" fmla="*/ 99 w 192"/>
              <a:gd name="T65" fmla="*/ 287 h 289"/>
              <a:gd name="T66" fmla="*/ 121 w 192"/>
              <a:gd name="T67" fmla="*/ 180 h 289"/>
              <a:gd name="T68" fmla="*/ 148 w 192"/>
              <a:gd name="T69" fmla="*/ 127 h 289"/>
              <a:gd name="T70" fmla="*/ 162 w 192"/>
              <a:gd name="T71" fmla="*/ 136 h 289"/>
              <a:gd name="T72" fmla="*/ 134 w 192"/>
              <a:gd name="T73" fmla="*/ 188 h 289"/>
              <a:gd name="T74" fmla="*/ 141 w 192"/>
              <a:gd name="T75" fmla="*/ 271 h 289"/>
              <a:gd name="T76" fmla="*/ 167 w 192"/>
              <a:gd name="T77" fmla="*/ 289 h 289"/>
              <a:gd name="T78" fmla="*/ 184 w 192"/>
              <a:gd name="T79" fmla="*/ 263 h 289"/>
              <a:gd name="T80" fmla="*/ 164 w 192"/>
              <a:gd name="T81" fmla="*/ 249 h 289"/>
              <a:gd name="T82" fmla="*/ 178 w 192"/>
              <a:gd name="T83" fmla="*/ 229 h 289"/>
              <a:gd name="T84" fmla="*/ 171 w 192"/>
              <a:gd name="T85" fmla="*/ 196 h 289"/>
              <a:gd name="T86" fmla="*/ 179 w 192"/>
              <a:gd name="T87" fmla="*/ 169 h 289"/>
              <a:gd name="T88" fmla="*/ 99 w 192"/>
              <a:gd name="T89" fmla="*/ 138 h 289"/>
              <a:gd name="T90" fmla="*/ 87 w 192"/>
              <a:gd name="T91" fmla="*/ 109 h 289"/>
              <a:gd name="T92" fmla="*/ 111 w 192"/>
              <a:gd name="T93" fmla="*/ 10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289">
                <a:moveTo>
                  <a:pt x="179" y="169"/>
                </a:moveTo>
                <a:cubicBezTo>
                  <a:pt x="192" y="149"/>
                  <a:pt x="190" y="123"/>
                  <a:pt x="174" y="107"/>
                </a:cubicBezTo>
                <a:cubicBezTo>
                  <a:pt x="181" y="98"/>
                  <a:pt x="186" y="87"/>
                  <a:pt x="187" y="75"/>
                </a:cubicBezTo>
                <a:cubicBezTo>
                  <a:pt x="187" y="75"/>
                  <a:pt x="187" y="75"/>
                  <a:pt x="187" y="75"/>
                </a:cubicBezTo>
                <a:cubicBezTo>
                  <a:pt x="187" y="73"/>
                  <a:pt x="187" y="72"/>
                  <a:pt x="187" y="70"/>
                </a:cubicBezTo>
                <a:cubicBezTo>
                  <a:pt x="187" y="52"/>
                  <a:pt x="179" y="35"/>
                  <a:pt x="165" y="23"/>
                </a:cubicBezTo>
                <a:cubicBezTo>
                  <a:pt x="151" y="10"/>
                  <a:pt x="133" y="2"/>
                  <a:pt x="112" y="1"/>
                </a:cubicBezTo>
                <a:cubicBezTo>
                  <a:pt x="109" y="0"/>
                  <a:pt x="106" y="0"/>
                  <a:pt x="104" y="0"/>
                </a:cubicBezTo>
                <a:cubicBezTo>
                  <a:pt x="84" y="0"/>
                  <a:pt x="65" y="6"/>
                  <a:pt x="51" y="17"/>
                </a:cubicBezTo>
                <a:cubicBezTo>
                  <a:pt x="37" y="28"/>
                  <a:pt x="27" y="43"/>
                  <a:pt x="25" y="61"/>
                </a:cubicBezTo>
                <a:cubicBezTo>
                  <a:pt x="25" y="63"/>
                  <a:pt x="25" y="65"/>
                  <a:pt x="25" y="66"/>
                </a:cubicBezTo>
                <a:cubicBezTo>
                  <a:pt x="25" y="78"/>
                  <a:pt x="29" y="90"/>
                  <a:pt x="36" y="100"/>
                </a:cubicBezTo>
                <a:cubicBezTo>
                  <a:pt x="24" y="113"/>
                  <a:pt x="19" y="132"/>
                  <a:pt x="26" y="150"/>
                </a:cubicBezTo>
                <a:cubicBezTo>
                  <a:pt x="28" y="155"/>
                  <a:pt x="31" y="160"/>
                  <a:pt x="34" y="164"/>
                </a:cubicBezTo>
                <a:cubicBezTo>
                  <a:pt x="28" y="179"/>
                  <a:pt x="28" y="179"/>
                  <a:pt x="28" y="179"/>
                </a:cubicBezTo>
                <a:cubicBezTo>
                  <a:pt x="36" y="201"/>
                  <a:pt x="36" y="201"/>
                  <a:pt x="36" y="201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14" y="210"/>
                  <a:pt x="14" y="210"/>
                  <a:pt x="14" y="210"/>
                </a:cubicBezTo>
                <a:cubicBezTo>
                  <a:pt x="23" y="232"/>
                  <a:pt x="23" y="232"/>
                  <a:pt x="23" y="23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1"/>
                  <a:pt x="0" y="241"/>
                  <a:pt x="0" y="241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11" y="270"/>
                  <a:pt x="11" y="270"/>
                  <a:pt x="11" y="270"/>
                </a:cubicBezTo>
                <a:cubicBezTo>
                  <a:pt x="41" y="259"/>
                  <a:pt x="41" y="259"/>
                  <a:pt x="41" y="259"/>
                </a:cubicBezTo>
                <a:cubicBezTo>
                  <a:pt x="66" y="203"/>
                  <a:pt x="66" y="203"/>
                  <a:pt x="66" y="203"/>
                </a:cubicBezTo>
                <a:cubicBezTo>
                  <a:pt x="64" y="202"/>
                  <a:pt x="64" y="202"/>
                  <a:pt x="64" y="202"/>
                </a:cubicBezTo>
                <a:cubicBezTo>
                  <a:pt x="64" y="196"/>
                  <a:pt x="64" y="196"/>
                  <a:pt x="64" y="196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61" y="185"/>
                  <a:pt x="57" y="183"/>
                  <a:pt x="55" y="180"/>
                </a:cubicBezTo>
                <a:cubicBezTo>
                  <a:pt x="43" y="168"/>
                  <a:pt x="36" y="153"/>
                  <a:pt x="36" y="136"/>
                </a:cubicBezTo>
                <a:cubicBezTo>
                  <a:pt x="36" y="119"/>
                  <a:pt x="43" y="103"/>
                  <a:pt x="55" y="91"/>
                </a:cubicBezTo>
                <a:cubicBezTo>
                  <a:pt x="58" y="88"/>
                  <a:pt x="61" y="86"/>
                  <a:pt x="65" y="83"/>
                </a:cubicBezTo>
                <a:cubicBezTo>
                  <a:pt x="61" y="84"/>
                  <a:pt x="58" y="85"/>
                  <a:pt x="55" y="86"/>
                </a:cubicBezTo>
                <a:cubicBezTo>
                  <a:pt x="54" y="87"/>
                  <a:pt x="52" y="87"/>
                  <a:pt x="51" y="88"/>
                </a:cubicBezTo>
                <a:cubicBezTo>
                  <a:pt x="47" y="81"/>
                  <a:pt x="45" y="74"/>
                  <a:pt x="45" y="66"/>
                </a:cubicBezTo>
                <a:cubicBezTo>
                  <a:pt x="45" y="65"/>
                  <a:pt x="45" y="64"/>
                  <a:pt x="45" y="63"/>
                </a:cubicBezTo>
                <a:cubicBezTo>
                  <a:pt x="46" y="51"/>
                  <a:pt x="52" y="41"/>
                  <a:pt x="63" y="33"/>
                </a:cubicBezTo>
                <a:cubicBezTo>
                  <a:pt x="73" y="25"/>
                  <a:pt x="88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6" y="20"/>
                  <a:pt x="108" y="20"/>
                  <a:pt x="110" y="20"/>
                </a:cubicBezTo>
                <a:cubicBezTo>
                  <a:pt x="127" y="22"/>
                  <a:pt x="142" y="28"/>
                  <a:pt x="152" y="37"/>
                </a:cubicBezTo>
                <a:cubicBezTo>
                  <a:pt x="162" y="47"/>
                  <a:pt x="168" y="58"/>
                  <a:pt x="168" y="70"/>
                </a:cubicBezTo>
                <a:cubicBezTo>
                  <a:pt x="168" y="71"/>
                  <a:pt x="168" y="72"/>
                  <a:pt x="168" y="73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7" y="81"/>
                  <a:pt x="164" y="89"/>
                  <a:pt x="158" y="95"/>
                </a:cubicBezTo>
                <a:cubicBezTo>
                  <a:pt x="153" y="93"/>
                  <a:pt x="148" y="92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7" y="95"/>
                  <a:pt x="149" y="98"/>
                  <a:pt x="152" y="102"/>
                </a:cubicBezTo>
                <a:cubicBezTo>
                  <a:pt x="151" y="102"/>
                  <a:pt x="151" y="103"/>
                  <a:pt x="150" y="103"/>
                </a:cubicBezTo>
                <a:cubicBezTo>
                  <a:pt x="147" y="105"/>
                  <a:pt x="144" y="107"/>
                  <a:pt x="141" y="109"/>
                </a:cubicBezTo>
                <a:cubicBezTo>
                  <a:pt x="139" y="106"/>
                  <a:pt x="137" y="103"/>
                  <a:pt x="134" y="101"/>
                </a:cubicBezTo>
                <a:cubicBezTo>
                  <a:pt x="125" y="91"/>
                  <a:pt x="112" y="86"/>
                  <a:pt x="99" y="86"/>
                </a:cubicBezTo>
                <a:cubicBezTo>
                  <a:pt x="86" y="86"/>
                  <a:pt x="74" y="91"/>
                  <a:pt x="64" y="101"/>
                </a:cubicBezTo>
                <a:cubicBezTo>
                  <a:pt x="45" y="120"/>
                  <a:pt x="45" y="152"/>
                  <a:pt x="64" y="171"/>
                </a:cubicBezTo>
                <a:cubicBezTo>
                  <a:pt x="68" y="175"/>
                  <a:pt x="72" y="178"/>
                  <a:pt x="77" y="180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94" y="213"/>
                  <a:pt x="94" y="213"/>
                  <a:pt x="94" y="213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77" y="230"/>
                  <a:pt x="77" y="230"/>
                  <a:pt x="77" y="230"/>
                </a:cubicBezTo>
                <a:cubicBezTo>
                  <a:pt x="94" y="247"/>
                  <a:pt x="94" y="247"/>
                  <a:pt x="94" y="247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77" y="264"/>
                  <a:pt x="77" y="264"/>
                  <a:pt x="77" y="264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121" y="264"/>
                  <a:pt x="121" y="264"/>
                  <a:pt x="121" y="264"/>
                </a:cubicBezTo>
                <a:cubicBezTo>
                  <a:pt x="121" y="180"/>
                  <a:pt x="121" y="180"/>
                  <a:pt x="121" y="180"/>
                </a:cubicBezTo>
                <a:cubicBezTo>
                  <a:pt x="126" y="178"/>
                  <a:pt x="130" y="175"/>
                  <a:pt x="134" y="171"/>
                </a:cubicBezTo>
                <a:cubicBezTo>
                  <a:pt x="146" y="159"/>
                  <a:pt x="151" y="143"/>
                  <a:pt x="148" y="127"/>
                </a:cubicBezTo>
                <a:cubicBezTo>
                  <a:pt x="152" y="125"/>
                  <a:pt x="156" y="123"/>
                  <a:pt x="160" y="120"/>
                </a:cubicBezTo>
                <a:cubicBezTo>
                  <a:pt x="161" y="125"/>
                  <a:pt x="162" y="131"/>
                  <a:pt x="162" y="136"/>
                </a:cubicBezTo>
                <a:cubicBezTo>
                  <a:pt x="162" y="153"/>
                  <a:pt x="155" y="168"/>
                  <a:pt x="143" y="180"/>
                </a:cubicBezTo>
                <a:cubicBezTo>
                  <a:pt x="141" y="183"/>
                  <a:pt x="138" y="185"/>
                  <a:pt x="134" y="188"/>
                </a:cubicBezTo>
                <a:cubicBezTo>
                  <a:pt x="134" y="239"/>
                  <a:pt x="134" y="239"/>
                  <a:pt x="134" y="239"/>
                </a:cubicBezTo>
                <a:cubicBezTo>
                  <a:pt x="141" y="271"/>
                  <a:pt x="141" y="271"/>
                  <a:pt x="141" y="271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67" y="289"/>
                  <a:pt x="167" y="289"/>
                  <a:pt x="167" y="289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84" y="263"/>
                  <a:pt x="184" y="263"/>
                  <a:pt x="184" y="263"/>
                </a:cubicBezTo>
                <a:cubicBezTo>
                  <a:pt x="164" y="249"/>
                  <a:pt x="164" y="249"/>
                  <a:pt x="164" y="24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78" y="229"/>
                  <a:pt x="178" y="229"/>
                  <a:pt x="178" y="229"/>
                </a:cubicBezTo>
                <a:cubicBezTo>
                  <a:pt x="158" y="216"/>
                  <a:pt x="158" y="216"/>
                  <a:pt x="158" y="216"/>
                </a:cubicBezTo>
                <a:cubicBezTo>
                  <a:pt x="171" y="196"/>
                  <a:pt x="171" y="196"/>
                  <a:pt x="171" y="196"/>
                </a:cubicBezTo>
                <a:cubicBezTo>
                  <a:pt x="168" y="180"/>
                  <a:pt x="168" y="180"/>
                  <a:pt x="168" y="180"/>
                </a:cubicBezTo>
                <a:cubicBezTo>
                  <a:pt x="172" y="177"/>
                  <a:pt x="176" y="173"/>
                  <a:pt x="179" y="169"/>
                </a:cubicBezTo>
                <a:close/>
                <a:moveTo>
                  <a:pt x="111" y="133"/>
                </a:moveTo>
                <a:cubicBezTo>
                  <a:pt x="108" y="136"/>
                  <a:pt x="104" y="138"/>
                  <a:pt x="99" y="138"/>
                </a:cubicBezTo>
                <a:cubicBezTo>
                  <a:pt x="95" y="138"/>
                  <a:pt x="91" y="136"/>
                  <a:pt x="87" y="133"/>
                </a:cubicBezTo>
                <a:cubicBezTo>
                  <a:pt x="81" y="126"/>
                  <a:pt x="81" y="116"/>
                  <a:pt x="87" y="109"/>
                </a:cubicBezTo>
                <a:cubicBezTo>
                  <a:pt x="91" y="106"/>
                  <a:pt x="95" y="104"/>
                  <a:pt x="99" y="104"/>
                </a:cubicBezTo>
                <a:cubicBezTo>
                  <a:pt x="104" y="104"/>
                  <a:pt x="108" y="106"/>
                  <a:pt x="111" y="109"/>
                </a:cubicBezTo>
                <a:cubicBezTo>
                  <a:pt x="118" y="116"/>
                  <a:pt x="118" y="126"/>
                  <a:pt x="111" y="133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Oval 148"/>
          <p:cNvSpPr/>
          <p:nvPr/>
        </p:nvSpPr>
        <p:spPr>
          <a:xfrm>
            <a:off x="7955228" y="283560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Oval 149"/>
          <p:cNvSpPr/>
          <p:nvPr/>
        </p:nvSpPr>
        <p:spPr>
          <a:xfrm>
            <a:off x="3881982" y="283560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150"/>
          <p:cNvSpPr/>
          <p:nvPr/>
        </p:nvSpPr>
        <p:spPr>
          <a:xfrm>
            <a:off x="3881982" y="4506329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152"/>
          <p:cNvSpPr/>
          <p:nvPr/>
        </p:nvSpPr>
        <p:spPr>
          <a:xfrm>
            <a:off x="7955228" y="4504134"/>
            <a:ext cx="316677" cy="318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8@|5FFC:4308095|FBC:16777215|LFC:0|LBC:16777215"/>
          <p:cNvSpPr/>
          <p:nvPr/>
        </p:nvSpPr>
        <p:spPr bwMode="auto">
          <a:xfrm>
            <a:off x="4321175" y="2138103"/>
            <a:ext cx="1868488" cy="1778000"/>
          </a:xfrm>
          <a:custGeom>
            <a:avLst/>
            <a:gdLst>
              <a:gd name="T0" fmla="*/ 497 w 497"/>
              <a:gd name="T1" fmla="*/ 134 h 473"/>
              <a:gd name="T2" fmla="*/ 408 w 497"/>
              <a:gd name="T3" fmla="*/ 225 h 473"/>
              <a:gd name="T4" fmla="*/ 230 w 497"/>
              <a:gd name="T5" fmla="*/ 440 h 473"/>
              <a:gd name="T6" fmla="*/ 130 w 497"/>
              <a:gd name="T7" fmla="*/ 342 h 473"/>
              <a:gd name="T8" fmla="*/ 0 w 497"/>
              <a:gd name="T9" fmla="*/ 473 h 473"/>
              <a:gd name="T10" fmla="*/ 0 w 497"/>
              <a:gd name="T11" fmla="*/ 459 h 473"/>
              <a:gd name="T12" fmla="*/ 361 w 497"/>
              <a:gd name="T13" fmla="*/ 0 h 473"/>
              <a:gd name="T14" fmla="*/ 497 w 497"/>
              <a:gd name="T15" fmla="*/ 134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7" h="473">
                <a:moveTo>
                  <a:pt x="497" y="134"/>
                </a:moveTo>
                <a:cubicBezTo>
                  <a:pt x="408" y="225"/>
                  <a:pt x="408" y="225"/>
                  <a:pt x="408" y="225"/>
                </a:cubicBezTo>
                <a:cubicBezTo>
                  <a:pt x="311" y="252"/>
                  <a:pt x="238" y="337"/>
                  <a:pt x="230" y="440"/>
                </a:cubicBezTo>
                <a:cubicBezTo>
                  <a:pt x="130" y="342"/>
                  <a:pt x="130" y="342"/>
                  <a:pt x="130" y="342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468"/>
                  <a:pt x="0" y="463"/>
                  <a:pt x="0" y="459"/>
                </a:cubicBezTo>
                <a:cubicBezTo>
                  <a:pt x="0" y="236"/>
                  <a:pt x="154" y="50"/>
                  <a:pt x="361" y="0"/>
                </a:cubicBezTo>
                <a:lnTo>
                  <a:pt x="497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5@|5FFC:1554685|FBC:16777215|LFC:0|LBC:16777215"/>
          <p:cNvSpPr/>
          <p:nvPr/>
        </p:nvSpPr>
        <p:spPr bwMode="auto">
          <a:xfrm>
            <a:off x="5997575" y="2088890"/>
            <a:ext cx="1836738" cy="1898650"/>
          </a:xfrm>
          <a:custGeom>
            <a:avLst/>
            <a:gdLst>
              <a:gd name="T0" fmla="*/ 488 w 488"/>
              <a:gd name="T1" fmla="*/ 376 h 505"/>
              <a:gd name="T2" fmla="*/ 360 w 488"/>
              <a:gd name="T3" fmla="*/ 505 h 505"/>
              <a:gd name="T4" fmla="*/ 259 w 488"/>
              <a:gd name="T5" fmla="*/ 406 h 505"/>
              <a:gd name="T6" fmla="*/ 63 w 488"/>
              <a:gd name="T7" fmla="*/ 232 h 505"/>
              <a:gd name="T8" fmla="*/ 148 w 488"/>
              <a:gd name="T9" fmla="*/ 146 h 505"/>
              <a:gd name="T10" fmla="*/ 0 w 488"/>
              <a:gd name="T11" fmla="*/ 1 h 505"/>
              <a:gd name="T12" fmla="*/ 26 w 488"/>
              <a:gd name="T13" fmla="*/ 0 h 505"/>
              <a:gd name="T14" fmla="*/ 488 w 488"/>
              <a:gd name="T15" fmla="*/ 376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8" h="505">
                <a:moveTo>
                  <a:pt x="488" y="376"/>
                </a:moveTo>
                <a:cubicBezTo>
                  <a:pt x="360" y="505"/>
                  <a:pt x="360" y="505"/>
                  <a:pt x="360" y="505"/>
                </a:cubicBezTo>
                <a:cubicBezTo>
                  <a:pt x="259" y="406"/>
                  <a:pt x="259" y="406"/>
                  <a:pt x="259" y="406"/>
                </a:cubicBezTo>
                <a:cubicBezTo>
                  <a:pt x="234" y="316"/>
                  <a:pt x="158" y="247"/>
                  <a:pt x="63" y="232"/>
                </a:cubicBezTo>
                <a:cubicBezTo>
                  <a:pt x="148" y="146"/>
                  <a:pt x="148" y="146"/>
                  <a:pt x="148" y="146"/>
                </a:cubicBezTo>
                <a:cubicBezTo>
                  <a:pt x="0" y="1"/>
                  <a:pt x="0" y="1"/>
                  <a:pt x="0" y="1"/>
                </a:cubicBezTo>
                <a:cubicBezTo>
                  <a:pt x="9" y="0"/>
                  <a:pt x="17" y="0"/>
                  <a:pt x="26" y="0"/>
                </a:cubicBezTo>
                <a:cubicBezTo>
                  <a:pt x="254" y="0"/>
                  <a:pt x="444" y="161"/>
                  <a:pt x="488" y="3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7@|5FFC:2381804|FBC:16777215|LFC:0|LBC:16777215"/>
          <p:cNvSpPr/>
          <p:nvPr/>
        </p:nvSpPr>
        <p:spPr bwMode="auto">
          <a:xfrm>
            <a:off x="4362450" y="3784340"/>
            <a:ext cx="1804988" cy="1851025"/>
          </a:xfrm>
          <a:custGeom>
            <a:avLst/>
            <a:gdLst>
              <a:gd name="T0" fmla="*/ 480 w 480"/>
              <a:gd name="T1" fmla="*/ 492 h 492"/>
              <a:gd name="T2" fmla="*/ 461 w 480"/>
              <a:gd name="T3" fmla="*/ 492 h 492"/>
              <a:gd name="T4" fmla="*/ 0 w 480"/>
              <a:gd name="T5" fmla="*/ 122 h 492"/>
              <a:gd name="T6" fmla="*/ 120 w 480"/>
              <a:gd name="T7" fmla="*/ 0 h 492"/>
              <a:gd name="T8" fmla="*/ 239 w 480"/>
              <a:gd name="T9" fmla="*/ 118 h 492"/>
              <a:gd name="T10" fmla="*/ 424 w 480"/>
              <a:gd name="T11" fmla="*/ 260 h 492"/>
              <a:gd name="T12" fmla="*/ 335 w 480"/>
              <a:gd name="T13" fmla="*/ 350 h 492"/>
              <a:gd name="T14" fmla="*/ 480 w 480"/>
              <a:gd name="T15" fmla="*/ 49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492">
                <a:moveTo>
                  <a:pt x="480" y="492"/>
                </a:moveTo>
                <a:cubicBezTo>
                  <a:pt x="474" y="492"/>
                  <a:pt x="467" y="492"/>
                  <a:pt x="461" y="492"/>
                </a:cubicBezTo>
                <a:cubicBezTo>
                  <a:pt x="235" y="492"/>
                  <a:pt x="46" y="334"/>
                  <a:pt x="0" y="122"/>
                </a:cubicBezTo>
                <a:cubicBezTo>
                  <a:pt x="120" y="0"/>
                  <a:pt x="120" y="0"/>
                  <a:pt x="120" y="0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71" y="192"/>
                  <a:pt x="341" y="247"/>
                  <a:pt x="424" y="260"/>
                </a:cubicBezTo>
                <a:cubicBezTo>
                  <a:pt x="335" y="350"/>
                  <a:pt x="335" y="350"/>
                  <a:pt x="335" y="350"/>
                </a:cubicBezTo>
                <a:lnTo>
                  <a:pt x="480" y="4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6@|5FFC:14657585|FBC:16777215|LFC:0|LBC:16777215"/>
          <p:cNvSpPr/>
          <p:nvPr/>
        </p:nvSpPr>
        <p:spPr bwMode="auto">
          <a:xfrm>
            <a:off x="5986463" y="3830378"/>
            <a:ext cx="1884363" cy="1763713"/>
          </a:xfrm>
          <a:custGeom>
            <a:avLst/>
            <a:gdLst>
              <a:gd name="T0" fmla="*/ 501 w 501"/>
              <a:gd name="T1" fmla="*/ 9 h 469"/>
              <a:gd name="T2" fmla="*/ 134 w 501"/>
              <a:gd name="T3" fmla="*/ 469 h 469"/>
              <a:gd name="T4" fmla="*/ 0 w 501"/>
              <a:gd name="T5" fmla="*/ 337 h 469"/>
              <a:gd name="T6" fmla="*/ 93 w 501"/>
              <a:gd name="T7" fmla="*/ 242 h 469"/>
              <a:gd name="T8" fmla="*/ 93 w 501"/>
              <a:gd name="T9" fmla="*/ 242 h 469"/>
              <a:gd name="T10" fmla="*/ 269 w 501"/>
              <a:gd name="T11" fmla="*/ 45 h 469"/>
              <a:gd name="T12" fmla="*/ 364 w 501"/>
              <a:gd name="T13" fmla="*/ 139 h 469"/>
              <a:gd name="T14" fmla="*/ 501 w 501"/>
              <a:gd name="T15" fmla="*/ 0 h 469"/>
              <a:gd name="T16" fmla="*/ 501 w 501"/>
              <a:gd name="T17" fmla="*/ 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" h="469">
                <a:moveTo>
                  <a:pt x="501" y="9"/>
                </a:moveTo>
                <a:cubicBezTo>
                  <a:pt x="501" y="233"/>
                  <a:pt x="344" y="421"/>
                  <a:pt x="134" y="469"/>
                </a:cubicBezTo>
                <a:cubicBezTo>
                  <a:pt x="0" y="337"/>
                  <a:pt x="0" y="337"/>
                  <a:pt x="0" y="337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184" y="217"/>
                  <a:pt x="254" y="140"/>
                  <a:pt x="269" y="45"/>
                </a:cubicBezTo>
                <a:cubicBezTo>
                  <a:pt x="364" y="139"/>
                  <a:pt x="364" y="139"/>
                  <a:pt x="364" y="139"/>
                </a:cubicBezTo>
                <a:cubicBezTo>
                  <a:pt x="501" y="0"/>
                  <a:pt x="501" y="0"/>
                  <a:pt x="501" y="0"/>
                </a:cubicBezTo>
                <a:cubicBezTo>
                  <a:pt x="501" y="3"/>
                  <a:pt x="501" y="6"/>
                  <a:pt x="50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4" name="Group 5"/>
          <p:cNvGrpSpPr/>
          <p:nvPr/>
        </p:nvGrpSpPr>
        <p:grpSpPr>
          <a:xfrm>
            <a:off x="5609193" y="3441462"/>
            <a:ext cx="925276" cy="787356"/>
            <a:chOff x="5599039" y="2671224"/>
            <a:chExt cx="925276" cy="787356"/>
          </a:xfrm>
          <a:solidFill>
            <a:schemeClr val="bg1"/>
          </a:solidFill>
        </p:grpSpPr>
        <p:sp>
          <p:nvSpPr>
            <p:cNvPr id="15" name="Oval 11@|1FFC:0|FBC:0|LFC:0|LBC:16777215"/>
            <p:cNvSpPr>
              <a:spLocks noChangeArrowheads="1"/>
            </p:cNvSpPr>
            <p:nvPr/>
          </p:nvSpPr>
          <p:spPr bwMode="auto">
            <a:xfrm>
              <a:off x="5936492" y="3324636"/>
              <a:ext cx="139094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" name="Oval 12@|1FFC:0|FBC:0|LFC:0|LBC:16777215"/>
            <p:cNvSpPr>
              <a:spLocks noChangeArrowheads="1"/>
            </p:cNvSpPr>
            <p:nvPr/>
          </p:nvSpPr>
          <p:spPr bwMode="auto">
            <a:xfrm>
              <a:off x="6215889" y="3324636"/>
              <a:ext cx="140303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" name="Freeform 13@|5FFC:0|FBC:0|LFC:0|LBC:16777215"/>
            <p:cNvSpPr>
              <a:spLocks noEditPoints="1"/>
            </p:cNvSpPr>
            <p:nvPr/>
          </p:nvSpPr>
          <p:spPr bwMode="auto">
            <a:xfrm>
              <a:off x="5599039" y="2671224"/>
              <a:ext cx="925276" cy="604494"/>
            </a:xfrm>
            <a:custGeom>
              <a:avLst/>
              <a:gdLst>
                <a:gd name="T0" fmla="*/ 383 w 390"/>
                <a:gd name="T1" fmla="*/ 64 h 265"/>
                <a:gd name="T2" fmla="*/ 364 w 390"/>
                <a:gd name="T3" fmla="*/ 57 h 265"/>
                <a:gd name="T4" fmla="*/ 105 w 390"/>
                <a:gd name="T5" fmla="*/ 57 h 265"/>
                <a:gd name="T6" fmla="*/ 102 w 390"/>
                <a:gd name="T7" fmla="*/ 44 h 265"/>
                <a:gd name="T8" fmla="*/ 61 w 390"/>
                <a:gd name="T9" fmla="*/ 0 h 265"/>
                <a:gd name="T10" fmla="*/ 0 w 390"/>
                <a:gd name="T11" fmla="*/ 0 h 265"/>
                <a:gd name="T12" fmla="*/ 14 w 390"/>
                <a:gd name="T13" fmla="*/ 28 h 265"/>
                <a:gd name="T14" fmla="*/ 62 w 390"/>
                <a:gd name="T15" fmla="*/ 28 h 265"/>
                <a:gd name="T16" fmla="*/ 75 w 390"/>
                <a:gd name="T17" fmla="*/ 44 h 265"/>
                <a:gd name="T18" fmla="*/ 116 w 390"/>
                <a:gd name="T19" fmla="*/ 242 h 265"/>
                <a:gd name="T20" fmla="*/ 163 w 390"/>
                <a:gd name="T21" fmla="*/ 265 h 265"/>
                <a:gd name="T22" fmla="*/ 327 w 390"/>
                <a:gd name="T23" fmla="*/ 265 h 265"/>
                <a:gd name="T24" fmla="*/ 352 w 390"/>
                <a:gd name="T25" fmla="*/ 239 h 265"/>
                <a:gd name="T26" fmla="*/ 166 w 390"/>
                <a:gd name="T27" fmla="*/ 239 h 265"/>
                <a:gd name="T28" fmla="*/ 138 w 390"/>
                <a:gd name="T29" fmla="*/ 213 h 265"/>
                <a:gd name="T30" fmla="*/ 130 w 390"/>
                <a:gd name="T31" fmla="*/ 172 h 265"/>
                <a:gd name="T32" fmla="*/ 362 w 390"/>
                <a:gd name="T33" fmla="*/ 172 h 265"/>
                <a:gd name="T34" fmla="*/ 362 w 390"/>
                <a:gd name="T35" fmla="*/ 172 h 265"/>
                <a:gd name="T36" fmla="*/ 382 w 390"/>
                <a:gd name="T37" fmla="*/ 153 h 265"/>
                <a:gd name="T38" fmla="*/ 390 w 390"/>
                <a:gd name="T39" fmla="*/ 81 h 265"/>
                <a:gd name="T40" fmla="*/ 383 w 390"/>
                <a:gd name="T41" fmla="*/ 64 h 265"/>
                <a:gd name="T42" fmla="*/ 356 w 390"/>
                <a:gd name="T43" fmla="*/ 143 h 265"/>
                <a:gd name="T44" fmla="*/ 123 w 390"/>
                <a:gd name="T45" fmla="*/ 143 h 265"/>
                <a:gd name="T46" fmla="*/ 112 w 390"/>
                <a:gd name="T47" fmla="*/ 90 h 265"/>
                <a:gd name="T48" fmla="*/ 362 w 390"/>
                <a:gd name="T49" fmla="*/ 90 h 265"/>
                <a:gd name="T50" fmla="*/ 356 w 390"/>
                <a:gd name="T51" fmla="*/ 1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0" h="265">
                  <a:moveTo>
                    <a:pt x="383" y="64"/>
                  </a:moveTo>
                  <a:cubicBezTo>
                    <a:pt x="377" y="57"/>
                    <a:pt x="364" y="57"/>
                    <a:pt x="364" y="57"/>
                  </a:cubicBezTo>
                  <a:cubicBezTo>
                    <a:pt x="105" y="57"/>
                    <a:pt x="105" y="57"/>
                    <a:pt x="105" y="57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96" y="0"/>
                    <a:pt x="61" y="0"/>
                  </a:cubicBezTo>
                  <a:cubicBezTo>
                    <a:pt x="26" y="0"/>
                    <a:pt x="0" y="0"/>
                    <a:pt x="0" y="0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73" y="25"/>
                    <a:pt x="75" y="44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116" y="242"/>
                    <a:pt x="123" y="265"/>
                    <a:pt x="163" y="265"/>
                  </a:cubicBezTo>
                  <a:cubicBezTo>
                    <a:pt x="163" y="265"/>
                    <a:pt x="304" y="265"/>
                    <a:pt x="327" y="265"/>
                  </a:cubicBezTo>
                  <a:cubicBezTo>
                    <a:pt x="350" y="265"/>
                    <a:pt x="352" y="239"/>
                    <a:pt x="352" y="239"/>
                  </a:cubicBezTo>
                  <a:cubicBezTo>
                    <a:pt x="166" y="239"/>
                    <a:pt x="166" y="239"/>
                    <a:pt x="166" y="239"/>
                  </a:cubicBezTo>
                  <a:cubicBezTo>
                    <a:pt x="166" y="239"/>
                    <a:pt x="142" y="241"/>
                    <a:pt x="138" y="213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72" y="171"/>
                    <a:pt x="381" y="163"/>
                    <a:pt x="382" y="153"/>
                  </a:cubicBezTo>
                  <a:cubicBezTo>
                    <a:pt x="390" y="81"/>
                    <a:pt x="390" y="81"/>
                    <a:pt x="390" y="81"/>
                  </a:cubicBezTo>
                  <a:cubicBezTo>
                    <a:pt x="390" y="74"/>
                    <a:pt x="390" y="70"/>
                    <a:pt x="383" y="64"/>
                  </a:cubicBezTo>
                  <a:close/>
                  <a:moveTo>
                    <a:pt x="356" y="143"/>
                  </a:moveTo>
                  <a:cubicBezTo>
                    <a:pt x="123" y="143"/>
                    <a:pt x="123" y="143"/>
                    <a:pt x="123" y="143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362" y="90"/>
                    <a:pt x="362" y="90"/>
                    <a:pt x="362" y="90"/>
                  </a:cubicBezTo>
                  <a:lnTo>
                    <a:pt x="356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8" name="Shape 3659@|5FFC:16777215|FBC:16777215|LFC:16777215|LBC:16777215"/>
          <p:cNvSpPr/>
          <p:nvPr/>
        </p:nvSpPr>
        <p:spPr>
          <a:xfrm>
            <a:off x="6738903" y="4593180"/>
            <a:ext cx="488071" cy="443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3" h="21440" extrusionOk="0">
                <a:moveTo>
                  <a:pt x="20097" y="14373"/>
                </a:moveTo>
                <a:lnTo>
                  <a:pt x="15990" y="12571"/>
                </a:lnTo>
                <a:lnTo>
                  <a:pt x="16463" y="14008"/>
                </a:lnTo>
                <a:cubicBezTo>
                  <a:pt x="16439" y="15532"/>
                  <a:pt x="13726" y="16745"/>
                  <a:pt x="10496" y="16745"/>
                </a:cubicBezTo>
                <a:cubicBezTo>
                  <a:pt x="7268" y="16745"/>
                  <a:pt x="4553" y="15532"/>
                  <a:pt x="4529" y="14008"/>
                </a:cubicBezTo>
                <a:lnTo>
                  <a:pt x="5002" y="12571"/>
                </a:lnTo>
                <a:lnTo>
                  <a:pt x="895" y="14373"/>
                </a:lnTo>
                <a:cubicBezTo>
                  <a:pt x="-255" y="14878"/>
                  <a:pt x="-304" y="15814"/>
                  <a:pt x="789" y="16451"/>
                </a:cubicBezTo>
                <a:lnTo>
                  <a:pt x="8511" y="20962"/>
                </a:lnTo>
                <a:cubicBezTo>
                  <a:pt x="9602" y="21600"/>
                  <a:pt x="11390" y="21600"/>
                  <a:pt x="12481" y="20962"/>
                </a:cubicBezTo>
                <a:lnTo>
                  <a:pt x="20205" y="16451"/>
                </a:lnTo>
                <a:cubicBezTo>
                  <a:pt x="21296" y="15814"/>
                  <a:pt x="21247" y="14878"/>
                  <a:pt x="20097" y="14373"/>
                </a:cubicBezTo>
                <a:close/>
                <a:moveTo>
                  <a:pt x="10496" y="5209"/>
                </a:moveTo>
                <a:cubicBezTo>
                  <a:pt x="11724" y="5209"/>
                  <a:pt x="12866" y="4796"/>
                  <a:pt x="13199" y="4152"/>
                </a:cubicBezTo>
                <a:cubicBezTo>
                  <a:pt x="12739" y="2744"/>
                  <a:pt x="12343" y="1535"/>
                  <a:pt x="12094" y="773"/>
                </a:cubicBezTo>
                <a:cubicBezTo>
                  <a:pt x="11927" y="264"/>
                  <a:pt x="11175" y="0"/>
                  <a:pt x="10496" y="0"/>
                </a:cubicBezTo>
                <a:cubicBezTo>
                  <a:pt x="9817" y="0"/>
                  <a:pt x="9065" y="264"/>
                  <a:pt x="8898" y="773"/>
                </a:cubicBezTo>
                <a:cubicBezTo>
                  <a:pt x="8649" y="1535"/>
                  <a:pt x="8253" y="2744"/>
                  <a:pt x="7792" y="4152"/>
                </a:cubicBezTo>
                <a:cubicBezTo>
                  <a:pt x="8126" y="4796"/>
                  <a:pt x="9268" y="5209"/>
                  <a:pt x="10496" y="5209"/>
                </a:cubicBezTo>
                <a:close/>
                <a:moveTo>
                  <a:pt x="10496" y="13197"/>
                </a:moveTo>
                <a:cubicBezTo>
                  <a:pt x="13109" y="13197"/>
                  <a:pt x="15296" y="12229"/>
                  <a:pt x="15429" y="10966"/>
                </a:cubicBezTo>
                <a:cubicBezTo>
                  <a:pt x="15041" y="9779"/>
                  <a:pt x="14617" y="8484"/>
                  <a:pt x="14201" y="7211"/>
                </a:cubicBezTo>
                <a:cubicBezTo>
                  <a:pt x="13911" y="8118"/>
                  <a:pt x="12316" y="8759"/>
                  <a:pt x="10496" y="8759"/>
                </a:cubicBezTo>
                <a:cubicBezTo>
                  <a:pt x="8678" y="8759"/>
                  <a:pt x="7081" y="8118"/>
                  <a:pt x="6791" y="7211"/>
                </a:cubicBezTo>
                <a:cubicBezTo>
                  <a:pt x="6375" y="8484"/>
                  <a:pt x="5951" y="9779"/>
                  <a:pt x="5563" y="10966"/>
                </a:cubicBezTo>
                <a:cubicBezTo>
                  <a:pt x="5696" y="12229"/>
                  <a:pt x="7883" y="13197"/>
                  <a:pt x="10496" y="13197"/>
                </a:cubicBezTo>
                <a:close/>
              </a:path>
            </a:pathLst>
          </a:custGeom>
          <a:solidFill>
            <a:srgbClr val="EF6348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9" name="Freeform 157@|5FFC:16777215|FBC:16777215|LFC:16777215|LBC:16777215"/>
          <p:cNvSpPr>
            <a:spLocks noChangeAspect="1" noChangeArrowheads="1"/>
          </p:cNvSpPr>
          <p:nvPr/>
        </p:nvSpPr>
        <p:spPr bwMode="auto">
          <a:xfrm>
            <a:off x="4939898" y="2673928"/>
            <a:ext cx="401199" cy="48017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20" name="Freeform 101@|5FFC:16777215|FBC:16777215|LFC:16777215|LBC:16777215"/>
          <p:cNvSpPr>
            <a:spLocks noEditPoints="1"/>
          </p:cNvSpPr>
          <p:nvPr/>
        </p:nvSpPr>
        <p:spPr bwMode="auto">
          <a:xfrm>
            <a:off x="6850700" y="2769413"/>
            <a:ext cx="432030" cy="3996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1" name="AutoShape 91@|5FFC:16777215|FBC:16777215|LFC:16777215|LBC:16777215"/>
          <p:cNvSpPr>
            <a:spLocks noChangeAspect="1"/>
          </p:cNvSpPr>
          <p:nvPr/>
        </p:nvSpPr>
        <p:spPr bwMode="auto">
          <a:xfrm>
            <a:off x="4853171" y="4511868"/>
            <a:ext cx="358909" cy="394902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>
              <a:defRPr/>
            </a:pPr>
            <a:endParaRPr lang="es-ES" sz="6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471131" y="28003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475212" y="30862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8492374" y="450609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96455" y="479199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358697" y="28003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1362778" y="308627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1379940" y="446640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384021" y="475231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cs typeface="+mn-ea"/>
              <a:sym typeface="+mn-lt"/>
            </a:endParaRPr>
          </a:p>
        </p:txBody>
      </p:sp>
      <p:sp>
        <p:nvSpPr>
          <p:cNvPr id="7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cxnSp>
        <p:nvCxnSpPr>
          <p:cNvPr id="8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组合 114"/>
          <p:cNvGrpSpPr/>
          <p:nvPr/>
        </p:nvGrpSpPr>
        <p:grpSpPr>
          <a:xfrm>
            <a:off x="755013" y="835189"/>
            <a:ext cx="4856706" cy="5068959"/>
            <a:chOff x="714100" y="0"/>
            <a:chExt cx="6234002" cy="6506447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35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9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5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74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82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5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91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04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7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108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文本框 113"/>
            <p:cNvSpPr txBox="1"/>
            <p:nvPr/>
          </p:nvSpPr>
          <p:spPr>
            <a:xfrm>
              <a:off x="2975542" y="5029721"/>
              <a:ext cx="1485378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</a:p>
          </p:txBody>
        </p:sp>
      </p:grpSp>
      <p:cxnSp>
        <p:nvCxnSpPr>
          <p:cNvPr id="150" name="直接连接符 149"/>
          <p:cNvCxnSpPr/>
          <p:nvPr/>
        </p:nvCxnSpPr>
        <p:spPr>
          <a:xfrm>
            <a:off x="6089704" y="2446158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6089704" y="3369669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>
            <a:off x="6089704" y="4293180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>
            <a:off x="6089704" y="5216692"/>
            <a:ext cx="47964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文本框 153"/>
          <p:cNvSpPr txBox="1"/>
          <p:nvPr/>
        </p:nvSpPr>
        <p:spPr>
          <a:xfrm>
            <a:off x="6089704" y="2003186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6089703" y="290958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6089702" y="383309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7" name="文本框 156"/>
          <p:cNvSpPr txBox="1"/>
          <p:nvPr/>
        </p:nvSpPr>
        <p:spPr>
          <a:xfrm>
            <a:off x="6089702" y="4756609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7660811" y="202565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159" name="文本框 158"/>
          <p:cNvSpPr txBox="1"/>
          <p:nvPr/>
        </p:nvSpPr>
        <p:spPr>
          <a:xfrm>
            <a:off x="7660811" y="294916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160" name="文本框 159"/>
          <p:cNvSpPr txBox="1"/>
          <p:nvPr/>
        </p:nvSpPr>
        <p:spPr>
          <a:xfrm>
            <a:off x="7660811" y="3872670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161" name="文本框 160"/>
          <p:cNvSpPr txBox="1"/>
          <p:nvPr/>
        </p:nvSpPr>
        <p:spPr>
          <a:xfrm>
            <a:off x="7660811" y="4799765"/>
            <a:ext cx="332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cs typeface="+mn-ea"/>
              <a:sym typeface="+mn-lt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8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cs typeface="+mn-ea"/>
                <a:sym typeface="+mn-lt"/>
              </a:endParaRPr>
            </a:p>
          </p:txBody>
        </p:sp>
        <p:sp>
          <p:nvSpPr>
            <p:cNvPr id="9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cs typeface="+mn-ea"/>
                <a:sym typeface="+mn-lt"/>
              </a:endParaRPr>
            </a:p>
          </p:txBody>
        </p:sp>
        <p:sp>
          <p:nvSpPr>
            <p:cNvPr id="10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cs typeface="+mn-ea"/>
                <a:sym typeface="+mn-lt"/>
              </a:endParaRPr>
            </a:p>
          </p:txBody>
        </p:sp>
      </p:grpSp>
      <p:sp>
        <p:nvSpPr>
          <p:cNvPr id="11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cs typeface="+mn-ea"/>
              <a:sym typeface="+mn-lt"/>
            </a:endParaRPr>
          </a:p>
        </p:txBody>
      </p:sp>
      <p:sp>
        <p:nvSpPr>
          <p:cNvPr id="12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Teardrop 12"/>
          <p:cNvSpPr/>
          <p:nvPr/>
        </p:nvSpPr>
        <p:spPr>
          <a:xfrm rot="16200000">
            <a:off x="6010432" y="3806997"/>
            <a:ext cx="1609518" cy="1644833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Teardrop 13"/>
          <p:cNvSpPr/>
          <p:nvPr/>
        </p:nvSpPr>
        <p:spPr>
          <a:xfrm rot="10800000">
            <a:off x="5992773" y="2135560"/>
            <a:ext cx="1644833" cy="1609518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ardrop 14"/>
          <p:cNvSpPr/>
          <p:nvPr/>
        </p:nvSpPr>
        <p:spPr>
          <a:xfrm>
            <a:off x="4247450" y="3824656"/>
            <a:ext cx="1644833" cy="1609518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ardrop 17"/>
          <p:cNvSpPr/>
          <p:nvPr/>
        </p:nvSpPr>
        <p:spPr>
          <a:xfrm rot="5400000">
            <a:off x="4261628" y="2117902"/>
            <a:ext cx="1609518" cy="1644833"/>
          </a:xfrm>
          <a:prstGeom prst="teardrop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Isosceles Triangle 20"/>
          <p:cNvSpPr/>
          <p:nvPr/>
        </p:nvSpPr>
        <p:spPr>
          <a:xfrm rot="16200000">
            <a:off x="3983227" y="2902180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Isosceles Triangle 21"/>
          <p:cNvSpPr/>
          <p:nvPr/>
        </p:nvSpPr>
        <p:spPr>
          <a:xfrm rot="5400000">
            <a:off x="7712907" y="2902181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Isosceles Triangle 22"/>
          <p:cNvSpPr/>
          <p:nvPr/>
        </p:nvSpPr>
        <p:spPr>
          <a:xfrm rot="16200000">
            <a:off x="3983225" y="4604285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Isosceles Triangle 23"/>
          <p:cNvSpPr/>
          <p:nvPr/>
        </p:nvSpPr>
        <p:spPr>
          <a:xfrm rot="5400000">
            <a:off x="7712906" y="4604286"/>
            <a:ext cx="197163" cy="762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69147" y="2841736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cs typeface="+mn-ea"/>
                <a:sym typeface="+mn-lt"/>
              </a:rPr>
              <a:t>1</a:t>
            </a:r>
            <a:endParaRPr lang="zh-CN" altLang="en-US" sz="6000" b="1" i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26523" y="2835497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cs typeface="+mn-ea"/>
                <a:sym typeface="+mn-lt"/>
              </a:rPr>
              <a:t>2</a:t>
            </a:r>
            <a:endParaRPr lang="zh-CN" altLang="en-US" sz="6000" b="1" i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34907" y="3782856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cs typeface="+mn-ea"/>
                <a:sym typeface="+mn-lt"/>
              </a:rPr>
              <a:t>3</a:t>
            </a:r>
            <a:endParaRPr lang="zh-CN" altLang="en-US" sz="6000" b="1" i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88804" y="3818345"/>
            <a:ext cx="70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>
                <a:solidFill>
                  <a:srgbClr val="EF6348"/>
                </a:solidFill>
                <a:cs typeface="+mn-ea"/>
                <a:sym typeface="+mn-lt"/>
              </a:rPr>
              <a:t>4</a:t>
            </a:r>
            <a:endParaRPr lang="zh-CN" altLang="en-US" sz="6000" b="1" i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18" name="TextBox 13@|17FFC:16777215|FBC:16777215|LFC:16777215|LBC:16777215"/>
          <p:cNvSpPr txBox="1"/>
          <p:nvPr/>
        </p:nvSpPr>
        <p:spPr>
          <a:xfrm>
            <a:off x="1722858" y="259465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@|17FFC:16777215|FBC:16777215|LFC:16777215|LBC:16777215"/>
          <p:cNvSpPr txBox="1"/>
          <p:nvPr/>
        </p:nvSpPr>
        <p:spPr>
          <a:xfrm>
            <a:off x="1726939" y="2916652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@|17FFC:16777215|FBC:16777215|LFC:16777215|LBC:16777215"/>
          <p:cNvSpPr txBox="1"/>
          <p:nvPr/>
        </p:nvSpPr>
        <p:spPr>
          <a:xfrm>
            <a:off x="1722858" y="442501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@|17FFC:16777215|FBC:16777215|LFC:16777215|LBC:16777215"/>
          <p:cNvSpPr txBox="1"/>
          <p:nvPr/>
        </p:nvSpPr>
        <p:spPr>
          <a:xfrm>
            <a:off x="1726939" y="4747014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@|17FFC:16777215|FBC:16777215|LFC:16777215|LBC:16777215"/>
          <p:cNvSpPr txBox="1"/>
          <p:nvPr/>
        </p:nvSpPr>
        <p:spPr>
          <a:xfrm>
            <a:off x="8235921" y="259465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@|17FFC:16777215|FBC:16777215|LFC:16777215|LBC:16777215"/>
          <p:cNvSpPr txBox="1"/>
          <p:nvPr/>
        </p:nvSpPr>
        <p:spPr>
          <a:xfrm>
            <a:off x="8240002" y="2916652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@|17FFC:16777215|FBC:16777215|LFC:16777215|LBC:16777215"/>
          <p:cNvSpPr txBox="1"/>
          <p:nvPr/>
        </p:nvSpPr>
        <p:spPr>
          <a:xfrm>
            <a:off x="8235921" y="442501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@|17FFC:16777215|FBC:16777215|LFC:16777215|LBC:16777215"/>
          <p:cNvSpPr txBox="1"/>
          <p:nvPr/>
        </p:nvSpPr>
        <p:spPr>
          <a:xfrm>
            <a:off x="8240002" y="4747014"/>
            <a:ext cx="205444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第四章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Chord 15"/>
          <p:cNvSpPr/>
          <p:nvPr/>
        </p:nvSpPr>
        <p:spPr>
          <a:xfrm rot="6657680">
            <a:off x="1307033" y="2016544"/>
            <a:ext cx="3290213" cy="3290213"/>
          </a:xfrm>
          <a:prstGeom prst="chord">
            <a:avLst>
              <a:gd name="adj1" fmla="val 3852493"/>
              <a:gd name="adj2" fmla="val 1522258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Chord 16"/>
          <p:cNvSpPr/>
          <p:nvPr/>
        </p:nvSpPr>
        <p:spPr>
          <a:xfrm rot="17457680">
            <a:off x="7570945" y="2439787"/>
            <a:ext cx="3290213" cy="3290213"/>
          </a:xfrm>
          <a:prstGeom prst="chord">
            <a:avLst>
              <a:gd name="adj1" fmla="val 3852493"/>
              <a:gd name="adj2" fmla="val 1522258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Chord 18"/>
          <p:cNvSpPr/>
          <p:nvPr/>
        </p:nvSpPr>
        <p:spPr>
          <a:xfrm rot="6657680">
            <a:off x="4814769" y="2442104"/>
            <a:ext cx="2519338" cy="2519338"/>
          </a:xfrm>
          <a:prstGeom prst="chord">
            <a:avLst>
              <a:gd name="adj1" fmla="val 3883272"/>
              <a:gd name="adj2" fmla="val 15182619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Chord 20"/>
          <p:cNvSpPr/>
          <p:nvPr/>
        </p:nvSpPr>
        <p:spPr>
          <a:xfrm rot="17457680">
            <a:off x="4814769" y="2785102"/>
            <a:ext cx="2519338" cy="2519338"/>
          </a:xfrm>
          <a:prstGeom prst="chord">
            <a:avLst>
              <a:gd name="adj1" fmla="val 3883272"/>
              <a:gd name="adj2" fmla="val 15182389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245"/>
          <p:cNvSpPr/>
          <p:nvPr/>
        </p:nvSpPr>
        <p:spPr bwMode="auto">
          <a:xfrm>
            <a:off x="2543201" y="2441729"/>
            <a:ext cx="817874" cy="81786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55"/>
          <p:cNvSpPr>
            <a:spLocks noEditPoints="1"/>
          </p:cNvSpPr>
          <p:nvPr/>
        </p:nvSpPr>
        <p:spPr bwMode="auto">
          <a:xfrm>
            <a:off x="5806131" y="4187240"/>
            <a:ext cx="536615" cy="400571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105"/>
          <p:cNvSpPr>
            <a:spLocks noEditPoints="1"/>
          </p:cNvSpPr>
          <p:nvPr/>
        </p:nvSpPr>
        <p:spPr bwMode="auto">
          <a:xfrm>
            <a:off x="5819688" y="2748796"/>
            <a:ext cx="509500" cy="50211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AC2AC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34"/>
          <p:cNvSpPr>
            <a:spLocks noEditPoints="1"/>
          </p:cNvSpPr>
          <p:nvPr/>
        </p:nvSpPr>
        <p:spPr bwMode="auto">
          <a:xfrm>
            <a:off x="8815479" y="4104394"/>
            <a:ext cx="801142" cy="801142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5056" y="152892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919137" y="181482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4915056" y="554413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919137" y="583004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937656" y="298121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941737" y="326712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59864" y="411724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663945" y="440314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271258" y="340731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388028" y="340731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393601" y="4821314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rgbClr val="EF6348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98420" y="5082490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EF6348"/>
                </a:solidFill>
                <a:cs typeface="+mn-ea"/>
                <a:sym typeface="+mn-lt"/>
              </a:rPr>
              <a:t>关键词</a:t>
            </a:r>
            <a:endParaRPr lang="en-US" sz="1600" b="1" dirty="0">
              <a:solidFill>
                <a:srgbClr val="EF6348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cxnSp>
        <p:nvCxnSpPr>
          <p:cNvPr id="44" name="Straight Connector 22@|9FFC:0|FBC:0|LFC:14277081|LBC:16777215"/>
          <p:cNvCxnSpPr/>
          <p:nvPr/>
        </p:nvCxnSpPr>
        <p:spPr>
          <a:xfrm flipH="1" flipV="1">
            <a:off x="4790241" y="1951891"/>
            <a:ext cx="318739" cy="2888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5" name="Straight Connector 23@|9FFC:0|FBC:0|LFC:14277081|LBC:16777215"/>
          <p:cNvCxnSpPr/>
          <p:nvPr/>
        </p:nvCxnSpPr>
        <p:spPr>
          <a:xfrm flipH="1">
            <a:off x="3868529" y="1956699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6" name="Straight Connector 25@|9FFC:0|FBC:0|LFC:14277081|LBC:16777215"/>
          <p:cNvCxnSpPr/>
          <p:nvPr/>
        </p:nvCxnSpPr>
        <p:spPr>
          <a:xfrm flipV="1">
            <a:off x="6996273" y="1947000"/>
            <a:ext cx="318739" cy="293691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7" name="Straight Connector 26@|9FFC:0|FBC:0|LFC:14277081|LBC:16777215"/>
          <p:cNvCxnSpPr/>
          <p:nvPr/>
        </p:nvCxnSpPr>
        <p:spPr>
          <a:xfrm>
            <a:off x="7315012" y="1951891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8" name="Straight Connector 28@|9FFC:0|FBC:0|LFC:14277081|LBC:16777215"/>
          <p:cNvCxnSpPr/>
          <p:nvPr/>
        </p:nvCxnSpPr>
        <p:spPr>
          <a:xfrm flipH="1">
            <a:off x="4790241" y="5240061"/>
            <a:ext cx="318739" cy="2888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49" name="Straight Connector 29@|9FFC:0|FBC:0|LFC:14277081|LBC:16777215"/>
          <p:cNvCxnSpPr/>
          <p:nvPr/>
        </p:nvCxnSpPr>
        <p:spPr>
          <a:xfrm flipH="1" flipV="1">
            <a:off x="3868529" y="5524053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0" name="Straight Connector 31@|9FFC:0|FBC:0|LFC:14277081|LBC:16777215"/>
          <p:cNvCxnSpPr/>
          <p:nvPr/>
        </p:nvCxnSpPr>
        <p:spPr>
          <a:xfrm>
            <a:off x="6996273" y="5285971"/>
            <a:ext cx="318739" cy="293691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1" name="Straight Connector 32@|9FFC:0|FBC:0|LFC:14277081|LBC:16777215"/>
          <p:cNvCxnSpPr/>
          <p:nvPr/>
        </p:nvCxnSpPr>
        <p:spPr>
          <a:xfrm flipV="1">
            <a:off x="7315012" y="5574771"/>
            <a:ext cx="921712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" name="Straight Connector 33"/>
          <p:cNvCxnSpPr/>
          <p:nvPr/>
        </p:nvCxnSpPr>
        <p:spPr>
          <a:xfrm flipH="1">
            <a:off x="3690166" y="3736237"/>
            <a:ext cx="61416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3" name="Straight Connector 34"/>
          <p:cNvCxnSpPr/>
          <p:nvPr/>
        </p:nvCxnSpPr>
        <p:spPr>
          <a:xfrm flipH="1">
            <a:off x="7887666" y="3736237"/>
            <a:ext cx="61416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54" name="Freeform 64@|5FFC:1554685|FBC:16777215|LFC:16777215|LBC:16777215"/>
          <p:cNvSpPr/>
          <p:nvPr/>
        </p:nvSpPr>
        <p:spPr bwMode="auto">
          <a:xfrm>
            <a:off x="4567913" y="1947001"/>
            <a:ext cx="1488968" cy="1332492"/>
          </a:xfrm>
          <a:custGeom>
            <a:avLst/>
            <a:gdLst/>
            <a:ahLst/>
            <a:cxnLst>
              <a:cxn ang="0">
                <a:pos x="330" y="184"/>
              </a:cxn>
              <a:cxn ang="0">
                <a:pos x="330" y="32"/>
              </a:cxn>
              <a:cxn ang="0">
                <a:pos x="257" y="18"/>
              </a:cxn>
              <a:cxn ang="0">
                <a:pos x="33" y="152"/>
              </a:cxn>
              <a:cxn ang="0">
                <a:pos x="28" y="206"/>
              </a:cxn>
              <a:cxn ang="0">
                <a:pos x="168" y="287"/>
              </a:cxn>
              <a:cxn ang="0">
                <a:pos x="206" y="286"/>
              </a:cxn>
              <a:cxn ang="0">
                <a:pos x="289" y="233"/>
              </a:cxn>
              <a:cxn ang="0">
                <a:pos x="330" y="184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Freeform 154@|5FFC:16777215|FBC:16777215|LFC:16777215|LBC:16777215"/>
          <p:cNvSpPr>
            <a:spLocks noChangeArrowheads="1"/>
          </p:cNvSpPr>
          <p:nvPr/>
        </p:nvSpPr>
        <p:spPr bwMode="auto">
          <a:xfrm>
            <a:off x="5300173" y="2465272"/>
            <a:ext cx="309705" cy="420584"/>
          </a:xfrm>
          <a:custGeom>
            <a:avLst/>
            <a:gdLst>
              <a:gd name="T0" fmla="*/ 346 w 355"/>
              <a:gd name="T1" fmla="*/ 132 h 487"/>
              <a:gd name="T2" fmla="*/ 346 w 355"/>
              <a:gd name="T3" fmla="*/ 132 h 487"/>
              <a:gd name="T4" fmla="*/ 116 w 355"/>
              <a:gd name="T5" fmla="*/ 17 h 487"/>
              <a:gd name="T6" fmla="*/ 9 w 355"/>
              <a:gd name="T7" fmla="*/ 53 h 487"/>
              <a:gd name="T8" fmla="*/ 0 w 355"/>
              <a:gd name="T9" fmla="*/ 79 h 487"/>
              <a:gd name="T10" fmla="*/ 9 w 355"/>
              <a:gd name="T11" fmla="*/ 345 h 487"/>
              <a:gd name="T12" fmla="*/ 18 w 355"/>
              <a:gd name="T13" fmla="*/ 363 h 487"/>
              <a:gd name="T14" fmla="*/ 222 w 355"/>
              <a:gd name="T15" fmla="*/ 486 h 487"/>
              <a:gd name="T16" fmla="*/ 231 w 355"/>
              <a:gd name="T17" fmla="*/ 486 h 487"/>
              <a:gd name="T18" fmla="*/ 240 w 355"/>
              <a:gd name="T19" fmla="*/ 486 h 487"/>
              <a:gd name="T20" fmla="*/ 248 w 355"/>
              <a:gd name="T21" fmla="*/ 478 h 487"/>
              <a:gd name="T22" fmla="*/ 248 w 355"/>
              <a:gd name="T23" fmla="*/ 203 h 487"/>
              <a:gd name="T24" fmla="*/ 240 w 355"/>
              <a:gd name="T25" fmla="*/ 185 h 487"/>
              <a:gd name="T26" fmla="*/ 44 w 355"/>
              <a:gd name="T27" fmla="*/ 70 h 487"/>
              <a:gd name="T28" fmla="*/ 71 w 355"/>
              <a:gd name="T29" fmla="*/ 53 h 487"/>
              <a:gd name="T30" fmla="*/ 107 w 355"/>
              <a:gd name="T31" fmla="*/ 44 h 487"/>
              <a:gd name="T32" fmla="*/ 301 w 355"/>
              <a:gd name="T33" fmla="*/ 150 h 487"/>
              <a:gd name="T34" fmla="*/ 310 w 355"/>
              <a:gd name="T35" fmla="*/ 159 h 487"/>
              <a:gd name="T36" fmla="*/ 310 w 355"/>
              <a:gd name="T37" fmla="*/ 425 h 487"/>
              <a:gd name="T38" fmla="*/ 328 w 355"/>
              <a:gd name="T39" fmla="*/ 442 h 487"/>
              <a:gd name="T40" fmla="*/ 354 w 355"/>
              <a:gd name="T41" fmla="*/ 425 h 487"/>
              <a:gd name="T42" fmla="*/ 354 w 355"/>
              <a:gd name="T43" fmla="*/ 141 h 487"/>
              <a:gd name="T44" fmla="*/ 346 w 355"/>
              <a:gd name="T45" fmla="*/ 13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Freeform 62@|5FFC:4308095|FBC:16777215|LFC:16777215|LBC:16777215"/>
          <p:cNvSpPr/>
          <p:nvPr/>
        </p:nvSpPr>
        <p:spPr bwMode="auto">
          <a:xfrm>
            <a:off x="4291635" y="2885856"/>
            <a:ext cx="1092888" cy="1716347"/>
          </a:xfrm>
          <a:custGeom>
            <a:avLst/>
            <a:gdLst/>
            <a:ahLst/>
            <a:cxnLst>
              <a:cxn ang="0">
                <a:pos x="209" y="93"/>
              </a:cxn>
              <a:cxn ang="0">
                <a:pos x="75" y="20"/>
              </a:cxn>
              <a:cxn ang="0">
                <a:pos x="27" y="77"/>
              </a:cxn>
              <a:cxn ang="0">
                <a:pos x="38" y="338"/>
              </a:cxn>
              <a:cxn ang="0">
                <a:pos x="83" y="368"/>
              </a:cxn>
              <a:cxn ang="0">
                <a:pos x="221" y="284"/>
              </a:cxn>
              <a:cxn ang="0">
                <a:pos x="238" y="250"/>
              </a:cxn>
              <a:cxn ang="0">
                <a:pos x="232" y="152"/>
              </a:cxn>
              <a:cxn ang="0">
                <a:pos x="209" y="93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Freeform 124@|5FFC:16777215|FBC:16777215|LFC:16777215|LBC:16777215"/>
          <p:cNvSpPr>
            <a:spLocks noChangeArrowheads="1"/>
          </p:cNvSpPr>
          <p:nvPr/>
        </p:nvSpPr>
        <p:spPr bwMode="auto">
          <a:xfrm>
            <a:off x="4627776" y="3615446"/>
            <a:ext cx="377650" cy="3647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Freeform 61@|5FFC:14657585|FBC:16777215|LFC:16777215|LBC:16777215"/>
          <p:cNvSpPr/>
          <p:nvPr/>
        </p:nvSpPr>
        <p:spPr bwMode="auto">
          <a:xfrm>
            <a:off x="4553244" y="4196345"/>
            <a:ext cx="1493859" cy="1344716"/>
          </a:xfrm>
          <a:custGeom>
            <a:avLst/>
            <a:gdLst/>
            <a:ahLst/>
            <a:cxnLst>
              <a:cxn ang="0">
                <a:pos x="161" y="22"/>
              </a:cxn>
              <a:cxn ang="0">
                <a:pos x="31" y="100"/>
              </a:cxn>
              <a:cxn ang="0">
                <a:pos x="56" y="171"/>
              </a:cxn>
              <a:cxn ang="0">
                <a:pos x="287" y="293"/>
              </a:cxn>
              <a:cxn ang="0">
                <a:pos x="335" y="270"/>
              </a:cxn>
              <a:cxn ang="0">
                <a:pos x="332" y="108"/>
              </a:cxn>
              <a:cxn ang="0">
                <a:pos x="312" y="77"/>
              </a:cxn>
              <a:cxn ang="0">
                <a:pos x="224" y="32"/>
              </a:cxn>
              <a:cxn ang="0">
                <a:pos x="161" y="22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Freeform 116@|5FFC:16777215|FBC:16777215|LFC:16777215|LBC:16777215"/>
          <p:cNvSpPr>
            <a:spLocks noChangeArrowheads="1"/>
          </p:cNvSpPr>
          <p:nvPr/>
        </p:nvSpPr>
        <p:spPr bwMode="auto">
          <a:xfrm>
            <a:off x="5239213" y="4686290"/>
            <a:ext cx="370665" cy="385342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Freeform 59@|5FFC:14657585|FBC:16777215|LFC:16777215|LBC:16777215"/>
          <p:cNvSpPr/>
          <p:nvPr/>
        </p:nvSpPr>
        <p:spPr bwMode="auto">
          <a:xfrm>
            <a:off x="6154677" y="1951889"/>
            <a:ext cx="1488968" cy="1354496"/>
          </a:xfrm>
          <a:custGeom>
            <a:avLst/>
            <a:gdLst/>
            <a:ahLst/>
            <a:cxnLst>
              <a:cxn ang="0">
                <a:pos x="174" y="281"/>
              </a:cxn>
              <a:cxn ang="0">
                <a:pos x="305" y="204"/>
              </a:cxn>
              <a:cxn ang="0">
                <a:pos x="280" y="133"/>
              </a:cxn>
              <a:cxn ang="0">
                <a:pos x="49" y="9"/>
              </a:cxn>
              <a:cxn ang="0">
                <a:pos x="1" y="33"/>
              </a:cxn>
              <a:cxn ang="0">
                <a:pos x="3" y="194"/>
              </a:cxn>
              <a:cxn ang="0">
                <a:pos x="23" y="226"/>
              </a:cxn>
              <a:cxn ang="0">
                <a:pos x="110" y="271"/>
              </a:cxn>
              <a:cxn ang="0">
                <a:pos x="174" y="281"/>
              </a:cxn>
            </a:cxnLst>
            <a:rect l="0" t="0" r="r" b="b"/>
            <a:pathLst>
              <a:path w="335" h="304">
                <a:moveTo>
                  <a:pt x="174" y="281"/>
                </a:moveTo>
                <a:cubicBezTo>
                  <a:pt x="195" y="268"/>
                  <a:pt x="305" y="204"/>
                  <a:pt x="305" y="204"/>
                </a:cubicBezTo>
                <a:cubicBezTo>
                  <a:pt x="305" y="204"/>
                  <a:pt x="335" y="192"/>
                  <a:pt x="280" y="133"/>
                </a:cubicBezTo>
                <a:cubicBezTo>
                  <a:pt x="225" y="76"/>
                  <a:pt x="149" y="24"/>
                  <a:pt x="49" y="9"/>
                </a:cubicBezTo>
                <a:cubicBezTo>
                  <a:pt x="36" y="7"/>
                  <a:pt x="0" y="0"/>
                  <a:pt x="1" y="33"/>
                </a:cubicBezTo>
                <a:cubicBezTo>
                  <a:pt x="2" y="65"/>
                  <a:pt x="3" y="194"/>
                  <a:pt x="3" y="194"/>
                </a:cubicBezTo>
                <a:cubicBezTo>
                  <a:pt x="3" y="194"/>
                  <a:pt x="3" y="219"/>
                  <a:pt x="23" y="226"/>
                </a:cubicBezTo>
                <a:cubicBezTo>
                  <a:pt x="43" y="233"/>
                  <a:pt x="85" y="249"/>
                  <a:pt x="110" y="271"/>
                </a:cubicBezTo>
                <a:cubicBezTo>
                  <a:pt x="133" y="292"/>
                  <a:pt x="138" y="304"/>
                  <a:pt x="174" y="281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100@|5FFC:16777215|FBC:16777215|LFC:16777215|LBC:16777215"/>
          <p:cNvSpPr>
            <a:spLocks noChangeArrowheads="1"/>
          </p:cNvSpPr>
          <p:nvPr/>
        </p:nvSpPr>
        <p:spPr bwMode="auto">
          <a:xfrm>
            <a:off x="6523752" y="2465272"/>
            <a:ext cx="530778" cy="342894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Freeform 58@|5FFC:2381804|FBC:16777215|LFC:16777215|LBC:16777215"/>
          <p:cNvSpPr/>
          <p:nvPr/>
        </p:nvSpPr>
        <p:spPr bwMode="auto">
          <a:xfrm>
            <a:off x="6807477" y="2883411"/>
            <a:ext cx="1092888" cy="1713903"/>
          </a:xfrm>
          <a:custGeom>
            <a:avLst/>
            <a:gdLst/>
            <a:ahLst/>
            <a:cxnLst>
              <a:cxn ang="0">
                <a:pos x="38" y="293"/>
              </a:cxn>
              <a:cxn ang="0">
                <a:pos x="171" y="365"/>
              </a:cxn>
              <a:cxn ang="0">
                <a:pos x="219" y="308"/>
              </a:cxn>
              <a:cxn ang="0">
                <a:pos x="208" y="47"/>
              </a:cxn>
              <a:cxn ang="0">
                <a:pos x="163" y="17"/>
              </a:cxn>
              <a:cxn ang="0">
                <a:pos x="26" y="101"/>
              </a:cxn>
              <a:cxn ang="0">
                <a:pos x="8" y="135"/>
              </a:cxn>
              <a:cxn ang="0">
                <a:pos x="14" y="233"/>
              </a:cxn>
              <a:cxn ang="0">
                <a:pos x="38" y="293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Freeform 141@|5FFC:16777215|FBC:16777215|LFC:16777215|LBC:16777215"/>
          <p:cNvSpPr>
            <a:spLocks noChangeArrowheads="1"/>
          </p:cNvSpPr>
          <p:nvPr/>
        </p:nvSpPr>
        <p:spPr bwMode="auto">
          <a:xfrm>
            <a:off x="7126463" y="3502271"/>
            <a:ext cx="517182" cy="526333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Freeform 60@|5FFC:1554685|FBC:16777215|LFC:16777215|LBC:16777215"/>
          <p:cNvSpPr/>
          <p:nvPr/>
        </p:nvSpPr>
        <p:spPr bwMode="auto">
          <a:xfrm>
            <a:off x="6144898" y="4213457"/>
            <a:ext cx="1476743" cy="1354496"/>
          </a:xfrm>
          <a:custGeom>
            <a:avLst/>
            <a:gdLst/>
            <a:ahLst/>
            <a:cxnLst>
              <a:cxn ang="0">
                <a:pos x="2" y="120"/>
              </a:cxn>
              <a:cxn ang="0">
                <a:pos x="7" y="272"/>
              </a:cxn>
              <a:cxn ang="0">
                <a:pos x="81" y="284"/>
              </a:cxn>
              <a:cxn ang="0">
                <a:pos x="300" y="141"/>
              </a:cxn>
              <a:cxn ang="0">
                <a:pos x="303" y="88"/>
              </a:cxn>
              <a:cxn ang="0">
                <a:pos x="160" y="12"/>
              </a:cxn>
              <a:cxn ang="0">
                <a:pos x="123" y="14"/>
              </a:cxn>
              <a:cxn ang="0">
                <a:pos x="41" y="69"/>
              </a:cxn>
              <a:cxn ang="0">
                <a:pos x="2" y="120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Freeform 123@|5FFC:16777215|FBC:16777215|LFC:16777215|LBC:16777215"/>
          <p:cNvSpPr>
            <a:spLocks noChangeArrowheads="1"/>
          </p:cNvSpPr>
          <p:nvPr/>
        </p:nvSpPr>
        <p:spPr bwMode="auto">
          <a:xfrm>
            <a:off x="6531183" y="4687484"/>
            <a:ext cx="401270" cy="409061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Oval 63@|1FFC:0|FBC:0|LFC:16777215|LBC:16777215"/>
          <p:cNvSpPr>
            <a:spLocks noChangeArrowheads="1"/>
          </p:cNvSpPr>
          <p:nvPr/>
        </p:nvSpPr>
        <p:spPr bwMode="auto">
          <a:xfrm>
            <a:off x="5421196" y="3079005"/>
            <a:ext cx="1342272" cy="1339827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Freeform 65@|5FFC:16645629|FBC:16777215|LFC:16777215|LBC:16777215"/>
          <p:cNvSpPr>
            <a:spLocks noChangeArrowheads="1"/>
          </p:cNvSpPr>
          <p:nvPr/>
        </p:nvSpPr>
        <p:spPr bwMode="auto">
          <a:xfrm>
            <a:off x="5860487" y="3528208"/>
            <a:ext cx="463689" cy="463689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8312185" y="182144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8316266" y="210734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8641646" y="36042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8645727" y="389011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442491" y="186112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446572" y="214703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1190366" y="360421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1194447" y="389011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1489348" y="538795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1493429" y="567385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8324682" y="539712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8328763" y="568302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Freeform 16"/>
          <p:cNvSpPr/>
          <p:nvPr/>
        </p:nvSpPr>
        <p:spPr bwMode="auto">
          <a:xfrm>
            <a:off x="5767332" y="3856417"/>
            <a:ext cx="1333500" cy="1747838"/>
          </a:xfrm>
          <a:custGeom>
            <a:avLst/>
            <a:gdLst>
              <a:gd name="T0" fmla="*/ 26 w 111"/>
              <a:gd name="T1" fmla="*/ 3 h 145"/>
              <a:gd name="T2" fmla="*/ 12 w 111"/>
              <a:gd name="T3" fmla="*/ 68 h 145"/>
              <a:gd name="T4" fmla="*/ 81 w 111"/>
              <a:gd name="T5" fmla="*/ 143 h 145"/>
              <a:gd name="T6" fmla="*/ 93 w 111"/>
              <a:gd name="T7" fmla="*/ 78 h 145"/>
              <a:gd name="T8" fmla="*/ 26 w 111"/>
              <a:gd name="T9" fmla="*/ 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45">
                <a:moveTo>
                  <a:pt x="26" y="3"/>
                </a:moveTo>
                <a:cubicBezTo>
                  <a:pt x="14" y="0"/>
                  <a:pt x="0" y="30"/>
                  <a:pt x="12" y="68"/>
                </a:cubicBezTo>
                <a:cubicBezTo>
                  <a:pt x="26" y="112"/>
                  <a:pt x="50" y="142"/>
                  <a:pt x="81" y="143"/>
                </a:cubicBezTo>
                <a:cubicBezTo>
                  <a:pt x="110" y="145"/>
                  <a:pt x="111" y="119"/>
                  <a:pt x="93" y="78"/>
                </a:cubicBezTo>
                <a:cubicBezTo>
                  <a:pt x="76" y="43"/>
                  <a:pt x="38" y="5"/>
                  <a:pt x="26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14"/>
          <p:cNvSpPr/>
          <p:nvPr/>
        </p:nvSpPr>
        <p:spPr bwMode="auto">
          <a:xfrm>
            <a:off x="6357882" y="3745292"/>
            <a:ext cx="1466850" cy="1157288"/>
          </a:xfrm>
          <a:custGeom>
            <a:avLst/>
            <a:gdLst>
              <a:gd name="T0" fmla="*/ 2 w 122"/>
              <a:gd name="T1" fmla="*/ 5 h 96"/>
              <a:gd name="T2" fmla="*/ 69 w 122"/>
              <a:gd name="T3" fmla="*/ 74 h 96"/>
              <a:gd name="T4" fmla="*/ 119 w 122"/>
              <a:gd name="T5" fmla="*/ 75 h 96"/>
              <a:gd name="T6" fmla="*/ 67 w 122"/>
              <a:gd name="T7" fmla="*/ 19 h 96"/>
              <a:gd name="T8" fmla="*/ 24 w 122"/>
              <a:gd name="T9" fmla="*/ 2 h 96"/>
              <a:gd name="T10" fmla="*/ 2 w 122"/>
              <a:gd name="T11" fmla="*/ 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96">
                <a:moveTo>
                  <a:pt x="2" y="5"/>
                </a:moveTo>
                <a:cubicBezTo>
                  <a:pt x="0" y="13"/>
                  <a:pt x="34" y="53"/>
                  <a:pt x="69" y="74"/>
                </a:cubicBezTo>
                <a:cubicBezTo>
                  <a:pt x="103" y="94"/>
                  <a:pt x="122" y="96"/>
                  <a:pt x="119" y="75"/>
                </a:cubicBezTo>
                <a:cubicBezTo>
                  <a:pt x="116" y="55"/>
                  <a:pt x="97" y="37"/>
                  <a:pt x="67" y="19"/>
                </a:cubicBezTo>
                <a:cubicBezTo>
                  <a:pt x="52" y="10"/>
                  <a:pt x="36" y="4"/>
                  <a:pt x="24" y="2"/>
                </a:cubicBezTo>
                <a:cubicBezTo>
                  <a:pt x="11" y="0"/>
                  <a:pt x="2" y="1"/>
                  <a:pt x="2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22"/>
          <p:cNvSpPr/>
          <p:nvPr/>
        </p:nvSpPr>
        <p:spPr bwMode="auto">
          <a:xfrm>
            <a:off x="5205357" y="2291142"/>
            <a:ext cx="973137" cy="1049338"/>
          </a:xfrm>
          <a:custGeom>
            <a:avLst/>
            <a:gdLst>
              <a:gd name="T0" fmla="*/ 62 w 81"/>
              <a:gd name="T1" fmla="*/ 84 h 87"/>
              <a:gd name="T2" fmla="*/ 71 w 81"/>
              <a:gd name="T3" fmla="*/ 45 h 87"/>
              <a:gd name="T4" fmla="*/ 27 w 81"/>
              <a:gd name="T5" fmla="*/ 6 h 87"/>
              <a:gd name="T6" fmla="*/ 8 w 81"/>
              <a:gd name="T7" fmla="*/ 29 h 87"/>
              <a:gd name="T8" fmla="*/ 62 w 81"/>
              <a:gd name="T9" fmla="*/ 8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7">
                <a:moveTo>
                  <a:pt x="62" y="84"/>
                </a:moveTo>
                <a:cubicBezTo>
                  <a:pt x="73" y="87"/>
                  <a:pt x="81" y="66"/>
                  <a:pt x="71" y="45"/>
                </a:cubicBezTo>
                <a:cubicBezTo>
                  <a:pt x="60" y="24"/>
                  <a:pt x="47" y="12"/>
                  <a:pt x="27" y="6"/>
                </a:cubicBezTo>
                <a:cubicBezTo>
                  <a:pt x="6" y="0"/>
                  <a:pt x="0" y="8"/>
                  <a:pt x="8" y="29"/>
                </a:cubicBezTo>
                <a:cubicBezTo>
                  <a:pt x="16" y="50"/>
                  <a:pt x="50" y="82"/>
                  <a:pt x="62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4017907" y="2435605"/>
            <a:ext cx="1662112" cy="1049337"/>
          </a:xfrm>
          <a:custGeom>
            <a:avLst/>
            <a:gdLst>
              <a:gd name="T0" fmla="*/ 135 w 138"/>
              <a:gd name="T1" fmla="*/ 83 h 87"/>
              <a:gd name="T2" fmla="*/ 79 w 138"/>
              <a:gd name="T3" fmla="*/ 25 h 87"/>
              <a:gd name="T4" fmla="*/ 13 w 138"/>
              <a:gd name="T5" fmla="*/ 12 h 87"/>
              <a:gd name="T6" fmla="*/ 52 w 138"/>
              <a:gd name="T7" fmla="*/ 64 h 87"/>
              <a:gd name="T8" fmla="*/ 107 w 138"/>
              <a:gd name="T9" fmla="*/ 84 h 87"/>
              <a:gd name="T10" fmla="*/ 135 w 138"/>
              <a:gd name="T11" fmla="*/ 8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" h="87">
                <a:moveTo>
                  <a:pt x="135" y="83"/>
                </a:moveTo>
                <a:cubicBezTo>
                  <a:pt x="138" y="76"/>
                  <a:pt x="111" y="43"/>
                  <a:pt x="79" y="25"/>
                </a:cubicBezTo>
                <a:cubicBezTo>
                  <a:pt x="48" y="6"/>
                  <a:pt x="25" y="0"/>
                  <a:pt x="13" y="12"/>
                </a:cubicBezTo>
                <a:cubicBezTo>
                  <a:pt x="0" y="25"/>
                  <a:pt x="16" y="43"/>
                  <a:pt x="52" y="64"/>
                </a:cubicBezTo>
                <a:cubicBezTo>
                  <a:pt x="71" y="75"/>
                  <a:pt x="91" y="81"/>
                  <a:pt x="107" y="84"/>
                </a:cubicBezTo>
                <a:cubicBezTo>
                  <a:pt x="123" y="87"/>
                  <a:pt x="134" y="87"/>
                  <a:pt x="135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6102294" y="2919792"/>
            <a:ext cx="989013" cy="747713"/>
          </a:xfrm>
          <a:custGeom>
            <a:avLst/>
            <a:gdLst>
              <a:gd name="T0" fmla="*/ 7 w 82"/>
              <a:gd name="T1" fmla="*/ 44 h 62"/>
              <a:gd name="T2" fmla="*/ 36 w 82"/>
              <a:gd name="T3" fmla="*/ 57 h 62"/>
              <a:gd name="T4" fmla="*/ 69 w 82"/>
              <a:gd name="T5" fmla="*/ 56 h 62"/>
              <a:gd name="T6" fmla="*/ 64 w 82"/>
              <a:gd name="T7" fmla="*/ 20 h 62"/>
              <a:gd name="T8" fmla="*/ 16 w 82"/>
              <a:gd name="T9" fmla="*/ 5 h 62"/>
              <a:gd name="T10" fmla="*/ 7 w 82"/>
              <a:gd name="T11" fmla="*/ 4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2">
                <a:moveTo>
                  <a:pt x="7" y="44"/>
                </a:moveTo>
                <a:cubicBezTo>
                  <a:pt x="14" y="51"/>
                  <a:pt x="24" y="54"/>
                  <a:pt x="36" y="57"/>
                </a:cubicBezTo>
                <a:cubicBezTo>
                  <a:pt x="49" y="59"/>
                  <a:pt x="58" y="62"/>
                  <a:pt x="69" y="56"/>
                </a:cubicBezTo>
                <a:cubicBezTo>
                  <a:pt x="80" y="50"/>
                  <a:pt x="82" y="37"/>
                  <a:pt x="64" y="20"/>
                </a:cubicBezTo>
                <a:cubicBezTo>
                  <a:pt x="47" y="4"/>
                  <a:pt x="32" y="0"/>
                  <a:pt x="16" y="5"/>
                </a:cubicBezTo>
                <a:cubicBezTo>
                  <a:pt x="0" y="10"/>
                  <a:pt x="0" y="37"/>
                  <a:pt x="7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18"/>
          <p:cNvSpPr/>
          <p:nvPr/>
        </p:nvSpPr>
        <p:spPr bwMode="auto">
          <a:xfrm>
            <a:off x="4152844" y="3532567"/>
            <a:ext cx="1706563" cy="1166813"/>
          </a:xfrm>
          <a:custGeom>
            <a:avLst/>
            <a:gdLst>
              <a:gd name="T0" fmla="*/ 132 w 142"/>
              <a:gd name="T1" fmla="*/ 19 h 97"/>
              <a:gd name="T2" fmla="*/ 98 w 142"/>
              <a:gd name="T3" fmla="*/ 5 h 97"/>
              <a:gd name="T4" fmla="*/ 47 w 142"/>
              <a:gd name="T5" fmla="*/ 5 h 97"/>
              <a:gd name="T6" fmla="*/ 22 w 142"/>
              <a:gd name="T7" fmla="*/ 63 h 97"/>
              <a:gd name="T8" fmla="*/ 110 w 142"/>
              <a:gd name="T9" fmla="*/ 80 h 97"/>
              <a:gd name="T10" fmla="*/ 132 w 142"/>
              <a:gd name="T11" fmla="*/ 1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97">
                <a:moveTo>
                  <a:pt x="132" y="19"/>
                </a:moveTo>
                <a:cubicBezTo>
                  <a:pt x="127" y="14"/>
                  <a:pt x="114" y="8"/>
                  <a:pt x="98" y="5"/>
                </a:cubicBezTo>
                <a:cubicBezTo>
                  <a:pt x="82" y="1"/>
                  <a:pt x="62" y="0"/>
                  <a:pt x="47" y="5"/>
                </a:cubicBezTo>
                <a:cubicBezTo>
                  <a:pt x="13" y="15"/>
                  <a:pt x="0" y="34"/>
                  <a:pt x="22" y="63"/>
                </a:cubicBezTo>
                <a:cubicBezTo>
                  <a:pt x="46" y="94"/>
                  <a:pt x="78" y="97"/>
                  <a:pt x="110" y="80"/>
                </a:cubicBezTo>
                <a:cubicBezTo>
                  <a:pt x="138" y="66"/>
                  <a:pt x="142" y="30"/>
                  <a:pt x="132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2" name="直接箭头连接符 46"/>
          <p:cNvCxnSpPr>
            <a:cxnSpLocks noChangeShapeType="1"/>
          </p:cNvCxnSpPr>
          <p:nvPr/>
        </p:nvCxnSpPr>
        <p:spPr bwMode="auto">
          <a:xfrm flipV="1">
            <a:off x="6808732" y="2816605"/>
            <a:ext cx="1501775" cy="479425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50"/>
          <p:cNvCxnSpPr>
            <a:cxnSpLocks noChangeShapeType="1"/>
          </p:cNvCxnSpPr>
          <p:nvPr/>
        </p:nvCxnSpPr>
        <p:spPr bwMode="auto">
          <a:xfrm flipV="1">
            <a:off x="5697482" y="1933955"/>
            <a:ext cx="1403350" cy="515937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52"/>
          <p:cNvCxnSpPr>
            <a:cxnSpLocks noChangeShapeType="1"/>
          </p:cNvCxnSpPr>
          <p:nvPr/>
        </p:nvCxnSpPr>
        <p:spPr bwMode="auto">
          <a:xfrm flipH="1" flipV="1">
            <a:off x="3435294" y="2329242"/>
            <a:ext cx="1296988" cy="44450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54"/>
          <p:cNvCxnSpPr>
            <a:cxnSpLocks noChangeShapeType="1"/>
          </p:cNvCxnSpPr>
          <p:nvPr/>
        </p:nvCxnSpPr>
        <p:spPr bwMode="auto">
          <a:xfrm flipH="1">
            <a:off x="3435294" y="4003182"/>
            <a:ext cx="1570831" cy="776287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箭头连接符 56"/>
          <p:cNvCxnSpPr>
            <a:cxnSpLocks noChangeShapeType="1"/>
          </p:cNvCxnSpPr>
          <p:nvPr/>
        </p:nvCxnSpPr>
        <p:spPr bwMode="auto">
          <a:xfrm>
            <a:off x="6789682" y="5348667"/>
            <a:ext cx="1346200" cy="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3"/>
          <p:cNvSpPr txBox="1"/>
          <p:nvPr/>
        </p:nvSpPr>
        <p:spPr>
          <a:xfrm>
            <a:off x="1729199" y="1726321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736808" y="202056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729199" y="4656359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736808" y="4950601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166763" y="1579304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174372" y="187354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446076" y="2570384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8453685" y="28646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8446076" y="5225556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8453685" y="551979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85732" y="4003182"/>
            <a:ext cx="127931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93341" y="429742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9" name="直接箭头连接符 56"/>
          <p:cNvCxnSpPr>
            <a:cxnSpLocks noChangeShapeType="1"/>
          </p:cNvCxnSpPr>
          <p:nvPr/>
        </p:nvCxnSpPr>
        <p:spPr bwMode="auto">
          <a:xfrm>
            <a:off x="7492738" y="4319348"/>
            <a:ext cx="1346200" cy="0"/>
          </a:xfrm>
          <a:prstGeom prst="straightConnector1">
            <a:avLst/>
          </a:prstGeom>
          <a:noFill/>
          <a:ln w="12700" cmpd="sng">
            <a:solidFill>
              <a:schemeClr val="bg1"/>
            </a:solidFill>
            <a:prstDash val="sysDot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Rectangle 6"/>
          <p:cNvSpPr/>
          <p:nvPr/>
        </p:nvSpPr>
        <p:spPr>
          <a:xfrm>
            <a:off x="735410" y="1870077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4385866" y="1870076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8036322" y="1870076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735410" y="3593901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18"/>
          <p:cNvSpPr/>
          <p:nvPr/>
        </p:nvSpPr>
        <p:spPr>
          <a:xfrm>
            <a:off x="4385866" y="3593901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21"/>
          <p:cNvSpPr/>
          <p:nvPr/>
        </p:nvSpPr>
        <p:spPr>
          <a:xfrm>
            <a:off x="8036322" y="3593901"/>
            <a:ext cx="912614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930"/>
            <a:r>
              <a:rPr lang="ms-MY" sz="4790" b="1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en-US" sz="479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609730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609730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4260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5314260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948936" y="1983796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948936" y="2305484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609730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609730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5314260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5314260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948936" y="3732467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948936" y="4054155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22601" y="5070157"/>
            <a:ext cx="9496199" cy="5170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0069"/>
            <a:ext cx="12192000" cy="174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24025"/>
            <a:ext cx="12192000" cy="1033975"/>
          </a:xfrm>
          <a:prstGeom prst="rect">
            <a:avLst/>
          </a:prstGeom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640946" y="660492"/>
            <a:ext cx="2903758" cy="4571514"/>
            <a:chOff x="2468" y="0"/>
            <a:chExt cx="2744" cy="432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68" y="0"/>
              <a:ext cx="274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3942" y="3367"/>
              <a:ext cx="110" cy="625"/>
            </a:xfrm>
            <a:custGeom>
              <a:avLst/>
              <a:gdLst>
                <a:gd name="T0" fmla="*/ 35 w 110"/>
                <a:gd name="T1" fmla="*/ 0 h 624"/>
                <a:gd name="T2" fmla="*/ 18 w 110"/>
                <a:gd name="T3" fmla="*/ 504 h 624"/>
                <a:gd name="T4" fmla="*/ 39 w 110"/>
                <a:gd name="T5" fmla="*/ 616 h 624"/>
                <a:gd name="T6" fmla="*/ 108 w 110"/>
                <a:gd name="T7" fmla="*/ 439 h 624"/>
                <a:gd name="T8" fmla="*/ 110 w 110"/>
                <a:gd name="T9" fmla="*/ 6 h 624"/>
                <a:gd name="T10" fmla="*/ 35 w 110"/>
                <a:gd name="T1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24">
                  <a:moveTo>
                    <a:pt x="35" y="0"/>
                  </a:moveTo>
                  <a:cubicBezTo>
                    <a:pt x="35" y="0"/>
                    <a:pt x="37" y="412"/>
                    <a:pt x="18" y="504"/>
                  </a:cubicBezTo>
                  <a:cubicBezTo>
                    <a:pt x="0" y="596"/>
                    <a:pt x="9" y="624"/>
                    <a:pt x="39" y="616"/>
                  </a:cubicBezTo>
                  <a:cubicBezTo>
                    <a:pt x="69" y="609"/>
                    <a:pt x="106" y="521"/>
                    <a:pt x="108" y="439"/>
                  </a:cubicBezTo>
                  <a:cubicBezTo>
                    <a:pt x="110" y="356"/>
                    <a:pt x="110" y="6"/>
                    <a:pt x="110" y="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4044" y="3342"/>
              <a:ext cx="152" cy="689"/>
            </a:xfrm>
            <a:custGeom>
              <a:avLst/>
              <a:gdLst>
                <a:gd name="T0" fmla="*/ 58 w 152"/>
                <a:gd name="T1" fmla="*/ 37 h 688"/>
                <a:gd name="T2" fmla="*/ 55 w 152"/>
                <a:gd name="T3" fmla="*/ 441 h 688"/>
                <a:gd name="T4" fmla="*/ 32 w 152"/>
                <a:gd name="T5" fmla="*/ 679 h 688"/>
                <a:gd name="T6" fmla="*/ 124 w 152"/>
                <a:gd name="T7" fmla="*/ 492 h 688"/>
                <a:gd name="T8" fmla="*/ 143 w 152"/>
                <a:gd name="T9" fmla="*/ 138 h 688"/>
                <a:gd name="T10" fmla="*/ 139 w 152"/>
                <a:gd name="T11" fmla="*/ 0 h 688"/>
                <a:gd name="T12" fmla="*/ 58 w 152"/>
                <a:gd name="T13" fmla="*/ 3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688">
                  <a:moveTo>
                    <a:pt x="58" y="37"/>
                  </a:moveTo>
                  <a:cubicBezTo>
                    <a:pt x="58" y="37"/>
                    <a:pt x="68" y="334"/>
                    <a:pt x="55" y="441"/>
                  </a:cubicBezTo>
                  <a:cubicBezTo>
                    <a:pt x="42" y="548"/>
                    <a:pt x="0" y="669"/>
                    <a:pt x="32" y="679"/>
                  </a:cubicBezTo>
                  <a:cubicBezTo>
                    <a:pt x="64" y="688"/>
                    <a:pt x="96" y="632"/>
                    <a:pt x="124" y="492"/>
                  </a:cubicBezTo>
                  <a:cubicBezTo>
                    <a:pt x="152" y="351"/>
                    <a:pt x="146" y="198"/>
                    <a:pt x="143" y="138"/>
                  </a:cubicBezTo>
                  <a:cubicBezTo>
                    <a:pt x="139" y="78"/>
                    <a:pt x="139" y="0"/>
                    <a:pt x="139" y="0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3546" y="2125"/>
              <a:ext cx="482" cy="398"/>
            </a:xfrm>
            <a:custGeom>
              <a:avLst/>
              <a:gdLst>
                <a:gd name="T0" fmla="*/ 0 w 482"/>
                <a:gd name="T1" fmla="*/ 0 h 398"/>
                <a:gd name="T2" fmla="*/ 482 w 482"/>
                <a:gd name="T3" fmla="*/ 305 h 398"/>
                <a:gd name="T4" fmla="*/ 464 w 482"/>
                <a:gd name="T5" fmla="*/ 398 h 398"/>
                <a:gd name="T6" fmla="*/ 37 w 482"/>
                <a:gd name="T7" fmla="*/ 149 h 398"/>
                <a:gd name="T8" fmla="*/ 0 w 482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398">
                  <a:moveTo>
                    <a:pt x="0" y="0"/>
                  </a:moveTo>
                  <a:lnTo>
                    <a:pt x="482" y="305"/>
                  </a:lnTo>
                  <a:lnTo>
                    <a:pt x="464" y="398"/>
                  </a:lnTo>
                  <a:lnTo>
                    <a:pt x="3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3261" y="3268"/>
              <a:ext cx="136" cy="729"/>
            </a:xfrm>
            <a:custGeom>
              <a:avLst/>
              <a:gdLst>
                <a:gd name="T0" fmla="*/ 0 w 135"/>
                <a:gd name="T1" fmla="*/ 81 h 728"/>
                <a:gd name="T2" fmla="*/ 13 w 135"/>
                <a:gd name="T3" fmla="*/ 548 h 728"/>
                <a:gd name="T4" fmla="*/ 87 w 135"/>
                <a:gd name="T5" fmla="*/ 728 h 728"/>
                <a:gd name="T6" fmla="*/ 109 w 135"/>
                <a:gd name="T7" fmla="*/ 589 h 728"/>
                <a:gd name="T8" fmla="*/ 96 w 135"/>
                <a:gd name="T9" fmla="*/ 431 h 728"/>
                <a:gd name="T10" fmla="*/ 105 w 135"/>
                <a:gd name="T11" fmla="*/ 98 h 728"/>
                <a:gd name="T12" fmla="*/ 85 w 135"/>
                <a:gd name="T13" fmla="*/ 22 h 728"/>
                <a:gd name="T14" fmla="*/ 39 w 135"/>
                <a:gd name="T15" fmla="*/ 0 h 728"/>
                <a:gd name="T16" fmla="*/ 0 w 135"/>
                <a:gd name="T17" fmla="*/ 8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728">
                  <a:moveTo>
                    <a:pt x="0" y="81"/>
                  </a:moveTo>
                  <a:cubicBezTo>
                    <a:pt x="0" y="81"/>
                    <a:pt x="11" y="500"/>
                    <a:pt x="13" y="548"/>
                  </a:cubicBezTo>
                  <a:cubicBezTo>
                    <a:pt x="15" y="596"/>
                    <a:pt x="39" y="728"/>
                    <a:pt x="87" y="728"/>
                  </a:cubicBezTo>
                  <a:cubicBezTo>
                    <a:pt x="135" y="728"/>
                    <a:pt x="124" y="650"/>
                    <a:pt x="109" y="589"/>
                  </a:cubicBezTo>
                  <a:cubicBezTo>
                    <a:pt x="94" y="528"/>
                    <a:pt x="96" y="452"/>
                    <a:pt x="96" y="431"/>
                  </a:cubicBezTo>
                  <a:cubicBezTo>
                    <a:pt x="96" y="409"/>
                    <a:pt x="105" y="98"/>
                    <a:pt x="105" y="98"/>
                  </a:cubicBezTo>
                  <a:cubicBezTo>
                    <a:pt x="105" y="98"/>
                    <a:pt x="92" y="26"/>
                    <a:pt x="85" y="22"/>
                  </a:cubicBezTo>
                  <a:cubicBezTo>
                    <a:pt x="78" y="18"/>
                    <a:pt x="39" y="0"/>
                    <a:pt x="39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404" y="3240"/>
              <a:ext cx="152" cy="788"/>
            </a:xfrm>
            <a:custGeom>
              <a:avLst/>
              <a:gdLst>
                <a:gd name="T0" fmla="*/ 21 w 152"/>
                <a:gd name="T1" fmla="*/ 59 h 787"/>
                <a:gd name="T2" fmla="*/ 15 w 152"/>
                <a:gd name="T3" fmla="*/ 478 h 787"/>
                <a:gd name="T4" fmla="*/ 76 w 152"/>
                <a:gd name="T5" fmla="*/ 750 h 787"/>
                <a:gd name="T6" fmla="*/ 115 w 152"/>
                <a:gd name="T7" fmla="*/ 639 h 787"/>
                <a:gd name="T8" fmla="*/ 110 w 152"/>
                <a:gd name="T9" fmla="*/ 476 h 787"/>
                <a:gd name="T10" fmla="*/ 134 w 152"/>
                <a:gd name="T11" fmla="*/ 37 h 787"/>
                <a:gd name="T12" fmla="*/ 108 w 152"/>
                <a:gd name="T13" fmla="*/ 2 h 787"/>
                <a:gd name="T14" fmla="*/ 52 w 152"/>
                <a:gd name="T15" fmla="*/ 0 h 787"/>
                <a:gd name="T16" fmla="*/ 21 w 152"/>
                <a:gd name="T17" fmla="*/ 59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787">
                  <a:moveTo>
                    <a:pt x="21" y="59"/>
                  </a:moveTo>
                  <a:cubicBezTo>
                    <a:pt x="15" y="478"/>
                    <a:pt x="15" y="478"/>
                    <a:pt x="15" y="478"/>
                  </a:cubicBezTo>
                  <a:cubicBezTo>
                    <a:pt x="15" y="478"/>
                    <a:pt x="0" y="713"/>
                    <a:pt x="76" y="750"/>
                  </a:cubicBezTo>
                  <a:cubicBezTo>
                    <a:pt x="152" y="787"/>
                    <a:pt x="130" y="685"/>
                    <a:pt x="115" y="639"/>
                  </a:cubicBezTo>
                  <a:cubicBezTo>
                    <a:pt x="99" y="593"/>
                    <a:pt x="110" y="487"/>
                    <a:pt x="110" y="476"/>
                  </a:cubicBezTo>
                  <a:cubicBezTo>
                    <a:pt x="110" y="465"/>
                    <a:pt x="134" y="37"/>
                    <a:pt x="134" y="37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21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2806" y="2104"/>
              <a:ext cx="1103" cy="1357"/>
            </a:xfrm>
            <a:custGeom>
              <a:avLst/>
              <a:gdLst>
                <a:gd name="T0" fmla="*/ 1049 w 1101"/>
                <a:gd name="T1" fmla="*/ 1026 h 1354"/>
                <a:gd name="T2" fmla="*/ 767 w 1101"/>
                <a:gd name="T3" fmla="*/ 12 h 1354"/>
                <a:gd name="T4" fmla="*/ 767 w 1101"/>
                <a:gd name="T5" fmla="*/ 0 h 1354"/>
                <a:gd name="T6" fmla="*/ 703 w 1101"/>
                <a:gd name="T7" fmla="*/ 10 h 1354"/>
                <a:gd name="T8" fmla="*/ 629 w 1101"/>
                <a:gd name="T9" fmla="*/ 86 h 1354"/>
                <a:gd name="T10" fmla="*/ 584 w 1101"/>
                <a:gd name="T11" fmla="*/ 53 h 1354"/>
                <a:gd name="T12" fmla="*/ 582 w 1101"/>
                <a:gd name="T13" fmla="*/ 261 h 1354"/>
                <a:gd name="T14" fmla="*/ 512 w 1101"/>
                <a:gd name="T15" fmla="*/ 261 h 1354"/>
                <a:gd name="T16" fmla="*/ 506 w 1101"/>
                <a:gd name="T17" fmla="*/ 47 h 1354"/>
                <a:gd name="T18" fmla="*/ 444 w 1101"/>
                <a:gd name="T19" fmla="*/ 103 h 1354"/>
                <a:gd name="T20" fmla="*/ 376 w 1101"/>
                <a:gd name="T21" fmla="*/ 16 h 1354"/>
                <a:gd name="T22" fmla="*/ 290 w 1101"/>
                <a:gd name="T23" fmla="*/ 8 h 1354"/>
                <a:gd name="T24" fmla="*/ 275 w 1101"/>
                <a:gd name="T25" fmla="*/ 99 h 1354"/>
                <a:gd name="T26" fmla="*/ 252 w 1101"/>
                <a:gd name="T27" fmla="*/ 180 h 1354"/>
                <a:gd name="T28" fmla="*/ 55 w 1101"/>
                <a:gd name="T29" fmla="*/ 1087 h 1354"/>
                <a:gd name="T30" fmla="*/ 40 w 1101"/>
                <a:gd name="T31" fmla="*/ 1232 h 1354"/>
                <a:gd name="T32" fmla="*/ 118 w 1101"/>
                <a:gd name="T33" fmla="*/ 1203 h 1354"/>
                <a:gd name="T34" fmla="*/ 205 w 1101"/>
                <a:gd name="T35" fmla="*/ 1308 h 1354"/>
                <a:gd name="T36" fmla="*/ 315 w 1101"/>
                <a:gd name="T37" fmla="*/ 1241 h 1354"/>
                <a:gd name="T38" fmla="*/ 411 w 1101"/>
                <a:gd name="T39" fmla="*/ 1325 h 1354"/>
                <a:gd name="T40" fmla="*/ 507 w 1101"/>
                <a:gd name="T41" fmla="*/ 1229 h 1354"/>
                <a:gd name="T42" fmla="*/ 625 w 1101"/>
                <a:gd name="T43" fmla="*/ 1337 h 1354"/>
                <a:gd name="T44" fmla="*/ 715 w 1101"/>
                <a:gd name="T45" fmla="*/ 1209 h 1354"/>
                <a:gd name="T46" fmla="*/ 854 w 1101"/>
                <a:gd name="T47" fmla="*/ 1331 h 1354"/>
                <a:gd name="T48" fmla="*/ 886 w 1101"/>
                <a:gd name="T49" fmla="*/ 1183 h 1354"/>
                <a:gd name="T50" fmla="*/ 1022 w 1101"/>
                <a:gd name="T51" fmla="*/ 1284 h 1354"/>
                <a:gd name="T52" fmla="*/ 1049 w 1101"/>
                <a:gd name="T53" fmla="*/ 102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1" h="1354">
                  <a:moveTo>
                    <a:pt x="1049" y="1026"/>
                  </a:moveTo>
                  <a:cubicBezTo>
                    <a:pt x="1037" y="951"/>
                    <a:pt x="767" y="12"/>
                    <a:pt x="767" y="12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46" y="4"/>
                    <a:pt x="725" y="7"/>
                    <a:pt x="703" y="10"/>
                  </a:cubicBezTo>
                  <a:cubicBezTo>
                    <a:pt x="682" y="40"/>
                    <a:pt x="653" y="77"/>
                    <a:pt x="629" y="86"/>
                  </a:cubicBezTo>
                  <a:cubicBezTo>
                    <a:pt x="611" y="93"/>
                    <a:pt x="596" y="75"/>
                    <a:pt x="584" y="53"/>
                  </a:cubicBezTo>
                  <a:cubicBezTo>
                    <a:pt x="582" y="261"/>
                    <a:pt x="582" y="261"/>
                    <a:pt x="582" y="261"/>
                  </a:cubicBezTo>
                  <a:cubicBezTo>
                    <a:pt x="512" y="261"/>
                    <a:pt x="512" y="261"/>
                    <a:pt x="512" y="261"/>
                  </a:cubicBezTo>
                  <a:cubicBezTo>
                    <a:pt x="506" y="47"/>
                    <a:pt x="506" y="47"/>
                    <a:pt x="506" y="47"/>
                  </a:cubicBezTo>
                  <a:cubicBezTo>
                    <a:pt x="492" y="73"/>
                    <a:pt x="470" y="101"/>
                    <a:pt x="444" y="103"/>
                  </a:cubicBezTo>
                  <a:cubicBezTo>
                    <a:pt x="412" y="105"/>
                    <a:pt x="389" y="54"/>
                    <a:pt x="376" y="16"/>
                  </a:cubicBezTo>
                  <a:cubicBezTo>
                    <a:pt x="323" y="12"/>
                    <a:pt x="290" y="8"/>
                    <a:pt x="290" y="8"/>
                  </a:cubicBezTo>
                  <a:cubicBezTo>
                    <a:pt x="290" y="8"/>
                    <a:pt x="292" y="70"/>
                    <a:pt x="275" y="99"/>
                  </a:cubicBezTo>
                  <a:cubicBezTo>
                    <a:pt x="257" y="128"/>
                    <a:pt x="243" y="140"/>
                    <a:pt x="252" y="180"/>
                  </a:cubicBezTo>
                  <a:cubicBezTo>
                    <a:pt x="260" y="221"/>
                    <a:pt x="81" y="1053"/>
                    <a:pt x="55" y="1087"/>
                  </a:cubicBezTo>
                  <a:cubicBezTo>
                    <a:pt x="55" y="1087"/>
                    <a:pt x="0" y="1209"/>
                    <a:pt x="40" y="1232"/>
                  </a:cubicBezTo>
                  <a:cubicBezTo>
                    <a:pt x="81" y="1255"/>
                    <a:pt x="118" y="1203"/>
                    <a:pt x="118" y="1203"/>
                  </a:cubicBezTo>
                  <a:cubicBezTo>
                    <a:pt x="118" y="1203"/>
                    <a:pt x="121" y="1302"/>
                    <a:pt x="205" y="1308"/>
                  </a:cubicBezTo>
                  <a:cubicBezTo>
                    <a:pt x="289" y="1313"/>
                    <a:pt x="315" y="1241"/>
                    <a:pt x="315" y="1241"/>
                  </a:cubicBezTo>
                  <a:cubicBezTo>
                    <a:pt x="315" y="1241"/>
                    <a:pt x="350" y="1322"/>
                    <a:pt x="411" y="1325"/>
                  </a:cubicBezTo>
                  <a:cubicBezTo>
                    <a:pt x="472" y="1328"/>
                    <a:pt x="507" y="1229"/>
                    <a:pt x="507" y="1229"/>
                  </a:cubicBezTo>
                  <a:cubicBezTo>
                    <a:pt x="507" y="1229"/>
                    <a:pt x="536" y="1339"/>
                    <a:pt x="625" y="1337"/>
                  </a:cubicBezTo>
                  <a:cubicBezTo>
                    <a:pt x="715" y="1334"/>
                    <a:pt x="715" y="1209"/>
                    <a:pt x="715" y="1209"/>
                  </a:cubicBezTo>
                  <a:cubicBezTo>
                    <a:pt x="715" y="1209"/>
                    <a:pt x="776" y="1354"/>
                    <a:pt x="854" y="1331"/>
                  </a:cubicBezTo>
                  <a:cubicBezTo>
                    <a:pt x="933" y="1308"/>
                    <a:pt x="886" y="1183"/>
                    <a:pt x="886" y="1183"/>
                  </a:cubicBezTo>
                  <a:cubicBezTo>
                    <a:pt x="886" y="1183"/>
                    <a:pt x="944" y="1305"/>
                    <a:pt x="1022" y="1284"/>
                  </a:cubicBezTo>
                  <a:cubicBezTo>
                    <a:pt x="1101" y="1264"/>
                    <a:pt x="1060" y="1102"/>
                    <a:pt x="1049" y="1026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484" y="53"/>
              <a:ext cx="1578" cy="2091"/>
            </a:xfrm>
            <a:custGeom>
              <a:avLst/>
              <a:gdLst>
                <a:gd name="T0" fmla="*/ 1555 w 1575"/>
                <a:gd name="T1" fmla="*/ 541 h 2087"/>
                <a:gd name="T2" fmla="*/ 1393 w 1575"/>
                <a:gd name="T3" fmla="*/ 54 h 2087"/>
                <a:gd name="T4" fmla="*/ 1109 w 1575"/>
                <a:gd name="T5" fmla="*/ 576 h 2087"/>
                <a:gd name="T6" fmla="*/ 1115 w 1575"/>
                <a:gd name="T7" fmla="*/ 1051 h 2087"/>
                <a:gd name="T8" fmla="*/ 578 w 1575"/>
                <a:gd name="T9" fmla="*/ 1047 h 2087"/>
                <a:gd name="T10" fmla="*/ 322 w 1575"/>
                <a:gd name="T11" fmla="*/ 60 h 2087"/>
                <a:gd name="T12" fmla="*/ 316 w 1575"/>
                <a:gd name="T13" fmla="*/ 1134 h 2087"/>
                <a:gd name="T14" fmla="*/ 332 w 1575"/>
                <a:gd name="T15" fmla="*/ 1161 h 2087"/>
                <a:gd name="T16" fmla="*/ 207 w 1575"/>
                <a:gd name="T17" fmla="*/ 1635 h 2087"/>
                <a:gd name="T18" fmla="*/ 611 w 1575"/>
                <a:gd name="T19" fmla="*/ 2055 h 2087"/>
                <a:gd name="T20" fmla="*/ 1088 w 1575"/>
                <a:gd name="T21" fmla="*/ 2047 h 2087"/>
                <a:gd name="T22" fmla="*/ 1088 w 1575"/>
                <a:gd name="T23" fmla="*/ 2042 h 2087"/>
                <a:gd name="T24" fmla="*/ 1378 w 1575"/>
                <a:gd name="T25" fmla="*/ 1888 h 2087"/>
                <a:gd name="T26" fmla="*/ 1372 w 1575"/>
                <a:gd name="T27" fmla="*/ 1248 h 2087"/>
                <a:gd name="T28" fmla="*/ 1384 w 1575"/>
                <a:gd name="T29" fmla="*/ 1184 h 2087"/>
                <a:gd name="T30" fmla="*/ 1555 w 1575"/>
                <a:gd name="T31" fmla="*/ 541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5" h="2087">
                  <a:moveTo>
                    <a:pt x="1555" y="541"/>
                  </a:moveTo>
                  <a:cubicBezTo>
                    <a:pt x="1575" y="234"/>
                    <a:pt x="1529" y="60"/>
                    <a:pt x="1393" y="54"/>
                  </a:cubicBezTo>
                  <a:cubicBezTo>
                    <a:pt x="1257" y="48"/>
                    <a:pt x="1129" y="274"/>
                    <a:pt x="1109" y="576"/>
                  </a:cubicBezTo>
                  <a:cubicBezTo>
                    <a:pt x="1088" y="877"/>
                    <a:pt x="1115" y="1051"/>
                    <a:pt x="1115" y="1051"/>
                  </a:cubicBezTo>
                  <a:cubicBezTo>
                    <a:pt x="1115" y="1051"/>
                    <a:pt x="780" y="1010"/>
                    <a:pt x="578" y="1047"/>
                  </a:cubicBezTo>
                  <a:cubicBezTo>
                    <a:pt x="578" y="1047"/>
                    <a:pt x="611" y="120"/>
                    <a:pt x="322" y="60"/>
                  </a:cubicBezTo>
                  <a:cubicBezTo>
                    <a:pt x="33" y="0"/>
                    <a:pt x="0" y="518"/>
                    <a:pt x="316" y="1134"/>
                  </a:cubicBezTo>
                  <a:cubicBezTo>
                    <a:pt x="332" y="1161"/>
                    <a:pt x="332" y="1161"/>
                    <a:pt x="332" y="1161"/>
                  </a:cubicBezTo>
                  <a:cubicBezTo>
                    <a:pt x="332" y="1161"/>
                    <a:pt x="185" y="1297"/>
                    <a:pt x="207" y="1635"/>
                  </a:cubicBezTo>
                  <a:cubicBezTo>
                    <a:pt x="229" y="1973"/>
                    <a:pt x="463" y="2055"/>
                    <a:pt x="611" y="2055"/>
                  </a:cubicBezTo>
                  <a:cubicBezTo>
                    <a:pt x="611" y="2055"/>
                    <a:pt x="858" y="2087"/>
                    <a:pt x="1088" y="2047"/>
                  </a:cubicBezTo>
                  <a:cubicBezTo>
                    <a:pt x="1088" y="2042"/>
                    <a:pt x="1088" y="2042"/>
                    <a:pt x="1088" y="2042"/>
                  </a:cubicBezTo>
                  <a:cubicBezTo>
                    <a:pt x="1088" y="2042"/>
                    <a:pt x="1297" y="2039"/>
                    <a:pt x="1378" y="1888"/>
                  </a:cubicBezTo>
                  <a:cubicBezTo>
                    <a:pt x="1459" y="1738"/>
                    <a:pt x="1485" y="1462"/>
                    <a:pt x="1372" y="1248"/>
                  </a:cubicBezTo>
                  <a:cubicBezTo>
                    <a:pt x="1372" y="1248"/>
                    <a:pt x="1355" y="1239"/>
                    <a:pt x="1384" y="1184"/>
                  </a:cubicBezTo>
                  <a:cubicBezTo>
                    <a:pt x="1413" y="1129"/>
                    <a:pt x="1535" y="848"/>
                    <a:pt x="1555" y="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2761" y="1637"/>
              <a:ext cx="1148" cy="226"/>
            </a:xfrm>
            <a:custGeom>
              <a:avLst/>
              <a:gdLst>
                <a:gd name="T0" fmla="*/ 226 w 1145"/>
                <a:gd name="T1" fmla="*/ 25 h 225"/>
                <a:gd name="T2" fmla="*/ 206 w 1145"/>
                <a:gd name="T3" fmla="*/ 29 h 225"/>
                <a:gd name="T4" fmla="*/ 133 w 1145"/>
                <a:gd name="T5" fmla="*/ 64 h 225"/>
                <a:gd name="T6" fmla="*/ 55 w 1145"/>
                <a:gd name="T7" fmla="*/ 15 h 225"/>
                <a:gd name="T8" fmla="*/ 0 w 1145"/>
                <a:gd name="T9" fmla="*/ 38 h 225"/>
                <a:gd name="T10" fmla="*/ 51 w 1145"/>
                <a:gd name="T11" fmla="*/ 68 h 225"/>
                <a:gd name="T12" fmla="*/ 222 w 1145"/>
                <a:gd name="T13" fmla="*/ 64 h 225"/>
                <a:gd name="T14" fmla="*/ 226 w 1145"/>
                <a:gd name="T15" fmla="*/ 25 h 225"/>
                <a:gd name="T16" fmla="*/ 603 w 1145"/>
                <a:gd name="T17" fmla="*/ 203 h 225"/>
                <a:gd name="T18" fmla="*/ 571 w 1145"/>
                <a:gd name="T19" fmla="*/ 199 h 225"/>
                <a:gd name="T20" fmla="*/ 567 w 1145"/>
                <a:gd name="T21" fmla="*/ 149 h 225"/>
                <a:gd name="T22" fmla="*/ 587 w 1145"/>
                <a:gd name="T23" fmla="*/ 99 h 225"/>
                <a:gd name="T24" fmla="*/ 510 w 1145"/>
                <a:gd name="T25" fmla="*/ 106 h 225"/>
                <a:gd name="T26" fmla="*/ 548 w 1145"/>
                <a:gd name="T27" fmla="*/ 149 h 225"/>
                <a:gd name="T28" fmla="*/ 545 w 1145"/>
                <a:gd name="T29" fmla="*/ 200 h 225"/>
                <a:gd name="T30" fmla="*/ 484 w 1145"/>
                <a:gd name="T31" fmla="*/ 196 h 225"/>
                <a:gd name="T32" fmla="*/ 457 w 1145"/>
                <a:gd name="T33" fmla="*/ 194 h 225"/>
                <a:gd name="T34" fmla="*/ 520 w 1145"/>
                <a:gd name="T35" fmla="*/ 220 h 225"/>
                <a:gd name="T36" fmla="*/ 656 w 1145"/>
                <a:gd name="T37" fmla="*/ 203 h 225"/>
                <a:gd name="T38" fmla="*/ 603 w 1145"/>
                <a:gd name="T39" fmla="*/ 203 h 225"/>
                <a:gd name="T40" fmla="*/ 1114 w 1145"/>
                <a:gd name="T41" fmla="*/ 0 h 225"/>
                <a:gd name="T42" fmla="*/ 949 w 1145"/>
                <a:gd name="T43" fmla="*/ 10 h 225"/>
                <a:gd name="T44" fmla="*/ 924 w 1145"/>
                <a:gd name="T45" fmla="*/ 18 h 225"/>
                <a:gd name="T46" fmla="*/ 1001 w 1145"/>
                <a:gd name="T47" fmla="*/ 61 h 225"/>
                <a:gd name="T48" fmla="*/ 1094 w 1145"/>
                <a:gd name="T49" fmla="*/ 41 h 225"/>
                <a:gd name="T50" fmla="*/ 1145 w 1145"/>
                <a:gd name="T51" fmla="*/ 28 h 225"/>
                <a:gd name="T52" fmla="*/ 1114 w 1145"/>
                <a:gd name="T5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5" h="225">
                  <a:moveTo>
                    <a:pt x="226" y="25"/>
                  </a:moveTo>
                  <a:cubicBezTo>
                    <a:pt x="215" y="22"/>
                    <a:pt x="206" y="29"/>
                    <a:pt x="206" y="29"/>
                  </a:cubicBezTo>
                  <a:cubicBezTo>
                    <a:pt x="206" y="29"/>
                    <a:pt x="194" y="64"/>
                    <a:pt x="133" y="64"/>
                  </a:cubicBezTo>
                  <a:cubicBezTo>
                    <a:pt x="73" y="64"/>
                    <a:pt x="55" y="15"/>
                    <a:pt x="55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2" y="44"/>
                    <a:pt x="51" y="68"/>
                    <a:pt x="51" y="68"/>
                  </a:cubicBezTo>
                  <a:cubicBezTo>
                    <a:pt x="144" y="123"/>
                    <a:pt x="203" y="76"/>
                    <a:pt x="222" y="64"/>
                  </a:cubicBezTo>
                  <a:cubicBezTo>
                    <a:pt x="241" y="52"/>
                    <a:pt x="238" y="28"/>
                    <a:pt x="226" y="25"/>
                  </a:cubicBezTo>
                  <a:close/>
                  <a:moveTo>
                    <a:pt x="603" y="203"/>
                  </a:moveTo>
                  <a:cubicBezTo>
                    <a:pt x="575" y="207"/>
                    <a:pt x="571" y="199"/>
                    <a:pt x="571" y="199"/>
                  </a:cubicBezTo>
                  <a:cubicBezTo>
                    <a:pt x="567" y="149"/>
                    <a:pt x="567" y="149"/>
                    <a:pt x="567" y="149"/>
                  </a:cubicBezTo>
                  <a:cubicBezTo>
                    <a:pt x="567" y="149"/>
                    <a:pt x="616" y="110"/>
                    <a:pt x="587" y="99"/>
                  </a:cubicBezTo>
                  <a:cubicBezTo>
                    <a:pt x="587" y="99"/>
                    <a:pt x="513" y="91"/>
                    <a:pt x="510" y="106"/>
                  </a:cubicBezTo>
                  <a:cubicBezTo>
                    <a:pt x="507" y="120"/>
                    <a:pt x="530" y="144"/>
                    <a:pt x="548" y="14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490" y="206"/>
                    <a:pt x="484" y="196"/>
                  </a:cubicBezTo>
                  <a:cubicBezTo>
                    <a:pt x="478" y="186"/>
                    <a:pt x="451" y="184"/>
                    <a:pt x="457" y="194"/>
                  </a:cubicBezTo>
                  <a:cubicBezTo>
                    <a:pt x="462" y="204"/>
                    <a:pt x="481" y="220"/>
                    <a:pt x="520" y="220"/>
                  </a:cubicBezTo>
                  <a:cubicBezTo>
                    <a:pt x="559" y="220"/>
                    <a:pt x="652" y="225"/>
                    <a:pt x="656" y="203"/>
                  </a:cubicBezTo>
                  <a:cubicBezTo>
                    <a:pt x="661" y="181"/>
                    <a:pt x="630" y="199"/>
                    <a:pt x="603" y="203"/>
                  </a:cubicBezTo>
                  <a:close/>
                  <a:moveTo>
                    <a:pt x="1114" y="0"/>
                  </a:moveTo>
                  <a:cubicBezTo>
                    <a:pt x="1114" y="0"/>
                    <a:pt x="1011" y="70"/>
                    <a:pt x="949" y="10"/>
                  </a:cubicBezTo>
                  <a:cubicBezTo>
                    <a:pt x="949" y="10"/>
                    <a:pt x="933" y="3"/>
                    <a:pt x="924" y="18"/>
                  </a:cubicBezTo>
                  <a:cubicBezTo>
                    <a:pt x="916" y="32"/>
                    <a:pt x="969" y="60"/>
                    <a:pt x="1001" y="61"/>
                  </a:cubicBezTo>
                  <a:cubicBezTo>
                    <a:pt x="1033" y="62"/>
                    <a:pt x="1062" y="62"/>
                    <a:pt x="1094" y="41"/>
                  </a:cubicBezTo>
                  <a:cubicBezTo>
                    <a:pt x="1126" y="19"/>
                    <a:pt x="1145" y="28"/>
                    <a:pt x="1145" y="28"/>
                  </a:cubicBezTo>
                  <a:lnTo>
                    <a:pt x="1114" y="0"/>
                  </a:ln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376" y="2114"/>
              <a:ext cx="134" cy="87"/>
            </a:xfrm>
            <a:custGeom>
              <a:avLst/>
              <a:gdLst>
                <a:gd name="T0" fmla="*/ 60 w 134"/>
                <a:gd name="T1" fmla="*/ 76 h 86"/>
                <a:gd name="T2" fmla="*/ 134 w 134"/>
                <a:gd name="T3" fmla="*/ 0 h 86"/>
                <a:gd name="T4" fmla="*/ 0 w 134"/>
                <a:gd name="T5" fmla="*/ 9 h 86"/>
                <a:gd name="T6" fmla="*/ 60 w 134"/>
                <a:gd name="T7" fmla="*/ 7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" h="86">
                  <a:moveTo>
                    <a:pt x="60" y="76"/>
                  </a:moveTo>
                  <a:cubicBezTo>
                    <a:pt x="84" y="67"/>
                    <a:pt x="113" y="30"/>
                    <a:pt x="134" y="0"/>
                  </a:cubicBezTo>
                  <a:cubicBezTo>
                    <a:pt x="89" y="5"/>
                    <a:pt x="43" y="8"/>
                    <a:pt x="0" y="9"/>
                  </a:cubicBezTo>
                  <a:cubicBezTo>
                    <a:pt x="12" y="42"/>
                    <a:pt x="33" y="86"/>
                    <a:pt x="60" y="76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182" y="2120"/>
              <a:ext cx="144" cy="90"/>
            </a:xfrm>
            <a:custGeom>
              <a:avLst/>
              <a:gdLst>
                <a:gd name="T0" fmla="*/ 68 w 143"/>
                <a:gd name="T1" fmla="*/ 87 h 89"/>
                <a:gd name="T2" fmla="*/ 143 w 143"/>
                <a:gd name="T3" fmla="*/ 4 h 89"/>
                <a:gd name="T4" fmla="*/ 0 w 143"/>
                <a:gd name="T5" fmla="*/ 0 h 89"/>
                <a:gd name="T6" fmla="*/ 68 w 143"/>
                <a:gd name="T7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89">
                  <a:moveTo>
                    <a:pt x="68" y="87"/>
                  </a:moveTo>
                  <a:cubicBezTo>
                    <a:pt x="104" y="84"/>
                    <a:pt x="130" y="34"/>
                    <a:pt x="143" y="4"/>
                  </a:cubicBezTo>
                  <a:cubicBezTo>
                    <a:pt x="88" y="4"/>
                    <a:pt x="39" y="2"/>
                    <a:pt x="0" y="0"/>
                  </a:cubicBezTo>
                  <a:cubicBezTo>
                    <a:pt x="13" y="38"/>
                    <a:pt x="36" y="89"/>
                    <a:pt x="68" y="87"/>
                  </a:cubicBezTo>
                  <a:close/>
                </a:path>
              </a:pathLst>
            </a:custGeom>
            <a:solidFill>
              <a:srgbClr val="D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2834" y="2663"/>
              <a:ext cx="1043" cy="738"/>
            </a:xfrm>
            <a:custGeom>
              <a:avLst/>
              <a:gdLst>
                <a:gd name="T0" fmla="*/ 688 w 1041"/>
                <a:gd name="T1" fmla="*/ 655 h 737"/>
                <a:gd name="T2" fmla="*/ 727 w 1041"/>
                <a:gd name="T3" fmla="*/ 721 h 737"/>
                <a:gd name="T4" fmla="*/ 871 w 1041"/>
                <a:gd name="T5" fmla="*/ 717 h 737"/>
                <a:gd name="T6" fmla="*/ 865 w 1041"/>
                <a:gd name="T7" fmla="*/ 650 h 737"/>
                <a:gd name="T8" fmla="*/ 688 w 1041"/>
                <a:gd name="T9" fmla="*/ 655 h 737"/>
                <a:gd name="T10" fmla="*/ 930 w 1041"/>
                <a:gd name="T11" fmla="*/ 129 h 737"/>
                <a:gd name="T12" fmla="*/ 122 w 1041"/>
                <a:gd name="T13" fmla="*/ 151 h 737"/>
                <a:gd name="T14" fmla="*/ 107 w 1041"/>
                <a:gd name="T15" fmla="*/ 219 h 737"/>
                <a:gd name="T16" fmla="*/ 949 w 1041"/>
                <a:gd name="T17" fmla="*/ 196 h 737"/>
                <a:gd name="T18" fmla="*/ 930 w 1041"/>
                <a:gd name="T19" fmla="*/ 129 h 737"/>
                <a:gd name="T20" fmla="*/ 136 w 1041"/>
                <a:gd name="T21" fmla="*/ 737 h 737"/>
                <a:gd name="T22" fmla="*/ 246 w 1041"/>
                <a:gd name="T23" fmla="*/ 734 h 737"/>
                <a:gd name="T24" fmla="*/ 287 w 1041"/>
                <a:gd name="T25" fmla="*/ 684 h 737"/>
                <a:gd name="T26" fmla="*/ 319 w 1041"/>
                <a:gd name="T27" fmla="*/ 732 h 737"/>
                <a:gd name="T28" fmla="*/ 448 w 1041"/>
                <a:gd name="T29" fmla="*/ 729 h 737"/>
                <a:gd name="T30" fmla="*/ 479 w 1041"/>
                <a:gd name="T31" fmla="*/ 672 h 737"/>
                <a:gd name="T32" fmla="*/ 504 w 1041"/>
                <a:gd name="T33" fmla="*/ 727 h 737"/>
                <a:gd name="T34" fmla="*/ 673 w 1041"/>
                <a:gd name="T35" fmla="*/ 723 h 737"/>
                <a:gd name="T36" fmla="*/ 687 w 1041"/>
                <a:gd name="T37" fmla="*/ 655 h 737"/>
                <a:gd name="T38" fmla="*/ 94 w 1041"/>
                <a:gd name="T39" fmla="*/ 671 h 737"/>
                <a:gd name="T40" fmla="*/ 136 w 1041"/>
                <a:gd name="T41" fmla="*/ 737 h 737"/>
                <a:gd name="T42" fmla="*/ 872 w 1041"/>
                <a:gd name="T43" fmla="*/ 650 h 737"/>
                <a:gd name="T44" fmla="*/ 933 w 1041"/>
                <a:gd name="T45" fmla="*/ 715 h 737"/>
                <a:gd name="T46" fmla="*/ 1019 w 1041"/>
                <a:gd name="T47" fmla="*/ 713 h 737"/>
                <a:gd name="T48" fmla="*/ 1041 w 1041"/>
                <a:gd name="T49" fmla="*/ 645 h 737"/>
                <a:gd name="T50" fmla="*/ 872 w 1041"/>
                <a:gd name="T51" fmla="*/ 650 h 737"/>
                <a:gd name="T52" fmla="*/ 894 w 1041"/>
                <a:gd name="T53" fmla="*/ 0 h 737"/>
                <a:gd name="T54" fmla="*/ 151 w 1041"/>
                <a:gd name="T55" fmla="*/ 20 h 737"/>
                <a:gd name="T56" fmla="*/ 136 w 1041"/>
                <a:gd name="T57" fmla="*/ 88 h 737"/>
                <a:gd name="T58" fmla="*/ 913 w 1041"/>
                <a:gd name="T59" fmla="*/ 67 h 737"/>
                <a:gd name="T60" fmla="*/ 894 w 1041"/>
                <a:gd name="T61" fmla="*/ 0 h 737"/>
                <a:gd name="T62" fmla="*/ 12 w 1041"/>
                <a:gd name="T63" fmla="*/ 675 h 737"/>
                <a:gd name="T64" fmla="*/ 63 w 1041"/>
                <a:gd name="T65" fmla="*/ 672 h 737"/>
                <a:gd name="T66" fmla="*/ 10 w 1041"/>
                <a:gd name="T67" fmla="*/ 673 h 737"/>
                <a:gd name="T68" fmla="*/ 12 w 1041"/>
                <a:gd name="T69" fmla="*/ 675 h 737"/>
                <a:gd name="T70" fmla="*/ 966 w 1041"/>
                <a:gd name="T71" fmla="*/ 258 h 737"/>
                <a:gd name="T72" fmla="*/ 93 w 1041"/>
                <a:gd name="T73" fmla="*/ 281 h 737"/>
                <a:gd name="T74" fmla="*/ 77 w 1041"/>
                <a:gd name="T75" fmla="*/ 349 h 737"/>
                <a:gd name="T76" fmla="*/ 984 w 1041"/>
                <a:gd name="T77" fmla="*/ 325 h 737"/>
                <a:gd name="T78" fmla="*/ 966 w 1041"/>
                <a:gd name="T79" fmla="*/ 258 h 737"/>
                <a:gd name="T80" fmla="*/ 1028 w 1041"/>
                <a:gd name="T81" fmla="*/ 516 h 737"/>
                <a:gd name="T82" fmla="*/ 21 w 1041"/>
                <a:gd name="T83" fmla="*/ 543 h 737"/>
                <a:gd name="T84" fmla="*/ 0 w 1041"/>
                <a:gd name="T85" fmla="*/ 611 h 737"/>
                <a:gd name="T86" fmla="*/ 1038 w 1041"/>
                <a:gd name="T87" fmla="*/ 583 h 737"/>
                <a:gd name="T88" fmla="*/ 1028 w 1041"/>
                <a:gd name="T89" fmla="*/ 516 h 737"/>
                <a:gd name="T90" fmla="*/ 1001 w 1041"/>
                <a:gd name="T91" fmla="*/ 387 h 737"/>
                <a:gd name="T92" fmla="*/ 62 w 1041"/>
                <a:gd name="T93" fmla="*/ 412 h 737"/>
                <a:gd name="T94" fmla="*/ 44 w 1041"/>
                <a:gd name="T95" fmla="*/ 480 h 737"/>
                <a:gd name="T96" fmla="*/ 1017 w 1041"/>
                <a:gd name="T97" fmla="*/ 454 h 737"/>
                <a:gd name="T98" fmla="*/ 1001 w 1041"/>
                <a:gd name="T99" fmla="*/ 38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1" h="737">
                  <a:moveTo>
                    <a:pt x="688" y="655"/>
                  </a:moveTo>
                  <a:cubicBezTo>
                    <a:pt x="692" y="663"/>
                    <a:pt x="706" y="693"/>
                    <a:pt x="727" y="721"/>
                  </a:cubicBezTo>
                  <a:cubicBezTo>
                    <a:pt x="871" y="717"/>
                    <a:pt x="871" y="717"/>
                    <a:pt x="871" y="717"/>
                  </a:cubicBezTo>
                  <a:cubicBezTo>
                    <a:pt x="874" y="693"/>
                    <a:pt x="870" y="668"/>
                    <a:pt x="865" y="650"/>
                  </a:cubicBezTo>
                  <a:lnTo>
                    <a:pt x="688" y="655"/>
                  </a:lnTo>
                  <a:close/>
                  <a:moveTo>
                    <a:pt x="930" y="129"/>
                  </a:moveTo>
                  <a:cubicBezTo>
                    <a:pt x="122" y="151"/>
                    <a:pt x="122" y="151"/>
                    <a:pt x="122" y="151"/>
                  </a:cubicBezTo>
                  <a:cubicBezTo>
                    <a:pt x="117" y="174"/>
                    <a:pt x="112" y="197"/>
                    <a:pt x="107" y="219"/>
                  </a:cubicBezTo>
                  <a:cubicBezTo>
                    <a:pt x="949" y="196"/>
                    <a:pt x="949" y="196"/>
                    <a:pt x="949" y="196"/>
                  </a:cubicBezTo>
                  <a:cubicBezTo>
                    <a:pt x="943" y="174"/>
                    <a:pt x="937" y="152"/>
                    <a:pt x="930" y="129"/>
                  </a:cubicBezTo>
                  <a:close/>
                  <a:moveTo>
                    <a:pt x="136" y="737"/>
                  </a:moveTo>
                  <a:cubicBezTo>
                    <a:pt x="246" y="734"/>
                    <a:pt x="246" y="734"/>
                    <a:pt x="246" y="734"/>
                  </a:cubicBezTo>
                  <a:cubicBezTo>
                    <a:pt x="276" y="714"/>
                    <a:pt x="287" y="684"/>
                    <a:pt x="287" y="684"/>
                  </a:cubicBezTo>
                  <a:cubicBezTo>
                    <a:pt x="287" y="684"/>
                    <a:pt x="298" y="709"/>
                    <a:pt x="319" y="732"/>
                  </a:cubicBezTo>
                  <a:cubicBezTo>
                    <a:pt x="448" y="729"/>
                    <a:pt x="448" y="729"/>
                    <a:pt x="448" y="729"/>
                  </a:cubicBezTo>
                  <a:cubicBezTo>
                    <a:pt x="468" y="702"/>
                    <a:pt x="479" y="672"/>
                    <a:pt x="479" y="672"/>
                  </a:cubicBezTo>
                  <a:cubicBezTo>
                    <a:pt x="479" y="672"/>
                    <a:pt x="486" y="700"/>
                    <a:pt x="504" y="727"/>
                  </a:cubicBezTo>
                  <a:cubicBezTo>
                    <a:pt x="673" y="723"/>
                    <a:pt x="673" y="723"/>
                    <a:pt x="673" y="723"/>
                  </a:cubicBezTo>
                  <a:cubicBezTo>
                    <a:pt x="685" y="694"/>
                    <a:pt x="687" y="663"/>
                    <a:pt x="687" y="655"/>
                  </a:cubicBezTo>
                  <a:cubicBezTo>
                    <a:pt x="94" y="671"/>
                    <a:pt x="94" y="671"/>
                    <a:pt x="94" y="671"/>
                  </a:cubicBezTo>
                  <a:cubicBezTo>
                    <a:pt x="99" y="692"/>
                    <a:pt x="110" y="720"/>
                    <a:pt x="136" y="737"/>
                  </a:cubicBezTo>
                  <a:close/>
                  <a:moveTo>
                    <a:pt x="872" y="650"/>
                  </a:moveTo>
                  <a:cubicBezTo>
                    <a:pt x="884" y="670"/>
                    <a:pt x="906" y="698"/>
                    <a:pt x="933" y="715"/>
                  </a:cubicBezTo>
                  <a:cubicBezTo>
                    <a:pt x="1019" y="713"/>
                    <a:pt x="1019" y="713"/>
                    <a:pt x="1019" y="713"/>
                  </a:cubicBezTo>
                  <a:cubicBezTo>
                    <a:pt x="1033" y="698"/>
                    <a:pt x="1039" y="673"/>
                    <a:pt x="1041" y="645"/>
                  </a:cubicBezTo>
                  <a:lnTo>
                    <a:pt x="872" y="650"/>
                  </a:lnTo>
                  <a:close/>
                  <a:moveTo>
                    <a:pt x="894" y="0"/>
                  </a:moveTo>
                  <a:cubicBezTo>
                    <a:pt x="151" y="20"/>
                    <a:pt x="151" y="20"/>
                    <a:pt x="151" y="20"/>
                  </a:cubicBezTo>
                  <a:cubicBezTo>
                    <a:pt x="146" y="43"/>
                    <a:pt x="141" y="66"/>
                    <a:pt x="136" y="88"/>
                  </a:cubicBezTo>
                  <a:cubicBezTo>
                    <a:pt x="913" y="67"/>
                    <a:pt x="913" y="67"/>
                    <a:pt x="913" y="67"/>
                  </a:cubicBezTo>
                  <a:cubicBezTo>
                    <a:pt x="907" y="45"/>
                    <a:pt x="901" y="23"/>
                    <a:pt x="894" y="0"/>
                  </a:cubicBezTo>
                  <a:close/>
                  <a:moveTo>
                    <a:pt x="12" y="675"/>
                  </a:moveTo>
                  <a:cubicBezTo>
                    <a:pt x="31" y="686"/>
                    <a:pt x="49" y="681"/>
                    <a:pt x="63" y="672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10" y="674"/>
                    <a:pt x="11" y="675"/>
                    <a:pt x="12" y="675"/>
                  </a:cubicBezTo>
                  <a:close/>
                  <a:moveTo>
                    <a:pt x="966" y="258"/>
                  </a:moveTo>
                  <a:cubicBezTo>
                    <a:pt x="93" y="281"/>
                    <a:pt x="93" y="281"/>
                    <a:pt x="93" y="281"/>
                  </a:cubicBezTo>
                  <a:cubicBezTo>
                    <a:pt x="87" y="305"/>
                    <a:pt x="82" y="328"/>
                    <a:pt x="77" y="349"/>
                  </a:cubicBezTo>
                  <a:cubicBezTo>
                    <a:pt x="984" y="325"/>
                    <a:pt x="984" y="325"/>
                    <a:pt x="984" y="325"/>
                  </a:cubicBezTo>
                  <a:cubicBezTo>
                    <a:pt x="978" y="304"/>
                    <a:pt x="972" y="281"/>
                    <a:pt x="966" y="258"/>
                  </a:cubicBezTo>
                  <a:close/>
                  <a:moveTo>
                    <a:pt x="1028" y="516"/>
                  </a:moveTo>
                  <a:cubicBezTo>
                    <a:pt x="21" y="543"/>
                    <a:pt x="21" y="543"/>
                    <a:pt x="21" y="543"/>
                  </a:cubicBezTo>
                  <a:cubicBezTo>
                    <a:pt x="15" y="558"/>
                    <a:pt x="5" y="585"/>
                    <a:pt x="0" y="611"/>
                  </a:cubicBezTo>
                  <a:cubicBezTo>
                    <a:pt x="1038" y="583"/>
                    <a:pt x="1038" y="583"/>
                    <a:pt x="1038" y="583"/>
                  </a:cubicBezTo>
                  <a:cubicBezTo>
                    <a:pt x="1036" y="560"/>
                    <a:pt x="1032" y="537"/>
                    <a:pt x="1028" y="516"/>
                  </a:cubicBezTo>
                  <a:close/>
                  <a:moveTo>
                    <a:pt x="1001" y="387"/>
                  </a:moveTo>
                  <a:cubicBezTo>
                    <a:pt x="62" y="412"/>
                    <a:pt x="62" y="412"/>
                    <a:pt x="62" y="412"/>
                  </a:cubicBezTo>
                  <a:cubicBezTo>
                    <a:pt x="55" y="439"/>
                    <a:pt x="49" y="461"/>
                    <a:pt x="44" y="480"/>
                  </a:cubicBezTo>
                  <a:cubicBezTo>
                    <a:pt x="1017" y="454"/>
                    <a:pt x="1017" y="454"/>
                    <a:pt x="1017" y="454"/>
                  </a:cubicBezTo>
                  <a:cubicBezTo>
                    <a:pt x="1014" y="438"/>
                    <a:pt x="1008" y="415"/>
                    <a:pt x="1001" y="387"/>
                  </a:cubicBez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313" y="2123"/>
              <a:ext cx="78" cy="243"/>
            </a:xfrm>
            <a:custGeom>
              <a:avLst/>
              <a:gdLst>
                <a:gd name="T0" fmla="*/ 76 w 78"/>
                <a:gd name="T1" fmla="*/ 242 h 242"/>
                <a:gd name="T2" fmla="*/ 78 w 78"/>
                <a:gd name="T3" fmla="*/ 34 h 242"/>
                <a:gd name="T4" fmla="*/ 63 w 78"/>
                <a:gd name="T5" fmla="*/ 0 h 242"/>
                <a:gd name="T6" fmla="*/ 13 w 78"/>
                <a:gd name="T7" fmla="*/ 1 h 242"/>
                <a:gd name="T8" fmla="*/ 0 w 78"/>
                <a:gd name="T9" fmla="*/ 28 h 242"/>
                <a:gd name="T10" fmla="*/ 6 w 78"/>
                <a:gd name="T11" fmla="*/ 242 h 242"/>
                <a:gd name="T12" fmla="*/ 76 w 78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42">
                  <a:moveTo>
                    <a:pt x="76" y="242"/>
                  </a:moveTo>
                  <a:cubicBezTo>
                    <a:pt x="78" y="34"/>
                    <a:pt x="78" y="34"/>
                    <a:pt x="78" y="34"/>
                  </a:cubicBezTo>
                  <a:cubicBezTo>
                    <a:pt x="72" y="23"/>
                    <a:pt x="67" y="11"/>
                    <a:pt x="63" y="0"/>
                  </a:cubicBezTo>
                  <a:cubicBezTo>
                    <a:pt x="46" y="1"/>
                    <a:pt x="29" y="1"/>
                    <a:pt x="13" y="1"/>
                  </a:cubicBezTo>
                  <a:cubicBezTo>
                    <a:pt x="10" y="9"/>
                    <a:pt x="5" y="18"/>
                    <a:pt x="0" y="28"/>
                  </a:cubicBezTo>
                  <a:cubicBezTo>
                    <a:pt x="6" y="242"/>
                    <a:pt x="6" y="242"/>
                    <a:pt x="6" y="242"/>
                  </a:cubicBezTo>
                  <a:lnTo>
                    <a:pt x="76" y="242"/>
                  </a:lnTo>
                  <a:close/>
                </a:path>
              </a:pathLst>
            </a:custGeom>
            <a:solidFill>
              <a:srgbClr val="F4B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2790" y="1761"/>
              <a:ext cx="108" cy="109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56" y="1740"/>
              <a:ext cx="109" cy="108"/>
            </a:xfrm>
            <a:prstGeom prst="ellipse">
              <a:avLst/>
            </a:pr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2706" y="273"/>
              <a:ext cx="294" cy="868"/>
            </a:xfrm>
            <a:custGeom>
              <a:avLst/>
              <a:gdLst>
                <a:gd name="T0" fmla="*/ 73 w 293"/>
                <a:gd name="T1" fmla="*/ 38 h 867"/>
                <a:gd name="T2" fmla="*/ 3 w 293"/>
                <a:gd name="T3" fmla="*/ 206 h 867"/>
                <a:gd name="T4" fmla="*/ 226 w 293"/>
                <a:gd name="T5" fmla="*/ 809 h 867"/>
                <a:gd name="T6" fmla="*/ 241 w 293"/>
                <a:gd name="T7" fmla="*/ 374 h 867"/>
                <a:gd name="T8" fmla="*/ 73 w 293"/>
                <a:gd name="T9" fmla="*/ 38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867">
                  <a:moveTo>
                    <a:pt x="73" y="38"/>
                  </a:moveTo>
                  <a:cubicBezTo>
                    <a:pt x="73" y="38"/>
                    <a:pt x="0" y="44"/>
                    <a:pt x="3" y="206"/>
                  </a:cubicBezTo>
                  <a:cubicBezTo>
                    <a:pt x="6" y="368"/>
                    <a:pt x="159" y="867"/>
                    <a:pt x="226" y="809"/>
                  </a:cubicBezTo>
                  <a:cubicBezTo>
                    <a:pt x="293" y="751"/>
                    <a:pt x="258" y="525"/>
                    <a:pt x="241" y="374"/>
                  </a:cubicBezTo>
                  <a:cubicBezTo>
                    <a:pt x="223" y="223"/>
                    <a:pt x="165" y="0"/>
                    <a:pt x="73" y="38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3685" y="296"/>
              <a:ext cx="334" cy="792"/>
            </a:xfrm>
            <a:custGeom>
              <a:avLst/>
              <a:gdLst>
                <a:gd name="T0" fmla="*/ 208 w 333"/>
                <a:gd name="T1" fmla="*/ 21 h 791"/>
                <a:gd name="T2" fmla="*/ 81 w 333"/>
                <a:gd name="T3" fmla="*/ 151 h 791"/>
                <a:gd name="T4" fmla="*/ 95 w 333"/>
                <a:gd name="T5" fmla="*/ 774 h 791"/>
                <a:gd name="T6" fmla="*/ 278 w 333"/>
                <a:gd name="T7" fmla="*/ 296 h 791"/>
                <a:gd name="T8" fmla="*/ 208 w 333"/>
                <a:gd name="T9" fmla="*/ 2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791">
                  <a:moveTo>
                    <a:pt x="208" y="21"/>
                  </a:moveTo>
                  <a:cubicBezTo>
                    <a:pt x="208" y="21"/>
                    <a:pt x="130" y="0"/>
                    <a:pt x="81" y="151"/>
                  </a:cubicBezTo>
                  <a:cubicBezTo>
                    <a:pt x="31" y="302"/>
                    <a:pt x="0" y="791"/>
                    <a:pt x="95" y="774"/>
                  </a:cubicBezTo>
                  <a:cubicBezTo>
                    <a:pt x="191" y="757"/>
                    <a:pt x="263" y="386"/>
                    <a:pt x="278" y="296"/>
                  </a:cubicBezTo>
                  <a:cubicBezTo>
                    <a:pt x="292" y="206"/>
                    <a:pt x="333" y="35"/>
                    <a:pt x="208" y="21"/>
                  </a:cubicBezTo>
                  <a:close/>
                </a:path>
              </a:pathLst>
            </a:custGeom>
            <a:solidFill>
              <a:srgbClr val="F88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3078" y="2201"/>
              <a:ext cx="802" cy="763"/>
            </a:xfrm>
            <a:custGeom>
              <a:avLst/>
              <a:gdLst>
                <a:gd name="T0" fmla="*/ 70 w 800"/>
                <a:gd name="T1" fmla="*/ 12 h 762"/>
                <a:gd name="T2" fmla="*/ 0 w 800"/>
                <a:gd name="T3" fmla="*/ 70 h 762"/>
                <a:gd name="T4" fmla="*/ 724 w 800"/>
                <a:gd name="T5" fmla="*/ 757 h 762"/>
                <a:gd name="T6" fmla="*/ 753 w 800"/>
                <a:gd name="T7" fmla="*/ 649 h 762"/>
                <a:gd name="T8" fmla="*/ 70 w 800"/>
                <a:gd name="T9" fmla="*/ 1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762">
                  <a:moveTo>
                    <a:pt x="70" y="12"/>
                  </a:moveTo>
                  <a:cubicBezTo>
                    <a:pt x="70" y="12"/>
                    <a:pt x="0" y="0"/>
                    <a:pt x="0" y="70"/>
                  </a:cubicBezTo>
                  <a:cubicBezTo>
                    <a:pt x="0" y="139"/>
                    <a:pt x="661" y="762"/>
                    <a:pt x="724" y="757"/>
                  </a:cubicBezTo>
                  <a:cubicBezTo>
                    <a:pt x="788" y="751"/>
                    <a:pt x="800" y="693"/>
                    <a:pt x="753" y="649"/>
                  </a:cubicBezTo>
                  <a:cubicBezTo>
                    <a:pt x="707" y="606"/>
                    <a:pt x="168" y="87"/>
                    <a:pt x="7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3806" y="2433"/>
              <a:ext cx="602" cy="1034"/>
            </a:xfrm>
            <a:custGeom>
              <a:avLst/>
              <a:gdLst>
                <a:gd name="T0" fmla="*/ 203 w 600"/>
                <a:gd name="T1" fmla="*/ 0 h 1032"/>
                <a:gd name="T2" fmla="*/ 131 w 600"/>
                <a:gd name="T3" fmla="*/ 342 h 1032"/>
                <a:gd name="T4" fmla="*/ 32 w 600"/>
                <a:gd name="T5" fmla="*/ 748 h 1032"/>
                <a:gd name="T6" fmla="*/ 0 w 600"/>
                <a:gd name="T7" fmla="*/ 951 h 1032"/>
                <a:gd name="T8" fmla="*/ 600 w 600"/>
                <a:gd name="T9" fmla="*/ 980 h 1032"/>
                <a:gd name="T10" fmla="*/ 577 w 600"/>
                <a:gd name="T11" fmla="*/ 551 h 1032"/>
                <a:gd name="T12" fmla="*/ 536 w 600"/>
                <a:gd name="T13" fmla="*/ 78 h 1032"/>
                <a:gd name="T14" fmla="*/ 203 w 600"/>
                <a:gd name="T15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032">
                  <a:moveTo>
                    <a:pt x="203" y="0"/>
                  </a:moveTo>
                  <a:cubicBezTo>
                    <a:pt x="203" y="0"/>
                    <a:pt x="145" y="273"/>
                    <a:pt x="131" y="342"/>
                  </a:cubicBezTo>
                  <a:cubicBezTo>
                    <a:pt x="116" y="412"/>
                    <a:pt x="52" y="661"/>
                    <a:pt x="32" y="748"/>
                  </a:cubicBezTo>
                  <a:cubicBezTo>
                    <a:pt x="12" y="835"/>
                    <a:pt x="0" y="951"/>
                    <a:pt x="0" y="951"/>
                  </a:cubicBezTo>
                  <a:cubicBezTo>
                    <a:pt x="0" y="951"/>
                    <a:pt x="392" y="1032"/>
                    <a:pt x="600" y="980"/>
                  </a:cubicBezTo>
                  <a:cubicBezTo>
                    <a:pt x="600" y="980"/>
                    <a:pt x="594" y="739"/>
                    <a:pt x="577" y="551"/>
                  </a:cubicBezTo>
                  <a:cubicBezTo>
                    <a:pt x="560" y="362"/>
                    <a:pt x="536" y="78"/>
                    <a:pt x="536" y="78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ECE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3806" y="2433"/>
              <a:ext cx="573" cy="997"/>
            </a:xfrm>
            <a:custGeom>
              <a:avLst/>
              <a:gdLst>
                <a:gd name="T0" fmla="*/ 313 w 572"/>
                <a:gd name="T1" fmla="*/ 129 h 995"/>
                <a:gd name="T2" fmla="*/ 313 w 572"/>
                <a:gd name="T3" fmla="*/ 207 h 995"/>
                <a:gd name="T4" fmla="*/ 351 w 572"/>
                <a:gd name="T5" fmla="*/ 245 h 995"/>
                <a:gd name="T6" fmla="*/ 276 w 572"/>
                <a:gd name="T7" fmla="*/ 398 h 995"/>
                <a:gd name="T8" fmla="*/ 313 w 572"/>
                <a:gd name="T9" fmla="*/ 361 h 995"/>
                <a:gd name="T10" fmla="*/ 313 w 572"/>
                <a:gd name="T11" fmla="*/ 589 h 995"/>
                <a:gd name="T12" fmla="*/ 208 w 572"/>
                <a:gd name="T13" fmla="*/ 894 h 995"/>
                <a:gd name="T14" fmla="*/ 245 w 572"/>
                <a:gd name="T15" fmla="*/ 932 h 995"/>
                <a:gd name="T16" fmla="*/ 276 w 572"/>
                <a:gd name="T17" fmla="*/ 858 h 995"/>
                <a:gd name="T18" fmla="*/ 313 w 572"/>
                <a:gd name="T19" fmla="*/ 821 h 995"/>
                <a:gd name="T20" fmla="*/ 313 w 572"/>
                <a:gd name="T21" fmla="*/ 742 h 995"/>
                <a:gd name="T22" fmla="*/ 208 w 572"/>
                <a:gd name="T23" fmla="*/ 588 h 995"/>
                <a:gd name="T24" fmla="*/ 245 w 572"/>
                <a:gd name="T25" fmla="*/ 625 h 995"/>
                <a:gd name="T26" fmla="*/ 170 w 572"/>
                <a:gd name="T27" fmla="*/ 318 h 995"/>
                <a:gd name="T28" fmla="*/ 208 w 572"/>
                <a:gd name="T29" fmla="*/ 281 h 995"/>
                <a:gd name="T30" fmla="*/ 91 w 572"/>
                <a:gd name="T31" fmla="*/ 742 h 995"/>
                <a:gd name="T32" fmla="*/ 91 w 572"/>
                <a:gd name="T33" fmla="*/ 821 h 995"/>
                <a:gd name="T34" fmla="*/ 129 w 572"/>
                <a:gd name="T35" fmla="*/ 858 h 995"/>
                <a:gd name="T36" fmla="*/ 170 w 572"/>
                <a:gd name="T37" fmla="*/ 165 h 995"/>
                <a:gd name="T38" fmla="*/ 208 w 572"/>
                <a:gd name="T39" fmla="*/ 127 h 995"/>
                <a:gd name="T40" fmla="*/ 346 w 572"/>
                <a:gd name="T41" fmla="*/ 995 h 995"/>
                <a:gd name="T42" fmla="*/ 170 w 572"/>
                <a:gd name="T43" fmla="*/ 472 h 995"/>
                <a:gd name="T44" fmla="*/ 208 w 572"/>
                <a:gd name="T45" fmla="*/ 434 h 995"/>
                <a:gd name="T46" fmla="*/ 208 w 572"/>
                <a:gd name="T47" fmla="*/ 816 h 995"/>
                <a:gd name="T48" fmla="*/ 203 w 572"/>
                <a:gd name="T49" fmla="*/ 0 h 995"/>
                <a:gd name="T50" fmla="*/ 245 w 572"/>
                <a:gd name="T51" fmla="*/ 11 h 995"/>
                <a:gd name="T52" fmla="*/ 535 w 572"/>
                <a:gd name="T53" fmla="*/ 436 h 995"/>
                <a:gd name="T54" fmla="*/ 535 w 572"/>
                <a:gd name="T55" fmla="*/ 361 h 995"/>
                <a:gd name="T56" fmla="*/ 535 w 572"/>
                <a:gd name="T57" fmla="*/ 821 h 995"/>
                <a:gd name="T58" fmla="*/ 572 w 572"/>
                <a:gd name="T59" fmla="*/ 858 h 995"/>
                <a:gd name="T60" fmla="*/ 540 w 572"/>
                <a:gd name="T61" fmla="*/ 128 h 995"/>
                <a:gd name="T62" fmla="*/ 498 w 572"/>
                <a:gd name="T63" fmla="*/ 91 h 995"/>
                <a:gd name="T64" fmla="*/ 563 w 572"/>
                <a:gd name="T65" fmla="*/ 987 h 995"/>
                <a:gd name="T66" fmla="*/ 535 w 572"/>
                <a:gd name="T67" fmla="*/ 282 h 995"/>
                <a:gd name="T68" fmla="*/ 535 w 572"/>
                <a:gd name="T69" fmla="*/ 207 h 995"/>
                <a:gd name="T70" fmla="*/ 110 w 572"/>
                <a:gd name="T71" fmla="*/ 430 h 995"/>
                <a:gd name="T72" fmla="*/ 110 w 572"/>
                <a:gd name="T73" fmla="*/ 430 h 995"/>
                <a:gd name="T74" fmla="*/ 16 w 572"/>
                <a:gd name="T75" fmla="*/ 954 h 995"/>
                <a:gd name="T76" fmla="*/ 91 w 572"/>
                <a:gd name="T77" fmla="*/ 514 h 995"/>
                <a:gd name="T78" fmla="*/ 91 w 572"/>
                <a:gd name="T79" fmla="*/ 589 h 995"/>
                <a:gd name="T80" fmla="*/ 429 w 572"/>
                <a:gd name="T81" fmla="*/ 894 h 995"/>
                <a:gd name="T82" fmla="*/ 467 w 572"/>
                <a:gd name="T83" fmla="*/ 932 h 995"/>
                <a:gd name="T84" fmla="*/ 392 w 572"/>
                <a:gd name="T85" fmla="*/ 472 h 995"/>
                <a:gd name="T86" fmla="*/ 429 w 572"/>
                <a:gd name="T87" fmla="*/ 434 h 995"/>
                <a:gd name="T88" fmla="*/ 429 w 572"/>
                <a:gd name="T89" fmla="*/ 202 h 995"/>
                <a:gd name="T90" fmla="*/ 429 w 572"/>
                <a:gd name="T91" fmla="*/ 588 h 995"/>
                <a:gd name="T92" fmla="*/ 467 w 572"/>
                <a:gd name="T93" fmla="*/ 625 h 995"/>
                <a:gd name="T94" fmla="*/ 392 w 572"/>
                <a:gd name="T95" fmla="*/ 318 h 995"/>
                <a:gd name="T96" fmla="*/ 429 w 572"/>
                <a:gd name="T97" fmla="*/ 281 h 995"/>
                <a:gd name="T98" fmla="*/ 535 w 572"/>
                <a:gd name="T99" fmla="*/ 742 h 995"/>
                <a:gd name="T100" fmla="*/ 535 w 572"/>
                <a:gd name="T101" fmla="*/ 589 h 995"/>
                <a:gd name="T102" fmla="*/ 498 w 572"/>
                <a:gd name="T103" fmla="*/ 552 h 995"/>
                <a:gd name="T104" fmla="*/ 392 w 572"/>
                <a:gd name="T105" fmla="*/ 778 h 995"/>
                <a:gd name="T106" fmla="*/ 429 w 572"/>
                <a:gd name="T107" fmla="*/ 741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2" h="995">
                  <a:moveTo>
                    <a:pt x="313" y="54"/>
                  </a:moveTo>
                  <a:cubicBezTo>
                    <a:pt x="293" y="54"/>
                    <a:pt x="276" y="71"/>
                    <a:pt x="276" y="91"/>
                  </a:cubicBezTo>
                  <a:cubicBezTo>
                    <a:pt x="276" y="112"/>
                    <a:pt x="293" y="129"/>
                    <a:pt x="313" y="129"/>
                  </a:cubicBezTo>
                  <a:cubicBezTo>
                    <a:pt x="334" y="129"/>
                    <a:pt x="351" y="112"/>
                    <a:pt x="351" y="91"/>
                  </a:cubicBezTo>
                  <a:cubicBezTo>
                    <a:pt x="351" y="71"/>
                    <a:pt x="334" y="54"/>
                    <a:pt x="313" y="54"/>
                  </a:cubicBezTo>
                  <a:close/>
                  <a:moveTo>
                    <a:pt x="313" y="207"/>
                  </a:moveTo>
                  <a:cubicBezTo>
                    <a:pt x="293" y="207"/>
                    <a:pt x="276" y="224"/>
                    <a:pt x="276" y="245"/>
                  </a:cubicBezTo>
                  <a:cubicBezTo>
                    <a:pt x="276" y="265"/>
                    <a:pt x="293" y="282"/>
                    <a:pt x="313" y="282"/>
                  </a:cubicBezTo>
                  <a:cubicBezTo>
                    <a:pt x="334" y="282"/>
                    <a:pt x="351" y="265"/>
                    <a:pt x="351" y="245"/>
                  </a:cubicBezTo>
                  <a:cubicBezTo>
                    <a:pt x="351" y="224"/>
                    <a:pt x="334" y="207"/>
                    <a:pt x="313" y="207"/>
                  </a:cubicBezTo>
                  <a:close/>
                  <a:moveTo>
                    <a:pt x="313" y="361"/>
                  </a:moveTo>
                  <a:cubicBezTo>
                    <a:pt x="293" y="361"/>
                    <a:pt x="276" y="378"/>
                    <a:pt x="276" y="398"/>
                  </a:cubicBezTo>
                  <a:cubicBezTo>
                    <a:pt x="276" y="419"/>
                    <a:pt x="293" y="436"/>
                    <a:pt x="313" y="436"/>
                  </a:cubicBezTo>
                  <a:cubicBezTo>
                    <a:pt x="334" y="436"/>
                    <a:pt x="351" y="419"/>
                    <a:pt x="351" y="398"/>
                  </a:cubicBezTo>
                  <a:cubicBezTo>
                    <a:pt x="351" y="378"/>
                    <a:pt x="334" y="361"/>
                    <a:pt x="313" y="361"/>
                  </a:cubicBezTo>
                  <a:close/>
                  <a:moveTo>
                    <a:pt x="313" y="514"/>
                  </a:moveTo>
                  <a:cubicBezTo>
                    <a:pt x="293" y="514"/>
                    <a:pt x="276" y="531"/>
                    <a:pt x="276" y="552"/>
                  </a:cubicBezTo>
                  <a:cubicBezTo>
                    <a:pt x="276" y="572"/>
                    <a:pt x="293" y="589"/>
                    <a:pt x="313" y="589"/>
                  </a:cubicBezTo>
                  <a:cubicBezTo>
                    <a:pt x="334" y="589"/>
                    <a:pt x="351" y="572"/>
                    <a:pt x="351" y="552"/>
                  </a:cubicBezTo>
                  <a:cubicBezTo>
                    <a:pt x="351" y="531"/>
                    <a:pt x="334" y="514"/>
                    <a:pt x="313" y="514"/>
                  </a:cubicBezTo>
                  <a:close/>
                  <a:moveTo>
                    <a:pt x="208" y="894"/>
                  </a:moveTo>
                  <a:cubicBezTo>
                    <a:pt x="187" y="894"/>
                    <a:pt x="170" y="911"/>
                    <a:pt x="170" y="932"/>
                  </a:cubicBezTo>
                  <a:cubicBezTo>
                    <a:pt x="170" y="952"/>
                    <a:pt x="187" y="969"/>
                    <a:pt x="208" y="969"/>
                  </a:cubicBezTo>
                  <a:cubicBezTo>
                    <a:pt x="228" y="969"/>
                    <a:pt x="245" y="952"/>
                    <a:pt x="245" y="932"/>
                  </a:cubicBezTo>
                  <a:cubicBezTo>
                    <a:pt x="245" y="911"/>
                    <a:pt x="228" y="894"/>
                    <a:pt x="208" y="894"/>
                  </a:cubicBezTo>
                  <a:close/>
                  <a:moveTo>
                    <a:pt x="313" y="821"/>
                  </a:moveTo>
                  <a:cubicBezTo>
                    <a:pt x="293" y="821"/>
                    <a:pt x="276" y="838"/>
                    <a:pt x="276" y="858"/>
                  </a:cubicBezTo>
                  <a:cubicBezTo>
                    <a:pt x="276" y="879"/>
                    <a:pt x="293" y="896"/>
                    <a:pt x="313" y="896"/>
                  </a:cubicBezTo>
                  <a:cubicBezTo>
                    <a:pt x="334" y="896"/>
                    <a:pt x="351" y="879"/>
                    <a:pt x="351" y="858"/>
                  </a:cubicBezTo>
                  <a:cubicBezTo>
                    <a:pt x="351" y="838"/>
                    <a:pt x="334" y="821"/>
                    <a:pt x="313" y="821"/>
                  </a:cubicBezTo>
                  <a:close/>
                  <a:moveTo>
                    <a:pt x="313" y="668"/>
                  </a:moveTo>
                  <a:cubicBezTo>
                    <a:pt x="293" y="668"/>
                    <a:pt x="276" y="684"/>
                    <a:pt x="276" y="705"/>
                  </a:cubicBezTo>
                  <a:cubicBezTo>
                    <a:pt x="276" y="726"/>
                    <a:pt x="293" y="742"/>
                    <a:pt x="313" y="742"/>
                  </a:cubicBezTo>
                  <a:cubicBezTo>
                    <a:pt x="334" y="742"/>
                    <a:pt x="351" y="726"/>
                    <a:pt x="351" y="705"/>
                  </a:cubicBezTo>
                  <a:cubicBezTo>
                    <a:pt x="351" y="684"/>
                    <a:pt x="334" y="668"/>
                    <a:pt x="313" y="668"/>
                  </a:cubicBezTo>
                  <a:close/>
                  <a:moveTo>
                    <a:pt x="208" y="588"/>
                  </a:moveTo>
                  <a:cubicBezTo>
                    <a:pt x="187" y="588"/>
                    <a:pt x="170" y="604"/>
                    <a:pt x="170" y="625"/>
                  </a:cubicBezTo>
                  <a:cubicBezTo>
                    <a:pt x="170" y="646"/>
                    <a:pt x="187" y="662"/>
                    <a:pt x="208" y="662"/>
                  </a:cubicBezTo>
                  <a:cubicBezTo>
                    <a:pt x="228" y="662"/>
                    <a:pt x="245" y="646"/>
                    <a:pt x="245" y="625"/>
                  </a:cubicBezTo>
                  <a:cubicBezTo>
                    <a:pt x="245" y="604"/>
                    <a:pt x="228" y="588"/>
                    <a:pt x="208" y="588"/>
                  </a:cubicBezTo>
                  <a:close/>
                  <a:moveTo>
                    <a:pt x="208" y="281"/>
                  </a:moveTo>
                  <a:cubicBezTo>
                    <a:pt x="187" y="281"/>
                    <a:pt x="170" y="298"/>
                    <a:pt x="170" y="318"/>
                  </a:cubicBezTo>
                  <a:cubicBezTo>
                    <a:pt x="170" y="339"/>
                    <a:pt x="187" y="356"/>
                    <a:pt x="208" y="356"/>
                  </a:cubicBezTo>
                  <a:cubicBezTo>
                    <a:pt x="228" y="356"/>
                    <a:pt x="245" y="339"/>
                    <a:pt x="245" y="318"/>
                  </a:cubicBezTo>
                  <a:cubicBezTo>
                    <a:pt x="245" y="298"/>
                    <a:pt x="228" y="281"/>
                    <a:pt x="208" y="281"/>
                  </a:cubicBezTo>
                  <a:close/>
                  <a:moveTo>
                    <a:pt x="91" y="668"/>
                  </a:moveTo>
                  <a:cubicBezTo>
                    <a:pt x="71" y="668"/>
                    <a:pt x="54" y="684"/>
                    <a:pt x="54" y="705"/>
                  </a:cubicBezTo>
                  <a:cubicBezTo>
                    <a:pt x="54" y="726"/>
                    <a:pt x="71" y="742"/>
                    <a:pt x="91" y="742"/>
                  </a:cubicBezTo>
                  <a:cubicBezTo>
                    <a:pt x="112" y="742"/>
                    <a:pt x="129" y="726"/>
                    <a:pt x="129" y="705"/>
                  </a:cubicBezTo>
                  <a:cubicBezTo>
                    <a:pt x="129" y="684"/>
                    <a:pt x="112" y="668"/>
                    <a:pt x="91" y="668"/>
                  </a:cubicBezTo>
                  <a:close/>
                  <a:moveTo>
                    <a:pt x="91" y="821"/>
                  </a:moveTo>
                  <a:cubicBezTo>
                    <a:pt x="71" y="821"/>
                    <a:pt x="54" y="838"/>
                    <a:pt x="54" y="858"/>
                  </a:cubicBezTo>
                  <a:cubicBezTo>
                    <a:pt x="54" y="879"/>
                    <a:pt x="71" y="896"/>
                    <a:pt x="91" y="896"/>
                  </a:cubicBezTo>
                  <a:cubicBezTo>
                    <a:pt x="112" y="896"/>
                    <a:pt x="129" y="879"/>
                    <a:pt x="129" y="858"/>
                  </a:cubicBezTo>
                  <a:cubicBezTo>
                    <a:pt x="129" y="838"/>
                    <a:pt x="112" y="821"/>
                    <a:pt x="91" y="821"/>
                  </a:cubicBezTo>
                  <a:close/>
                  <a:moveTo>
                    <a:pt x="208" y="127"/>
                  </a:moveTo>
                  <a:cubicBezTo>
                    <a:pt x="187" y="127"/>
                    <a:pt x="170" y="144"/>
                    <a:pt x="170" y="165"/>
                  </a:cubicBezTo>
                  <a:cubicBezTo>
                    <a:pt x="170" y="185"/>
                    <a:pt x="187" y="202"/>
                    <a:pt x="208" y="202"/>
                  </a:cubicBezTo>
                  <a:cubicBezTo>
                    <a:pt x="228" y="202"/>
                    <a:pt x="245" y="185"/>
                    <a:pt x="245" y="165"/>
                  </a:cubicBezTo>
                  <a:cubicBezTo>
                    <a:pt x="245" y="144"/>
                    <a:pt x="228" y="127"/>
                    <a:pt x="208" y="127"/>
                  </a:cubicBezTo>
                  <a:close/>
                  <a:moveTo>
                    <a:pt x="313" y="974"/>
                  </a:moveTo>
                  <a:cubicBezTo>
                    <a:pt x="300" y="974"/>
                    <a:pt x="289" y="981"/>
                    <a:pt x="282" y="991"/>
                  </a:cubicBezTo>
                  <a:cubicBezTo>
                    <a:pt x="304" y="992"/>
                    <a:pt x="325" y="994"/>
                    <a:pt x="346" y="995"/>
                  </a:cubicBezTo>
                  <a:cubicBezTo>
                    <a:pt x="340" y="983"/>
                    <a:pt x="328" y="974"/>
                    <a:pt x="313" y="974"/>
                  </a:cubicBezTo>
                  <a:close/>
                  <a:moveTo>
                    <a:pt x="208" y="434"/>
                  </a:moveTo>
                  <a:cubicBezTo>
                    <a:pt x="187" y="434"/>
                    <a:pt x="170" y="451"/>
                    <a:pt x="170" y="472"/>
                  </a:cubicBezTo>
                  <a:cubicBezTo>
                    <a:pt x="170" y="492"/>
                    <a:pt x="187" y="509"/>
                    <a:pt x="208" y="509"/>
                  </a:cubicBezTo>
                  <a:cubicBezTo>
                    <a:pt x="228" y="509"/>
                    <a:pt x="245" y="492"/>
                    <a:pt x="245" y="472"/>
                  </a:cubicBezTo>
                  <a:cubicBezTo>
                    <a:pt x="245" y="451"/>
                    <a:pt x="228" y="434"/>
                    <a:pt x="208" y="434"/>
                  </a:cubicBezTo>
                  <a:close/>
                  <a:moveTo>
                    <a:pt x="208" y="741"/>
                  </a:moveTo>
                  <a:cubicBezTo>
                    <a:pt x="187" y="741"/>
                    <a:pt x="170" y="758"/>
                    <a:pt x="170" y="778"/>
                  </a:cubicBezTo>
                  <a:cubicBezTo>
                    <a:pt x="170" y="799"/>
                    <a:pt x="187" y="816"/>
                    <a:pt x="208" y="816"/>
                  </a:cubicBezTo>
                  <a:cubicBezTo>
                    <a:pt x="228" y="816"/>
                    <a:pt x="245" y="799"/>
                    <a:pt x="245" y="778"/>
                  </a:cubicBezTo>
                  <a:cubicBezTo>
                    <a:pt x="245" y="758"/>
                    <a:pt x="228" y="741"/>
                    <a:pt x="208" y="741"/>
                  </a:cubicBezTo>
                  <a:close/>
                  <a:moveTo>
                    <a:pt x="203" y="0"/>
                  </a:moveTo>
                  <a:cubicBezTo>
                    <a:pt x="203" y="0"/>
                    <a:pt x="199" y="18"/>
                    <a:pt x="193" y="46"/>
                  </a:cubicBezTo>
                  <a:cubicBezTo>
                    <a:pt x="198" y="48"/>
                    <a:pt x="203" y="49"/>
                    <a:pt x="208" y="49"/>
                  </a:cubicBezTo>
                  <a:cubicBezTo>
                    <a:pt x="228" y="49"/>
                    <a:pt x="245" y="32"/>
                    <a:pt x="245" y="11"/>
                  </a:cubicBezTo>
                  <a:cubicBezTo>
                    <a:pt x="245" y="11"/>
                    <a:pt x="245" y="10"/>
                    <a:pt x="245" y="10"/>
                  </a:cubicBezTo>
                  <a:lnTo>
                    <a:pt x="203" y="0"/>
                  </a:lnTo>
                  <a:close/>
                  <a:moveTo>
                    <a:pt x="535" y="436"/>
                  </a:moveTo>
                  <a:cubicBezTo>
                    <a:pt x="547" y="436"/>
                    <a:pt x="558" y="429"/>
                    <a:pt x="565" y="420"/>
                  </a:cubicBezTo>
                  <a:cubicBezTo>
                    <a:pt x="564" y="404"/>
                    <a:pt x="562" y="388"/>
                    <a:pt x="561" y="371"/>
                  </a:cubicBezTo>
                  <a:cubicBezTo>
                    <a:pt x="554" y="365"/>
                    <a:pt x="545" y="361"/>
                    <a:pt x="535" y="361"/>
                  </a:cubicBezTo>
                  <a:cubicBezTo>
                    <a:pt x="514" y="361"/>
                    <a:pt x="498" y="378"/>
                    <a:pt x="498" y="398"/>
                  </a:cubicBezTo>
                  <a:cubicBezTo>
                    <a:pt x="498" y="419"/>
                    <a:pt x="514" y="436"/>
                    <a:pt x="535" y="436"/>
                  </a:cubicBezTo>
                  <a:close/>
                  <a:moveTo>
                    <a:pt x="535" y="821"/>
                  </a:moveTo>
                  <a:cubicBezTo>
                    <a:pt x="514" y="821"/>
                    <a:pt x="498" y="838"/>
                    <a:pt x="498" y="858"/>
                  </a:cubicBezTo>
                  <a:cubicBezTo>
                    <a:pt x="498" y="879"/>
                    <a:pt x="514" y="896"/>
                    <a:pt x="535" y="896"/>
                  </a:cubicBezTo>
                  <a:cubicBezTo>
                    <a:pt x="556" y="896"/>
                    <a:pt x="572" y="879"/>
                    <a:pt x="572" y="858"/>
                  </a:cubicBezTo>
                  <a:cubicBezTo>
                    <a:pt x="572" y="838"/>
                    <a:pt x="556" y="821"/>
                    <a:pt x="535" y="821"/>
                  </a:cubicBezTo>
                  <a:close/>
                  <a:moveTo>
                    <a:pt x="535" y="129"/>
                  </a:moveTo>
                  <a:cubicBezTo>
                    <a:pt x="537" y="129"/>
                    <a:pt x="539" y="128"/>
                    <a:pt x="540" y="128"/>
                  </a:cubicBezTo>
                  <a:cubicBezTo>
                    <a:pt x="538" y="97"/>
                    <a:pt x="536" y="78"/>
                    <a:pt x="536" y="78"/>
                  </a:cubicBezTo>
                  <a:cubicBezTo>
                    <a:pt x="504" y="71"/>
                    <a:pt x="504" y="71"/>
                    <a:pt x="504" y="71"/>
                  </a:cubicBezTo>
                  <a:cubicBezTo>
                    <a:pt x="500" y="77"/>
                    <a:pt x="498" y="84"/>
                    <a:pt x="498" y="91"/>
                  </a:cubicBezTo>
                  <a:cubicBezTo>
                    <a:pt x="498" y="112"/>
                    <a:pt x="514" y="129"/>
                    <a:pt x="535" y="129"/>
                  </a:cubicBezTo>
                  <a:close/>
                  <a:moveTo>
                    <a:pt x="502" y="994"/>
                  </a:moveTo>
                  <a:cubicBezTo>
                    <a:pt x="523" y="993"/>
                    <a:pt x="544" y="990"/>
                    <a:pt x="563" y="987"/>
                  </a:cubicBezTo>
                  <a:cubicBezTo>
                    <a:pt x="556" y="979"/>
                    <a:pt x="546" y="974"/>
                    <a:pt x="535" y="974"/>
                  </a:cubicBezTo>
                  <a:cubicBezTo>
                    <a:pt x="521" y="974"/>
                    <a:pt x="508" y="982"/>
                    <a:pt x="502" y="994"/>
                  </a:cubicBezTo>
                  <a:close/>
                  <a:moveTo>
                    <a:pt x="535" y="282"/>
                  </a:moveTo>
                  <a:cubicBezTo>
                    <a:pt x="542" y="282"/>
                    <a:pt x="548" y="280"/>
                    <a:pt x="553" y="277"/>
                  </a:cubicBezTo>
                  <a:cubicBezTo>
                    <a:pt x="551" y="253"/>
                    <a:pt x="549" y="231"/>
                    <a:pt x="547" y="210"/>
                  </a:cubicBezTo>
                  <a:cubicBezTo>
                    <a:pt x="543" y="208"/>
                    <a:pt x="539" y="207"/>
                    <a:pt x="535" y="207"/>
                  </a:cubicBezTo>
                  <a:cubicBezTo>
                    <a:pt x="514" y="207"/>
                    <a:pt x="498" y="224"/>
                    <a:pt x="498" y="245"/>
                  </a:cubicBezTo>
                  <a:cubicBezTo>
                    <a:pt x="498" y="265"/>
                    <a:pt x="514" y="282"/>
                    <a:pt x="535" y="282"/>
                  </a:cubicBezTo>
                  <a:close/>
                  <a:moveTo>
                    <a:pt x="110" y="430"/>
                  </a:moveTo>
                  <a:cubicBezTo>
                    <a:pt x="121" y="424"/>
                    <a:pt x="129" y="412"/>
                    <a:pt x="129" y="398"/>
                  </a:cubicBezTo>
                  <a:cubicBezTo>
                    <a:pt x="129" y="391"/>
                    <a:pt x="127" y="384"/>
                    <a:pt x="123" y="378"/>
                  </a:cubicBezTo>
                  <a:cubicBezTo>
                    <a:pt x="119" y="393"/>
                    <a:pt x="115" y="411"/>
                    <a:pt x="110" y="430"/>
                  </a:cubicBezTo>
                  <a:close/>
                  <a:moveTo>
                    <a:pt x="6" y="901"/>
                  </a:moveTo>
                  <a:cubicBezTo>
                    <a:pt x="2" y="930"/>
                    <a:pt x="0" y="951"/>
                    <a:pt x="0" y="951"/>
                  </a:cubicBezTo>
                  <a:cubicBezTo>
                    <a:pt x="0" y="951"/>
                    <a:pt x="6" y="952"/>
                    <a:pt x="16" y="954"/>
                  </a:cubicBezTo>
                  <a:cubicBezTo>
                    <a:pt x="20" y="948"/>
                    <a:pt x="23" y="940"/>
                    <a:pt x="23" y="932"/>
                  </a:cubicBezTo>
                  <a:cubicBezTo>
                    <a:pt x="23" y="919"/>
                    <a:pt x="16" y="907"/>
                    <a:pt x="6" y="901"/>
                  </a:cubicBezTo>
                  <a:close/>
                  <a:moveTo>
                    <a:pt x="91" y="514"/>
                  </a:moveTo>
                  <a:cubicBezTo>
                    <a:pt x="91" y="514"/>
                    <a:pt x="90" y="514"/>
                    <a:pt x="90" y="514"/>
                  </a:cubicBezTo>
                  <a:cubicBezTo>
                    <a:pt x="84" y="537"/>
                    <a:pt x="78" y="561"/>
                    <a:pt x="72" y="584"/>
                  </a:cubicBezTo>
                  <a:cubicBezTo>
                    <a:pt x="78" y="587"/>
                    <a:pt x="84" y="589"/>
                    <a:pt x="91" y="589"/>
                  </a:cubicBezTo>
                  <a:cubicBezTo>
                    <a:pt x="112" y="589"/>
                    <a:pt x="129" y="572"/>
                    <a:pt x="129" y="552"/>
                  </a:cubicBezTo>
                  <a:cubicBezTo>
                    <a:pt x="129" y="531"/>
                    <a:pt x="112" y="514"/>
                    <a:pt x="91" y="514"/>
                  </a:cubicBezTo>
                  <a:close/>
                  <a:moveTo>
                    <a:pt x="429" y="894"/>
                  </a:moveTo>
                  <a:cubicBezTo>
                    <a:pt x="409" y="894"/>
                    <a:pt x="392" y="911"/>
                    <a:pt x="392" y="932"/>
                  </a:cubicBezTo>
                  <a:cubicBezTo>
                    <a:pt x="392" y="952"/>
                    <a:pt x="409" y="969"/>
                    <a:pt x="429" y="969"/>
                  </a:cubicBezTo>
                  <a:cubicBezTo>
                    <a:pt x="450" y="969"/>
                    <a:pt x="467" y="952"/>
                    <a:pt x="467" y="932"/>
                  </a:cubicBezTo>
                  <a:cubicBezTo>
                    <a:pt x="467" y="911"/>
                    <a:pt x="450" y="894"/>
                    <a:pt x="429" y="894"/>
                  </a:cubicBezTo>
                  <a:close/>
                  <a:moveTo>
                    <a:pt x="429" y="434"/>
                  </a:moveTo>
                  <a:cubicBezTo>
                    <a:pt x="409" y="434"/>
                    <a:pt x="392" y="451"/>
                    <a:pt x="392" y="472"/>
                  </a:cubicBezTo>
                  <a:cubicBezTo>
                    <a:pt x="392" y="492"/>
                    <a:pt x="409" y="509"/>
                    <a:pt x="429" y="509"/>
                  </a:cubicBezTo>
                  <a:cubicBezTo>
                    <a:pt x="450" y="509"/>
                    <a:pt x="467" y="492"/>
                    <a:pt x="467" y="472"/>
                  </a:cubicBezTo>
                  <a:cubicBezTo>
                    <a:pt x="467" y="451"/>
                    <a:pt x="450" y="434"/>
                    <a:pt x="429" y="434"/>
                  </a:cubicBezTo>
                  <a:close/>
                  <a:moveTo>
                    <a:pt x="429" y="127"/>
                  </a:moveTo>
                  <a:cubicBezTo>
                    <a:pt x="409" y="127"/>
                    <a:pt x="392" y="144"/>
                    <a:pt x="392" y="165"/>
                  </a:cubicBezTo>
                  <a:cubicBezTo>
                    <a:pt x="392" y="185"/>
                    <a:pt x="409" y="202"/>
                    <a:pt x="429" y="202"/>
                  </a:cubicBezTo>
                  <a:cubicBezTo>
                    <a:pt x="450" y="202"/>
                    <a:pt x="467" y="185"/>
                    <a:pt x="467" y="165"/>
                  </a:cubicBezTo>
                  <a:cubicBezTo>
                    <a:pt x="467" y="144"/>
                    <a:pt x="450" y="127"/>
                    <a:pt x="429" y="127"/>
                  </a:cubicBezTo>
                  <a:close/>
                  <a:moveTo>
                    <a:pt x="429" y="588"/>
                  </a:moveTo>
                  <a:cubicBezTo>
                    <a:pt x="409" y="588"/>
                    <a:pt x="392" y="604"/>
                    <a:pt x="392" y="625"/>
                  </a:cubicBezTo>
                  <a:cubicBezTo>
                    <a:pt x="392" y="646"/>
                    <a:pt x="409" y="662"/>
                    <a:pt x="429" y="662"/>
                  </a:cubicBezTo>
                  <a:cubicBezTo>
                    <a:pt x="450" y="662"/>
                    <a:pt x="467" y="646"/>
                    <a:pt x="467" y="625"/>
                  </a:cubicBezTo>
                  <a:cubicBezTo>
                    <a:pt x="467" y="604"/>
                    <a:pt x="450" y="588"/>
                    <a:pt x="429" y="588"/>
                  </a:cubicBezTo>
                  <a:close/>
                  <a:moveTo>
                    <a:pt x="429" y="281"/>
                  </a:moveTo>
                  <a:cubicBezTo>
                    <a:pt x="409" y="281"/>
                    <a:pt x="392" y="298"/>
                    <a:pt x="392" y="318"/>
                  </a:cubicBezTo>
                  <a:cubicBezTo>
                    <a:pt x="392" y="339"/>
                    <a:pt x="409" y="356"/>
                    <a:pt x="429" y="356"/>
                  </a:cubicBezTo>
                  <a:cubicBezTo>
                    <a:pt x="450" y="356"/>
                    <a:pt x="467" y="339"/>
                    <a:pt x="467" y="318"/>
                  </a:cubicBezTo>
                  <a:cubicBezTo>
                    <a:pt x="467" y="298"/>
                    <a:pt x="450" y="281"/>
                    <a:pt x="429" y="281"/>
                  </a:cubicBezTo>
                  <a:close/>
                  <a:moveTo>
                    <a:pt x="535" y="668"/>
                  </a:moveTo>
                  <a:cubicBezTo>
                    <a:pt x="514" y="668"/>
                    <a:pt x="498" y="684"/>
                    <a:pt x="498" y="705"/>
                  </a:cubicBezTo>
                  <a:cubicBezTo>
                    <a:pt x="498" y="726"/>
                    <a:pt x="514" y="742"/>
                    <a:pt x="535" y="742"/>
                  </a:cubicBezTo>
                  <a:cubicBezTo>
                    <a:pt x="556" y="742"/>
                    <a:pt x="572" y="726"/>
                    <a:pt x="572" y="705"/>
                  </a:cubicBezTo>
                  <a:cubicBezTo>
                    <a:pt x="572" y="684"/>
                    <a:pt x="556" y="668"/>
                    <a:pt x="535" y="668"/>
                  </a:cubicBezTo>
                  <a:close/>
                  <a:moveTo>
                    <a:pt x="535" y="589"/>
                  </a:moveTo>
                  <a:cubicBezTo>
                    <a:pt x="556" y="589"/>
                    <a:pt x="572" y="572"/>
                    <a:pt x="572" y="552"/>
                  </a:cubicBezTo>
                  <a:cubicBezTo>
                    <a:pt x="572" y="531"/>
                    <a:pt x="556" y="514"/>
                    <a:pt x="535" y="514"/>
                  </a:cubicBezTo>
                  <a:cubicBezTo>
                    <a:pt x="514" y="514"/>
                    <a:pt x="498" y="531"/>
                    <a:pt x="498" y="552"/>
                  </a:cubicBezTo>
                  <a:cubicBezTo>
                    <a:pt x="498" y="572"/>
                    <a:pt x="514" y="589"/>
                    <a:pt x="535" y="589"/>
                  </a:cubicBezTo>
                  <a:close/>
                  <a:moveTo>
                    <a:pt x="429" y="741"/>
                  </a:moveTo>
                  <a:cubicBezTo>
                    <a:pt x="409" y="741"/>
                    <a:pt x="392" y="758"/>
                    <a:pt x="392" y="778"/>
                  </a:cubicBezTo>
                  <a:cubicBezTo>
                    <a:pt x="392" y="799"/>
                    <a:pt x="409" y="816"/>
                    <a:pt x="429" y="816"/>
                  </a:cubicBezTo>
                  <a:cubicBezTo>
                    <a:pt x="450" y="816"/>
                    <a:pt x="467" y="799"/>
                    <a:pt x="467" y="778"/>
                  </a:cubicBezTo>
                  <a:cubicBezTo>
                    <a:pt x="467" y="758"/>
                    <a:pt x="450" y="741"/>
                    <a:pt x="429" y="741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3774" y="2590"/>
              <a:ext cx="581" cy="357"/>
            </a:xfrm>
            <a:custGeom>
              <a:avLst/>
              <a:gdLst>
                <a:gd name="T0" fmla="*/ 557 w 580"/>
                <a:gd name="T1" fmla="*/ 20 h 356"/>
                <a:gd name="T2" fmla="*/ 499 w 580"/>
                <a:gd name="T3" fmla="*/ 20 h 356"/>
                <a:gd name="T4" fmla="*/ 53 w 580"/>
                <a:gd name="T5" fmla="*/ 278 h 356"/>
                <a:gd name="T6" fmla="*/ 67 w 580"/>
                <a:gd name="T7" fmla="*/ 333 h 356"/>
                <a:gd name="T8" fmla="*/ 58 w 580"/>
                <a:gd name="T9" fmla="*/ 356 h 356"/>
                <a:gd name="T10" fmla="*/ 435 w 580"/>
                <a:gd name="T11" fmla="*/ 147 h 356"/>
                <a:gd name="T12" fmla="*/ 557 w 580"/>
                <a:gd name="T13" fmla="*/ 2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356">
                  <a:moveTo>
                    <a:pt x="557" y="20"/>
                  </a:moveTo>
                  <a:cubicBezTo>
                    <a:pt x="557" y="20"/>
                    <a:pt x="525" y="0"/>
                    <a:pt x="499" y="20"/>
                  </a:cubicBezTo>
                  <a:cubicBezTo>
                    <a:pt x="473" y="40"/>
                    <a:pt x="105" y="278"/>
                    <a:pt x="53" y="278"/>
                  </a:cubicBezTo>
                  <a:cubicBezTo>
                    <a:pt x="0" y="278"/>
                    <a:pt x="67" y="333"/>
                    <a:pt x="67" y="333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6"/>
                    <a:pt x="334" y="214"/>
                    <a:pt x="435" y="147"/>
                  </a:cubicBezTo>
                  <a:cubicBezTo>
                    <a:pt x="537" y="81"/>
                    <a:pt x="580" y="40"/>
                    <a:pt x="55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3743" y="2565"/>
              <a:ext cx="239" cy="318"/>
            </a:xfrm>
            <a:custGeom>
              <a:avLst/>
              <a:gdLst>
                <a:gd name="T0" fmla="*/ 238 w 238"/>
                <a:gd name="T1" fmla="*/ 0 h 317"/>
                <a:gd name="T2" fmla="*/ 0 w 238"/>
                <a:gd name="T3" fmla="*/ 251 h 317"/>
                <a:gd name="T4" fmla="*/ 26 w 238"/>
                <a:gd name="T5" fmla="*/ 317 h 317"/>
                <a:gd name="T6" fmla="*/ 214 w 238"/>
                <a:gd name="T7" fmla="*/ 113 h 317"/>
                <a:gd name="T8" fmla="*/ 238 w 238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17">
                  <a:moveTo>
                    <a:pt x="238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26" y="317"/>
                    <a:pt x="26" y="317"/>
                    <a:pt x="26" y="317"/>
                  </a:cubicBezTo>
                  <a:cubicBezTo>
                    <a:pt x="214" y="113"/>
                    <a:pt x="214" y="113"/>
                    <a:pt x="214" y="113"/>
                  </a:cubicBezTo>
                  <a:cubicBezTo>
                    <a:pt x="222" y="77"/>
                    <a:pt x="230" y="37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3871" y="941"/>
              <a:ext cx="1050" cy="1637"/>
            </a:xfrm>
            <a:custGeom>
              <a:avLst/>
              <a:gdLst>
                <a:gd name="T0" fmla="*/ 435 w 1049"/>
                <a:gd name="T1" fmla="*/ 14 h 1634"/>
                <a:gd name="T2" fmla="*/ 258 w 1049"/>
                <a:gd name="T3" fmla="*/ 191 h 1634"/>
                <a:gd name="T4" fmla="*/ 177 w 1049"/>
                <a:gd name="T5" fmla="*/ 872 h 1634"/>
                <a:gd name="T6" fmla="*/ 9 w 1049"/>
                <a:gd name="T7" fmla="*/ 1240 h 1634"/>
                <a:gd name="T8" fmla="*/ 435 w 1049"/>
                <a:gd name="T9" fmla="*/ 1628 h 1634"/>
                <a:gd name="T10" fmla="*/ 780 w 1049"/>
                <a:gd name="T11" fmla="*/ 988 h 1634"/>
                <a:gd name="T12" fmla="*/ 1043 w 1049"/>
                <a:gd name="T13" fmla="*/ 347 h 1634"/>
                <a:gd name="T14" fmla="*/ 753 w 1049"/>
                <a:gd name="T15" fmla="*/ 382 h 1634"/>
                <a:gd name="T16" fmla="*/ 606 w 1049"/>
                <a:gd name="T17" fmla="*/ 915 h 1634"/>
                <a:gd name="T18" fmla="*/ 385 w 1049"/>
                <a:gd name="T19" fmla="*/ 881 h 1634"/>
                <a:gd name="T20" fmla="*/ 554 w 1049"/>
                <a:gd name="T21" fmla="*/ 307 h 1634"/>
                <a:gd name="T22" fmla="*/ 435 w 1049"/>
                <a:gd name="T23" fmla="*/ 14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9" h="1634">
                  <a:moveTo>
                    <a:pt x="435" y="14"/>
                  </a:moveTo>
                  <a:cubicBezTo>
                    <a:pt x="435" y="14"/>
                    <a:pt x="316" y="0"/>
                    <a:pt x="258" y="191"/>
                  </a:cubicBezTo>
                  <a:cubicBezTo>
                    <a:pt x="200" y="382"/>
                    <a:pt x="177" y="872"/>
                    <a:pt x="177" y="872"/>
                  </a:cubicBezTo>
                  <a:cubicBezTo>
                    <a:pt x="177" y="872"/>
                    <a:pt x="17" y="991"/>
                    <a:pt x="9" y="1240"/>
                  </a:cubicBezTo>
                  <a:cubicBezTo>
                    <a:pt x="0" y="1489"/>
                    <a:pt x="171" y="1634"/>
                    <a:pt x="435" y="1628"/>
                  </a:cubicBezTo>
                  <a:cubicBezTo>
                    <a:pt x="698" y="1622"/>
                    <a:pt x="861" y="1394"/>
                    <a:pt x="780" y="988"/>
                  </a:cubicBezTo>
                  <a:cubicBezTo>
                    <a:pt x="780" y="988"/>
                    <a:pt x="1037" y="576"/>
                    <a:pt x="1043" y="347"/>
                  </a:cubicBezTo>
                  <a:cubicBezTo>
                    <a:pt x="1049" y="119"/>
                    <a:pt x="829" y="145"/>
                    <a:pt x="753" y="382"/>
                  </a:cubicBezTo>
                  <a:cubicBezTo>
                    <a:pt x="678" y="620"/>
                    <a:pt x="606" y="915"/>
                    <a:pt x="606" y="915"/>
                  </a:cubicBezTo>
                  <a:cubicBezTo>
                    <a:pt x="606" y="915"/>
                    <a:pt x="469" y="875"/>
                    <a:pt x="385" y="881"/>
                  </a:cubicBezTo>
                  <a:cubicBezTo>
                    <a:pt x="385" y="881"/>
                    <a:pt x="504" y="504"/>
                    <a:pt x="554" y="307"/>
                  </a:cubicBezTo>
                  <a:cubicBezTo>
                    <a:pt x="603" y="110"/>
                    <a:pt x="562" y="14"/>
                    <a:pt x="435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4" name="Freeform 29"/>
            <p:cNvSpPr/>
            <p:nvPr/>
          </p:nvSpPr>
          <p:spPr bwMode="auto">
            <a:xfrm>
              <a:off x="4109" y="1094"/>
              <a:ext cx="314" cy="651"/>
            </a:xfrm>
            <a:custGeom>
              <a:avLst/>
              <a:gdLst>
                <a:gd name="T0" fmla="*/ 203 w 313"/>
                <a:gd name="T1" fmla="*/ 32 h 649"/>
                <a:gd name="T2" fmla="*/ 90 w 313"/>
                <a:gd name="T3" fmla="*/ 99 h 649"/>
                <a:gd name="T4" fmla="*/ 52 w 313"/>
                <a:gd name="T5" fmla="*/ 644 h 649"/>
                <a:gd name="T6" fmla="*/ 203 w 313"/>
                <a:gd name="T7" fmla="*/ 32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649">
                  <a:moveTo>
                    <a:pt x="203" y="32"/>
                  </a:moveTo>
                  <a:cubicBezTo>
                    <a:pt x="203" y="32"/>
                    <a:pt x="139" y="0"/>
                    <a:pt x="90" y="99"/>
                  </a:cubicBezTo>
                  <a:cubicBezTo>
                    <a:pt x="40" y="197"/>
                    <a:pt x="0" y="638"/>
                    <a:pt x="52" y="644"/>
                  </a:cubicBezTo>
                  <a:cubicBezTo>
                    <a:pt x="104" y="649"/>
                    <a:pt x="313" y="58"/>
                    <a:pt x="203" y="32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5" name="Freeform 30"/>
            <p:cNvSpPr/>
            <p:nvPr/>
          </p:nvSpPr>
          <p:spPr bwMode="auto">
            <a:xfrm>
              <a:off x="4553" y="1226"/>
              <a:ext cx="388" cy="592"/>
            </a:xfrm>
            <a:custGeom>
              <a:avLst/>
              <a:gdLst>
                <a:gd name="T0" fmla="*/ 275 w 388"/>
                <a:gd name="T1" fmla="*/ 49 h 591"/>
                <a:gd name="T2" fmla="*/ 145 w 388"/>
                <a:gd name="T3" fmla="*/ 133 h 591"/>
                <a:gd name="T4" fmla="*/ 43 w 388"/>
                <a:gd name="T5" fmla="*/ 588 h 591"/>
                <a:gd name="T6" fmla="*/ 275 w 388"/>
                <a:gd name="T7" fmla="*/ 4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8" h="591">
                  <a:moveTo>
                    <a:pt x="275" y="49"/>
                  </a:moveTo>
                  <a:cubicBezTo>
                    <a:pt x="275" y="49"/>
                    <a:pt x="203" y="0"/>
                    <a:pt x="145" y="133"/>
                  </a:cubicBezTo>
                  <a:cubicBezTo>
                    <a:pt x="87" y="266"/>
                    <a:pt x="0" y="585"/>
                    <a:pt x="43" y="588"/>
                  </a:cubicBezTo>
                  <a:cubicBezTo>
                    <a:pt x="87" y="591"/>
                    <a:pt x="388" y="95"/>
                    <a:pt x="275" y="49"/>
                  </a:cubicBez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6" name="Freeform 31"/>
            <p:cNvSpPr/>
            <p:nvPr/>
          </p:nvSpPr>
          <p:spPr bwMode="auto">
            <a:xfrm>
              <a:off x="4393" y="1735"/>
              <a:ext cx="386" cy="322"/>
            </a:xfrm>
            <a:custGeom>
              <a:avLst/>
              <a:gdLst>
                <a:gd name="T0" fmla="*/ 176 w 385"/>
                <a:gd name="T1" fmla="*/ 144 h 322"/>
                <a:gd name="T2" fmla="*/ 50 w 385"/>
                <a:gd name="T3" fmla="*/ 0 h 322"/>
                <a:gd name="T4" fmla="*/ 7 w 385"/>
                <a:gd name="T5" fmla="*/ 178 h 322"/>
                <a:gd name="T6" fmla="*/ 155 w 385"/>
                <a:gd name="T7" fmla="*/ 174 h 322"/>
                <a:gd name="T8" fmla="*/ 296 w 385"/>
                <a:gd name="T9" fmla="*/ 322 h 322"/>
                <a:gd name="T10" fmla="*/ 385 w 385"/>
                <a:gd name="T11" fmla="*/ 157 h 322"/>
                <a:gd name="T12" fmla="*/ 176 w 385"/>
                <a:gd name="T13" fmla="*/ 14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322">
                  <a:moveTo>
                    <a:pt x="176" y="144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50"/>
                    <a:pt x="7" y="178"/>
                  </a:cubicBezTo>
                  <a:cubicBezTo>
                    <a:pt x="155" y="174"/>
                    <a:pt x="155" y="174"/>
                    <a:pt x="155" y="174"/>
                  </a:cubicBezTo>
                  <a:cubicBezTo>
                    <a:pt x="296" y="322"/>
                    <a:pt x="296" y="322"/>
                    <a:pt x="296" y="322"/>
                  </a:cubicBezTo>
                  <a:cubicBezTo>
                    <a:pt x="296" y="322"/>
                    <a:pt x="379" y="268"/>
                    <a:pt x="385" y="157"/>
                  </a:cubicBezTo>
                  <a:lnTo>
                    <a:pt x="176" y="144"/>
                  </a:lnTo>
                  <a:close/>
                </a:path>
              </a:pathLst>
            </a:cu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7" name="Freeform 32"/>
            <p:cNvSpPr>
              <a:spLocks noEditPoints="1"/>
            </p:cNvSpPr>
            <p:nvPr/>
          </p:nvSpPr>
          <p:spPr bwMode="auto">
            <a:xfrm>
              <a:off x="3972" y="2092"/>
              <a:ext cx="574" cy="222"/>
            </a:xfrm>
            <a:custGeom>
              <a:avLst/>
              <a:gdLst>
                <a:gd name="T0" fmla="*/ 24 w 573"/>
                <a:gd name="T1" fmla="*/ 0 h 221"/>
                <a:gd name="T2" fmla="*/ 0 w 573"/>
                <a:gd name="T3" fmla="*/ 24 h 221"/>
                <a:gd name="T4" fmla="*/ 24 w 573"/>
                <a:gd name="T5" fmla="*/ 47 h 221"/>
                <a:gd name="T6" fmla="*/ 48 w 573"/>
                <a:gd name="T7" fmla="*/ 24 h 221"/>
                <a:gd name="T8" fmla="*/ 24 w 573"/>
                <a:gd name="T9" fmla="*/ 0 h 221"/>
                <a:gd name="T10" fmla="*/ 550 w 573"/>
                <a:gd name="T11" fmla="*/ 119 h 221"/>
                <a:gd name="T12" fmla="*/ 526 w 573"/>
                <a:gd name="T13" fmla="*/ 143 h 221"/>
                <a:gd name="T14" fmla="*/ 550 w 573"/>
                <a:gd name="T15" fmla="*/ 167 h 221"/>
                <a:gd name="T16" fmla="*/ 573 w 573"/>
                <a:gd name="T17" fmla="*/ 143 h 221"/>
                <a:gd name="T18" fmla="*/ 550 w 573"/>
                <a:gd name="T19" fmla="*/ 119 h 221"/>
                <a:gd name="T20" fmla="*/ 274 w 573"/>
                <a:gd name="T21" fmla="*/ 187 h 221"/>
                <a:gd name="T22" fmla="*/ 230 w 573"/>
                <a:gd name="T23" fmla="*/ 187 h 221"/>
                <a:gd name="T24" fmla="*/ 234 w 573"/>
                <a:gd name="T25" fmla="*/ 164 h 221"/>
                <a:gd name="T26" fmla="*/ 258 w 573"/>
                <a:gd name="T27" fmla="*/ 121 h 221"/>
                <a:gd name="T28" fmla="*/ 206 w 573"/>
                <a:gd name="T29" fmla="*/ 116 h 221"/>
                <a:gd name="T30" fmla="*/ 218 w 573"/>
                <a:gd name="T31" fmla="*/ 158 h 221"/>
                <a:gd name="T32" fmla="*/ 211 w 573"/>
                <a:gd name="T33" fmla="*/ 181 h 221"/>
                <a:gd name="T34" fmla="*/ 175 w 573"/>
                <a:gd name="T35" fmla="*/ 154 h 221"/>
                <a:gd name="T36" fmla="*/ 157 w 573"/>
                <a:gd name="T37" fmla="*/ 166 h 221"/>
                <a:gd name="T38" fmla="*/ 279 w 573"/>
                <a:gd name="T39" fmla="*/ 204 h 221"/>
                <a:gd name="T40" fmla="*/ 274 w 573"/>
                <a:gd name="T41" fmla="*/ 18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3" h="221">
                  <a:moveTo>
                    <a:pt x="24" y="0"/>
                  </a:move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7"/>
                    <a:pt x="24" y="47"/>
                  </a:cubicBezTo>
                  <a:cubicBezTo>
                    <a:pt x="37" y="47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lose/>
                  <a:moveTo>
                    <a:pt x="550" y="119"/>
                  </a:moveTo>
                  <a:cubicBezTo>
                    <a:pt x="536" y="119"/>
                    <a:pt x="526" y="130"/>
                    <a:pt x="526" y="143"/>
                  </a:cubicBezTo>
                  <a:cubicBezTo>
                    <a:pt x="526" y="156"/>
                    <a:pt x="536" y="167"/>
                    <a:pt x="550" y="167"/>
                  </a:cubicBezTo>
                  <a:cubicBezTo>
                    <a:pt x="563" y="167"/>
                    <a:pt x="573" y="156"/>
                    <a:pt x="573" y="143"/>
                  </a:cubicBezTo>
                  <a:cubicBezTo>
                    <a:pt x="573" y="130"/>
                    <a:pt x="563" y="119"/>
                    <a:pt x="550" y="119"/>
                  </a:cubicBezTo>
                  <a:close/>
                  <a:moveTo>
                    <a:pt x="274" y="187"/>
                  </a:moveTo>
                  <a:cubicBezTo>
                    <a:pt x="262" y="183"/>
                    <a:pt x="241" y="188"/>
                    <a:pt x="230" y="187"/>
                  </a:cubicBezTo>
                  <a:cubicBezTo>
                    <a:pt x="234" y="164"/>
                    <a:pt x="234" y="164"/>
                    <a:pt x="234" y="164"/>
                  </a:cubicBezTo>
                  <a:cubicBezTo>
                    <a:pt x="234" y="164"/>
                    <a:pt x="312" y="144"/>
                    <a:pt x="258" y="121"/>
                  </a:cubicBezTo>
                  <a:cubicBezTo>
                    <a:pt x="258" y="121"/>
                    <a:pt x="207" y="109"/>
                    <a:pt x="206" y="116"/>
                  </a:cubicBezTo>
                  <a:cubicBezTo>
                    <a:pt x="205" y="122"/>
                    <a:pt x="218" y="158"/>
                    <a:pt x="218" y="158"/>
                  </a:cubicBezTo>
                  <a:cubicBezTo>
                    <a:pt x="211" y="181"/>
                    <a:pt x="211" y="181"/>
                    <a:pt x="211" y="181"/>
                  </a:cubicBezTo>
                  <a:cubicBezTo>
                    <a:pt x="211" y="181"/>
                    <a:pt x="181" y="182"/>
                    <a:pt x="175" y="154"/>
                  </a:cubicBezTo>
                  <a:cubicBezTo>
                    <a:pt x="175" y="154"/>
                    <a:pt x="158" y="151"/>
                    <a:pt x="157" y="166"/>
                  </a:cubicBezTo>
                  <a:cubicBezTo>
                    <a:pt x="156" y="181"/>
                    <a:pt x="225" y="221"/>
                    <a:pt x="279" y="204"/>
                  </a:cubicBezTo>
                  <a:cubicBezTo>
                    <a:pt x="279" y="204"/>
                    <a:pt x="286" y="190"/>
                    <a:pt x="274" y="18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8" name="Oval 33"/>
            <p:cNvSpPr>
              <a:spLocks noChangeArrowheads="1"/>
            </p:cNvSpPr>
            <p:nvPr/>
          </p:nvSpPr>
          <p:spPr bwMode="auto">
            <a:xfrm>
              <a:off x="3920" y="2161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1" name="Oval 34"/>
            <p:cNvSpPr>
              <a:spLocks noChangeArrowheads="1"/>
            </p:cNvSpPr>
            <p:nvPr/>
          </p:nvSpPr>
          <p:spPr bwMode="auto">
            <a:xfrm>
              <a:off x="4486" y="2306"/>
              <a:ext cx="79" cy="78"/>
            </a:xfrm>
            <a:prstGeom prst="ellipse">
              <a:avLst/>
            </a:prstGeom>
            <a:solidFill>
              <a:srgbClr val="FA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3" name="Group 37"/>
          <p:cNvGrpSpPr>
            <a:grpSpLocks noChangeAspect="1"/>
          </p:cNvGrpSpPr>
          <p:nvPr/>
        </p:nvGrpSpPr>
        <p:grpSpPr bwMode="auto">
          <a:xfrm>
            <a:off x="3221990" y="-84406"/>
            <a:ext cx="5748021" cy="5076488"/>
            <a:chOff x="1499" y="55"/>
            <a:chExt cx="4528" cy="3999"/>
          </a:xfrm>
        </p:grpSpPr>
        <p:sp>
          <p:nvSpPr>
            <p:cNvPr id="1035" name="Freeform 39"/>
            <p:cNvSpPr/>
            <p:nvPr/>
          </p:nvSpPr>
          <p:spPr bwMode="auto">
            <a:xfrm>
              <a:off x="1790" y="1478"/>
              <a:ext cx="292" cy="757"/>
            </a:xfrm>
            <a:custGeom>
              <a:avLst/>
              <a:gdLst>
                <a:gd name="T0" fmla="*/ 30 w 379"/>
                <a:gd name="T1" fmla="*/ 510 h 983"/>
                <a:gd name="T2" fmla="*/ 101 w 379"/>
                <a:gd name="T3" fmla="*/ 0 h 983"/>
                <a:gd name="T4" fmla="*/ 123 w 379"/>
                <a:gd name="T5" fmla="*/ 7 h 983"/>
                <a:gd name="T6" fmla="*/ 87 w 379"/>
                <a:gd name="T7" fmla="*/ 134 h 983"/>
                <a:gd name="T8" fmla="*/ 239 w 379"/>
                <a:gd name="T9" fmla="*/ 95 h 983"/>
                <a:gd name="T10" fmla="*/ 81 w 379"/>
                <a:gd name="T11" fmla="*/ 163 h 983"/>
                <a:gd name="T12" fmla="*/ 56 w 379"/>
                <a:gd name="T13" fmla="*/ 304 h 983"/>
                <a:gd name="T14" fmla="*/ 203 w 379"/>
                <a:gd name="T15" fmla="*/ 270 h 983"/>
                <a:gd name="T16" fmla="*/ 52 w 379"/>
                <a:gd name="T17" fmla="*/ 340 h 983"/>
                <a:gd name="T18" fmla="*/ 52 w 379"/>
                <a:gd name="T19" fmla="*/ 489 h 983"/>
                <a:gd name="T20" fmla="*/ 172 w 379"/>
                <a:gd name="T21" fmla="*/ 479 h 983"/>
                <a:gd name="T22" fmla="*/ 58 w 379"/>
                <a:gd name="T23" fmla="*/ 523 h 983"/>
                <a:gd name="T24" fmla="*/ 60 w 379"/>
                <a:gd name="T25" fmla="*/ 536 h 983"/>
                <a:gd name="T26" fmla="*/ 113 w 379"/>
                <a:gd name="T27" fmla="*/ 662 h 983"/>
                <a:gd name="T28" fmla="*/ 181 w 379"/>
                <a:gd name="T29" fmla="*/ 568 h 983"/>
                <a:gd name="T30" fmla="*/ 133 w 379"/>
                <a:gd name="T31" fmla="*/ 693 h 983"/>
                <a:gd name="T32" fmla="*/ 203 w 379"/>
                <a:gd name="T33" fmla="*/ 786 h 983"/>
                <a:gd name="T34" fmla="*/ 270 w 379"/>
                <a:gd name="T35" fmla="*/ 681 h 983"/>
                <a:gd name="T36" fmla="*/ 220 w 379"/>
                <a:gd name="T37" fmla="*/ 806 h 983"/>
                <a:gd name="T38" fmla="*/ 379 w 379"/>
                <a:gd name="T39" fmla="*/ 960 h 983"/>
                <a:gd name="T40" fmla="*/ 360 w 379"/>
                <a:gd name="T41" fmla="*/ 983 h 983"/>
                <a:gd name="T42" fmla="*/ 30 w 379"/>
                <a:gd name="T43" fmla="*/ 51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9" h="983">
                  <a:moveTo>
                    <a:pt x="30" y="510"/>
                  </a:moveTo>
                  <a:cubicBezTo>
                    <a:pt x="0" y="322"/>
                    <a:pt x="68" y="94"/>
                    <a:pt x="101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9"/>
                    <a:pt x="105" y="60"/>
                    <a:pt x="87" y="134"/>
                  </a:cubicBezTo>
                  <a:cubicBezTo>
                    <a:pt x="113" y="106"/>
                    <a:pt x="166" y="65"/>
                    <a:pt x="239" y="95"/>
                  </a:cubicBezTo>
                  <a:cubicBezTo>
                    <a:pt x="239" y="95"/>
                    <a:pt x="174" y="193"/>
                    <a:pt x="81" y="163"/>
                  </a:cubicBezTo>
                  <a:cubicBezTo>
                    <a:pt x="71" y="205"/>
                    <a:pt x="62" y="254"/>
                    <a:pt x="56" y="304"/>
                  </a:cubicBezTo>
                  <a:cubicBezTo>
                    <a:pt x="84" y="276"/>
                    <a:pt x="134" y="242"/>
                    <a:pt x="203" y="270"/>
                  </a:cubicBezTo>
                  <a:cubicBezTo>
                    <a:pt x="203" y="270"/>
                    <a:pt x="141" y="363"/>
                    <a:pt x="52" y="340"/>
                  </a:cubicBezTo>
                  <a:cubicBezTo>
                    <a:pt x="48" y="391"/>
                    <a:pt x="47" y="442"/>
                    <a:pt x="52" y="489"/>
                  </a:cubicBezTo>
                  <a:cubicBezTo>
                    <a:pt x="73" y="466"/>
                    <a:pt x="114" y="439"/>
                    <a:pt x="172" y="479"/>
                  </a:cubicBezTo>
                  <a:cubicBezTo>
                    <a:pt x="172" y="479"/>
                    <a:pt x="112" y="541"/>
                    <a:pt x="58" y="523"/>
                  </a:cubicBezTo>
                  <a:cubicBezTo>
                    <a:pt x="58" y="527"/>
                    <a:pt x="59" y="532"/>
                    <a:pt x="60" y="536"/>
                  </a:cubicBezTo>
                  <a:cubicBezTo>
                    <a:pt x="70" y="578"/>
                    <a:pt x="89" y="620"/>
                    <a:pt x="113" y="662"/>
                  </a:cubicBezTo>
                  <a:cubicBezTo>
                    <a:pt x="108" y="572"/>
                    <a:pt x="181" y="568"/>
                    <a:pt x="181" y="568"/>
                  </a:cubicBezTo>
                  <a:cubicBezTo>
                    <a:pt x="208" y="639"/>
                    <a:pt x="158" y="678"/>
                    <a:pt x="133" y="693"/>
                  </a:cubicBezTo>
                  <a:cubicBezTo>
                    <a:pt x="154" y="725"/>
                    <a:pt x="178" y="757"/>
                    <a:pt x="203" y="786"/>
                  </a:cubicBezTo>
                  <a:cubicBezTo>
                    <a:pt x="191" y="685"/>
                    <a:pt x="270" y="681"/>
                    <a:pt x="270" y="681"/>
                  </a:cubicBezTo>
                  <a:cubicBezTo>
                    <a:pt x="297" y="753"/>
                    <a:pt x="246" y="792"/>
                    <a:pt x="220" y="806"/>
                  </a:cubicBezTo>
                  <a:cubicBezTo>
                    <a:pt x="300" y="896"/>
                    <a:pt x="377" y="959"/>
                    <a:pt x="379" y="960"/>
                  </a:cubicBezTo>
                  <a:cubicBezTo>
                    <a:pt x="360" y="983"/>
                    <a:pt x="360" y="983"/>
                    <a:pt x="360" y="983"/>
                  </a:cubicBezTo>
                  <a:cubicBezTo>
                    <a:pt x="261" y="894"/>
                    <a:pt x="59" y="693"/>
                    <a:pt x="30" y="510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6" name="Freeform 40"/>
            <p:cNvSpPr/>
            <p:nvPr/>
          </p:nvSpPr>
          <p:spPr bwMode="auto">
            <a:xfrm>
              <a:off x="1690" y="1472"/>
              <a:ext cx="377" cy="774"/>
            </a:xfrm>
            <a:custGeom>
              <a:avLst/>
              <a:gdLst>
                <a:gd name="T0" fmla="*/ 174 w 490"/>
                <a:gd name="T1" fmla="*/ 119 h 1005"/>
                <a:gd name="T2" fmla="*/ 208 w 490"/>
                <a:gd name="T3" fmla="*/ 0 h 1005"/>
                <a:gd name="T4" fmla="*/ 231 w 490"/>
                <a:gd name="T5" fmla="*/ 8 h 1005"/>
                <a:gd name="T6" fmla="*/ 160 w 490"/>
                <a:gd name="T7" fmla="*/ 518 h 1005"/>
                <a:gd name="T8" fmla="*/ 490 w 490"/>
                <a:gd name="T9" fmla="*/ 991 h 1005"/>
                <a:gd name="T10" fmla="*/ 479 w 490"/>
                <a:gd name="T11" fmla="*/ 1005 h 1005"/>
                <a:gd name="T12" fmla="*/ 319 w 490"/>
                <a:gd name="T13" fmla="*/ 851 h 1005"/>
                <a:gd name="T14" fmla="*/ 147 w 490"/>
                <a:gd name="T15" fmla="*/ 858 h 1005"/>
                <a:gd name="T16" fmla="*/ 282 w 490"/>
                <a:gd name="T17" fmla="*/ 808 h 1005"/>
                <a:gd name="T18" fmla="*/ 222 w 490"/>
                <a:gd name="T19" fmla="*/ 725 h 1005"/>
                <a:gd name="T20" fmla="*/ 64 w 490"/>
                <a:gd name="T21" fmla="*/ 691 h 1005"/>
                <a:gd name="T22" fmla="*/ 191 w 490"/>
                <a:gd name="T23" fmla="*/ 674 h 1005"/>
                <a:gd name="T24" fmla="*/ 147 w 490"/>
                <a:gd name="T25" fmla="*/ 567 h 1005"/>
                <a:gd name="T26" fmla="*/ 144 w 490"/>
                <a:gd name="T27" fmla="*/ 554 h 1005"/>
                <a:gd name="T28" fmla="*/ 141 w 490"/>
                <a:gd name="T29" fmla="*/ 541 h 1005"/>
                <a:gd name="T30" fmla="*/ 0 w 490"/>
                <a:gd name="T31" fmla="*/ 503 h 1005"/>
                <a:gd name="T32" fmla="*/ 135 w 490"/>
                <a:gd name="T33" fmla="*/ 503 h 1005"/>
                <a:gd name="T34" fmla="*/ 133 w 490"/>
                <a:gd name="T35" fmla="*/ 365 h 1005"/>
                <a:gd name="T36" fmla="*/ 11 w 490"/>
                <a:gd name="T37" fmla="*/ 250 h 1005"/>
                <a:gd name="T38" fmla="*/ 137 w 490"/>
                <a:gd name="T39" fmla="*/ 320 h 1005"/>
                <a:gd name="T40" fmla="*/ 166 w 490"/>
                <a:gd name="T41" fmla="*/ 152 h 1005"/>
                <a:gd name="T42" fmla="*/ 43 w 490"/>
                <a:gd name="T43" fmla="*/ 37 h 1005"/>
                <a:gd name="T44" fmla="*/ 174 w 490"/>
                <a:gd name="T45" fmla="*/ 11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0" h="1005">
                  <a:moveTo>
                    <a:pt x="174" y="119"/>
                  </a:moveTo>
                  <a:cubicBezTo>
                    <a:pt x="191" y="52"/>
                    <a:pt x="206" y="5"/>
                    <a:pt x="208" y="0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198" y="102"/>
                    <a:pt x="130" y="330"/>
                    <a:pt x="160" y="518"/>
                  </a:cubicBezTo>
                  <a:cubicBezTo>
                    <a:pt x="189" y="701"/>
                    <a:pt x="391" y="902"/>
                    <a:pt x="490" y="991"/>
                  </a:cubicBezTo>
                  <a:cubicBezTo>
                    <a:pt x="479" y="1005"/>
                    <a:pt x="479" y="1005"/>
                    <a:pt x="479" y="1005"/>
                  </a:cubicBezTo>
                  <a:cubicBezTo>
                    <a:pt x="473" y="1000"/>
                    <a:pt x="397" y="939"/>
                    <a:pt x="319" y="851"/>
                  </a:cubicBezTo>
                  <a:cubicBezTo>
                    <a:pt x="294" y="867"/>
                    <a:pt x="211" y="914"/>
                    <a:pt x="147" y="858"/>
                  </a:cubicBezTo>
                  <a:cubicBezTo>
                    <a:pt x="147" y="858"/>
                    <a:pt x="219" y="785"/>
                    <a:pt x="282" y="808"/>
                  </a:cubicBezTo>
                  <a:cubicBezTo>
                    <a:pt x="261" y="782"/>
                    <a:pt x="240" y="754"/>
                    <a:pt x="222" y="725"/>
                  </a:cubicBezTo>
                  <a:cubicBezTo>
                    <a:pt x="188" y="741"/>
                    <a:pt x="105" y="768"/>
                    <a:pt x="64" y="691"/>
                  </a:cubicBezTo>
                  <a:cubicBezTo>
                    <a:pt x="64" y="691"/>
                    <a:pt x="129" y="641"/>
                    <a:pt x="191" y="674"/>
                  </a:cubicBezTo>
                  <a:cubicBezTo>
                    <a:pt x="172" y="639"/>
                    <a:pt x="157" y="603"/>
                    <a:pt x="147" y="567"/>
                  </a:cubicBezTo>
                  <a:cubicBezTo>
                    <a:pt x="146" y="563"/>
                    <a:pt x="145" y="559"/>
                    <a:pt x="144" y="554"/>
                  </a:cubicBezTo>
                  <a:cubicBezTo>
                    <a:pt x="143" y="550"/>
                    <a:pt x="142" y="545"/>
                    <a:pt x="141" y="541"/>
                  </a:cubicBezTo>
                  <a:cubicBezTo>
                    <a:pt x="109" y="560"/>
                    <a:pt x="37" y="590"/>
                    <a:pt x="0" y="503"/>
                  </a:cubicBezTo>
                  <a:cubicBezTo>
                    <a:pt x="0" y="503"/>
                    <a:pt x="73" y="445"/>
                    <a:pt x="135" y="503"/>
                  </a:cubicBezTo>
                  <a:cubicBezTo>
                    <a:pt x="130" y="459"/>
                    <a:pt x="130" y="412"/>
                    <a:pt x="133" y="365"/>
                  </a:cubicBezTo>
                  <a:cubicBezTo>
                    <a:pt x="100" y="366"/>
                    <a:pt x="19" y="356"/>
                    <a:pt x="11" y="250"/>
                  </a:cubicBezTo>
                  <a:cubicBezTo>
                    <a:pt x="11" y="250"/>
                    <a:pt x="106" y="248"/>
                    <a:pt x="137" y="320"/>
                  </a:cubicBezTo>
                  <a:cubicBezTo>
                    <a:pt x="144" y="260"/>
                    <a:pt x="155" y="202"/>
                    <a:pt x="166" y="152"/>
                  </a:cubicBezTo>
                  <a:cubicBezTo>
                    <a:pt x="134" y="153"/>
                    <a:pt x="52" y="143"/>
                    <a:pt x="43" y="37"/>
                  </a:cubicBezTo>
                  <a:cubicBezTo>
                    <a:pt x="43" y="37"/>
                    <a:pt x="149" y="34"/>
                    <a:pt x="174" y="119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7" name="Freeform 41"/>
            <p:cNvSpPr/>
            <p:nvPr/>
          </p:nvSpPr>
          <p:spPr bwMode="auto">
            <a:xfrm>
              <a:off x="1996" y="1067"/>
              <a:ext cx="90" cy="125"/>
            </a:xfrm>
            <a:custGeom>
              <a:avLst/>
              <a:gdLst>
                <a:gd name="T0" fmla="*/ 0 w 118"/>
                <a:gd name="T1" fmla="*/ 44 h 162"/>
                <a:gd name="T2" fmla="*/ 86 w 118"/>
                <a:gd name="T3" fmla="*/ 20 h 162"/>
                <a:gd name="T4" fmla="*/ 100 w 118"/>
                <a:gd name="T5" fmla="*/ 96 h 162"/>
                <a:gd name="T6" fmla="*/ 111 w 118"/>
                <a:gd name="T7" fmla="*/ 107 h 162"/>
                <a:gd name="T8" fmla="*/ 118 w 118"/>
                <a:gd name="T9" fmla="*/ 110 h 162"/>
                <a:gd name="T10" fmla="*/ 5 w 118"/>
                <a:gd name="T11" fmla="*/ 162 h 162"/>
                <a:gd name="T12" fmla="*/ 0 w 118"/>
                <a:gd name="T13" fmla="*/ 4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62">
                  <a:moveTo>
                    <a:pt x="0" y="44"/>
                  </a:moveTo>
                  <a:cubicBezTo>
                    <a:pt x="0" y="44"/>
                    <a:pt x="60" y="0"/>
                    <a:pt x="86" y="20"/>
                  </a:cubicBezTo>
                  <a:cubicBezTo>
                    <a:pt x="112" y="39"/>
                    <a:pt x="100" y="96"/>
                    <a:pt x="100" y="96"/>
                  </a:cubicBezTo>
                  <a:cubicBezTo>
                    <a:pt x="100" y="96"/>
                    <a:pt x="100" y="96"/>
                    <a:pt x="111" y="107"/>
                  </a:cubicBezTo>
                  <a:cubicBezTo>
                    <a:pt x="113" y="109"/>
                    <a:pt x="115" y="110"/>
                    <a:pt x="118" y="110"/>
                  </a:cubicBezTo>
                  <a:cubicBezTo>
                    <a:pt x="107" y="112"/>
                    <a:pt x="66" y="123"/>
                    <a:pt x="5" y="162"/>
                  </a:cubicBezTo>
                  <a:cubicBezTo>
                    <a:pt x="22" y="97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8" name="Freeform 42"/>
            <p:cNvSpPr/>
            <p:nvPr/>
          </p:nvSpPr>
          <p:spPr bwMode="auto">
            <a:xfrm>
              <a:off x="1800" y="1046"/>
              <a:ext cx="213" cy="319"/>
            </a:xfrm>
            <a:custGeom>
              <a:avLst/>
              <a:gdLst>
                <a:gd name="T0" fmla="*/ 134 w 276"/>
                <a:gd name="T1" fmla="*/ 20 h 415"/>
                <a:gd name="T2" fmla="*/ 135 w 276"/>
                <a:gd name="T3" fmla="*/ 18 h 415"/>
                <a:gd name="T4" fmla="*/ 136 w 276"/>
                <a:gd name="T5" fmla="*/ 20 h 415"/>
                <a:gd name="T6" fmla="*/ 199 w 276"/>
                <a:gd name="T7" fmla="*/ 3 h 415"/>
                <a:gd name="T8" fmla="*/ 254 w 276"/>
                <a:gd name="T9" fmla="*/ 72 h 415"/>
                <a:gd name="T10" fmla="*/ 259 w 276"/>
                <a:gd name="T11" fmla="*/ 190 h 415"/>
                <a:gd name="T12" fmla="*/ 235 w 276"/>
                <a:gd name="T13" fmla="*/ 206 h 415"/>
                <a:gd name="T14" fmla="*/ 62 w 276"/>
                <a:gd name="T15" fmla="*/ 415 h 415"/>
                <a:gd name="T16" fmla="*/ 2 w 276"/>
                <a:gd name="T17" fmla="*/ 350 h 415"/>
                <a:gd name="T18" fmla="*/ 29 w 276"/>
                <a:gd name="T19" fmla="*/ 143 h 415"/>
                <a:gd name="T20" fmla="*/ 134 w 276"/>
                <a:gd name="T21" fmla="*/ 2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6" h="415">
                  <a:moveTo>
                    <a:pt x="134" y="20"/>
                  </a:moveTo>
                  <a:cubicBezTo>
                    <a:pt x="135" y="18"/>
                    <a:pt x="135" y="18"/>
                    <a:pt x="135" y="18"/>
                  </a:cubicBezTo>
                  <a:cubicBezTo>
                    <a:pt x="136" y="19"/>
                    <a:pt x="136" y="20"/>
                    <a:pt x="136" y="20"/>
                  </a:cubicBezTo>
                  <a:cubicBezTo>
                    <a:pt x="136" y="20"/>
                    <a:pt x="163" y="0"/>
                    <a:pt x="199" y="3"/>
                  </a:cubicBezTo>
                  <a:cubicBezTo>
                    <a:pt x="234" y="6"/>
                    <a:pt x="254" y="72"/>
                    <a:pt x="254" y="72"/>
                  </a:cubicBezTo>
                  <a:cubicBezTo>
                    <a:pt x="254" y="72"/>
                    <a:pt x="276" y="125"/>
                    <a:pt x="259" y="190"/>
                  </a:cubicBezTo>
                  <a:cubicBezTo>
                    <a:pt x="251" y="195"/>
                    <a:pt x="243" y="200"/>
                    <a:pt x="235" y="206"/>
                  </a:cubicBezTo>
                  <a:cubicBezTo>
                    <a:pt x="153" y="263"/>
                    <a:pt x="82" y="373"/>
                    <a:pt x="62" y="415"/>
                  </a:cubicBezTo>
                  <a:cubicBezTo>
                    <a:pt x="44" y="388"/>
                    <a:pt x="22" y="361"/>
                    <a:pt x="2" y="350"/>
                  </a:cubicBezTo>
                  <a:cubicBezTo>
                    <a:pt x="0" y="294"/>
                    <a:pt x="2" y="210"/>
                    <a:pt x="29" y="143"/>
                  </a:cubicBezTo>
                  <a:cubicBezTo>
                    <a:pt x="59" y="69"/>
                    <a:pt x="134" y="20"/>
                    <a:pt x="134" y="20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9" name="Freeform 43"/>
            <p:cNvSpPr/>
            <p:nvPr/>
          </p:nvSpPr>
          <p:spPr bwMode="auto">
            <a:xfrm>
              <a:off x="1655" y="1081"/>
              <a:ext cx="112" cy="257"/>
            </a:xfrm>
            <a:custGeom>
              <a:avLst/>
              <a:gdLst>
                <a:gd name="T0" fmla="*/ 100 w 145"/>
                <a:gd name="T1" fmla="*/ 188 h 333"/>
                <a:gd name="T2" fmla="*/ 145 w 145"/>
                <a:gd name="T3" fmla="*/ 294 h 333"/>
                <a:gd name="T4" fmla="*/ 93 w 145"/>
                <a:gd name="T5" fmla="*/ 333 h 333"/>
                <a:gd name="T6" fmla="*/ 20 w 145"/>
                <a:gd name="T7" fmla="*/ 40 h 333"/>
                <a:gd name="T8" fmla="*/ 70 w 145"/>
                <a:gd name="T9" fmla="*/ 5 h 333"/>
                <a:gd name="T10" fmla="*/ 70 w 145"/>
                <a:gd name="T11" fmla="*/ 3 h 333"/>
                <a:gd name="T12" fmla="*/ 100 w 145"/>
                <a:gd name="T13" fmla="*/ 188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333">
                  <a:moveTo>
                    <a:pt x="100" y="188"/>
                  </a:moveTo>
                  <a:cubicBezTo>
                    <a:pt x="101" y="237"/>
                    <a:pt x="125" y="273"/>
                    <a:pt x="145" y="294"/>
                  </a:cubicBezTo>
                  <a:cubicBezTo>
                    <a:pt x="121" y="294"/>
                    <a:pt x="103" y="301"/>
                    <a:pt x="93" y="333"/>
                  </a:cubicBezTo>
                  <a:cubicBezTo>
                    <a:pt x="6" y="251"/>
                    <a:pt x="0" y="80"/>
                    <a:pt x="20" y="40"/>
                  </a:cubicBezTo>
                  <a:cubicBezTo>
                    <a:pt x="40" y="0"/>
                    <a:pt x="70" y="5"/>
                    <a:pt x="70" y="5"/>
                  </a:cubicBezTo>
                  <a:cubicBezTo>
                    <a:pt x="70" y="5"/>
                    <a:pt x="70" y="4"/>
                    <a:pt x="70" y="3"/>
                  </a:cubicBezTo>
                  <a:cubicBezTo>
                    <a:pt x="145" y="10"/>
                    <a:pt x="99" y="110"/>
                    <a:pt x="100" y="1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0" name="Freeform 44"/>
            <p:cNvSpPr/>
            <p:nvPr/>
          </p:nvSpPr>
          <p:spPr bwMode="auto">
            <a:xfrm>
              <a:off x="1822" y="1000"/>
              <a:ext cx="82" cy="84"/>
            </a:xfrm>
            <a:custGeom>
              <a:avLst/>
              <a:gdLst>
                <a:gd name="T0" fmla="*/ 71 w 107"/>
                <a:gd name="T1" fmla="*/ 10 h 109"/>
                <a:gd name="T2" fmla="*/ 107 w 107"/>
                <a:gd name="T3" fmla="*/ 78 h 109"/>
                <a:gd name="T4" fmla="*/ 106 w 107"/>
                <a:gd name="T5" fmla="*/ 80 h 109"/>
                <a:gd name="T6" fmla="*/ 69 w 107"/>
                <a:gd name="T7" fmla="*/ 109 h 109"/>
                <a:gd name="T8" fmla="*/ 0 w 107"/>
                <a:gd name="T9" fmla="*/ 31 h 109"/>
                <a:gd name="T10" fmla="*/ 71 w 107"/>
                <a:gd name="T11" fmla="*/ 1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09">
                  <a:moveTo>
                    <a:pt x="71" y="10"/>
                  </a:moveTo>
                  <a:cubicBezTo>
                    <a:pt x="99" y="19"/>
                    <a:pt x="106" y="68"/>
                    <a:pt x="107" y="78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0"/>
                    <a:pt x="89" y="90"/>
                    <a:pt x="69" y="10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39" y="0"/>
                    <a:pt x="71" y="10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1" name="Freeform 45"/>
            <p:cNvSpPr/>
            <p:nvPr/>
          </p:nvSpPr>
          <p:spPr bwMode="auto">
            <a:xfrm>
              <a:off x="1709" y="996"/>
              <a:ext cx="166" cy="319"/>
            </a:xfrm>
            <a:custGeom>
              <a:avLst/>
              <a:gdLst>
                <a:gd name="T0" fmla="*/ 146 w 215"/>
                <a:gd name="T1" fmla="*/ 36 h 415"/>
                <a:gd name="T2" fmla="*/ 215 w 215"/>
                <a:gd name="T3" fmla="*/ 114 h 415"/>
                <a:gd name="T4" fmla="*/ 147 w 215"/>
                <a:gd name="T5" fmla="*/ 208 h 415"/>
                <a:gd name="T6" fmla="*/ 120 w 215"/>
                <a:gd name="T7" fmla="*/ 415 h 415"/>
                <a:gd name="T8" fmla="*/ 106 w 215"/>
                <a:gd name="T9" fmla="*/ 409 h 415"/>
                <a:gd name="T10" fmla="*/ 75 w 215"/>
                <a:gd name="T11" fmla="*/ 405 h 415"/>
                <a:gd name="T12" fmla="*/ 30 w 215"/>
                <a:gd name="T13" fmla="*/ 299 h 415"/>
                <a:gd name="T14" fmla="*/ 0 w 215"/>
                <a:gd name="T15" fmla="*/ 114 h 415"/>
                <a:gd name="T16" fmla="*/ 61 w 215"/>
                <a:gd name="T17" fmla="*/ 21 h 415"/>
                <a:gd name="T18" fmla="*/ 146 w 215"/>
                <a:gd name="T19" fmla="*/ 3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415">
                  <a:moveTo>
                    <a:pt x="146" y="36"/>
                  </a:moveTo>
                  <a:cubicBezTo>
                    <a:pt x="215" y="114"/>
                    <a:pt x="215" y="114"/>
                    <a:pt x="215" y="114"/>
                  </a:cubicBezTo>
                  <a:cubicBezTo>
                    <a:pt x="191" y="136"/>
                    <a:pt x="163" y="169"/>
                    <a:pt x="147" y="208"/>
                  </a:cubicBezTo>
                  <a:cubicBezTo>
                    <a:pt x="120" y="275"/>
                    <a:pt x="118" y="359"/>
                    <a:pt x="120" y="415"/>
                  </a:cubicBezTo>
                  <a:cubicBezTo>
                    <a:pt x="116" y="412"/>
                    <a:pt x="111" y="410"/>
                    <a:pt x="106" y="409"/>
                  </a:cubicBezTo>
                  <a:cubicBezTo>
                    <a:pt x="95" y="407"/>
                    <a:pt x="85" y="405"/>
                    <a:pt x="75" y="405"/>
                  </a:cubicBezTo>
                  <a:cubicBezTo>
                    <a:pt x="55" y="384"/>
                    <a:pt x="31" y="348"/>
                    <a:pt x="30" y="299"/>
                  </a:cubicBezTo>
                  <a:cubicBezTo>
                    <a:pt x="29" y="221"/>
                    <a:pt x="75" y="121"/>
                    <a:pt x="0" y="114"/>
                  </a:cubicBezTo>
                  <a:cubicBezTo>
                    <a:pt x="2" y="104"/>
                    <a:pt x="15" y="41"/>
                    <a:pt x="61" y="21"/>
                  </a:cubicBezTo>
                  <a:cubicBezTo>
                    <a:pt x="110" y="0"/>
                    <a:pt x="146" y="36"/>
                    <a:pt x="146" y="36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2" name="Freeform 46"/>
            <p:cNvSpPr/>
            <p:nvPr/>
          </p:nvSpPr>
          <p:spPr bwMode="auto">
            <a:xfrm>
              <a:off x="1972" y="1251"/>
              <a:ext cx="174" cy="162"/>
            </a:xfrm>
            <a:custGeom>
              <a:avLst/>
              <a:gdLst>
                <a:gd name="T0" fmla="*/ 219 w 226"/>
                <a:gd name="T1" fmla="*/ 74 h 211"/>
                <a:gd name="T2" fmla="*/ 106 w 226"/>
                <a:gd name="T3" fmla="*/ 211 h 211"/>
                <a:gd name="T4" fmla="*/ 0 w 226"/>
                <a:gd name="T5" fmla="*/ 202 h 211"/>
                <a:gd name="T6" fmla="*/ 185 w 226"/>
                <a:gd name="T7" fmla="*/ 30 h 211"/>
                <a:gd name="T8" fmla="*/ 219 w 226"/>
                <a:gd name="T9" fmla="*/ 7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211">
                  <a:moveTo>
                    <a:pt x="219" y="74"/>
                  </a:moveTo>
                  <a:cubicBezTo>
                    <a:pt x="212" y="148"/>
                    <a:pt x="106" y="211"/>
                    <a:pt x="106" y="211"/>
                  </a:cubicBezTo>
                  <a:cubicBezTo>
                    <a:pt x="106" y="211"/>
                    <a:pt x="66" y="197"/>
                    <a:pt x="0" y="202"/>
                  </a:cubicBezTo>
                  <a:cubicBezTo>
                    <a:pt x="96" y="130"/>
                    <a:pt x="185" y="30"/>
                    <a:pt x="185" y="30"/>
                  </a:cubicBezTo>
                  <a:cubicBezTo>
                    <a:pt x="185" y="30"/>
                    <a:pt x="226" y="0"/>
                    <a:pt x="219" y="74"/>
                  </a:cubicBezTo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3" name="Freeform 47"/>
            <p:cNvSpPr/>
            <p:nvPr/>
          </p:nvSpPr>
          <p:spPr bwMode="auto">
            <a:xfrm>
              <a:off x="1848" y="1149"/>
              <a:ext cx="312" cy="275"/>
            </a:xfrm>
            <a:custGeom>
              <a:avLst/>
              <a:gdLst>
                <a:gd name="T0" fmla="*/ 310 w 405"/>
                <a:gd name="T1" fmla="*/ 4 h 357"/>
                <a:gd name="T2" fmla="*/ 324 w 405"/>
                <a:gd name="T3" fmla="*/ 3 h 357"/>
                <a:gd name="T4" fmla="*/ 376 w 405"/>
                <a:gd name="T5" fmla="*/ 21 h 357"/>
                <a:gd name="T6" fmla="*/ 346 w 405"/>
                <a:gd name="T7" fmla="*/ 162 h 357"/>
                <a:gd name="T8" fmla="*/ 161 w 405"/>
                <a:gd name="T9" fmla="*/ 334 h 357"/>
                <a:gd name="T10" fmla="*/ 45 w 405"/>
                <a:gd name="T11" fmla="*/ 357 h 357"/>
                <a:gd name="T12" fmla="*/ 0 w 405"/>
                <a:gd name="T13" fmla="*/ 281 h 357"/>
                <a:gd name="T14" fmla="*/ 173 w 405"/>
                <a:gd name="T15" fmla="*/ 72 h 357"/>
                <a:gd name="T16" fmla="*/ 310 w 405"/>
                <a:gd name="T17" fmla="*/ 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357">
                  <a:moveTo>
                    <a:pt x="310" y="4"/>
                  </a:moveTo>
                  <a:cubicBezTo>
                    <a:pt x="314" y="5"/>
                    <a:pt x="318" y="4"/>
                    <a:pt x="324" y="3"/>
                  </a:cubicBezTo>
                  <a:cubicBezTo>
                    <a:pt x="339" y="2"/>
                    <a:pt x="358" y="0"/>
                    <a:pt x="376" y="21"/>
                  </a:cubicBezTo>
                  <a:cubicBezTo>
                    <a:pt x="405" y="54"/>
                    <a:pt x="346" y="162"/>
                    <a:pt x="346" y="162"/>
                  </a:cubicBezTo>
                  <a:cubicBezTo>
                    <a:pt x="346" y="162"/>
                    <a:pt x="257" y="262"/>
                    <a:pt x="161" y="334"/>
                  </a:cubicBezTo>
                  <a:cubicBezTo>
                    <a:pt x="129" y="336"/>
                    <a:pt x="89" y="342"/>
                    <a:pt x="45" y="357"/>
                  </a:cubicBezTo>
                  <a:cubicBezTo>
                    <a:pt x="45" y="357"/>
                    <a:pt x="26" y="319"/>
                    <a:pt x="0" y="281"/>
                  </a:cubicBezTo>
                  <a:cubicBezTo>
                    <a:pt x="20" y="239"/>
                    <a:pt x="91" y="129"/>
                    <a:pt x="173" y="72"/>
                  </a:cubicBezTo>
                  <a:cubicBezTo>
                    <a:pt x="248" y="20"/>
                    <a:pt x="298" y="6"/>
                    <a:pt x="310" y="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4" name="Freeform 48"/>
            <p:cNvSpPr/>
            <p:nvPr/>
          </p:nvSpPr>
          <p:spPr bwMode="auto">
            <a:xfrm>
              <a:off x="1871" y="1390"/>
              <a:ext cx="205" cy="119"/>
            </a:xfrm>
            <a:custGeom>
              <a:avLst/>
              <a:gdLst>
                <a:gd name="T0" fmla="*/ 15 w 267"/>
                <a:gd name="T1" fmla="*/ 44 h 154"/>
                <a:gd name="T2" fmla="*/ 237 w 267"/>
                <a:gd name="T3" fmla="*/ 30 h 154"/>
                <a:gd name="T4" fmla="*/ 218 w 267"/>
                <a:gd name="T5" fmla="*/ 113 h 154"/>
                <a:gd name="T6" fmla="*/ 0 w 267"/>
                <a:gd name="T7" fmla="*/ 130 h 154"/>
                <a:gd name="T8" fmla="*/ 15 w 267"/>
                <a:gd name="T9" fmla="*/ 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154">
                  <a:moveTo>
                    <a:pt x="15" y="44"/>
                  </a:moveTo>
                  <a:cubicBezTo>
                    <a:pt x="149" y="0"/>
                    <a:pt x="237" y="30"/>
                    <a:pt x="237" y="30"/>
                  </a:cubicBezTo>
                  <a:cubicBezTo>
                    <a:pt x="267" y="97"/>
                    <a:pt x="218" y="113"/>
                    <a:pt x="218" y="113"/>
                  </a:cubicBezTo>
                  <a:cubicBezTo>
                    <a:pt x="137" y="154"/>
                    <a:pt x="38" y="138"/>
                    <a:pt x="0" y="130"/>
                  </a:cubicBezTo>
                  <a:cubicBezTo>
                    <a:pt x="45" y="104"/>
                    <a:pt x="15" y="44"/>
                    <a:pt x="15" y="44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5" name="Freeform 49"/>
            <p:cNvSpPr/>
            <p:nvPr/>
          </p:nvSpPr>
          <p:spPr bwMode="auto">
            <a:xfrm>
              <a:off x="1727" y="1303"/>
              <a:ext cx="179" cy="187"/>
            </a:xfrm>
            <a:custGeom>
              <a:avLst/>
              <a:gdLst>
                <a:gd name="T0" fmla="*/ 83 w 232"/>
                <a:gd name="T1" fmla="*/ 10 h 243"/>
                <a:gd name="T2" fmla="*/ 202 w 232"/>
                <a:gd name="T3" fmla="*/ 157 h 243"/>
                <a:gd name="T4" fmla="*/ 187 w 232"/>
                <a:gd name="T5" fmla="*/ 243 h 243"/>
                <a:gd name="T6" fmla="*/ 171 w 232"/>
                <a:gd name="T7" fmla="*/ 239 h 243"/>
                <a:gd name="T8" fmla="*/ 6 w 232"/>
                <a:gd name="T9" fmla="*/ 51 h 243"/>
                <a:gd name="T10" fmla="*/ 0 w 232"/>
                <a:gd name="T11" fmla="*/ 45 h 243"/>
                <a:gd name="T12" fmla="*/ 83 w 232"/>
                <a:gd name="T13" fmla="*/ 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243">
                  <a:moveTo>
                    <a:pt x="83" y="10"/>
                  </a:moveTo>
                  <a:cubicBezTo>
                    <a:pt x="130" y="18"/>
                    <a:pt x="202" y="157"/>
                    <a:pt x="202" y="157"/>
                  </a:cubicBezTo>
                  <a:cubicBezTo>
                    <a:pt x="202" y="157"/>
                    <a:pt x="232" y="217"/>
                    <a:pt x="187" y="243"/>
                  </a:cubicBezTo>
                  <a:cubicBezTo>
                    <a:pt x="177" y="240"/>
                    <a:pt x="171" y="239"/>
                    <a:pt x="171" y="239"/>
                  </a:cubicBezTo>
                  <a:cubicBezTo>
                    <a:pt x="68" y="215"/>
                    <a:pt x="6" y="51"/>
                    <a:pt x="6" y="51"/>
                  </a:cubicBezTo>
                  <a:cubicBezTo>
                    <a:pt x="4" y="49"/>
                    <a:pt x="2" y="47"/>
                    <a:pt x="0" y="45"/>
                  </a:cubicBezTo>
                  <a:cubicBezTo>
                    <a:pt x="13" y="0"/>
                    <a:pt x="44" y="3"/>
                    <a:pt x="83" y="10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6" name="Freeform 51"/>
            <p:cNvSpPr/>
            <p:nvPr/>
          </p:nvSpPr>
          <p:spPr bwMode="auto">
            <a:xfrm>
              <a:off x="4708" y="777"/>
              <a:ext cx="809" cy="1796"/>
            </a:xfrm>
            <a:custGeom>
              <a:avLst/>
              <a:gdLst>
                <a:gd name="T0" fmla="*/ 961 w 1051"/>
                <a:gd name="T1" fmla="*/ 1393 h 2332"/>
                <a:gd name="T2" fmla="*/ 742 w 1051"/>
                <a:gd name="T3" fmla="*/ 594 h 2332"/>
                <a:gd name="T4" fmla="*/ 374 w 1051"/>
                <a:gd name="T5" fmla="*/ 0 h 2332"/>
                <a:gd name="T6" fmla="*/ 562 w 1051"/>
                <a:gd name="T7" fmla="*/ 347 h 2332"/>
                <a:gd name="T8" fmla="*/ 353 w 1051"/>
                <a:gd name="T9" fmla="*/ 337 h 2332"/>
                <a:gd name="T10" fmla="*/ 573 w 1051"/>
                <a:gd name="T11" fmla="*/ 362 h 2332"/>
                <a:gd name="T12" fmla="*/ 615 w 1051"/>
                <a:gd name="T13" fmla="*/ 481 h 2332"/>
                <a:gd name="T14" fmla="*/ 573 w 1051"/>
                <a:gd name="T15" fmla="*/ 540 h 2332"/>
                <a:gd name="T16" fmla="*/ 851 w 1051"/>
                <a:gd name="T17" fmla="*/ 885 h 2332"/>
                <a:gd name="T18" fmla="*/ 717 w 1051"/>
                <a:gd name="T19" fmla="*/ 814 h 2332"/>
                <a:gd name="T20" fmla="*/ 683 w 1051"/>
                <a:gd name="T21" fmla="*/ 750 h 2332"/>
                <a:gd name="T22" fmla="*/ 628 w 1051"/>
                <a:gd name="T23" fmla="*/ 716 h 2332"/>
                <a:gd name="T24" fmla="*/ 566 w 1051"/>
                <a:gd name="T25" fmla="*/ 764 h 2332"/>
                <a:gd name="T26" fmla="*/ 693 w 1051"/>
                <a:gd name="T27" fmla="*/ 866 h 2332"/>
                <a:gd name="T28" fmla="*/ 336 w 1051"/>
                <a:gd name="T29" fmla="*/ 727 h 2332"/>
                <a:gd name="T30" fmla="*/ 328 w 1051"/>
                <a:gd name="T31" fmla="*/ 659 h 2332"/>
                <a:gd name="T32" fmla="*/ 281 w 1051"/>
                <a:gd name="T33" fmla="*/ 652 h 2332"/>
                <a:gd name="T34" fmla="*/ 257 w 1051"/>
                <a:gd name="T35" fmla="*/ 619 h 2332"/>
                <a:gd name="T36" fmla="*/ 201 w 1051"/>
                <a:gd name="T37" fmla="*/ 591 h 2332"/>
                <a:gd name="T38" fmla="*/ 151 w 1051"/>
                <a:gd name="T39" fmla="*/ 625 h 2332"/>
                <a:gd name="T40" fmla="*/ 256 w 1051"/>
                <a:gd name="T41" fmla="*/ 670 h 2332"/>
                <a:gd name="T42" fmla="*/ 224 w 1051"/>
                <a:gd name="T43" fmla="*/ 724 h 2332"/>
                <a:gd name="T44" fmla="*/ 309 w 1051"/>
                <a:gd name="T45" fmla="*/ 740 h 2332"/>
                <a:gd name="T46" fmla="*/ 244 w 1051"/>
                <a:gd name="T47" fmla="*/ 868 h 2332"/>
                <a:gd name="T48" fmla="*/ 8 w 1051"/>
                <a:gd name="T49" fmla="*/ 749 h 2332"/>
                <a:gd name="T50" fmla="*/ 556 w 1051"/>
                <a:gd name="T51" fmla="*/ 878 h 2332"/>
                <a:gd name="T52" fmla="*/ 953 w 1051"/>
                <a:gd name="T53" fmla="*/ 1471 h 2332"/>
                <a:gd name="T54" fmla="*/ 996 w 1051"/>
                <a:gd name="T55" fmla="*/ 2031 h 2332"/>
                <a:gd name="T56" fmla="*/ 891 w 1051"/>
                <a:gd name="T57" fmla="*/ 1880 h 2332"/>
                <a:gd name="T58" fmla="*/ 782 w 1051"/>
                <a:gd name="T59" fmla="*/ 1325 h 2332"/>
                <a:gd name="T60" fmla="*/ 785 w 1051"/>
                <a:gd name="T61" fmla="*/ 1779 h 2332"/>
                <a:gd name="T62" fmla="*/ 629 w 1051"/>
                <a:gd name="T63" fmla="*/ 1589 h 2332"/>
                <a:gd name="T64" fmla="*/ 581 w 1051"/>
                <a:gd name="T65" fmla="*/ 1558 h 2332"/>
                <a:gd name="T66" fmla="*/ 904 w 1051"/>
                <a:gd name="T67" fmla="*/ 2013 h 2332"/>
                <a:gd name="T68" fmla="*/ 1006 w 1051"/>
                <a:gd name="T69" fmla="*/ 2321 h 2332"/>
                <a:gd name="T70" fmla="*/ 997 w 1051"/>
                <a:gd name="T71" fmla="*/ 1835 h 2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1" h="2332">
                  <a:moveTo>
                    <a:pt x="991" y="1483"/>
                  </a:moveTo>
                  <a:cubicBezTo>
                    <a:pt x="987" y="1434"/>
                    <a:pt x="965" y="1437"/>
                    <a:pt x="961" y="1393"/>
                  </a:cubicBezTo>
                  <a:cubicBezTo>
                    <a:pt x="958" y="1349"/>
                    <a:pt x="915" y="1147"/>
                    <a:pt x="898" y="1013"/>
                  </a:cubicBezTo>
                  <a:cubicBezTo>
                    <a:pt x="880" y="879"/>
                    <a:pt x="837" y="758"/>
                    <a:pt x="742" y="594"/>
                  </a:cubicBezTo>
                  <a:cubicBezTo>
                    <a:pt x="646" y="431"/>
                    <a:pt x="408" y="98"/>
                    <a:pt x="398" y="39"/>
                  </a:cubicBezTo>
                  <a:cubicBezTo>
                    <a:pt x="395" y="21"/>
                    <a:pt x="385" y="8"/>
                    <a:pt x="374" y="0"/>
                  </a:cubicBezTo>
                  <a:cubicBezTo>
                    <a:pt x="373" y="4"/>
                    <a:pt x="372" y="8"/>
                    <a:pt x="372" y="12"/>
                  </a:cubicBezTo>
                  <a:cubicBezTo>
                    <a:pt x="368" y="58"/>
                    <a:pt x="413" y="153"/>
                    <a:pt x="562" y="347"/>
                  </a:cubicBezTo>
                  <a:cubicBezTo>
                    <a:pt x="557" y="351"/>
                    <a:pt x="549" y="355"/>
                    <a:pt x="536" y="351"/>
                  </a:cubicBezTo>
                  <a:cubicBezTo>
                    <a:pt x="509" y="344"/>
                    <a:pt x="436" y="264"/>
                    <a:pt x="353" y="337"/>
                  </a:cubicBezTo>
                  <a:cubicBezTo>
                    <a:pt x="353" y="337"/>
                    <a:pt x="410" y="441"/>
                    <a:pt x="494" y="409"/>
                  </a:cubicBezTo>
                  <a:cubicBezTo>
                    <a:pt x="537" y="393"/>
                    <a:pt x="561" y="375"/>
                    <a:pt x="573" y="362"/>
                  </a:cubicBezTo>
                  <a:cubicBezTo>
                    <a:pt x="599" y="396"/>
                    <a:pt x="624" y="432"/>
                    <a:pt x="647" y="468"/>
                  </a:cubicBezTo>
                  <a:cubicBezTo>
                    <a:pt x="645" y="474"/>
                    <a:pt x="637" y="488"/>
                    <a:pt x="615" y="481"/>
                  </a:cubicBezTo>
                  <a:cubicBezTo>
                    <a:pt x="588" y="474"/>
                    <a:pt x="515" y="394"/>
                    <a:pt x="432" y="467"/>
                  </a:cubicBezTo>
                  <a:cubicBezTo>
                    <a:pt x="432" y="467"/>
                    <a:pt x="489" y="571"/>
                    <a:pt x="573" y="540"/>
                  </a:cubicBezTo>
                  <a:cubicBezTo>
                    <a:pt x="625" y="520"/>
                    <a:pt x="648" y="499"/>
                    <a:pt x="658" y="486"/>
                  </a:cubicBezTo>
                  <a:cubicBezTo>
                    <a:pt x="762" y="649"/>
                    <a:pt x="840" y="816"/>
                    <a:pt x="851" y="885"/>
                  </a:cubicBezTo>
                  <a:cubicBezTo>
                    <a:pt x="851" y="885"/>
                    <a:pt x="889" y="977"/>
                    <a:pt x="841" y="964"/>
                  </a:cubicBezTo>
                  <a:cubicBezTo>
                    <a:pt x="793" y="951"/>
                    <a:pt x="719" y="858"/>
                    <a:pt x="717" y="814"/>
                  </a:cubicBezTo>
                  <a:cubicBezTo>
                    <a:pt x="716" y="769"/>
                    <a:pt x="745" y="740"/>
                    <a:pt x="730" y="720"/>
                  </a:cubicBezTo>
                  <a:cubicBezTo>
                    <a:pt x="715" y="700"/>
                    <a:pt x="683" y="746"/>
                    <a:pt x="683" y="750"/>
                  </a:cubicBezTo>
                  <a:cubicBezTo>
                    <a:pt x="684" y="752"/>
                    <a:pt x="675" y="742"/>
                    <a:pt x="664" y="732"/>
                  </a:cubicBezTo>
                  <a:cubicBezTo>
                    <a:pt x="652" y="721"/>
                    <a:pt x="637" y="711"/>
                    <a:pt x="628" y="716"/>
                  </a:cubicBezTo>
                  <a:cubicBezTo>
                    <a:pt x="612" y="725"/>
                    <a:pt x="648" y="786"/>
                    <a:pt x="648" y="786"/>
                  </a:cubicBezTo>
                  <a:cubicBezTo>
                    <a:pt x="648" y="786"/>
                    <a:pt x="571" y="752"/>
                    <a:pt x="566" y="764"/>
                  </a:cubicBezTo>
                  <a:cubicBezTo>
                    <a:pt x="562" y="776"/>
                    <a:pt x="652" y="806"/>
                    <a:pt x="664" y="818"/>
                  </a:cubicBezTo>
                  <a:cubicBezTo>
                    <a:pt x="676" y="830"/>
                    <a:pt x="693" y="866"/>
                    <a:pt x="693" y="866"/>
                  </a:cubicBezTo>
                  <a:cubicBezTo>
                    <a:pt x="693" y="866"/>
                    <a:pt x="592" y="835"/>
                    <a:pt x="455" y="836"/>
                  </a:cubicBezTo>
                  <a:cubicBezTo>
                    <a:pt x="431" y="819"/>
                    <a:pt x="379" y="778"/>
                    <a:pt x="336" y="727"/>
                  </a:cubicBezTo>
                  <a:cubicBezTo>
                    <a:pt x="366" y="708"/>
                    <a:pt x="374" y="643"/>
                    <a:pt x="374" y="643"/>
                  </a:cubicBezTo>
                  <a:cubicBezTo>
                    <a:pt x="373" y="612"/>
                    <a:pt x="344" y="635"/>
                    <a:pt x="328" y="659"/>
                  </a:cubicBezTo>
                  <a:cubicBezTo>
                    <a:pt x="323" y="667"/>
                    <a:pt x="314" y="675"/>
                    <a:pt x="302" y="683"/>
                  </a:cubicBezTo>
                  <a:cubicBezTo>
                    <a:pt x="295" y="673"/>
                    <a:pt x="288" y="663"/>
                    <a:pt x="281" y="652"/>
                  </a:cubicBezTo>
                  <a:cubicBezTo>
                    <a:pt x="298" y="607"/>
                    <a:pt x="284" y="454"/>
                    <a:pt x="259" y="481"/>
                  </a:cubicBezTo>
                  <a:cubicBezTo>
                    <a:pt x="259" y="481"/>
                    <a:pt x="280" y="596"/>
                    <a:pt x="257" y="619"/>
                  </a:cubicBezTo>
                  <a:cubicBezTo>
                    <a:pt x="209" y="550"/>
                    <a:pt x="161" y="482"/>
                    <a:pt x="158" y="488"/>
                  </a:cubicBezTo>
                  <a:cubicBezTo>
                    <a:pt x="153" y="496"/>
                    <a:pt x="152" y="514"/>
                    <a:pt x="201" y="591"/>
                  </a:cubicBezTo>
                  <a:cubicBezTo>
                    <a:pt x="208" y="602"/>
                    <a:pt x="217" y="614"/>
                    <a:pt x="226" y="628"/>
                  </a:cubicBezTo>
                  <a:cubicBezTo>
                    <a:pt x="193" y="631"/>
                    <a:pt x="151" y="625"/>
                    <a:pt x="151" y="625"/>
                  </a:cubicBezTo>
                  <a:cubicBezTo>
                    <a:pt x="151" y="625"/>
                    <a:pt x="137" y="630"/>
                    <a:pt x="157" y="644"/>
                  </a:cubicBezTo>
                  <a:cubicBezTo>
                    <a:pt x="174" y="656"/>
                    <a:pt x="224" y="675"/>
                    <a:pt x="256" y="670"/>
                  </a:cubicBezTo>
                  <a:cubicBezTo>
                    <a:pt x="263" y="679"/>
                    <a:pt x="271" y="689"/>
                    <a:pt x="278" y="699"/>
                  </a:cubicBezTo>
                  <a:cubicBezTo>
                    <a:pt x="257" y="711"/>
                    <a:pt x="236" y="721"/>
                    <a:pt x="224" y="724"/>
                  </a:cubicBezTo>
                  <a:cubicBezTo>
                    <a:pt x="201" y="731"/>
                    <a:pt x="193" y="745"/>
                    <a:pt x="216" y="754"/>
                  </a:cubicBezTo>
                  <a:cubicBezTo>
                    <a:pt x="235" y="761"/>
                    <a:pt x="277" y="752"/>
                    <a:pt x="309" y="740"/>
                  </a:cubicBezTo>
                  <a:cubicBezTo>
                    <a:pt x="342" y="781"/>
                    <a:pt x="374" y="819"/>
                    <a:pt x="396" y="839"/>
                  </a:cubicBezTo>
                  <a:cubicBezTo>
                    <a:pt x="347" y="843"/>
                    <a:pt x="296" y="852"/>
                    <a:pt x="244" y="868"/>
                  </a:cubicBezTo>
                  <a:cubicBezTo>
                    <a:pt x="15" y="938"/>
                    <a:pt x="34" y="732"/>
                    <a:pt x="34" y="732"/>
                  </a:cubicBezTo>
                  <a:cubicBezTo>
                    <a:pt x="34" y="732"/>
                    <a:pt x="16" y="707"/>
                    <a:pt x="8" y="749"/>
                  </a:cubicBezTo>
                  <a:cubicBezTo>
                    <a:pt x="0" y="790"/>
                    <a:pt x="28" y="926"/>
                    <a:pt x="172" y="913"/>
                  </a:cubicBezTo>
                  <a:cubicBezTo>
                    <a:pt x="316" y="900"/>
                    <a:pt x="348" y="837"/>
                    <a:pt x="556" y="878"/>
                  </a:cubicBezTo>
                  <a:cubicBezTo>
                    <a:pt x="764" y="919"/>
                    <a:pt x="825" y="1020"/>
                    <a:pt x="865" y="1132"/>
                  </a:cubicBezTo>
                  <a:cubicBezTo>
                    <a:pt x="905" y="1244"/>
                    <a:pt x="945" y="1374"/>
                    <a:pt x="953" y="1471"/>
                  </a:cubicBezTo>
                  <a:cubicBezTo>
                    <a:pt x="961" y="1569"/>
                    <a:pt x="956" y="1700"/>
                    <a:pt x="966" y="1784"/>
                  </a:cubicBezTo>
                  <a:cubicBezTo>
                    <a:pt x="976" y="1867"/>
                    <a:pt x="996" y="2031"/>
                    <a:pt x="996" y="2031"/>
                  </a:cubicBezTo>
                  <a:cubicBezTo>
                    <a:pt x="996" y="2031"/>
                    <a:pt x="1006" y="2082"/>
                    <a:pt x="999" y="2087"/>
                  </a:cubicBezTo>
                  <a:cubicBezTo>
                    <a:pt x="992" y="2093"/>
                    <a:pt x="883" y="1951"/>
                    <a:pt x="891" y="1880"/>
                  </a:cubicBezTo>
                  <a:cubicBezTo>
                    <a:pt x="899" y="1809"/>
                    <a:pt x="950" y="1796"/>
                    <a:pt x="907" y="1650"/>
                  </a:cubicBezTo>
                  <a:cubicBezTo>
                    <a:pt x="864" y="1504"/>
                    <a:pt x="814" y="1329"/>
                    <a:pt x="782" y="1325"/>
                  </a:cubicBezTo>
                  <a:cubicBezTo>
                    <a:pt x="750" y="1320"/>
                    <a:pt x="719" y="1413"/>
                    <a:pt x="725" y="1523"/>
                  </a:cubicBezTo>
                  <a:cubicBezTo>
                    <a:pt x="730" y="1632"/>
                    <a:pt x="763" y="1736"/>
                    <a:pt x="785" y="1779"/>
                  </a:cubicBezTo>
                  <a:cubicBezTo>
                    <a:pt x="808" y="1822"/>
                    <a:pt x="817" y="1852"/>
                    <a:pt x="797" y="1842"/>
                  </a:cubicBezTo>
                  <a:cubicBezTo>
                    <a:pt x="776" y="1831"/>
                    <a:pt x="662" y="1703"/>
                    <a:pt x="629" y="1589"/>
                  </a:cubicBezTo>
                  <a:cubicBezTo>
                    <a:pt x="596" y="1474"/>
                    <a:pt x="584" y="1470"/>
                    <a:pt x="578" y="1471"/>
                  </a:cubicBezTo>
                  <a:cubicBezTo>
                    <a:pt x="572" y="1471"/>
                    <a:pt x="554" y="1471"/>
                    <a:pt x="581" y="1558"/>
                  </a:cubicBezTo>
                  <a:cubicBezTo>
                    <a:pt x="607" y="1645"/>
                    <a:pt x="665" y="1783"/>
                    <a:pt x="794" y="1888"/>
                  </a:cubicBezTo>
                  <a:cubicBezTo>
                    <a:pt x="794" y="1888"/>
                    <a:pt x="871" y="1961"/>
                    <a:pt x="904" y="2013"/>
                  </a:cubicBezTo>
                  <a:cubicBezTo>
                    <a:pt x="938" y="2066"/>
                    <a:pt x="989" y="2202"/>
                    <a:pt x="996" y="2257"/>
                  </a:cubicBezTo>
                  <a:cubicBezTo>
                    <a:pt x="1003" y="2313"/>
                    <a:pt x="1006" y="2321"/>
                    <a:pt x="1006" y="2321"/>
                  </a:cubicBezTo>
                  <a:cubicBezTo>
                    <a:pt x="1051" y="2332"/>
                    <a:pt x="1051" y="2332"/>
                    <a:pt x="1051" y="2332"/>
                  </a:cubicBezTo>
                  <a:cubicBezTo>
                    <a:pt x="1040" y="2219"/>
                    <a:pt x="1008" y="1918"/>
                    <a:pt x="997" y="1835"/>
                  </a:cubicBezTo>
                  <a:cubicBezTo>
                    <a:pt x="984" y="1731"/>
                    <a:pt x="995" y="1531"/>
                    <a:pt x="991" y="1483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7" name="Freeform 52"/>
            <p:cNvSpPr/>
            <p:nvPr/>
          </p:nvSpPr>
          <p:spPr bwMode="auto">
            <a:xfrm>
              <a:off x="4996" y="755"/>
              <a:ext cx="598" cy="1825"/>
            </a:xfrm>
            <a:custGeom>
              <a:avLst/>
              <a:gdLst>
                <a:gd name="T0" fmla="*/ 690 w 778"/>
                <a:gd name="T1" fmla="*/ 1131 h 2369"/>
                <a:gd name="T2" fmla="*/ 692 w 778"/>
                <a:gd name="T3" fmla="*/ 1015 h 2369"/>
                <a:gd name="T4" fmla="*/ 637 w 778"/>
                <a:gd name="T5" fmla="*/ 1091 h 2369"/>
                <a:gd name="T6" fmla="*/ 592 w 778"/>
                <a:gd name="T7" fmla="*/ 1034 h 2369"/>
                <a:gd name="T8" fmla="*/ 631 w 778"/>
                <a:gd name="T9" fmla="*/ 1164 h 2369"/>
                <a:gd name="T10" fmla="*/ 632 w 778"/>
                <a:gd name="T11" fmla="*/ 1175 h 2369"/>
                <a:gd name="T12" fmla="*/ 628 w 778"/>
                <a:gd name="T13" fmla="*/ 1197 h 2369"/>
                <a:gd name="T14" fmla="*/ 591 w 778"/>
                <a:gd name="T15" fmla="*/ 1206 h 2369"/>
                <a:gd name="T16" fmla="*/ 538 w 778"/>
                <a:gd name="T17" fmla="*/ 934 h 2369"/>
                <a:gd name="T18" fmla="*/ 535 w 778"/>
                <a:gd name="T19" fmla="*/ 590 h 2369"/>
                <a:gd name="T20" fmla="*/ 539 w 778"/>
                <a:gd name="T21" fmla="*/ 571 h 2369"/>
                <a:gd name="T22" fmla="*/ 647 w 778"/>
                <a:gd name="T23" fmla="*/ 553 h 2369"/>
                <a:gd name="T24" fmla="*/ 549 w 778"/>
                <a:gd name="T25" fmla="*/ 533 h 2369"/>
                <a:gd name="T26" fmla="*/ 560 w 778"/>
                <a:gd name="T27" fmla="*/ 500 h 2369"/>
                <a:gd name="T28" fmla="*/ 617 w 778"/>
                <a:gd name="T29" fmla="*/ 474 h 2369"/>
                <a:gd name="T30" fmla="*/ 575 w 778"/>
                <a:gd name="T31" fmla="*/ 457 h 2369"/>
                <a:gd name="T32" fmla="*/ 595 w 778"/>
                <a:gd name="T33" fmla="*/ 414 h 2369"/>
                <a:gd name="T34" fmla="*/ 595 w 778"/>
                <a:gd name="T35" fmla="*/ 392 h 2369"/>
                <a:gd name="T36" fmla="*/ 568 w 778"/>
                <a:gd name="T37" fmla="*/ 418 h 2369"/>
                <a:gd name="T38" fmla="*/ 559 w 778"/>
                <a:gd name="T39" fmla="*/ 369 h 2369"/>
                <a:gd name="T40" fmla="*/ 559 w 778"/>
                <a:gd name="T41" fmla="*/ 431 h 2369"/>
                <a:gd name="T42" fmla="*/ 539 w 778"/>
                <a:gd name="T43" fmla="*/ 466 h 2369"/>
                <a:gd name="T44" fmla="*/ 516 w 778"/>
                <a:gd name="T45" fmla="*/ 385 h 2369"/>
                <a:gd name="T46" fmla="*/ 526 w 778"/>
                <a:gd name="T47" fmla="*/ 492 h 2369"/>
                <a:gd name="T48" fmla="*/ 521 w 778"/>
                <a:gd name="T49" fmla="*/ 505 h 2369"/>
                <a:gd name="T50" fmla="*/ 490 w 778"/>
                <a:gd name="T51" fmla="*/ 455 h 2369"/>
                <a:gd name="T52" fmla="*/ 506 w 778"/>
                <a:gd name="T53" fmla="*/ 552 h 2369"/>
                <a:gd name="T54" fmla="*/ 481 w 778"/>
                <a:gd name="T55" fmla="*/ 724 h 2369"/>
                <a:gd name="T56" fmla="*/ 443 w 778"/>
                <a:gd name="T57" fmla="*/ 719 h 2369"/>
                <a:gd name="T58" fmla="*/ 318 w 778"/>
                <a:gd name="T59" fmla="*/ 501 h 2369"/>
                <a:gd name="T60" fmla="*/ 390 w 778"/>
                <a:gd name="T61" fmla="*/ 318 h 2369"/>
                <a:gd name="T62" fmla="*/ 329 w 778"/>
                <a:gd name="T63" fmla="*/ 454 h 2369"/>
                <a:gd name="T64" fmla="*/ 307 w 778"/>
                <a:gd name="T65" fmla="*/ 485 h 2369"/>
                <a:gd name="T66" fmla="*/ 233 w 778"/>
                <a:gd name="T67" fmla="*/ 372 h 2369"/>
                <a:gd name="T68" fmla="*/ 309 w 778"/>
                <a:gd name="T69" fmla="*/ 187 h 2369"/>
                <a:gd name="T70" fmla="*/ 244 w 778"/>
                <a:gd name="T71" fmla="*/ 302 h 2369"/>
                <a:gd name="T72" fmla="*/ 216 w 778"/>
                <a:gd name="T73" fmla="*/ 347 h 2369"/>
                <a:gd name="T74" fmla="*/ 57 w 778"/>
                <a:gd name="T75" fmla="*/ 106 h 2369"/>
                <a:gd name="T76" fmla="*/ 34 w 778"/>
                <a:gd name="T77" fmla="*/ 19 h 2369"/>
                <a:gd name="T78" fmla="*/ 0 w 778"/>
                <a:gd name="T79" fmla="*/ 28 h 2369"/>
                <a:gd name="T80" fmla="*/ 24 w 778"/>
                <a:gd name="T81" fmla="*/ 67 h 2369"/>
                <a:gd name="T82" fmla="*/ 368 w 778"/>
                <a:gd name="T83" fmla="*/ 622 h 2369"/>
                <a:gd name="T84" fmla="*/ 524 w 778"/>
                <a:gd name="T85" fmla="*/ 1041 h 2369"/>
                <a:gd name="T86" fmla="*/ 587 w 778"/>
                <a:gd name="T87" fmla="*/ 1421 h 2369"/>
                <a:gd name="T88" fmla="*/ 617 w 778"/>
                <a:gd name="T89" fmla="*/ 1511 h 2369"/>
                <a:gd name="T90" fmla="*/ 623 w 778"/>
                <a:gd name="T91" fmla="*/ 1863 h 2369"/>
                <a:gd name="T92" fmla="*/ 677 w 778"/>
                <a:gd name="T93" fmla="*/ 2360 h 2369"/>
                <a:gd name="T94" fmla="*/ 710 w 778"/>
                <a:gd name="T95" fmla="*/ 2369 h 2369"/>
                <a:gd name="T96" fmla="*/ 654 w 778"/>
                <a:gd name="T97" fmla="*/ 1942 h 2369"/>
                <a:gd name="T98" fmla="*/ 650 w 778"/>
                <a:gd name="T99" fmla="*/ 1596 h 2369"/>
                <a:gd name="T100" fmla="*/ 649 w 778"/>
                <a:gd name="T101" fmla="*/ 1358 h 2369"/>
                <a:gd name="T102" fmla="*/ 653 w 778"/>
                <a:gd name="T103" fmla="*/ 1186 h 2369"/>
                <a:gd name="T104" fmla="*/ 672 w 778"/>
                <a:gd name="T105" fmla="*/ 1162 h 2369"/>
                <a:gd name="T106" fmla="*/ 778 w 778"/>
                <a:gd name="T107" fmla="*/ 1150 h 2369"/>
                <a:gd name="T108" fmla="*/ 690 w 778"/>
                <a:gd name="T109" fmla="*/ 1131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8" h="2369">
                  <a:moveTo>
                    <a:pt x="690" y="1131"/>
                  </a:moveTo>
                  <a:cubicBezTo>
                    <a:pt x="707" y="1097"/>
                    <a:pt x="716" y="1054"/>
                    <a:pt x="692" y="1015"/>
                  </a:cubicBezTo>
                  <a:cubicBezTo>
                    <a:pt x="692" y="1015"/>
                    <a:pt x="653" y="1034"/>
                    <a:pt x="637" y="1091"/>
                  </a:cubicBezTo>
                  <a:cubicBezTo>
                    <a:pt x="621" y="1052"/>
                    <a:pt x="592" y="1034"/>
                    <a:pt x="592" y="1034"/>
                  </a:cubicBezTo>
                  <a:cubicBezTo>
                    <a:pt x="579" y="1094"/>
                    <a:pt x="612" y="1142"/>
                    <a:pt x="631" y="1164"/>
                  </a:cubicBezTo>
                  <a:cubicBezTo>
                    <a:pt x="631" y="1167"/>
                    <a:pt x="631" y="1171"/>
                    <a:pt x="632" y="1175"/>
                  </a:cubicBezTo>
                  <a:cubicBezTo>
                    <a:pt x="630" y="1181"/>
                    <a:pt x="630" y="1189"/>
                    <a:pt x="628" y="1197"/>
                  </a:cubicBezTo>
                  <a:cubicBezTo>
                    <a:pt x="624" y="1223"/>
                    <a:pt x="624" y="1342"/>
                    <a:pt x="591" y="1206"/>
                  </a:cubicBezTo>
                  <a:cubicBezTo>
                    <a:pt x="558" y="1071"/>
                    <a:pt x="552" y="979"/>
                    <a:pt x="538" y="934"/>
                  </a:cubicBezTo>
                  <a:cubicBezTo>
                    <a:pt x="525" y="888"/>
                    <a:pt x="507" y="709"/>
                    <a:pt x="535" y="590"/>
                  </a:cubicBezTo>
                  <a:cubicBezTo>
                    <a:pt x="536" y="584"/>
                    <a:pt x="538" y="577"/>
                    <a:pt x="539" y="571"/>
                  </a:cubicBezTo>
                  <a:cubicBezTo>
                    <a:pt x="570" y="571"/>
                    <a:pt x="648" y="571"/>
                    <a:pt x="647" y="553"/>
                  </a:cubicBezTo>
                  <a:cubicBezTo>
                    <a:pt x="646" y="535"/>
                    <a:pt x="575" y="533"/>
                    <a:pt x="549" y="533"/>
                  </a:cubicBezTo>
                  <a:cubicBezTo>
                    <a:pt x="553" y="521"/>
                    <a:pt x="556" y="510"/>
                    <a:pt x="560" y="500"/>
                  </a:cubicBezTo>
                  <a:cubicBezTo>
                    <a:pt x="582" y="501"/>
                    <a:pt x="616" y="498"/>
                    <a:pt x="617" y="474"/>
                  </a:cubicBezTo>
                  <a:cubicBezTo>
                    <a:pt x="619" y="452"/>
                    <a:pt x="595" y="453"/>
                    <a:pt x="575" y="457"/>
                  </a:cubicBezTo>
                  <a:cubicBezTo>
                    <a:pt x="587" y="429"/>
                    <a:pt x="595" y="414"/>
                    <a:pt x="595" y="414"/>
                  </a:cubicBezTo>
                  <a:cubicBezTo>
                    <a:pt x="595" y="414"/>
                    <a:pt x="607" y="395"/>
                    <a:pt x="595" y="392"/>
                  </a:cubicBezTo>
                  <a:cubicBezTo>
                    <a:pt x="590" y="391"/>
                    <a:pt x="579" y="402"/>
                    <a:pt x="568" y="418"/>
                  </a:cubicBezTo>
                  <a:cubicBezTo>
                    <a:pt x="567" y="399"/>
                    <a:pt x="566" y="371"/>
                    <a:pt x="559" y="369"/>
                  </a:cubicBezTo>
                  <a:cubicBezTo>
                    <a:pt x="551" y="367"/>
                    <a:pt x="556" y="406"/>
                    <a:pt x="559" y="431"/>
                  </a:cubicBezTo>
                  <a:cubicBezTo>
                    <a:pt x="552" y="442"/>
                    <a:pt x="545" y="454"/>
                    <a:pt x="539" y="466"/>
                  </a:cubicBezTo>
                  <a:cubicBezTo>
                    <a:pt x="536" y="434"/>
                    <a:pt x="529" y="384"/>
                    <a:pt x="516" y="385"/>
                  </a:cubicBezTo>
                  <a:cubicBezTo>
                    <a:pt x="502" y="385"/>
                    <a:pt x="518" y="457"/>
                    <a:pt x="526" y="492"/>
                  </a:cubicBezTo>
                  <a:cubicBezTo>
                    <a:pt x="524" y="497"/>
                    <a:pt x="523" y="501"/>
                    <a:pt x="521" y="505"/>
                  </a:cubicBezTo>
                  <a:cubicBezTo>
                    <a:pt x="513" y="479"/>
                    <a:pt x="502" y="450"/>
                    <a:pt x="490" y="455"/>
                  </a:cubicBezTo>
                  <a:cubicBezTo>
                    <a:pt x="470" y="463"/>
                    <a:pt x="498" y="533"/>
                    <a:pt x="506" y="552"/>
                  </a:cubicBezTo>
                  <a:cubicBezTo>
                    <a:pt x="491" y="605"/>
                    <a:pt x="480" y="675"/>
                    <a:pt x="481" y="724"/>
                  </a:cubicBezTo>
                  <a:cubicBezTo>
                    <a:pt x="482" y="788"/>
                    <a:pt x="469" y="782"/>
                    <a:pt x="443" y="719"/>
                  </a:cubicBezTo>
                  <a:cubicBezTo>
                    <a:pt x="426" y="677"/>
                    <a:pt x="376" y="592"/>
                    <a:pt x="318" y="501"/>
                  </a:cubicBezTo>
                  <a:cubicBezTo>
                    <a:pt x="456" y="450"/>
                    <a:pt x="390" y="318"/>
                    <a:pt x="390" y="318"/>
                  </a:cubicBezTo>
                  <a:cubicBezTo>
                    <a:pt x="308" y="357"/>
                    <a:pt x="325" y="426"/>
                    <a:pt x="329" y="454"/>
                  </a:cubicBezTo>
                  <a:cubicBezTo>
                    <a:pt x="331" y="471"/>
                    <a:pt x="318" y="480"/>
                    <a:pt x="307" y="485"/>
                  </a:cubicBezTo>
                  <a:cubicBezTo>
                    <a:pt x="283" y="447"/>
                    <a:pt x="258" y="408"/>
                    <a:pt x="233" y="372"/>
                  </a:cubicBezTo>
                  <a:cubicBezTo>
                    <a:pt x="400" y="285"/>
                    <a:pt x="309" y="187"/>
                    <a:pt x="309" y="187"/>
                  </a:cubicBezTo>
                  <a:cubicBezTo>
                    <a:pt x="221" y="211"/>
                    <a:pt x="250" y="253"/>
                    <a:pt x="244" y="302"/>
                  </a:cubicBezTo>
                  <a:cubicBezTo>
                    <a:pt x="241" y="332"/>
                    <a:pt x="226" y="343"/>
                    <a:pt x="216" y="347"/>
                  </a:cubicBezTo>
                  <a:cubicBezTo>
                    <a:pt x="129" y="221"/>
                    <a:pt x="66" y="150"/>
                    <a:pt x="57" y="106"/>
                  </a:cubicBezTo>
                  <a:cubicBezTo>
                    <a:pt x="48" y="61"/>
                    <a:pt x="43" y="31"/>
                    <a:pt x="34" y="19"/>
                  </a:cubicBezTo>
                  <a:cubicBezTo>
                    <a:pt x="34" y="19"/>
                    <a:pt x="8" y="0"/>
                    <a:pt x="0" y="28"/>
                  </a:cubicBezTo>
                  <a:cubicBezTo>
                    <a:pt x="11" y="36"/>
                    <a:pt x="21" y="49"/>
                    <a:pt x="24" y="67"/>
                  </a:cubicBezTo>
                  <a:cubicBezTo>
                    <a:pt x="34" y="126"/>
                    <a:pt x="272" y="459"/>
                    <a:pt x="368" y="622"/>
                  </a:cubicBezTo>
                  <a:cubicBezTo>
                    <a:pt x="463" y="786"/>
                    <a:pt x="506" y="907"/>
                    <a:pt x="524" y="1041"/>
                  </a:cubicBezTo>
                  <a:cubicBezTo>
                    <a:pt x="541" y="1175"/>
                    <a:pt x="584" y="1377"/>
                    <a:pt x="587" y="1421"/>
                  </a:cubicBezTo>
                  <a:cubicBezTo>
                    <a:pt x="591" y="1465"/>
                    <a:pt x="613" y="1462"/>
                    <a:pt x="617" y="1511"/>
                  </a:cubicBezTo>
                  <a:cubicBezTo>
                    <a:pt x="621" y="1559"/>
                    <a:pt x="610" y="1759"/>
                    <a:pt x="623" y="1863"/>
                  </a:cubicBezTo>
                  <a:cubicBezTo>
                    <a:pt x="634" y="1946"/>
                    <a:pt x="666" y="2247"/>
                    <a:pt x="677" y="2360"/>
                  </a:cubicBezTo>
                  <a:cubicBezTo>
                    <a:pt x="710" y="2369"/>
                    <a:pt x="710" y="2369"/>
                    <a:pt x="710" y="2369"/>
                  </a:cubicBezTo>
                  <a:cubicBezTo>
                    <a:pt x="710" y="2369"/>
                    <a:pt x="663" y="2052"/>
                    <a:pt x="654" y="1942"/>
                  </a:cubicBezTo>
                  <a:cubicBezTo>
                    <a:pt x="645" y="1831"/>
                    <a:pt x="643" y="1710"/>
                    <a:pt x="650" y="1596"/>
                  </a:cubicBezTo>
                  <a:cubicBezTo>
                    <a:pt x="657" y="1482"/>
                    <a:pt x="665" y="1430"/>
                    <a:pt x="649" y="1358"/>
                  </a:cubicBezTo>
                  <a:cubicBezTo>
                    <a:pt x="637" y="1300"/>
                    <a:pt x="648" y="1217"/>
                    <a:pt x="653" y="1186"/>
                  </a:cubicBezTo>
                  <a:cubicBezTo>
                    <a:pt x="659" y="1180"/>
                    <a:pt x="665" y="1171"/>
                    <a:pt x="672" y="1162"/>
                  </a:cubicBezTo>
                  <a:cubicBezTo>
                    <a:pt x="727" y="1199"/>
                    <a:pt x="778" y="1150"/>
                    <a:pt x="778" y="1150"/>
                  </a:cubicBezTo>
                  <a:cubicBezTo>
                    <a:pt x="749" y="1126"/>
                    <a:pt x="715" y="1126"/>
                    <a:pt x="690" y="113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8" name="Freeform 53"/>
            <p:cNvSpPr>
              <a:spLocks noEditPoints="1"/>
            </p:cNvSpPr>
            <p:nvPr/>
          </p:nvSpPr>
          <p:spPr bwMode="auto">
            <a:xfrm>
              <a:off x="5005" y="923"/>
              <a:ext cx="556" cy="1269"/>
            </a:xfrm>
            <a:custGeom>
              <a:avLst/>
              <a:gdLst>
                <a:gd name="T0" fmla="*/ 478 w 723"/>
                <a:gd name="T1" fmla="*/ 1395 h 1649"/>
                <a:gd name="T2" fmla="*/ 464 w 723"/>
                <a:gd name="T3" fmla="*/ 1399 h 1649"/>
                <a:gd name="T4" fmla="*/ 439 w 723"/>
                <a:gd name="T5" fmla="*/ 1453 h 1649"/>
                <a:gd name="T6" fmla="*/ 437 w 723"/>
                <a:gd name="T7" fmla="*/ 1442 h 1649"/>
                <a:gd name="T8" fmla="*/ 426 w 723"/>
                <a:gd name="T9" fmla="*/ 1371 h 1649"/>
                <a:gd name="T10" fmla="*/ 447 w 723"/>
                <a:gd name="T11" fmla="*/ 1314 h 1649"/>
                <a:gd name="T12" fmla="*/ 441 w 723"/>
                <a:gd name="T13" fmla="*/ 1299 h 1649"/>
                <a:gd name="T14" fmla="*/ 422 w 723"/>
                <a:gd name="T15" fmla="*/ 1343 h 1649"/>
                <a:gd name="T16" fmla="*/ 410 w 723"/>
                <a:gd name="T17" fmla="*/ 1262 h 1649"/>
                <a:gd name="T18" fmla="*/ 403 w 723"/>
                <a:gd name="T19" fmla="*/ 1194 h 1649"/>
                <a:gd name="T20" fmla="*/ 384 w 723"/>
                <a:gd name="T21" fmla="*/ 1208 h 1649"/>
                <a:gd name="T22" fmla="*/ 394 w 723"/>
                <a:gd name="T23" fmla="*/ 1345 h 1649"/>
                <a:gd name="T24" fmla="*/ 365 w 723"/>
                <a:gd name="T25" fmla="*/ 1298 h 1649"/>
                <a:gd name="T26" fmla="*/ 398 w 723"/>
                <a:gd name="T27" fmla="*/ 1375 h 1649"/>
                <a:gd name="T28" fmla="*/ 410 w 723"/>
                <a:gd name="T29" fmla="*/ 1466 h 1649"/>
                <a:gd name="T30" fmla="*/ 360 w 723"/>
                <a:gd name="T31" fmla="*/ 1387 h 1649"/>
                <a:gd name="T32" fmla="*/ 386 w 723"/>
                <a:gd name="T33" fmla="*/ 1469 h 1649"/>
                <a:gd name="T34" fmla="*/ 415 w 723"/>
                <a:gd name="T35" fmla="*/ 1496 h 1649"/>
                <a:gd name="T36" fmla="*/ 421 w 723"/>
                <a:gd name="T37" fmla="*/ 1525 h 1649"/>
                <a:gd name="T38" fmla="*/ 473 w 723"/>
                <a:gd name="T39" fmla="*/ 1635 h 1649"/>
                <a:gd name="T40" fmla="*/ 446 w 723"/>
                <a:gd name="T41" fmla="*/ 1486 h 1649"/>
                <a:gd name="T42" fmla="*/ 478 w 723"/>
                <a:gd name="T43" fmla="*/ 1395 h 1649"/>
                <a:gd name="T44" fmla="*/ 72 w 723"/>
                <a:gd name="T45" fmla="*/ 284 h 1649"/>
                <a:gd name="T46" fmla="*/ 203 w 723"/>
                <a:gd name="T47" fmla="*/ 307 h 1649"/>
                <a:gd name="T48" fmla="*/ 72 w 723"/>
                <a:gd name="T49" fmla="*/ 284 h 1649"/>
                <a:gd name="T50" fmla="*/ 292 w 723"/>
                <a:gd name="T51" fmla="*/ 0 h 1649"/>
                <a:gd name="T52" fmla="*/ 246 w 723"/>
                <a:gd name="T53" fmla="*/ 112 h 1649"/>
                <a:gd name="T54" fmla="*/ 292 w 723"/>
                <a:gd name="T55" fmla="*/ 0 h 1649"/>
                <a:gd name="T56" fmla="*/ 120 w 723"/>
                <a:gd name="T57" fmla="*/ 181 h 1649"/>
                <a:gd name="T58" fmla="*/ 0 w 723"/>
                <a:gd name="T59" fmla="*/ 155 h 1649"/>
                <a:gd name="T60" fmla="*/ 120 w 723"/>
                <a:gd name="T61" fmla="*/ 181 h 1649"/>
                <a:gd name="T62" fmla="*/ 645 w 723"/>
                <a:gd name="T63" fmla="*/ 924 h 1649"/>
                <a:gd name="T64" fmla="*/ 673 w 723"/>
                <a:gd name="T65" fmla="*/ 826 h 1649"/>
                <a:gd name="T66" fmla="*/ 645 w 723"/>
                <a:gd name="T67" fmla="*/ 924 h 1649"/>
                <a:gd name="T68" fmla="*/ 678 w 723"/>
                <a:gd name="T69" fmla="*/ 929 h 1649"/>
                <a:gd name="T70" fmla="*/ 723 w 723"/>
                <a:gd name="T71" fmla="*/ 935 h 1649"/>
                <a:gd name="T72" fmla="*/ 678 w 723"/>
                <a:gd name="T73" fmla="*/ 929 h 1649"/>
                <a:gd name="T74" fmla="*/ 623 w 723"/>
                <a:gd name="T75" fmla="*/ 922 h 1649"/>
                <a:gd name="T76" fmla="*/ 595 w 723"/>
                <a:gd name="T77" fmla="*/ 853 h 1649"/>
                <a:gd name="T78" fmla="*/ 623 w 723"/>
                <a:gd name="T79" fmla="*/ 922 h 1649"/>
                <a:gd name="T80" fmla="*/ 341 w 723"/>
                <a:gd name="T81" fmla="*/ 233 h 1649"/>
                <a:gd name="T82" fmla="*/ 368 w 723"/>
                <a:gd name="T83" fmla="*/ 144 h 1649"/>
                <a:gd name="T84" fmla="*/ 341 w 723"/>
                <a:gd name="T85" fmla="*/ 233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3" h="1649">
                  <a:moveTo>
                    <a:pt x="478" y="1395"/>
                  </a:moveTo>
                  <a:cubicBezTo>
                    <a:pt x="472" y="1378"/>
                    <a:pt x="464" y="1399"/>
                    <a:pt x="464" y="1399"/>
                  </a:cubicBezTo>
                  <a:cubicBezTo>
                    <a:pt x="464" y="1399"/>
                    <a:pt x="454" y="1432"/>
                    <a:pt x="439" y="1453"/>
                  </a:cubicBezTo>
                  <a:cubicBezTo>
                    <a:pt x="439" y="1449"/>
                    <a:pt x="438" y="1446"/>
                    <a:pt x="437" y="1442"/>
                  </a:cubicBezTo>
                  <a:cubicBezTo>
                    <a:pt x="433" y="1416"/>
                    <a:pt x="429" y="1392"/>
                    <a:pt x="426" y="1371"/>
                  </a:cubicBezTo>
                  <a:cubicBezTo>
                    <a:pt x="438" y="1357"/>
                    <a:pt x="445" y="1330"/>
                    <a:pt x="447" y="1314"/>
                  </a:cubicBezTo>
                  <a:cubicBezTo>
                    <a:pt x="449" y="1292"/>
                    <a:pt x="441" y="1299"/>
                    <a:pt x="441" y="1299"/>
                  </a:cubicBezTo>
                  <a:cubicBezTo>
                    <a:pt x="441" y="1299"/>
                    <a:pt x="432" y="1326"/>
                    <a:pt x="422" y="1343"/>
                  </a:cubicBezTo>
                  <a:cubicBezTo>
                    <a:pt x="414" y="1291"/>
                    <a:pt x="410" y="1262"/>
                    <a:pt x="410" y="1262"/>
                  </a:cubicBezTo>
                  <a:cubicBezTo>
                    <a:pt x="410" y="1262"/>
                    <a:pt x="406" y="1209"/>
                    <a:pt x="403" y="1194"/>
                  </a:cubicBezTo>
                  <a:cubicBezTo>
                    <a:pt x="403" y="1194"/>
                    <a:pt x="389" y="1165"/>
                    <a:pt x="384" y="1208"/>
                  </a:cubicBezTo>
                  <a:cubicBezTo>
                    <a:pt x="382" y="1228"/>
                    <a:pt x="387" y="1284"/>
                    <a:pt x="394" y="1345"/>
                  </a:cubicBezTo>
                  <a:cubicBezTo>
                    <a:pt x="380" y="1328"/>
                    <a:pt x="365" y="1298"/>
                    <a:pt x="365" y="1298"/>
                  </a:cubicBezTo>
                  <a:cubicBezTo>
                    <a:pt x="346" y="1285"/>
                    <a:pt x="374" y="1355"/>
                    <a:pt x="398" y="1375"/>
                  </a:cubicBezTo>
                  <a:cubicBezTo>
                    <a:pt x="402" y="1407"/>
                    <a:pt x="406" y="1439"/>
                    <a:pt x="410" y="1466"/>
                  </a:cubicBezTo>
                  <a:cubicBezTo>
                    <a:pt x="387" y="1452"/>
                    <a:pt x="360" y="1387"/>
                    <a:pt x="360" y="1387"/>
                  </a:cubicBezTo>
                  <a:cubicBezTo>
                    <a:pt x="350" y="1382"/>
                    <a:pt x="368" y="1446"/>
                    <a:pt x="386" y="1469"/>
                  </a:cubicBezTo>
                  <a:cubicBezTo>
                    <a:pt x="395" y="1482"/>
                    <a:pt x="405" y="1492"/>
                    <a:pt x="415" y="1496"/>
                  </a:cubicBezTo>
                  <a:cubicBezTo>
                    <a:pt x="417" y="1508"/>
                    <a:pt x="419" y="1518"/>
                    <a:pt x="421" y="1525"/>
                  </a:cubicBezTo>
                  <a:cubicBezTo>
                    <a:pt x="433" y="1580"/>
                    <a:pt x="458" y="1649"/>
                    <a:pt x="473" y="1635"/>
                  </a:cubicBezTo>
                  <a:cubicBezTo>
                    <a:pt x="486" y="1623"/>
                    <a:pt x="464" y="1572"/>
                    <a:pt x="446" y="1486"/>
                  </a:cubicBezTo>
                  <a:cubicBezTo>
                    <a:pt x="462" y="1463"/>
                    <a:pt x="482" y="1411"/>
                    <a:pt x="478" y="1395"/>
                  </a:cubicBezTo>
                  <a:moveTo>
                    <a:pt x="72" y="284"/>
                  </a:moveTo>
                  <a:cubicBezTo>
                    <a:pt x="142" y="364"/>
                    <a:pt x="203" y="307"/>
                    <a:pt x="203" y="307"/>
                  </a:cubicBezTo>
                  <a:cubicBezTo>
                    <a:pt x="142" y="329"/>
                    <a:pt x="72" y="284"/>
                    <a:pt x="72" y="284"/>
                  </a:cubicBezTo>
                  <a:moveTo>
                    <a:pt x="292" y="0"/>
                  </a:moveTo>
                  <a:cubicBezTo>
                    <a:pt x="284" y="12"/>
                    <a:pt x="246" y="112"/>
                    <a:pt x="246" y="112"/>
                  </a:cubicBezTo>
                  <a:cubicBezTo>
                    <a:pt x="293" y="74"/>
                    <a:pt x="292" y="0"/>
                    <a:pt x="292" y="0"/>
                  </a:cubicBezTo>
                  <a:moveTo>
                    <a:pt x="120" y="181"/>
                  </a:moveTo>
                  <a:cubicBezTo>
                    <a:pt x="120" y="181"/>
                    <a:pt x="29" y="153"/>
                    <a:pt x="0" y="155"/>
                  </a:cubicBezTo>
                  <a:cubicBezTo>
                    <a:pt x="0" y="155"/>
                    <a:pt x="55" y="195"/>
                    <a:pt x="120" y="181"/>
                  </a:cubicBezTo>
                  <a:moveTo>
                    <a:pt x="645" y="924"/>
                  </a:moveTo>
                  <a:cubicBezTo>
                    <a:pt x="667" y="902"/>
                    <a:pt x="673" y="826"/>
                    <a:pt x="673" y="826"/>
                  </a:cubicBezTo>
                  <a:cubicBezTo>
                    <a:pt x="649" y="847"/>
                    <a:pt x="645" y="924"/>
                    <a:pt x="645" y="924"/>
                  </a:cubicBezTo>
                  <a:moveTo>
                    <a:pt x="678" y="929"/>
                  </a:moveTo>
                  <a:cubicBezTo>
                    <a:pt x="695" y="949"/>
                    <a:pt x="723" y="935"/>
                    <a:pt x="723" y="935"/>
                  </a:cubicBezTo>
                  <a:cubicBezTo>
                    <a:pt x="712" y="926"/>
                    <a:pt x="678" y="929"/>
                    <a:pt x="678" y="929"/>
                  </a:cubicBezTo>
                  <a:moveTo>
                    <a:pt x="623" y="922"/>
                  </a:moveTo>
                  <a:cubicBezTo>
                    <a:pt x="619" y="893"/>
                    <a:pt x="595" y="853"/>
                    <a:pt x="595" y="853"/>
                  </a:cubicBezTo>
                  <a:cubicBezTo>
                    <a:pt x="590" y="884"/>
                    <a:pt x="623" y="922"/>
                    <a:pt x="623" y="922"/>
                  </a:cubicBezTo>
                  <a:moveTo>
                    <a:pt x="341" y="233"/>
                  </a:moveTo>
                  <a:cubicBezTo>
                    <a:pt x="381" y="196"/>
                    <a:pt x="368" y="144"/>
                    <a:pt x="368" y="144"/>
                  </a:cubicBezTo>
                  <a:cubicBezTo>
                    <a:pt x="351" y="172"/>
                    <a:pt x="341" y="233"/>
                    <a:pt x="341" y="233"/>
                  </a:cubicBezTo>
                </a:path>
              </a:pathLst>
            </a:custGeom>
            <a:solidFill>
              <a:srgbClr val="64A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087" name="Picture 6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" y="549"/>
              <a:ext cx="2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2" y="681"/>
              <a:ext cx="3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0" y="776"/>
              <a:ext cx="25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0" name="Picture 6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764"/>
              <a:ext cx="4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" name="Freeform 67"/>
            <p:cNvSpPr/>
            <p:nvPr/>
          </p:nvSpPr>
          <p:spPr bwMode="auto">
            <a:xfrm>
              <a:off x="4819" y="559"/>
              <a:ext cx="244" cy="268"/>
            </a:xfrm>
            <a:custGeom>
              <a:avLst/>
              <a:gdLst>
                <a:gd name="T0" fmla="*/ 103 w 317"/>
                <a:gd name="T1" fmla="*/ 47 h 348"/>
                <a:gd name="T2" fmla="*/ 68 w 317"/>
                <a:gd name="T3" fmla="*/ 117 h 348"/>
                <a:gd name="T4" fmla="*/ 81 w 317"/>
                <a:gd name="T5" fmla="*/ 255 h 348"/>
                <a:gd name="T6" fmla="*/ 249 w 317"/>
                <a:gd name="T7" fmla="*/ 321 h 348"/>
                <a:gd name="T8" fmla="*/ 317 w 317"/>
                <a:gd name="T9" fmla="*/ 278 h 348"/>
                <a:gd name="T10" fmla="*/ 288 w 317"/>
                <a:gd name="T11" fmla="*/ 243 h 348"/>
                <a:gd name="T12" fmla="*/ 198 w 317"/>
                <a:gd name="T13" fmla="*/ 55 h 348"/>
                <a:gd name="T14" fmla="*/ 176 w 317"/>
                <a:gd name="T15" fmla="*/ 1 h 348"/>
                <a:gd name="T16" fmla="*/ 103 w 317"/>
                <a:gd name="T17" fmla="*/ 4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48">
                  <a:moveTo>
                    <a:pt x="103" y="47"/>
                  </a:moveTo>
                  <a:cubicBezTo>
                    <a:pt x="81" y="102"/>
                    <a:pt x="86" y="105"/>
                    <a:pt x="68" y="117"/>
                  </a:cubicBezTo>
                  <a:cubicBezTo>
                    <a:pt x="51" y="130"/>
                    <a:pt x="0" y="205"/>
                    <a:pt x="81" y="255"/>
                  </a:cubicBezTo>
                  <a:cubicBezTo>
                    <a:pt x="161" y="306"/>
                    <a:pt x="171" y="348"/>
                    <a:pt x="249" y="321"/>
                  </a:cubicBezTo>
                  <a:cubicBezTo>
                    <a:pt x="289" y="306"/>
                    <a:pt x="305" y="291"/>
                    <a:pt x="317" y="278"/>
                  </a:cubicBezTo>
                  <a:cubicBezTo>
                    <a:pt x="306" y="264"/>
                    <a:pt x="296" y="253"/>
                    <a:pt x="288" y="243"/>
                  </a:cubicBezTo>
                  <a:cubicBezTo>
                    <a:pt x="235" y="187"/>
                    <a:pt x="198" y="55"/>
                    <a:pt x="198" y="55"/>
                  </a:cubicBezTo>
                  <a:cubicBezTo>
                    <a:pt x="191" y="36"/>
                    <a:pt x="184" y="18"/>
                    <a:pt x="176" y="1"/>
                  </a:cubicBezTo>
                  <a:cubicBezTo>
                    <a:pt x="161" y="0"/>
                    <a:pt x="122" y="2"/>
                    <a:pt x="103" y="47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0" name="Freeform 68"/>
            <p:cNvSpPr/>
            <p:nvPr/>
          </p:nvSpPr>
          <p:spPr bwMode="auto">
            <a:xfrm>
              <a:off x="4955" y="547"/>
              <a:ext cx="205" cy="226"/>
            </a:xfrm>
            <a:custGeom>
              <a:avLst/>
              <a:gdLst>
                <a:gd name="T0" fmla="*/ 112 w 267"/>
                <a:gd name="T1" fmla="*/ 259 h 294"/>
                <a:gd name="T2" fmla="*/ 141 w 267"/>
                <a:gd name="T3" fmla="*/ 294 h 294"/>
                <a:gd name="T4" fmla="*/ 181 w 267"/>
                <a:gd name="T5" fmla="*/ 266 h 294"/>
                <a:gd name="T6" fmla="*/ 242 w 267"/>
                <a:gd name="T7" fmla="*/ 136 h 294"/>
                <a:gd name="T8" fmla="*/ 184 w 267"/>
                <a:gd name="T9" fmla="*/ 60 h 294"/>
                <a:gd name="T10" fmla="*/ 91 w 267"/>
                <a:gd name="T11" fmla="*/ 10 h 294"/>
                <a:gd name="T12" fmla="*/ 5 w 267"/>
                <a:gd name="T13" fmla="*/ 17 h 294"/>
                <a:gd name="T14" fmla="*/ 0 w 267"/>
                <a:gd name="T15" fmla="*/ 17 h 294"/>
                <a:gd name="T16" fmla="*/ 22 w 267"/>
                <a:gd name="T17" fmla="*/ 71 h 294"/>
                <a:gd name="T18" fmla="*/ 112 w 267"/>
                <a:gd name="T19" fmla="*/ 25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7" h="294">
                  <a:moveTo>
                    <a:pt x="112" y="259"/>
                  </a:moveTo>
                  <a:cubicBezTo>
                    <a:pt x="120" y="269"/>
                    <a:pt x="130" y="280"/>
                    <a:pt x="141" y="294"/>
                  </a:cubicBezTo>
                  <a:cubicBezTo>
                    <a:pt x="152" y="281"/>
                    <a:pt x="159" y="271"/>
                    <a:pt x="181" y="266"/>
                  </a:cubicBezTo>
                  <a:cubicBezTo>
                    <a:pt x="227" y="256"/>
                    <a:pt x="267" y="181"/>
                    <a:pt x="242" y="136"/>
                  </a:cubicBezTo>
                  <a:cubicBezTo>
                    <a:pt x="217" y="90"/>
                    <a:pt x="191" y="110"/>
                    <a:pt x="184" y="60"/>
                  </a:cubicBezTo>
                  <a:cubicBezTo>
                    <a:pt x="176" y="10"/>
                    <a:pt x="129" y="0"/>
                    <a:pt x="91" y="10"/>
                  </a:cubicBezTo>
                  <a:cubicBezTo>
                    <a:pt x="53" y="20"/>
                    <a:pt x="5" y="17"/>
                    <a:pt x="5" y="17"/>
                  </a:cubicBezTo>
                  <a:cubicBezTo>
                    <a:pt x="5" y="17"/>
                    <a:pt x="3" y="17"/>
                    <a:pt x="0" y="17"/>
                  </a:cubicBezTo>
                  <a:cubicBezTo>
                    <a:pt x="8" y="34"/>
                    <a:pt x="15" y="52"/>
                    <a:pt x="22" y="71"/>
                  </a:cubicBezTo>
                  <a:cubicBezTo>
                    <a:pt x="22" y="71"/>
                    <a:pt x="59" y="203"/>
                    <a:pt x="112" y="259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1" name="Freeform 69"/>
            <p:cNvSpPr/>
            <p:nvPr/>
          </p:nvSpPr>
          <p:spPr bwMode="auto">
            <a:xfrm>
              <a:off x="4743" y="257"/>
              <a:ext cx="655" cy="819"/>
            </a:xfrm>
            <a:custGeom>
              <a:avLst/>
              <a:gdLst>
                <a:gd name="T0" fmla="*/ 851 w 851"/>
                <a:gd name="T1" fmla="*/ 634 h 1063"/>
                <a:gd name="T2" fmla="*/ 797 w 851"/>
                <a:gd name="T3" fmla="*/ 555 h 1063"/>
                <a:gd name="T4" fmla="*/ 616 w 851"/>
                <a:gd name="T5" fmla="*/ 395 h 1063"/>
                <a:gd name="T6" fmla="*/ 734 w 851"/>
                <a:gd name="T7" fmla="*/ 260 h 1063"/>
                <a:gd name="T8" fmla="*/ 711 w 851"/>
                <a:gd name="T9" fmla="*/ 14 h 1063"/>
                <a:gd name="T10" fmla="*/ 495 w 851"/>
                <a:gd name="T11" fmla="*/ 107 h 1063"/>
                <a:gd name="T12" fmla="*/ 339 w 851"/>
                <a:gd name="T13" fmla="*/ 253 h 1063"/>
                <a:gd name="T14" fmla="*/ 0 w 851"/>
                <a:gd name="T15" fmla="*/ 0 h 1063"/>
                <a:gd name="T16" fmla="*/ 275 w 851"/>
                <a:gd name="T17" fmla="*/ 393 h 1063"/>
                <a:gd name="T18" fmla="*/ 280 w 851"/>
                <a:gd name="T19" fmla="*/ 393 h 1063"/>
                <a:gd name="T20" fmla="*/ 366 w 851"/>
                <a:gd name="T21" fmla="*/ 386 h 1063"/>
                <a:gd name="T22" fmla="*/ 459 w 851"/>
                <a:gd name="T23" fmla="*/ 436 h 1063"/>
                <a:gd name="T24" fmla="*/ 517 w 851"/>
                <a:gd name="T25" fmla="*/ 512 h 1063"/>
                <a:gd name="T26" fmla="*/ 456 w 851"/>
                <a:gd name="T27" fmla="*/ 642 h 1063"/>
                <a:gd name="T28" fmla="*/ 416 w 851"/>
                <a:gd name="T29" fmla="*/ 670 h 1063"/>
                <a:gd name="T30" fmla="*/ 544 w 851"/>
                <a:gd name="T31" fmla="*/ 933 h 1063"/>
                <a:gd name="T32" fmla="*/ 550 w 851"/>
                <a:gd name="T33" fmla="*/ 1063 h 1063"/>
                <a:gd name="T34" fmla="*/ 565 w 851"/>
                <a:gd name="T35" fmla="*/ 676 h 1063"/>
                <a:gd name="T36" fmla="*/ 851 w 851"/>
                <a:gd name="T37" fmla="*/ 634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1" h="1063">
                  <a:moveTo>
                    <a:pt x="851" y="634"/>
                  </a:moveTo>
                  <a:cubicBezTo>
                    <a:pt x="797" y="555"/>
                    <a:pt x="797" y="555"/>
                    <a:pt x="797" y="555"/>
                  </a:cubicBezTo>
                  <a:cubicBezTo>
                    <a:pt x="739" y="441"/>
                    <a:pt x="616" y="395"/>
                    <a:pt x="616" y="395"/>
                  </a:cubicBezTo>
                  <a:cubicBezTo>
                    <a:pt x="616" y="395"/>
                    <a:pt x="697" y="369"/>
                    <a:pt x="734" y="260"/>
                  </a:cubicBezTo>
                  <a:cubicBezTo>
                    <a:pt x="772" y="151"/>
                    <a:pt x="711" y="14"/>
                    <a:pt x="711" y="14"/>
                  </a:cubicBezTo>
                  <a:cubicBezTo>
                    <a:pt x="711" y="14"/>
                    <a:pt x="646" y="88"/>
                    <a:pt x="495" y="107"/>
                  </a:cubicBezTo>
                  <a:cubicBezTo>
                    <a:pt x="344" y="125"/>
                    <a:pt x="339" y="253"/>
                    <a:pt x="339" y="253"/>
                  </a:cubicBezTo>
                  <a:cubicBezTo>
                    <a:pt x="272" y="25"/>
                    <a:pt x="0" y="0"/>
                    <a:pt x="0" y="0"/>
                  </a:cubicBezTo>
                  <a:cubicBezTo>
                    <a:pt x="0" y="0"/>
                    <a:pt x="171" y="157"/>
                    <a:pt x="275" y="393"/>
                  </a:cubicBezTo>
                  <a:cubicBezTo>
                    <a:pt x="278" y="393"/>
                    <a:pt x="280" y="393"/>
                    <a:pt x="280" y="393"/>
                  </a:cubicBezTo>
                  <a:cubicBezTo>
                    <a:pt x="280" y="393"/>
                    <a:pt x="328" y="396"/>
                    <a:pt x="366" y="386"/>
                  </a:cubicBezTo>
                  <a:cubicBezTo>
                    <a:pt x="404" y="376"/>
                    <a:pt x="451" y="386"/>
                    <a:pt x="459" y="436"/>
                  </a:cubicBezTo>
                  <a:cubicBezTo>
                    <a:pt x="466" y="486"/>
                    <a:pt x="492" y="466"/>
                    <a:pt x="517" y="512"/>
                  </a:cubicBezTo>
                  <a:cubicBezTo>
                    <a:pt x="542" y="557"/>
                    <a:pt x="502" y="632"/>
                    <a:pt x="456" y="642"/>
                  </a:cubicBezTo>
                  <a:cubicBezTo>
                    <a:pt x="434" y="647"/>
                    <a:pt x="427" y="657"/>
                    <a:pt x="416" y="670"/>
                  </a:cubicBezTo>
                  <a:cubicBezTo>
                    <a:pt x="467" y="736"/>
                    <a:pt x="531" y="844"/>
                    <a:pt x="544" y="933"/>
                  </a:cubicBezTo>
                  <a:cubicBezTo>
                    <a:pt x="551" y="986"/>
                    <a:pt x="552" y="1031"/>
                    <a:pt x="550" y="1063"/>
                  </a:cubicBezTo>
                  <a:cubicBezTo>
                    <a:pt x="658" y="932"/>
                    <a:pt x="565" y="676"/>
                    <a:pt x="565" y="676"/>
                  </a:cubicBezTo>
                  <a:cubicBezTo>
                    <a:pt x="734" y="731"/>
                    <a:pt x="851" y="634"/>
                    <a:pt x="851" y="634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2" name="Freeform 70"/>
            <p:cNvSpPr>
              <a:spLocks noEditPoints="1"/>
            </p:cNvSpPr>
            <p:nvPr/>
          </p:nvSpPr>
          <p:spPr bwMode="auto">
            <a:xfrm>
              <a:off x="4891" y="588"/>
              <a:ext cx="117" cy="189"/>
            </a:xfrm>
            <a:custGeom>
              <a:avLst/>
              <a:gdLst>
                <a:gd name="T0" fmla="*/ 60 w 152"/>
                <a:gd name="T1" fmla="*/ 45 h 245"/>
                <a:gd name="T2" fmla="*/ 82 w 152"/>
                <a:gd name="T3" fmla="*/ 22 h 245"/>
                <a:gd name="T4" fmla="*/ 60 w 152"/>
                <a:gd name="T5" fmla="*/ 0 h 245"/>
                <a:gd name="T6" fmla="*/ 37 w 152"/>
                <a:gd name="T7" fmla="*/ 22 h 245"/>
                <a:gd name="T8" fmla="*/ 60 w 152"/>
                <a:gd name="T9" fmla="*/ 45 h 245"/>
                <a:gd name="T10" fmla="*/ 94 w 152"/>
                <a:gd name="T11" fmla="*/ 99 h 245"/>
                <a:gd name="T12" fmla="*/ 71 w 152"/>
                <a:gd name="T13" fmla="*/ 76 h 245"/>
                <a:gd name="T14" fmla="*/ 49 w 152"/>
                <a:gd name="T15" fmla="*/ 99 h 245"/>
                <a:gd name="T16" fmla="*/ 71 w 152"/>
                <a:gd name="T17" fmla="*/ 121 h 245"/>
                <a:gd name="T18" fmla="*/ 94 w 152"/>
                <a:gd name="T19" fmla="*/ 99 h 245"/>
                <a:gd name="T20" fmla="*/ 22 w 152"/>
                <a:gd name="T21" fmla="*/ 147 h 245"/>
                <a:gd name="T22" fmla="*/ 0 w 152"/>
                <a:gd name="T23" fmla="*/ 170 h 245"/>
                <a:gd name="T24" fmla="*/ 22 w 152"/>
                <a:gd name="T25" fmla="*/ 192 h 245"/>
                <a:gd name="T26" fmla="*/ 45 w 152"/>
                <a:gd name="T27" fmla="*/ 170 h 245"/>
                <a:gd name="T28" fmla="*/ 22 w 152"/>
                <a:gd name="T29" fmla="*/ 147 h 245"/>
                <a:gd name="T30" fmla="*/ 131 w 152"/>
                <a:gd name="T31" fmla="*/ 157 h 245"/>
                <a:gd name="T32" fmla="*/ 109 w 152"/>
                <a:gd name="T33" fmla="*/ 134 h 245"/>
                <a:gd name="T34" fmla="*/ 86 w 152"/>
                <a:gd name="T35" fmla="*/ 157 h 245"/>
                <a:gd name="T36" fmla="*/ 109 w 152"/>
                <a:gd name="T37" fmla="*/ 179 h 245"/>
                <a:gd name="T38" fmla="*/ 131 w 152"/>
                <a:gd name="T39" fmla="*/ 157 h 245"/>
                <a:gd name="T40" fmla="*/ 129 w 152"/>
                <a:gd name="T41" fmla="*/ 200 h 245"/>
                <a:gd name="T42" fmla="*/ 107 w 152"/>
                <a:gd name="T43" fmla="*/ 222 h 245"/>
                <a:gd name="T44" fmla="*/ 129 w 152"/>
                <a:gd name="T45" fmla="*/ 245 h 245"/>
                <a:gd name="T46" fmla="*/ 152 w 152"/>
                <a:gd name="T47" fmla="*/ 222 h 245"/>
                <a:gd name="T48" fmla="*/ 129 w 152"/>
                <a:gd name="T49" fmla="*/ 20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245">
                  <a:moveTo>
                    <a:pt x="60" y="45"/>
                  </a:moveTo>
                  <a:cubicBezTo>
                    <a:pt x="72" y="45"/>
                    <a:pt x="82" y="35"/>
                    <a:pt x="82" y="22"/>
                  </a:cubicBezTo>
                  <a:cubicBezTo>
                    <a:pt x="82" y="10"/>
                    <a:pt x="72" y="0"/>
                    <a:pt x="60" y="0"/>
                  </a:cubicBezTo>
                  <a:cubicBezTo>
                    <a:pt x="47" y="0"/>
                    <a:pt x="37" y="10"/>
                    <a:pt x="37" y="22"/>
                  </a:cubicBezTo>
                  <a:cubicBezTo>
                    <a:pt x="37" y="35"/>
                    <a:pt x="47" y="45"/>
                    <a:pt x="60" y="45"/>
                  </a:cubicBezTo>
                  <a:close/>
                  <a:moveTo>
                    <a:pt x="94" y="99"/>
                  </a:moveTo>
                  <a:cubicBezTo>
                    <a:pt x="94" y="86"/>
                    <a:pt x="84" y="76"/>
                    <a:pt x="71" y="76"/>
                  </a:cubicBezTo>
                  <a:cubicBezTo>
                    <a:pt x="59" y="76"/>
                    <a:pt x="49" y="86"/>
                    <a:pt x="49" y="99"/>
                  </a:cubicBezTo>
                  <a:cubicBezTo>
                    <a:pt x="49" y="111"/>
                    <a:pt x="59" y="121"/>
                    <a:pt x="71" y="121"/>
                  </a:cubicBezTo>
                  <a:cubicBezTo>
                    <a:pt x="84" y="121"/>
                    <a:pt x="94" y="111"/>
                    <a:pt x="94" y="99"/>
                  </a:cubicBezTo>
                  <a:close/>
                  <a:moveTo>
                    <a:pt x="22" y="147"/>
                  </a:moveTo>
                  <a:cubicBezTo>
                    <a:pt x="10" y="147"/>
                    <a:pt x="0" y="157"/>
                    <a:pt x="0" y="170"/>
                  </a:cubicBezTo>
                  <a:cubicBezTo>
                    <a:pt x="0" y="182"/>
                    <a:pt x="10" y="192"/>
                    <a:pt x="22" y="192"/>
                  </a:cubicBezTo>
                  <a:cubicBezTo>
                    <a:pt x="35" y="192"/>
                    <a:pt x="45" y="182"/>
                    <a:pt x="45" y="170"/>
                  </a:cubicBezTo>
                  <a:cubicBezTo>
                    <a:pt x="45" y="157"/>
                    <a:pt x="35" y="147"/>
                    <a:pt x="22" y="147"/>
                  </a:cubicBezTo>
                  <a:close/>
                  <a:moveTo>
                    <a:pt x="131" y="157"/>
                  </a:moveTo>
                  <a:cubicBezTo>
                    <a:pt x="131" y="144"/>
                    <a:pt x="121" y="134"/>
                    <a:pt x="109" y="134"/>
                  </a:cubicBezTo>
                  <a:cubicBezTo>
                    <a:pt x="96" y="134"/>
                    <a:pt x="86" y="144"/>
                    <a:pt x="86" y="157"/>
                  </a:cubicBezTo>
                  <a:cubicBezTo>
                    <a:pt x="86" y="169"/>
                    <a:pt x="96" y="179"/>
                    <a:pt x="109" y="179"/>
                  </a:cubicBezTo>
                  <a:cubicBezTo>
                    <a:pt x="121" y="179"/>
                    <a:pt x="131" y="169"/>
                    <a:pt x="131" y="157"/>
                  </a:cubicBezTo>
                  <a:close/>
                  <a:moveTo>
                    <a:pt x="129" y="200"/>
                  </a:moveTo>
                  <a:cubicBezTo>
                    <a:pt x="117" y="200"/>
                    <a:pt x="107" y="210"/>
                    <a:pt x="107" y="222"/>
                  </a:cubicBezTo>
                  <a:cubicBezTo>
                    <a:pt x="107" y="235"/>
                    <a:pt x="117" y="245"/>
                    <a:pt x="129" y="245"/>
                  </a:cubicBezTo>
                  <a:cubicBezTo>
                    <a:pt x="141" y="245"/>
                    <a:pt x="152" y="235"/>
                    <a:pt x="152" y="222"/>
                  </a:cubicBezTo>
                  <a:cubicBezTo>
                    <a:pt x="152" y="210"/>
                    <a:pt x="141" y="200"/>
                    <a:pt x="129" y="200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3" name="Freeform 71"/>
            <p:cNvSpPr>
              <a:spLocks noEditPoints="1"/>
            </p:cNvSpPr>
            <p:nvPr/>
          </p:nvSpPr>
          <p:spPr bwMode="auto">
            <a:xfrm>
              <a:off x="4995" y="572"/>
              <a:ext cx="101" cy="159"/>
            </a:xfrm>
            <a:custGeom>
              <a:avLst/>
              <a:gdLst>
                <a:gd name="T0" fmla="*/ 45 w 132"/>
                <a:gd name="T1" fmla="*/ 23 h 206"/>
                <a:gd name="T2" fmla="*/ 22 w 132"/>
                <a:gd name="T3" fmla="*/ 0 h 206"/>
                <a:gd name="T4" fmla="*/ 0 w 132"/>
                <a:gd name="T5" fmla="*/ 23 h 206"/>
                <a:gd name="T6" fmla="*/ 22 w 132"/>
                <a:gd name="T7" fmla="*/ 45 h 206"/>
                <a:gd name="T8" fmla="*/ 45 w 132"/>
                <a:gd name="T9" fmla="*/ 23 h 206"/>
                <a:gd name="T10" fmla="*/ 39 w 132"/>
                <a:gd name="T11" fmla="*/ 69 h 206"/>
                <a:gd name="T12" fmla="*/ 17 w 132"/>
                <a:gd name="T13" fmla="*/ 92 h 206"/>
                <a:gd name="T14" fmla="*/ 39 w 132"/>
                <a:gd name="T15" fmla="*/ 114 h 206"/>
                <a:gd name="T16" fmla="*/ 61 w 132"/>
                <a:gd name="T17" fmla="*/ 92 h 206"/>
                <a:gd name="T18" fmla="*/ 39 w 132"/>
                <a:gd name="T19" fmla="*/ 69 h 206"/>
                <a:gd name="T20" fmla="*/ 84 w 132"/>
                <a:gd name="T21" fmla="*/ 161 h 206"/>
                <a:gd name="T22" fmla="*/ 61 w 132"/>
                <a:gd name="T23" fmla="*/ 183 h 206"/>
                <a:gd name="T24" fmla="*/ 84 w 132"/>
                <a:gd name="T25" fmla="*/ 206 h 206"/>
                <a:gd name="T26" fmla="*/ 106 w 132"/>
                <a:gd name="T27" fmla="*/ 183 h 206"/>
                <a:gd name="T28" fmla="*/ 84 w 132"/>
                <a:gd name="T29" fmla="*/ 161 h 206"/>
                <a:gd name="T30" fmla="*/ 110 w 132"/>
                <a:gd name="T31" fmla="*/ 88 h 206"/>
                <a:gd name="T32" fmla="*/ 88 w 132"/>
                <a:gd name="T33" fmla="*/ 110 h 206"/>
                <a:gd name="T34" fmla="*/ 110 w 132"/>
                <a:gd name="T35" fmla="*/ 133 h 206"/>
                <a:gd name="T36" fmla="*/ 132 w 132"/>
                <a:gd name="T37" fmla="*/ 110 h 206"/>
                <a:gd name="T38" fmla="*/ 110 w 132"/>
                <a:gd name="T39" fmla="*/ 8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206">
                  <a:moveTo>
                    <a:pt x="45" y="23"/>
                  </a:moveTo>
                  <a:cubicBezTo>
                    <a:pt x="45" y="10"/>
                    <a:pt x="35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5" y="45"/>
                    <a:pt x="45" y="35"/>
                    <a:pt x="45" y="23"/>
                  </a:cubicBezTo>
                  <a:close/>
                  <a:moveTo>
                    <a:pt x="39" y="69"/>
                  </a:moveTo>
                  <a:cubicBezTo>
                    <a:pt x="27" y="69"/>
                    <a:pt x="17" y="79"/>
                    <a:pt x="17" y="92"/>
                  </a:cubicBezTo>
                  <a:cubicBezTo>
                    <a:pt x="17" y="104"/>
                    <a:pt x="27" y="114"/>
                    <a:pt x="39" y="114"/>
                  </a:cubicBezTo>
                  <a:cubicBezTo>
                    <a:pt x="51" y="114"/>
                    <a:pt x="61" y="104"/>
                    <a:pt x="61" y="92"/>
                  </a:cubicBezTo>
                  <a:cubicBezTo>
                    <a:pt x="61" y="79"/>
                    <a:pt x="51" y="69"/>
                    <a:pt x="39" y="69"/>
                  </a:cubicBezTo>
                  <a:close/>
                  <a:moveTo>
                    <a:pt x="84" y="161"/>
                  </a:moveTo>
                  <a:cubicBezTo>
                    <a:pt x="71" y="161"/>
                    <a:pt x="61" y="171"/>
                    <a:pt x="61" y="183"/>
                  </a:cubicBezTo>
                  <a:cubicBezTo>
                    <a:pt x="61" y="196"/>
                    <a:pt x="71" y="206"/>
                    <a:pt x="84" y="206"/>
                  </a:cubicBezTo>
                  <a:cubicBezTo>
                    <a:pt x="96" y="206"/>
                    <a:pt x="106" y="196"/>
                    <a:pt x="106" y="183"/>
                  </a:cubicBezTo>
                  <a:cubicBezTo>
                    <a:pt x="106" y="171"/>
                    <a:pt x="96" y="161"/>
                    <a:pt x="84" y="161"/>
                  </a:cubicBezTo>
                  <a:close/>
                  <a:moveTo>
                    <a:pt x="110" y="88"/>
                  </a:moveTo>
                  <a:cubicBezTo>
                    <a:pt x="98" y="88"/>
                    <a:pt x="88" y="98"/>
                    <a:pt x="88" y="110"/>
                  </a:cubicBezTo>
                  <a:cubicBezTo>
                    <a:pt x="88" y="123"/>
                    <a:pt x="98" y="133"/>
                    <a:pt x="110" y="133"/>
                  </a:cubicBezTo>
                  <a:cubicBezTo>
                    <a:pt x="122" y="133"/>
                    <a:pt x="132" y="123"/>
                    <a:pt x="132" y="110"/>
                  </a:cubicBezTo>
                  <a:cubicBezTo>
                    <a:pt x="132" y="98"/>
                    <a:pt x="122" y="88"/>
                    <a:pt x="110" y="88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4" name="Freeform 72"/>
            <p:cNvSpPr>
              <a:spLocks noEditPoints="1"/>
            </p:cNvSpPr>
            <p:nvPr/>
          </p:nvSpPr>
          <p:spPr bwMode="auto">
            <a:xfrm>
              <a:off x="4883" y="380"/>
              <a:ext cx="384" cy="473"/>
            </a:xfrm>
            <a:custGeom>
              <a:avLst/>
              <a:gdLst>
                <a:gd name="T0" fmla="*/ 30 w 499"/>
                <a:gd name="T1" fmla="*/ 9 h 615"/>
                <a:gd name="T2" fmla="*/ 114 w 499"/>
                <a:gd name="T3" fmla="*/ 173 h 615"/>
                <a:gd name="T4" fmla="*/ 30 w 499"/>
                <a:gd name="T5" fmla="*/ 9 h 615"/>
                <a:gd name="T6" fmla="*/ 284 w 499"/>
                <a:gd name="T7" fmla="*/ 551 h 615"/>
                <a:gd name="T8" fmla="*/ 338 w 499"/>
                <a:gd name="T9" fmla="*/ 605 h 615"/>
                <a:gd name="T10" fmla="*/ 284 w 499"/>
                <a:gd name="T11" fmla="*/ 551 h 615"/>
                <a:gd name="T12" fmla="*/ 372 w 499"/>
                <a:gd name="T13" fmla="*/ 439 h 615"/>
                <a:gd name="T14" fmla="*/ 488 w 499"/>
                <a:gd name="T15" fmla="*/ 467 h 615"/>
                <a:gd name="T16" fmla="*/ 372 w 499"/>
                <a:gd name="T17" fmla="*/ 439 h 615"/>
                <a:gd name="T18" fmla="*/ 378 w 499"/>
                <a:gd name="T19" fmla="*/ 387 h 615"/>
                <a:gd name="T20" fmla="*/ 477 w 499"/>
                <a:gd name="T21" fmla="*/ 400 h 615"/>
                <a:gd name="T22" fmla="*/ 378 w 499"/>
                <a:gd name="T23" fmla="*/ 387 h 615"/>
                <a:gd name="T24" fmla="*/ 456 w 499"/>
                <a:gd name="T25" fmla="*/ 329 h 615"/>
                <a:gd name="T26" fmla="*/ 378 w 499"/>
                <a:gd name="T27" fmla="*/ 346 h 615"/>
                <a:gd name="T28" fmla="*/ 456 w 499"/>
                <a:gd name="T29" fmla="*/ 329 h 615"/>
                <a:gd name="T30" fmla="*/ 284 w 499"/>
                <a:gd name="T31" fmla="*/ 56 h 615"/>
                <a:gd name="T32" fmla="*/ 222 w 499"/>
                <a:gd name="T33" fmla="*/ 166 h 615"/>
                <a:gd name="T34" fmla="*/ 284 w 499"/>
                <a:gd name="T35" fmla="*/ 56 h 615"/>
                <a:gd name="T36" fmla="*/ 379 w 499"/>
                <a:gd name="T37" fmla="*/ 86 h 615"/>
                <a:gd name="T38" fmla="*/ 290 w 499"/>
                <a:gd name="T39" fmla="*/ 185 h 615"/>
                <a:gd name="T40" fmla="*/ 379 w 499"/>
                <a:gd name="T41" fmla="*/ 86 h 615"/>
                <a:gd name="T42" fmla="*/ 428 w 499"/>
                <a:gd name="T43" fmla="*/ 142 h 615"/>
                <a:gd name="T44" fmla="*/ 344 w 499"/>
                <a:gd name="T45" fmla="*/ 224 h 615"/>
                <a:gd name="T46" fmla="*/ 428 w 499"/>
                <a:gd name="T47" fmla="*/ 142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9" h="615">
                  <a:moveTo>
                    <a:pt x="30" y="9"/>
                  </a:moveTo>
                  <a:cubicBezTo>
                    <a:pt x="0" y="18"/>
                    <a:pt x="114" y="173"/>
                    <a:pt x="114" y="173"/>
                  </a:cubicBezTo>
                  <a:cubicBezTo>
                    <a:pt x="114" y="173"/>
                    <a:pt x="60" y="0"/>
                    <a:pt x="30" y="9"/>
                  </a:cubicBezTo>
                  <a:close/>
                  <a:moveTo>
                    <a:pt x="284" y="551"/>
                  </a:moveTo>
                  <a:cubicBezTo>
                    <a:pt x="284" y="551"/>
                    <a:pt x="321" y="615"/>
                    <a:pt x="338" y="605"/>
                  </a:cubicBezTo>
                  <a:cubicBezTo>
                    <a:pt x="355" y="596"/>
                    <a:pt x="284" y="551"/>
                    <a:pt x="284" y="551"/>
                  </a:cubicBezTo>
                  <a:close/>
                  <a:moveTo>
                    <a:pt x="372" y="439"/>
                  </a:moveTo>
                  <a:cubicBezTo>
                    <a:pt x="372" y="439"/>
                    <a:pt x="477" y="488"/>
                    <a:pt x="488" y="467"/>
                  </a:cubicBezTo>
                  <a:cubicBezTo>
                    <a:pt x="499" y="446"/>
                    <a:pt x="372" y="439"/>
                    <a:pt x="372" y="439"/>
                  </a:cubicBezTo>
                  <a:close/>
                  <a:moveTo>
                    <a:pt x="378" y="387"/>
                  </a:moveTo>
                  <a:cubicBezTo>
                    <a:pt x="378" y="387"/>
                    <a:pt x="465" y="415"/>
                    <a:pt x="477" y="400"/>
                  </a:cubicBezTo>
                  <a:cubicBezTo>
                    <a:pt x="488" y="385"/>
                    <a:pt x="378" y="387"/>
                    <a:pt x="378" y="387"/>
                  </a:cubicBezTo>
                  <a:close/>
                  <a:moveTo>
                    <a:pt x="456" y="329"/>
                  </a:moveTo>
                  <a:cubicBezTo>
                    <a:pt x="456" y="308"/>
                    <a:pt x="378" y="346"/>
                    <a:pt x="378" y="346"/>
                  </a:cubicBezTo>
                  <a:cubicBezTo>
                    <a:pt x="378" y="346"/>
                    <a:pt x="456" y="349"/>
                    <a:pt x="456" y="329"/>
                  </a:cubicBezTo>
                  <a:close/>
                  <a:moveTo>
                    <a:pt x="284" y="56"/>
                  </a:moveTo>
                  <a:cubicBezTo>
                    <a:pt x="237" y="54"/>
                    <a:pt x="222" y="166"/>
                    <a:pt x="222" y="166"/>
                  </a:cubicBezTo>
                  <a:cubicBezTo>
                    <a:pt x="222" y="166"/>
                    <a:pt x="331" y="58"/>
                    <a:pt x="284" y="56"/>
                  </a:cubicBezTo>
                  <a:close/>
                  <a:moveTo>
                    <a:pt x="379" y="86"/>
                  </a:moveTo>
                  <a:cubicBezTo>
                    <a:pt x="351" y="86"/>
                    <a:pt x="290" y="185"/>
                    <a:pt x="290" y="185"/>
                  </a:cubicBezTo>
                  <a:cubicBezTo>
                    <a:pt x="290" y="185"/>
                    <a:pt x="407" y="86"/>
                    <a:pt x="379" y="86"/>
                  </a:cubicBezTo>
                  <a:close/>
                  <a:moveTo>
                    <a:pt x="428" y="142"/>
                  </a:moveTo>
                  <a:cubicBezTo>
                    <a:pt x="404" y="138"/>
                    <a:pt x="344" y="224"/>
                    <a:pt x="344" y="224"/>
                  </a:cubicBezTo>
                  <a:cubicBezTo>
                    <a:pt x="344" y="224"/>
                    <a:pt x="452" y="145"/>
                    <a:pt x="428" y="142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5" name="Freeform 73"/>
            <p:cNvSpPr/>
            <p:nvPr/>
          </p:nvSpPr>
          <p:spPr bwMode="auto">
            <a:xfrm>
              <a:off x="4459" y="257"/>
              <a:ext cx="709" cy="907"/>
            </a:xfrm>
            <a:custGeom>
              <a:avLst/>
              <a:gdLst>
                <a:gd name="T0" fmla="*/ 913 w 921"/>
                <a:gd name="T1" fmla="*/ 933 h 1177"/>
                <a:gd name="T2" fmla="*/ 785 w 921"/>
                <a:gd name="T3" fmla="*/ 670 h 1177"/>
                <a:gd name="T4" fmla="*/ 717 w 921"/>
                <a:gd name="T5" fmla="*/ 713 h 1177"/>
                <a:gd name="T6" fmla="*/ 549 w 921"/>
                <a:gd name="T7" fmla="*/ 647 h 1177"/>
                <a:gd name="T8" fmla="*/ 536 w 921"/>
                <a:gd name="T9" fmla="*/ 509 h 1177"/>
                <a:gd name="T10" fmla="*/ 571 w 921"/>
                <a:gd name="T11" fmla="*/ 439 h 1177"/>
                <a:gd name="T12" fmla="*/ 644 w 921"/>
                <a:gd name="T13" fmla="*/ 393 h 1177"/>
                <a:gd name="T14" fmla="*/ 369 w 921"/>
                <a:gd name="T15" fmla="*/ 0 h 1177"/>
                <a:gd name="T16" fmla="*/ 446 w 921"/>
                <a:gd name="T17" fmla="*/ 311 h 1177"/>
                <a:gd name="T18" fmla="*/ 0 w 921"/>
                <a:gd name="T19" fmla="*/ 504 h 1177"/>
                <a:gd name="T20" fmla="*/ 337 w 921"/>
                <a:gd name="T21" fmla="*/ 727 h 1177"/>
                <a:gd name="T22" fmla="*/ 218 w 921"/>
                <a:gd name="T23" fmla="*/ 1054 h 1177"/>
                <a:gd name="T24" fmla="*/ 674 w 921"/>
                <a:gd name="T25" fmla="*/ 899 h 1177"/>
                <a:gd name="T26" fmla="*/ 915 w 921"/>
                <a:gd name="T27" fmla="*/ 1068 h 1177"/>
                <a:gd name="T28" fmla="*/ 919 w 921"/>
                <a:gd name="T29" fmla="*/ 1063 h 1177"/>
                <a:gd name="T30" fmla="*/ 913 w 921"/>
                <a:gd name="T31" fmla="*/ 933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177">
                  <a:moveTo>
                    <a:pt x="913" y="933"/>
                  </a:moveTo>
                  <a:cubicBezTo>
                    <a:pt x="900" y="844"/>
                    <a:pt x="836" y="736"/>
                    <a:pt x="785" y="670"/>
                  </a:cubicBezTo>
                  <a:cubicBezTo>
                    <a:pt x="773" y="683"/>
                    <a:pt x="757" y="698"/>
                    <a:pt x="717" y="713"/>
                  </a:cubicBezTo>
                  <a:cubicBezTo>
                    <a:pt x="639" y="740"/>
                    <a:pt x="629" y="698"/>
                    <a:pt x="549" y="647"/>
                  </a:cubicBezTo>
                  <a:cubicBezTo>
                    <a:pt x="468" y="597"/>
                    <a:pt x="519" y="522"/>
                    <a:pt x="536" y="509"/>
                  </a:cubicBezTo>
                  <a:cubicBezTo>
                    <a:pt x="554" y="497"/>
                    <a:pt x="549" y="494"/>
                    <a:pt x="571" y="439"/>
                  </a:cubicBezTo>
                  <a:cubicBezTo>
                    <a:pt x="590" y="394"/>
                    <a:pt x="629" y="392"/>
                    <a:pt x="644" y="393"/>
                  </a:cubicBezTo>
                  <a:cubicBezTo>
                    <a:pt x="540" y="157"/>
                    <a:pt x="369" y="0"/>
                    <a:pt x="369" y="0"/>
                  </a:cubicBezTo>
                  <a:cubicBezTo>
                    <a:pt x="346" y="109"/>
                    <a:pt x="446" y="311"/>
                    <a:pt x="446" y="311"/>
                  </a:cubicBezTo>
                  <a:cubicBezTo>
                    <a:pt x="165" y="213"/>
                    <a:pt x="0" y="504"/>
                    <a:pt x="0" y="504"/>
                  </a:cubicBezTo>
                  <a:cubicBezTo>
                    <a:pt x="81" y="650"/>
                    <a:pt x="337" y="727"/>
                    <a:pt x="337" y="727"/>
                  </a:cubicBezTo>
                  <a:cubicBezTo>
                    <a:pt x="244" y="827"/>
                    <a:pt x="218" y="1054"/>
                    <a:pt x="218" y="1054"/>
                  </a:cubicBezTo>
                  <a:cubicBezTo>
                    <a:pt x="513" y="1177"/>
                    <a:pt x="674" y="899"/>
                    <a:pt x="674" y="899"/>
                  </a:cubicBezTo>
                  <a:cubicBezTo>
                    <a:pt x="741" y="1003"/>
                    <a:pt x="915" y="1068"/>
                    <a:pt x="915" y="1068"/>
                  </a:cubicBezTo>
                  <a:cubicBezTo>
                    <a:pt x="917" y="1067"/>
                    <a:pt x="918" y="1065"/>
                    <a:pt x="919" y="1063"/>
                  </a:cubicBezTo>
                  <a:cubicBezTo>
                    <a:pt x="921" y="1031"/>
                    <a:pt x="920" y="986"/>
                    <a:pt x="913" y="933"/>
                  </a:cubicBezTo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6" name="Freeform 74"/>
            <p:cNvSpPr>
              <a:spLocks noEditPoints="1"/>
            </p:cNvSpPr>
            <p:nvPr/>
          </p:nvSpPr>
          <p:spPr bwMode="auto">
            <a:xfrm>
              <a:off x="4655" y="441"/>
              <a:ext cx="479" cy="553"/>
            </a:xfrm>
            <a:custGeom>
              <a:avLst/>
              <a:gdLst>
                <a:gd name="T0" fmla="*/ 335 w 623"/>
                <a:gd name="T1" fmla="*/ 105 h 718"/>
                <a:gd name="T2" fmla="*/ 264 w 623"/>
                <a:gd name="T3" fmla="*/ 6 h 718"/>
                <a:gd name="T4" fmla="*/ 335 w 623"/>
                <a:gd name="T5" fmla="*/ 105 h 718"/>
                <a:gd name="T6" fmla="*/ 258 w 623"/>
                <a:gd name="T7" fmla="*/ 185 h 718"/>
                <a:gd name="T8" fmla="*/ 40 w 623"/>
                <a:gd name="T9" fmla="*/ 144 h 718"/>
                <a:gd name="T10" fmla="*/ 258 w 623"/>
                <a:gd name="T11" fmla="*/ 185 h 718"/>
                <a:gd name="T12" fmla="*/ 215 w 623"/>
                <a:gd name="T13" fmla="*/ 271 h 718"/>
                <a:gd name="T14" fmla="*/ 49 w 623"/>
                <a:gd name="T15" fmla="*/ 275 h 718"/>
                <a:gd name="T16" fmla="*/ 215 w 623"/>
                <a:gd name="T17" fmla="*/ 271 h 718"/>
                <a:gd name="T18" fmla="*/ 73 w 623"/>
                <a:gd name="T19" fmla="*/ 376 h 718"/>
                <a:gd name="T20" fmla="*/ 206 w 623"/>
                <a:gd name="T21" fmla="*/ 337 h 718"/>
                <a:gd name="T22" fmla="*/ 73 w 623"/>
                <a:gd name="T23" fmla="*/ 376 h 718"/>
                <a:gd name="T24" fmla="*/ 104 w 623"/>
                <a:gd name="T25" fmla="*/ 574 h 718"/>
                <a:gd name="T26" fmla="*/ 242 w 623"/>
                <a:gd name="T27" fmla="*/ 437 h 718"/>
                <a:gd name="T28" fmla="*/ 104 w 623"/>
                <a:gd name="T29" fmla="*/ 574 h 718"/>
                <a:gd name="T30" fmla="*/ 201 w 623"/>
                <a:gd name="T31" fmla="*/ 656 h 718"/>
                <a:gd name="T32" fmla="*/ 300 w 623"/>
                <a:gd name="T33" fmla="*/ 489 h 718"/>
                <a:gd name="T34" fmla="*/ 201 w 623"/>
                <a:gd name="T35" fmla="*/ 656 h 718"/>
                <a:gd name="T36" fmla="*/ 294 w 623"/>
                <a:gd name="T37" fmla="*/ 693 h 718"/>
                <a:gd name="T38" fmla="*/ 371 w 623"/>
                <a:gd name="T39" fmla="*/ 514 h 718"/>
                <a:gd name="T40" fmla="*/ 294 w 623"/>
                <a:gd name="T41" fmla="*/ 693 h 718"/>
                <a:gd name="T42" fmla="*/ 515 w 623"/>
                <a:gd name="T43" fmla="*/ 651 h 718"/>
                <a:gd name="T44" fmla="*/ 464 w 623"/>
                <a:gd name="T45" fmla="*/ 516 h 718"/>
                <a:gd name="T46" fmla="*/ 515 w 623"/>
                <a:gd name="T47" fmla="*/ 651 h 718"/>
                <a:gd name="T48" fmla="*/ 526 w 623"/>
                <a:gd name="T49" fmla="*/ 499 h 718"/>
                <a:gd name="T50" fmla="*/ 593 w 623"/>
                <a:gd name="T51" fmla="*/ 606 h 718"/>
                <a:gd name="T52" fmla="*/ 526 w 623"/>
                <a:gd name="T53" fmla="*/ 499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3" h="718">
                  <a:moveTo>
                    <a:pt x="335" y="105"/>
                  </a:moveTo>
                  <a:cubicBezTo>
                    <a:pt x="335" y="105"/>
                    <a:pt x="298" y="0"/>
                    <a:pt x="264" y="6"/>
                  </a:cubicBezTo>
                  <a:cubicBezTo>
                    <a:pt x="230" y="11"/>
                    <a:pt x="335" y="105"/>
                    <a:pt x="335" y="105"/>
                  </a:cubicBezTo>
                  <a:moveTo>
                    <a:pt x="258" y="185"/>
                  </a:moveTo>
                  <a:cubicBezTo>
                    <a:pt x="258" y="185"/>
                    <a:pt x="79" y="99"/>
                    <a:pt x="40" y="144"/>
                  </a:cubicBezTo>
                  <a:cubicBezTo>
                    <a:pt x="0" y="189"/>
                    <a:pt x="258" y="185"/>
                    <a:pt x="258" y="185"/>
                  </a:cubicBezTo>
                  <a:moveTo>
                    <a:pt x="215" y="271"/>
                  </a:moveTo>
                  <a:cubicBezTo>
                    <a:pt x="215" y="271"/>
                    <a:pt x="60" y="234"/>
                    <a:pt x="49" y="275"/>
                  </a:cubicBezTo>
                  <a:cubicBezTo>
                    <a:pt x="38" y="316"/>
                    <a:pt x="215" y="271"/>
                    <a:pt x="215" y="271"/>
                  </a:cubicBezTo>
                  <a:moveTo>
                    <a:pt x="73" y="376"/>
                  </a:moveTo>
                  <a:cubicBezTo>
                    <a:pt x="81" y="406"/>
                    <a:pt x="206" y="337"/>
                    <a:pt x="206" y="337"/>
                  </a:cubicBezTo>
                  <a:cubicBezTo>
                    <a:pt x="206" y="337"/>
                    <a:pt x="66" y="346"/>
                    <a:pt x="73" y="376"/>
                  </a:cubicBezTo>
                  <a:moveTo>
                    <a:pt x="104" y="574"/>
                  </a:moveTo>
                  <a:cubicBezTo>
                    <a:pt x="129" y="611"/>
                    <a:pt x="242" y="437"/>
                    <a:pt x="242" y="437"/>
                  </a:cubicBezTo>
                  <a:cubicBezTo>
                    <a:pt x="242" y="437"/>
                    <a:pt x="79" y="536"/>
                    <a:pt x="104" y="574"/>
                  </a:cubicBezTo>
                  <a:moveTo>
                    <a:pt x="201" y="656"/>
                  </a:moveTo>
                  <a:cubicBezTo>
                    <a:pt x="235" y="685"/>
                    <a:pt x="300" y="489"/>
                    <a:pt x="300" y="489"/>
                  </a:cubicBezTo>
                  <a:cubicBezTo>
                    <a:pt x="300" y="489"/>
                    <a:pt x="168" y="626"/>
                    <a:pt x="201" y="656"/>
                  </a:cubicBezTo>
                  <a:moveTo>
                    <a:pt x="294" y="693"/>
                  </a:moveTo>
                  <a:cubicBezTo>
                    <a:pt x="332" y="718"/>
                    <a:pt x="371" y="514"/>
                    <a:pt x="371" y="514"/>
                  </a:cubicBezTo>
                  <a:cubicBezTo>
                    <a:pt x="371" y="514"/>
                    <a:pt x="257" y="667"/>
                    <a:pt x="294" y="693"/>
                  </a:cubicBezTo>
                  <a:moveTo>
                    <a:pt x="515" y="651"/>
                  </a:moveTo>
                  <a:cubicBezTo>
                    <a:pt x="546" y="645"/>
                    <a:pt x="464" y="516"/>
                    <a:pt x="464" y="516"/>
                  </a:cubicBezTo>
                  <a:cubicBezTo>
                    <a:pt x="464" y="516"/>
                    <a:pt x="483" y="656"/>
                    <a:pt x="515" y="651"/>
                  </a:cubicBezTo>
                  <a:moveTo>
                    <a:pt x="526" y="499"/>
                  </a:moveTo>
                  <a:cubicBezTo>
                    <a:pt x="526" y="499"/>
                    <a:pt x="563" y="617"/>
                    <a:pt x="593" y="606"/>
                  </a:cubicBezTo>
                  <a:cubicBezTo>
                    <a:pt x="623" y="595"/>
                    <a:pt x="526" y="499"/>
                    <a:pt x="526" y="499"/>
                  </a:cubicBezTo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7" name="Freeform 76"/>
            <p:cNvSpPr/>
            <p:nvPr/>
          </p:nvSpPr>
          <p:spPr bwMode="auto">
            <a:xfrm>
              <a:off x="3090" y="387"/>
              <a:ext cx="897" cy="368"/>
            </a:xfrm>
            <a:custGeom>
              <a:avLst/>
              <a:gdLst>
                <a:gd name="T0" fmla="*/ 627 w 1166"/>
                <a:gd name="T1" fmla="*/ 65 h 477"/>
                <a:gd name="T2" fmla="*/ 1164 w 1166"/>
                <a:gd name="T3" fmla="*/ 245 h 477"/>
                <a:gd name="T4" fmla="*/ 1166 w 1166"/>
                <a:gd name="T5" fmla="*/ 246 h 477"/>
                <a:gd name="T6" fmla="*/ 1162 w 1166"/>
                <a:gd name="T7" fmla="*/ 266 h 477"/>
                <a:gd name="T8" fmla="*/ 1012 w 1166"/>
                <a:gd name="T9" fmla="*/ 199 h 477"/>
                <a:gd name="T10" fmla="*/ 996 w 1166"/>
                <a:gd name="T11" fmla="*/ 235 h 477"/>
                <a:gd name="T12" fmla="*/ 936 w 1166"/>
                <a:gd name="T13" fmla="*/ 294 h 477"/>
                <a:gd name="T14" fmla="*/ 958 w 1166"/>
                <a:gd name="T15" fmla="*/ 230 h 477"/>
                <a:gd name="T16" fmla="*/ 964 w 1166"/>
                <a:gd name="T17" fmla="*/ 177 h 477"/>
                <a:gd name="T18" fmla="*/ 920 w 1166"/>
                <a:gd name="T19" fmla="*/ 159 h 477"/>
                <a:gd name="T20" fmla="*/ 894 w 1166"/>
                <a:gd name="T21" fmla="*/ 196 h 477"/>
                <a:gd name="T22" fmla="*/ 796 w 1166"/>
                <a:gd name="T23" fmla="*/ 296 h 477"/>
                <a:gd name="T24" fmla="*/ 823 w 1166"/>
                <a:gd name="T25" fmla="*/ 228 h 477"/>
                <a:gd name="T26" fmla="*/ 851 w 1166"/>
                <a:gd name="T27" fmla="*/ 164 h 477"/>
                <a:gd name="T28" fmla="*/ 851 w 1166"/>
                <a:gd name="T29" fmla="*/ 135 h 477"/>
                <a:gd name="T30" fmla="*/ 770 w 1166"/>
                <a:gd name="T31" fmla="*/ 113 h 477"/>
                <a:gd name="T32" fmla="*/ 764 w 1166"/>
                <a:gd name="T33" fmla="*/ 165 h 477"/>
                <a:gd name="T34" fmla="*/ 621 w 1166"/>
                <a:gd name="T35" fmla="*/ 404 h 477"/>
                <a:gd name="T36" fmla="*/ 604 w 1166"/>
                <a:gd name="T37" fmla="*/ 370 h 477"/>
                <a:gd name="T38" fmla="*/ 704 w 1166"/>
                <a:gd name="T39" fmla="*/ 211 h 477"/>
                <a:gd name="T40" fmla="*/ 728 w 1166"/>
                <a:gd name="T41" fmla="*/ 103 h 477"/>
                <a:gd name="T42" fmla="*/ 649 w 1166"/>
                <a:gd name="T43" fmla="*/ 88 h 477"/>
                <a:gd name="T44" fmla="*/ 612 w 1166"/>
                <a:gd name="T45" fmla="*/ 81 h 477"/>
                <a:gd name="T46" fmla="*/ 608 w 1166"/>
                <a:gd name="T47" fmla="*/ 211 h 477"/>
                <a:gd name="T48" fmla="*/ 517 w 1166"/>
                <a:gd name="T49" fmla="*/ 385 h 477"/>
                <a:gd name="T50" fmla="*/ 464 w 1166"/>
                <a:gd name="T51" fmla="*/ 454 h 477"/>
                <a:gd name="T52" fmla="*/ 437 w 1166"/>
                <a:gd name="T53" fmla="*/ 412 h 477"/>
                <a:gd name="T54" fmla="*/ 547 w 1166"/>
                <a:gd name="T55" fmla="*/ 206 h 477"/>
                <a:gd name="T56" fmla="*/ 554 w 1166"/>
                <a:gd name="T57" fmla="*/ 74 h 477"/>
                <a:gd name="T58" fmla="*/ 473 w 1166"/>
                <a:gd name="T59" fmla="*/ 69 h 477"/>
                <a:gd name="T60" fmla="*/ 411 w 1166"/>
                <a:gd name="T61" fmla="*/ 293 h 477"/>
                <a:gd name="T62" fmla="*/ 324 w 1166"/>
                <a:gd name="T63" fmla="*/ 425 h 477"/>
                <a:gd name="T64" fmla="*/ 329 w 1166"/>
                <a:gd name="T65" fmla="*/ 361 h 477"/>
                <a:gd name="T66" fmla="*/ 410 w 1166"/>
                <a:gd name="T67" fmla="*/ 126 h 477"/>
                <a:gd name="T68" fmla="*/ 413 w 1166"/>
                <a:gd name="T69" fmla="*/ 70 h 477"/>
                <a:gd name="T70" fmla="*/ 284 w 1166"/>
                <a:gd name="T71" fmla="*/ 86 h 477"/>
                <a:gd name="T72" fmla="*/ 292 w 1166"/>
                <a:gd name="T73" fmla="*/ 193 h 477"/>
                <a:gd name="T74" fmla="*/ 281 w 1166"/>
                <a:gd name="T75" fmla="*/ 334 h 477"/>
                <a:gd name="T76" fmla="*/ 173 w 1166"/>
                <a:gd name="T77" fmla="*/ 451 h 477"/>
                <a:gd name="T78" fmla="*/ 165 w 1166"/>
                <a:gd name="T79" fmla="*/ 413 h 477"/>
                <a:gd name="T80" fmla="*/ 239 w 1166"/>
                <a:gd name="T81" fmla="*/ 280 h 477"/>
                <a:gd name="T82" fmla="*/ 224 w 1166"/>
                <a:gd name="T83" fmla="*/ 104 h 477"/>
                <a:gd name="T84" fmla="*/ 226 w 1166"/>
                <a:gd name="T85" fmla="*/ 100 h 477"/>
                <a:gd name="T86" fmla="*/ 183 w 1166"/>
                <a:gd name="T87" fmla="*/ 115 h 477"/>
                <a:gd name="T88" fmla="*/ 172 w 1166"/>
                <a:gd name="T89" fmla="*/ 185 h 477"/>
                <a:gd name="T90" fmla="*/ 92 w 1166"/>
                <a:gd name="T91" fmla="*/ 324 h 477"/>
                <a:gd name="T92" fmla="*/ 71 w 1166"/>
                <a:gd name="T93" fmla="*/ 311 h 477"/>
                <a:gd name="T94" fmla="*/ 106 w 1166"/>
                <a:gd name="T95" fmla="*/ 241 h 477"/>
                <a:gd name="T96" fmla="*/ 102 w 1166"/>
                <a:gd name="T97" fmla="*/ 152 h 477"/>
                <a:gd name="T98" fmla="*/ 61 w 1166"/>
                <a:gd name="T99" fmla="*/ 176 h 477"/>
                <a:gd name="T100" fmla="*/ 0 w 1166"/>
                <a:gd name="T101" fmla="*/ 191 h 477"/>
                <a:gd name="T102" fmla="*/ 627 w 1166"/>
                <a:gd name="T103" fmla="*/ 6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6" h="477">
                  <a:moveTo>
                    <a:pt x="627" y="65"/>
                  </a:moveTo>
                  <a:cubicBezTo>
                    <a:pt x="988" y="135"/>
                    <a:pt x="1026" y="198"/>
                    <a:pt x="1164" y="245"/>
                  </a:cubicBezTo>
                  <a:cubicBezTo>
                    <a:pt x="1164" y="245"/>
                    <a:pt x="1165" y="246"/>
                    <a:pt x="1166" y="246"/>
                  </a:cubicBezTo>
                  <a:cubicBezTo>
                    <a:pt x="1162" y="266"/>
                    <a:pt x="1162" y="266"/>
                    <a:pt x="1162" y="266"/>
                  </a:cubicBezTo>
                  <a:cubicBezTo>
                    <a:pt x="1108" y="248"/>
                    <a:pt x="1066" y="225"/>
                    <a:pt x="1012" y="199"/>
                  </a:cubicBezTo>
                  <a:cubicBezTo>
                    <a:pt x="1009" y="208"/>
                    <a:pt x="1004" y="220"/>
                    <a:pt x="996" y="235"/>
                  </a:cubicBezTo>
                  <a:cubicBezTo>
                    <a:pt x="980" y="267"/>
                    <a:pt x="951" y="308"/>
                    <a:pt x="936" y="294"/>
                  </a:cubicBezTo>
                  <a:cubicBezTo>
                    <a:pt x="922" y="279"/>
                    <a:pt x="950" y="255"/>
                    <a:pt x="958" y="230"/>
                  </a:cubicBezTo>
                  <a:cubicBezTo>
                    <a:pt x="963" y="214"/>
                    <a:pt x="964" y="190"/>
                    <a:pt x="964" y="177"/>
                  </a:cubicBezTo>
                  <a:cubicBezTo>
                    <a:pt x="950" y="171"/>
                    <a:pt x="936" y="165"/>
                    <a:pt x="920" y="159"/>
                  </a:cubicBezTo>
                  <a:cubicBezTo>
                    <a:pt x="914" y="163"/>
                    <a:pt x="902" y="173"/>
                    <a:pt x="894" y="196"/>
                  </a:cubicBezTo>
                  <a:cubicBezTo>
                    <a:pt x="881" y="229"/>
                    <a:pt x="820" y="311"/>
                    <a:pt x="796" y="296"/>
                  </a:cubicBezTo>
                  <a:cubicBezTo>
                    <a:pt x="773" y="281"/>
                    <a:pt x="811" y="249"/>
                    <a:pt x="823" y="228"/>
                  </a:cubicBezTo>
                  <a:cubicBezTo>
                    <a:pt x="834" y="206"/>
                    <a:pt x="853" y="191"/>
                    <a:pt x="851" y="164"/>
                  </a:cubicBezTo>
                  <a:cubicBezTo>
                    <a:pt x="850" y="154"/>
                    <a:pt x="850" y="144"/>
                    <a:pt x="851" y="135"/>
                  </a:cubicBezTo>
                  <a:cubicBezTo>
                    <a:pt x="826" y="128"/>
                    <a:pt x="799" y="120"/>
                    <a:pt x="770" y="113"/>
                  </a:cubicBezTo>
                  <a:cubicBezTo>
                    <a:pt x="770" y="124"/>
                    <a:pt x="769" y="141"/>
                    <a:pt x="764" y="165"/>
                  </a:cubicBezTo>
                  <a:cubicBezTo>
                    <a:pt x="754" y="216"/>
                    <a:pt x="684" y="414"/>
                    <a:pt x="621" y="404"/>
                  </a:cubicBezTo>
                  <a:cubicBezTo>
                    <a:pt x="621" y="404"/>
                    <a:pt x="590" y="404"/>
                    <a:pt x="604" y="370"/>
                  </a:cubicBezTo>
                  <a:cubicBezTo>
                    <a:pt x="618" y="335"/>
                    <a:pt x="689" y="267"/>
                    <a:pt x="704" y="211"/>
                  </a:cubicBezTo>
                  <a:cubicBezTo>
                    <a:pt x="716" y="166"/>
                    <a:pt x="730" y="132"/>
                    <a:pt x="728" y="103"/>
                  </a:cubicBezTo>
                  <a:cubicBezTo>
                    <a:pt x="704" y="98"/>
                    <a:pt x="678" y="93"/>
                    <a:pt x="649" y="88"/>
                  </a:cubicBezTo>
                  <a:cubicBezTo>
                    <a:pt x="637" y="85"/>
                    <a:pt x="624" y="83"/>
                    <a:pt x="612" y="81"/>
                  </a:cubicBezTo>
                  <a:cubicBezTo>
                    <a:pt x="616" y="111"/>
                    <a:pt x="620" y="166"/>
                    <a:pt x="608" y="211"/>
                  </a:cubicBezTo>
                  <a:cubicBezTo>
                    <a:pt x="591" y="276"/>
                    <a:pt x="539" y="332"/>
                    <a:pt x="517" y="385"/>
                  </a:cubicBezTo>
                  <a:cubicBezTo>
                    <a:pt x="495" y="438"/>
                    <a:pt x="477" y="457"/>
                    <a:pt x="464" y="454"/>
                  </a:cubicBezTo>
                  <a:cubicBezTo>
                    <a:pt x="464" y="454"/>
                    <a:pt x="428" y="465"/>
                    <a:pt x="437" y="412"/>
                  </a:cubicBezTo>
                  <a:cubicBezTo>
                    <a:pt x="446" y="360"/>
                    <a:pt x="533" y="287"/>
                    <a:pt x="547" y="206"/>
                  </a:cubicBezTo>
                  <a:cubicBezTo>
                    <a:pt x="560" y="135"/>
                    <a:pt x="556" y="86"/>
                    <a:pt x="554" y="74"/>
                  </a:cubicBezTo>
                  <a:cubicBezTo>
                    <a:pt x="526" y="72"/>
                    <a:pt x="499" y="70"/>
                    <a:pt x="473" y="69"/>
                  </a:cubicBezTo>
                  <a:cubicBezTo>
                    <a:pt x="451" y="112"/>
                    <a:pt x="442" y="199"/>
                    <a:pt x="411" y="293"/>
                  </a:cubicBezTo>
                  <a:cubicBezTo>
                    <a:pt x="378" y="395"/>
                    <a:pt x="343" y="434"/>
                    <a:pt x="324" y="425"/>
                  </a:cubicBezTo>
                  <a:cubicBezTo>
                    <a:pt x="305" y="415"/>
                    <a:pt x="316" y="383"/>
                    <a:pt x="329" y="361"/>
                  </a:cubicBezTo>
                  <a:cubicBezTo>
                    <a:pt x="342" y="338"/>
                    <a:pt x="401" y="170"/>
                    <a:pt x="410" y="126"/>
                  </a:cubicBezTo>
                  <a:cubicBezTo>
                    <a:pt x="414" y="101"/>
                    <a:pt x="414" y="82"/>
                    <a:pt x="413" y="70"/>
                  </a:cubicBezTo>
                  <a:cubicBezTo>
                    <a:pt x="365" y="72"/>
                    <a:pt x="322" y="78"/>
                    <a:pt x="284" y="86"/>
                  </a:cubicBezTo>
                  <a:cubicBezTo>
                    <a:pt x="285" y="111"/>
                    <a:pt x="287" y="157"/>
                    <a:pt x="292" y="193"/>
                  </a:cubicBezTo>
                  <a:cubicBezTo>
                    <a:pt x="300" y="245"/>
                    <a:pt x="305" y="286"/>
                    <a:pt x="281" y="334"/>
                  </a:cubicBezTo>
                  <a:cubicBezTo>
                    <a:pt x="257" y="382"/>
                    <a:pt x="193" y="477"/>
                    <a:pt x="173" y="451"/>
                  </a:cubicBezTo>
                  <a:cubicBezTo>
                    <a:pt x="173" y="451"/>
                    <a:pt x="149" y="438"/>
                    <a:pt x="165" y="413"/>
                  </a:cubicBezTo>
                  <a:cubicBezTo>
                    <a:pt x="180" y="388"/>
                    <a:pt x="229" y="349"/>
                    <a:pt x="239" y="280"/>
                  </a:cubicBezTo>
                  <a:cubicBezTo>
                    <a:pt x="249" y="211"/>
                    <a:pt x="224" y="104"/>
                    <a:pt x="224" y="104"/>
                  </a:cubicBezTo>
                  <a:cubicBezTo>
                    <a:pt x="226" y="100"/>
                    <a:pt x="226" y="100"/>
                    <a:pt x="226" y="100"/>
                  </a:cubicBezTo>
                  <a:cubicBezTo>
                    <a:pt x="210" y="105"/>
                    <a:pt x="196" y="110"/>
                    <a:pt x="183" y="115"/>
                  </a:cubicBezTo>
                  <a:cubicBezTo>
                    <a:pt x="180" y="128"/>
                    <a:pt x="172" y="157"/>
                    <a:pt x="172" y="185"/>
                  </a:cubicBezTo>
                  <a:cubicBezTo>
                    <a:pt x="171" y="224"/>
                    <a:pt x="166" y="306"/>
                    <a:pt x="92" y="324"/>
                  </a:cubicBezTo>
                  <a:cubicBezTo>
                    <a:pt x="92" y="324"/>
                    <a:pt x="68" y="334"/>
                    <a:pt x="71" y="311"/>
                  </a:cubicBezTo>
                  <a:cubicBezTo>
                    <a:pt x="74" y="288"/>
                    <a:pt x="104" y="282"/>
                    <a:pt x="106" y="241"/>
                  </a:cubicBezTo>
                  <a:cubicBezTo>
                    <a:pt x="108" y="210"/>
                    <a:pt x="104" y="169"/>
                    <a:pt x="102" y="152"/>
                  </a:cubicBezTo>
                  <a:cubicBezTo>
                    <a:pt x="84" y="162"/>
                    <a:pt x="70" y="170"/>
                    <a:pt x="61" y="176"/>
                  </a:cubicBezTo>
                  <a:cubicBezTo>
                    <a:pt x="37" y="192"/>
                    <a:pt x="15" y="193"/>
                    <a:pt x="0" y="191"/>
                  </a:cubicBezTo>
                  <a:cubicBezTo>
                    <a:pt x="32" y="169"/>
                    <a:pt x="290" y="0"/>
                    <a:pt x="627" y="65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8" name="Freeform 77"/>
            <p:cNvSpPr/>
            <p:nvPr/>
          </p:nvSpPr>
          <p:spPr bwMode="auto">
            <a:xfrm>
              <a:off x="3011" y="245"/>
              <a:ext cx="980" cy="332"/>
            </a:xfrm>
            <a:custGeom>
              <a:avLst/>
              <a:gdLst>
                <a:gd name="T0" fmla="*/ 1266 w 1273"/>
                <a:gd name="T1" fmla="*/ 430 h 431"/>
                <a:gd name="T2" fmla="*/ 729 w 1273"/>
                <a:gd name="T3" fmla="*/ 250 h 431"/>
                <a:gd name="T4" fmla="*/ 102 w 1273"/>
                <a:gd name="T5" fmla="*/ 376 h 431"/>
                <a:gd name="T6" fmla="*/ 76 w 1273"/>
                <a:gd name="T7" fmla="*/ 368 h 431"/>
                <a:gd name="T8" fmla="*/ 169 w 1273"/>
                <a:gd name="T9" fmla="*/ 309 h 431"/>
                <a:gd name="T10" fmla="*/ 101 w 1273"/>
                <a:gd name="T11" fmla="*/ 276 h 431"/>
                <a:gd name="T12" fmla="*/ 2 w 1273"/>
                <a:gd name="T13" fmla="*/ 248 h 431"/>
                <a:gd name="T14" fmla="*/ 216 w 1273"/>
                <a:gd name="T15" fmla="*/ 290 h 431"/>
                <a:gd name="T16" fmla="*/ 308 w 1273"/>
                <a:gd name="T17" fmla="*/ 258 h 431"/>
                <a:gd name="T18" fmla="*/ 224 w 1273"/>
                <a:gd name="T19" fmla="*/ 200 h 431"/>
                <a:gd name="T20" fmla="*/ 135 w 1273"/>
                <a:gd name="T21" fmla="*/ 146 h 431"/>
                <a:gd name="T22" fmla="*/ 357 w 1273"/>
                <a:gd name="T23" fmla="*/ 243 h 431"/>
                <a:gd name="T24" fmla="*/ 460 w 1273"/>
                <a:gd name="T25" fmla="*/ 222 h 431"/>
                <a:gd name="T26" fmla="*/ 363 w 1273"/>
                <a:gd name="T27" fmla="*/ 134 h 431"/>
                <a:gd name="T28" fmla="*/ 422 w 1273"/>
                <a:gd name="T29" fmla="*/ 128 h 431"/>
                <a:gd name="T30" fmla="*/ 529 w 1273"/>
                <a:gd name="T31" fmla="*/ 217 h 431"/>
                <a:gd name="T32" fmla="*/ 639 w 1273"/>
                <a:gd name="T33" fmla="*/ 219 h 431"/>
                <a:gd name="T34" fmla="*/ 621 w 1273"/>
                <a:gd name="T35" fmla="*/ 173 h 431"/>
                <a:gd name="T36" fmla="*/ 515 w 1273"/>
                <a:gd name="T37" fmla="*/ 35 h 431"/>
                <a:gd name="T38" fmla="*/ 622 w 1273"/>
                <a:gd name="T39" fmla="*/ 110 h 431"/>
                <a:gd name="T40" fmla="*/ 699 w 1273"/>
                <a:gd name="T41" fmla="*/ 223 h 431"/>
                <a:gd name="T42" fmla="*/ 813 w 1273"/>
                <a:gd name="T43" fmla="*/ 240 h 431"/>
                <a:gd name="T44" fmla="*/ 747 w 1273"/>
                <a:gd name="T45" fmla="*/ 75 h 431"/>
                <a:gd name="T46" fmla="*/ 806 w 1273"/>
                <a:gd name="T47" fmla="*/ 133 h 431"/>
                <a:gd name="T48" fmla="*/ 853 w 1273"/>
                <a:gd name="T49" fmla="*/ 248 h 431"/>
                <a:gd name="T50" fmla="*/ 951 w 1273"/>
                <a:gd name="T51" fmla="*/ 275 h 431"/>
                <a:gd name="T52" fmla="*/ 943 w 1273"/>
                <a:gd name="T53" fmla="*/ 216 h 431"/>
                <a:gd name="T54" fmla="*/ 958 w 1273"/>
                <a:gd name="T55" fmla="*/ 177 h 431"/>
                <a:gd name="T56" fmla="*/ 998 w 1273"/>
                <a:gd name="T57" fmla="*/ 255 h 431"/>
                <a:gd name="T58" fmla="*/ 1024 w 1273"/>
                <a:gd name="T59" fmla="*/ 300 h 431"/>
                <a:gd name="T60" fmla="*/ 1069 w 1273"/>
                <a:gd name="T61" fmla="*/ 318 h 431"/>
                <a:gd name="T62" fmla="*/ 1072 w 1273"/>
                <a:gd name="T63" fmla="*/ 273 h 431"/>
                <a:gd name="T64" fmla="*/ 1096 w 1273"/>
                <a:gd name="T65" fmla="*/ 265 h 431"/>
                <a:gd name="T66" fmla="*/ 1110 w 1273"/>
                <a:gd name="T67" fmla="*/ 335 h 431"/>
                <a:gd name="T68" fmla="*/ 1273 w 1273"/>
                <a:gd name="T69" fmla="*/ 409 h 431"/>
                <a:gd name="T70" fmla="*/ 1268 w 1273"/>
                <a:gd name="T71" fmla="*/ 431 h 431"/>
                <a:gd name="T72" fmla="*/ 1266 w 1273"/>
                <a:gd name="T7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431">
                  <a:moveTo>
                    <a:pt x="1266" y="430"/>
                  </a:moveTo>
                  <a:cubicBezTo>
                    <a:pt x="1128" y="383"/>
                    <a:pt x="1090" y="320"/>
                    <a:pt x="729" y="250"/>
                  </a:cubicBezTo>
                  <a:cubicBezTo>
                    <a:pt x="392" y="185"/>
                    <a:pt x="134" y="354"/>
                    <a:pt x="102" y="376"/>
                  </a:cubicBezTo>
                  <a:cubicBezTo>
                    <a:pt x="86" y="374"/>
                    <a:pt x="76" y="368"/>
                    <a:pt x="76" y="368"/>
                  </a:cubicBezTo>
                  <a:cubicBezTo>
                    <a:pt x="72" y="360"/>
                    <a:pt x="110" y="336"/>
                    <a:pt x="169" y="309"/>
                  </a:cubicBezTo>
                  <a:cubicBezTo>
                    <a:pt x="156" y="299"/>
                    <a:pt x="132" y="282"/>
                    <a:pt x="101" y="276"/>
                  </a:cubicBezTo>
                  <a:cubicBezTo>
                    <a:pt x="55" y="267"/>
                    <a:pt x="0" y="273"/>
                    <a:pt x="2" y="248"/>
                  </a:cubicBezTo>
                  <a:cubicBezTo>
                    <a:pt x="3" y="225"/>
                    <a:pt x="137" y="242"/>
                    <a:pt x="216" y="290"/>
                  </a:cubicBezTo>
                  <a:cubicBezTo>
                    <a:pt x="244" y="279"/>
                    <a:pt x="275" y="268"/>
                    <a:pt x="308" y="258"/>
                  </a:cubicBezTo>
                  <a:cubicBezTo>
                    <a:pt x="296" y="242"/>
                    <a:pt x="268" y="212"/>
                    <a:pt x="224" y="200"/>
                  </a:cubicBezTo>
                  <a:cubicBezTo>
                    <a:pt x="164" y="184"/>
                    <a:pt x="113" y="167"/>
                    <a:pt x="135" y="146"/>
                  </a:cubicBezTo>
                  <a:cubicBezTo>
                    <a:pt x="156" y="125"/>
                    <a:pt x="313" y="186"/>
                    <a:pt x="357" y="243"/>
                  </a:cubicBezTo>
                  <a:cubicBezTo>
                    <a:pt x="391" y="234"/>
                    <a:pt x="426" y="227"/>
                    <a:pt x="460" y="222"/>
                  </a:cubicBezTo>
                  <a:cubicBezTo>
                    <a:pt x="439" y="199"/>
                    <a:pt x="383" y="140"/>
                    <a:pt x="363" y="134"/>
                  </a:cubicBezTo>
                  <a:cubicBezTo>
                    <a:pt x="338" y="126"/>
                    <a:pt x="376" y="91"/>
                    <a:pt x="422" y="128"/>
                  </a:cubicBezTo>
                  <a:cubicBezTo>
                    <a:pt x="459" y="157"/>
                    <a:pt x="499" y="195"/>
                    <a:pt x="529" y="217"/>
                  </a:cubicBezTo>
                  <a:cubicBezTo>
                    <a:pt x="567" y="216"/>
                    <a:pt x="603" y="217"/>
                    <a:pt x="639" y="219"/>
                  </a:cubicBezTo>
                  <a:cubicBezTo>
                    <a:pt x="634" y="203"/>
                    <a:pt x="626" y="183"/>
                    <a:pt x="621" y="173"/>
                  </a:cubicBezTo>
                  <a:cubicBezTo>
                    <a:pt x="611" y="157"/>
                    <a:pt x="490" y="70"/>
                    <a:pt x="515" y="35"/>
                  </a:cubicBezTo>
                  <a:cubicBezTo>
                    <a:pt x="539" y="0"/>
                    <a:pt x="591" y="75"/>
                    <a:pt x="622" y="110"/>
                  </a:cubicBezTo>
                  <a:cubicBezTo>
                    <a:pt x="646" y="136"/>
                    <a:pt x="682" y="195"/>
                    <a:pt x="699" y="223"/>
                  </a:cubicBezTo>
                  <a:cubicBezTo>
                    <a:pt x="738" y="227"/>
                    <a:pt x="776" y="233"/>
                    <a:pt x="813" y="240"/>
                  </a:cubicBezTo>
                  <a:cubicBezTo>
                    <a:pt x="787" y="189"/>
                    <a:pt x="736" y="96"/>
                    <a:pt x="747" y="75"/>
                  </a:cubicBezTo>
                  <a:cubicBezTo>
                    <a:pt x="761" y="50"/>
                    <a:pt x="795" y="91"/>
                    <a:pt x="806" y="133"/>
                  </a:cubicBezTo>
                  <a:cubicBezTo>
                    <a:pt x="814" y="161"/>
                    <a:pt x="838" y="215"/>
                    <a:pt x="853" y="248"/>
                  </a:cubicBezTo>
                  <a:cubicBezTo>
                    <a:pt x="887" y="256"/>
                    <a:pt x="919" y="265"/>
                    <a:pt x="951" y="275"/>
                  </a:cubicBezTo>
                  <a:cubicBezTo>
                    <a:pt x="952" y="259"/>
                    <a:pt x="951" y="232"/>
                    <a:pt x="943" y="216"/>
                  </a:cubicBezTo>
                  <a:cubicBezTo>
                    <a:pt x="932" y="193"/>
                    <a:pt x="936" y="172"/>
                    <a:pt x="958" y="177"/>
                  </a:cubicBezTo>
                  <a:cubicBezTo>
                    <a:pt x="981" y="181"/>
                    <a:pt x="985" y="223"/>
                    <a:pt x="998" y="255"/>
                  </a:cubicBezTo>
                  <a:cubicBezTo>
                    <a:pt x="1005" y="271"/>
                    <a:pt x="1015" y="288"/>
                    <a:pt x="1024" y="300"/>
                  </a:cubicBezTo>
                  <a:cubicBezTo>
                    <a:pt x="1040" y="306"/>
                    <a:pt x="1055" y="312"/>
                    <a:pt x="1069" y="318"/>
                  </a:cubicBezTo>
                  <a:cubicBezTo>
                    <a:pt x="1072" y="273"/>
                    <a:pt x="1072" y="273"/>
                    <a:pt x="1072" y="273"/>
                  </a:cubicBezTo>
                  <a:cubicBezTo>
                    <a:pt x="1072" y="273"/>
                    <a:pt x="1082" y="255"/>
                    <a:pt x="1096" y="265"/>
                  </a:cubicBezTo>
                  <a:cubicBezTo>
                    <a:pt x="1107" y="273"/>
                    <a:pt x="1108" y="314"/>
                    <a:pt x="1110" y="335"/>
                  </a:cubicBezTo>
                  <a:cubicBezTo>
                    <a:pt x="1181" y="366"/>
                    <a:pt x="1233" y="394"/>
                    <a:pt x="1273" y="409"/>
                  </a:cubicBezTo>
                  <a:cubicBezTo>
                    <a:pt x="1268" y="431"/>
                    <a:pt x="1268" y="431"/>
                    <a:pt x="1268" y="431"/>
                  </a:cubicBezTo>
                  <a:cubicBezTo>
                    <a:pt x="1267" y="431"/>
                    <a:pt x="1266" y="430"/>
                    <a:pt x="1266" y="430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9" name="Freeform 79"/>
            <p:cNvSpPr/>
            <p:nvPr/>
          </p:nvSpPr>
          <p:spPr bwMode="auto">
            <a:xfrm>
              <a:off x="5041" y="3206"/>
              <a:ext cx="494" cy="780"/>
            </a:xfrm>
            <a:custGeom>
              <a:avLst/>
              <a:gdLst>
                <a:gd name="T0" fmla="*/ 427 w 642"/>
                <a:gd name="T1" fmla="*/ 621 h 1013"/>
                <a:gd name="T2" fmla="*/ 18 w 642"/>
                <a:gd name="T3" fmla="*/ 1011 h 1013"/>
                <a:gd name="T4" fmla="*/ 16 w 642"/>
                <a:gd name="T5" fmla="*/ 1013 h 1013"/>
                <a:gd name="T6" fmla="*/ 0 w 642"/>
                <a:gd name="T7" fmla="*/ 1000 h 1013"/>
                <a:gd name="T8" fmla="*/ 130 w 642"/>
                <a:gd name="T9" fmla="*/ 899 h 1013"/>
                <a:gd name="T10" fmla="*/ 105 w 642"/>
                <a:gd name="T11" fmla="*/ 868 h 1013"/>
                <a:gd name="T12" fmla="*/ 81 w 642"/>
                <a:gd name="T13" fmla="*/ 788 h 1013"/>
                <a:gd name="T14" fmla="*/ 127 w 642"/>
                <a:gd name="T15" fmla="*/ 836 h 1013"/>
                <a:gd name="T16" fmla="*/ 171 w 642"/>
                <a:gd name="T17" fmla="*/ 867 h 1013"/>
                <a:gd name="T18" fmla="*/ 208 w 642"/>
                <a:gd name="T19" fmla="*/ 836 h 1013"/>
                <a:gd name="T20" fmla="*/ 187 w 642"/>
                <a:gd name="T21" fmla="*/ 795 h 1013"/>
                <a:gd name="T22" fmla="*/ 144 w 642"/>
                <a:gd name="T23" fmla="*/ 662 h 1013"/>
                <a:gd name="T24" fmla="*/ 192 w 642"/>
                <a:gd name="T25" fmla="*/ 718 h 1013"/>
                <a:gd name="T26" fmla="*/ 235 w 642"/>
                <a:gd name="T27" fmla="*/ 772 h 1013"/>
                <a:gd name="T28" fmla="*/ 261 w 642"/>
                <a:gd name="T29" fmla="*/ 786 h 1013"/>
                <a:gd name="T30" fmla="*/ 319 w 642"/>
                <a:gd name="T31" fmla="*/ 724 h 1013"/>
                <a:gd name="T32" fmla="*/ 275 w 642"/>
                <a:gd name="T33" fmla="*/ 695 h 1013"/>
                <a:gd name="T34" fmla="*/ 130 w 642"/>
                <a:gd name="T35" fmla="*/ 457 h 1013"/>
                <a:gd name="T36" fmla="*/ 169 w 642"/>
                <a:gd name="T37" fmla="*/ 458 h 1013"/>
                <a:gd name="T38" fmla="*/ 263 w 642"/>
                <a:gd name="T39" fmla="*/ 620 h 1013"/>
                <a:gd name="T40" fmla="*/ 346 w 642"/>
                <a:gd name="T41" fmla="*/ 692 h 1013"/>
                <a:gd name="T42" fmla="*/ 397 w 642"/>
                <a:gd name="T43" fmla="*/ 630 h 1013"/>
                <a:gd name="T44" fmla="*/ 420 w 642"/>
                <a:gd name="T45" fmla="*/ 599 h 1013"/>
                <a:gd name="T46" fmla="*/ 307 w 642"/>
                <a:gd name="T47" fmla="*/ 535 h 1013"/>
                <a:gd name="T48" fmla="*/ 195 w 642"/>
                <a:gd name="T49" fmla="*/ 374 h 1013"/>
                <a:gd name="T50" fmla="*/ 159 w 642"/>
                <a:gd name="T51" fmla="*/ 295 h 1013"/>
                <a:gd name="T52" fmla="*/ 208 w 642"/>
                <a:gd name="T53" fmla="*/ 290 h 1013"/>
                <a:gd name="T54" fmla="*/ 340 w 642"/>
                <a:gd name="T55" fmla="*/ 484 h 1013"/>
                <a:gd name="T56" fmla="*/ 453 w 642"/>
                <a:gd name="T57" fmla="*/ 552 h 1013"/>
                <a:gd name="T58" fmla="*/ 495 w 642"/>
                <a:gd name="T59" fmla="*/ 482 h 1013"/>
                <a:gd name="T60" fmla="*/ 326 w 642"/>
                <a:gd name="T61" fmla="*/ 324 h 1013"/>
                <a:gd name="T62" fmla="*/ 250 w 642"/>
                <a:gd name="T63" fmla="*/ 185 h 1013"/>
                <a:gd name="T64" fmla="*/ 304 w 642"/>
                <a:gd name="T65" fmla="*/ 219 h 1013"/>
                <a:gd name="T66" fmla="*/ 474 w 642"/>
                <a:gd name="T67" fmla="*/ 400 h 1013"/>
                <a:gd name="T68" fmla="*/ 522 w 642"/>
                <a:gd name="T69" fmla="*/ 429 h 1013"/>
                <a:gd name="T70" fmla="*/ 569 w 642"/>
                <a:gd name="T71" fmla="*/ 308 h 1013"/>
                <a:gd name="T72" fmla="*/ 470 w 642"/>
                <a:gd name="T73" fmla="*/ 264 h 1013"/>
                <a:gd name="T74" fmla="*/ 350 w 642"/>
                <a:gd name="T75" fmla="*/ 189 h 1013"/>
                <a:gd name="T76" fmla="*/ 297 w 642"/>
                <a:gd name="T77" fmla="*/ 39 h 1013"/>
                <a:gd name="T78" fmla="*/ 335 w 642"/>
                <a:gd name="T79" fmla="*/ 49 h 1013"/>
                <a:gd name="T80" fmla="*/ 418 w 642"/>
                <a:gd name="T81" fmla="*/ 177 h 1013"/>
                <a:gd name="T82" fmla="*/ 581 w 642"/>
                <a:gd name="T83" fmla="*/ 246 h 1013"/>
                <a:gd name="T84" fmla="*/ 583 w 642"/>
                <a:gd name="T85" fmla="*/ 249 h 1013"/>
                <a:gd name="T86" fmla="*/ 590 w 642"/>
                <a:gd name="T87" fmla="*/ 204 h 1013"/>
                <a:gd name="T88" fmla="*/ 533 w 642"/>
                <a:gd name="T89" fmla="*/ 162 h 1013"/>
                <a:gd name="T90" fmla="*/ 447 w 642"/>
                <a:gd name="T91" fmla="*/ 26 h 1013"/>
                <a:gd name="T92" fmla="*/ 469 w 642"/>
                <a:gd name="T93" fmla="*/ 14 h 1013"/>
                <a:gd name="T94" fmla="*/ 514 w 642"/>
                <a:gd name="T95" fmla="*/ 78 h 1013"/>
                <a:gd name="T96" fmla="*/ 595 w 642"/>
                <a:gd name="T97" fmla="*/ 115 h 1013"/>
                <a:gd name="T98" fmla="*/ 593 w 642"/>
                <a:gd name="T99" fmla="*/ 68 h 1013"/>
                <a:gd name="T100" fmla="*/ 608 w 642"/>
                <a:gd name="T101" fmla="*/ 7 h 1013"/>
                <a:gd name="T102" fmla="*/ 427 w 642"/>
                <a:gd name="T103" fmla="*/ 621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2" h="1013">
                  <a:moveTo>
                    <a:pt x="427" y="621"/>
                  </a:moveTo>
                  <a:cubicBezTo>
                    <a:pt x="198" y="907"/>
                    <a:pt x="124" y="911"/>
                    <a:pt x="18" y="1011"/>
                  </a:cubicBezTo>
                  <a:cubicBezTo>
                    <a:pt x="17" y="1012"/>
                    <a:pt x="17" y="1013"/>
                    <a:pt x="16" y="101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41" y="960"/>
                    <a:pt x="82" y="934"/>
                    <a:pt x="130" y="899"/>
                  </a:cubicBezTo>
                  <a:cubicBezTo>
                    <a:pt x="123" y="892"/>
                    <a:pt x="115" y="882"/>
                    <a:pt x="105" y="868"/>
                  </a:cubicBezTo>
                  <a:cubicBezTo>
                    <a:pt x="84" y="839"/>
                    <a:pt x="61" y="794"/>
                    <a:pt x="81" y="788"/>
                  </a:cubicBezTo>
                  <a:cubicBezTo>
                    <a:pt x="101" y="781"/>
                    <a:pt x="109" y="817"/>
                    <a:pt x="127" y="836"/>
                  </a:cubicBezTo>
                  <a:cubicBezTo>
                    <a:pt x="139" y="848"/>
                    <a:pt x="159" y="860"/>
                    <a:pt x="171" y="867"/>
                  </a:cubicBezTo>
                  <a:cubicBezTo>
                    <a:pt x="183" y="857"/>
                    <a:pt x="195" y="847"/>
                    <a:pt x="208" y="836"/>
                  </a:cubicBezTo>
                  <a:cubicBezTo>
                    <a:pt x="207" y="828"/>
                    <a:pt x="204" y="813"/>
                    <a:pt x="187" y="795"/>
                  </a:cubicBezTo>
                  <a:cubicBezTo>
                    <a:pt x="164" y="769"/>
                    <a:pt x="120" y="676"/>
                    <a:pt x="144" y="662"/>
                  </a:cubicBezTo>
                  <a:cubicBezTo>
                    <a:pt x="168" y="648"/>
                    <a:pt x="179" y="698"/>
                    <a:pt x="192" y="718"/>
                  </a:cubicBezTo>
                  <a:cubicBezTo>
                    <a:pt x="206" y="738"/>
                    <a:pt x="210" y="762"/>
                    <a:pt x="235" y="772"/>
                  </a:cubicBezTo>
                  <a:cubicBezTo>
                    <a:pt x="244" y="776"/>
                    <a:pt x="253" y="781"/>
                    <a:pt x="261" y="786"/>
                  </a:cubicBezTo>
                  <a:cubicBezTo>
                    <a:pt x="279" y="768"/>
                    <a:pt x="298" y="747"/>
                    <a:pt x="319" y="724"/>
                  </a:cubicBezTo>
                  <a:cubicBezTo>
                    <a:pt x="308" y="719"/>
                    <a:pt x="294" y="711"/>
                    <a:pt x="275" y="695"/>
                  </a:cubicBezTo>
                  <a:cubicBezTo>
                    <a:pt x="234" y="663"/>
                    <a:pt x="92" y="508"/>
                    <a:pt x="130" y="457"/>
                  </a:cubicBezTo>
                  <a:cubicBezTo>
                    <a:pt x="130" y="457"/>
                    <a:pt x="145" y="430"/>
                    <a:pt x="169" y="458"/>
                  </a:cubicBezTo>
                  <a:cubicBezTo>
                    <a:pt x="192" y="486"/>
                    <a:pt x="220" y="581"/>
                    <a:pt x="263" y="620"/>
                  </a:cubicBezTo>
                  <a:cubicBezTo>
                    <a:pt x="296" y="652"/>
                    <a:pt x="320" y="680"/>
                    <a:pt x="346" y="692"/>
                  </a:cubicBezTo>
                  <a:cubicBezTo>
                    <a:pt x="362" y="673"/>
                    <a:pt x="379" y="652"/>
                    <a:pt x="397" y="630"/>
                  </a:cubicBezTo>
                  <a:cubicBezTo>
                    <a:pt x="405" y="619"/>
                    <a:pt x="412" y="609"/>
                    <a:pt x="420" y="599"/>
                  </a:cubicBezTo>
                  <a:cubicBezTo>
                    <a:pt x="392" y="589"/>
                    <a:pt x="341" y="567"/>
                    <a:pt x="307" y="535"/>
                  </a:cubicBezTo>
                  <a:cubicBezTo>
                    <a:pt x="257" y="490"/>
                    <a:pt x="232" y="418"/>
                    <a:pt x="195" y="374"/>
                  </a:cubicBezTo>
                  <a:cubicBezTo>
                    <a:pt x="158" y="330"/>
                    <a:pt x="151" y="305"/>
                    <a:pt x="159" y="295"/>
                  </a:cubicBezTo>
                  <a:cubicBezTo>
                    <a:pt x="159" y="295"/>
                    <a:pt x="166" y="258"/>
                    <a:pt x="208" y="290"/>
                  </a:cubicBezTo>
                  <a:cubicBezTo>
                    <a:pt x="251" y="323"/>
                    <a:pt x="275" y="434"/>
                    <a:pt x="340" y="484"/>
                  </a:cubicBezTo>
                  <a:cubicBezTo>
                    <a:pt x="397" y="528"/>
                    <a:pt x="442" y="547"/>
                    <a:pt x="453" y="552"/>
                  </a:cubicBezTo>
                  <a:cubicBezTo>
                    <a:pt x="469" y="528"/>
                    <a:pt x="482" y="505"/>
                    <a:pt x="495" y="482"/>
                  </a:cubicBezTo>
                  <a:cubicBezTo>
                    <a:pt x="468" y="443"/>
                    <a:pt x="395" y="394"/>
                    <a:pt x="326" y="324"/>
                  </a:cubicBezTo>
                  <a:cubicBezTo>
                    <a:pt x="251" y="247"/>
                    <a:pt x="233" y="197"/>
                    <a:pt x="250" y="185"/>
                  </a:cubicBezTo>
                  <a:cubicBezTo>
                    <a:pt x="267" y="173"/>
                    <a:pt x="291" y="197"/>
                    <a:pt x="304" y="219"/>
                  </a:cubicBezTo>
                  <a:cubicBezTo>
                    <a:pt x="318" y="241"/>
                    <a:pt x="440" y="372"/>
                    <a:pt x="474" y="400"/>
                  </a:cubicBezTo>
                  <a:cubicBezTo>
                    <a:pt x="494" y="415"/>
                    <a:pt x="511" y="424"/>
                    <a:pt x="522" y="429"/>
                  </a:cubicBezTo>
                  <a:cubicBezTo>
                    <a:pt x="543" y="386"/>
                    <a:pt x="558" y="345"/>
                    <a:pt x="569" y="308"/>
                  </a:cubicBezTo>
                  <a:cubicBezTo>
                    <a:pt x="546" y="296"/>
                    <a:pt x="504" y="276"/>
                    <a:pt x="470" y="264"/>
                  </a:cubicBezTo>
                  <a:cubicBezTo>
                    <a:pt x="421" y="247"/>
                    <a:pt x="382" y="233"/>
                    <a:pt x="350" y="189"/>
                  </a:cubicBezTo>
                  <a:cubicBezTo>
                    <a:pt x="319" y="145"/>
                    <a:pt x="265" y="45"/>
                    <a:pt x="297" y="39"/>
                  </a:cubicBezTo>
                  <a:cubicBezTo>
                    <a:pt x="297" y="39"/>
                    <a:pt x="320" y="24"/>
                    <a:pt x="335" y="49"/>
                  </a:cubicBezTo>
                  <a:cubicBezTo>
                    <a:pt x="350" y="74"/>
                    <a:pt x="362" y="136"/>
                    <a:pt x="418" y="177"/>
                  </a:cubicBezTo>
                  <a:cubicBezTo>
                    <a:pt x="474" y="218"/>
                    <a:pt x="581" y="246"/>
                    <a:pt x="581" y="246"/>
                  </a:cubicBezTo>
                  <a:cubicBezTo>
                    <a:pt x="583" y="249"/>
                    <a:pt x="583" y="249"/>
                    <a:pt x="583" y="249"/>
                  </a:cubicBezTo>
                  <a:cubicBezTo>
                    <a:pt x="586" y="233"/>
                    <a:pt x="589" y="218"/>
                    <a:pt x="590" y="204"/>
                  </a:cubicBezTo>
                  <a:cubicBezTo>
                    <a:pt x="580" y="195"/>
                    <a:pt x="558" y="175"/>
                    <a:pt x="533" y="162"/>
                  </a:cubicBezTo>
                  <a:cubicBezTo>
                    <a:pt x="498" y="143"/>
                    <a:pt x="429" y="100"/>
                    <a:pt x="447" y="26"/>
                  </a:cubicBezTo>
                  <a:cubicBezTo>
                    <a:pt x="447" y="26"/>
                    <a:pt x="450" y="0"/>
                    <a:pt x="469" y="14"/>
                  </a:cubicBezTo>
                  <a:cubicBezTo>
                    <a:pt x="488" y="27"/>
                    <a:pt x="479" y="57"/>
                    <a:pt x="514" y="78"/>
                  </a:cubicBezTo>
                  <a:cubicBezTo>
                    <a:pt x="541" y="93"/>
                    <a:pt x="579" y="109"/>
                    <a:pt x="595" y="115"/>
                  </a:cubicBezTo>
                  <a:cubicBezTo>
                    <a:pt x="595" y="94"/>
                    <a:pt x="594" y="78"/>
                    <a:pt x="593" y="68"/>
                  </a:cubicBezTo>
                  <a:cubicBezTo>
                    <a:pt x="590" y="39"/>
                    <a:pt x="599" y="19"/>
                    <a:pt x="608" y="7"/>
                  </a:cubicBezTo>
                  <a:cubicBezTo>
                    <a:pt x="612" y="45"/>
                    <a:pt x="642" y="353"/>
                    <a:pt x="427" y="621"/>
                  </a:cubicBezTo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0" name="Freeform 80"/>
            <p:cNvSpPr/>
            <p:nvPr/>
          </p:nvSpPr>
          <p:spPr bwMode="auto">
            <a:xfrm>
              <a:off x="5042" y="3145"/>
              <a:ext cx="607" cy="819"/>
            </a:xfrm>
            <a:custGeom>
              <a:avLst/>
              <a:gdLst>
                <a:gd name="T0" fmla="*/ 2 w 789"/>
                <a:gd name="T1" fmla="*/ 1047 h 1063"/>
                <a:gd name="T2" fmla="*/ 411 w 789"/>
                <a:gd name="T3" fmla="*/ 657 h 1063"/>
                <a:gd name="T4" fmla="*/ 592 w 789"/>
                <a:gd name="T5" fmla="*/ 43 h 1063"/>
                <a:gd name="T6" fmla="*/ 611 w 789"/>
                <a:gd name="T7" fmla="*/ 24 h 1063"/>
                <a:gd name="T8" fmla="*/ 620 w 789"/>
                <a:gd name="T9" fmla="*/ 133 h 1063"/>
                <a:gd name="T10" fmla="*/ 681 w 789"/>
                <a:gd name="T11" fmla="*/ 88 h 1063"/>
                <a:gd name="T12" fmla="*/ 752 w 789"/>
                <a:gd name="T13" fmla="*/ 13 h 1063"/>
                <a:gd name="T14" fmla="*/ 615 w 789"/>
                <a:gd name="T15" fmla="*/ 183 h 1063"/>
                <a:gd name="T16" fmla="*/ 601 w 789"/>
                <a:gd name="T17" fmla="*/ 280 h 1063"/>
                <a:gd name="T18" fmla="*/ 691 w 789"/>
                <a:gd name="T19" fmla="*/ 233 h 1063"/>
                <a:gd name="T20" fmla="*/ 781 w 789"/>
                <a:gd name="T21" fmla="*/ 179 h 1063"/>
                <a:gd name="T22" fmla="*/ 590 w 789"/>
                <a:gd name="T23" fmla="*/ 330 h 1063"/>
                <a:gd name="T24" fmla="*/ 561 w 789"/>
                <a:gd name="T25" fmla="*/ 432 h 1063"/>
                <a:gd name="T26" fmla="*/ 684 w 789"/>
                <a:gd name="T27" fmla="*/ 387 h 1063"/>
                <a:gd name="T28" fmla="*/ 663 w 789"/>
                <a:gd name="T29" fmla="*/ 442 h 1063"/>
                <a:gd name="T30" fmla="*/ 534 w 789"/>
                <a:gd name="T31" fmla="*/ 495 h 1063"/>
                <a:gd name="T32" fmla="*/ 481 w 789"/>
                <a:gd name="T33" fmla="*/ 591 h 1063"/>
                <a:gd name="T34" fmla="*/ 530 w 789"/>
                <a:gd name="T35" fmla="*/ 596 h 1063"/>
                <a:gd name="T36" fmla="*/ 701 w 789"/>
                <a:gd name="T37" fmla="*/ 567 h 1063"/>
                <a:gd name="T38" fmla="*/ 585 w 789"/>
                <a:gd name="T39" fmla="*/ 627 h 1063"/>
                <a:gd name="T40" fmla="*/ 449 w 789"/>
                <a:gd name="T41" fmla="*/ 642 h 1063"/>
                <a:gd name="T42" fmla="*/ 381 w 789"/>
                <a:gd name="T43" fmla="*/ 735 h 1063"/>
                <a:gd name="T44" fmla="*/ 557 w 789"/>
                <a:gd name="T45" fmla="*/ 753 h 1063"/>
                <a:gd name="T46" fmla="*/ 479 w 789"/>
                <a:gd name="T47" fmla="*/ 780 h 1063"/>
                <a:gd name="T48" fmla="*/ 355 w 789"/>
                <a:gd name="T49" fmla="*/ 767 h 1063"/>
                <a:gd name="T50" fmla="*/ 286 w 789"/>
                <a:gd name="T51" fmla="*/ 841 h 1063"/>
                <a:gd name="T52" fmla="*/ 341 w 789"/>
                <a:gd name="T53" fmla="*/ 862 h 1063"/>
                <a:gd name="T54" fmla="*/ 370 w 789"/>
                <a:gd name="T55" fmla="*/ 894 h 1063"/>
                <a:gd name="T56" fmla="*/ 282 w 789"/>
                <a:gd name="T57" fmla="*/ 892 h 1063"/>
                <a:gd name="T58" fmla="*/ 230 w 789"/>
                <a:gd name="T59" fmla="*/ 894 h 1063"/>
                <a:gd name="T60" fmla="*/ 193 w 789"/>
                <a:gd name="T61" fmla="*/ 926 h 1063"/>
                <a:gd name="T62" fmla="*/ 231 w 789"/>
                <a:gd name="T63" fmla="*/ 949 h 1063"/>
                <a:gd name="T64" fmla="*/ 227 w 789"/>
                <a:gd name="T65" fmla="*/ 974 h 1063"/>
                <a:gd name="T66" fmla="*/ 158 w 789"/>
                <a:gd name="T67" fmla="*/ 954 h 1063"/>
                <a:gd name="T68" fmla="*/ 17 w 789"/>
                <a:gd name="T69" fmla="*/ 1063 h 1063"/>
                <a:gd name="T70" fmla="*/ 0 w 789"/>
                <a:gd name="T71" fmla="*/ 1049 h 1063"/>
                <a:gd name="T72" fmla="*/ 2 w 789"/>
                <a:gd name="T73" fmla="*/ 1047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9" h="1063">
                  <a:moveTo>
                    <a:pt x="2" y="1047"/>
                  </a:moveTo>
                  <a:cubicBezTo>
                    <a:pt x="108" y="947"/>
                    <a:pt x="182" y="943"/>
                    <a:pt x="411" y="657"/>
                  </a:cubicBezTo>
                  <a:cubicBezTo>
                    <a:pt x="626" y="389"/>
                    <a:pt x="596" y="81"/>
                    <a:pt x="592" y="43"/>
                  </a:cubicBezTo>
                  <a:cubicBezTo>
                    <a:pt x="601" y="29"/>
                    <a:pt x="611" y="24"/>
                    <a:pt x="611" y="24"/>
                  </a:cubicBezTo>
                  <a:cubicBezTo>
                    <a:pt x="620" y="24"/>
                    <a:pt x="624" y="68"/>
                    <a:pt x="620" y="133"/>
                  </a:cubicBezTo>
                  <a:cubicBezTo>
                    <a:pt x="635" y="127"/>
                    <a:pt x="661" y="113"/>
                    <a:pt x="681" y="88"/>
                  </a:cubicBezTo>
                  <a:cubicBezTo>
                    <a:pt x="710" y="52"/>
                    <a:pt x="731" y="0"/>
                    <a:pt x="752" y="13"/>
                  </a:cubicBezTo>
                  <a:cubicBezTo>
                    <a:pt x="772" y="26"/>
                    <a:pt x="694" y="137"/>
                    <a:pt x="615" y="183"/>
                  </a:cubicBezTo>
                  <a:cubicBezTo>
                    <a:pt x="612" y="214"/>
                    <a:pt x="607" y="246"/>
                    <a:pt x="601" y="280"/>
                  </a:cubicBezTo>
                  <a:cubicBezTo>
                    <a:pt x="620" y="277"/>
                    <a:pt x="660" y="266"/>
                    <a:pt x="691" y="233"/>
                  </a:cubicBezTo>
                  <a:cubicBezTo>
                    <a:pt x="733" y="187"/>
                    <a:pt x="772" y="150"/>
                    <a:pt x="781" y="179"/>
                  </a:cubicBezTo>
                  <a:cubicBezTo>
                    <a:pt x="789" y="207"/>
                    <a:pt x="662" y="318"/>
                    <a:pt x="590" y="330"/>
                  </a:cubicBezTo>
                  <a:cubicBezTo>
                    <a:pt x="582" y="365"/>
                    <a:pt x="572" y="399"/>
                    <a:pt x="561" y="432"/>
                  </a:cubicBezTo>
                  <a:cubicBezTo>
                    <a:pt x="592" y="423"/>
                    <a:pt x="670" y="402"/>
                    <a:pt x="684" y="387"/>
                  </a:cubicBezTo>
                  <a:cubicBezTo>
                    <a:pt x="703" y="368"/>
                    <a:pt x="717" y="418"/>
                    <a:pt x="663" y="442"/>
                  </a:cubicBezTo>
                  <a:cubicBezTo>
                    <a:pt x="619" y="461"/>
                    <a:pt x="567" y="478"/>
                    <a:pt x="534" y="495"/>
                  </a:cubicBezTo>
                  <a:cubicBezTo>
                    <a:pt x="517" y="529"/>
                    <a:pt x="499" y="561"/>
                    <a:pt x="481" y="591"/>
                  </a:cubicBezTo>
                  <a:cubicBezTo>
                    <a:pt x="497" y="594"/>
                    <a:pt x="518" y="597"/>
                    <a:pt x="530" y="596"/>
                  </a:cubicBezTo>
                  <a:cubicBezTo>
                    <a:pt x="549" y="595"/>
                    <a:pt x="682" y="529"/>
                    <a:pt x="701" y="567"/>
                  </a:cubicBezTo>
                  <a:cubicBezTo>
                    <a:pt x="721" y="605"/>
                    <a:pt x="631" y="616"/>
                    <a:pt x="585" y="627"/>
                  </a:cubicBezTo>
                  <a:cubicBezTo>
                    <a:pt x="551" y="635"/>
                    <a:pt x="482" y="640"/>
                    <a:pt x="449" y="642"/>
                  </a:cubicBezTo>
                  <a:cubicBezTo>
                    <a:pt x="427" y="675"/>
                    <a:pt x="404" y="706"/>
                    <a:pt x="381" y="735"/>
                  </a:cubicBezTo>
                  <a:cubicBezTo>
                    <a:pt x="438" y="736"/>
                    <a:pt x="544" y="734"/>
                    <a:pt x="557" y="753"/>
                  </a:cubicBezTo>
                  <a:cubicBezTo>
                    <a:pt x="573" y="777"/>
                    <a:pt x="521" y="789"/>
                    <a:pt x="479" y="780"/>
                  </a:cubicBezTo>
                  <a:cubicBezTo>
                    <a:pt x="450" y="773"/>
                    <a:pt x="391" y="769"/>
                    <a:pt x="355" y="767"/>
                  </a:cubicBezTo>
                  <a:cubicBezTo>
                    <a:pt x="332" y="793"/>
                    <a:pt x="309" y="818"/>
                    <a:pt x="286" y="841"/>
                  </a:cubicBezTo>
                  <a:cubicBezTo>
                    <a:pt x="300" y="849"/>
                    <a:pt x="324" y="862"/>
                    <a:pt x="341" y="862"/>
                  </a:cubicBezTo>
                  <a:cubicBezTo>
                    <a:pt x="367" y="862"/>
                    <a:pt x="384" y="876"/>
                    <a:pt x="370" y="894"/>
                  </a:cubicBezTo>
                  <a:cubicBezTo>
                    <a:pt x="355" y="912"/>
                    <a:pt x="316" y="895"/>
                    <a:pt x="282" y="892"/>
                  </a:cubicBezTo>
                  <a:cubicBezTo>
                    <a:pt x="264" y="890"/>
                    <a:pt x="245" y="892"/>
                    <a:pt x="230" y="894"/>
                  </a:cubicBezTo>
                  <a:cubicBezTo>
                    <a:pt x="217" y="905"/>
                    <a:pt x="205" y="916"/>
                    <a:pt x="193" y="926"/>
                  </a:cubicBezTo>
                  <a:cubicBezTo>
                    <a:pt x="231" y="949"/>
                    <a:pt x="231" y="949"/>
                    <a:pt x="231" y="949"/>
                  </a:cubicBezTo>
                  <a:cubicBezTo>
                    <a:pt x="231" y="949"/>
                    <a:pt x="243" y="966"/>
                    <a:pt x="227" y="974"/>
                  </a:cubicBezTo>
                  <a:cubicBezTo>
                    <a:pt x="215" y="980"/>
                    <a:pt x="178" y="962"/>
                    <a:pt x="158" y="954"/>
                  </a:cubicBezTo>
                  <a:cubicBezTo>
                    <a:pt x="98" y="1002"/>
                    <a:pt x="49" y="1036"/>
                    <a:pt x="17" y="1063"/>
                  </a:cubicBezTo>
                  <a:cubicBezTo>
                    <a:pt x="0" y="1049"/>
                    <a:pt x="0" y="1049"/>
                    <a:pt x="0" y="1049"/>
                  </a:cubicBezTo>
                  <a:cubicBezTo>
                    <a:pt x="1" y="1049"/>
                    <a:pt x="1" y="1048"/>
                    <a:pt x="2" y="1047"/>
                  </a:cubicBezTo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2" y="1869"/>
              <a:ext cx="2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" y="1869"/>
              <a:ext cx="3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1" name="Freeform 86"/>
            <p:cNvSpPr/>
            <p:nvPr/>
          </p:nvSpPr>
          <p:spPr bwMode="auto">
            <a:xfrm>
              <a:off x="1499" y="1951"/>
              <a:ext cx="581" cy="997"/>
            </a:xfrm>
            <a:custGeom>
              <a:avLst/>
              <a:gdLst>
                <a:gd name="T0" fmla="*/ 735 w 755"/>
                <a:gd name="T1" fmla="*/ 899 h 1294"/>
                <a:gd name="T2" fmla="*/ 711 w 755"/>
                <a:gd name="T3" fmla="*/ 811 h 1294"/>
                <a:gd name="T4" fmla="*/ 679 w 755"/>
                <a:gd name="T5" fmla="*/ 805 h 1294"/>
                <a:gd name="T6" fmla="*/ 497 w 755"/>
                <a:gd name="T7" fmla="*/ 795 h 1294"/>
                <a:gd name="T8" fmla="*/ 496 w 755"/>
                <a:gd name="T9" fmla="*/ 608 h 1294"/>
                <a:gd name="T10" fmla="*/ 526 w 755"/>
                <a:gd name="T11" fmla="*/ 458 h 1294"/>
                <a:gd name="T12" fmla="*/ 591 w 755"/>
                <a:gd name="T13" fmla="*/ 426 h 1294"/>
                <a:gd name="T14" fmla="*/ 483 w 755"/>
                <a:gd name="T15" fmla="*/ 53 h 1294"/>
                <a:gd name="T16" fmla="*/ 322 w 755"/>
                <a:gd name="T17" fmla="*/ 109 h 1294"/>
                <a:gd name="T18" fmla="*/ 380 w 755"/>
                <a:gd name="T19" fmla="*/ 439 h 1294"/>
                <a:gd name="T20" fmla="*/ 359 w 755"/>
                <a:gd name="T21" fmla="*/ 453 h 1294"/>
                <a:gd name="T22" fmla="*/ 98 w 755"/>
                <a:gd name="T23" fmla="*/ 524 h 1294"/>
                <a:gd name="T24" fmla="*/ 103 w 755"/>
                <a:gd name="T25" fmla="*/ 675 h 1294"/>
                <a:gd name="T26" fmla="*/ 15 w 755"/>
                <a:gd name="T27" fmla="*/ 831 h 1294"/>
                <a:gd name="T28" fmla="*/ 276 w 755"/>
                <a:gd name="T29" fmla="*/ 979 h 1294"/>
                <a:gd name="T30" fmla="*/ 439 w 755"/>
                <a:gd name="T31" fmla="*/ 1016 h 1294"/>
                <a:gd name="T32" fmla="*/ 535 w 755"/>
                <a:gd name="T33" fmla="*/ 1250 h 1294"/>
                <a:gd name="T34" fmla="*/ 748 w 755"/>
                <a:gd name="T35" fmla="*/ 1155 h 1294"/>
                <a:gd name="T36" fmla="*/ 735 w 755"/>
                <a:gd name="T37" fmla="*/ 899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5" h="1294">
                  <a:moveTo>
                    <a:pt x="735" y="899"/>
                  </a:moveTo>
                  <a:cubicBezTo>
                    <a:pt x="728" y="870"/>
                    <a:pt x="720" y="840"/>
                    <a:pt x="711" y="811"/>
                  </a:cubicBezTo>
                  <a:cubicBezTo>
                    <a:pt x="701" y="810"/>
                    <a:pt x="690" y="808"/>
                    <a:pt x="679" y="805"/>
                  </a:cubicBezTo>
                  <a:cubicBezTo>
                    <a:pt x="607" y="787"/>
                    <a:pt x="562" y="858"/>
                    <a:pt x="497" y="795"/>
                  </a:cubicBezTo>
                  <a:cubicBezTo>
                    <a:pt x="432" y="731"/>
                    <a:pt x="456" y="675"/>
                    <a:pt x="496" y="608"/>
                  </a:cubicBezTo>
                  <a:cubicBezTo>
                    <a:pt x="535" y="541"/>
                    <a:pt x="493" y="512"/>
                    <a:pt x="526" y="458"/>
                  </a:cubicBezTo>
                  <a:cubicBezTo>
                    <a:pt x="539" y="436"/>
                    <a:pt x="565" y="427"/>
                    <a:pt x="591" y="426"/>
                  </a:cubicBezTo>
                  <a:cubicBezTo>
                    <a:pt x="576" y="311"/>
                    <a:pt x="499" y="93"/>
                    <a:pt x="483" y="53"/>
                  </a:cubicBezTo>
                  <a:cubicBezTo>
                    <a:pt x="483" y="53"/>
                    <a:pt x="370" y="0"/>
                    <a:pt x="322" y="109"/>
                  </a:cubicBezTo>
                  <a:cubicBezTo>
                    <a:pt x="274" y="218"/>
                    <a:pt x="380" y="439"/>
                    <a:pt x="380" y="439"/>
                  </a:cubicBezTo>
                  <a:cubicBezTo>
                    <a:pt x="380" y="439"/>
                    <a:pt x="388" y="452"/>
                    <a:pt x="359" y="453"/>
                  </a:cubicBezTo>
                  <a:cubicBezTo>
                    <a:pt x="330" y="455"/>
                    <a:pt x="137" y="454"/>
                    <a:pt x="98" y="524"/>
                  </a:cubicBezTo>
                  <a:cubicBezTo>
                    <a:pt x="59" y="594"/>
                    <a:pt x="103" y="675"/>
                    <a:pt x="103" y="675"/>
                  </a:cubicBezTo>
                  <a:cubicBezTo>
                    <a:pt x="103" y="675"/>
                    <a:pt x="0" y="731"/>
                    <a:pt x="15" y="831"/>
                  </a:cubicBezTo>
                  <a:cubicBezTo>
                    <a:pt x="30" y="931"/>
                    <a:pt x="174" y="1015"/>
                    <a:pt x="276" y="979"/>
                  </a:cubicBezTo>
                  <a:cubicBezTo>
                    <a:pt x="379" y="943"/>
                    <a:pt x="431" y="959"/>
                    <a:pt x="439" y="1016"/>
                  </a:cubicBezTo>
                  <a:cubicBezTo>
                    <a:pt x="448" y="1073"/>
                    <a:pt x="441" y="1205"/>
                    <a:pt x="535" y="1250"/>
                  </a:cubicBezTo>
                  <a:cubicBezTo>
                    <a:pt x="629" y="1294"/>
                    <a:pt x="732" y="1193"/>
                    <a:pt x="748" y="1155"/>
                  </a:cubicBezTo>
                  <a:cubicBezTo>
                    <a:pt x="755" y="1076"/>
                    <a:pt x="754" y="981"/>
                    <a:pt x="735" y="899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3" name="Freeform 87"/>
            <p:cNvSpPr/>
            <p:nvPr/>
          </p:nvSpPr>
          <p:spPr bwMode="auto">
            <a:xfrm>
              <a:off x="1871" y="1928"/>
              <a:ext cx="609" cy="960"/>
            </a:xfrm>
            <a:custGeom>
              <a:avLst/>
              <a:gdLst>
                <a:gd name="T0" fmla="*/ 609 w 791"/>
                <a:gd name="T1" fmla="*/ 649 h 1247"/>
                <a:gd name="T2" fmla="*/ 648 w 791"/>
                <a:gd name="T3" fmla="*/ 520 h 1247"/>
                <a:gd name="T4" fmla="*/ 376 w 791"/>
                <a:gd name="T5" fmla="*/ 453 h 1247"/>
                <a:gd name="T6" fmla="*/ 325 w 791"/>
                <a:gd name="T7" fmla="*/ 128 h 1247"/>
                <a:gd name="T8" fmla="*/ 0 w 791"/>
                <a:gd name="T9" fmla="*/ 83 h 1247"/>
                <a:gd name="T10" fmla="*/ 108 w 791"/>
                <a:gd name="T11" fmla="*/ 456 h 1247"/>
                <a:gd name="T12" fmla="*/ 185 w 791"/>
                <a:gd name="T13" fmla="*/ 464 h 1247"/>
                <a:gd name="T14" fmla="*/ 305 w 791"/>
                <a:gd name="T15" fmla="*/ 621 h 1247"/>
                <a:gd name="T16" fmla="*/ 352 w 791"/>
                <a:gd name="T17" fmla="*/ 763 h 1247"/>
                <a:gd name="T18" fmla="*/ 228 w 791"/>
                <a:gd name="T19" fmla="*/ 841 h 1247"/>
                <a:gd name="T20" fmla="*/ 252 w 791"/>
                <a:gd name="T21" fmla="*/ 929 h 1247"/>
                <a:gd name="T22" fmla="*/ 265 w 791"/>
                <a:gd name="T23" fmla="*/ 1185 h 1247"/>
                <a:gd name="T24" fmla="*/ 266 w 791"/>
                <a:gd name="T25" fmla="*/ 1184 h 1247"/>
                <a:gd name="T26" fmla="*/ 452 w 791"/>
                <a:gd name="T27" fmla="*/ 1180 h 1247"/>
                <a:gd name="T28" fmla="*/ 524 w 791"/>
                <a:gd name="T29" fmla="*/ 1000 h 1247"/>
                <a:gd name="T30" fmla="*/ 757 w 791"/>
                <a:gd name="T31" fmla="*/ 878 h 1247"/>
                <a:gd name="T32" fmla="*/ 609 w 791"/>
                <a:gd name="T33" fmla="*/ 64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1" h="1247">
                  <a:moveTo>
                    <a:pt x="609" y="649"/>
                  </a:moveTo>
                  <a:cubicBezTo>
                    <a:pt x="609" y="649"/>
                    <a:pt x="670" y="584"/>
                    <a:pt x="648" y="520"/>
                  </a:cubicBezTo>
                  <a:cubicBezTo>
                    <a:pt x="627" y="456"/>
                    <a:pt x="512" y="406"/>
                    <a:pt x="376" y="453"/>
                  </a:cubicBezTo>
                  <a:cubicBezTo>
                    <a:pt x="376" y="453"/>
                    <a:pt x="387" y="256"/>
                    <a:pt x="325" y="128"/>
                  </a:cubicBezTo>
                  <a:cubicBezTo>
                    <a:pt x="262" y="0"/>
                    <a:pt x="64" y="24"/>
                    <a:pt x="0" y="83"/>
                  </a:cubicBezTo>
                  <a:cubicBezTo>
                    <a:pt x="16" y="123"/>
                    <a:pt x="93" y="341"/>
                    <a:pt x="108" y="456"/>
                  </a:cubicBezTo>
                  <a:cubicBezTo>
                    <a:pt x="146" y="453"/>
                    <a:pt x="185" y="464"/>
                    <a:pt x="185" y="464"/>
                  </a:cubicBezTo>
                  <a:cubicBezTo>
                    <a:pt x="284" y="499"/>
                    <a:pt x="250" y="588"/>
                    <a:pt x="305" y="621"/>
                  </a:cubicBezTo>
                  <a:cubicBezTo>
                    <a:pt x="359" y="654"/>
                    <a:pt x="386" y="696"/>
                    <a:pt x="352" y="763"/>
                  </a:cubicBezTo>
                  <a:cubicBezTo>
                    <a:pt x="323" y="819"/>
                    <a:pt x="284" y="845"/>
                    <a:pt x="228" y="841"/>
                  </a:cubicBezTo>
                  <a:cubicBezTo>
                    <a:pt x="237" y="870"/>
                    <a:pt x="245" y="900"/>
                    <a:pt x="252" y="929"/>
                  </a:cubicBezTo>
                  <a:cubicBezTo>
                    <a:pt x="271" y="1011"/>
                    <a:pt x="272" y="1106"/>
                    <a:pt x="265" y="1185"/>
                  </a:cubicBezTo>
                  <a:cubicBezTo>
                    <a:pt x="266" y="1184"/>
                    <a:pt x="266" y="1184"/>
                    <a:pt x="266" y="1184"/>
                  </a:cubicBezTo>
                  <a:cubicBezTo>
                    <a:pt x="266" y="1184"/>
                    <a:pt x="371" y="1247"/>
                    <a:pt x="452" y="1180"/>
                  </a:cubicBezTo>
                  <a:cubicBezTo>
                    <a:pt x="532" y="1112"/>
                    <a:pt x="524" y="1000"/>
                    <a:pt x="524" y="1000"/>
                  </a:cubicBezTo>
                  <a:cubicBezTo>
                    <a:pt x="524" y="1000"/>
                    <a:pt x="723" y="1020"/>
                    <a:pt x="757" y="878"/>
                  </a:cubicBezTo>
                  <a:cubicBezTo>
                    <a:pt x="791" y="735"/>
                    <a:pt x="657" y="656"/>
                    <a:pt x="609" y="649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4" name="Freeform 88"/>
            <p:cNvSpPr/>
            <p:nvPr/>
          </p:nvSpPr>
          <p:spPr bwMode="auto">
            <a:xfrm>
              <a:off x="1954" y="2277"/>
              <a:ext cx="214" cy="302"/>
            </a:xfrm>
            <a:custGeom>
              <a:avLst/>
              <a:gdLst>
                <a:gd name="T0" fmla="*/ 58 w 278"/>
                <a:gd name="T1" fmla="*/ 237 h 392"/>
                <a:gd name="T2" fmla="*/ 120 w 278"/>
                <a:gd name="T3" fmla="*/ 388 h 392"/>
                <a:gd name="T4" fmla="*/ 244 w 278"/>
                <a:gd name="T5" fmla="*/ 310 h 392"/>
                <a:gd name="T6" fmla="*/ 197 w 278"/>
                <a:gd name="T7" fmla="*/ 168 h 392"/>
                <a:gd name="T8" fmla="*/ 77 w 278"/>
                <a:gd name="T9" fmla="*/ 11 h 392"/>
                <a:gd name="T10" fmla="*/ 0 w 278"/>
                <a:gd name="T11" fmla="*/ 3 h 392"/>
                <a:gd name="T12" fmla="*/ 3 w 278"/>
                <a:gd name="T13" fmla="*/ 25 h 392"/>
                <a:gd name="T14" fmla="*/ 58 w 278"/>
                <a:gd name="T15" fmla="*/ 2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92">
                  <a:moveTo>
                    <a:pt x="58" y="237"/>
                  </a:moveTo>
                  <a:cubicBezTo>
                    <a:pt x="80" y="277"/>
                    <a:pt x="102" y="331"/>
                    <a:pt x="120" y="388"/>
                  </a:cubicBezTo>
                  <a:cubicBezTo>
                    <a:pt x="176" y="392"/>
                    <a:pt x="215" y="366"/>
                    <a:pt x="244" y="310"/>
                  </a:cubicBezTo>
                  <a:cubicBezTo>
                    <a:pt x="278" y="243"/>
                    <a:pt x="251" y="201"/>
                    <a:pt x="197" y="168"/>
                  </a:cubicBezTo>
                  <a:cubicBezTo>
                    <a:pt x="142" y="135"/>
                    <a:pt x="176" y="46"/>
                    <a:pt x="77" y="11"/>
                  </a:cubicBezTo>
                  <a:cubicBezTo>
                    <a:pt x="77" y="11"/>
                    <a:pt x="38" y="0"/>
                    <a:pt x="0" y="3"/>
                  </a:cubicBezTo>
                  <a:cubicBezTo>
                    <a:pt x="1" y="11"/>
                    <a:pt x="2" y="18"/>
                    <a:pt x="3" y="25"/>
                  </a:cubicBezTo>
                  <a:cubicBezTo>
                    <a:pt x="10" y="131"/>
                    <a:pt x="25" y="177"/>
                    <a:pt x="58" y="237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5" name="Freeform 89"/>
            <p:cNvSpPr/>
            <p:nvPr/>
          </p:nvSpPr>
          <p:spPr bwMode="auto">
            <a:xfrm>
              <a:off x="1832" y="2279"/>
              <a:ext cx="214" cy="333"/>
            </a:xfrm>
            <a:custGeom>
              <a:avLst/>
              <a:gdLst>
                <a:gd name="T0" fmla="*/ 94 w 279"/>
                <a:gd name="T1" fmla="*/ 32 h 432"/>
                <a:gd name="T2" fmla="*/ 64 w 279"/>
                <a:gd name="T3" fmla="*/ 182 h 432"/>
                <a:gd name="T4" fmla="*/ 65 w 279"/>
                <a:gd name="T5" fmla="*/ 369 h 432"/>
                <a:gd name="T6" fmla="*/ 247 w 279"/>
                <a:gd name="T7" fmla="*/ 379 h 432"/>
                <a:gd name="T8" fmla="*/ 279 w 279"/>
                <a:gd name="T9" fmla="*/ 385 h 432"/>
                <a:gd name="T10" fmla="*/ 217 w 279"/>
                <a:gd name="T11" fmla="*/ 234 h 432"/>
                <a:gd name="T12" fmla="*/ 162 w 279"/>
                <a:gd name="T13" fmla="*/ 22 h 432"/>
                <a:gd name="T14" fmla="*/ 159 w 279"/>
                <a:gd name="T15" fmla="*/ 0 h 432"/>
                <a:gd name="T16" fmla="*/ 94 w 279"/>
                <a:gd name="T17" fmla="*/ 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432">
                  <a:moveTo>
                    <a:pt x="94" y="32"/>
                  </a:moveTo>
                  <a:cubicBezTo>
                    <a:pt x="61" y="86"/>
                    <a:pt x="103" y="115"/>
                    <a:pt x="64" y="182"/>
                  </a:cubicBezTo>
                  <a:cubicBezTo>
                    <a:pt x="24" y="249"/>
                    <a:pt x="0" y="305"/>
                    <a:pt x="65" y="369"/>
                  </a:cubicBezTo>
                  <a:cubicBezTo>
                    <a:pt x="130" y="432"/>
                    <a:pt x="175" y="361"/>
                    <a:pt x="247" y="379"/>
                  </a:cubicBezTo>
                  <a:cubicBezTo>
                    <a:pt x="258" y="382"/>
                    <a:pt x="269" y="384"/>
                    <a:pt x="279" y="385"/>
                  </a:cubicBezTo>
                  <a:cubicBezTo>
                    <a:pt x="261" y="328"/>
                    <a:pt x="239" y="274"/>
                    <a:pt x="217" y="234"/>
                  </a:cubicBezTo>
                  <a:cubicBezTo>
                    <a:pt x="184" y="174"/>
                    <a:pt x="169" y="128"/>
                    <a:pt x="162" y="22"/>
                  </a:cubicBezTo>
                  <a:cubicBezTo>
                    <a:pt x="161" y="15"/>
                    <a:pt x="160" y="8"/>
                    <a:pt x="159" y="0"/>
                  </a:cubicBezTo>
                  <a:cubicBezTo>
                    <a:pt x="133" y="1"/>
                    <a:pt x="107" y="10"/>
                    <a:pt x="94" y="3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6" name="Freeform 90"/>
            <p:cNvSpPr>
              <a:spLocks noEditPoints="1"/>
            </p:cNvSpPr>
            <p:nvPr/>
          </p:nvSpPr>
          <p:spPr bwMode="auto">
            <a:xfrm>
              <a:off x="1657" y="2069"/>
              <a:ext cx="399" cy="733"/>
            </a:xfrm>
            <a:custGeom>
              <a:avLst/>
              <a:gdLst>
                <a:gd name="T0" fmla="*/ 372 w 519"/>
                <a:gd name="T1" fmla="*/ 743 h 952"/>
                <a:gd name="T2" fmla="*/ 372 w 519"/>
                <a:gd name="T3" fmla="*/ 947 h 952"/>
                <a:gd name="T4" fmla="*/ 372 w 519"/>
                <a:gd name="T5" fmla="*/ 743 h 952"/>
                <a:gd name="T6" fmla="*/ 470 w 519"/>
                <a:gd name="T7" fmla="*/ 755 h 952"/>
                <a:gd name="T8" fmla="*/ 482 w 519"/>
                <a:gd name="T9" fmla="*/ 937 h 952"/>
                <a:gd name="T10" fmla="*/ 470 w 519"/>
                <a:gd name="T11" fmla="*/ 755 h 952"/>
                <a:gd name="T12" fmla="*/ 229 w 519"/>
                <a:gd name="T13" fmla="*/ 666 h 952"/>
                <a:gd name="T14" fmla="*/ 101 w 519"/>
                <a:gd name="T15" fmla="*/ 714 h 952"/>
                <a:gd name="T16" fmla="*/ 229 w 519"/>
                <a:gd name="T17" fmla="*/ 666 h 952"/>
                <a:gd name="T18" fmla="*/ 180 w 519"/>
                <a:gd name="T19" fmla="*/ 555 h 952"/>
                <a:gd name="T20" fmla="*/ 41 w 519"/>
                <a:gd name="T21" fmla="*/ 591 h 952"/>
                <a:gd name="T22" fmla="*/ 180 w 519"/>
                <a:gd name="T23" fmla="*/ 555 h 952"/>
                <a:gd name="T24" fmla="*/ 206 w 519"/>
                <a:gd name="T25" fmla="*/ 451 h 952"/>
                <a:gd name="T26" fmla="*/ 34 w 519"/>
                <a:gd name="T27" fmla="*/ 444 h 952"/>
                <a:gd name="T28" fmla="*/ 206 w 519"/>
                <a:gd name="T29" fmla="*/ 451 h 952"/>
                <a:gd name="T30" fmla="*/ 264 w 519"/>
                <a:gd name="T31" fmla="*/ 2 h 952"/>
                <a:gd name="T32" fmla="*/ 340 w 519"/>
                <a:gd name="T33" fmla="*/ 221 h 952"/>
                <a:gd name="T34" fmla="*/ 264 w 519"/>
                <a:gd name="T35" fmla="*/ 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9" h="952">
                  <a:moveTo>
                    <a:pt x="372" y="743"/>
                  </a:moveTo>
                  <a:cubicBezTo>
                    <a:pt x="372" y="743"/>
                    <a:pt x="345" y="942"/>
                    <a:pt x="372" y="947"/>
                  </a:cubicBezTo>
                  <a:cubicBezTo>
                    <a:pt x="399" y="952"/>
                    <a:pt x="436" y="688"/>
                    <a:pt x="372" y="743"/>
                  </a:cubicBezTo>
                  <a:close/>
                  <a:moveTo>
                    <a:pt x="470" y="755"/>
                  </a:moveTo>
                  <a:cubicBezTo>
                    <a:pt x="470" y="755"/>
                    <a:pt x="444" y="934"/>
                    <a:pt x="482" y="937"/>
                  </a:cubicBezTo>
                  <a:cubicBezTo>
                    <a:pt x="519" y="940"/>
                    <a:pt x="513" y="738"/>
                    <a:pt x="470" y="755"/>
                  </a:cubicBezTo>
                  <a:close/>
                  <a:moveTo>
                    <a:pt x="229" y="666"/>
                  </a:moveTo>
                  <a:cubicBezTo>
                    <a:pt x="229" y="666"/>
                    <a:pt x="83" y="686"/>
                    <a:pt x="101" y="714"/>
                  </a:cubicBezTo>
                  <a:cubicBezTo>
                    <a:pt x="118" y="742"/>
                    <a:pt x="281" y="678"/>
                    <a:pt x="229" y="666"/>
                  </a:cubicBezTo>
                  <a:close/>
                  <a:moveTo>
                    <a:pt x="180" y="555"/>
                  </a:moveTo>
                  <a:cubicBezTo>
                    <a:pt x="180" y="555"/>
                    <a:pt x="34" y="560"/>
                    <a:pt x="41" y="591"/>
                  </a:cubicBezTo>
                  <a:cubicBezTo>
                    <a:pt x="48" y="623"/>
                    <a:pt x="237" y="573"/>
                    <a:pt x="180" y="555"/>
                  </a:cubicBezTo>
                  <a:close/>
                  <a:moveTo>
                    <a:pt x="206" y="451"/>
                  </a:moveTo>
                  <a:cubicBezTo>
                    <a:pt x="206" y="451"/>
                    <a:pt x="69" y="412"/>
                    <a:pt x="34" y="444"/>
                  </a:cubicBezTo>
                  <a:cubicBezTo>
                    <a:pt x="0" y="475"/>
                    <a:pt x="207" y="518"/>
                    <a:pt x="206" y="451"/>
                  </a:cubicBezTo>
                  <a:close/>
                  <a:moveTo>
                    <a:pt x="264" y="2"/>
                  </a:moveTo>
                  <a:cubicBezTo>
                    <a:pt x="224" y="0"/>
                    <a:pt x="295" y="243"/>
                    <a:pt x="340" y="221"/>
                  </a:cubicBezTo>
                  <a:cubicBezTo>
                    <a:pt x="340" y="221"/>
                    <a:pt x="304" y="5"/>
                    <a:pt x="264" y="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7" name="Freeform 91"/>
            <p:cNvSpPr>
              <a:spLocks noEditPoints="1"/>
            </p:cNvSpPr>
            <p:nvPr/>
          </p:nvSpPr>
          <p:spPr bwMode="auto">
            <a:xfrm>
              <a:off x="1943" y="2037"/>
              <a:ext cx="384" cy="706"/>
            </a:xfrm>
            <a:custGeom>
              <a:avLst/>
              <a:gdLst>
                <a:gd name="T0" fmla="*/ 211 w 499"/>
                <a:gd name="T1" fmla="*/ 802 h 917"/>
                <a:gd name="T2" fmla="*/ 264 w 499"/>
                <a:gd name="T3" fmla="*/ 904 h 917"/>
                <a:gd name="T4" fmla="*/ 231 w 499"/>
                <a:gd name="T5" fmla="*/ 745 h 917"/>
                <a:gd name="T6" fmla="*/ 211 w 499"/>
                <a:gd name="T7" fmla="*/ 802 h 917"/>
                <a:gd name="T8" fmla="*/ 282 w 499"/>
                <a:gd name="T9" fmla="*/ 687 h 917"/>
                <a:gd name="T10" fmla="*/ 277 w 499"/>
                <a:gd name="T11" fmla="*/ 731 h 917"/>
                <a:gd name="T12" fmla="*/ 338 w 499"/>
                <a:gd name="T13" fmla="*/ 812 h 917"/>
                <a:gd name="T14" fmla="*/ 282 w 499"/>
                <a:gd name="T15" fmla="*/ 687 h 917"/>
                <a:gd name="T16" fmla="*/ 59 w 499"/>
                <a:gd name="T17" fmla="*/ 230 h 917"/>
                <a:gd name="T18" fmla="*/ 22 w 499"/>
                <a:gd name="T19" fmla="*/ 10 h 917"/>
                <a:gd name="T20" fmla="*/ 59 w 499"/>
                <a:gd name="T21" fmla="*/ 230 h 917"/>
                <a:gd name="T22" fmla="*/ 158 w 499"/>
                <a:gd name="T23" fmla="*/ 248 h 917"/>
                <a:gd name="T24" fmla="*/ 151 w 499"/>
                <a:gd name="T25" fmla="*/ 85 h 917"/>
                <a:gd name="T26" fmla="*/ 108 w 499"/>
                <a:gd name="T27" fmla="*/ 61 h 917"/>
                <a:gd name="T28" fmla="*/ 158 w 499"/>
                <a:gd name="T29" fmla="*/ 248 h 917"/>
                <a:gd name="T30" fmla="*/ 384 w 499"/>
                <a:gd name="T31" fmla="*/ 374 h 917"/>
                <a:gd name="T32" fmla="*/ 261 w 499"/>
                <a:gd name="T33" fmla="*/ 430 h 917"/>
                <a:gd name="T34" fmla="*/ 384 w 499"/>
                <a:gd name="T35" fmla="*/ 374 h 917"/>
                <a:gd name="T36" fmla="*/ 436 w 499"/>
                <a:gd name="T37" fmla="*/ 445 h 917"/>
                <a:gd name="T38" fmla="*/ 317 w 499"/>
                <a:gd name="T39" fmla="*/ 496 h 917"/>
                <a:gd name="T40" fmla="*/ 436 w 499"/>
                <a:gd name="T41" fmla="*/ 445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9" h="917">
                  <a:moveTo>
                    <a:pt x="211" y="802"/>
                  </a:moveTo>
                  <a:cubicBezTo>
                    <a:pt x="225" y="879"/>
                    <a:pt x="246" y="917"/>
                    <a:pt x="264" y="904"/>
                  </a:cubicBezTo>
                  <a:cubicBezTo>
                    <a:pt x="281" y="890"/>
                    <a:pt x="262" y="788"/>
                    <a:pt x="231" y="745"/>
                  </a:cubicBezTo>
                  <a:cubicBezTo>
                    <a:pt x="231" y="745"/>
                    <a:pt x="198" y="726"/>
                    <a:pt x="211" y="802"/>
                  </a:cubicBezTo>
                  <a:close/>
                  <a:moveTo>
                    <a:pt x="282" y="687"/>
                  </a:moveTo>
                  <a:cubicBezTo>
                    <a:pt x="282" y="687"/>
                    <a:pt x="260" y="675"/>
                    <a:pt x="277" y="731"/>
                  </a:cubicBezTo>
                  <a:cubicBezTo>
                    <a:pt x="295" y="788"/>
                    <a:pt x="326" y="836"/>
                    <a:pt x="338" y="812"/>
                  </a:cubicBezTo>
                  <a:cubicBezTo>
                    <a:pt x="349" y="788"/>
                    <a:pt x="311" y="704"/>
                    <a:pt x="282" y="687"/>
                  </a:cubicBezTo>
                  <a:close/>
                  <a:moveTo>
                    <a:pt x="59" y="230"/>
                  </a:moveTo>
                  <a:cubicBezTo>
                    <a:pt x="59" y="230"/>
                    <a:pt x="43" y="20"/>
                    <a:pt x="22" y="10"/>
                  </a:cubicBezTo>
                  <a:cubicBezTo>
                    <a:pt x="0" y="0"/>
                    <a:pt x="9" y="218"/>
                    <a:pt x="59" y="230"/>
                  </a:cubicBezTo>
                  <a:close/>
                  <a:moveTo>
                    <a:pt x="158" y="248"/>
                  </a:moveTo>
                  <a:cubicBezTo>
                    <a:pt x="186" y="235"/>
                    <a:pt x="151" y="85"/>
                    <a:pt x="151" y="85"/>
                  </a:cubicBezTo>
                  <a:cubicBezTo>
                    <a:pt x="151" y="85"/>
                    <a:pt x="124" y="25"/>
                    <a:pt x="108" y="61"/>
                  </a:cubicBezTo>
                  <a:cubicBezTo>
                    <a:pt x="91" y="96"/>
                    <a:pt x="129" y="261"/>
                    <a:pt x="158" y="248"/>
                  </a:cubicBezTo>
                  <a:close/>
                  <a:moveTo>
                    <a:pt x="384" y="374"/>
                  </a:moveTo>
                  <a:cubicBezTo>
                    <a:pt x="384" y="374"/>
                    <a:pt x="257" y="404"/>
                    <a:pt x="261" y="430"/>
                  </a:cubicBezTo>
                  <a:cubicBezTo>
                    <a:pt x="265" y="455"/>
                    <a:pt x="435" y="406"/>
                    <a:pt x="384" y="374"/>
                  </a:cubicBezTo>
                  <a:close/>
                  <a:moveTo>
                    <a:pt x="436" y="445"/>
                  </a:moveTo>
                  <a:cubicBezTo>
                    <a:pt x="436" y="445"/>
                    <a:pt x="293" y="466"/>
                    <a:pt x="317" y="496"/>
                  </a:cubicBezTo>
                  <a:cubicBezTo>
                    <a:pt x="341" y="525"/>
                    <a:pt x="499" y="486"/>
                    <a:pt x="436" y="445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8" name="Freeform 92"/>
            <p:cNvSpPr>
              <a:spLocks noEditPoints="1"/>
            </p:cNvSpPr>
            <p:nvPr/>
          </p:nvSpPr>
          <p:spPr bwMode="auto">
            <a:xfrm>
              <a:off x="1899" y="2332"/>
              <a:ext cx="189" cy="224"/>
            </a:xfrm>
            <a:custGeom>
              <a:avLst/>
              <a:gdLst>
                <a:gd name="T0" fmla="*/ 72 w 245"/>
                <a:gd name="T1" fmla="*/ 76 h 291"/>
                <a:gd name="T2" fmla="*/ 92 w 245"/>
                <a:gd name="T3" fmla="*/ 49 h 291"/>
                <a:gd name="T4" fmla="*/ 65 w 245"/>
                <a:gd name="T5" fmla="*/ 29 h 291"/>
                <a:gd name="T6" fmla="*/ 45 w 245"/>
                <a:gd name="T7" fmla="*/ 56 h 291"/>
                <a:gd name="T8" fmla="*/ 72 w 245"/>
                <a:gd name="T9" fmla="*/ 76 h 291"/>
                <a:gd name="T10" fmla="*/ 131 w 245"/>
                <a:gd name="T11" fmla="*/ 2 h 291"/>
                <a:gd name="T12" fmla="*/ 111 w 245"/>
                <a:gd name="T13" fmla="*/ 29 h 291"/>
                <a:gd name="T14" fmla="*/ 138 w 245"/>
                <a:gd name="T15" fmla="*/ 49 h 291"/>
                <a:gd name="T16" fmla="*/ 158 w 245"/>
                <a:gd name="T17" fmla="*/ 22 h 291"/>
                <a:gd name="T18" fmla="*/ 131 w 245"/>
                <a:gd name="T19" fmla="*/ 2 h 291"/>
                <a:gd name="T20" fmla="*/ 114 w 245"/>
                <a:gd name="T21" fmla="*/ 140 h 291"/>
                <a:gd name="T22" fmla="*/ 134 w 245"/>
                <a:gd name="T23" fmla="*/ 113 h 291"/>
                <a:gd name="T24" fmla="*/ 107 w 245"/>
                <a:gd name="T25" fmla="*/ 93 h 291"/>
                <a:gd name="T26" fmla="*/ 87 w 245"/>
                <a:gd name="T27" fmla="*/ 120 h 291"/>
                <a:gd name="T28" fmla="*/ 114 w 245"/>
                <a:gd name="T29" fmla="*/ 140 h 291"/>
                <a:gd name="T30" fmla="*/ 216 w 245"/>
                <a:gd name="T31" fmla="*/ 204 h 291"/>
                <a:gd name="T32" fmla="*/ 196 w 245"/>
                <a:gd name="T33" fmla="*/ 231 h 291"/>
                <a:gd name="T34" fmla="*/ 223 w 245"/>
                <a:gd name="T35" fmla="*/ 251 h 291"/>
                <a:gd name="T36" fmla="*/ 243 w 245"/>
                <a:gd name="T37" fmla="*/ 224 h 291"/>
                <a:gd name="T38" fmla="*/ 216 w 245"/>
                <a:gd name="T39" fmla="*/ 204 h 291"/>
                <a:gd name="T40" fmla="*/ 75 w 245"/>
                <a:gd name="T41" fmla="*/ 242 h 291"/>
                <a:gd name="T42" fmla="*/ 55 w 245"/>
                <a:gd name="T43" fmla="*/ 269 h 291"/>
                <a:gd name="T44" fmla="*/ 82 w 245"/>
                <a:gd name="T45" fmla="*/ 289 h 291"/>
                <a:gd name="T46" fmla="*/ 102 w 245"/>
                <a:gd name="T47" fmla="*/ 262 h 291"/>
                <a:gd name="T48" fmla="*/ 75 w 245"/>
                <a:gd name="T49" fmla="*/ 242 h 291"/>
                <a:gd name="T50" fmla="*/ 53 w 245"/>
                <a:gd name="T51" fmla="*/ 167 h 291"/>
                <a:gd name="T52" fmla="*/ 73 w 245"/>
                <a:gd name="T53" fmla="*/ 140 h 291"/>
                <a:gd name="T54" fmla="*/ 46 w 245"/>
                <a:gd name="T55" fmla="*/ 120 h 291"/>
                <a:gd name="T56" fmla="*/ 26 w 245"/>
                <a:gd name="T57" fmla="*/ 147 h 291"/>
                <a:gd name="T58" fmla="*/ 53 w 245"/>
                <a:gd name="T59" fmla="*/ 167 h 291"/>
                <a:gd name="T60" fmla="*/ 22 w 245"/>
                <a:gd name="T61" fmla="*/ 195 h 291"/>
                <a:gd name="T62" fmla="*/ 2 w 245"/>
                <a:gd name="T63" fmla="*/ 222 h 291"/>
                <a:gd name="T64" fmla="*/ 29 w 245"/>
                <a:gd name="T65" fmla="*/ 243 h 291"/>
                <a:gd name="T66" fmla="*/ 49 w 245"/>
                <a:gd name="T67" fmla="*/ 215 h 291"/>
                <a:gd name="T68" fmla="*/ 22 w 245"/>
                <a:gd name="T69" fmla="*/ 195 h 291"/>
                <a:gd name="T70" fmla="*/ 124 w 245"/>
                <a:gd name="T71" fmla="*/ 178 h 291"/>
                <a:gd name="T72" fmla="*/ 104 w 245"/>
                <a:gd name="T73" fmla="*/ 205 h 291"/>
                <a:gd name="T74" fmla="*/ 131 w 245"/>
                <a:gd name="T75" fmla="*/ 225 h 291"/>
                <a:gd name="T76" fmla="*/ 151 w 245"/>
                <a:gd name="T77" fmla="*/ 198 h 291"/>
                <a:gd name="T78" fmla="*/ 124 w 245"/>
                <a:gd name="T79" fmla="*/ 178 h 291"/>
                <a:gd name="T80" fmla="*/ 224 w 245"/>
                <a:gd name="T81" fmla="*/ 159 h 291"/>
                <a:gd name="T82" fmla="*/ 197 w 245"/>
                <a:gd name="T83" fmla="*/ 139 h 291"/>
                <a:gd name="T84" fmla="*/ 177 w 245"/>
                <a:gd name="T85" fmla="*/ 166 h 291"/>
                <a:gd name="T86" fmla="*/ 204 w 245"/>
                <a:gd name="T87" fmla="*/ 186 h 291"/>
                <a:gd name="T88" fmla="*/ 224 w 245"/>
                <a:gd name="T89" fmla="*/ 159 h 291"/>
                <a:gd name="T90" fmla="*/ 196 w 245"/>
                <a:gd name="T91" fmla="*/ 117 h 291"/>
                <a:gd name="T92" fmla="*/ 216 w 245"/>
                <a:gd name="T93" fmla="*/ 90 h 291"/>
                <a:gd name="T94" fmla="*/ 189 w 245"/>
                <a:gd name="T95" fmla="*/ 70 h 291"/>
                <a:gd name="T96" fmla="*/ 169 w 245"/>
                <a:gd name="T97" fmla="*/ 97 h 291"/>
                <a:gd name="T98" fmla="*/ 196 w 245"/>
                <a:gd name="T99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" h="291">
                  <a:moveTo>
                    <a:pt x="72" y="76"/>
                  </a:moveTo>
                  <a:cubicBezTo>
                    <a:pt x="85" y="74"/>
                    <a:pt x="94" y="62"/>
                    <a:pt x="92" y="49"/>
                  </a:cubicBezTo>
                  <a:cubicBezTo>
                    <a:pt x="90" y="36"/>
                    <a:pt x="78" y="27"/>
                    <a:pt x="65" y="29"/>
                  </a:cubicBezTo>
                  <a:cubicBezTo>
                    <a:pt x="52" y="31"/>
                    <a:pt x="43" y="43"/>
                    <a:pt x="45" y="56"/>
                  </a:cubicBezTo>
                  <a:cubicBezTo>
                    <a:pt x="47" y="69"/>
                    <a:pt x="59" y="78"/>
                    <a:pt x="72" y="76"/>
                  </a:cubicBezTo>
                  <a:close/>
                  <a:moveTo>
                    <a:pt x="131" y="2"/>
                  </a:moveTo>
                  <a:cubicBezTo>
                    <a:pt x="118" y="4"/>
                    <a:pt x="109" y="16"/>
                    <a:pt x="111" y="29"/>
                  </a:cubicBezTo>
                  <a:cubicBezTo>
                    <a:pt x="113" y="42"/>
                    <a:pt x="125" y="51"/>
                    <a:pt x="138" y="49"/>
                  </a:cubicBezTo>
                  <a:cubicBezTo>
                    <a:pt x="151" y="47"/>
                    <a:pt x="160" y="35"/>
                    <a:pt x="158" y="22"/>
                  </a:cubicBezTo>
                  <a:cubicBezTo>
                    <a:pt x="156" y="9"/>
                    <a:pt x="144" y="0"/>
                    <a:pt x="131" y="2"/>
                  </a:cubicBezTo>
                  <a:close/>
                  <a:moveTo>
                    <a:pt x="114" y="140"/>
                  </a:moveTo>
                  <a:cubicBezTo>
                    <a:pt x="127" y="138"/>
                    <a:pt x="136" y="126"/>
                    <a:pt x="134" y="113"/>
                  </a:cubicBezTo>
                  <a:cubicBezTo>
                    <a:pt x="132" y="100"/>
                    <a:pt x="120" y="91"/>
                    <a:pt x="107" y="93"/>
                  </a:cubicBezTo>
                  <a:cubicBezTo>
                    <a:pt x="94" y="95"/>
                    <a:pt x="85" y="107"/>
                    <a:pt x="87" y="120"/>
                  </a:cubicBezTo>
                  <a:cubicBezTo>
                    <a:pt x="89" y="133"/>
                    <a:pt x="101" y="142"/>
                    <a:pt x="114" y="140"/>
                  </a:cubicBezTo>
                  <a:close/>
                  <a:moveTo>
                    <a:pt x="216" y="204"/>
                  </a:moveTo>
                  <a:cubicBezTo>
                    <a:pt x="203" y="206"/>
                    <a:pt x="194" y="218"/>
                    <a:pt x="196" y="231"/>
                  </a:cubicBezTo>
                  <a:cubicBezTo>
                    <a:pt x="198" y="244"/>
                    <a:pt x="210" y="253"/>
                    <a:pt x="223" y="251"/>
                  </a:cubicBezTo>
                  <a:cubicBezTo>
                    <a:pt x="236" y="249"/>
                    <a:pt x="245" y="237"/>
                    <a:pt x="243" y="224"/>
                  </a:cubicBezTo>
                  <a:cubicBezTo>
                    <a:pt x="241" y="211"/>
                    <a:pt x="229" y="202"/>
                    <a:pt x="216" y="204"/>
                  </a:cubicBezTo>
                  <a:close/>
                  <a:moveTo>
                    <a:pt x="75" y="242"/>
                  </a:moveTo>
                  <a:cubicBezTo>
                    <a:pt x="62" y="244"/>
                    <a:pt x="53" y="256"/>
                    <a:pt x="55" y="269"/>
                  </a:cubicBezTo>
                  <a:cubicBezTo>
                    <a:pt x="57" y="282"/>
                    <a:pt x="69" y="291"/>
                    <a:pt x="82" y="289"/>
                  </a:cubicBezTo>
                  <a:cubicBezTo>
                    <a:pt x="95" y="287"/>
                    <a:pt x="104" y="275"/>
                    <a:pt x="102" y="262"/>
                  </a:cubicBezTo>
                  <a:cubicBezTo>
                    <a:pt x="100" y="249"/>
                    <a:pt x="88" y="240"/>
                    <a:pt x="75" y="242"/>
                  </a:cubicBezTo>
                  <a:close/>
                  <a:moveTo>
                    <a:pt x="53" y="167"/>
                  </a:moveTo>
                  <a:cubicBezTo>
                    <a:pt x="66" y="165"/>
                    <a:pt x="75" y="153"/>
                    <a:pt x="73" y="140"/>
                  </a:cubicBezTo>
                  <a:cubicBezTo>
                    <a:pt x="71" y="127"/>
                    <a:pt x="59" y="118"/>
                    <a:pt x="46" y="120"/>
                  </a:cubicBezTo>
                  <a:cubicBezTo>
                    <a:pt x="33" y="122"/>
                    <a:pt x="24" y="134"/>
                    <a:pt x="26" y="147"/>
                  </a:cubicBezTo>
                  <a:cubicBezTo>
                    <a:pt x="28" y="160"/>
                    <a:pt x="40" y="169"/>
                    <a:pt x="53" y="167"/>
                  </a:cubicBezTo>
                  <a:close/>
                  <a:moveTo>
                    <a:pt x="22" y="195"/>
                  </a:moveTo>
                  <a:cubicBezTo>
                    <a:pt x="9" y="197"/>
                    <a:pt x="0" y="209"/>
                    <a:pt x="2" y="222"/>
                  </a:cubicBezTo>
                  <a:cubicBezTo>
                    <a:pt x="4" y="235"/>
                    <a:pt x="16" y="244"/>
                    <a:pt x="29" y="243"/>
                  </a:cubicBezTo>
                  <a:cubicBezTo>
                    <a:pt x="42" y="241"/>
                    <a:pt x="51" y="228"/>
                    <a:pt x="49" y="215"/>
                  </a:cubicBezTo>
                  <a:cubicBezTo>
                    <a:pt x="47" y="202"/>
                    <a:pt x="35" y="193"/>
                    <a:pt x="22" y="195"/>
                  </a:cubicBezTo>
                  <a:close/>
                  <a:moveTo>
                    <a:pt x="124" y="178"/>
                  </a:moveTo>
                  <a:cubicBezTo>
                    <a:pt x="111" y="180"/>
                    <a:pt x="102" y="192"/>
                    <a:pt x="104" y="205"/>
                  </a:cubicBezTo>
                  <a:cubicBezTo>
                    <a:pt x="106" y="218"/>
                    <a:pt x="118" y="227"/>
                    <a:pt x="131" y="225"/>
                  </a:cubicBezTo>
                  <a:cubicBezTo>
                    <a:pt x="144" y="223"/>
                    <a:pt x="153" y="211"/>
                    <a:pt x="151" y="198"/>
                  </a:cubicBezTo>
                  <a:cubicBezTo>
                    <a:pt x="149" y="185"/>
                    <a:pt x="137" y="176"/>
                    <a:pt x="124" y="178"/>
                  </a:cubicBezTo>
                  <a:close/>
                  <a:moveTo>
                    <a:pt x="224" y="159"/>
                  </a:moveTo>
                  <a:cubicBezTo>
                    <a:pt x="222" y="146"/>
                    <a:pt x="210" y="137"/>
                    <a:pt x="197" y="139"/>
                  </a:cubicBezTo>
                  <a:cubicBezTo>
                    <a:pt x="184" y="141"/>
                    <a:pt x="175" y="153"/>
                    <a:pt x="177" y="166"/>
                  </a:cubicBezTo>
                  <a:cubicBezTo>
                    <a:pt x="179" y="179"/>
                    <a:pt x="191" y="188"/>
                    <a:pt x="204" y="186"/>
                  </a:cubicBezTo>
                  <a:cubicBezTo>
                    <a:pt x="217" y="184"/>
                    <a:pt x="226" y="172"/>
                    <a:pt x="224" y="159"/>
                  </a:cubicBezTo>
                  <a:close/>
                  <a:moveTo>
                    <a:pt x="196" y="117"/>
                  </a:moveTo>
                  <a:cubicBezTo>
                    <a:pt x="209" y="115"/>
                    <a:pt x="218" y="103"/>
                    <a:pt x="216" y="90"/>
                  </a:cubicBezTo>
                  <a:cubicBezTo>
                    <a:pt x="214" y="77"/>
                    <a:pt x="202" y="68"/>
                    <a:pt x="189" y="70"/>
                  </a:cubicBezTo>
                  <a:cubicBezTo>
                    <a:pt x="176" y="72"/>
                    <a:pt x="167" y="84"/>
                    <a:pt x="169" y="97"/>
                  </a:cubicBezTo>
                  <a:cubicBezTo>
                    <a:pt x="171" y="110"/>
                    <a:pt x="183" y="119"/>
                    <a:pt x="196" y="117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22" name="Picture 9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" y="2165"/>
              <a:ext cx="2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9" name="Freeform 102"/>
            <p:cNvSpPr/>
            <p:nvPr/>
          </p:nvSpPr>
          <p:spPr bwMode="auto">
            <a:xfrm>
              <a:off x="5508" y="2306"/>
              <a:ext cx="519" cy="819"/>
            </a:xfrm>
            <a:custGeom>
              <a:avLst/>
              <a:gdLst>
                <a:gd name="T0" fmla="*/ 145 w 674"/>
                <a:gd name="T1" fmla="*/ 1011 h 1063"/>
                <a:gd name="T2" fmla="*/ 237 w 674"/>
                <a:gd name="T3" fmla="*/ 934 h 1063"/>
                <a:gd name="T4" fmla="*/ 354 w 674"/>
                <a:gd name="T5" fmla="*/ 915 h 1063"/>
                <a:gd name="T6" fmla="*/ 445 w 674"/>
                <a:gd name="T7" fmla="*/ 828 h 1063"/>
                <a:gd name="T8" fmla="*/ 621 w 674"/>
                <a:gd name="T9" fmla="*/ 737 h 1063"/>
                <a:gd name="T10" fmla="*/ 618 w 674"/>
                <a:gd name="T11" fmla="*/ 555 h 1063"/>
                <a:gd name="T12" fmla="*/ 668 w 674"/>
                <a:gd name="T13" fmla="*/ 467 h 1063"/>
                <a:gd name="T14" fmla="*/ 617 w 674"/>
                <a:gd name="T15" fmla="*/ 374 h 1063"/>
                <a:gd name="T16" fmla="*/ 649 w 674"/>
                <a:gd name="T17" fmla="*/ 314 h 1063"/>
                <a:gd name="T18" fmla="*/ 552 w 674"/>
                <a:gd name="T19" fmla="*/ 223 h 1063"/>
                <a:gd name="T20" fmla="*/ 399 w 674"/>
                <a:gd name="T21" fmla="*/ 202 h 1063"/>
                <a:gd name="T22" fmla="*/ 344 w 674"/>
                <a:gd name="T23" fmla="*/ 174 h 1063"/>
                <a:gd name="T24" fmla="*/ 269 w 674"/>
                <a:gd name="T25" fmla="*/ 38 h 1063"/>
                <a:gd name="T26" fmla="*/ 213 w 674"/>
                <a:gd name="T27" fmla="*/ 0 h 1063"/>
                <a:gd name="T28" fmla="*/ 174 w 674"/>
                <a:gd name="T29" fmla="*/ 48 h 1063"/>
                <a:gd name="T30" fmla="*/ 172 w 674"/>
                <a:gd name="T31" fmla="*/ 139 h 1063"/>
                <a:gd name="T32" fmla="*/ 218 w 674"/>
                <a:gd name="T33" fmla="*/ 131 h 1063"/>
                <a:gd name="T34" fmla="*/ 251 w 674"/>
                <a:gd name="T35" fmla="*/ 214 h 1063"/>
                <a:gd name="T36" fmla="*/ 339 w 674"/>
                <a:gd name="T37" fmla="*/ 292 h 1063"/>
                <a:gd name="T38" fmla="*/ 458 w 674"/>
                <a:gd name="T39" fmla="*/ 349 h 1063"/>
                <a:gd name="T40" fmla="*/ 462 w 674"/>
                <a:gd name="T41" fmla="*/ 515 h 1063"/>
                <a:gd name="T42" fmla="*/ 353 w 674"/>
                <a:gd name="T43" fmla="*/ 692 h 1063"/>
                <a:gd name="T44" fmla="*/ 278 w 674"/>
                <a:gd name="T45" fmla="*/ 751 h 1063"/>
                <a:gd name="T46" fmla="*/ 202 w 674"/>
                <a:gd name="T47" fmla="*/ 754 h 1063"/>
                <a:gd name="T48" fmla="*/ 138 w 674"/>
                <a:gd name="T49" fmla="*/ 798 h 1063"/>
                <a:gd name="T50" fmla="*/ 59 w 674"/>
                <a:gd name="T51" fmla="*/ 815 h 1063"/>
                <a:gd name="T52" fmla="*/ 57 w 674"/>
                <a:gd name="T53" fmla="*/ 814 h 1063"/>
                <a:gd name="T54" fmla="*/ 20 w 674"/>
                <a:gd name="T55" fmla="*/ 961 h 1063"/>
                <a:gd name="T56" fmla="*/ 0 w 674"/>
                <a:gd name="T57" fmla="*/ 1016 h 1063"/>
                <a:gd name="T58" fmla="*/ 145 w 674"/>
                <a:gd name="T59" fmla="*/ 1011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4" h="1063">
                  <a:moveTo>
                    <a:pt x="145" y="1011"/>
                  </a:moveTo>
                  <a:cubicBezTo>
                    <a:pt x="191" y="953"/>
                    <a:pt x="217" y="928"/>
                    <a:pt x="237" y="934"/>
                  </a:cubicBezTo>
                  <a:cubicBezTo>
                    <a:pt x="256" y="939"/>
                    <a:pt x="334" y="955"/>
                    <a:pt x="354" y="915"/>
                  </a:cubicBezTo>
                  <a:cubicBezTo>
                    <a:pt x="375" y="874"/>
                    <a:pt x="407" y="820"/>
                    <a:pt x="445" y="828"/>
                  </a:cubicBezTo>
                  <a:cubicBezTo>
                    <a:pt x="482" y="837"/>
                    <a:pt x="598" y="826"/>
                    <a:pt x="621" y="737"/>
                  </a:cubicBezTo>
                  <a:cubicBezTo>
                    <a:pt x="644" y="649"/>
                    <a:pt x="587" y="588"/>
                    <a:pt x="618" y="555"/>
                  </a:cubicBezTo>
                  <a:cubicBezTo>
                    <a:pt x="649" y="521"/>
                    <a:pt x="674" y="501"/>
                    <a:pt x="668" y="467"/>
                  </a:cubicBezTo>
                  <a:cubicBezTo>
                    <a:pt x="663" y="434"/>
                    <a:pt x="603" y="415"/>
                    <a:pt x="617" y="374"/>
                  </a:cubicBezTo>
                  <a:cubicBezTo>
                    <a:pt x="630" y="334"/>
                    <a:pt x="640" y="349"/>
                    <a:pt x="649" y="314"/>
                  </a:cubicBezTo>
                  <a:cubicBezTo>
                    <a:pt x="649" y="314"/>
                    <a:pt x="645" y="207"/>
                    <a:pt x="552" y="223"/>
                  </a:cubicBezTo>
                  <a:cubicBezTo>
                    <a:pt x="459" y="238"/>
                    <a:pt x="445" y="177"/>
                    <a:pt x="399" y="202"/>
                  </a:cubicBezTo>
                  <a:cubicBezTo>
                    <a:pt x="354" y="228"/>
                    <a:pt x="347" y="215"/>
                    <a:pt x="344" y="174"/>
                  </a:cubicBezTo>
                  <a:cubicBezTo>
                    <a:pt x="341" y="133"/>
                    <a:pt x="340" y="71"/>
                    <a:pt x="269" y="38"/>
                  </a:cubicBezTo>
                  <a:cubicBezTo>
                    <a:pt x="224" y="18"/>
                    <a:pt x="216" y="9"/>
                    <a:pt x="213" y="0"/>
                  </a:cubicBezTo>
                  <a:cubicBezTo>
                    <a:pt x="196" y="11"/>
                    <a:pt x="178" y="26"/>
                    <a:pt x="174" y="48"/>
                  </a:cubicBezTo>
                  <a:cubicBezTo>
                    <a:pt x="169" y="74"/>
                    <a:pt x="174" y="104"/>
                    <a:pt x="172" y="139"/>
                  </a:cubicBezTo>
                  <a:cubicBezTo>
                    <a:pt x="185" y="130"/>
                    <a:pt x="200" y="124"/>
                    <a:pt x="218" y="131"/>
                  </a:cubicBezTo>
                  <a:cubicBezTo>
                    <a:pt x="260" y="147"/>
                    <a:pt x="251" y="214"/>
                    <a:pt x="251" y="214"/>
                  </a:cubicBezTo>
                  <a:cubicBezTo>
                    <a:pt x="262" y="273"/>
                    <a:pt x="293" y="298"/>
                    <a:pt x="339" y="292"/>
                  </a:cubicBezTo>
                  <a:cubicBezTo>
                    <a:pt x="384" y="287"/>
                    <a:pt x="426" y="283"/>
                    <a:pt x="458" y="349"/>
                  </a:cubicBezTo>
                  <a:cubicBezTo>
                    <a:pt x="490" y="414"/>
                    <a:pt x="415" y="410"/>
                    <a:pt x="462" y="515"/>
                  </a:cubicBezTo>
                  <a:cubicBezTo>
                    <a:pt x="510" y="620"/>
                    <a:pt x="400" y="694"/>
                    <a:pt x="353" y="692"/>
                  </a:cubicBezTo>
                  <a:cubicBezTo>
                    <a:pt x="305" y="690"/>
                    <a:pt x="303" y="729"/>
                    <a:pt x="278" y="751"/>
                  </a:cubicBezTo>
                  <a:cubicBezTo>
                    <a:pt x="253" y="774"/>
                    <a:pt x="222" y="760"/>
                    <a:pt x="202" y="754"/>
                  </a:cubicBezTo>
                  <a:cubicBezTo>
                    <a:pt x="183" y="747"/>
                    <a:pt x="159" y="769"/>
                    <a:pt x="138" y="798"/>
                  </a:cubicBezTo>
                  <a:cubicBezTo>
                    <a:pt x="117" y="828"/>
                    <a:pt x="80" y="826"/>
                    <a:pt x="59" y="815"/>
                  </a:cubicBezTo>
                  <a:cubicBezTo>
                    <a:pt x="59" y="815"/>
                    <a:pt x="58" y="815"/>
                    <a:pt x="57" y="814"/>
                  </a:cubicBezTo>
                  <a:cubicBezTo>
                    <a:pt x="63" y="861"/>
                    <a:pt x="54" y="916"/>
                    <a:pt x="20" y="961"/>
                  </a:cubicBezTo>
                  <a:cubicBezTo>
                    <a:pt x="8" y="977"/>
                    <a:pt x="2" y="996"/>
                    <a:pt x="0" y="1016"/>
                  </a:cubicBezTo>
                  <a:cubicBezTo>
                    <a:pt x="31" y="1046"/>
                    <a:pt x="104" y="1063"/>
                    <a:pt x="145" y="1011"/>
                  </a:cubicBezTo>
                  <a:close/>
                </a:path>
              </a:pathLst>
            </a:custGeom>
            <a:solidFill>
              <a:srgbClr val="E21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0" name="Freeform 103"/>
            <p:cNvSpPr/>
            <p:nvPr/>
          </p:nvSpPr>
          <p:spPr bwMode="auto">
            <a:xfrm>
              <a:off x="5532" y="2402"/>
              <a:ext cx="369" cy="542"/>
            </a:xfrm>
            <a:custGeom>
              <a:avLst/>
              <a:gdLst>
                <a:gd name="T0" fmla="*/ 109 w 479"/>
                <a:gd name="T1" fmla="*/ 114 h 704"/>
                <a:gd name="T2" fmla="*/ 87 w 479"/>
                <a:gd name="T3" fmla="*/ 160 h 704"/>
                <a:gd name="T4" fmla="*/ 157 w 479"/>
                <a:gd name="T5" fmla="*/ 182 h 704"/>
                <a:gd name="T6" fmla="*/ 239 w 479"/>
                <a:gd name="T7" fmla="*/ 241 h 704"/>
                <a:gd name="T8" fmla="*/ 259 w 479"/>
                <a:gd name="T9" fmla="*/ 329 h 704"/>
                <a:gd name="T10" fmla="*/ 250 w 479"/>
                <a:gd name="T11" fmla="*/ 393 h 704"/>
                <a:gd name="T12" fmla="*/ 263 w 479"/>
                <a:gd name="T13" fmla="*/ 454 h 704"/>
                <a:gd name="T14" fmla="*/ 199 w 479"/>
                <a:gd name="T15" fmla="*/ 502 h 704"/>
                <a:gd name="T16" fmla="*/ 134 w 479"/>
                <a:gd name="T17" fmla="*/ 543 h 704"/>
                <a:gd name="T18" fmla="*/ 27 w 479"/>
                <a:gd name="T19" fmla="*/ 567 h 704"/>
                <a:gd name="T20" fmla="*/ 6 w 479"/>
                <a:gd name="T21" fmla="*/ 558 h 704"/>
                <a:gd name="T22" fmla="*/ 15 w 479"/>
                <a:gd name="T23" fmla="*/ 646 h 704"/>
                <a:gd name="T24" fmla="*/ 26 w 479"/>
                <a:gd name="T25" fmla="*/ 690 h 704"/>
                <a:gd name="T26" fmla="*/ 28 w 479"/>
                <a:gd name="T27" fmla="*/ 691 h 704"/>
                <a:gd name="T28" fmla="*/ 107 w 479"/>
                <a:gd name="T29" fmla="*/ 674 h 704"/>
                <a:gd name="T30" fmla="*/ 171 w 479"/>
                <a:gd name="T31" fmla="*/ 630 h 704"/>
                <a:gd name="T32" fmla="*/ 247 w 479"/>
                <a:gd name="T33" fmla="*/ 627 h 704"/>
                <a:gd name="T34" fmla="*/ 322 w 479"/>
                <a:gd name="T35" fmla="*/ 568 h 704"/>
                <a:gd name="T36" fmla="*/ 431 w 479"/>
                <a:gd name="T37" fmla="*/ 391 h 704"/>
                <a:gd name="T38" fmla="*/ 427 w 479"/>
                <a:gd name="T39" fmla="*/ 225 h 704"/>
                <a:gd name="T40" fmla="*/ 308 w 479"/>
                <a:gd name="T41" fmla="*/ 168 h 704"/>
                <a:gd name="T42" fmla="*/ 220 w 479"/>
                <a:gd name="T43" fmla="*/ 90 h 704"/>
                <a:gd name="T44" fmla="*/ 187 w 479"/>
                <a:gd name="T45" fmla="*/ 7 h 704"/>
                <a:gd name="T46" fmla="*/ 141 w 479"/>
                <a:gd name="T47" fmla="*/ 15 h 704"/>
                <a:gd name="T48" fmla="*/ 109 w 479"/>
                <a:gd name="T49" fmla="*/ 11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9" h="704">
                  <a:moveTo>
                    <a:pt x="109" y="114"/>
                  </a:moveTo>
                  <a:cubicBezTo>
                    <a:pt x="98" y="132"/>
                    <a:pt x="91" y="146"/>
                    <a:pt x="87" y="160"/>
                  </a:cubicBezTo>
                  <a:cubicBezTo>
                    <a:pt x="103" y="181"/>
                    <a:pt x="116" y="186"/>
                    <a:pt x="157" y="182"/>
                  </a:cubicBezTo>
                  <a:cubicBezTo>
                    <a:pt x="207" y="176"/>
                    <a:pt x="239" y="241"/>
                    <a:pt x="239" y="241"/>
                  </a:cubicBezTo>
                  <a:cubicBezTo>
                    <a:pt x="270" y="290"/>
                    <a:pt x="235" y="303"/>
                    <a:pt x="259" y="329"/>
                  </a:cubicBezTo>
                  <a:cubicBezTo>
                    <a:pt x="282" y="355"/>
                    <a:pt x="281" y="376"/>
                    <a:pt x="250" y="393"/>
                  </a:cubicBezTo>
                  <a:cubicBezTo>
                    <a:pt x="220" y="410"/>
                    <a:pt x="252" y="423"/>
                    <a:pt x="263" y="454"/>
                  </a:cubicBezTo>
                  <a:cubicBezTo>
                    <a:pt x="273" y="485"/>
                    <a:pt x="220" y="504"/>
                    <a:pt x="199" y="502"/>
                  </a:cubicBezTo>
                  <a:cubicBezTo>
                    <a:pt x="179" y="501"/>
                    <a:pt x="151" y="505"/>
                    <a:pt x="134" y="543"/>
                  </a:cubicBezTo>
                  <a:cubicBezTo>
                    <a:pt x="118" y="580"/>
                    <a:pt x="71" y="602"/>
                    <a:pt x="27" y="567"/>
                  </a:cubicBezTo>
                  <a:cubicBezTo>
                    <a:pt x="20" y="561"/>
                    <a:pt x="13" y="559"/>
                    <a:pt x="6" y="558"/>
                  </a:cubicBezTo>
                  <a:cubicBezTo>
                    <a:pt x="0" y="591"/>
                    <a:pt x="5" y="620"/>
                    <a:pt x="15" y="646"/>
                  </a:cubicBezTo>
                  <a:cubicBezTo>
                    <a:pt x="20" y="659"/>
                    <a:pt x="24" y="674"/>
                    <a:pt x="26" y="690"/>
                  </a:cubicBezTo>
                  <a:cubicBezTo>
                    <a:pt x="27" y="691"/>
                    <a:pt x="28" y="691"/>
                    <a:pt x="28" y="691"/>
                  </a:cubicBezTo>
                  <a:cubicBezTo>
                    <a:pt x="49" y="702"/>
                    <a:pt x="86" y="704"/>
                    <a:pt x="107" y="674"/>
                  </a:cubicBezTo>
                  <a:cubicBezTo>
                    <a:pt x="128" y="645"/>
                    <a:pt x="152" y="623"/>
                    <a:pt x="171" y="630"/>
                  </a:cubicBezTo>
                  <a:cubicBezTo>
                    <a:pt x="191" y="636"/>
                    <a:pt x="222" y="650"/>
                    <a:pt x="247" y="627"/>
                  </a:cubicBezTo>
                  <a:cubicBezTo>
                    <a:pt x="272" y="605"/>
                    <a:pt x="274" y="566"/>
                    <a:pt x="322" y="568"/>
                  </a:cubicBezTo>
                  <a:cubicBezTo>
                    <a:pt x="369" y="570"/>
                    <a:pt x="479" y="496"/>
                    <a:pt x="431" y="391"/>
                  </a:cubicBezTo>
                  <a:cubicBezTo>
                    <a:pt x="384" y="286"/>
                    <a:pt x="459" y="290"/>
                    <a:pt x="427" y="225"/>
                  </a:cubicBezTo>
                  <a:cubicBezTo>
                    <a:pt x="395" y="159"/>
                    <a:pt x="353" y="163"/>
                    <a:pt x="308" y="168"/>
                  </a:cubicBezTo>
                  <a:cubicBezTo>
                    <a:pt x="262" y="174"/>
                    <a:pt x="231" y="149"/>
                    <a:pt x="220" y="90"/>
                  </a:cubicBezTo>
                  <a:cubicBezTo>
                    <a:pt x="220" y="90"/>
                    <a:pt x="229" y="23"/>
                    <a:pt x="187" y="7"/>
                  </a:cubicBezTo>
                  <a:cubicBezTo>
                    <a:pt x="169" y="0"/>
                    <a:pt x="154" y="6"/>
                    <a:pt x="141" y="15"/>
                  </a:cubicBezTo>
                  <a:cubicBezTo>
                    <a:pt x="139" y="45"/>
                    <a:pt x="132" y="78"/>
                    <a:pt x="109" y="114"/>
                  </a:cubicBezTo>
                  <a:close/>
                </a:path>
              </a:pathLst>
            </a:custGeom>
            <a:solidFill>
              <a:srgbClr val="F27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1" name="Freeform 104"/>
            <p:cNvSpPr/>
            <p:nvPr/>
          </p:nvSpPr>
          <p:spPr bwMode="auto">
            <a:xfrm>
              <a:off x="5537" y="2525"/>
              <a:ext cx="212" cy="340"/>
            </a:xfrm>
            <a:custGeom>
              <a:avLst/>
              <a:gdLst>
                <a:gd name="T0" fmla="*/ 21 w 276"/>
                <a:gd name="T1" fmla="*/ 407 h 442"/>
                <a:gd name="T2" fmla="*/ 128 w 276"/>
                <a:gd name="T3" fmla="*/ 383 h 442"/>
                <a:gd name="T4" fmla="*/ 193 w 276"/>
                <a:gd name="T5" fmla="*/ 342 h 442"/>
                <a:gd name="T6" fmla="*/ 257 w 276"/>
                <a:gd name="T7" fmla="*/ 294 h 442"/>
                <a:gd name="T8" fmla="*/ 244 w 276"/>
                <a:gd name="T9" fmla="*/ 233 h 442"/>
                <a:gd name="T10" fmla="*/ 253 w 276"/>
                <a:gd name="T11" fmla="*/ 169 h 442"/>
                <a:gd name="T12" fmla="*/ 233 w 276"/>
                <a:gd name="T13" fmla="*/ 81 h 442"/>
                <a:gd name="T14" fmla="*/ 151 w 276"/>
                <a:gd name="T15" fmla="*/ 22 h 442"/>
                <a:gd name="T16" fmla="*/ 81 w 276"/>
                <a:gd name="T17" fmla="*/ 0 h 442"/>
                <a:gd name="T18" fmla="*/ 95 w 276"/>
                <a:gd name="T19" fmla="*/ 106 h 442"/>
                <a:gd name="T20" fmla="*/ 50 w 276"/>
                <a:gd name="T21" fmla="*/ 289 h 442"/>
                <a:gd name="T22" fmla="*/ 0 w 276"/>
                <a:gd name="T23" fmla="*/ 398 h 442"/>
                <a:gd name="T24" fmla="*/ 21 w 276"/>
                <a:gd name="T25" fmla="*/ 407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6" h="442">
                  <a:moveTo>
                    <a:pt x="21" y="407"/>
                  </a:moveTo>
                  <a:cubicBezTo>
                    <a:pt x="65" y="442"/>
                    <a:pt x="112" y="420"/>
                    <a:pt x="128" y="383"/>
                  </a:cubicBezTo>
                  <a:cubicBezTo>
                    <a:pt x="145" y="345"/>
                    <a:pt x="173" y="341"/>
                    <a:pt x="193" y="342"/>
                  </a:cubicBezTo>
                  <a:cubicBezTo>
                    <a:pt x="214" y="344"/>
                    <a:pt x="267" y="325"/>
                    <a:pt x="257" y="294"/>
                  </a:cubicBezTo>
                  <a:cubicBezTo>
                    <a:pt x="246" y="263"/>
                    <a:pt x="214" y="250"/>
                    <a:pt x="244" y="233"/>
                  </a:cubicBezTo>
                  <a:cubicBezTo>
                    <a:pt x="275" y="216"/>
                    <a:pt x="276" y="195"/>
                    <a:pt x="253" y="169"/>
                  </a:cubicBezTo>
                  <a:cubicBezTo>
                    <a:pt x="229" y="143"/>
                    <a:pt x="264" y="130"/>
                    <a:pt x="233" y="81"/>
                  </a:cubicBezTo>
                  <a:cubicBezTo>
                    <a:pt x="233" y="81"/>
                    <a:pt x="201" y="16"/>
                    <a:pt x="151" y="22"/>
                  </a:cubicBezTo>
                  <a:cubicBezTo>
                    <a:pt x="110" y="26"/>
                    <a:pt x="97" y="21"/>
                    <a:pt x="81" y="0"/>
                  </a:cubicBezTo>
                  <a:cubicBezTo>
                    <a:pt x="69" y="44"/>
                    <a:pt x="92" y="69"/>
                    <a:pt x="95" y="106"/>
                  </a:cubicBezTo>
                  <a:cubicBezTo>
                    <a:pt x="99" y="155"/>
                    <a:pt x="110" y="207"/>
                    <a:pt x="50" y="289"/>
                  </a:cubicBezTo>
                  <a:cubicBezTo>
                    <a:pt x="21" y="330"/>
                    <a:pt x="6" y="366"/>
                    <a:pt x="0" y="398"/>
                  </a:cubicBezTo>
                  <a:cubicBezTo>
                    <a:pt x="7" y="399"/>
                    <a:pt x="14" y="401"/>
                    <a:pt x="21" y="407"/>
                  </a:cubicBezTo>
                  <a:close/>
                </a:path>
              </a:pathLst>
            </a:custGeom>
            <a:solidFill>
              <a:srgbClr val="F4B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2" name="Freeform 105"/>
            <p:cNvSpPr/>
            <p:nvPr/>
          </p:nvSpPr>
          <p:spPr bwMode="auto">
            <a:xfrm>
              <a:off x="5143" y="2242"/>
              <a:ext cx="529" cy="847"/>
            </a:xfrm>
            <a:custGeom>
              <a:avLst/>
              <a:gdLst>
                <a:gd name="T0" fmla="*/ 495 w 688"/>
                <a:gd name="T1" fmla="*/ 1045 h 1100"/>
                <a:gd name="T2" fmla="*/ 532 w 688"/>
                <a:gd name="T3" fmla="*/ 898 h 1100"/>
                <a:gd name="T4" fmla="*/ 454 w 688"/>
                <a:gd name="T5" fmla="*/ 881 h 1100"/>
                <a:gd name="T6" fmla="*/ 342 w 688"/>
                <a:gd name="T7" fmla="*/ 892 h 1100"/>
                <a:gd name="T8" fmla="*/ 311 w 688"/>
                <a:gd name="T9" fmla="*/ 793 h 1100"/>
                <a:gd name="T10" fmla="*/ 224 w 688"/>
                <a:gd name="T11" fmla="*/ 735 h 1100"/>
                <a:gd name="T12" fmla="*/ 234 w 688"/>
                <a:gd name="T13" fmla="*/ 588 h 1100"/>
                <a:gd name="T14" fmla="*/ 215 w 688"/>
                <a:gd name="T15" fmla="*/ 474 h 1100"/>
                <a:gd name="T16" fmla="*/ 348 w 688"/>
                <a:gd name="T17" fmla="*/ 352 h 1100"/>
                <a:gd name="T18" fmla="*/ 402 w 688"/>
                <a:gd name="T19" fmla="*/ 287 h 1100"/>
                <a:gd name="T20" fmla="*/ 464 w 688"/>
                <a:gd name="T21" fmla="*/ 252 h 1100"/>
                <a:gd name="T22" fmla="*/ 530 w 688"/>
                <a:gd name="T23" fmla="*/ 194 h 1100"/>
                <a:gd name="T24" fmla="*/ 602 w 688"/>
                <a:gd name="T25" fmla="*/ 244 h 1100"/>
                <a:gd name="T26" fmla="*/ 647 w 688"/>
                <a:gd name="T27" fmla="*/ 223 h 1100"/>
                <a:gd name="T28" fmla="*/ 649 w 688"/>
                <a:gd name="T29" fmla="*/ 132 h 1100"/>
                <a:gd name="T30" fmla="*/ 688 w 688"/>
                <a:gd name="T31" fmla="*/ 84 h 1100"/>
                <a:gd name="T32" fmla="*/ 682 w 688"/>
                <a:gd name="T33" fmla="*/ 65 h 1100"/>
                <a:gd name="T34" fmla="*/ 582 w 688"/>
                <a:gd name="T35" fmla="*/ 15 h 1100"/>
                <a:gd name="T36" fmla="*/ 446 w 688"/>
                <a:gd name="T37" fmla="*/ 137 h 1100"/>
                <a:gd name="T38" fmla="*/ 303 w 688"/>
                <a:gd name="T39" fmla="*/ 157 h 1100"/>
                <a:gd name="T40" fmla="*/ 205 w 688"/>
                <a:gd name="T41" fmla="*/ 307 h 1100"/>
                <a:gd name="T42" fmla="*/ 74 w 688"/>
                <a:gd name="T43" fmla="*/ 461 h 1100"/>
                <a:gd name="T44" fmla="*/ 84 w 688"/>
                <a:gd name="T45" fmla="*/ 604 h 1100"/>
                <a:gd name="T46" fmla="*/ 42 w 688"/>
                <a:gd name="T47" fmla="*/ 765 h 1100"/>
                <a:gd name="T48" fmla="*/ 137 w 688"/>
                <a:gd name="T49" fmla="*/ 906 h 1100"/>
                <a:gd name="T50" fmla="*/ 283 w 688"/>
                <a:gd name="T51" fmla="*/ 1062 h 1100"/>
                <a:gd name="T52" fmla="*/ 464 w 688"/>
                <a:gd name="T53" fmla="*/ 1087 h 1100"/>
                <a:gd name="T54" fmla="*/ 475 w 688"/>
                <a:gd name="T55" fmla="*/ 1100 h 1100"/>
                <a:gd name="T56" fmla="*/ 495 w 688"/>
                <a:gd name="T57" fmla="*/ 1045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8" h="1100">
                  <a:moveTo>
                    <a:pt x="495" y="1045"/>
                  </a:moveTo>
                  <a:cubicBezTo>
                    <a:pt x="529" y="1000"/>
                    <a:pt x="538" y="945"/>
                    <a:pt x="532" y="898"/>
                  </a:cubicBezTo>
                  <a:cubicBezTo>
                    <a:pt x="512" y="887"/>
                    <a:pt x="491" y="858"/>
                    <a:pt x="454" y="881"/>
                  </a:cubicBezTo>
                  <a:cubicBezTo>
                    <a:pt x="415" y="905"/>
                    <a:pt x="385" y="927"/>
                    <a:pt x="342" y="892"/>
                  </a:cubicBezTo>
                  <a:cubicBezTo>
                    <a:pt x="298" y="857"/>
                    <a:pt x="304" y="824"/>
                    <a:pt x="311" y="793"/>
                  </a:cubicBezTo>
                  <a:cubicBezTo>
                    <a:pt x="318" y="763"/>
                    <a:pt x="270" y="779"/>
                    <a:pt x="224" y="735"/>
                  </a:cubicBezTo>
                  <a:cubicBezTo>
                    <a:pt x="177" y="690"/>
                    <a:pt x="206" y="617"/>
                    <a:pt x="234" y="588"/>
                  </a:cubicBezTo>
                  <a:cubicBezTo>
                    <a:pt x="262" y="560"/>
                    <a:pt x="212" y="552"/>
                    <a:pt x="215" y="474"/>
                  </a:cubicBezTo>
                  <a:cubicBezTo>
                    <a:pt x="217" y="396"/>
                    <a:pt x="312" y="372"/>
                    <a:pt x="348" y="352"/>
                  </a:cubicBezTo>
                  <a:cubicBezTo>
                    <a:pt x="385" y="331"/>
                    <a:pt x="393" y="321"/>
                    <a:pt x="402" y="287"/>
                  </a:cubicBezTo>
                  <a:cubicBezTo>
                    <a:pt x="412" y="253"/>
                    <a:pt x="439" y="258"/>
                    <a:pt x="464" y="252"/>
                  </a:cubicBezTo>
                  <a:cubicBezTo>
                    <a:pt x="490" y="247"/>
                    <a:pt x="477" y="201"/>
                    <a:pt x="530" y="194"/>
                  </a:cubicBezTo>
                  <a:cubicBezTo>
                    <a:pt x="583" y="186"/>
                    <a:pt x="579" y="235"/>
                    <a:pt x="602" y="244"/>
                  </a:cubicBezTo>
                  <a:cubicBezTo>
                    <a:pt x="615" y="249"/>
                    <a:pt x="629" y="234"/>
                    <a:pt x="647" y="223"/>
                  </a:cubicBezTo>
                  <a:cubicBezTo>
                    <a:pt x="649" y="188"/>
                    <a:pt x="644" y="158"/>
                    <a:pt x="649" y="132"/>
                  </a:cubicBezTo>
                  <a:cubicBezTo>
                    <a:pt x="653" y="110"/>
                    <a:pt x="671" y="95"/>
                    <a:pt x="688" y="84"/>
                  </a:cubicBezTo>
                  <a:cubicBezTo>
                    <a:pt x="687" y="78"/>
                    <a:pt x="687" y="73"/>
                    <a:pt x="682" y="65"/>
                  </a:cubicBezTo>
                  <a:cubicBezTo>
                    <a:pt x="670" y="42"/>
                    <a:pt x="633" y="0"/>
                    <a:pt x="582" y="15"/>
                  </a:cubicBezTo>
                  <a:cubicBezTo>
                    <a:pt x="531" y="30"/>
                    <a:pt x="516" y="144"/>
                    <a:pt x="446" y="137"/>
                  </a:cubicBezTo>
                  <a:cubicBezTo>
                    <a:pt x="376" y="129"/>
                    <a:pt x="343" y="111"/>
                    <a:pt x="303" y="157"/>
                  </a:cubicBezTo>
                  <a:cubicBezTo>
                    <a:pt x="262" y="202"/>
                    <a:pt x="291" y="272"/>
                    <a:pt x="205" y="307"/>
                  </a:cubicBezTo>
                  <a:cubicBezTo>
                    <a:pt x="119" y="341"/>
                    <a:pt x="71" y="384"/>
                    <a:pt x="74" y="461"/>
                  </a:cubicBezTo>
                  <a:cubicBezTo>
                    <a:pt x="77" y="538"/>
                    <a:pt x="125" y="571"/>
                    <a:pt x="84" y="604"/>
                  </a:cubicBezTo>
                  <a:cubicBezTo>
                    <a:pt x="43" y="636"/>
                    <a:pt x="0" y="700"/>
                    <a:pt x="42" y="765"/>
                  </a:cubicBezTo>
                  <a:cubicBezTo>
                    <a:pt x="85" y="830"/>
                    <a:pt x="152" y="845"/>
                    <a:pt x="137" y="906"/>
                  </a:cubicBezTo>
                  <a:cubicBezTo>
                    <a:pt x="122" y="968"/>
                    <a:pt x="199" y="1066"/>
                    <a:pt x="283" y="1062"/>
                  </a:cubicBezTo>
                  <a:cubicBezTo>
                    <a:pt x="366" y="1059"/>
                    <a:pt x="443" y="1049"/>
                    <a:pt x="464" y="1087"/>
                  </a:cubicBezTo>
                  <a:cubicBezTo>
                    <a:pt x="467" y="1091"/>
                    <a:pt x="470" y="1096"/>
                    <a:pt x="475" y="1100"/>
                  </a:cubicBezTo>
                  <a:cubicBezTo>
                    <a:pt x="477" y="1080"/>
                    <a:pt x="483" y="1061"/>
                    <a:pt x="495" y="1045"/>
                  </a:cubicBezTo>
                  <a:close/>
                </a:path>
              </a:pathLst>
            </a:custGeom>
            <a:solidFill>
              <a:srgbClr val="C41C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3" name="Freeform 106"/>
            <p:cNvSpPr/>
            <p:nvPr/>
          </p:nvSpPr>
          <p:spPr bwMode="auto">
            <a:xfrm>
              <a:off x="5279" y="2385"/>
              <a:ext cx="362" cy="570"/>
            </a:xfrm>
            <a:custGeom>
              <a:avLst/>
              <a:gdLst>
                <a:gd name="T0" fmla="*/ 425 w 470"/>
                <a:gd name="T1" fmla="*/ 58 h 741"/>
                <a:gd name="T2" fmla="*/ 353 w 470"/>
                <a:gd name="T3" fmla="*/ 8 h 741"/>
                <a:gd name="T4" fmla="*/ 287 w 470"/>
                <a:gd name="T5" fmla="*/ 66 h 741"/>
                <a:gd name="T6" fmla="*/ 225 w 470"/>
                <a:gd name="T7" fmla="*/ 101 h 741"/>
                <a:gd name="T8" fmla="*/ 171 w 470"/>
                <a:gd name="T9" fmla="*/ 166 h 741"/>
                <a:gd name="T10" fmla="*/ 38 w 470"/>
                <a:gd name="T11" fmla="*/ 288 h 741"/>
                <a:gd name="T12" fmla="*/ 57 w 470"/>
                <a:gd name="T13" fmla="*/ 402 h 741"/>
                <a:gd name="T14" fmla="*/ 47 w 470"/>
                <a:gd name="T15" fmla="*/ 549 h 741"/>
                <a:gd name="T16" fmla="*/ 134 w 470"/>
                <a:gd name="T17" fmla="*/ 607 h 741"/>
                <a:gd name="T18" fmla="*/ 165 w 470"/>
                <a:gd name="T19" fmla="*/ 706 h 741"/>
                <a:gd name="T20" fmla="*/ 277 w 470"/>
                <a:gd name="T21" fmla="*/ 695 h 741"/>
                <a:gd name="T22" fmla="*/ 355 w 470"/>
                <a:gd name="T23" fmla="*/ 712 h 741"/>
                <a:gd name="T24" fmla="*/ 344 w 470"/>
                <a:gd name="T25" fmla="*/ 668 h 741"/>
                <a:gd name="T26" fmla="*/ 335 w 470"/>
                <a:gd name="T27" fmla="*/ 580 h 741"/>
                <a:gd name="T28" fmla="*/ 237 w 470"/>
                <a:gd name="T29" fmla="*/ 596 h 741"/>
                <a:gd name="T30" fmla="*/ 225 w 470"/>
                <a:gd name="T31" fmla="*/ 460 h 741"/>
                <a:gd name="T32" fmla="*/ 204 w 470"/>
                <a:gd name="T33" fmla="*/ 292 h 741"/>
                <a:gd name="T34" fmla="*/ 299 w 470"/>
                <a:gd name="T35" fmla="*/ 249 h 741"/>
                <a:gd name="T36" fmla="*/ 337 w 470"/>
                <a:gd name="T37" fmla="*/ 175 h 741"/>
                <a:gd name="T38" fmla="*/ 407 w 470"/>
                <a:gd name="T39" fmla="*/ 167 h 741"/>
                <a:gd name="T40" fmla="*/ 416 w 470"/>
                <a:gd name="T41" fmla="*/ 182 h 741"/>
                <a:gd name="T42" fmla="*/ 438 w 470"/>
                <a:gd name="T43" fmla="*/ 136 h 741"/>
                <a:gd name="T44" fmla="*/ 470 w 470"/>
                <a:gd name="T45" fmla="*/ 37 h 741"/>
                <a:gd name="T46" fmla="*/ 425 w 470"/>
                <a:gd name="T47" fmla="*/ 5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0" h="741">
                  <a:moveTo>
                    <a:pt x="425" y="58"/>
                  </a:moveTo>
                  <a:cubicBezTo>
                    <a:pt x="402" y="49"/>
                    <a:pt x="406" y="0"/>
                    <a:pt x="353" y="8"/>
                  </a:cubicBezTo>
                  <a:cubicBezTo>
                    <a:pt x="300" y="15"/>
                    <a:pt x="313" y="61"/>
                    <a:pt x="287" y="66"/>
                  </a:cubicBezTo>
                  <a:cubicBezTo>
                    <a:pt x="262" y="72"/>
                    <a:pt x="235" y="67"/>
                    <a:pt x="225" y="101"/>
                  </a:cubicBezTo>
                  <a:cubicBezTo>
                    <a:pt x="216" y="135"/>
                    <a:pt x="208" y="145"/>
                    <a:pt x="171" y="166"/>
                  </a:cubicBezTo>
                  <a:cubicBezTo>
                    <a:pt x="135" y="186"/>
                    <a:pt x="40" y="210"/>
                    <a:pt x="38" y="288"/>
                  </a:cubicBezTo>
                  <a:cubicBezTo>
                    <a:pt x="35" y="366"/>
                    <a:pt x="85" y="374"/>
                    <a:pt x="57" y="402"/>
                  </a:cubicBezTo>
                  <a:cubicBezTo>
                    <a:pt x="29" y="431"/>
                    <a:pt x="0" y="504"/>
                    <a:pt x="47" y="549"/>
                  </a:cubicBezTo>
                  <a:cubicBezTo>
                    <a:pt x="93" y="593"/>
                    <a:pt x="141" y="577"/>
                    <a:pt x="134" y="607"/>
                  </a:cubicBezTo>
                  <a:cubicBezTo>
                    <a:pt x="127" y="638"/>
                    <a:pt x="121" y="671"/>
                    <a:pt x="165" y="706"/>
                  </a:cubicBezTo>
                  <a:cubicBezTo>
                    <a:pt x="208" y="741"/>
                    <a:pt x="238" y="719"/>
                    <a:pt x="277" y="695"/>
                  </a:cubicBezTo>
                  <a:cubicBezTo>
                    <a:pt x="314" y="672"/>
                    <a:pt x="335" y="701"/>
                    <a:pt x="355" y="712"/>
                  </a:cubicBezTo>
                  <a:cubicBezTo>
                    <a:pt x="353" y="696"/>
                    <a:pt x="349" y="681"/>
                    <a:pt x="344" y="668"/>
                  </a:cubicBezTo>
                  <a:cubicBezTo>
                    <a:pt x="334" y="642"/>
                    <a:pt x="329" y="613"/>
                    <a:pt x="335" y="580"/>
                  </a:cubicBezTo>
                  <a:cubicBezTo>
                    <a:pt x="301" y="576"/>
                    <a:pt x="271" y="623"/>
                    <a:pt x="237" y="596"/>
                  </a:cubicBezTo>
                  <a:cubicBezTo>
                    <a:pt x="197" y="563"/>
                    <a:pt x="197" y="515"/>
                    <a:pt x="225" y="460"/>
                  </a:cubicBezTo>
                  <a:cubicBezTo>
                    <a:pt x="254" y="405"/>
                    <a:pt x="183" y="344"/>
                    <a:pt x="204" y="292"/>
                  </a:cubicBezTo>
                  <a:cubicBezTo>
                    <a:pt x="226" y="241"/>
                    <a:pt x="274" y="244"/>
                    <a:pt x="299" y="249"/>
                  </a:cubicBezTo>
                  <a:cubicBezTo>
                    <a:pt x="323" y="253"/>
                    <a:pt x="321" y="214"/>
                    <a:pt x="337" y="175"/>
                  </a:cubicBezTo>
                  <a:cubicBezTo>
                    <a:pt x="352" y="136"/>
                    <a:pt x="385" y="132"/>
                    <a:pt x="407" y="167"/>
                  </a:cubicBezTo>
                  <a:cubicBezTo>
                    <a:pt x="410" y="172"/>
                    <a:pt x="413" y="177"/>
                    <a:pt x="416" y="182"/>
                  </a:cubicBezTo>
                  <a:cubicBezTo>
                    <a:pt x="420" y="168"/>
                    <a:pt x="427" y="154"/>
                    <a:pt x="438" y="136"/>
                  </a:cubicBezTo>
                  <a:cubicBezTo>
                    <a:pt x="461" y="100"/>
                    <a:pt x="468" y="67"/>
                    <a:pt x="470" y="37"/>
                  </a:cubicBezTo>
                  <a:cubicBezTo>
                    <a:pt x="452" y="48"/>
                    <a:pt x="438" y="63"/>
                    <a:pt x="425" y="58"/>
                  </a:cubicBezTo>
                  <a:close/>
                </a:path>
              </a:pathLst>
            </a:custGeom>
            <a:solidFill>
              <a:srgbClr val="DD6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5" name="Freeform 107"/>
            <p:cNvSpPr/>
            <p:nvPr/>
          </p:nvSpPr>
          <p:spPr bwMode="auto">
            <a:xfrm>
              <a:off x="5420" y="2487"/>
              <a:ext cx="201" cy="378"/>
            </a:xfrm>
            <a:custGeom>
              <a:avLst/>
              <a:gdLst>
                <a:gd name="T0" fmla="*/ 202 w 262"/>
                <a:gd name="T1" fmla="*/ 339 h 491"/>
                <a:gd name="T2" fmla="*/ 247 w 262"/>
                <a:gd name="T3" fmla="*/ 156 h 491"/>
                <a:gd name="T4" fmla="*/ 233 w 262"/>
                <a:gd name="T5" fmla="*/ 50 h 491"/>
                <a:gd name="T6" fmla="*/ 224 w 262"/>
                <a:gd name="T7" fmla="*/ 35 h 491"/>
                <a:gd name="T8" fmla="*/ 154 w 262"/>
                <a:gd name="T9" fmla="*/ 43 h 491"/>
                <a:gd name="T10" fmla="*/ 116 w 262"/>
                <a:gd name="T11" fmla="*/ 117 h 491"/>
                <a:gd name="T12" fmla="*/ 21 w 262"/>
                <a:gd name="T13" fmla="*/ 160 h 491"/>
                <a:gd name="T14" fmla="*/ 42 w 262"/>
                <a:gd name="T15" fmla="*/ 328 h 491"/>
                <a:gd name="T16" fmla="*/ 54 w 262"/>
                <a:gd name="T17" fmla="*/ 464 h 491"/>
                <a:gd name="T18" fmla="*/ 152 w 262"/>
                <a:gd name="T19" fmla="*/ 448 h 491"/>
                <a:gd name="T20" fmla="*/ 202 w 262"/>
                <a:gd name="T21" fmla="*/ 33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91">
                  <a:moveTo>
                    <a:pt x="202" y="339"/>
                  </a:moveTo>
                  <a:cubicBezTo>
                    <a:pt x="262" y="257"/>
                    <a:pt x="251" y="205"/>
                    <a:pt x="247" y="156"/>
                  </a:cubicBezTo>
                  <a:cubicBezTo>
                    <a:pt x="244" y="119"/>
                    <a:pt x="221" y="94"/>
                    <a:pt x="233" y="50"/>
                  </a:cubicBezTo>
                  <a:cubicBezTo>
                    <a:pt x="230" y="45"/>
                    <a:pt x="227" y="40"/>
                    <a:pt x="224" y="35"/>
                  </a:cubicBezTo>
                  <a:cubicBezTo>
                    <a:pt x="202" y="0"/>
                    <a:pt x="169" y="4"/>
                    <a:pt x="154" y="43"/>
                  </a:cubicBezTo>
                  <a:cubicBezTo>
                    <a:pt x="138" y="82"/>
                    <a:pt x="140" y="121"/>
                    <a:pt x="116" y="117"/>
                  </a:cubicBezTo>
                  <a:cubicBezTo>
                    <a:pt x="91" y="112"/>
                    <a:pt x="43" y="109"/>
                    <a:pt x="21" y="160"/>
                  </a:cubicBezTo>
                  <a:cubicBezTo>
                    <a:pt x="0" y="212"/>
                    <a:pt x="71" y="273"/>
                    <a:pt x="42" y="328"/>
                  </a:cubicBezTo>
                  <a:cubicBezTo>
                    <a:pt x="14" y="383"/>
                    <a:pt x="14" y="431"/>
                    <a:pt x="54" y="464"/>
                  </a:cubicBezTo>
                  <a:cubicBezTo>
                    <a:pt x="88" y="491"/>
                    <a:pt x="118" y="444"/>
                    <a:pt x="152" y="448"/>
                  </a:cubicBezTo>
                  <a:cubicBezTo>
                    <a:pt x="158" y="416"/>
                    <a:pt x="173" y="380"/>
                    <a:pt x="202" y="339"/>
                  </a:cubicBezTo>
                  <a:close/>
                </a:path>
              </a:pathLst>
            </a:custGeom>
            <a:solidFill>
              <a:srgbClr val="EFA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6" name="Freeform 108"/>
            <p:cNvSpPr>
              <a:spLocks noEditPoints="1"/>
            </p:cNvSpPr>
            <p:nvPr/>
          </p:nvSpPr>
          <p:spPr bwMode="auto">
            <a:xfrm>
              <a:off x="5516" y="2577"/>
              <a:ext cx="183" cy="199"/>
            </a:xfrm>
            <a:custGeom>
              <a:avLst/>
              <a:gdLst>
                <a:gd name="T0" fmla="*/ 177 w 238"/>
                <a:gd name="T1" fmla="*/ 21 h 258"/>
                <a:gd name="T2" fmla="*/ 149 w 238"/>
                <a:gd name="T3" fmla="*/ 89 h 258"/>
                <a:gd name="T4" fmla="*/ 177 w 238"/>
                <a:gd name="T5" fmla="*/ 21 h 258"/>
                <a:gd name="T6" fmla="*/ 112 w 238"/>
                <a:gd name="T7" fmla="*/ 73 h 258"/>
                <a:gd name="T8" fmla="*/ 84 w 238"/>
                <a:gd name="T9" fmla="*/ 7 h 258"/>
                <a:gd name="T10" fmla="*/ 112 w 238"/>
                <a:gd name="T11" fmla="*/ 73 h 258"/>
                <a:gd name="T12" fmla="*/ 23 w 238"/>
                <a:gd name="T13" fmla="*/ 57 h 258"/>
                <a:gd name="T14" fmla="*/ 75 w 238"/>
                <a:gd name="T15" fmla="*/ 89 h 258"/>
                <a:gd name="T16" fmla="*/ 23 w 238"/>
                <a:gd name="T17" fmla="*/ 57 h 258"/>
                <a:gd name="T18" fmla="*/ 1 w 238"/>
                <a:gd name="T19" fmla="*/ 139 h 258"/>
                <a:gd name="T20" fmla="*/ 63 w 238"/>
                <a:gd name="T21" fmla="*/ 129 h 258"/>
                <a:gd name="T22" fmla="*/ 1 w 238"/>
                <a:gd name="T23" fmla="*/ 139 h 258"/>
                <a:gd name="T24" fmla="*/ 31 w 238"/>
                <a:gd name="T25" fmla="*/ 229 h 258"/>
                <a:gd name="T26" fmla="*/ 82 w 238"/>
                <a:gd name="T27" fmla="*/ 166 h 258"/>
                <a:gd name="T28" fmla="*/ 31 w 238"/>
                <a:gd name="T29" fmla="*/ 229 h 258"/>
                <a:gd name="T30" fmla="*/ 118 w 238"/>
                <a:gd name="T31" fmla="*/ 203 h 258"/>
                <a:gd name="T32" fmla="*/ 134 w 238"/>
                <a:gd name="T33" fmla="*/ 254 h 258"/>
                <a:gd name="T34" fmla="*/ 118 w 238"/>
                <a:gd name="T35" fmla="*/ 203 h 258"/>
                <a:gd name="T36" fmla="*/ 191 w 238"/>
                <a:gd name="T37" fmla="*/ 212 h 258"/>
                <a:gd name="T38" fmla="*/ 158 w 238"/>
                <a:gd name="T39" fmla="*/ 176 h 258"/>
                <a:gd name="T40" fmla="*/ 191 w 238"/>
                <a:gd name="T41" fmla="*/ 212 h 258"/>
                <a:gd name="T42" fmla="*/ 230 w 238"/>
                <a:gd name="T43" fmla="*/ 140 h 258"/>
                <a:gd name="T44" fmla="*/ 174 w 238"/>
                <a:gd name="T45" fmla="*/ 138 h 258"/>
                <a:gd name="T46" fmla="*/ 230 w 238"/>
                <a:gd name="T47" fmla="*/ 1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58">
                  <a:moveTo>
                    <a:pt x="177" y="21"/>
                  </a:moveTo>
                  <a:cubicBezTo>
                    <a:pt x="157" y="0"/>
                    <a:pt x="149" y="89"/>
                    <a:pt x="149" y="89"/>
                  </a:cubicBezTo>
                  <a:cubicBezTo>
                    <a:pt x="149" y="89"/>
                    <a:pt x="197" y="43"/>
                    <a:pt x="177" y="21"/>
                  </a:cubicBezTo>
                  <a:close/>
                  <a:moveTo>
                    <a:pt x="112" y="73"/>
                  </a:moveTo>
                  <a:cubicBezTo>
                    <a:pt x="112" y="73"/>
                    <a:pt x="104" y="2"/>
                    <a:pt x="84" y="7"/>
                  </a:cubicBezTo>
                  <a:cubicBezTo>
                    <a:pt x="63" y="12"/>
                    <a:pt x="112" y="73"/>
                    <a:pt x="112" y="73"/>
                  </a:cubicBezTo>
                  <a:close/>
                  <a:moveTo>
                    <a:pt x="23" y="57"/>
                  </a:moveTo>
                  <a:cubicBezTo>
                    <a:pt x="4" y="74"/>
                    <a:pt x="75" y="89"/>
                    <a:pt x="75" y="89"/>
                  </a:cubicBezTo>
                  <a:cubicBezTo>
                    <a:pt x="75" y="89"/>
                    <a:pt x="41" y="41"/>
                    <a:pt x="23" y="57"/>
                  </a:cubicBezTo>
                  <a:close/>
                  <a:moveTo>
                    <a:pt x="1" y="139"/>
                  </a:moveTo>
                  <a:cubicBezTo>
                    <a:pt x="1" y="170"/>
                    <a:pt x="63" y="129"/>
                    <a:pt x="63" y="129"/>
                  </a:cubicBezTo>
                  <a:cubicBezTo>
                    <a:pt x="63" y="129"/>
                    <a:pt x="0" y="108"/>
                    <a:pt x="1" y="139"/>
                  </a:cubicBezTo>
                  <a:close/>
                  <a:moveTo>
                    <a:pt x="31" y="229"/>
                  </a:moveTo>
                  <a:cubicBezTo>
                    <a:pt x="53" y="246"/>
                    <a:pt x="82" y="166"/>
                    <a:pt x="82" y="166"/>
                  </a:cubicBezTo>
                  <a:cubicBezTo>
                    <a:pt x="82" y="166"/>
                    <a:pt x="8" y="212"/>
                    <a:pt x="31" y="229"/>
                  </a:cubicBezTo>
                  <a:close/>
                  <a:moveTo>
                    <a:pt x="118" y="203"/>
                  </a:moveTo>
                  <a:cubicBezTo>
                    <a:pt x="118" y="203"/>
                    <a:pt x="112" y="250"/>
                    <a:pt x="134" y="254"/>
                  </a:cubicBezTo>
                  <a:cubicBezTo>
                    <a:pt x="156" y="258"/>
                    <a:pt x="118" y="203"/>
                    <a:pt x="118" y="203"/>
                  </a:cubicBezTo>
                  <a:close/>
                  <a:moveTo>
                    <a:pt x="191" y="212"/>
                  </a:moveTo>
                  <a:cubicBezTo>
                    <a:pt x="210" y="202"/>
                    <a:pt x="158" y="176"/>
                    <a:pt x="158" y="176"/>
                  </a:cubicBezTo>
                  <a:cubicBezTo>
                    <a:pt x="158" y="176"/>
                    <a:pt x="172" y="223"/>
                    <a:pt x="191" y="212"/>
                  </a:cubicBezTo>
                  <a:close/>
                  <a:moveTo>
                    <a:pt x="230" y="140"/>
                  </a:moveTo>
                  <a:cubicBezTo>
                    <a:pt x="238" y="110"/>
                    <a:pt x="174" y="138"/>
                    <a:pt x="174" y="138"/>
                  </a:cubicBezTo>
                  <a:cubicBezTo>
                    <a:pt x="174" y="138"/>
                    <a:pt x="221" y="169"/>
                    <a:pt x="230" y="140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35" name="Picture 1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268"/>
              <a:ext cx="15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6" name="Picture 1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" y="1160"/>
              <a:ext cx="2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8" name="Picture 11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507"/>
              <a:ext cx="5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7" name="Freeform 116"/>
            <p:cNvSpPr/>
            <p:nvPr/>
          </p:nvSpPr>
          <p:spPr bwMode="auto">
            <a:xfrm>
              <a:off x="2518" y="534"/>
              <a:ext cx="180" cy="282"/>
            </a:xfrm>
            <a:custGeom>
              <a:avLst/>
              <a:gdLst>
                <a:gd name="T0" fmla="*/ 104 w 234"/>
                <a:gd name="T1" fmla="*/ 363 h 366"/>
                <a:gd name="T2" fmla="*/ 120 w 234"/>
                <a:gd name="T3" fmla="*/ 362 h 366"/>
                <a:gd name="T4" fmla="*/ 208 w 234"/>
                <a:gd name="T5" fmla="*/ 323 h 366"/>
                <a:gd name="T6" fmla="*/ 206 w 234"/>
                <a:gd name="T7" fmla="*/ 206 h 366"/>
                <a:gd name="T8" fmla="*/ 210 w 234"/>
                <a:gd name="T9" fmla="*/ 116 h 366"/>
                <a:gd name="T10" fmla="*/ 150 w 234"/>
                <a:gd name="T11" fmla="*/ 60 h 366"/>
                <a:gd name="T12" fmla="*/ 47 w 234"/>
                <a:gd name="T13" fmla="*/ 43 h 366"/>
                <a:gd name="T14" fmla="*/ 0 w 234"/>
                <a:gd name="T15" fmla="*/ 60 h 366"/>
                <a:gd name="T16" fmla="*/ 26 w 234"/>
                <a:gd name="T17" fmla="*/ 114 h 366"/>
                <a:gd name="T18" fmla="*/ 104 w 234"/>
                <a:gd name="T19" fmla="*/ 36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4" h="366">
                  <a:moveTo>
                    <a:pt x="104" y="363"/>
                  </a:moveTo>
                  <a:cubicBezTo>
                    <a:pt x="109" y="362"/>
                    <a:pt x="115" y="362"/>
                    <a:pt x="120" y="362"/>
                  </a:cubicBezTo>
                  <a:cubicBezTo>
                    <a:pt x="157" y="366"/>
                    <a:pt x="197" y="351"/>
                    <a:pt x="208" y="323"/>
                  </a:cubicBezTo>
                  <a:cubicBezTo>
                    <a:pt x="219" y="294"/>
                    <a:pt x="184" y="242"/>
                    <a:pt x="206" y="206"/>
                  </a:cubicBezTo>
                  <a:cubicBezTo>
                    <a:pt x="229" y="170"/>
                    <a:pt x="234" y="139"/>
                    <a:pt x="210" y="116"/>
                  </a:cubicBezTo>
                  <a:cubicBezTo>
                    <a:pt x="186" y="94"/>
                    <a:pt x="159" y="97"/>
                    <a:pt x="150" y="60"/>
                  </a:cubicBezTo>
                  <a:cubicBezTo>
                    <a:pt x="141" y="22"/>
                    <a:pt x="77" y="0"/>
                    <a:pt x="47" y="43"/>
                  </a:cubicBezTo>
                  <a:cubicBezTo>
                    <a:pt x="47" y="43"/>
                    <a:pt x="22" y="43"/>
                    <a:pt x="0" y="60"/>
                  </a:cubicBezTo>
                  <a:cubicBezTo>
                    <a:pt x="11" y="77"/>
                    <a:pt x="21" y="96"/>
                    <a:pt x="26" y="114"/>
                  </a:cubicBezTo>
                  <a:cubicBezTo>
                    <a:pt x="38" y="155"/>
                    <a:pt x="72" y="274"/>
                    <a:pt x="104" y="363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6" name="Freeform 117"/>
            <p:cNvSpPr/>
            <p:nvPr/>
          </p:nvSpPr>
          <p:spPr bwMode="auto">
            <a:xfrm>
              <a:off x="2390" y="581"/>
              <a:ext cx="208" cy="262"/>
            </a:xfrm>
            <a:custGeom>
              <a:avLst/>
              <a:gdLst>
                <a:gd name="T0" fmla="*/ 145 w 270"/>
                <a:gd name="T1" fmla="*/ 24 h 341"/>
                <a:gd name="T2" fmla="*/ 55 w 270"/>
                <a:gd name="T3" fmla="*/ 92 h 341"/>
                <a:gd name="T4" fmla="*/ 25 w 270"/>
                <a:gd name="T5" fmla="*/ 172 h 341"/>
                <a:gd name="T6" fmla="*/ 94 w 270"/>
                <a:gd name="T7" fmla="*/ 251 h 341"/>
                <a:gd name="T8" fmla="*/ 168 w 270"/>
                <a:gd name="T9" fmla="*/ 336 h 341"/>
                <a:gd name="T10" fmla="*/ 270 w 270"/>
                <a:gd name="T11" fmla="*/ 303 h 341"/>
                <a:gd name="T12" fmla="*/ 192 w 270"/>
                <a:gd name="T13" fmla="*/ 54 h 341"/>
                <a:gd name="T14" fmla="*/ 166 w 270"/>
                <a:gd name="T15" fmla="*/ 0 h 341"/>
                <a:gd name="T16" fmla="*/ 145 w 270"/>
                <a:gd name="T17" fmla="*/ 2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341">
                  <a:moveTo>
                    <a:pt x="145" y="24"/>
                  </a:moveTo>
                  <a:cubicBezTo>
                    <a:pt x="122" y="65"/>
                    <a:pt x="76" y="82"/>
                    <a:pt x="55" y="92"/>
                  </a:cubicBezTo>
                  <a:cubicBezTo>
                    <a:pt x="34" y="101"/>
                    <a:pt x="0" y="129"/>
                    <a:pt x="25" y="172"/>
                  </a:cubicBezTo>
                  <a:cubicBezTo>
                    <a:pt x="49" y="216"/>
                    <a:pt x="85" y="212"/>
                    <a:pt x="94" y="251"/>
                  </a:cubicBezTo>
                  <a:cubicBezTo>
                    <a:pt x="104" y="291"/>
                    <a:pt x="124" y="330"/>
                    <a:pt x="168" y="336"/>
                  </a:cubicBezTo>
                  <a:cubicBezTo>
                    <a:pt x="205" y="341"/>
                    <a:pt x="238" y="309"/>
                    <a:pt x="270" y="303"/>
                  </a:cubicBezTo>
                  <a:cubicBezTo>
                    <a:pt x="238" y="214"/>
                    <a:pt x="204" y="95"/>
                    <a:pt x="192" y="54"/>
                  </a:cubicBezTo>
                  <a:cubicBezTo>
                    <a:pt x="187" y="36"/>
                    <a:pt x="177" y="17"/>
                    <a:pt x="166" y="0"/>
                  </a:cubicBezTo>
                  <a:cubicBezTo>
                    <a:pt x="158" y="6"/>
                    <a:pt x="151" y="13"/>
                    <a:pt x="145" y="24"/>
                  </a:cubicBezTo>
                  <a:close/>
                </a:path>
              </a:pathLst>
            </a:custGeom>
            <a:solidFill>
              <a:srgbClr val="CC2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7" name="Freeform 118"/>
            <p:cNvSpPr>
              <a:spLocks noEditPoints="1"/>
            </p:cNvSpPr>
            <p:nvPr/>
          </p:nvSpPr>
          <p:spPr bwMode="auto">
            <a:xfrm>
              <a:off x="2444" y="636"/>
              <a:ext cx="126" cy="179"/>
            </a:xfrm>
            <a:custGeom>
              <a:avLst/>
              <a:gdLst>
                <a:gd name="T0" fmla="*/ 18 w 163"/>
                <a:gd name="T1" fmla="*/ 54 h 232"/>
                <a:gd name="T2" fmla="*/ 0 w 163"/>
                <a:gd name="T3" fmla="*/ 72 h 232"/>
                <a:gd name="T4" fmla="*/ 18 w 163"/>
                <a:gd name="T5" fmla="*/ 90 h 232"/>
                <a:gd name="T6" fmla="*/ 36 w 163"/>
                <a:gd name="T7" fmla="*/ 72 h 232"/>
                <a:gd name="T8" fmla="*/ 18 w 163"/>
                <a:gd name="T9" fmla="*/ 54 h 232"/>
                <a:gd name="T10" fmla="*/ 90 w 163"/>
                <a:gd name="T11" fmla="*/ 36 h 232"/>
                <a:gd name="T12" fmla="*/ 108 w 163"/>
                <a:gd name="T13" fmla="*/ 18 h 232"/>
                <a:gd name="T14" fmla="*/ 90 w 163"/>
                <a:gd name="T15" fmla="*/ 0 h 232"/>
                <a:gd name="T16" fmla="*/ 72 w 163"/>
                <a:gd name="T17" fmla="*/ 18 h 232"/>
                <a:gd name="T18" fmla="*/ 90 w 163"/>
                <a:gd name="T19" fmla="*/ 36 h 232"/>
                <a:gd name="T20" fmla="*/ 84 w 163"/>
                <a:gd name="T21" fmla="*/ 68 h 232"/>
                <a:gd name="T22" fmla="*/ 67 w 163"/>
                <a:gd name="T23" fmla="*/ 85 h 232"/>
                <a:gd name="T24" fmla="*/ 84 w 163"/>
                <a:gd name="T25" fmla="*/ 103 h 232"/>
                <a:gd name="T26" fmla="*/ 102 w 163"/>
                <a:gd name="T27" fmla="*/ 85 h 232"/>
                <a:gd name="T28" fmla="*/ 84 w 163"/>
                <a:gd name="T29" fmla="*/ 68 h 232"/>
                <a:gd name="T30" fmla="*/ 59 w 163"/>
                <a:gd name="T31" fmla="*/ 161 h 232"/>
                <a:gd name="T32" fmla="*/ 41 w 163"/>
                <a:gd name="T33" fmla="*/ 179 h 232"/>
                <a:gd name="T34" fmla="*/ 59 w 163"/>
                <a:gd name="T35" fmla="*/ 197 h 232"/>
                <a:gd name="T36" fmla="*/ 77 w 163"/>
                <a:gd name="T37" fmla="*/ 179 h 232"/>
                <a:gd name="T38" fmla="*/ 59 w 163"/>
                <a:gd name="T39" fmla="*/ 161 h 232"/>
                <a:gd name="T40" fmla="*/ 136 w 163"/>
                <a:gd name="T41" fmla="*/ 142 h 232"/>
                <a:gd name="T42" fmla="*/ 118 w 163"/>
                <a:gd name="T43" fmla="*/ 124 h 232"/>
                <a:gd name="T44" fmla="*/ 100 w 163"/>
                <a:gd name="T45" fmla="*/ 142 h 232"/>
                <a:gd name="T46" fmla="*/ 118 w 163"/>
                <a:gd name="T47" fmla="*/ 160 h 232"/>
                <a:gd name="T48" fmla="*/ 136 w 163"/>
                <a:gd name="T49" fmla="*/ 142 h 232"/>
                <a:gd name="T50" fmla="*/ 145 w 163"/>
                <a:gd name="T51" fmla="*/ 196 h 232"/>
                <a:gd name="T52" fmla="*/ 128 w 163"/>
                <a:gd name="T53" fmla="*/ 214 h 232"/>
                <a:gd name="T54" fmla="*/ 145 w 163"/>
                <a:gd name="T55" fmla="*/ 232 h 232"/>
                <a:gd name="T56" fmla="*/ 163 w 163"/>
                <a:gd name="T57" fmla="*/ 214 h 232"/>
                <a:gd name="T58" fmla="*/ 145 w 163"/>
                <a:gd name="T59" fmla="*/ 19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" h="232">
                  <a:moveTo>
                    <a:pt x="18" y="54"/>
                  </a:moveTo>
                  <a:cubicBezTo>
                    <a:pt x="8" y="54"/>
                    <a:pt x="0" y="62"/>
                    <a:pt x="0" y="72"/>
                  </a:cubicBezTo>
                  <a:cubicBezTo>
                    <a:pt x="0" y="82"/>
                    <a:pt x="8" y="90"/>
                    <a:pt x="18" y="90"/>
                  </a:cubicBezTo>
                  <a:cubicBezTo>
                    <a:pt x="28" y="90"/>
                    <a:pt x="36" y="82"/>
                    <a:pt x="36" y="72"/>
                  </a:cubicBezTo>
                  <a:cubicBezTo>
                    <a:pt x="36" y="62"/>
                    <a:pt x="28" y="54"/>
                    <a:pt x="18" y="54"/>
                  </a:cubicBezTo>
                  <a:close/>
                  <a:moveTo>
                    <a:pt x="90" y="36"/>
                  </a:moveTo>
                  <a:cubicBezTo>
                    <a:pt x="100" y="36"/>
                    <a:pt x="108" y="28"/>
                    <a:pt x="108" y="18"/>
                  </a:cubicBezTo>
                  <a:cubicBezTo>
                    <a:pt x="108" y="8"/>
                    <a:pt x="100" y="0"/>
                    <a:pt x="90" y="0"/>
                  </a:cubicBezTo>
                  <a:cubicBezTo>
                    <a:pt x="80" y="0"/>
                    <a:pt x="72" y="8"/>
                    <a:pt x="72" y="18"/>
                  </a:cubicBezTo>
                  <a:cubicBezTo>
                    <a:pt x="72" y="28"/>
                    <a:pt x="80" y="36"/>
                    <a:pt x="90" y="36"/>
                  </a:cubicBezTo>
                  <a:close/>
                  <a:moveTo>
                    <a:pt x="84" y="68"/>
                  </a:moveTo>
                  <a:cubicBezTo>
                    <a:pt x="75" y="68"/>
                    <a:pt x="67" y="76"/>
                    <a:pt x="67" y="85"/>
                  </a:cubicBezTo>
                  <a:cubicBezTo>
                    <a:pt x="67" y="95"/>
                    <a:pt x="75" y="103"/>
                    <a:pt x="84" y="103"/>
                  </a:cubicBezTo>
                  <a:cubicBezTo>
                    <a:pt x="94" y="103"/>
                    <a:pt x="102" y="95"/>
                    <a:pt x="102" y="85"/>
                  </a:cubicBezTo>
                  <a:cubicBezTo>
                    <a:pt x="102" y="76"/>
                    <a:pt x="94" y="68"/>
                    <a:pt x="84" y="68"/>
                  </a:cubicBezTo>
                  <a:close/>
                  <a:moveTo>
                    <a:pt x="59" y="161"/>
                  </a:moveTo>
                  <a:cubicBezTo>
                    <a:pt x="49" y="161"/>
                    <a:pt x="41" y="169"/>
                    <a:pt x="41" y="179"/>
                  </a:cubicBezTo>
                  <a:cubicBezTo>
                    <a:pt x="41" y="189"/>
                    <a:pt x="49" y="197"/>
                    <a:pt x="59" y="197"/>
                  </a:cubicBezTo>
                  <a:cubicBezTo>
                    <a:pt x="69" y="197"/>
                    <a:pt x="77" y="189"/>
                    <a:pt x="77" y="179"/>
                  </a:cubicBezTo>
                  <a:cubicBezTo>
                    <a:pt x="77" y="169"/>
                    <a:pt x="69" y="161"/>
                    <a:pt x="59" y="161"/>
                  </a:cubicBezTo>
                  <a:close/>
                  <a:moveTo>
                    <a:pt x="136" y="142"/>
                  </a:moveTo>
                  <a:cubicBezTo>
                    <a:pt x="136" y="132"/>
                    <a:pt x="128" y="124"/>
                    <a:pt x="118" y="124"/>
                  </a:cubicBezTo>
                  <a:cubicBezTo>
                    <a:pt x="108" y="124"/>
                    <a:pt x="100" y="132"/>
                    <a:pt x="100" y="142"/>
                  </a:cubicBezTo>
                  <a:cubicBezTo>
                    <a:pt x="100" y="152"/>
                    <a:pt x="108" y="160"/>
                    <a:pt x="118" y="160"/>
                  </a:cubicBezTo>
                  <a:cubicBezTo>
                    <a:pt x="128" y="160"/>
                    <a:pt x="136" y="152"/>
                    <a:pt x="136" y="142"/>
                  </a:cubicBezTo>
                  <a:close/>
                  <a:moveTo>
                    <a:pt x="145" y="196"/>
                  </a:moveTo>
                  <a:cubicBezTo>
                    <a:pt x="136" y="196"/>
                    <a:pt x="128" y="204"/>
                    <a:pt x="128" y="214"/>
                  </a:cubicBezTo>
                  <a:cubicBezTo>
                    <a:pt x="128" y="224"/>
                    <a:pt x="136" y="232"/>
                    <a:pt x="145" y="232"/>
                  </a:cubicBezTo>
                  <a:cubicBezTo>
                    <a:pt x="155" y="232"/>
                    <a:pt x="163" y="224"/>
                    <a:pt x="163" y="214"/>
                  </a:cubicBezTo>
                  <a:cubicBezTo>
                    <a:pt x="163" y="204"/>
                    <a:pt x="155" y="196"/>
                    <a:pt x="145" y="196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8" name="Freeform 119"/>
            <p:cNvSpPr>
              <a:spLocks noEditPoints="1"/>
            </p:cNvSpPr>
            <p:nvPr/>
          </p:nvSpPr>
          <p:spPr bwMode="auto">
            <a:xfrm>
              <a:off x="2568" y="598"/>
              <a:ext cx="79" cy="174"/>
            </a:xfrm>
            <a:custGeom>
              <a:avLst/>
              <a:gdLst>
                <a:gd name="T0" fmla="*/ 20 w 102"/>
                <a:gd name="T1" fmla="*/ 85 h 226"/>
                <a:gd name="T2" fmla="*/ 2 w 102"/>
                <a:gd name="T3" fmla="*/ 103 h 226"/>
                <a:gd name="T4" fmla="*/ 20 w 102"/>
                <a:gd name="T5" fmla="*/ 120 h 226"/>
                <a:gd name="T6" fmla="*/ 38 w 102"/>
                <a:gd name="T7" fmla="*/ 103 h 226"/>
                <a:gd name="T8" fmla="*/ 20 w 102"/>
                <a:gd name="T9" fmla="*/ 85 h 226"/>
                <a:gd name="T10" fmla="*/ 18 w 102"/>
                <a:gd name="T11" fmla="*/ 36 h 226"/>
                <a:gd name="T12" fmla="*/ 36 w 102"/>
                <a:gd name="T13" fmla="*/ 18 h 226"/>
                <a:gd name="T14" fmla="*/ 18 w 102"/>
                <a:gd name="T15" fmla="*/ 0 h 226"/>
                <a:gd name="T16" fmla="*/ 0 w 102"/>
                <a:gd name="T17" fmla="*/ 18 h 226"/>
                <a:gd name="T18" fmla="*/ 18 w 102"/>
                <a:gd name="T19" fmla="*/ 36 h 226"/>
                <a:gd name="T20" fmla="*/ 84 w 102"/>
                <a:gd name="T21" fmla="*/ 64 h 226"/>
                <a:gd name="T22" fmla="*/ 102 w 102"/>
                <a:gd name="T23" fmla="*/ 46 h 226"/>
                <a:gd name="T24" fmla="*/ 84 w 102"/>
                <a:gd name="T25" fmla="*/ 28 h 226"/>
                <a:gd name="T26" fmla="*/ 66 w 102"/>
                <a:gd name="T27" fmla="*/ 46 h 226"/>
                <a:gd name="T28" fmla="*/ 84 w 102"/>
                <a:gd name="T29" fmla="*/ 64 h 226"/>
                <a:gd name="T30" fmla="*/ 84 w 102"/>
                <a:gd name="T31" fmla="*/ 115 h 226"/>
                <a:gd name="T32" fmla="*/ 66 w 102"/>
                <a:gd name="T33" fmla="*/ 133 h 226"/>
                <a:gd name="T34" fmla="*/ 84 w 102"/>
                <a:gd name="T35" fmla="*/ 150 h 226"/>
                <a:gd name="T36" fmla="*/ 102 w 102"/>
                <a:gd name="T37" fmla="*/ 133 h 226"/>
                <a:gd name="T38" fmla="*/ 84 w 102"/>
                <a:gd name="T39" fmla="*/ 115 h 226"/>
                <a:gd name="T40" fmla="*/ 63 w 102"/>
                <a:gd name="T41" fmla="*/ 190 h 226"/>
                <a:gd name="T42" fmla="*/ 45 w 102"/>
                <a:gd name="T43" fmla="*/ 208 h 226"/>
                <a:gd name="T44" fmla="*/ 63 w 102"/>
                <a:gd name="T45" fmla="*/ 226 h 226"/>
                <a:gd name="T46" fmla="*/ 81 w 102"/>
                <a:gd name="T47" fmla="*/ 208 h 226"/>
                <a:gd name="T48" fmla="*/ 63 w 102"/>
                <a:gd name="T4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226">
                  <a:moveTo>
                    <a:pt x="20" y="85"/>
                  </a:moveTo>
                  <a:cubicBezTo>
                    <a:pt x="10" y="85"/>
                    <a:pt x="2" y="93"/>
                    <a:pt x="2" y="103"/>
                  </a:cubicBezTo>
                  <a:cubicBezTo>
                    <a:pt x="2" y="112"/>
                    <a:pt x="10" y="120"/>
                    <a:pt x="20" y="120"/>
                  </a:cubicBezTo>
                  <a:cubicBezTo>
                    <a:pt x="30" y="120"/>
                    <a:pt x="38" y="112"/>
                    <a:pt x="38" y="103"/>
                  </a:cubicBezTo>
                  <a:cubicBezTo>
                    <a:pt x="38" y="93"/>
                    <a:pt x="30" y="85"/>
                    <a:pt x="20" y="85"/>
                  </a:cubicBezTo>
                  <a:close/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  <a:moveTo>
                    <a:pt x="84" y="64"/>
                  </a:moveTo>
                  <a:cubicBezTo>
                    <a:pt x="94" y="64"/>
                    <a:pt x="102" y="56"/>
                    <a:pt x="102" y="46"/>
                  </a:cubicBezTo>
                  <a:cubicBezTo>
                    <a:pt x="102" y="36"/>
                    <a:pt x="94" y="28"/>
                    <a:pt x="84" y="28"/>
                  </a:cubicBezTo>
                  <a:cubicBezTo>
                    <a:pt x="74" y="28"/>
                    <a:pt x="66" y="36"/>
                    <a:pt x="66" y="46"/>
                  </a:cubicBezTo>
                  <a:cubicBezTo>
                    <a:pt x="66" y="56"/>
                    <a:pt x="74" y="64"/>
                    <a:pt x="84" y="64"/>
                  </a:cubicBezTo>
                  <a:close/>
                  <a:moveTo>
                    <a:pt x="84" y="115"/>
                  </a:moveTo>
                  <a:cubicBezTo>
                    <a:pt x="74" y="115"/>
                    <a:pt x="66" y="123"/>
                    <a:pt x="66" y="133"/>
                  </a:cubicBezTo>
                  <a:cubicBezTo>
                    <a:pt x="66" y="142"/>
                    <a:pt x="74" y="150"/>
                    <a:pt x="84" y="150"/>
                  </a:cubicBezTo>
                  <a:cubicBezTo>
                    <a:pt x="94" y="150"/>
                    <a:pt x="102" y="142"/>
                    <a:pt x="102" y="133"/>
                  </a:cubicBezTo>
                  <a:cubicBezTo>
                    <a:pt x="102" y="123"/>
                    <a:pt x="94" y="115"/>
                    <a:pt x="84" y="115"/>
                  </a:cubicBezTo>
                  <a:close/>
                  <a:moveTo>
                    <a:pt x="63" y="190"/>
                  </a:moveTo>
                  <a:cubicBezTo>
                    <a:pt x="53" y="190"/>
                    <a:pt x="45" y="198"/>
                    <a:pt x="45" y="208"/>
                  </a:cubicBezTo>
                  <a:cubicBezTo>
                    <a:pt x="45" y="218"/>
                    <a:pt x="53" y="226"/>
                    <a:pt x="63" y="226"/>
                  </a:cubicBezTo>
                  <a:cubicBezTo>
                    <a:pt x="73" y="226"/>
                    <a:pt x="81" y="218"/>
                    <a:pt x="81" y="208"/>
                  </a:cubicBezTo>
                  <a:cubicBezTo>
                    <a:pt x="81" y="198"/>
                    <a:pt x="73" y="190"/>
                    <a:pt x="63" y="190"/>
                  </a:cubicBezTo>
                  <a:close/>
                </a:path>
              </a:pathLst>
            </a:custGeom>
            <a:solidFill>
              <a:srgbClr val="F25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9" name="Freeform 120"/>
            <p:cNvSpPr/>
            <p:nvPr/>
          </p:nvSpPr>
          <p:spPr bwMode="auto">
            <a:xfrm>
              <a:off x="2405" y="380"/>
              <a:ext cx="510" cy="559"/>
            </a:xfrm>
            <a:custGeom>
              <a:avLst/>
              <a:gdLst>
                <a:gd name="T0" fmla="*/ 638 w 663"/>
                <a:gd name="T1" fmla="*/ 406 h 725"/>
                <a:gd name="T2" fmla="*/ 599 w 663"/>
                <a:gd name="T3" fmla="*/ 198 h 725"/>
                <a:gd name="T4" fmla="*/ 370 w 663"/>
                <a:gd name="T5" fmla="*/ 110 h 725"/>
                <a:gd name="T6" fmla="*/ 144 w 663"/>
                <a:gd name="T7" fmla="*/ 11 h 725"/>
                <a:gd name="T8" fmla="*/ 0 w 663"/>
                <a:gd name="T9" fmla="*/ 103 h 725"/>
                <a:gd name="T10" fmla="*/ 40 w 663"/>
                <a:gd name="T11" fmla="*/ 153 h 725"/>
                <a:gd name="T12" fmla="*/ 147 w 663"/>
                <a:gd name="T13" fmla="*/ 260 h 725"/>
                <a:gd name="T14" fmla="*/ 194 w 663"/>
                <a:gd name="T15" fmla="*/ 243 h 725"/>
                <a:gd name="T16" fmla="*/ 297 w 663"/>
                <a:gd name="T17" fmla="*/ 260 h 725"/>
                <a:gd name="T18" fmla="*/ 357 w 663"/>
                <a:gd name="T19" fmla="*/ 316 h 725"/>
                <a:gd name="T20" fmla="*/ 353 w 663"/>
                <a:gd name="T21" fmla="*/ 406 h 725"/>
                <a:gd name="T22" fmla="*/ 355 w 663"/>
                <a:gd name="T23" fmla="*/ 523 h 725"/>
                <a:gd name="T24" fmla="*/ 267 w 663"/>
                <a:gd name="T25" fmla="*/ 562 h 725"/>
                <a:gd name="T26" fmla="*/ 251 w 663"/>
                <a:gd name="T27" fmla="*/ 563 h 725"/>
                <a:gd name="T28" fmla="*/ 297 w 663"/>
                <a:gd name="T29" fmla="*/ 665 h 725"/>
                <a:gd name="T30" fmla="*/ 464 w 663"/>
                <a:gd name="T31" fmla="*/ 708 h 725"/>
                <a:gd name="T32" fmla="*/ 552 w 663"/>
                <a:gd name="T33" fmla="*/ 700 h 725"/>
                <a:gd name="T34" fmla="*/ 557 w 663"/>
                <a:gd name="T35" fmla="*/ 675 h 725"/>
                <a:gd name="T36" fmla="*/ 599 w 663"/>
                <a:gd name="T37" fmla="*/ 509 h 725"/>
                <a:gd name="T38" fmla="*/ 638 w 663"/>
                <a:gd name="T39" fmla="*/ 40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3" h="725">
                  <a:moveTo>
                    <a:pt x="638" y="406"/>
                  </a:moveTo>
                  <a:cubicBezTo>
                    <a:pt x="614" y="343"/>
                    <a:pt x="642" y="269"/>
                    <a:pt x="599" y="198"/>
                  </a:cubicBezTo>
                  <a:cubicBezTo>
                    <a:pt x="557" y="127"/>
                    <a:pt x="444" y="89"/>
                    <a:pt x="370" y="110"/>
                  </a:cubicBezTo>
                  <a:cubicBezTo>
                    <a:pt x="296" y="131"/>
                    <a:pt x="310" y="0"/>
                    <a:pt x="144" y="11"/>
                  </a:cubicBezTo>
                  <a:cubicBezTo>
                    <a:pt x="144" y="11"/>
                    <a:pt x="52" y="25"/>
                    <a:pt x="0" y="103"/>
                  </a:cubicBezTo>
                  <a:cubicBezTo>
                    <a:pt x="8" y="121"/>
                    <a:pt x="20" y="140"/>
                    <a:pt x="40" y="153"/>
                  </a:cubicBezTo>
                  <a:cubicBezTo>
                    <a:pt x="76" y="177"/>
                    <a:pt x="118" y="216"/>
                    <a:pt x="147" y="260"/>
                  </a:cubicBezTo>
                  <a:cubicBezTo>
                    <a:pt x="169" y="243"/>
                    <a:pt x="194" y="243"/>
                    <a:pt x="194" y="243"/>
                  </a:cubicBezTo>
                  <a:cubicBezTo>
                    <a:pt x="224" y="200"/>
                    <a:pt x="288" y="222"/>
                    <a:pt x="297" y="260"/>
                  </a:cubicBezTo>
                  <a:cubicBezTo>
                    <a:pt x="306" y="297"/>
                    <a:pt x="333" y="294"/>
                    <a:pt x="357" y="316"/>
                  </a:cubicBezTo>
                  <a:cubicBezTo>
                    <a:pt x="381" y="339"/>
                    <a:pt x="376" y="370"/>
                    <a:pt x="353" y="406"/>
                  </a:cubicBezTo>
                  <a:cubicBezTo>
                    <a:pt x="331" y="442"/>
                    <a:pt x="366" y="494"/>
                    <a:pt x="355" y="523"/>
                  </a:cubicBezTo>
                  <a:cubicBezTo>
                    <a:pt x="344" y="551"/>
                    <a:pt x="304" y="566"/>
                    <a:pt x="267" y="562"/>
                  </a:cubicBezTo>
                  <a:cubicBezTo>
                    <a:pt x="262" y="562"/>
                    <a:pt x="256" y="562"/>
                    <a:pt x="251" y="563"/>
                  </a:cubicBezTo>
                  <a:cubicBezTo>
                    <a:pt x="268" y="612"/>
                    <a:pt x="285" y="651"/>
                    <a:pt x="297" y="665"/>
                  </a:cubicBezTo>
                  <a:cubicBezTo>
                    <a:pt x="331" y="705"/>
                    <a:pt x="393" y="725"/>
                    <a:pt x="464" y="708"/>
                  </a:cubicBezTo>
                  <a:cubicBezTo>
                    <a:pt x="511" y="697"/>
                    <a:pt x="536" y="690"/>
                    <a:pt x="552" y="700"/>
                  </a:cubicBezTo>
                  <a:cubicBezTo>
                    <a:pt x="554" y="692"/>
                    <a:pt x="556" y="684"/>
                    <a:pt x="557" y="675"/>
                  </a:cubicBezTo>
                  <a:cubicBezTo>
                    <a:pt x="572" y="588"/>
                    <a:pt x="571" y="548"/>
                    <a:pt x="599" y="509"/>
                  </a:cubicBezTo>
                  <a:cubicBezTo>
                    <a:pt x="628" y="470"/>
                    <a:pt x="663" y="470"/>
                    <a:pt x="638" y="406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0" name="Freeform 121"/>
            <p:cNvSpPr/>
            <p:nvPr/>
          </p:nvSpPr>
          <p:spPr bwMode="auto">
            <a:xfrm>
              <a:off x="2203" y="460"/>
              <a:ext cx="627" cy="639"/>
            </a:xfrm>
            <a:custGeom>
              <a:avLst/>
              <a:gdLst>
                <a:gd name="T0" fmla="*/ 726 w 814"/>
                <a:gd name="T1" fmla="*/ 605 h 830"/>
                <a:gd name="T2" fmla="*/ 559 w 814"/>
                <a:gd name="T3" fmla="*/ 562 h 830"/>
                <a:gd name="T4" fmla="*/ 513 w 814"/>
                <a:gd name="T5" fmla="*/ 460 h 830"/>
                <a:gd name="T6" fmla="*/ 411 w 814"/>
                <a:gd name="T7" fmla="*/ 493 h 830"/>
                <a:gd name="T8" fmla="*/ 337 w 814"/>
                <a:gd name="T9" fmla="*/ 408 h 830"/>
                <a:gd name="T10" fmla="*/ 268 w 814"/>
                <a:gd name="T11" fmla="*/ 329 h 830"/>
                <a:gd name="T12" fmla="*/ 298 w 814"/>
                <a:gd name="T13" fmla="*/ 249 h 830"/>
                <a:gd name="T14" fmla="*/ 388 w 814"/>
                <a:gd name="T15" fmla="*/ 181 h 830"/>
                <a:gd name="T16" fmla="*/ 409 w 814"/>
                <a:gd name="T17" fmla="*/ 157 h 830"/>
                <a:gd name="T18" fmla="*/ 302 w 814"/>
                <a:gd name="T19" fmla="*/ 50 h 830"/>
                <a:gd name="T20" fmla="*/ 262 w 814"/>
                <a:gd name="T21" fmla="*/ 0 h 830"/>
                <a:gd name="T22" fmla="*/ 236 w 814"/>
                <a:gd name="T23" fmla="*/ 56 h 830"/>
                <a:gd name="T24" fmla="*/ 183 w 814"/>
                <a:gd name="T25" fmla="*/ 109 h 830"/>
                <a:gd name="T26" fmla="*/ 21 w 814"/>
                <a:gd name="T27" fmla="*/ 279 h 830"/>
                <a:gd name="T28" fmla="*/ 190 w 814"/>
                <a:gd name="T29" fmla="*/ 551 h 830"/>
                <a:gd name="T30" fmla="*/ 300 w 814"/>
                <a:gd name="T31" fmla="*/ 706 h 830"/>
                <a:gd name="T32" fmla="*/ 537 w 814"/>
                <a:gd name="T33" fmla="*/ 805 h 830"/>
                <a:gd name="T34" fmla="*/ 814 w 814"/>
                <a:gd name="T35" fmla="*/ 597 h 830"/>
                <a:gd name="T36" fmla="*/ 726 w 814"/>
                <a:gd name="T37" fmla="*/ 60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4" h="830">
                  <a:moveTo>
                    <a:pt x="726" y="605"/>
                  </a:moveTo>
                  <a:cubicBezTo>
                    <a:pt x="655" y="622"/>
                    <a:pt x="593" y="602"/>
                    <a:pt x="559" y="562"/>
                  </a:cubicBezTo>
                  <a:cubicBezTo>
                    <a:pt x="547" y="548"/>
                    <a:pt x="530" y="509"/>
                    <a:pt x="513" y="460"/>
                  </a:cubicBezTo>
                  <a:cubicBezTo>
                    <a:pt x="481" y="466"/>
                    <a:pt x="448" y="498"/>
                    <a:pt x="411" y="493"/>
                  </a:cubicBezTo>
                  <a:cubicBezTo>
                    <a:pt x="367" y="487"/>
                    <a:pt x="347" y="448"/>
                    <a:pt x="337" y="408"/>
                  </a:cubicBezTo>
                  <a:cubicBezTo>
                    <a:pt x="328" y="369"/>
                    <a:pt x="292" y="373"/>
                    <a:pt x="268" y="329"/>
                  </a:cubicBezTo>
                  <a:cubicBezTo>
                    <a:pt x="243" y="286"/>
                    <a:pt x="277" y="258"/>
                    <a:pt x="298" y="249"/>
                  </a:cubicBezTo>
                  <a:cubicBezTo>
                    <a:pt x="319" y="239"/>
                    <a:pt x="365" y="222"/>
                    <a:pt x="388" y="181"/>
                  </a:cubicBezTo>
                  <a:cubicBezTo>
                    <a:pt x="394" y="170"/>
                    <a:pt x="401" y="163"/>
                    <a:pt x="409" y="157"/>
                  </a:cubicBezTo>
                  <a:cubicBezTo>
                    <a:pt x="380" y="113"/>
                    <a:pt x="338" y="74"/>
                    <a:pt x="302" y="50"/>
                  </a:cubicBezTo>
                  <a:cubicBezTo>
                    <a:pt x="282" y="37"/>
                    <a:pt x="270" y="18"/>
                    <a:pt x="262" y="0"/>
                  </a:cubicBezTo>
                  <a:cubicBezTo>
                    <a:pt x="251" y="16"/>
                    <a:pt x="242" y="34"/>
                    <a:pt x="236" y="56"/>
                  </a:cubicBezTo>
                  <a:cubicBezTo>
                    <a:pt x="236" y="56"/>
                    <a:pt x="215" y="88"/>
                    <a:pt x="183" y="109"/>
                  </a:cubicBezTo>
                  <a:cubicBezTo>
                    <a:pt x="152" y="130"/>
                    <a:pt x="42" y="134"/>
                    <a:pt x="21" y="279"/>
                  </a:cubicBezTo>
                  <a:cubicBezTo>
                    <a:pt x="0" y="423"/>
                    <a:pt x="99" y="522"/>
                    <a:pt x="190" y="551"/>
                  </a:cubicBezTo>
                  <a:cubicBezTo>
                    <a:pt x="282" y="579"/>
                    <a:pt x="289" y="671"/>
                    <a:pt x="300" y="706"/>
                  </a:cubicBezTo>
                  <a:cubicBezTo>
                    <a:pt x="311" y="741"/>
                    <a:pt x="374" y="830"/>
                    <a:pt x="537" y="805"/>
                  </a:cubicBezTo>
                  <a:cubicBezTo>
                    <a:pt x="688" y="782"/>
                    <a:pt x="784" y="712"/>
                    <a:pt x="814" y="597"/>
                  </a:cubicBezTo>
                  <a:cubicBezTo>
                    <a:pt x="798" y="587"/>
                    <a:pt x="773" y="594"/>
                    <a:pt x="726" y="60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254"/>
              <a:ext cx="66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" name="Freeform 132"/>
            <p:cNvSpPr/>
            <p:nvPr/>
          </p:nvSpPr>
          <p:spPr bwMode="auto">
            <a:xfrm>
              <a:off x="3720" y="55"/>
              <a:ext cx="493" cy="916"/>
            </a:xfrm>
            <a:custGeom>
              <a:avLst/>
              <a:gdLst>
                <a:gd name="T0" fmla="*/ 634 w 640"/>
                <a:gd name="T1" fmla="*/ 852 h 1190"/>
                <a:gd name="T2" fmla="*/ 624 w 640"/>
                <a:gd name="T3" fmla="*/ 770 h 1190"/>
                <a:gd name="T4" fmla="*/ 597 w 640"/>
                <a:gd name="T5" fmla="*/ 761 h 1190"/>
                <a:gd name="T6" fmla="*/ 435 w 640"/>
                <a:gd name="T7" fmla="*/ 727 h 1190"/>
                <a:gd name="T8" fmla="*/ 459 w 640"/>
                <a:gd name="T9" fmla="*/ 560 h 1190"/>
                <a:gd name="T10" fmla="*/ 506 w 640"/>
                <a:gd name="T11" fmla="*/ 430 h 1190"/>
                <a:gd name="T12" fmla="*/ 568 w 640"/>
                <a:gd name="T13" fmla="*/ 410 h 1190"/>
                <a:gd name="T14" fmla="*/ 521 w 640"/>
                <a:gd name="T15" fmla="*/ 62 h 1190"/>
                <a:gd name="T16" fmla="*/ 370 w 640"/>
                <a:gd name="T17" fmla="*/ 91 h 1190"/>
                <a:gd name="T18" fmla="*/ 378 w 640"/>
                <a:gd name="T19" fmla="*/ 393 h 1190"/>
                <a:gd name="T20" fmla="*/ 357 w 640"/>
                <a:gd name="T21" fmla="*/ 404 h 1190"/>
                <a:gd name="T22" fmla="*/ 115 w 640"/>
                <a:gd name="T23" fmla="*/ 432 h 1190"/>
                <a:gd name="T24" fmla="*/ 99 w 640"/>
                <a:gd name="T25" fmla="*/ 568 h 1190"/>
                <a:gd name="T26" fmla="*/ 0 w 640"/>
                <a:gd name="T27" fmla="*/ 696 h 1190"/>
                <a:gd name="T28" fmla="*/ 214 w 640"/>
                <a:gd name="T29" fmla="*/ 862 h 1190"/>
                <a:gd name="T30" fmla="*/ 354 w 640"/>
                <a:gd name="T31" fmla="*/ 917 h 1190"/>
                <a:gd name="T32" fmla="*/ 409 w 640"/>
                <a:gd name="T33" fmla="*/ 1139 h 1190"/>
                <a:gd name="T34" fmla="*/ 612 w 640"/>
                <a:gd name="T35" fmla="*/ 1082 h 1190"/>
                <a:gd name="T36" fmla="*/ 634 w 640"/>
                <a:gd name="T37" fmla="*/ 852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0" h="1190">
                  <a:moveTo>
                    <a:pt x="634" y="852"/>
                  </a:moveTo>
                  <a:cubicBezTo>
                    <a:pt x="632" y="825"/>
                    <a:pt x="628" y="797"/>
                    <a:pt x="624" y="770"/>
                  </a:cubicBezTo>
                  <a:cubicBezTo>
                    <a:pt x="615" y="768"/>
                    <a:pt x="606" y="765"/>
                    <a:pt x="597" y="761"/>
                  </a:cubicBezTo>
                  <a:cubicBezTo>
                    <a:pt x="534" y="735"/>
                    <a:pt x="485" y="792"/>
                    <a:pt x="435" y="727"/>
                  </a:cubicBezTo>
                  <a:cubicBezTo>
                    <a:pt x="386" y="662"/>
                    <a:pt x="414" y="615"/>
                    <a:pt x="459" y="560"/>
                  </a:cubicBezTo>
                  <a:cubicBezTo>
                    <a:pt x="503" y="505"/>
                    <a:pt x="469" y="474"/>
                    <a:pt x="506" y="430"/>
                  </a:cubicBezTo>
                  <a:cubicBezTo>
                    <a:pt x="520" y="412"/>
                    <a:pt x="545" y="408"/>
                    <a:pt x="568" y="410"/>
                  </a:cubicBezTo>
                  <a:cubicBezTo>
                    <a:pt x="570" y="305"/>
                    <a:pt x="530" y="101"/>
                    <a:pt x="521" y="62"/>
                  </a:cubicBezTo>
                  <a:cubicBezTo>
                    <a:pt x="521" y="62"/>
                    <a:pt x="427" y="0"/>
                    <a:pt x="370" y="91"/>
                  </a:cubicBezTo>
                  <a:cubicBezTo>
                    <a:pt x="313" y="182"/>
                    <a:pt x="378" y="393"/>
                    <a:pt x="378" y="393"/>
                  </a:cubicBezTo>
                  <a:cubicBezTo>
                    <a:pt x="378" y="393"/>
                    <a:pt x="383" y="406"/>
                    <a:pt x="357" y="404"/>
                  </a:cubicBezTo>
                  <a:cubicBezTo>
                    <a:pt x="331" y="401"/>
                    <a:pt x="159" y="375"/>
                    <a:pt x="115" y="432"/>
                  </a:cubicBezTo>
                  <a:cubicBezTo>
                    <a:pt x="70" y="490"/>
                    <a:pt x="99" y="568"/>
                    <a:pt x="99" y="568"/>
                  </a:cubicBezTo>
                  <a:cubicBezTo>
                    <a:pt x="99" y="568"/>
                    <a:pt x="0" y="604"/>
                    <a:pt x="0" y="696"/>
                  </a:cubicBezTo>
                  <a:cubicBezTo>
                    <a:pt x="0" y="787"/>
                    <a:pt x="117" y="881"/>
                    <a:pt x="214" y="862"/>
                  </a:cubicBezTo>
                  <a:cubicBezTo>
                    <a:pt x="310" y="844"/>
                    <a:pt x="354" y="865"/>
                    <a:pt x="354" y="917"/>
                  </a:cubicBezTo>
                  <a:cubicBezTo>
                    <a:pt x="354" y="969"/>
                    <a:pt x="331" y="1086"/>
                    <a:pt x="409" y="1139"/>
                  </a:cubicBezTo>
                  <a:cubicBezTo>
                    <a:pt x="487" y="1190"/>
                    <a:pt x="593" y="1114"/>
                    <a:pt x="612" y="1082"/>
                  </a:cubicBezTo>
                  <a:cubicBezTo>
                    <a:pt x="629" y="1013"/>
                    <a:pt x="640" y="928"/>
                    <a:pt x="634" y="852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2" name="Freeform 133"/>
            <p:cNvSpPr/>
            <p:nvPr/>
          </p:nvSpPr>
          <p:spPr bwMode="auto">
            <a:xfrm>
              <a:off x="4121" y="69"/>
              <a:ext cx="478" cy="873"/>
            </a:xfrm>
            <a:custGeom>
              <a:avLst/>
              <a:gdLst>
                <a:gd name="T0" fmla="*/ 469 w 620"/>
                <a:gd name="T1" fmla="*/ 631 h 1134"/>
                <a:gd name="T2" fmla="*/ 521 w 620"/>
                <a:gd name="T3" fmla="*/ 521 h 1134"/>
                <a:gd name="T4" fmla="*/ 287 w 620"/>
                <a:gd name="T5" fmla="*/ 425 h 1134"/>
                <a:gd name="T6" fmla="*/ 284 w 620"/>
                <a:gd name="T7" fmla="*/ 128 h 1134"/>
                <a:gd name="T8" fmla="*/ 0 w 620"/>
                <a:gd name="T9" fmla="*/ 44 h 1134"/>
                <a:gd name="T10" fmla="*/ 47 w 620"/>
                <a:gd name="T11" fmla="*/ 392 h 1134"/>
                <a:gd name="T12" fmla="*/ 115 w 620"/>
                <a:gd name="T13" fmla="*/ 409 h 1134"/>
                <a:gd name="T14" fmla="*/ 201 w 620"/>
                <a:gd name="T15" fmla="*/ 566 h 1134"/>
                <a:gd name="T16" fmla="*/ 224 w 620"/>
                <a:gd name="T17" fmla="*/ 698 h 1134"/>
                <a:gd name="T18" fmla="*/ 103 w 620"/>
                <a:gd name="T19" fmla="*/ 752 h 1134"/>
                <a:gd name="T20" fmla="*/ 113 w 620"/>
                <a:gd name="T21" fmla="*/ 834 h 1134"/>
                <a:gd name="T22" fmla="*/ 91 w 620"/>
                <a:gd name="T23" fmla="*/ 1064 h 1134"/>
                <a:gd name="T24" fmla="*/ 91 w 620"/>
                <a:gd name="T25" fmla="*/ 1063 h 1134"/>
                <a:gd name="T26" fmla="*/ 258 w 620"/>
                <a:gd name="T27" fmla="*/ 1084 h 1134"/>
                <a:gd name="T28" fmla="*/ 347 w 620"/>
                <a:gd name="T29" fmla="*/ 933 h 1134"/>
                <a:gd name="T30" fmla="*/ 571 w 620"/>
                <a:gd name="T31" fmla="*/ 855 h 1134"/>
                <a:gd name="T32" fmla="*/ 469 w 620"/>
                <a:gd name="T33" fmla="*/ 63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134">
                  <a:moveTo>
                    <a:pt x="469" y="631"/>
                  </a:moveTo>
                  <a:cubicBezTo>
                    <a:pt x="469" y="631"/>
                    <a:pt x="532" y="581"/>
                    <a:pt x="521" y="521"/>
                  </a:cubicBezTo>
                  <a:cubicBezTo>
                    <a:pt x="511" y="461"/>
                    <a:pt x="414" y="401"/>
                    <a:pt x="287" y="425"/>
                  </a:cubicBezTo>
                  <a:cubicBezTo>
                    <a:pt x="287" y="425"/>
                    <a:pt x="323" y="250"/>
                    <a:pt x="284" y="128"/>
                  </a:cubicBezTo>
                  <a:cubicBezTo>
                    <a:pt x="245" y="5"/>
                    <a:pt x="65" y="0"/>
                    <a:pt x="0" y="44"/>
                  </a:cubicBezTo>
                  <a:cubicBezTo>
                    <a:pt x="9" y="83"/>
                    <a:pt x="49" y="287"/>
                    <a:pt x="47" y="392"/>
                  </a:cubicBezTo>
                  <a:cubicBezTo>
                    <a:pt x="82" y="394"/>
                    <a:pt x="115" y="409"/>
                    <a:pt x="115" y="409"/>
                  </a:cubicBezTo>
                  <a:cubicBezTo>
                    <a:pt x="198" y="453"/>
                    <a:pt x="157" y="529"/>
                    <a:pt x="201" y="566"/>
                  </a:cubicBezTo>
                  <a:cubicBezTo>
                    <a:pt x="245" y="602"/>
                    <a:pt x="263" y="644"/>
                    <a:pt x="224" y="698"/>
                  </a:cubicBezTo>
                  <a:cubicBezTo>
                    <a:pt x="191" y="745"/>
                    <a:pt x="152" y="763"/>
                    <a:pt x="103" y="752"/>
                  </a:cubicBezTo>
                  <a:cubicBezTo>
                    <a:pt x="107" y="779"/>
                    <a:pt x="111" y="807"/>
                    <a:pt x="113" y="834"/>
                  </a:cubicBezTo>
                  <a:cubicBezTo>
                    <a:pt x="119" y="910"/>
                    <a:pt x="108" y="995"/>
                    <a:pt x="91" y="1064"/>
                  </a:cubicBezTo>
                  <a:cubicBezTo>
                    <a:pt x="91" y="1063"/>
                    <a:pt x="91" y="1063"/>
                    <a:pt x="91" y="1063"/>
                  </a:cubicBezTo>
                  <a:cubicBezTo>
                    <a:pt x="91" y="1063"/>
                    <a:pt x="177" y="1134"/>
                    <a:pt x="258" y="1084"/>
                  </a:cubicBezTo>
                  <a:cubicBezTo>
                    <a:pt x="339" y="1035"/>
                    <a:pt x="347" y="933"/>
                    <a:pt x="347" y="933"/>
                  </a:cubicBezTo>
                  <a:cubicBezTo>
                    <a:pt x="347" y="933"/>
                    <a:pt x="521" y="977"/>
                    <a:pt x="571" y="855"/>
                  </a:cubicBezTo>
                  <a:cubicBezTo>
                    <a:pt x="620" y="732"/>
                    <a:pt x="511" y="644"/>
                    <a:pt x="469" y="631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0" name="Freeform 134"/>
            <p:cNvSpPr/>
            <p:nvPr/>
          </p:nvSpPr>
          <p:spPr bwMode="auto">
            <a:xfrm>
              <a:off x="4151" y="370"/>
              <a:ext cx="173" cy="286"/>
            </a:xfrm>
            <a:custGeom>
              <a:avLst/>
              <a:gdLst>
                <a:gd name="T0" fmla="*/ 29 w 224"/>
                <a:gd name="T1" fmla="*/ 217 h 371"/>
                <a:gd name="T2" fmla="*/ 64 w 224"/>
                <a:gd name="T3" fmla="*/ 360 h 371"/>
                <a:gd name="T4" fmla="*/ 185 w 224"/>
                <a:gd name="T5" fmla="*/ 306 h 371"/>
                <a:gd name="T6" fmla="*/ 162 w 224"/>
                <a:gd name="T7" fmla="*/ 174 h 371"/>
                <a:gd name="T8" fmla="*/ 76 w 224"/>
                <a:gd name="T9" fmla="*/ 17 h 371"/>
                <a:gd name="T10" fmla="*/ 8 w 224"/>
                <a:gd name="T11" fmla="*/ 0 h 371"/>
                <a:gd name="T12" fmla="*/ 7 w 224"/>
                <a:gd name="T13" fmla="*/ 20 h 371"/>
                <a:gd name="T14" fmla="*/ 29 w 224"/>
                <a:gd name="T15" fmla="*/ 21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371">
                  <a:moveTo>
                    <a:pt x="29" y="217"/>
                  </a:moveTo>
                  <a:cubicBezTo>
                    <a:pt x="43" y="256"/>
                    <a:pt x="55" y="307"/>
                    <a:pt x="64" y="360"/>
                  </a:cubicBezTo>
                  <a:cubicBezTo>
                    <a:pt x="113" y="371"/>
                    <a:pt x="152" y="353"/>
                    <a:pt x="185" y="306"/>
                  </a:cubicBezTo>
                  <a:cubicBezTo>
                    <a:pt x="224" y="252"/>
                    <a:pt x="206" y="210"/>
                    <a:pt x="162" y="174"/>
                  </a:cubicBezTo>
                  <a:cubicBezTo>
                    <a:pt x="118" y="137"/>
                    <a:pt x="159" y="61"/>
                    <a:pt x="76" y="17"/>
                  </a:cubicBezTo>
                  <a:cubicBezTo>
                    <a:pt x="76" y="17"/>
                    <a:pt x="43" y="2"/>
                    <a:pt x="8" y="0"/>
                  </a:cubicBezTo>
                  <a:cubicBezTo>
                    <a:pt x="8" y="7"/>
                    <a:pt x="8" y="14"/>
                    <a:pt x="7" y="20"/>
                  </a:cubicBezTo>
                  <a:cubicBezTo>
                    <a:pt x="0" y="116"/>
                    <a:pt x="7" y="159"/>
                    <a:pt x="29" y="217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1" name="Freeform 135"/>
            <p:cNvSpPr/>
            <p:nvPr/>
          </p:nvSpPr>
          <p:spPr bwMode="auto">
            <a:xfrm>
              <a:off x="4017" y="369"/>
              <a:ext cx="184" cy="296"/>
            </a:xfrm>
            <a:custGeom>
              <a:avLst/>
              <a:gdLst>
                <a:gd name="T0" fmla="*/ 120 w 238"/>
                <a:gd name="T1" fmla="*/ 22 h 384"/>
                <a:gd name="T2" fmla="*/ 73 w 238"/>
                <a:gd name="T3" fmla="*/ 152 h 384"/>
                <a:gd name="T4" fmla="*/ 49 w 238"/>
                <a:gd name="T5" fmla="*/ 319 h 384"/>
                <a:gd name="T6" fmla="*/ 211 w 238"/>
                <a:gd name="T7" fmla="*/ 353 h 384"/>
                <a:gd name="T8" fmla="*/ 238 w 238"/>
                <a:gd name="T9" fmla="*/ 362 h 384"/>
                <a:gd name="T10" fmla="*/ 203 w 238"/>
                <a:gd name="T11" fmla="*/ 219 h 384"/>
                <a:gd name="T12" fmla="*/ 181 w 238"/>
                <a:gd name="T13" fmla="*/ 22 h 384"/>
                <a:gd name="T14" fmla="*/ 182 w 238"/>
                <a:gd name="T15" fmla="*/ 2 h 384"/>
                <a:gd name="T16" fmla="*/ 120 w 238"/>
                <a:gd name="T17" fmla="*/ 2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384">
                  <a:moveTo>
                    <a:pt x="120" y="22"/>
                  </a:moveTo>
                  <a:cubicBezTo>
                    <a:pt x="83" y="66"/>
                    <a:pt x="117" y="97"/>
                    <a:pt x="73" y="152"/>
                  </a:cubicBezTo>
                  <a:cubicBezTo>
                    <a:pt x="28" y="207"/>
                    <a:pt x="0" y="254"/>
                    <a:pt x="49" y="319"/>
                  </a:cubicBezTo>
                  <a:cubicBezTo>
                    <a:pt x="99" y="384"/>
                    <a:pt x="148" y="327"/>
                    <a:pt x="211" y="353"/>
                  </a:cubicBezTo>
                  <a:cubicBezTo>
                    <a:pt x="220" y="357"/>
                    <a:pt x="229" y="360"/>
                    <a:pt x="238" y="362"/>
                  </a:cubicBezTo>
                  <a:cubicBezTo>
                    <a:pt x="229" y="309"/>
                    <a:pt x="217" y="258"/>
                    <a:pt x="203" y="219"/>
                  </a:cubicBezTo>
                  <a:cubicBezTo>
                    <a:pt x="181" y="161"/>
                    <a:pt x="174" y="118"/>
                    <a:pt x="181" y="22"/>
                  </a:cubicBezTo>
                  <a:cubicBezTo>
                    <a:pt x="182" y="16"/>
                    <a:pt x="182" y="9"/>
                    <a:pt x="182" y="2"/>
                  </a:cubicBezTo>
                  <a:cubicBezTo>
                    <a:pt x="159" y="0"/>
                    <a:pt x="134" y="4"/>
                    <a:pt x="120" y="22"/>
                  </a:cubicBezTo>
                  <a:close/>
                </a:path>
              </a:pathLst>
            </a:custGeom>
            <a:solidFill>
              <a:srgbClr val="E7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2" name="Freeform 136"/>
            <p:cNvSpPr>
              <a:spLocks noEditPoints="1"/>
            </p:cNvSpPr>
            <p:nvPr/>
          </p:nvSpPr>
          <p:spPr bwMode="auto">
            <a:xfrm>
              <a:off x="3871" y="166"/>
              <a:ext cx="327" cy="677"/>
            </a:xfrm>
            <a:custGeom>
              <a:avLst/>
              <a:gdLst>
                <a:gd name="T0" fmla="*/ 297 w 424"/>
                <a:gd name="T1" fmla="*/ 684 h 880"/>
                <a:gd name="T2" fmla="*/ 270 w 424"/>
                <a:gd name="T3" fmla="*/ 866 h 880"/>
                <a:gd name="T4" fmla="*/ 297 w 424"/>
                <a:gd name="T5" fmla="*/ 684 h 880"/>
                <a:gd name="T6" fmla="*/ 383 w 424"/>
                <a:gd name="T7" fmla="*/ 708 h 880"/>
                <a:gd name="T8" fmla="*/ 369 w 424"/>
                <a:gd name="T9" fmla="*/ 872 h 880"/>
                <a:gd name="T10" fmla="*/ 383 w 424"/>
                <a:gd name="T11" fmla="*/ 708 h 880"/>
                <a:gd name="T12" fmla="*/ 180 w 424"/>
                <a:gd name="T13" fmla="*/ 597 h 880"/>
                <a:gd name="T14" fmla="*/ 59 w 424"/>
                <a:gd name="T15" fmla="*/ 622 h 880"/>
                <a:gd name="T16" fmla="*/ 180 w 424"/>
                <a:gd name="T17" fmla="*/ 597 h 880"/>
                <a:gd name="T18" fmla="*/ 151 w 424"/>
                <a:gd name="T19" fmla="*/ 491 h 880"/>
                <a:gd name="T20" fmla="*/ 22 w 424"/>
                <a:gd name="T21" fmla="*/ 505 h 880"/>
                <a:gd name="T22" fmla="*/ 151 w 424"/>
                <a:gd name="T23" fmla="*/ 491 h 880"/>
                <a:gd name="T24" fmla="*/ 188 w 424"/>
                <a:gd name="T25" fmla="*/ 401 h 880"/>
                <a:gd name="T26" fmla="*/ 35 w 424"/>
                <a:gd name="T27" fmla="*/ 372 h 880"/>
                <a:gd name="T28" fmla="*/ 188 w 424"/>
                <a:gd name="T29" fmla="*/ 401 h 880"/>
                <a:gd name="T30" fmla="*/ 299 w 424"/>
                <a:gd name="T31" fmla="*/ 8 h 880"/>
                <a:gd name="T32" fmla="*/ 338 w 424"/>
                <a:gd name="T33" fmla="*/ 213 h 880"/>
                <a:gd name="T34" fmla="*/ 299 w 424"/>
                <a:gd name="T35" fmla="*/ 8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4" h="880">
                  <a:moveTo>
                    <a:pt x="297" y="684"/>
                  </a:moveTo>
                  <a:cubicBezTo>
                    <a:pt x="297" y="684"/>
                    <a:pt x="246" y="858"/>
                    <a:pt x="270" y="866"/>
                  </a:cubicBezTo>
                  <a:cubicBezTo>
                    <a:pt x="293" y="874"/>
                    <a:pt x="362" y="643"/>
                    <a:pt x="297" y="684"/>
                  </a:cubicBezTo>
                  <a:close/>
                  <a:moveTo>
                    <a:pt x="383" y="708"/>
                  </a:moveTo>
                  <a:cubicBezTo>
                    <a:pt x="383" y="708"/>
                    <a:pt x="336" y="864"/>
                    <a:pt x="369" y="872"/>
                  </a:cubicBezTo>
                  <a:cubicBezTo>
                    <a:pt x="403" y="880"/>
                    <a:pt x="424" y="698"/>
                    <a:pt x="383" y="708"/>
                  </a:cubicBezTo>
                  <a:close/>
                  <a:moveTo>
                    <a:pt x="180" y="597"/>
                  </a:moveTo>
                  <a:cubicBezTo>
                    <a:pt x="180" y="597"/>
                    <a:pt x="47" y="595"/>
                    <a:pt x="59" y="622"/>
                  </a:cubicBezTo>
                  <a:cubicBezTo>
                    <a:pt x="70" y="649"/>
                    <a:pt x="225" y="614"/>
                    <a:pt x="180" y="597"/>
                  </a:cubicBezTo>
                  <a:close/>
                  <a:moveTo>
                    <a:pt x="151" y="491"/>
                  </a:moveTo>
                  <a:cubicBezTo>
                    <a:pt x="151" y="491"/>
                    <a:pt x="20" y="475"/>
                    <a:pt x="22" y="505"/>
                  </a:cubicBezTo>
                  <a:cubicBezTo>
                    <a:pt x="24" y="534"/>
                    <a:pt x="199" y="514"/>
                    <a:pt x="151" y="491"/>
                  </a:cubicBezTo>
                  <a:close/>
                  <a:moveTo>
                    <a:pt x="188" y="401"/>
                  </a:moveTo>
                  <a:cubicBezTo>
                    <a:pt x="188" y="401"/>
                    <a:pt x="70" y="348"/>
                    <a:pt x="35" y="372"/>
                  </a:cubicBezTo>
                  <a:cubicBezTo>
                    <a:pt x="0" y="395"/>
                    <a:pt x="180" y="462"/>
                    <a:pt x="188" y="401"/>
                  </a:cubicBezTo>
                  <a:close/>
                  <a:moveTo>
                    <a:pt x="299" y="8"/>
                  </a:moveTo>
                  <a:cubicBezTo>
                    <a:pt x="264" y="0"/>
                    <a:pt x="295" y="227"/>
                    <a:pt x="338" y="213"/>
                  </a:cubicBezTo>
                  <a:cubicBezTo>
                    <a:pt x="338" y="213"/>
                    <a:pt x="334" y="16"/>
                    <a:pt x="299" y="8"/>
                  </a:cubicBezTo>
                  <a:close/>
                </a:path>
              </a:pathLst>
            </a:custGeom>
            <a:solidFill>
              <a:srgbClr val="F4C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3" name="Freeform 137"/>
            <p:cNvSpPr>
              <a:spLocks noEditPoints="1"/>
            </p:cNvSpPr>
            <p:nvPr/>
          </p:nvSpPr>
          <p:spPr bwMode="auto">
            <a:xfrm>
              <a:off x="4163" y="153"/>
              <a:ext cx="310" cy="656"/>
            </a:xfrm>
            <a:custGeom>
              <a:avLst/>
              <a:gdLst>
                <a:gd name="T0" fmla="*/ 104 w 403"/>
                <a:gd name="T1" fmla="*/ 744 h 852"/>
                <a:gd name="T2" fmla="*/ 137 w 403"/>
                <a:gd name="T3" fmla="*/ 842 h 852"/>
                <a:gd name="T4" fmla="*/ 129 w 403"/>
                <a:gd name="T5" fmla="*/ 696 h 852"/>
                <a:gd name="T6" fmla="*/ 104 w 403"/>
                <a:gd name="T7" fmla="*/ 744 h 852"/>
                <a:gd name="T8" fmla="*/ 182 w 403"/>
                <a:gd name="T9" fmla="*/ 651 h 852"/>
                <a:gd name="T10" fmla="*/ 172 w 403"/>
                <a:gd name="T11" fmla="*/ 690 h 852"/>
                <a:gd name="T12" fmla="*/ 215 w 403"/>
                <a:gd name="T13" fmla="*/ 770 h 852"/>
                <a:gd name="T14" fmla="*/ 182 w 403"/>
                <a:gd name="T15" fmla="*/ 651 h 852"/>
                <a:gd name="T16" fmla="*/ 43 w 403"/>
                <a:gd name="T17" fmla="*/ 213 h 852"/>
                <a:gd name="T18" fmla="*/ 39 w 403"/>
                <a:gd name="T19" fmla="*/ 12 h 852"/>
                <a:gd name="T20" fmla="*/ 43 w 403"/>
                <a:gd name="T21" fmla="*/ 213 h 852"/>
                <a:gd name="T22" fmla="*/ 129 w 403"/>
                <a:gd name="T23" fmla="*/ 242 h 852"/>
                <a:gd name="T24" fmla="*/ 145 w 403"/>
                <a:gd name="T25" fmla="*/ 96 h 852"/>
                <a:gd name="T26" fmla="*/ 110 w 403"/>
                <a:gd name="T27" fmla="*/ 68 h 852"/>
                <a:gd name="T28" fmla="*/ 129 w 403"/>
                <a:gd name="T29" fmla="*/ 242 h 852"/>
                <a:gd name="T30" fmla="*/ 315 w 403"/>
                <a:gd name="T31" fmla="*/ 385 h 852"/>
                <a:gd name="T32" fmla="*/ 198 w 403"/>
                <a:gd name="T33" fmla="*/ 418 h 852"/>
                <a:gd name="T34" fmla="*/ 315 w 403"/>
                <a:gd name="T35" fmla="*/ 385 h 852"/>
                <a:gd name="T36" fmla="*/ 352 w 403"/>
                <a:gd name="T37" fmla="*/ 455 h 852"/>
                <a:gd name="T38" fmla="*/ 239 w 403"/>
                <a:gd name="T39" fmla="*/ 485 h 852"/>
                <a:gd name="T40" fmla="*/ 352 w 403"/>
                <a:gd name="T41" fmla="*/ 455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" h="852">
                  <a:moveTo>
                    <a:pt x="104" y="744"/>
                  </a:moveTo>
                  <a:cubicBezTo>
                    <a:pt x="106" y="815"/>
                    <a:pt x="119" y="852"/>
                    <a:pt x="137" y="842"/>
                  </a:cubicBezTo>
                  <a:cubicBezTo>
                    <a:pt x="155" y="832"/>
                    <a:pt x="151" y="739"/>
                    <a:pt x="129" y="696"/>
                  </a:cubicBezTo>
                  <a:cubicBezTo>
                    <a:pt x="129" y="696"/>
                    <a:pt x="102" y="674"/>
                    <a:pt x="104" y="744"/>
                  </a:cubicBezTo>
                  <a:close/>
                  <a:moveTo>
                    <a:pt x="182" y="651"/>
                  </a:moveTo>
                  <a:cubicBezTo>
                    <a:pt x="182" y="651"/>
                    <a:pt x="164" y="637"/>
                    <a:pt x="172" y="690"/>
                  </a:cubicBezTo>
                  <a:cubicBezTo>
                    <a:pt x="180" y="743"/>
                    <a:pt x="202" y="789"/>
                    <a:pt x="215" y="770"/>
                  </a:cubicBezTo>
                  <a:cubicBezTo>
                    <a:pt x="229" y="750"/>
                    <a:pt x="205" y="670"/>
                    <a:pt x="182" y="651"/>
                  </a:cubicBezTo>
                  <a:close/>
                  <a:moveTo>
                    <a:pt x="43" y="213"/>
                  </a:moveTo>
                  <a:cubicBezTo>
                    <a:pt x="43" y="213"/>
                    <a:pt x="57" y="23"/>
                    <a:pt x="39" y="12"/>
                  </a:cubicBezTo>
                  <a:cubicBezTo>
                    <a:pt x="22" y="0"/>
                    <a:pt x="0" y="195"/>
                    <a:pt x="43" y="213"/>
                  </a:cubicBezTo>
                  <a:close/>
                  <a:moveTo>
                    <a:pt x="129" y="242"/>
                  </a:moveTo>
                  <a:cubicBezTo>
                    <a:pt x="157" y="234"/>
                    <a:pt x="145" y="96"/>
                    <a:pt x="145" y="96"/>
                  </a:cubicBezTo>
                  <a:cubicBezTo>
                    <a:pt x="145" y="96"/>
                    <a:pt x="129" y="39"/>
                    <a:pt x="110" y="68"/>
                  </a:cubicBezTo>
                  <a:cubicBezTo>
                    <a:pt x="90" y="98"/>
                    <a:pt x="102" y="250"/>
                    <a:pt x="129" y="242"/>
                  </a:cubicBezTo>
                  <a:close/>
                  <a:moveTo>
                    <a:pt x="315" y="385"/>
                  </a:moveTo>
                  <a:cubicBezTo>
                    <a:pt x="315" y="385"/>
                    <a:pt x="198" y="395"/>
                    <a:pt x="198" y="418"/>
                  </a:cubicBezTo>
                  <a:cubicBezTo>
                    <a:pt x="198" y="442"/>
                    <a:pt x="356" y="420"/>
                    <a:pt x="315" y="385"/>
                  </a:cubicBezTo>
                  <a:close/>
                  <a:moveTo>
                    <a:pt x="352" y="455"/>
                  </a:moveTo>
                  <a:cubicBezTo>
                    <a:pt x="352" y="455"/>
                    <a:pt x="221" y="455"/>
                    <a:pt x="239" y="485"/>
                  </a:cubicBezTo>
                  <a:cubicBezTo>
                    <a:pt x="256" y="514"/>
                    <a:pt x="403" y="500"/>
                    <a:pt x="352" y="455"/>
                  </a:cubicBez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4" name="Freeform 138"/>
            <p:cNvSpPr>
              <a:spLocks noEditPoints="1"/>
            </p:cNvSpPr>
            <p:nvPr/>
          </p:nvSpPr>
          <p:spPr bwMode="auto">
            <a:xfrm>
              <a:off x="4081" y="425"/>
              <a:ext cx="165" cy="193"/>
            </a:xfrm>
            <a:custGeom>
              <a:avLst/>
              <a:gdLst>
                <a:gd name="T0" fmla="*/ 82 w 215"/>
                <a:gd name="T1" fmla="*/ 58 h 250"/>
                <a:gd name="T2" fmla="*/ 103 w 215"/>
                <a:gd name="T3" fmla="*/ 37 h 250"/>
                <a:gd name="T4" fmla="*/ 82 w 215"/>
                <a:gd name="T5" fmla="*/ 15 h 250"/>
                <a:gd name="T6" fmla="*/ 60 w 215"/>
                <a:gd name="T7" fmla="*/ 37 h 250"/>
                <a:gd name="T8" fmla="*/ 82 w 215"/>
                <a:gd name="T9" fmla="*/ 58 h 250"/>
                <a:gd name="T10" fmla="*/ 144 w 215"/>
                <a:gd name="T11" fmla="*/ 0 h 250"/>
                <a:gd name="T12" fmla="*/ 123 w 215"/>
                <a:gd name="T13" fmla="*/ 21 h 250"/>
                <a:gd name="T14" fmla="*/ 144 w 215"/>
                <a:gd name="T15" fmla="*/ 43 h 250"/>
                <a:gd name="T16" fmla="*/ 166 w 215"/>
                <a:gd name="T17" fmla="*/ 21 h 250"/>
                <a:gd name="T18" fmla="*/ 144 w 215"/>
                <a:gd name="T19" fmla="*/ 0 h 250"/>
                <a:gd name="T20" fmla="*/ 111 w 215"/>
                <a:gd name="T21" fmla="*/ 121 h 250"/>
                <a:gd name="T22" fmla="*/ 133 w 215"/>
                <a:gd name="T23" fmla="*/ 99 h 250"/>
                <a:gd name="T24" fmla="*/ 111 w 215"/>
                <a:gd name="T25" fmla="*/ 78 h 250"/>
                <a:gd name="T26" fmla="*/ 90 w 215"/>
                <a:gd name="T27" fmla="*/ 99 h 250"/>
                <a:gd name="T28" fmla="*/ 111 w 215"/>
                <a:gd name="T29" fmla="*/ 121 h 250"/>
                <a:gd name="T30" fmla="*/ 193 w 215"/>
                <a:gd name="T31" fmla="*/ 191 h 250"/>
                <a:gd name="T32" fmla="*/ 172 w 215"/>
                <a:gd name="T33" fmla="*/ 213 h 250"/>
                <a:gd name="T34" fmla="*/ 193 w 215"/>
                <a:gd name="T35" fmla="*/ 234 h 250"/>
                <a:gd name="T36" fmla="*/ 215 w 215"/>
                <a:gd name="T37" fmla="*/ 213 h 250"/>
                <a:gd name="T38" fmla="*/ 193 w 215"/>
                <a:gd name="T39" fmla="*/ 191 h 250"/>
                <a:gd name="T40" fmla="*/ 62 w 215"/>
                <a:gd name="T41" fmla="*/ 207 h 250"/>
                <a:gd name="T42" fmla="*/ 41 w 215"/>
                <a:gd name="T43" fmla="*/ 228 h 250"/>
                <a:gd name="T44" fmla="*/ 62 w 215"/>
                <a:gd name="T45" fmla="*/ 250 h 250"/>
                <a:gd name="T46" fmla="*/ 84 w 215"/>
                <a:gd name="T47" fmla="*/ 228 h 250"/>
                <a:gd name="T48" fmla="*/ 62 w 215"/>
                <a:gd name="T49" fmla="*/ 207 h 250"/>
                <a:gd name="T50" fmla="*/ 53 w 215"/>
                <a:gd name="T51" fmla="*/ 136 h 250"/>
                <a:gd name="T52" fmla="*/ 74 w 215"/>
                <a:gd name="T53" fmla="*/ 115 h 250"/>
                <a:gd name="T54" fmla="*/ 53 w 215"/>
                <a:gd name="T55" fmla="*/ 93 h 250"/>
                <a:gd name="T56" fmla="*/ 31 w 215"/>
                <a:gd name="T57" fmla="*/ 115 h 250"/>
                <a:gd name="T58" fmla="*/ 53 w 215"/>
                <a:gd name="T59" fmla="*/ 136 h 250"/>
                <a:gd name="T60" fmla="*/ 21 w 215"/>
                <a:gd name="T61" fmla="*/ 158 h 250"/>
                <a:gd name="T62" fmla="*/ 0 w 215"/>
                <a:gd name="T63" fmla="*/ 179 h 250"/>
                <a:gd name="T64" fmla="*/ 21 w 215"/>
                <a:gd name="T65" fmla="*/ 201 h 250"/>
                <a:gd name="T66" fmla="*/ 43 w 215"/>
                <a:gd name="T67" fmla="*/ 179 h 250"/>
                <a:gd name="T68" fmla="*/ 21 w 215"/>
                <a:gd name="T69" fmla="*/ 158 h 250"/>
                <a:gd name="T70" fmla="*/ 115 w 215"/>
                <a:gd name="T71" fmla="*/ 156 h 250"/>
                <a:gd name="T72" fmla="*/ 94 w 215"/>
                <a:gd name="T73" fmla="*/ 177 h 250"/>
                <a:gd name="T74" fmla="*/ 115 w 215"/>
                <a:gd name="T75" fmla="*/ 199 h 250"/>
                <a:gd name="T76" fmla="*/ 137 w 215"/>
                <a:gd name="T77" fmla="*/ 177 h 250"/>
                <a:gd name="T78" fmla="*/ 115 w 215"/>
                <a:gd name="T79" fmla="*/ 156 h 250"/>
                <a:gd name="T80" fmla="*/ 207 w 215"/>
                <a:gd name="T81" fmla="*/ 152 h 250"/>
                <a:gd name="T82" fmla="*/ 185 w 215"/>
                <a:gd name="T83" fmla="*/ 131 h 250"/>
                <a:gd name="T84" fmla="*/ 164 w 215"/>
                <a:gd name="T85" fmla="*/ 152 h 250"/>
                <a:gd name="T86" fmla="*/ 185 w 215"/>
                <a:gd name="T87" fmla="*/ 174 h 250"/>
                <a:gd name="T88" fmla="*/ 207 w 215"/>
                <a:gd name="T89" fmla="*/ 152 h 250"/>
                <a:gd name="T90" fmla="*/ 187 w 215"/>
                <a:gd name="T91" fmla="*/ 111 h 250"/>
                <a:gd name="T92" fmla="*/ 209 w 215"/>
                <a:gd name="T93" fmla="*/ 90 h 250"/>
                <a:gd name="T94" fmla="*/ 187 w 215"/>
                <a:gd name="T95" fmla="*/ 68 h 250"/>
                <a:gd name="T96" fmla="*/ 166 w 215"/>
                <a:gd name="T97" fmla="*/ 90 h 250"/>
                <a:gd name="T98" fmla="*/ 187 w 215"/>
                <a:gd name="T99" fmla="*/ 11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5" h="250">
                  <a:moveTo>
                    <a:pt x="82" y="58"/>
                  </a:moveTo>
                  <a:cubicBezTo>
                    <a:pt x="94" y="58"/>
                    <a:pt x="103" y="49"/>
                    <a:pt x="103" y="37"/>
                  </a:cubicBezTo>
                  <a:cubicBezTo>
                    <a:pt x="103" y="25"/>
                    <a:pt x="94" y="15"/>
                    <a:pt x="82" y="15"/>
                  </a:cubicBezTo>
                  <a:cubicBezTo>
                    <a:pt x="70" y="15"/>
                    <a:pt x="60" y="25"/>
                    <a:pt x="60" y="37"/>
                  </a:cubicBezTo>
                  <a:cubicBezTo>
                    <a:pt x="60" y="49"/>
                    <a:pt x="70" y="58"/>
                    <a:pt x="82" y="58"/>
                  </a:cubicBezTo>
                  <a:close/>
                  <a:moveTo>
                    <a:pt x="144" y="0"/>
                  </a:moveTo>
                  <a:cubicBezTo>
                    <a:pt x="133" y="0"/>
                    <a:pt x="123" y="9"/>
                    <a:pt x="123" y="21"/>
                  </a:cubicBezTo>
                  <a:cubicBezTo>
                    <a:pt x="123" y="33"/>
                    <a:pt x="133" y="43"/>
                    <a:pt x="144" y="43"/>
                  </a:cubicBezTo>
                  <a:cubicBezTo>
                    <a:pt x="156" y="43"/>
                    <a:pt x="166" y="33"/>
                    <a:pt x="166" y="21"/>
                  </a:cubicBezTo>
                  <a:cubicBezTo>
                    <a:pt x="166" y="9"/>
                    <a:pt x="156" y="0"/>
                    <a:pt x="144" y="0"/>
                  </a:cubicBezTo>
                  <a:close/>
                  <a:moveTo>
                    <a:pt x="111" y="121"/>
                  </a:moveTo>
                  <a:cubicBezTo>
                    <a:pt x="123" y="121"/>
                    <a:pt x="133" y="111"/>
                    <a:pt x="133" y="99"/>
                  </a:cubicBezTo>
                  <a:cubicBezTo>
                    <a:pt x="133" y="87"/>
                    <a:pt x="123" y="78"/>
                    <a:pt x="111" y="78"/>
                  </a:cubicBezTo>
                  <a:cubicBezTo>
                    <a:pt x="99" y="78"/>
                    <a:pt x="90" y="87"/>
                    <a:pt x="90" y="99"/>
                  </a:cubicBezTo>
                  <a:cubicBezTo>
                    <a:pt x="90" y="111"/>
                    <a:pt x="99" y="121"/>
                    <a:pt x="111" y="121"/>
                  </a:cubicBezTo>
                  <a:close/>
                  <a:moveTo>
                    <a:pt x="193" y="191"/>
                  </a:moveTo>
                  <a:cubicBezTo>
                    <a:pt x="181" y="191"/>
                    <a:pt x="172" y="201"/>
                    <a:pt x="172" y="213"/>
                  </a:cubicBezTo>
                  <a:cubicBezTo>
                    <a:pt x="172" y="225"/>
                    <a:pt x="181" y="234"/>
                    <a:pt x="193" y="234"/>
                  </a:cubicBezTo>
                  <a:cubicBezTo>
                    <a:pt x="205" y="234"/>
                    <a:pt x="215" y="225"/>
                    <a:pt x="215" y="213"/>
                  </a:cubicBezTo>
                  <a:cubicBezTo>
                    <a:pt x="215" y="201"/>
                    <a:pt x="205" y="191"/>
                    <a:pt x="193" y="191"/>
                  </a:cubicBezTo>
                  <a:close/>
                  <a:moveTo>
                    <a:pt x="62" y="207"/>
                  </a:moveTo>
                  <a:cubicBezTo>
                    <a:pt x="50" y="207"/>
                    <a:pt x="41" y="216"/>
                    <a:pt x="41" y="228"/>
                  </a:cubicBezTo>
                  <a:cubicBezTo>
                    <a:pt x="41" y="240"/>
                    <a:pt x="50" y="250"/>
                    <a:pt x="62" y="250"/>
                  </a:cubicBezTo>
                  <a:cubicBezTo>
                    <a:pt x="74" y="250"/>
                    <a:pt x="84" y="240"/>
                    <a:pt x="84" y="228"/>
                  </a:cubicBezTo>
                  <a:cubicBezTo>
                    <a:pt x="84" y="216"/>
                    <a:pt x="74" y="207"/>
                    <a:pt x="62" y="207"/>
                  </a:cubicBezTo>
                  <a:close/>
                  <a:moveTo>
                    <a:pt x="53" y="136"/>
                  </a:moveTo>
                  <a:cubicBezTo>
                    <a:pt x="64" y="136"/>
                    <a:pt x="74" y="127"/>
                    <a:pt x="74" y="115"/>
                  </a:cubicBezTo>
                  <a:cubicBezTo>
                    <a:pt x="74" y="103"/>
                    <a:pt x="64" y="93"/>
                    <a:pt x="53" y="93"/>
                  </a:cubicBezTo>
                  <a:cubicBezTo>
                    <a:pt x="41" y="93"/>
                    <a:pt x="31" y="103"/>
                    <a:pt x="31" y="115"/>
                  </a:cubicBezTo>
                  <a:cubicBezTo>
                    <a:pt x="31" y="127"/>
                    <a:pt x="41" y="136"/>
                    <a:pt x="53" y="136"/>
                  </a:cubicBezTo>
                  <a:close/>
                  <a:moveTo>
                    <a:pt x="21" y="158"/>
                  </a:moveTo>
                  <a:cubicBezTo>
                    <a:pt x="9" y="158"/>
                    <a:pt x="0" y="168"/>
                    <a:pt x="0" y="179"/>
                  </a:cubicBezTo>
                  <a:cubicBezTo>
                    <a:pt x="0" y="191"/>
                    <a:pt x="9" y="201"/>
                    <a:pt x="21" y="201"/>
                  </a:cubicBezTo>
                  <a:cubicBezTo>
                    <a:pt x="33" y="201"/>
                    <a:pt x="43" y="191"/>
                    <a:pt x="43" y="179"/>
                  </a:cubicBezTo>
                  <a:cubicBezTo>
                    <a:pt x="43" y="168"/>
                    <a:pt x="33" y="158"/>
                    <a:pt x="21" y="158"/>
                  </a:cubicBezTo>
                  <a:close/>
                  <a:moveTo>
                    <a:pt x="115" y="156"/>
                  </a:moveTo>
                  <a:cubicBezTo>
                    <a:pt x="103" y="156"/>
                    <a:pt x="94" y="166"/>
                    <a:pt x="94" y="177"/>
                  </a:cubicBezTo>
                  <a:cubicBezTo>
                    <a:pt x="94" y="189"/>
                    <a:pt x="103" y="199"/>
                    <a:pt x="115" y="199"/>
                  </a:cubicBezTo>
                  <a:cubicBezTo>
                    <a:pt x="127" y="199"/>
                    <a:pt x="137" y="189"/>
                    <a:pt x="137" y="177"/>
                  </a:cubicBezTo>
                  <a:cubicBezTo>
                    <a:pt x="137" y="166"/>
                    <a:pt x="127" y="156"/>
                    <a:pt x="115" y="156"/>
                  </a:cubicBezTo>
                  <a:close/>
                  <a:moveTo>
                    <a:pt x="207" y="152"/>
                  </a:moveTo>
                  <a:cubicBezTo>
                    <a:pt x="207" y="140"/>
                    <a:pt x="197" y="131"/>
                    <a:pt x="185" y="131"/>
                  </a:cubicBezTo>
                  <a:cubicBezTo>
                    <a:pt x="174" y="131"/>
                    <a:pt x="164" y="140"/>
                    <a:pt x="164" y="152"/>
                  </a:cubicBezTo>
                  <a:cubicBezTo>
                    <a:pt x="164" y="164"/>
                    <a:pt x="174" y="174"/>
                    <a:pt x="185" y="174"/>
                  </a:cubicBezTo>
                  <a:cubicBezTo>
                    <a:pt x="197" y="174"/>
                    <a:pt x="207" y="164"/>
                    <a:pt x="207" y="152"/>
                  </a:cubicBezTo>
                  <a:close/>
                  <a:moveTo>
                    <a:pt x="187" y="111"/>
                  </a:moveTo>
                  <a:cubicBezTo>
                    <a:pt x="199" y="111"/>
                    <a:pt x="209" y="101"/>
                    <a:pt x="209" y="90"/>
                  </a:cubicBezTo>
                  <a:cubicBezTo>
                    <a:pt x="209" y="78"/>
                    <a:pt x="199" y="68"/>
                    <a:pt x="187" y="68"/>
                  </a:cubicBezTo>
                  <a:cubicBezTo>
                    <a:pt x="175" y="68"/>
                    <a:pt x="166" y="78"/>
                    <a:pt x="166" y="90"/>
                  </a:cubicBezTo>
                  <a:cubicBezTo>
                    <a:pt x="166" y="101"/>
                    <a:pt x="175" y="111"/>
                    <a:pt x="187" y="111"/>
                  </a:cubicBezTo>
                  <a:close/>
                </a:path>
              </a:pathLst>
            </a:custGeom>
            <a:solidFill>
              <a:srgbClr val="B2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5" name="Freeform 140"/>
            <p:cNvSpPr/>
            <p:nvPr/>
          </p:nvSpPr>
          <p:spPr bwMode="auto">
            <a:xfrm>
              <a:off x="2279" y="3326"/>
              <a:ext cx="208" cy="120"/>
            </a:xfrm>
            <a:custGeom>
              <a:avLst/>
              <a:gdLst>
                <a:gd name="T0" fmla="*/ 53 w 271"/>
                <a:gd name="T1" fmla="*/ 108 h 156"/>
                <a:gd name="T2" fmla="*/ 271 w 271"/>
                <a:gd name="T3" fmla="*/ 156 h 156"/>
                <a:gd name="T4" fmla="*/ 0 w 271"/>
                <a:gd name="T5" fmla="*/ 84 h 156"/>
                <a:gd name="T6" fmla="*/ 53 w 271"/>
                <a:gd name="T7" fmla="*/ 10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156">
                  <a:moveTo>
                    <a:pt x="53" y="108"/>
                  </a:moveTo>
                  <a:cubicBezTo>
                    <a:pt x="85" y="100"/>
                    <a:pt x="183" y="80"/>
                    <a:pt x="271" y="156"/>
                  </a:cubicBezTo>
                  <a:cubicBezTo>
                    <a:pt x="188" y="38"/>
                    <a:pt x="95" y="0"/>
                    <a:pt x="0" y="84"/>
                  </a:cubicBezTo>
                  <a:cubicBezTo>
                    <a:pt x="0" y="84"/>
                    <a:pt x="11" y="117"/>
                    <a:pt x="53" y="108"/>
                  </a:cubicBezTo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6" name="Freeform 141"/>
            <p:cNvSpPr/>
            <p:nvPr/>
          </p:nvSpPr>
          <p:spPr bwMode="auto">
            <a:xfrm>
              <a:off x="2037" y="3371"/>
              <a:ext cx="495" cy="390"/>
            </a:xfrm>
            <a:custGeom>
              <a:avLst/>
              <a:gdLst>
                <a:gd name="T0" fmla="*/ 367 w 643"/>
                <a:gd name="T1" fmla="*/ 50 h 507"/>
                <a:gd name="T2" fmla="*/ 314 w 643"/>
                <a:gd name="T3" fmla="*/ 26 h 507"/>
                <a:gd name="T4" fmla="*/ 97 w 643"/>
                <a:gd name="T5" fmla="*/ 97 h 507"/>
                <a:gd name="T6" fmla="*/ 9 w 643"/>
                <a:gd name="T7" fmla="*/ 399 h 507"/>
                <a:gd name="T8" fmla="*/ 75 w 643"/>
                <a:gd name="T9" fmla="*/ 463 h 507"/>
                <a:gd name="T10" fmla="*/ 224 w 643"/>
                <a:gd name="T11" fmla="*/ 473 h 507"/>
                <a:gd name="T12" fmla="*/ 569 w 643"/>
                <a:gd name="T13" fmla="*/ 507 h 507"/>
                <a:gd name="T14" fmla="*/ 643 w 643"/>
                <a:gd name="T15" fmla="*/ 197 h 507"/>
                <a:gd name="T16" fmla="*/ 585 w 643"/>
                <a:gd name="T17" fmla="*/ 98 h 507"/>
                <a:gd name="T18" fmla="*/ 367 w 643"/>
                <a:gd name="T19" fmla="*/ 5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3" h="507">
                  <a:moveTo>
                    <a:pt x="367" y="50"/>
                  </a:moveTo>
                  <a:cubicBezTo>
                    <a:pt x="325" y="59"/>
                    <a:pt x="314" y="26"/>
                    <a:pt x="314" y="26"/>
                  </a:cubicBezTo>
                  <a:cubicBezTo>
                    <a:pt x="314" y="26"/>
                    <a:pt x="193" y="0"/>
                    <a:pt x="97" y="97"/>
                  </a:cubicBezTo>
                  <a:cubicBezTo>
                    <a:pt x="0" y="193"/>
                    <a:pt x="9" y="399"/>
                    <a:pt x="9" y="399"/>
                  </a:cubicBezTo>
                  <a:cubicBezTo>
                    <a:pt x="75" y="463"/>
                    <a:pt x="75" y="463"/>
                    <a:pt x="75" y="463"/>
                  </a:cubicBezTo>
                  <a:cubicBezTo>
                    <a:pt x="75" y="463"/>
                    <a:pt x="177" y="451"/>
                    <a:pt x="224" y="473"/>
                  </a:cubicBezTo>
                  <a:cubicBezTo>
                    <a:pt x="224" y="473"/>
                    <a:pt x="444" y="314"/>
                    <a:pt x="569" y="507"/>
                  </a:cubicBezTo>
                  <a:cubicBezTo>
                    <a:pt x="569" y="507"/>
                    <a:pt x="601" y="309"/>
                    <a:pt x="643" y="197"/>
                  </a:cubicBezTo>
                  <a:cubicBezTo>
                    <a:pt x="624" y="160"/>
                    <a:pt x="605" y="126"/>
                    <a:pt x="585" y="98"/>
                  </a:cubicBezTo>
                  <a:cubicBezTo>
                    <a:pt x="497" y="22"/>
                    <a:pt x="399" y="42"/>
                    <a:pt x="367" y="50"/>
                  </a:cubicBezTo>
                </a:path>
              </a:pathLst>
            </a:custGeom>
            <a:solidFill>
              <a:srgbClr val="FFA0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7" name="Freeform 142"/>
            <p:cNvSpPr/>
            <p:nvPr/>
          </p:nvSpPr>
          <p:spPr bwMode="auto">
            <a:xfrm>
              <a:off x="1948" y="3659"/>
              <a:ext cx="147" cy="157"/>
            </a:xfrm>
            <a:custGeom>
              <a:avLst/>
              <a:gdLst>
                <a:gd name="T0" fmla="*/ 175 w 191"/>
                <a:gd name="T1" fmla="*/ 204 h 204"/>
                <a:gd name="T2" fmla="*/ 191 w 191"/>
                <a:gd name="T3" fmla="*/ 88 h 204"/>
                <a:gd name="T4" fmla="*/ 125 w 191"/>
                <a:gd name="T5" fmla="*/ 24 h 204"/>
                <a:gd name="T6" fmla="*/ 15 w 191"/>
                <a:gd name="T7" fmla="*/ 43 h 204"/>
                <a:gd name="T8" fmla="*/ 18 w 191"/>
                <a:gd name="T9" fmla="*/ 111 h 204"/>
                <a:gd name="T10" fmla="*/ 175 w 191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04">
                  <a:moveTo>
                    <a:pt x="175" y="204"/>
                  </a:moveTo>
                  <a:cubicBezTo>
                    <a:pt x="175" y="204"/>
                    <a:pt x="137" y="130"/>
                    <a:pt x="191" y="88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5" y="24"/>
                    <a:pt x="53" y="0"/>
                    <a:pt x="15" y="43"/>
                  </a:cubicBezTo>
                  <a:cubicBezTo>
                    <a:pt x="0" y="59"/>
                    <a:pt x="3" y="83"/>
                    <a:pt x="18" y="111"/>
                  </a:cubicBezTo>
                  <a:cubicBezTo>
                    <a:pt x="52" y="144"/>
                    <a:pt x="115" y="198"/>
                    <a:pt x="175" y="204"/>
                  </a:cubicBezTo>
                  <a:close/>
                </a:path>
              </a:pathLst>
            </a:custGeom>
            <a:solidFill>
              <a:srgbClr val="FFE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8" name="Freeform 143"/>
            <p:cNvSpPr/>
            <p:nvPr/>
          </p:nvSpPr>
          <p:spPr bwMode="auto">
            <a:xfrm>
              <a:off x="1962" y="3612"/>
              <a:ext cx="533" cy="442"/>
            </a:xfrm>
            <a:custGeom>
              <a:avLst/>
              <a:gdLst>
                <a:gd name="T0" fmla="*/ 667 w 693"/>
                <a:gd name="T1" fmla="*/ 193 h 573"/>
                <a:gd name="T2" fmla="*/ 322 w 693"/>
                <a:gd name="T3" fmla="*/ 159 h 573"/>
                <a:gd name="T4" fmla="*/ 173 w 693"/>
                <a:gd name="T5" fmla="*/ 149 h 573"/>
                <a:gd name="T6" fmla="*/ 157 w 693"/>
                <a:gd name="T7" fmla="*/ 265 h 573"/>
                <a:gd name="T8" fmla="*/ 0 w 693"/>
                <a:gd name="T9" fmla="*/ 172 h 573"/>
                <a:gd name="T10" fmla="*/ 132 w 693"/>
                <a:gd name="T11" fmla="*/ 323 h 573"/>
                <a:gd name="T12" fmla="*/ 510 w 693"/>
                <a:gd name="T13" fmla="*/ 512 h 573"/>
                <a:gd name="T14" fmla="*/ 650 w 693"/>
                <a:gd name="T15" fmla="*/ 400 h 573"/>
                <a:gd name="T16" fmla="*/ 667 w 693"/>
                <a:gd name="T17" fmla="*/ 19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573">
                  <a:moveTo>
                    <a:pt x="667" y="193"/>
                  </a:moveTo>
                  <a:cubicBezTo>
                    <a:pt x="542" y="0"/>
                    <a:pt x="322" y="159"/>
                    <a:pt x="322" y="159"/>
                  </a:cubicBezTo>
                  <a:cubicBezTo>
                    <a:pt x="275" y="137"/>
                    <a:pt x="173" y="149"/>
                    <a:pt x="173" y="149"/>
                  </a:cubicBezTo>
                  <a:cubicBezTo>
                    <a:pt x="119" y="191"/>
                    <a:pt x="157" y="265"/>
                    <a:pt x="157" y="265"/>
                  </a:cubicBezTo>
                  <a:cubicBezTo>
                    <a:pt x="97" y="259"/>
                    <a:pt x="34" y="205"/>
                    <a:pt x="0" y="172"/>
                  </a:cubicBezTo>
                  <a:cubicBezTo>
                    <a:pt x="23" y="216"/>
                    <a:pt x="75" y="271"/>
                    <a:pt x="132" y="323"/>
                  </a:cubicBezTo>
                  <a:cubicBezTo>
                    <a:pt x="221" y="404"/>
                    <a:pt x="255" y="573"/>
                    <a:pt x="510" y="512"/>
                  </a:cubicBezTo>
                  <a:cubicBezTo>
                    <a:pt x="556" y="486"/>
                    <a:pt x="623" y="443"/>
                    <a:pt x="650" y="400"/>
                  </a:cubicBezTo>
                  <a:cubicBezTo>
                    <a:pt x="693" y="332"/>
                    <a:pt x="667" y="193"/>
                    <a:pt x="667" y="193"/>
                  </a:cubicBezTo>
                  <a:close/>
                </a:path>
              </a:pathLst>
            </a:custGeom>
            <a:solidFill>
              <a:srgbClr val="FFC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9" name="Freeform 144"/>
            <p:cNvSpPr/>
            <p:nvPr/>
          </p:nvSpPr>
          <p:spPr bwMode="auto">
            <a:xfrm>
              <a:off x="2354" y="3522"/>
              <a:ext cx="276" cy="485"/>
            </a:xfrm>
            <a:custGeom>
              <a:avLst/>
              <a:gdLst>
                <a:gd name="T0" fmla="*/ 258 w 358"/>
                <a:gd name="T1" fmla="*/ 57 h 629"/>
                <a:gd name="T2" fmla="*/ 231 w 358"/>
                <a:gd name="T3" fmla="*/ 0 h 629"/>
                <a:gd name="T4" fmla="*/ 157 w 358"/>
                <a:gd name="T5" fmla="*/ 310 h 629"/>
                <a:gd name="T6" fmla="*/ 140 w 358"/>
                <a:gd name="T7" fmla="*/ 517 h 629"/>
                <a:gd name="T8" fmla="*/ 0 w 358"/>
                <a:gd name="T9" fmla="*/ 629 h 629"/>
                <a:gd name="T10" fmla="*/ 25 w 358"/>
                <a:gd name="T11" fmla="*/ 623 h 629"/>
                <a:gd name="T12" fmla="*/ 203 w 358"/>
                <a:gd name="T13" fmla="*/ 580 h 629"/>
                <a:gd name="T14" fmla="*/ 258 w 358"/>
                <a:gd name="T15" fmla="*/ 5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629">
                  <a:moveTo>
                    <a:pt x="258" y="57"/>
                  </a:moveTo>
                  <a:cubicBezTo>
                    <a:pt x="249" y="37"/>
                    <a:pt x="240" y="18"/>
                    <a:pt x="231" y="0"/>
                  </a:cubicBezTo>
                  <a:cubicBezTo>
                    <a:pt x="189" y="112"/>
                    <a:pt x="157" y="310"/>
                    <a:pt x="157" y="310"/>
                  </a:cubicBezTo>
                  <a:cubicBezTo>
                    <a:pt x="157" y="310"/>
                    <a:pt x="183" y="449"/>
                    <a:pt x="140" y="517"/>
                  </a:cubicBezTo>
                  <a:cubicBezTo>
                    <a:pt x="113" y="560"/>
                    <a:pt x="46" y="603"/>
                    <a:pt x="0" y="629"/>
                  </a:cubicBezTo>
                  <a:cubicBezTo>
                    <a:pt x="8" y="627"/>
                    <a:pt x="16" y="625"/>
                    <a:pt x="25" y="623"/>
                  </a:cubicBezTo>
                  <a:cubicBezTo>
                    <a:pt x="25" y="623"/>
                    <a:pt x="142" y="625"/>
                    <a:pt x="203" y="580"/>
                  </a:cubicBezTo>
                  <a:cubicBezTo>
                    <a:pt x="265" y="534"/>
                    <a:pt x="358" y="288"/>
                    <a:pt x="258" y="57"/>
                  </a:cubicBezTo>
                </a:path>
              </a:pathLst>
            </a:custGeom>
            <a:solidFill>
              <a:srgbClr val="FFD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" y="3518"/>
              <a:ext cx="33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0" name="Freeform 151"/>
            <p:cNvSpPr/>
            <p:nvPr/>
          </p:nvSpPr>
          <p:spPr bwMode="auto">
            <a:xfrm>
              <a:off x="1601" y="2995"/>
              <a:ext cx="853" cy="341"/>
            </a:xfrm>
            <a:custGeom>
              <a:avLst/>
              <a:gdLst>
                <a:gd name="T0" fmla="*/ 1058 w 1109"/>
                <a:gd name="T1" fmla="*/ 136 h 442"/>
                <a:gd name="T2" fmla="*/ 856 w 1109"/>
                <a:gd name="T3" fmla="*/ 30 h 442"/>
                <a:gd name="T4" fmla="*/ 64 w 1109"/>
                <a:gd name="T5" fmla="*/ 258 h 442"/>
                <a:gd name="T6" fmla="*/ 511 w 1109"/>
                <a:gd name="T7" fmla="*/ 418 h 442"/>
                <a:gd name="T8" fmla="*/ 1058 w 1109"/>
                <a:gd name="T9" fmla="*/ 1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442">
                  <a:moveTo>
                    <a:pt x="1058" y="136"/>
                  </a:moveTo>
                  <a:cubicBezTo>
                    <a:pt x="1058" y="136"/>
                    <a:pt x="1065" y="59"/>
                    <a:pt x="856" y="30"/>
                  </a:cubicBezTo>
                  <a:cubicBezTo>
                    <a:pt x="646" y="0"/>
                    <a:pt x="129" y="114"/>
                    <a:pt x="64" y="258"/>
                  </a:cubicBezTo>
                  <a:cubicBezTo>
                    <a:pt x="0" y="401"/>
                    <a:pt x="333" y="442"/>
                    <a:pt x="511" y="418"/>
                  </a:cubicBezTo>
                  <a:cubicBezTo>
                    <a:pt x="689" y="394"/>
                    <a:pt x="1109" y="288"/>
                    <a:pt x="1058" y="136"/>
                  </a:cubicBezTo>
                  <a:close/>
                </a:path>
              </a:pathLst>
            </a:custGeom>
            <a:solidFill>
              <a:srgbClr val="245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1" name="Freeform 152"/>
            <p:cNvSpPr/>
            <p:nvPr/>
          </p:nvSpPr>
          <p:spPr bwMode="auto">
            <a:xfrm>
              <a:off x="1705" y="3059"/>
              <a:ext cx="655" cy="204"/>
            </a:xfrm>
            <a:custGeom>
              <a:avLst/>
              <a:gdLst>
                <a:gd name="T0" fmla="*/ 716 w 851"/>
                <a:gd name="T1" fmla="*/ 127 h 265"/>
                <a:gd name="T2" fmla="*/ 782 w 851"/>
                <a:gd name="T3" fmla="*/ 151 h 265"/>
                <a:gd name="T4" fmla="*/ 757 w 851"/>
                <a:gd name="T5" fmla="*/ 116 h 265"/>
                <a:gd name="T6" fmla="*/ 844 w 851"/>
                <a:gd name="T7" fmla="*/ 67 h 265"/>
                <a:gd name="T8" fmla="*/ 795 w 851"/>
                <a:gd name="T9" fmla="*/ 56 h 265"/>
                <a:gd name="T10" fmla="*/ 683 w 851"/>
                <a:gd name="T11" fmla="*/ 82 h 265"/>
                <a:gd name="T12" fmla="*/ 715 w 851"/>
                <a:gd name="T13" fmla="*/ 19 h 265"/>
                <a:gd name="T14" fmla="*/ 621 w 851"/>
                <a:gd name="T15" fmla="*/ 96 h 265"/>
                <a:gd name="T16" fmla="*/ 548 w 851"/>
                <a:gd name="T17" fmla="*/ 113 h 265"/>
                <a:gd name="T18" fmla="*/ 596 w 851"/>
                <a:gd name="T19" fmla="*/ 38 h 265"/>
                <a:gd name="T20" fmla="*/ 487 w 851"/>
                <a:gd name="T21" fmla="*/ 126 h 265"/>
                <a:gd name="T22" fmla="*/ 425 w 851"/>
                <a:gd name="T23" fmla="*/ 139 h 265"/>
                <a:gd name="T24" fmla="*/ 457 w 851"/>
                <a:gd name="T25" fmla="*/ 44 h 265"/>
                <a:gd name="T26" fmla="*/ 370 w 851"/>
                <a:gd name="T27" fmla="*/ 149 h 265"/>
                <a:gd name="T28" fmla="*/ 299 w 851"/>
                <a:gd name="T29" fmla="*/ 161 h 265"/>
                <a:gd name="T30" fmla="*/ 321 w 851"/>
                <a:gd name="T31" fmla="*/ 95 h 265"/>
                <a:gd name="T32" fmla="*/ 260 w 851"/>
                <a:gd name="T33" fmla="*/ 166 h 265"/>
                <a:gd name="T34" fmla="*/ 177 w 851"/>
                <a:gd name="T35" fmla="*/ 175 h 265"/>
                <a:gd name="T36" fmla="*/ 219 w 851"/>
                <a:gd name="T37" fmla="*/ 106 h 265"/>
                <a:gd name="T38" fmla="*/ 130 w 851"/>
                <a:gd name="T39" fmla="*/ 180 h 265"/>
                <a:gd name="T40" fmla="*/ 0 w 851"/>
                <a:gd name="T41" fmla="*/ 217 h 265"/>
                <a:gd name="T42" fmla="*/ 131 w 851"/>
                <a:gd name="T43" fmla="*/ 225 h 265"/>
                <a:gd name="T44" fmla="*/ 165 w 851"/>
                <a:gd name="T45" fmla="*/ 223 h 265"/>
                <a:gd name="T46" fmla="*/ 231 w 851"/>
                <a:gd name="T47" fmla="*/ 263 h 265"/>
                <a:gd name="T48" fmla="*/ 216 w 851"/>
                <a:gd name="T49" fmla="*/ 219 h 265"/>
                <a:gd name="T50" fmla="*/ 298 w 851"/>
                <a:gd name="T51" fmla="*/ 212 h 265"/>
                <a:gd name="T52" fmla="*/ 373 w 851"/>
                <a:gd name="T53" fmla="*/ 246 h 265"/>
                <a:gd name="T54" fmla="*/ 345 w 851"/>
                <a:gd name="T55" fmla="*/ 207 h 265"/>
                <a:gd name="T56" fmla="*/ 411 w 851"/>
                <a:gd name="T57" fmla="*/ 196 h 265"/>
                <a:gd name="T58" fmla="*/ 505 w 851"/>
                <a:gd name="T59" fmla="*/ 240 h 265"/>
                <a:gd name="T60" fmla="*/ 453 w 851"/>
                <a:gd name="T61" fmla="*/ 187 h 265"/>
                <a:gd name="T62" fmla="*/ 575 w 851"/>
                <a:gd name="T63" fmla="*/ 159 h 265"/>
                <a:gd name="T64" fmla="*/ 666 w 851"/>
                <a:gd name="T65" fmla="*/ 190 h 265"/>
                <a:gd name="T66" fmla="*/ 620 w 851"/>
                <a:gd name="T67" fmla="*/ 149 h 265"/>
                <a:gd name="T68" fmla="*/ 674 w 851"/>
                <a:gd name="T69" fmla="*/ 137 h 265"/>
                <a:gd name="T70" fmla="*/ 716 w 851"/>
                <a:gd name="T71" fmla="*/ 12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1" h="265">
                  <a:moveTo>
                    <a:pt x="716" y="127"/>
                  </a:moveTo>
                  <a:cubicBezTo>
                    <a:pt x="736" y="141"/>
                    <a:pt x="768" y="160"/>
                    <a:pt x="782" y="151"/>
                  </a:cubicBezTo>
                  <a:cubicBezTo>
                    <a:pt x="796" y="142"/>
                    <a:pt x="775" y="126"/>
                    <a:pt x="757" y="116"/>
                  </a:cubicBezTo>
                  <a:cubicBezTo>
                    <a:pt x="807" y="102"/>
                    <a:pt x="851" y="85"/>
                    <a:pt x="844" y="67"/>
                  </a:cubicBezTo>
                  <a:cubicBezTo>
                    <a:pt x="844" y="67"/>
                    <a:pt x="837" y="48"/>
                    <a:pt x="795" y="56"/>
                  </a:cubicBezTo>
                  <a:cubicBezTo>
                    <a:pt x="782" y="59"/>
                    <a:pt x="740" y="69"/>
                    <a:pt x="683" y="82"/>
                  </a:cubicBezTo>
                  <a:cubicBezTo>
                    <a:pt x="705" y="60"/>
                    <a:pt x="727" y="33"/>
                    <a:pt x="715" y="19"/>
                  </a:cubicBezTo>
                  <a:cubicBezTo>
                    <a:pt x="699" y="0"/>
                    <a:pt x="648" y="61"/>
                    <a:pt x="621" y="96"/>
                  </a:cubicBezTo>
                  <a:cubicBezTo>
                    <a:pt x="598" y="102"/>
                    <a:pt x="573" y="107"/>
                    <a:pt x="548" y="113"/>
                  </a:cubicBezTo>
                  <a:cubicBezTo>
                    <a:pt x="577" y="84"/>
                    <a:pt x="608" y="49"/>
                    <a:pt x="596" y="38"/>
                  </a:cubicBezTo>
                  <a:cubicBezTo>
                    <a:pt x="580" y="24"/>
                    <a:pt x="520" y="89"/>
                    <a:pt x="487" y="126"/>
                  </a:cubicBezTo>
                  <a:cubicBezTo>
                    <a:pt x="467" y="130"/>
                    <a:pt x="446" y="135"/>
                    <a:pt x="425" y="139"/>
                  </a:cubicBezTo>
                  <a:cubicBezTo>
                    <a:pt x="450" y="103"/>
                    <a:pt x="485" y="47"/>
                    <a:pt x="457" y="44"/>
                  </a:cubicBezTo>
                  <a:cubicBezTo>
                    <a:pt x="425" y="40"/>
                    <a:pt x="387" y="114"/>
                    <a:pt x="370" y="149"/>
                  </a:cubicBezTo>
                  <a:cubicBezTo>
                    <a:pt x="345" y="154"/>
                    <a:pt x="321" y="158"/>
                    <a:pt x="299" y="161"/>
                  </a:cubicBezTo>
                  <a:cubicBezTo>
                    <a:pt x="316" y="136"/>
                    <a:pt x="340" y="96"/>
                    <a:pt x="321" y="95"/>
                  </a:cubicBezTo>
                  <a:cubicBezTo>
                    <a:pt x="303" y="95"/>
                    <a:pt x="275" y="139"/>
                    <a:pt x="260" y="166"/>
                  </a:cubicBezTo>
                  <a:cubicBezTo>
                    <a:pt x="231" y="169"/>
                    <a:pt x="203" y="172"/>
                    <a:pt x="177" y="175"/>
                  </a:cubicBezTo>
                  <a:cubicBezTo>
                    <a:pt x="193" y="159"/>
                    <a:pt x="237" y="115"/>
                    <a:pt x="219" y="106"/>
                  </a:cubicBezTo>
                  <a:cubicBezTo>
                    <a:pt x="202" y="98"/>
                    <a:pt x="152" y="154"/>
                    <a:pt x="130" y="180"/>
                  </a:cubicBezTo>
                  <a:cubicBezTo>
                    <a:pt x="53" y="189"/>
                    <a:pt x="0" y="198"/>
                    <a:pt x="0" y="217"/>
                  </a:cubicBezTo>
                  <a:cubicBezTo>
                    <a:pt x="1" y="245"/>
                    <a:pt x="67" y="230"/>
                    <a:pt x="131" y="225"/>
                  </a:cubicBezTo>
                  <a:cubicBezTo>
                    <a:pt x="141" y="224"/>
                    <a:pt x="152" y="223"/>
                    <a:pt x="165" y="223"/>
                  </a:cubicBezTo>
                  <a:cubicBezTo>
                    <a:pt x="185" y="241"/>
                    <a:pt x="214" y="265"/>
                    <a:pt x="231" y="263"/>
                  </a:cubicBezTo>
                  <a:cubicBezTo>
                    <a:pt x="247" y="261"/>
                    <a:pt x="232" y="238"/>
                    <a:pt x="216" y="219"/>
                  </a:cubicBezTo>
                  <a:cubicBezTo>
                    <a:pt x="242" y="217"/>
                    <a:pt x="270" y="215"/>
                    <a:pt x="298" y="212"/>
                  </a:cubicBezTo>
                  <a:cubicBezTo>
                    <a:pt x="319" y="225"/>
                    <a:pt x="360" y="249"/>
                    <a:pt x="373" y="246"/>
                  </a:cubicBezTo>
                  <a:cubicBezTo>
                    <a:pt x="385" y="242"/>
                    <a:pt x="360" y="219"/>
                    <a:pt x="345" y="207"/>
                  </a:cubicBezTo>
                  <a:cubicBezTo>
                    <a:pt x="369" y="204"/>
                    <a:pt x="391" y="201"/>
                    <a:pt x="411" y="196"/>
                  </a:cubicBezTo>
                  <a:cubicBezTo>
                    <a:pt x="438" y="212"/>
                    <a:pt x="493" y="243"/>
                    <a:pt x="505" y="240"/>
                  </a:cubicBezTo>
                  <a:cubicBezTo>
                    <a:pt x="517" y="237"/>
                    <a:pt x="487" y="206"/>
                    <a:pt x="453" y="187"/>
                  </a:cubicBezTo>
                  <a:cubicBezTo>
                    <a:pt x="493" y="178"/>
                    <a:pt x="536" y="169"/>
                    <a:pt x="575" y="159"/>
                  </a:cubicBezTo>
                  <a:cubicBezTo>
                    <a:pt x="603" y="174"/>
                    <a:pt x="649" y="195"/>
                    <a:pt x="666" y="190"/>
                  </a:cubicBezTo>
                  <a:cubicBezTo>
                    <a:pt x="683" y="184"/>
                    <a:pt x="646" y="163"/>
                    <a:pt x="620" y="149"/>
                  </a:cubicBezTo>
                  <a:cubicBezTo>
                    <a:pt x="640" y="145"/>
                    <a:pt x="659" y="140"/>
                    <a:pt x="674" y="137"/>
                  </a:cubicBezTo>
                  <a:cubicBezTo>
                    <a:pt x="687" y="134"/>
                    <a:pt x="701" y="131"/>
                    <a:pt x="716" y="127"/>
                  </a:cubicBezTo>
                  <a:close/>
                </a:path>
              </a:pathLst>
            </a:custGeom>
            <a:solidFill>
              <a:srgbClr val="498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64" name="Group 155"/>
          <p:cNvGrpSpPr>
            <a:grpSpLocks noChangeAspect="1"/>
          </p:cNvGrpSpPr>
          <p:nvPr/>
        </p:nvGrpSpPr>
        <p:grpSpPr bwMode="auto">
          <a:xfrm>
            <a:off x="2978999" y="4771738"/>
            <a:ext cx="6234002" cy="1650303"/>
            <a:chOff x="0" y="944"/>
            <a:chExt cx="7680" cy="2432"/>
          </a:xfrm>
        </p:grpSpPr>
        <p:sp>
          <p:nvSpPr>
            <p:cNvPr id="1165" name="AutoShape 154"/>
            <p:cNvSpPr>
              <a:spLocks noChangeAspect="1" noChangeArrowheads="1" noTextEdit="1"/>
            </p:cNvSpPr>
            <p:nvPr/>
          </p:nvSpPr>
          <p:spPr bwMode="auto">
            <a:xfrm>
              <a:off x="0" y="944"/>
              <a:ext cx="7680" cy="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6" name="Freeform 158"/>
            <p:cNvSpPr/>
            <p:nvPr/>
          </p:nvSpPr>
          <p:spPr bwMode="auto">
            <a:xfrm>
              <a:off x="148" y="1568"/>
              <a:ext cx="1397" cy="1383"/>
            </a:xfrm>
            <a:custGeom>
              <a:avLst/>
              <a:gdLst>
                <a:gd name="T0" fmla="*/ 0 w 1397"/>
                <a:gd name="T1" fmla="*/ 0 h 1383"/>
                <a:gd name="T2" fmla="*/ 310 w 1397"/>
                <a:gd name="T3" fmla="*/ 665 h 1383"/>
                <a:gd name="T4" fmla="*/ 0 w 1397"/>
                <a:gd name="T5" fmla="*/ 1383 h 1383"/>
                <a:gd name="T6" fmla="*/ 1397 w 1397"/>
                <a:gd name="T7" fmla="*/ 1383 h 1383"/>
                <a:gd name="T8" fmla="*/ 1397 w 1397"/>
                <a:gd name="T9" fmla="*/ 0 h 1383"/>
                <a:gd name="T10" fmla="*/ 0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0" y="0"/>
                  </a:moveTo>
                  <a:lnTo>
                    <a:pt x="310" y="665"/>
                  </a:lnTo>
                  <a:lnTo>
                    <a:pt x="0" y="1383"/>
                  </a:lnTo>
                  <a:lnTo>
                    <a:pt x="1397" y="1383"/>
                  </a:lnTo>
                  <a:lnTo>
                    <a:pt x="13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7" name="Freeform 159"/>
            <p:cNvSpPr/>
            <p:nvPr/>
          </p:nvSpPr>
          <p:spPr bwMode="auto">
            <a:xfrm>
              <a:off x="895" y="1517"/>
              <a:ext cx="654" cy="1444"/>
            </a:xfrm>
            <a:custGeom>
              <a:avLst/>
              <a:gdLst>
                <a:gd name="T0" fmla="*/ 650 w 654"/>
                <a:gd name="T1" fmla="*/ 0 h 1444"/>
                <a:gd name="T2" fmla="*/ 0 w 654"/>
                <a:gd name="T3" fmla="*/ 963 h 1444"/>
                <a:gd name="T4" fmla="*/ 654 w 654"/>
                <a:gd name="T5" fmla="*/ 1444 h 1444"/>
                <a:gd name="T6" fmla="*/ 650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650" y="0"/>
                  </a:moveTo>
                  <a:lnTo>
                    <a:pt x="0" y="963"/>
                  </a:lnTo>
                  <a:lnTo>
                    <a:pt x="654" y="1444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8" name="Freeform 160"/>
            <p:cNvSpPr/>
            <p:nvPr/>
          </p:nvSpPr>
          <p:spPr bwMode="auto">
            <a:xfrm>
              <a:off x="5869" y="1568"/>
              <a:ext cx="1397" cy="1383"/>
            </a:xfrm>
            <a:custGeom>
              <a:avLst/>
              <a:gdLst>
                <a:gd name="T0" fmla="*/ 1397 w 1397"/>
                <a:gd name="T1" fmla="*/ 0 h 1383"/>
                <a:gd name="T2" fmla="*/ 1087 w 1397"/>
                <a:gd name="T3" fmla="*/ 665 h 1383"/>
                <a:gd name="T4" fmla="*/ 1397 w 1397"/>
                <a:gd name="T5" fmla="*/ 1383 h 1383"/>
                <a:gd name="T6" fmla="*/ 0 w 1397"/>
                <a:gd name="T7" fmla="*/ 1383 h 1383"/>
                <a:gd name="T8" fmla="*/ 0 w 1397"/>
                <a:gd name="T9" fmla="*/ 0 h 1383"/>
                <a:gd name="T10" fmla="*/ 1397 w 1397"/>
                <a:gd name="T11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7" h="1383">
                  <a:moveTo>
                    <a:pt x="1397" y="0"/>
                  </a:moveTo>
                  <a:lnTo>
                    <a:pt x="1087" y="665"/>
                  </a:lnTo>
                  <a:lnTo>
                    <a:pt x="1397" y="1383"/>
                  </a:lnTo>
                  <a:lnTo>
                    <a:pt x="0" y="1383"/>
                  </a:lnTo>
                  <a:lnTo>
                    <a:pt x="0" y="0"/>
                  </a:lnTo>
                  <a:lnTo>
                    <a:pt x="1397" y="0"/>
                  </a:lnTo>
                  <a:close/>
                </a:path>
              </a:pathLst>
            </a:custGeom>
            <a:solidFill>
              <a:srgbClr val="F2A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5" name="Freeform 161"/>
            <p:cNvSpPr/>
            <p:nvPr/>
          </p:nvSpPr>
          <p:spPr bwMode="auto">
            <a:xfrm>
              <a:off x="5865" y="1517"/>
              <a:ext cx="654" cy="1444"/>
            </a:xfrm>
            <a:custGeom>
              <a:avLst/>
              <a:gdLst>
                <a:gd name="T0" fmla="*/ 4 w 654"/>
                <a:gd name="T1" fmla="*/ 0 h 1444"/>
                <a:gd name="T2" fmla="*/ 654 w 654"/>
                <a:gd name="T3" fmla="*/ 963 h 1444"/>
                <a:gd name="T4" fmla="*/ 0 w 654"/>
                <a:gd name="T5" fmla="*/ 1444 h 1444"/>
                <a:gd name="T6" fmla="*/ 4 w 654"/>
                <a:gd name="T7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444">
                  <a:moveTo>
                    <a:pt x="4" y="0"/>
                  </a:moveTo>
                  <a:lnTo>
                    <a:pt x="654" y="963"/>
                  </a:lnTo>
                  <a:lnTo>
                    <a:pt x="0" y="144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B8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6" name="Rectangle 162"/>
            <p:cNvSpPr>
              <a:spLocks noChangeArrowheads="1"/>
            </p:cNvSpPr>
            <p:nvPr/>
          </p:nvSpPr>
          <p:spPr bwMode="auto">
            <a:xfrm>
              <a:off x="895" y="1095"/>
              <a:ext cx="5601" cy="1385"/>
            </a:xfrm>
            <a:prstGeom prst="rect">
              <a:avLst/>
            </a:prstGeom>
            <a:solidFill>
              <a:srgbClr val="F2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91" name="文本框 1090"/>
          <p:cNvSpPr txBox="1"/>
          <p:nvPr/>
        </p:nvSpPr>
        <p:spPr>
          <a:xfrm>
            <a:off x="3814685" y="5036161"/>
            <a:ext cx="425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感谢您的聆听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67647" y="385022"/>
            <a:ext cx="4856706" cy="5068959"/>
            <a:chOff x="714100" y="0"/>
            <a:chExt cx="6234002" cy="650644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379222" y="758233"/>
              <a:ext cx="2903758" cy="4571514"/>
              <a:chOff x="2468" y="0"/>
              <a:chExt cx="2744" cy="4320"/>
            </a:xfrm>
          </p:grpSpPr>
          <p:sp>
            <p:nvSpPr>
              <p:cNvPr id="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468" y="0"/>
                <a:ext cx="2744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942" y="3367"/>
                <a:ext cx="110" cy="625"/>
              </a:xfrm>
              <a:custGeom>
                <a:avLst/>
                <a:gdLst>
                  <a:gd name="T0" fmla="*/ 35 w 110"/>
                  <a:gd name="T1" fmla="*/ 0 h 624"/>
                  <a:gd name="T2" fmla="*/ 18 w 110"/>
                  <a:gd name="T3" fmla="*/ 504 h 624"/>
                  <a:gd name="T4" fmla="*/ 39 w 110"/>
                  <a:gd name="T5" fmla="*/ 616 h 624"/>
                  <a:gd name="T6" fmla="*/ 108 w 110"/>
                  <a:gd name="T7" fmla="*/ 439 h 624"/>
                  <a:gd name="T8" fmla="*/ 110 w 110"/>
                  <a:gd name="T9" fmla="*/ 6 h 624"/>
                  <a:gd name="T10" fmla="*/ 35 w 110"/>
                  <a:gd name="T1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624">
                    <a:moveTo>
                      <a:pt x="35" y="0"/>
                    </a:moveTo>
                    <a:cubicBezTo>
                      <a:pt x="35" y="0"/>
                      <a:pt x="37" y="412"/>
                      <a:pt x="18" y="504"/>
                    </a:cubicBezTo>
                    <a:cubicBezTo>
                      <a:pt x="0" y="596"/>
                      <a:pt x="9" y="624"/>
                      <a:pt x="39" y="616"/>
                    </a:cubicBezTo>
                    <a:cubicBezTo>
                      <a:pt x="69" y="609"/>
                      <a:pt x="106" y="521"/>
                      <a:pt x="108" y="439"/>
                    </a:cubicBezTo>
                    <a:cubicBezTo>
                      <a:pt x="110" y="356"/>
                      <a:pt x="110" y="6"/>
                      <a:pt x="110" y="6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4044" y="3342"/>
                <a:ext cx="152" cy="689"/>
              </a:xfrm>
              <a:custGeom>
                <a:avLst/>
                <a:gdLst>
                  <a:gd name="T0" fmla="*/ 58 w 152"/>
                  <a:gd name="T1" fmla="*/ 37 h 688"/>
                  <a:gd name="T2" fmla="*/ 55 w 152"/>
                  <a:gd name="T3" fmla="*/ 441 h 688"/>
                  <a:gd name="T4" fmla="*/ 32 w 152"/>
                  <a:gd name="T5" fmla="*/ 679 h 688"/>
                  <a:gd name="T6" fmla="*/ 124 w 152"/>
                  <a:gd name="T7" fmla="*/ 492 h 688"/>
                  <a:gd name="T8" fmla="*/ 143 w 152"/>
                  <a:gd name="T9" fmla="*/ 138 h 688"/>
                  <a:gd name="T10" fmla="*/ 139 w 152"/>
                  <a:gd name="T11" fmla="*/ 0 h 688"/>
                  <a:gd name="T12" fmla="*/ 58 w 152"/>
                  <a:gd name="T13" fmla="*/ 3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88">
                    <a:moveTo>
                      <a:pt x="58" y="37"/>
                    </a:moveTo>
                    <a:cubicBezTo>
                      <a:pt x="58" y="37"/>
                      <a:pt x="68" y="334"/>
                      <a:pt x="55" y="441"/>
                    </a:cubicBezTo>
                    <a:cubicBezTo>
                      <a:pt x="42" y="548"/>
                      <a:pt x="0" y="669"/>
                      <a:pt x="32" y="679"/>
                    </a:cubicBezTo>
                    <a:cubicBezTo>
                      <a:pt x="64" y="688"/>
                      <a:pt x="96" y="632"/>
                      <a:pt x="124" y="492"/>
                    </a:cubicBezTo>
                    <a:cubicBezTo>
                      <a:pt x="152" y="351"/>
                      <a:pt x="146" y="198"/>
                      <a:pt x="143" y="138"/>
                    </a:cubicBezTo>
                    <a:cubicBezTo>
                      <a:pt x="139" y="78"/>
                      <a:pt x="139" y="0"/>
                      <a:pt x="139" y="0"/>
                    </a:cubicBez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9"/>
              <p:cNvSpPr/>
              <p:nvPr/>
            </p:nvSpPr>
            <p:spPr bwMode="auto">
              <a:xfrm>
                <a:off x="3546" y="2125"/>
                <a:ext cx="482" cy="398"/>
              </a:xfrm>
              <a:custGeom>
                <a:avLst/>
                <a:gdLst>
                  <a:gd name="T0" fmla="*/ 0 w 482"/>
                  <a:gd name="T1" fmla="*/ 0 h 398"/>
                  <a:gd name="T2" fmla="*/ 482 w 482"/>
                  <a:gd name="T3" fmla="*/ 305 h 398"/>
                  <a:gd name="T4" fmla="*/ 464 w 482"/>
                  <a:gd name="T5" fmla="*/ 398 h 398"/>
                  <a:gd name="T6" fmla="*/ 37 w 482"/>
                  <a:gd name="T7" fmla="*/ 149 h 398"/>
                  <a:gd name="T8" fmla="*/ 0 w 48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98">
                    <a:moveTo>
                      <a:pt x="0" y="0"/>
                    </a:moveTo>
                    <a:lnTo>
                      <a:pt x="482" y="305"/>
                    </a:lnTo>
                    <a:lnTo>
                      <a:pt x="464" y="398"/>
                    </a:lnTo>
                    <a:lnTo>
                      <a:pt x="37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10"/>
              <p:cNvSpPr/>
              <p:nvPr/>
            </p:nvSpPr>
            <p:spPr bwMode="auto">
              <a:xfrm>
                <a:off x="3261" y="3268"/>
                <a:ext cx="136" cy="729"/>
              </a:xfrm>
              <a:custGeom>
                <a:avLst/>
                <a:gdLst>
                  <a:gd name="T0" fmla="*/ 0 w 135"/>
                  <a:gd name="T1" fmla="*/ 81 h 728"/>
                  <a:gd name="T2" fmla="*/ 13 w 135"/>
                  <a:gd name="T3" fmla="*/ 548 h 728"/>
                  <a:gd name="T4" fmla="*/ 87 w 135"/>
                  <a:gd name="T5" fmla="*/ 728 h 728"/>
                  <a:gd name="T6" fmla="*/ 109 w 135"/>
                  <a:gd name="T7" fmla="*/ 589 h 728"/>
                  <a:gd name="T8" fmla="*/ 96 w 135"/>
                  <a:gd name="T9" fmla="*/ 431 h 728"/>
                  <a:gd name="T10" fmla="*/ 105 w 135"/>
                  <a:gd name="T11" fmla="*/ 98 h 728"/>
                  <a:gd name="T12" fmla="*/ 85 w 135"/>
                  <a:gd name="T13" fmla="*/ 22 h 728"/>
                  <a:gd name="T14" fmla="*/ 39 w 135"/>
                  <a:gd name="T15" fmla="*/ 0 h 728"/>
                  <a:gd name="T16" fmla="*/ 0 w 135"/>
                  <a:gd name="T17" fmla="*/ 8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728">
                    <a:moveTo>
                      <a:pt x="0" y="81"/>
                    </a:moveTo>
                    <a:cubicBezTo>
                      <a:pt x="0" y="81"/>
                      <a:pt x="11" y="500"/>
                      <a:pt x="13" y="548"/>
                    </a:cubicBezTo>
                    <a:cubicBezTo>
                      <a:pt x="15" y="596"/>
                      <a:pt x="39" y="728"/>
                      <a:pt x="87" y="728"/>
                    </a:cubicBezTo>
                    <a:cubicBezTo>
                      <a:pt x="135" y="728"/>
                      <a:pt x="124" y="650"/>
                      <a:pt x="109" y="589"/>
                    </a:cubicBezTo>
                    <a:cubicBezTo>
                      <a:pt x="94" y="528"/>
                      <a:pt x="96" y="452"/>
                      <a:pt x="96" y="431"/>
                    </a:cubicBezTo>
                    <a:cubicBezTo>
                      <a:pt x="96" y="409"/>
                      <a:pt x="105" y="98"/>
                      <a:pt x="105" y="98"/>
                    </a:cubicBezTo>
                    <a:cubicBezTo>
                      <a:pt x="105" y="98"/>
                      <a:pt x="92" y="26"/>
                      <a:pt x="85" y="22"/>
                    </a:cubicBezTo>
                    <a:cubicBezTo>
                      <a:pt x="78" y="18"/>
                      <a:pt x="39" y="0"/>
                      <a:pt x="39" y="0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11"/>
              <p:cNvSpPr/>
              <p:nvPr/>
            </p:nvSpPr>
            <p:spPr bwMode="auto">
              <a:xfrm>
                <a:off x="3404" y="3240"/>
                <a:ext cx="152" cy="788"/>
              </a:xfrm>
              <a:custGeom>
                <a:avLst/>
                <a:gdLst>
                  <a:gd name="T0" fmla="*/ 21 w 152"/>
                  <a:gd name="T1" fmla="*/ 59 h 787"/>
                  <a:gd name="T2" fmla="*/ 15 w 152"/>
                  <a:gd name="T3" fmla="*/ 478 h 787"/>
                  <a:gd name="T4" fmla="*/ 76 w 152"/>
                  <a:gd name="T5" fmla="*/ 750 h 787"/>
                  <a:gd name="T6" fmla="*/ 115 w 152"/>
                  <a:gd name="T7" fmla="*/ 639 h 787"/>
                  <a:gd name="T8" fmla="*/ 110 w 152"/>
                  <a:gd name="T9" fmla="*/ 476 h 787"/>
                  <a:gd name="T10" fmla="*/ 134 w 152"/>
                  <a:gd name="T11" fmla="*/ 37 h 787"/>
                  <a:gd name="T12" fmla="*/ 108 w 152"/>
                  <a:gd name="T13" fmla="*/ 2 h 787"/>
                  <a:gd name="T14" fmla="*/ 52 w 152"/>
                  <a:gd name="T15" fmla="*/ 0 h 787"/>
                  <a:gd name="T16" fmla="*/ 21 w 152"/>
                  <a:gd name="T17" fmla="*/ 59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787">
                    <a:moveTo>
                      <a:pt x="21" y="59"/>
                    </a:move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78"/>
                      <a:pt x="0" y="713"/>
                      <a:pt x="76" y="750"/>
                    </a:cubicBezTo>
                    <a:cubicBezTo>
                      <a:pt x="152" y="787"/>
                      <a:pt x="130" y="685"/>
                      <a:pt x="115" y="639"/>
                    </a:cubicBezTo>
                    <a:cubicBezTo>
                      <a:pt x="99" y="593"/>
                      <a:pt x="110" y="487"/>
                      <a:pt x="110" y="476"/>
                    </a:cubicBezTo>
                    <a:cubicBezTo>
                      <a:pt x="110" y="465"/>
                      <a:pt x="134" y="37"/>
                      <a:pt x="134" y="37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2"/>
              <p:cNvSpPr/>
              <p:nvPr/>
            </p:nvSpPr>
            <p:spPr bwMode="auto">
              <a:xfrm>
                <a:off x="2806" y="2104"/>
                <a:ext cx="1103" cy="1357"/>
              </a:xfrm>
              <a:custGeom>
                <a:avLst/>
                <a:gdLst>
                  <a:gd name="T0" fmla="*/ 1049 w 1101"/>
                  <a:gd name="T1" fmla="*/ 1026 h 1354"/>
                  <a:gd name="T2" fmla="*/ 767 w 1101"/>
                  <a:gd name="T3" fmla="*/ 12 h 1354"/>
                  <a:gd name="T4" fmla="*/ 767 w 1101"/>
                  <a:gd name="T5" fmla="*/ 0 h 1354"/>
                  <a:gd name="T6" fmla="*/ 703 w 1101"/>
                  <a:gd name="T7" fmla="*/ 10 h 1354"/>
                  <a:gd name="T8" fmla="*/ 629 w 1101"/>
                  <a:gd name="T9" fmla="*/ 86 h 1354"/>
                  <a:gd name="T10" fmla="*/ 584 w 1101"/>
                  <a:gd name="T11" fmla="*/ 53 h 1354"/>
                  <a:gd name="T12" fmla="*/ 582 w 1101"/>
                  <a:gd name="T13" fmla="*/ 261 h 1354"/>
                  <a:gd name="T14" fmla="*/ 512 w 1101"/>
                  <a:gd name="T15" fmla="*/ 261 h 1354"/>
                  <a:gd name="T16" fmla="*/ 506 w 1101"/>
                  <a:gd name="T17" fmla="*/ 47 h 1354"/>
                  <a:gd name="T18" fmla="*/ 444 w 1101"/>
                  <a:gd name="T19" fmla="*/ 103 h 1354"/>
                  <a:gd name="T20" fmla="*/ 376 w 1101"/>
                  <a:gd name="T21" fmla="*/ 16 h 1354"/>
                  <a:gd name="T22" fmla="*/ 290 w 1101"/>
                  <a:gd name="T23" fmla="*/ 8 h 1354"/>
                  <a:gd name="T24" fmla="*/ 275 w 1101"/>
                  <a:gd name="T25" fmla="*/ 99 h 1354"/>
                  <a:gd name="T26" fmla="*/ 252 w 1101"/>
                  <a:gd name="T27" fmla="*/ 180 h 1354"/>
                  <a:gd name="T28" fmla="*/ 55 w 1101"/>
                  <a:gd name="T29" fmla="*/ 1087 h 1354"/>
                  <a:gd name="T30" fmla="*/ 40 w 1101"/>
                  <a:gd name="T31" fmla="*/ 1232 h 1354"/>
                  <a:gd name="T32" fmla="*/ 118 w 1101"/>
                  <a:gd name="T33" fmla="*/ 1203 h 1354"/>
                  <a:gd name="T34" fmla="*/ 205 w 1101"/>
                  <a:gd name="T35" fmla="*/ 1308 h 1354"/>
                  <a:gd name="T36" fmla="*/ 315 w 1101"/>
                  <a:gd name="T37" fmla="*/ 1241 h 1354"/>
                  <a:gd name="T38" fmla="*/ 411 w 1101"/>
                  <a:gd name="T39" fmla="*/ 1325 h 1354"/>
                  <a:gd name="T40" fmla="*/ 507 w 1101"/>
                  <a:gd name="T41" fmla="*/ 1229 h 1354"/>
                  <a:gd name="T42" fmla="*/ 625 w 1101"/>
                  <a:gd name="T43" fmla="*/ 1337 h 1354"/>
                  <a:gd name="T44" fmla="*/ 715 w 1101"/>
                  <a:gd name="T45" fmla="*/ 1209 h 1354"/>
                  <a:gd name="T46" fmla="*/ 854 w 1101"/>
                  <a:gd name="T47" fmla="*/ 1331 h 1354"/>
                  <a:gd name="T48" fmla="*/ 886 w 1101"/>
                  <a:gd name="T49" fmla="*/ 1183 h 1354"/>
                  <a:gd name="T50" fmla="*/ 1022 w 1101"/>
                  <a:gd name="T51" fmla="*/ 1284 h 1354"/>
                  <a:gd name="T52" fmla="*/ 1049 w 1101"/>
                  <a:gd name="T53" fmla="*/ 1026 h 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1" h="1354">
                    <a:moveTo>
                      <a:pt x="1049" y="1026"/>
                    </a:moveTo>
                    <a:cubicBezTo>
                      <a:pt x="1037" y="951"/>
                      <a:pt x="767" y="12"/>
                      <a:pt x="767" y="12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46" y="4"/>
                      <a:pt x="725" y="7"/>
                      <a:pt x="703" y="10"/>
                    </a:cubicBezTo>
                    <a:cubicBezTo>
                      <a:pt x="682" y="40"/>
                      <a:pt x="653" y="77"/>
                      <a:pt x="629" y="86"/>
                    </a:cubicBezTo>
                    <a:cubicBezTo>
                      <a:pt x="611" y="93"/>
                      <a:pt x="596" y="75"/>
                      <a:pt x="584" y="53"/>
                    </a:cubicBezTo>
                    <a:cubicBezTo>
                      <a:pt x="582" y="261"/>
                      <a:pt x="582" y="261"/>
                      <a:pt x="582" y="261"/>
                    </a:cubicBezTo>
                    <a:cubicBezTo>
                      <a:pt x="512" y="261"/>
                      <a:pt x="512" y="261"/>
                      <a:pt x="512" y="26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492" y="73"/>
                      <a:pt x="470" y="101"/>
                      <a:pt x="444" y="103"/>
                    </a:cubicBezTo>
                    <a:cubicBezTo>
                      <a:pt x="412" y="105"/>
                      <a:pt x="389" y="54"/>
                      <a:pt x="376" y="16"/>
                    </a:cubicBezTo>
                    <a:cubicBezTo>
                      <a:pt x="323" y="12"/>
                      <a:pt x="290" y="8"/>
                      <a:pt x="290" y="8"/>
                    </a:cubicBezTo>
                    <a:cubicBezTo>
                      <a:pt x="290" y="8"/>
                      <a:pt x="292" y="70"/>
                      <a:pt x="275" y="99"/>
                    </a:cubicBezTo>
                    <a:cubicBezTo>
                      <a:pt x="257" y="128"/>
                      <a:pt x="243" y="140"/>
                      <a:pt x="252" y="180"/>
                    </a:cubicBezTo>
                    <a:cubicBezTo>
                      <a:pt x="260" y="221"/>
                      <a:pt x="81" y="1053"/>
                      <a:pt x="55" y="1087"/>
                    </a:cubicBezTo>
                    <a:cubicBezTo>
                      <a:pt x="55" y="1087"/>
                      <a:pt x="0" y="1209"/>
                      <a:pt x="40" y="1232"/>
                    </a:cubicBezTo>
                    <a:cubicBezTo>
                      <a:pt x="81" y="1255"/>
                      <a:pt x="118" y="1203"/>
                      <a:pt x="118" y="1203"/>
                    </a:cubicBezTo>
                    <a:cubicBezTo>
                      <a:pt x="118" y="1203"/>
                      <a:pt x="121" y="1302"/>
                      <a:pt x="205" y="1308"/>
                    </a:cubicBezTo>
                    <a:cubicBezTo>
                      <a:pt x="289" y="1313"/>
                      <a:pt x="315" y="1241"/>
                      <a:pt x="315" y="1241"/>
                    </a:cubicBezTo>
                    <a:cubicBezTo>
                      <a:pt x="315" y="1241"/>
                      <a:pt x="350" y="1322"/>
                      <a:pt x="411" y="1325"/>
                    </a:cubicBezTo>
                    <a:cubicBezTo>
                      <a:pt x="472" y="1328"/>
                      <a:pt x="507" y="1229"/>
                      <a:pt x="507" y="1229"/>
                    </a:cubicBezTo>
                    <a:cubicBezTo>
                      <a:pt x="507" y="1229"/>
                      <a:pt x="536" y="1339"/>
                      <a:pt x="625" y="1337"/>
                    </a:cubicBezTo>
                    <a:cubicBezTo>
                      <a:pt x="715" y="1334"/>
                      <a:pt x="715" y="1209"/>
                      <a:pt x="715" y="1209"/>
                    </a:cubicBezTo>
                    <a:cubicBezTo>
                      <a:pt x="715" y="1209"/>
                      <a:pt x="776" y="1354"/>
                      <a:pt x="854" y="1331"/>
                    </a:cubicBezTo>
                    <a:cubicBezTo>
                      <a:pt x="933" y="1308"/>
                      <a:pt x="886" y="1183"/>
                      <a:pt x="886" y="1183"/>
                    </a:cubicBezTo>
                    <a:cubicBezTo>
                      <a:pt x="886" y="1183"/>
                      <a:pt x="944" y="1305"/>
                      <a:pt x="1022" y="1284"/>
                    </a:cubicBezTo>
                    <a:cubicBezTo>
                      <a:pt x="1101" y="1264"/>
                      <a:pt x="1060" y="1102"/>
                      <a:pt x="1049" y="1026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3"/>
              <p:cNvSpPr/>
              <p:nvPr/>
            </p:nvSpPr>
            <p:spPr bwMode="auto">
              <a:xfrm>
                <a:off x="2484" y="53"/>
                <a:ext cx="1578" cy="2091"/>
              </a:xfrm>
              <a:custGeom>
                <a:avLst/>
                <a:gdLst>
                  <a:gd name="T0" fmla="*/ 1555 w 1575"/>
                  <a:gd name="T1" fmla="*/ 541 h 2087"/>
                  <a:gd name="T2" fmla="*/ 1393 w 1575"/>
                  <a:gd name="T3" fmla="*/ 54 h 2087"/>
                  <a:gd name="T4" fmla="*/ 1109 w 1575"/>
                  <a:gd name="T5" fmla="*/ 576 h 2087"/>
                  <a:gd name="T6" fmla="*/ 1115 w 1575"/>
                  <a:gd name="T7" fmla="*/ 1051 h 2087"/>
                  <a:gd name="T8" fmla="*/ 578 w 1575"/>
                  <a:gd name="T9" fmla="*/ 1047 h 2087"/>
                  <a:gd name="T10" fmla="*/ 322 w 1575"/>
                  <a:gd name="T11" fmla="*/ 60 h 2087"/>
                  <a:gd name="T12" fmla="*/ 316 w 1575"/>
                  <a:gd name="T13" fmla="*/ 1134 h 2087"/>
                  <a:gd name="T14" fmla="*/ 332 w 1575"/>
                  <a:gd name="T15" fmla="*/ 1161 h 2087"/>
                  <a:gd name="T16" fmla="*/ 207 w 1575"/>
                  <a:gd name="T17" fmla="*/ 1635 h 2087"/>
                  <a:gd name="T18" fmla="*/ 611 w 1575"/>
                  <a:gd name="T19" fmla="*/ 2055 h 2087"/>
                  <a:gd name="T20" fmla="*/ 1088 w 1575"/>
                  <a:gd name="T21" fmla="*/ 2047 h 2087"/>
                  <a:gd name="T22" fmla="*/ 1088 w 1575"/>
                  <a:gd name="T23" fmla="*/ 2042 h 2087"/>
                  <a:gd name="T24" fmla="*/ 1378 w 1575"/>
                  <a:gd name="T25" fmla="*/ 1888 h 2087"/>
                  <a:gd name="T26" fmla="*/ 1372 w 1575"/>
                  <a:gd name="T27" fmla="*/ 1248 h 2087"/>
                  <a:gd name="T28" fmla="*/ 1384 w 1575"/>
                  <a:gd name="T29" fmla="*/ 1184 h 2087"/>
                  <a:gd name="T30" fmla="*/ 1555 w 1575"/>
                  <a:gd name="T31" fmla="*/ 541 h 2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5" h="2087">
                    <a:moveTo>
                      <a:pt x="1555" y="541"/>
                    </a:moveTo>
                    <a:cubicBezTo>
                      <a:pt x="1575" y="234"/>
                      <a:pt x="1529" y="60"/>
                      <a:pt x="1393" y="54"/>
                    </a:cubicBezTo>
                    <a:cubicBezTo>
                      <a:pt x="1257" y="48"/>
                      <a:pt x="1129" y="274"/>
                      <a:pt x="1109" y="576"/>
                    </a:cubicBezTo>
                    <a:cubicBezTo>
                      <a:pt x="1088" y="877"/>
                      <a:pt x="1115" y="1051"/>
                      <a:pt x="1115" y="1051"/>
                    </a:cubicBezTo>
                    <a:cubicBezTo>
                      <a:pt x="1115" y="1051"/>
                      <a:pt x="780" y="1010"/>
                      <a:pt x="578" y="1047"/>
                    </a:cubicBezTo>
                    <a:cubicBezTo>
                      <a:pt x="578" y="1047"/>
                      <a:pt x="611" y="120"/>
                      <a:pt x="322" y="60"/>
                    </a:cubicBezTo>
                    <a:cubicBezTo>
                      <a:pt x="33" y="0"/>
                      <a:pt x="0" y="518"/>
                      <a:pt x="316" y="1134"/>
                    </a:cubicBezTo>
                    <a:cubicBezTo>
                      <a:pt x="332" y="1161"/>
                      <a:pt x="332" y="1161"/>
                      <a:pt x="332" y="1161"/>
                    </a:cubicBezTo>
                    <a:cubicBezTo>
                      <a:pt x="332" y="1161"/>
                      <a:pt x="185" y="1297"/>
                      <a:pt x="207" y="1635"/>
                    </a:cubicBezTo>
                    <a:cubicBezTo>
                      <a:pt x="229" y="1973"/>
                      <a:pt x="463" y="2055"/>
                      <a:pt x="611" y="2055"/>
                    </a:cubicBezTo>
                    <a:cubicBezTo>
                      <a:pt x="611" y="2055"/>
                      <a:pt x="858" y="2087"/>
                      <a:pt x="1088" y="2047"/>
                    </a:cubicBezTo>
                    <a:cubicBezTo>
                      <a:pt x="1088" y="2042"/>
                      <a:pt x="1088" y="2042"/>
                      <a:pt x="1088" y="2042"/>
                    </a:cubicBezTo>
                    <a:cubicBezTo>
                      <a:pt x="1088" y="2042"/>
                      <a:pt x="1297" y="2039"/>
                      <a:pt x="1378" y="1888"/>
                    </a:cubicBezTo>
                    <a:cubicBezTo>
                      <a:pt x="1459" y="1738"/>
                      <a:pt x="1485" y="1462"/>
                      <a:pt x="1372" y="1248"/>
                    </a:cubicBezTo>
                    <a:cubicBezTo>
                      <a:pt x="1372" y="1248"/>
                      <a:pt x="1355" y="1239"/>
                      <a:pt x="1384" y="1184"/>
                    </a:cubicBezTo>
                    <a:cubicBezTo>
                      <a:pt x="1413" y="1129"/>
                      <a:pt x="1535" y="848"/>
                      <a:pt x="1555" y="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14"/>
              <p:cNvSpPr>
                <a:spLocks noEditPoints="1"/>
              </p:cNvSpPr>
              <p:nvPr/>
            </p:nvSpPr>
            <p:spPr bwMode="auto">
              <a:xfrm>
                <a:off x="2761" y="1637"/>
                <a:ext cx="1148" cy="226"/>
              </a:xfrm>
              <a:custGeom>
                <a:avLst/>
                <a:gdLst>
                  <a:gd name="T0" fmla="*/ 226 w 1145"/>
                  <a:gd name="T1" fmla="*/ 25 h 225"/>
                  <a:gd name="T2" fmla="*/ 206 w 1145"/>
                  <a:gd name="T3" fmla="*/ 29 h 225"/>
                  <a:gd name="T4" fmla="*/ 133 w 1145"/>
                  <a:gd name="T5" fmla="*/ 64 h 225"/>
                  <a:gd name="T6" fmla="*/ 55 w 1145"/>
                  <a:gd name="T7" fmla="*/ 15 h 225"/>
                  <a:gd name="T8" fmla="*/ 0 w 1145"/>
                  <a:gd name="T9" fmla="*/ 38 h 225"/>
                  <a:gd name="T10" fmla="*/ 51 w 1145"/>
                  <a:gd name="T11" fmla="*/ 68 h 225"/>
                  <a:gd name="T12" fmla="*/ 222 w 1145"/>
                  <a:gd name="T13" fmla="*/ 64 h 225"/>
                  <a:gd name="T14" fmla="*/ 226 w 1145"/>
                  <a:gd name="T15" fmla="*/ 25 h 225"/>
                  <a:gd name="T16" fmla="*/ 603 w 1145"/>
                  <a:gd name="T17" fmla="*/ 203 h 225"/>
                  <a:gd name="T18" fmla="*/ 571 w 1145"/>
                  <a:gd name="T19" fmla="*/ 199 h 225"/>
                  <a:gd name="T20" fmla="*/ 567 w 1145"/>
                  <a:gd name="T21" fmla="*/ 149 h 225"/>
                  <a:gd name="T22" fmla="*/ 587 w 1145"/>
                  <a:gd name="T23" fmla="*/ 99 h 225"/>
                  <a:gd name="T24" fmla="*/ 510 w 1145"/>
                  <a:gd name="T25" fmla="*/ 106 h 225"/>
                  <a:gd name="T26" fmla="*/ 548 w 1145"/>
                  <a:gd name="T27" fmla="*/ 149 h 225"/>
                  <a:gd name="T28" fmla="*/ 545 w 1145"/>
                  <a:gd name="T29" fmla="*/ 200 h 225"/>
                  <a:gd name="T30" fmla="*/ 484 w 1145"/>
                  <a:gd name="T31" fmla="*/ 196 h 225"/>
                  <a:gd name="T32" fmla="*/ 457 w 1145"/>
                  <a:gd name="T33" fmla="*/ 194 h 225"/>
                  <a:gd name="T34" fmla="*/ 520 w 1145"/>
                  <a:gd name="T35" fmla="*/ 220 h 225"/>
                  <a:gd name="T36" fmla="*/ 656 w 1145"/>
                  <a:gd name="T37" fmla="*/ 203 h 225"/>
                  <a:gd name="T38" fmla="*/ 603 w 1145"/>
                  <a:gd name="T39" fmla="*/ 203 h 225"/>
                  <a:gd name="T40" fmla="*/ 1114 w 1145"/>
                  <a:gd name="T41" fmla="*/ 0 h 225"/>
                  <a:gd name="T42" fmla="*/ 949 w 1145"/>
                  <a:gd name="T43" fmla="*/ 10 h 225"/>
                  <a:gd name="T44" fmla="*/ 924 w 1145"/>
                  <a:gd name="T45" fmla="*/ 18 h 225"/>
                  <a:gd name="T46" fmla="*/ 1001 w 1145"/>
                  <a:gd name="T47" fmla="*/ 61 h 225"/>
                  <a:gd name="T48" fmla="*/ 1094 w 1145"/>
                  <a:gd name="T49" fmla="*/ 41 h 225"/>
                  <a:gd name="T50" fmla="*/ 1145 w 1145"/>
                  <a:gd name="T51" fmla="*/ 28 h 225"/>
                  <a:gd name="T52" fmla="*/ 1114 w 1145"/>
                  <a:gd name="T5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5" h="225">
                    <a:moveTo>
                      <a:pt x="226" y="25"/>
                    </a:moveTo>
                    <a:cubicBezTo>
                      <a:pt x="215" y="22"/>
                      <a:pt x="206" y="29"/>
                      <a:pt x="206" y="29"/>
                    </a:cubicBezTo>
                    <a:cubicBezTo>
                      <a:pt x="206" y="29"/>
                      <a:pt x="194" y="64"/>
                      <a:pt x="133" y="64"/>
                    </a:cubicBezTo>
                    <a:cubicBezTo>
                      <a:pt x="73" y="64"/>
                      <a:pt x="55" y="15"/>
                      <a:pt x="55" y="1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2" y="44"/>
                      <a:pt x="51" y="68"/>
                      <a:pt x="51" y="68"/>
                    </a:cubicBezTo>
                    <a:cubicBezTo>
                      <a:pt x="144" y="123"/>
                      <a:pt x="203" y="76"/>
                      <a:pt x="222" y="64"/>
                    </a:cubicBezTo>
                    <a:cubicBezTo>
                      <a:pt x="241" y="52"/>
                      <a:pt x="238" y="28"/>
                      <a:pt x="226" y="25"/>
                    </a:cubicBezTo>
                    <a:close/>
                    <a:moveTo>
                      <a:pt x="603" y="203"/>
                    </a:moveTo>
                    <a:cubicBezTo>
                      <a:pt x="575" y="207"/>
                      <a:pt x="571" y="199"/>
                      <a:pt x="571" y="199"/>
                    </a:cubicBezTo>
                    <a:cubicBezTo>
                      <a:pt x="567" y="149"/>
                      <a:pt x="567" y="149"/>
                      <a:pt x="567" y="149"/>
                    </a:cubicBezTo>
                    <a:cubicBezTo>
                      <a:pt x="567" y="149"/>
                      <a:pt x="616" y="110"/>
                      <a:pt x="587" y="99"/>
                    </a:cubicBezTo>
                    <a:cubicBezTo>
                      <a:pt x="587" y="99"/>
                      <a:pt x="513" y="91"/>
                      <a:pt x="510" y="106"/>
                    </a:cubicBezTo>
                    <a:cubicBezTo>
                      <a:pt x="507" y="120"/>
                      <a:pt x="530" y="144"/>
                      <a:pt x="548" y="149"/>
                    </a:cubicBezTo>
                    <a:cubicBezTo>
                      <a:pt x="545" y="200"/>
                      <a:pt x="545" y="200"/>
                      <a:pt x="545" y="200"/>
                    </a:cubicBezTo>
                    <a:cubicBezTo>
                      <a:pt x="545" y="200"/>
                      <a:pt x="490" y="206"/>
                      <a:pt x="484" y="196"/>
                    </a:cubicBezTo>
                    <a:cubicBezTo>
                      <a:pt x="478" y="186"/>
                      <a:pt x="451" y="184"/>
                      <a:pt x="457" y="194"/>
                    </a:cubicBezTo>
                    <a:cubicBezTo>
                      <a:pt x="462" y="204"/>
                      <a:pt x="481" y="220"/>
                      <a:pt x="520" y="220"/>
                    </a:cubicBezTo>
                    <a:cubicBezTo>
                      <a:pt x="559" y="220"/>
                      <a:pt x="652" y="225"/>
                      <a:pt x="656" y="203"/>
                    </a:cubicBezTo>
                    <a:cubicBezTo>
                      <a:pt x="661" y="181"/>
                      <a:pt x="630" y="199"/>
                      <a:pt x="603" y="203"/>
                    </a:cubicBezTo>
                    <a:close/>
                    <a:moveTo>
                      <a:pt x="1114" y="0"/>
                    </a:moveTo>
                    <a:cubicBezTo>
                      <a:pt x="1114" y="0"/>
                      <a:pt x="1011" y="70"/>
                      <a:pt x="949" y="10"/>
                    </a:cubicBezTo>
                    <a:cubicBezTo>
                      <a:pt x="949" y="10"/>
                      <a:pt x="933" y="3"/>
                      <a:pt x="924" y="18"/>
                    </a:cubicBezTo>
                    <a:cubicBezTo>
                      <a:pt x="916" y="32"/>
                      <a:pt x="969" y="60"/>
                      <a:pt x="1001" y="61"/>
                    </a:cubicBezTo>
                    <a:cubicBezTo>
                      <a:pt x="1033" y="62"/>
                      <a:pt x="1062" y="62"/>
                      <a:pt x="1094" y="41"/>
                    </a:cubicBezTo>
                    <a:cubicBezTo>
                      <a:pt x="1126" y="19"/>
                      <a:pt x="1145" y="28"/>
                      <a:pt x="1145" y="28"/>
                    </a:cubicBezTo>
                    <a:lnTo>
                      <a:pt x="1114" y="0"/>
                    </a:ln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15"/>
              <p:cNvSpPr/>
              <p:nvPr/>
            </p:nvSpPr>
            <p:spPr bwMode="auto">
              <a:xfrm>
                <a:off x="3376" y="2114"/>
                <a:ext cx="134" cy="87"/>
              </a:xfrm>
              <a:custGeom>
                <a:avLst/>
                <a:gdLst>
                  <a:gd name="T0" fmla="*/ 60 w 134"/>
                  <a:gd name="T1" fmla="*/ 76 h 86"/>
                  <a:gd name="T2" fmla="*/ 134 w 134"/>
                  <a:gd name="T3" fmla="*/ 0 h 86"/>
                  <a:gd name="T4" fmla="*/ 0 w 134"/>
                  <a:gd name="T5" fmla="*/ 9 h 86"/>
                  <a:gd name="T6" fmla="*/ 60 w 134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86">
                    <a:moveTo>
                      <a:pt x="60" y="76"/>
                    </a:moveTo>
                    <a:cubicBezTo>
                      <a:pt x="84" y="67"/>
                      <a:pt x="113" y="30"/>
                      <a:pt x="134" y="0"/>
                    </a:cubicBezTo>
                    <a:cubicBezTo>
                      <a:pt x="89" y="5"/>
                      <a:pt x="43" y="8"/>
                      <a:pt x="0" y="9"/>
                    </a:cubicBezTo>
                    <a:cubicBezTo>
                      <a:pt x="12" y="42"/>
                      <a:pt x="33" y="86"/>
                      <a:pt x="60" y="76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16"/>
              <p:cNvSpPr/>
              <p:nvPr/>
            </p:nvSpPr>
            <p:spPr bwMode="auto">
              <a:xfrm>
                <a:off x="3182" y="2120"/>
                <a:ext cx="144" cy="90"/>
              </a:xfrm>
              <a:custGeom>
                <a:avLst/>
                <a:gdLst>
                  <a:gd name="T0" fmla="*/ 68 w 143"/>
                  <a:gd name="T1" fmla="*/ 87 h 89"/>
                  <a:gd name="T2" fmla="*/ 143 w 143"/>
                  <a:gd name="T3" fmla="*/ 4 h 89"/>
                  <a:gd name="T4" fmla="*/ 0 w 143"/>
                  <a:gd name="T5" fmla="*/ 0 h 89"/>
                  <a:gd name="T6" fmla="*/ 68 w 143"/>
                  <a:gd name="T7" fmla="*/ 8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9">
                    <a:moveTo>
                      <a:pt x="68" y="87"/>
                    </a:moveTo>
                    <a:cubicBezTo>
                      <a:pt x="104" y="84"/>
                      <a:pt x="130" y="34"/>
                      <a:pt x="143" y="4"/>
                    </a:cubicBezTo>
                    <a:cubicBezTo>
                      <a:pt x="88" y="4"/>
                      <a:pt x="39" y="2"/>
                      <a:pt x="0" y="0"/>
                    </a:cubicBezTo>
                    <a:cubicBezTo>
                      <a:pt x="13" y="38"/>
                      <a:pt x="36" y="89"/>
                      <a:pt x="68" y="87"/>
                    </a:cubicBezTo>
                    <a:close/>
                  </a:path>
                </a:pathLst>
              </a:custGeom>
              <a:solidFill>
                <a:srgbClr val="D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17"/>
              <p:cNvSpPr>
                <a:spLocks noEditPoints="1"/>
              </p:cNvSpPr>
              <p:nvPr/>
            </p:nvSpPr>
            <p:spPr bwMode="auto">
              <a:xfrm>
                <a:off x="2834" y="2663"/>
                <a:ext cx="1043" cy="738"/>
              </a:xfrm>
              <a:custGeom>
                <a:avLst/>
                <a:gdLst>
                  <a:gd name="T0" fmla="*/ 688 w 1041"/>
                  <a:gd name="T1" fmla="*/ 655 h 737"/>
                  <a:gd name="T2" fmla="*/ 727 w 1041"/>
                  <a:gd name="T3" fmla="*/ 721 h 737"/>
                  <a:gd name="T4" fmla="*/ 871 w 1041"/>
                  <a:gd name="T5" fmla="*/ 717 h 737"/>
                  <a:gd name="T6" fmla="*/ 865 w 1041"/>
                  <a:gd name="T7" fmla="*/ 650 h 737"/>
                  <a:gd name="T8" fmla="*/ 688 w 1041"/>
                  <a:gd name="T9" fmla="*/ 655 h 737"/>
                  <a:gd name="T10" fmla="*/ 930 w 1041"/>
                  <a:gd name="T11" fmla="*/ 129 h 737"/>
                  <a:gd name="T12" fmla="*/ 122 w 1041"/>
                  <a:gd name="T13" fmla="*/ 151 h 737"/>
                  <a:gd name="T14" fmla="*/ 107 w 1041"/>
                  <a:gd name="T15" fmla="*/ 219 h 737"/>
                  <a:gd name="T16" fmla="*/ 949 w 1041"/>
                  <a:gd name="T17" fmla="*/ 196 h 737"/>
                  <a:gd name="T18" fmla="*/ 930 w 1041"/>
                  <a:gd name="T19" fmla="*/ 129 h 737"/>
                  <a:gd name="T20" fmla="*/ 136 w 1041"/>
                  <a:gd name="T21" fmla="*/ 737 h 737"/>
                  <a:gd name="T22" fmla="*/ 246 w 1041"/>
                  <a:gd name="T23" fmla="*/ 734 h 737"/>
                  <a:gd name="T24" fmla="*/ 287 w 1041"/>
                  <a:gd name="T25" fmla="*/ 684 h 737"/>
                  <a:gd name="T26" fmla="*/ 319 w 1041"/>
                  <a:gd name="T27" fmla="*/ 732 h 737"/>
                  <a:gd name="T28" fmla="*/ 448 w 1041"/>
                  <a:gd name="T29" fmla="*/ 729 h 737"/>
                  <a:gd name="T30" fmla="*/ 479 w 1041"/>
                  <a:gd name="T31" fmla="*/ 672 h 737"/>
                  <a:gd name="T32" fmla="*/ 504 w 1041"/>
                  <a:gd name="T33" fmla="*/ 727 h 737"/>
                  <a:gd name="T34" fmla="*/ 673 w 1041"/>
                  <a:gd name="T35" fmla="*/ 723 h 737"/>
                  <a:gd name="T36" fmla="*/ 687 w 1041"/>
                  <a:gd name="T37" fmla="*/ 655 h 737"/>
                  <a:gd name="T38" fmla="*/ 94 w 1041"/>
                  <a:gd name="T39" fmla="*/ 671 h 737"/>
                  <a:gd name="T40" fmla="*/ 136 w 1041"/>
                  <a:gd name="T41" fmla="*/ 737 h 737"/>
                  <a:gd name="T42" fmla="*/ 872 w 1041"/>
                  <a:gd name="T43" fmla="*/ 650 h 737"/>
                  <a:gd name="T44" fmla="*/ 933 w 1041"/>
                  <a:gd name="T45" fmla="*/ 715 h 737"/>
                  <a:gd name="T46" fmla="*/ 1019 w 1041"/>
                  <a:gd name="T47" fmla="*/ 713 h 737"/>
                  <a:gd name="T48" fmla="*/ 1041 w 1041"/>
                  <a:gd name="T49" fmla="*/ 645 h 737"/>
                  <a:gd name="T50" fmla="*/ 872 w 1041"/>
                  <a:gd name="T51" fmla="*/ 650 h 737"/>
                  <a:gd name="T52" fmla="*/ 894 w 1041"/>
                  <a:gd name="T53" fmla="*/ 0 h 737"/>
                  <a:gd name="T54" fmla="*/ 151 w 1041"/>
                  <a:gd name="T55" fmla="*/ 20 h 737"/>
                  <a:gd name="T56" fmla="*/ 136 w 1041"/>
                  <a:gd name="T57" fmla="*/ 88 h 737"/>
                  <a:gd name="T58" fmla="*/ 913 w 1041"/>
                  <a:gd name="T59" fmla="*/ 67 h 737"/>
                  <a:gd name="T60" fmla="*/ 894 w 1041"/>
                  <a:gd name="T61" fmla="*/ 0 h 737"/>
                  <a:gd name="T62" fmla="*/ 12 w 1041"/>
                  <a:gd name="T63" fmla="*/ 675 h 737"/>
                  <a:gd name="T64" fmla="*/ 63 w 1041"/>
                  <a:gd name="T65" fmla="*/ 672 h 737"/>
                  <a:gd name="T66" fmla="*/ 10 w 1041"/>
                  <a:gd name="T67" fmla="*/ 673 h 737"/>
                  <a:gd name="T68" fmla="*/ 12 w 1041"/>
                  <a:gd name="T69" fmla="*/ 675 h 737"/>
                  <a:gd name="T70" fmla="*/ 966 w 1041"/>
                  <a:gd name="T71" fmla="*/ 258 h 737"/>
                  <a:gd name="T72" fmla="*/ 93 w 1041"/>
                  <a:gd name="T73" fmla="*/ 281 h 737"/>
                  <a:gd name="T74" fmla="*/ 77 w 1041"/>
                  <a:gd name="T75" fmla="*/ 349 h 737"/>
                  <a:gd name="T76" fmla="*/ 984 w 1041"/>
                  <a:gd name="T77" fmla="*/ 325 h 737"/>
                  <a:gd name="T78" fmla="*/ 966 w 1041"/>
                  <a:gd name="T79" fmla="*/ 258 h 737"/>
                  <a:gd name="T80" fmla="*/ 1028 w 1041"/>
                  <a:gd name="T81" fmla="*/ 516 h 737"/>
                  <a:gd name="T82" fmla="*/ 21 w 1041"/>
                  <a:gd name="T83" fmla="*/ 543 h 737"/>
                  <a:gd name="T84" fmla="*/ 0 w 1041"/>
                  <a:gd name="T85" fmla="*/ 611 h 737"/>
                  <a:gd name="T86" fmla="*/ 1038 w 1041"/>
                  <a:gd name="T87" fmla="*/ 583 h 737"/>
                  <a:gd name="T88" fmla="*/ 1028 w 1041"/>
                  <a:gd name="T89" fmla="*/ 516 h 737"/>
                  <a:gd name="T90" fmla="*/ 1001 w 1041"/>
                  <a:gd name="T91" fmla="*/ 387 h 737"/>
                  <a:gd name="T92" fmla="*/ 62 w 1041"/>
                  <a:gd name="T93" fmla="*/ 412 h 737"/>
                  <a:gd name="T94" fmla="*/ 44 w 1041"/>
                  <a:gd name="T95" fmla="*/ 480 h 737"/>
                  <a:gd name="T96" fmla="*/ 1017 w 1041"/>
                  <a:gd name="T97" fmla="*/ 454 h 737"/>
                  <a:gd name="T98" fmla="*/ 1001 w 1041"/>
                  <a:gd name="T99" fmla="*/ 38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1" h="737">
                    <a:moveTo>
                      <a:pt x="688" y="655"/>
                    </a:moveTo>
                    <a:cubicBezTo>
                      <a:pt x="692" y="663"/>
                      <a:pt x="706" y="693"/>
                      <a:pt x="727" y="721"/>
                    </a:cubicBezTo>
                    <a:cubicBezTo>
                      <a:pt x="871" y="717"/>
                      <a:pt x="871" y="717"/>
                      <a:pt x="871" y="717"/>
                    </a:cubicBezTo>
                    <a:cubicBezTo>
                      <a:pt x="874" y="693"/>
                      <a:pt x="870" y="668"/>
                      <a:pt x="865" y="650"/>
                    </a:cubicBezTo>
                    <a:lnTo>
                      <a:pt x="688" y="655"/>
                    </a:lnTo>
                    <a:close/>
                    <a:moveTo>
                      <a:pt x="930" y="129"/>
                    </a:moveTo>
                    <a:cubicBezTo>
                      <a:pt x="122" y="151"/>
                      <a:pt x="122" y="151"/>
                      <a:pt x="122" y="151"/>
                    </a:cubicBezTo>
                    <a:cubicBezTo>
                      <a:pt x="117" y="174"/>
                      <a:pt x="112" y="197"/>
                      <a:pt x="107" y="219"/>
                    </a:cubicBezTo>
                    <a:cubicBezTo>
                      <a:pt x="949" y="196"/>
                      <a:pt x="949" y="196"/>
                      <a:pt x="949" y="196"/>
                    </a:cubicBezTo>
                    <a:cubicBezTo>
                      <a:pt x="943" y="174"/>
                      <a:pt x="937" y="152"/>
                      <a:pt x="930" y="129"/>
                    </a:cubicBezTo>
                    <a:close/>
                    <a:moveTo>
                      <a:pt x="136" y="737"/>
                    </a:moveTo>
                    <a:cubicBezTo>
                      <a:pt x="246" y="734"/>
                      <a:pt x="246" y="734"/>
                      <a:pt x="246" y="734"/>
                    </a:cubicBezTo>
                    <a:cubicBezTo>
                      <a:pt x="276" y="714"/>
                      <a:pt x="287" y="684"/>
                      <a:pt x="287" y="684"/>
                    </a:cubicBezTo>
                    <a:cubicBezTo>
                      <a:pt x="287" y="684"/>
                      <a:pt x="298" y="709"/>
                      <a:pt x="319" y="732"/>
                    </a:cubicBezTo>
                    <a:cubicBezTo>
                      <a:pt x="448" y="729"/>
                      <a:pt x="448" y="729"/>
                      <a:pt x="448" y="729"/>
                    </a:cubicBezTo>
                    <a:cubicBezTo>
                      <a:pt x="468" y="702"/>
                      <a:pt x="479" y="672"/>
                      <a:pt x="479" y="672"/>
                    </a:cubicBezTo>
                    <a:cubicBezTo>
                      <a:pt x="479" y="672"/>
                      <a:pt x="486" y="700"/>
                      <a:pt x="504" y="727"/>
                    </a:cubicBezTo>
                    <a:cubicBezTo>
                      <a:pt x="673" y="723"/>
                      <a:pt x="673" y="723"/>
                      <a:pt x="673" y="723"/>
                    </a:cubicBezTo>
                    <a:cubicBezTo>
                      <a:pt x="685" y="694"/>
                      <a:pt x="687" y="663"/>
                      <a:pt x="687" y="655"/>
                    </a:cubicBezTo>
                    <a:cubicBezTo>
                      <a:pt x="94" y="671"/>
                      <a:pt x="94" y="671"/>
                      <a:pt x="94" y="671"/>
                    </a:cubicBezTo>
                    <a:cubicBezTo>
                      <a:pt x="99" y="692"/>
                      <a:pt x="110" y="720"/>
                      <a:pt x="136" y="737"/>
                    </a:cubicBezTo>
                    <a:close/>
                    <a:moveTo>
                      <a:pt x="872" y="650"/>
                    </a:moveTo>
                    <a:cubicBezTo>
                      <a:pt x="884" y="670"/>
                      <a:pt x="906" y="698"/>
                      <a:pt x="933" y="715"/>
                    </a:cubicBezTo>
                    <a:cubicBezTo>
                      <a:pt x="1019" y="713"/>
                      <a:pt x="1019" y="713"/>
                      <a:pt x="1019" y="713"/>
                    </a:cubicBezTo>
                    <a:cubicBezTo>
                      <a:pt x="1033" y="698"/>
                      <a:pt x="1039" y="673"/>
                      <a:pt x="1041" y="645"/>
                    </a:cubicBezTo>
                    <a:lnTo>
                      <a:pt x="872" y="650"/>
                    </a:lnTo>
                    <a:close/>
                    <a:moveTo>
                      <a:pt x="894" y="0"/>
                    </a:moveTo>
                    <a:cubicBezTo>
                      <a:pt x="151" y="20"/>
                      <a:pt x="151" y="20"/>
                      <a:pt x="151" y="20"/>
                    </a:cubicBezTo>
                    <a:cubicBezTo>
                      <a:pt x="146" y="43"/>
                      <a:pt x="141" y="66"/>
                      <a:pt x="136" y="88"/>
                    </a:cubicBezTo>
                    <a:cubicBezTo>
                      <a:pt x="913" y="67"/>
                      <a:pt x="913" y="67"/>
                      <a:pt x="913" y="67"/>
                    </a:cubicBezTo>
                    <a:cubicBezTo>
                      <a:pt x="907" y="45"/>
                      <a:pt x="901" y="23"/>
                      <a:pt x="894" y="0"/>
                    </a:cubicBezTo>
                    <a:close/>
                    <a:moveTo>
                      <a:pt x="12" y="675"/>
                    </a:moveTo>
                    <a:cubicBezTo>
                      <a:pt x="31" y="686"/>
                      <a:pt x="49" y="681"/>
                      <a:pt x="63" y="672"/>
                    </a:cubicBezTo>
                    <a:cubicBezTo>
                      <a:pt x="10" y="673"/>
                      <a:pt x="10" y="673"/>
                      <a:pt x="10" y="673"/>
                    </a:cubicBezTo>
                    <a:cubicBezTo>
                      <a:pt x="10" y="674"/>
                      <a:pt x="11" y="675"/>
                      <a:pt x="12" y="675"/>
                    </a:cubicBezTo>
                    <a:close/>
                    <a:moveTo>
                      <a:pt x="966" y="258"/>
                    </a:moveTo>
                    <a:cubicBezTo>
                      <a:pt x="93" y="281"/>
                      <a:pt x="93" y="281"/>
                      <a:pt x="93" y="281"/>
                    </a:cubicBezTo>
                    <a:cubicBezTo>
                      <a:pt x="87" y="305"/>
                      <a:pt x="82" y="328"/>
                      <a:pt x="77" y="349"/>
                    </a:cubicBezTo>
                    <a:cubicBezTo>
                      <a:pt x="984" y="325"/>
                      <a:pt x="984" y="325"/>
                      <a:pt x="984" y="325"/>
                    </a:cubicBezTo>
                    <a:cubicBezTo>
                      <a:pt x="978" y="304"/>
                      <a:pt x="972" y="281"/>
                      <a:pt x="966" y="258"/>
                    </a:cubicBezTo>
                    <a:close/>
                    <a:moveTo>
                      <a:pt x="1028" y="516"/>
                    </a:moveTo>
                    <a:cubicBezTo>
                      <a:pt x="21" y="543"/>
                      <a:pt x="21" y="543"/>
                      <a:pt x="21" y="543"/>
                    </a:cubicBezTo>
                    <a:cubicBezTo>
                      <a:pt x="15" y="558"/>
                      <a:pt x="5" y="585"/>
                      <a:pt x="0" y="611"/>
                    </a:cubicBezTo>
                    <a:cubicBezTo>
                      <a:pt x="1038" y="583"/>
                      <a:pt x="1038" y="583"/>
                      <a:pt x="1038" y="583"/>
                    </a:cubicBezTo>
                    <a:cubicBezTo>
                      <a:pt x="1036" y="560"/>
                      <a:pt x="1032" y="537"/>
                      <a:pt x="1028" y="516"/>
                    </a:cubicBezTo>
                    <a:close/>
                    <a:moveTo>
                      <a:pt x="1001" y="387"/>
                    </a:moveTo>
                    <a:cubicBezTo>
                      <a:pt x="62" y="412"/>
                      <a:pt x="62" y="412"/>
                      <a:pt x="62" y="412"/>
                    </a:cubicBezTo>
                    <a:cubicBezTo>
                      <a:pt x="55" y="439"/>
                      <a:pt x="49" y="461"/>
                      <a:pt x="44" y="480"/>
                    </a:cubicBezTo>
                    <a:cubicBezTo>
                      <a:pt x="1017" y="454"/>
                      <a:pt x="1017" y="454"/>
                      <a:pt x="1017" y="454"/>
                    </a:cubicBezTo>
                    <a:cubicBezTo>
                      <a:pt x="1014" y="438"/>
                      <a:pt x="1008" y="415"/>
                      <a:pt x="1001" y="387"/>
                    </a:cubicBez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18"/>
              <p:cNvSpPr/>
              <p:nvPr/>
            </p:nvSpPr>
            <p:spPr bwMode="auto">
              <a:xfrm>
                <a:off x="3313" y="2123"/>
                <a:ext cx="78" cy="243"/>
              </a:xfrm>
              <a:custGeom>
                <a:avLst/>
                <a:gdLst>
                  <a:gd name="T0" fmla="*/ 76 w 78"/>
                  <a:gd name="T1" fmla="*/ 242 h 242"/>
                  <a:gd name="T2" fmla="*/ 78 w 78"/>
                  <a:gd name="T3" fmla="*/ 34 h 242"/>
                  <a:gd name="T4" fmla="*/ 63 w 78"/>
                  <a:gd name="T5" fmla="*/ 0 h 242"/>
                  <a:gd name="T6" fmla="*/ 13 w 78"/>
                  <a:gd name="T7" fmla="*/ 1 h 242"/>
                  <a:gd name="T8" fmla="*/ 0 w 78"/>
                  <a:gd name="T9" fmla="*/ 28 h 242"/>
                  <a:gd name="T10" fmla="*/ 6 w 78"/>
                  <a:gd name="T11" fmla="*/ 242 h 242"/>
                  <a:gd name="T12" fmla="*/ 76 w 78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42">
                    <a:moveTo>
                      <a:pt x="76" y="242"/>
                    </a:moveTo>
                    <a:cubicBezTo>
                      <a:pt x="78" y="34"/>
                      <a:pt x="78" y="34"/>
                      <a:pt x="78" y="34"/>
                    </a:cubicBezTo>
                    <a:cubicBezTo>
                      <a:pt x="72" y="23"/>
                      <a:pt x="67" y="11"/>
                      <a:pt x="63" y="0"/>
                    </a:cubicBezTo>
                    <a:cubicBezTo>
                      <a:pt x="46" y="1"/>
                      <a:pt x="29" y="1"/>
                      <a:pt x="13" y="1"/>
                    </a:cubicBezTo>
                    <a:cubicBezTo>
                      <a:pt x="10" y="9"/>
                      <a:pt x="5" y="18"/>
                      <a:pt x="0" y="28"/>
                    </a:cubicBezTo>
                    <a:cubicBezTo>
                      <a:pt x="6" y="242"/>
                      <a:pt x="6" y="242"/>
                      <a:pt x="6" y="242"/>
                    </a:cubicBezTo>
                    <a:lnTo>
                      <a:pt x="76" y="242"/>
                    </a:lnTo>
                    <a:close/>
                  </a:path>
                </a:pathLst>
              </a:custGeom>
              <a:solidFill>
                <a:srgbClr val="F4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Oval 19"/>
              <p:cNvSpPr>
                <a:spLocks noChangeArrowheads="1"/>
              </p:cNvSpPr>
              <p:nvPr/>
            </p:nvSpPr>
            <p:spPr bwMode="auto">
              <a:xfrm>
                <a:off x="2790" y="1761"/>
                <a:ext cx="108" cy="109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Oval 20"/>
              <p:cNvSpPr>
                <a:spLocks noChangeArrowheads="1"/>
              </p:cNvSpPr>
              <p:nvPr/>
            </p:nvSpPr>
            <p:spPr bwMode="auto">
              <a:xfrm>
                <a:off x="3756" y="1740"/>
                <a:ext cx="109" cy="108"/>
              </a:xfrm>
              <a:prstGeom prst="ellipse">
                <a:avLst/>
              </a:pr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21"/>
              <p:cNvSpPr/>
              <p:nvPr/>
            </p:nvSpPr>
            <p:spPr bwMode="auto">
              <a:xfrm>
                <a:off x="2706" y="273"/>
                <a:ext cx="294" cy="868"/>
              </a:xfrm>
              <a:custGeom>
                <a:avLst/>
                <a:gdLst>
                  <a:gd name="T0" fmla="*/ 73 w 293"/>
                  <a:gd name="T1" fmla="*/ 38 h 867"/>
                  <a:gd name="T2" fmla="*/ 3 w 293"/>
                  <a:gd name="T3" fmla="*/ 206 h 867"/>
                  <a:gd name="T4" fmla="*/ 226 w 293"/>
                  <a:gd name="T5" fmla="*/ 809 h 867"/>
                  <a:gd name="T6" fmla="*/ 241 w 293"/>
                  <a:gd name="T7" fmla="*/ 374 h 867"/>
                  <a:gd name="T8" fmla="*/ 73 w 293"/>
                  <a:gd name="T9" fmla="*/ 38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867">
                    <a:moveTo>
                      <a:pt x="73" y="38"/>
                    </a:moveTo>
                    <a:cubicBezTo>
                      <a:pt x="73" y="38"/>
                      <a:pt x="0" y="44"/>
                      <a:pt x="3" y="206"/>
                    </a:cubicBezTo>
                    <a:cubicBezTo>
                      <a:pt x="6" y="368"/>
                      <a:pt x="159" y="867"/>
                      <a:pt x="226" y="809"/>
                    </a:cubicBezTo>
                    <a:cubicBezTo>
                      <a:pt x="293" y="751"/>
                      <a:pt x="258" y="525"/>
                      <a:pt x="241" y="374"/>
                    </a:cubicBezTo>
                    <a:cubicBezTo>
                      <a:pt x="223" y="223"/>
                      <a:pt x="165" y="0"/>
                      <a:pt x="73" y="38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22"/>
              <p:cNvSpPr/>
              <p:nvPr/>
            </p:nvSpPr>
            <p:spPr bwMode="auto">
              <a:xfrm>
                <a:off x="3685" y="296"/>
                <a:ext cx="334" cy="792"/>
              </a:xfrm>
              <a:custGeom>
                <a:avLst/>
                <a:gdLst>
                  <a:gd name="T0" fmla="*/ 208 w 333"/>
                  <a:gd name="T1" fmla="*/ 21 h 791"/>
                  <a:gd name="T2" fmla="*/ 81 w 333"/>
                  <a:gd name="T3" fmla="*/ 151 h 791"/>
                  <a:gd name="T4" fmla="*/ 95 w 333"/>
                  <a:gd name="T5" fmla="*/ 774 h 791"/>
                  <a:gd name="T6" fmla="*/ 278 w 333"/>
                  <a:gd name="T7" fmla="*/ 296 h 791"/>
                  <a:gd name="T8" fmla="*/ 208 w 333"/>
                  <a:gd name="T9" fmla="*/ 2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791">
                    <a:moveTo>
                      <a:pt x="208" y="21"/>
                    </a:moveTo>
                    <a:cubicBezTo>
                      <a:pt x="208" y="21"/>
                      <a:pt x="130" y="0"/>
                      <a:pt x="81" y="151"/>
                    </a:cubicBezTo>
                    <a:cubicBezTo>
                      <a:pt x="31" y="302"/>
                      <a:pt x="0" y="791"/>
                      <a:pt x="95" y="774"/>
                    </a:cubicBezTo>
                    <a:cubicBezTo>
                      <a:pt x="191" y="757"/>
                      <a:pt x="263" y="386"/>
                      <a:pt x="278" y="296"/>
                    </a:cubicBezTo>
                    <a:cubicBezTo>
                      <a:pt x="292" y="206"/>
                      <a:pt x="333" y="35"/>
                      <a:pt x="208" y="21"/>
                    </a:cubicBezTo>
                    <a:close/>
                  </a:path>
                </a:pathLst>
              </a:custGeom>
              <a:solidFill>
                <a:srgbClr val="F88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23"/>
              <p:cNvSpPr/>
              <p:nvPr/>
            </p:nvSpPr>
            <p:spPr bwMode="auto">
              <a:xfrm>
                <a:off x="3078" y="2201"/>
                <a:ext cx="802" cy="763"/>
              </a:xfrm>
              <a:custGeom>
                <a:avLst/>
                <a:gdLst>
                  <a:gd name="T0" fmla="*/ 70 w 800"/>
                  <a:gd name="T1" fmla="*/ 12 h 762"/>
                  <a:gd name="T2" fmla="*/ 0 w 800"/>
                  <a:gd name="T3" fmla="*/ 70 h 762"/>
                  <a:gd name="T4" fmla="*/ 724 w 800"/>
                  <a:gd name="T5" fmla="*/ 757 h 762"/>
                  <a:gd name="T6" fmla="*/ 753 w 800"/>
                  <a:gd name="T7" fmla="*/ 649 h 762"/>
                  <a:gd name="T8" fmla="*/ 70 w 800"/>
                  <a:gd name="T9" fmla="*/ 1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762">
                    <a:moveTo>
                      <a:pt x="70" y="12"/>
                    </a:moveTo>
                    <a:cubicBezTo>
                      <a:pt x="70" y="12"/>
                      <a:pt x="0" y="0"/>
                      <a:pt x="0" y="70"/>
                    </a:cubicBezTo>
                    <a:cubicBezTo>
                      <a:pt x="0" y="139"/>
                      <a:pt x="661" y="762"/>
                      <a:pt x="724" y="757"/>
                    </a:cubicBezTo>
                    <a:cubicBezTo>
                      <a:pt x="788" y="751"/>
                      <a:pt x="800" y="693"/>
                      <a:pt x="753" y="649"/>
                    </a:cubicBezTo>
                    <a:cubicBezTo>
                      <a:pt x="707" y="606"/>
                      <a:pt x="168" y="87"/>
                      <a:pt x="7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24"/>
              <p:cNvSpPr/>
              <p:nvPr/>
            </p:nvSpPr>
            <p:spPr bwMode="auto">
              <a:xfrm>
                <a:off x="3806" y="2433"/>
                <a:ext cx="602" cy="1034"/>
              </a:xfrm>
              <a:custGeom>
                <a:avLst/>
                <a:gdLst>
                  <a:gd name="T0" fmla="*/ 203 w 600"/>
                  <a:gd name="T1" fmla="*/ 0 h 1032"/>
                  <a:gd name="T2" fmla="*/ 131 w 600"/>
                  <a:gd name="T3" fmla="*/ 342 h 1032"/>
                  <a:gd name="T4" fmla="*/ 32 w 600"/>
                  <a:gd name="T5" fmla="*/ 748 h 1032"/>
                  <a:gd name="T6" fmla="*/ 0 w 600"/>
                  <a:gd name="T7" fmla="*/ 951 h 1032"/>
                  <a:gd name="T8" fmla="*/ 600 w 600"/>
                  <a:gd name="T9" fmla="*/ 980 h 1032"/>
                  <a:gd name="T10" fmla="*/ 577 w 600"/>
                  <a:gd name="T11" fmla="*/ 551 h 1032"/>
                  <a:gd name="T12" fmla="*/ 536 w 600"/>
                  <a:gd name="T13" fmla="*/ 78 h 1032"/>
                  <a:gd name="T14" fmla="*/ 203 w 600"/>
                  <a:gd name="T1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1032">
                    <a:moveTo>
                      <a:pt x="203" y="0"/>
                    </a:moveTo>
                    <a:cubicBezTo>
                      <a:pt x="203" y="0"/>
                      <a:pt x="145" y="273"/>
                      <a:pt x="131" y="342"/>
                    </a:cubicBezTo>
                    <a:cubicBezTo>
                      <a:pt x="116" y="412"/>
                      <a:pt x="52" y="661"/>
                      <a:pt x="32" y="748"/>
                    </a:cubicBezTo>
                    <a:cubicBezTo>
                      <a:pt x="12" y="835"/>
                      <a:pt x="0" y="951"/>
                      <a:pt x="0" y="951"/>
                    </a:cubicBezTo>
                    <a:cubicBezTo>
                      <a:pt x="0" y="951"/>
                      <a:pt x="392" y="1032"/>
                      <a:pt x="600" y="980"/>
                    </a:cubicBezTo>
                    <a:cubicBezTo>
                      <a:pt x="600" y="980"/>
                      <a:pt x="594" y="739"/>
                      <a:pt x="577" y="551"/>
                    </a:cubicBezTo>
                    <a:cubicBezTo>
                      <a:pt x="560" y="362"/>
                      <a:pt x="536" y="78"/>
                      <a:pt x="536" y="78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ECED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25"/>
              <p:cNvSpPr>
                <a:spLocks noEditPoints="1"/>
              </p:cNvSpPr>
              <p:nvPr/>
            </p:nvSpPr>
            <p:spPr bwMode="auto">
              <a:xfrm>
                <a:off x="3806" y="2433"/>
                <a:ext cx="573" cy="997"/>
              </a:xfrm>
              <a:custGeom>
                <a:avLst/>
                <a:gdLst>
                  <a:gd name="T0" fmla="*/ 313 w 572"/>
                  <a:gd name="T1" fmla="*/ 129 h 995"/>
                  <a:gd name="T2" fmla="*/ 313 w 572"/>
                  <a:gd name="T3" fmla="*/ 207 h 995"/>
                  <a:gd name="T4" fmla="*/ 351 w 572"/>
                  <a:gd name="T5" fmla="*/ 245 h 995"/>
                  <a:gd name="T6" fmla="*/ 276 w 572"/>
                  <a:gd name="T7" fmla="*/ 398 h 995"/>
                  <a:gd name="T8" fmla="*/ 313 w 572"/>
                  <a:gd name="T9" fmla="*/ 361 h 995"/>
                  <a:gd name="T10" fmla="*/ 313 w 572"/>
                  <a:gd name="T11" fmla="*/ 589 h 995"/>
                  <a:gd name="T12" fmla="*/ 208 w 572"/>
                  <a:gd name="T13" fmla="*/ 894 h 995"/>
                  <a:gd name="T14" fmla="*/ 245 w 572"/>
                  <a:gd name="T15" fmla="*/ 932 h 995"/>
                  <a:gd name="T16" fmla="*/ 276 w 572"/>
                  <a:gd name="T17" fmla="*/ 858 h 995"/>
                  <a:gd name="T18" fmla="*/ 313 w 572"/>
                  <a:gd name="T19" fmla="*/ 821 h 995"/>
                  <a:gd name="T20" fmla="*/ 313 w 572"/>
                  <a:gd name="T21" fmla="*/ 742 h 995"/>
                  <a:gd name="T22" fmla="*/ 208 w 572"/>
                  <a:gd name="T23" fmla="*/ 588 h 995"/>
                  <a:gd name="T24" fmla="*/ 245 w 572"/>
                  <a:gd name="T25" fmla="*/ 625 h 995"/>
                  <a:gd name="T26" fmla="*/ 170 w 572"/>
                  <a:gd name="T27" fmla="*/ 318 h 995"/>
                  <a:gd name="T28" fmla="*/ 208 w 572"/>
                  <a:gd name="T29" fmla="*/ 281 h 995"/>
                  <a:gd name="T30" fmla="*/ 91 w 572"/>
                  <a:gd name="T31" fmla="*/ 742 h 995"/>
                  <a:gd name="T32" fmla="*/ 91 w 572"/>
                  <a:gd name="T33" fmla="*/ 821 h 995"/>
                  <a:gd name="T34" fmla="*/ 129 w 572"/>
                  <a:gd name="T35" fmla="*/ 858 h 995"/>
                  <a:gd name="T36" fmla="*/ 170 w 572"/>
                  <a:gd name="T37" fmla="*/ 165 h 995"/>
                  <a:gd name="T38" fmla="*/ 208 w 572"/>
                  <a:gd name="T39" fmla="*/ 127 h 995"/>
                  <a:gd name="T40" fmla="*/ 346 w 572"/>
                  <a:gd name="T41" fmla="*/ 995 h 995"/>
                  <a:gd name="T42" fmla="*/ 170 w 572"/>
                  <a:gd name="T43" fmla="*/ 472 h 995"/>
                  <a:gd name="T44" fmla="*/ 208 w 572"/>
                  <a:gd name="T45" fmla="*/ 434 h 995"/>
                  <a:gd name="T46" fmla="*/ 208 w 572"/>
                  <a:gd name="T47" fmla="*/ 816 h 995"/>
                  <a:gd name="T48" fmla="*/ 203 w 572"/>
                  <a:gd name="T49" fmla="*/ 0 h 995"/>
                  <a:gd name="T50" fmla="*/ 245 w 572"/>
                  <a:gd name="T51" fmla="*/ 11 h 995"/>
                  <a:gd name="T52" fmla="*/ 535 w 572"/>
                  <a:gd name="T53" fmla="*/ 436 h 995"/>
                  <a:gd name="T54" fmla="*/ 535 w 572"/>
                  <a:gd name="T55" fmla="*/ 361 h 995"/>
                  <a:gd name="T56" fmla="*/ 535 w 572"/>
                  <a:gd name="T57" fmla="*/ 821 h 995"/>
                  <a:gd name="T58" fmla="*/ 572 w 572"/>
                  <a:gd name="T59" fmla="*/ 858 h 995"/>
                  <a:gd name="T60" fmla="*/ 540 w 572"/>
                  <a:gd name="T61" fmla="*/ 128 h 995"/>
                  <a:gd name="T62" fmla="*/ 498 w 572"/>
                  <a:gd name="T63" fmla="*/ 91 h 995"/>
                  <a:gd name="T64" fmla="*/ 563 w 572"/>
                  <a:gd name="T65" fmla="*/ 987 h 995"/>
                  <a:gd name="T66" fmla="*/ 535 w 572"/>
                  <a:gd name="T67" fmla="*/ 282 h 995"/>
                  <a:gd name="T68" fmla="*/ 535 w 572"/>
                  <a:gd name="T69" fmla="*/ 207 h 995"/>
                  <a:gd name="T70" fmla="*/ 110 w 572"/>
                  <a:gd name="T71" fmla="*/ 430 h 995"/>
                  <a:gd name="T72" fmla="*/ 110 w 572"/>
                  <a:gd name="T73" fmla="*/ 430 h 995"/>
                  <a:gd name="T74" fmla="*/ 16 w 572"/>
                  <a:gd name="T75" fmla="*/ 954 h 995"/>
                  <a:gd name="T76" fmla="*/ 91 w 572"/>
                  <a:gd name="T77" fmla="*/ 514 h 995"/>
                  <a:gd name="T78" fmla="*/ 91 w 572"/>
                  <a:gd name="T79" fmla="*/ 589 h 995"/>
                  <a:gd name="T80" fmla="*/ 429 w 572"/>
                  <a:gd name="T81" fmla="*/ 894 h 995"/>
                  <a:gd name="T82" fmla="*/ 467 w 572"/>
                  <a:gd name="T83" fmla="*/ 932 h 995"/>
                  <a:gd name="T84" fmla="*/ 392 w 572"/>
                  <a:gd name="T85" fmla="*/ 472 h 995"/>
                  <a:gd name="T86" fmla="*/ 429 w 572"/>
                  <a:gd name="T87" fmla="*/ 434 h 995"/>
                  <a:gd name="T88" fmla="*/ 429 w 572"/>
                  <a:gd name="T89" fmla="*/ 202 h 995"/>
                  <a:gd name="T90" fmla="*/ 429 w 572"/>
                  <a:gd name="T91" fmla="*/ 588 h 995"/>
                  <a:gd name="T92" fmla="*/ 467 w 572"/>
                  <a:gd name="T93" fmla="*/ 625 h 995"/>
                  <a:gd name="T94" fmla="*/ 392 w 572"/>
                  <a:gd name="T95" fmla="*/ 318 h 995"/>
                  <a:gd name="T96" fmla="*/ 429 w 572"/>
                  <a:gd name="T97" fmla="*/ 281 h 995"/>
                  <a:gd name="T98" fmla="*/ 535 w 572"/>
                  <a:gd name="T99" fmla="*/ 742 h 995"/>
                  <a:gd name="T100" fmla="*/ 535 w 572"/>
                  <a:gd name="T101" fmla="*/ 589 h 995"/>
                  <a:gd name="T102" fmla="*/ 498 w 572"/>
                  <a:gd name="T103" fmla="*/ 552 h 995"/>
                  <a:gd name="T104" fmla="*/ 392 w 572"/>
                  <a:gd name="T105" fmla="*/ 778 h 995"/>
                  <a:gd name="T106" fmla="*/ 429 w 572"/>
                  <a:gd name="T107" fmla="*/ 741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72" h="995">
                    <a:moveTo>
                      <a:pt x="313" y="54"/>
                    </a:moveTo>
                    <a:cubicBezTo>
                      <a:pt x="293" y="54"/>
                      <a:pt x="276" y="71"/>
                      <a:pt x="276" y="91"/>
                    </a:cubicBezTo>
                    <a:cubicBezTo>
                      <a:pt x="276" y="112"/>
                      <a:pt x="293" y="129"/>
                      <a:pt x="313" y="129"/>
                    </a:cubicBezTo>
                    <a:cubicBezTo>
                      <a:pt x="334" y="129"/>
                      <a:pt x="351" y="112"/>
                      <a:pt x="351" y="91"/>
                    </a:cubicBezTo>
                    <a:cubicBezTo>
                      <a:pt x="351" y="71"/>
                      <a:pt x="334" y="54"/>
                      <a:pt x="313" y="54"/>
                    </a:cubicBezTo>
                    <a:close/>
                    <a:moveTo>
                      <a:pt x="313" y="207"/>
                    </a:moveTo>
                    <a:cubicBezTo>
                      <a:pt x="293" y="207"/>
                      <a:pt x="276" y="224"/>
                      <a:pt x="276" y="245"/>
                    </a:cubicBezTo>
                    <a:cubicBezTo>
                      <a:pt x="276" y="265"/>
                      <a:pt x="293" y="282"/>
                      <a:pt x="313" y="282"/>
                    </a:cubicBezTo>
                    <a:cubicBezTo>
                      <a:pt x="334" y="282"/>
                      <a:pt x="351" y="265"/>
                      <a:pt x="351" y="245"/>
                    </a:cubicBezTo>
                    <a:cubicBezTo>
                      <a:pt x="351" y="224"/>
                      <a:pt x="334" y="207"/>
                      <a:pt x="313" y="207"/>
                    </a:cubicBezTo>
                    <a:close/>
                    <a:moveTo>
                      <a:pt x="313" y="361"/>
                    </a:moveTo>
                    <a:cubicBezTo>
                      <a:pt x="293" y="361"/>
                      <a:pt x="276" y="378"/>
                      <a:pt x="276" y="398"/>
                    </a:cubicBezTo>
                    <a:cubicBezTo>
                      <a:pt x="276" y="419"/>
                      <a:pt x="293" y="436"/>
                      <a:pt x="313" y="436"/>
                    </a:cubicBezTo>
                    <a:cubicBezTo>
                      <a:pt x="334" y="436"/>
                      <a:pt x="351" y="419"/>
                      <a:pt x="351" y="398"/>
                    </a:cubicBezTo>
                    <a:cubicBezTo>
                      <a:pt x="351" y="378"/>
                      <a:pt x="334" y="361"/>
                      <a:pt x="313" y="361"/>
                    </a:cubicBezTo>
                    <a:close/>
                    <a:moveTo>
                      <a:pt x="313" y="514"/>
                    </a:moveTo>
                    <a:cubicBezTo>
                      <a:pt x="293" y="514"/>
                      <a:pt x="276" y="531"/>
                      <a:pt x="276" y="552"/>
                    </a:cubicBezTo>
                    <a:cubicBezTo>
                      <a:pt x="276" y="572"/>
                      <a:pt x="293" y="589"/>
                      <a:pt x="313" y="589"/>
                    </a:cubicBezTo>
                    <a:cubicBezTo>
                      <a:pt x="334" y="589"/>
                      <a:pt x="351" y="572"/>
                      <a:pt x="351" y="552"/>
                    </a:cubicBezTo>
                    <a:cubicBezTo>
                      <a:pt x="351" y="531"/>
                      <a:pt x="334" y="514"/>
                      <a:pt x="313" y="514"/>
                    </a:cubicBezTo>
                    <a:close/>
                    <a:moveTo>
                      <a:pt x="208" y="894"/>
                    </a:moveTo>
                    <a:cubicBezTo>
                      <a:pt x="187" y="894"/>
                      <a:pt x="170" y="911"/>
                      <a:pt x="170" y="932"/>
                    </a:cubicBezTo>
                    <a:cubicBezTo>
                      <a:pt x="170" y="952"/>
                      <a:pt x="187" y="969"/>
                      <a:pt x="208" y="969"/>
                    </a:cubicBezTo>
                    <a:cubicBezTo>
                      <a:pt x="228" y="969"/>
                      <a:pt x="245" y="952"/>
                      <a:pt x="245" y="932"/>
                    </a:cubicBezTo>
                    <a:cubicBezTo>
                      <a:pt x="245" y="911"/>
                      <a:pt x="228" y="894"/>
                      <a:pt x="208" y="894"/>
                    </a:cubicBezTo>
                    <a:close/>
                    <a:moveTo>
                      <a:pt x="313" y="821"/>
                    </a:moveTo>
                    <a:cubicBezTo>
                      <a:pt x="293" y="821"/>
                      <a:pt x="276" y="838"/>
                      <a:pt x="276" y="858"/>
                    </a:cubicBezTo>
                    <a:cubicBezTo>
                      <a:pt x="276" y="879"/>
                      <a:pt x="293" y="896"/>
                      <a:pt x="313" y="896"/>
                    </a:cubicBezTo>
                    <a:cubicBezTo>
                      <a:pt x="334" y="896"/>
                      <a:pt x="351" y="879"/>
                      <a:pt x="351" y="858"/>
                    </a:cubicBezTo>
                    <a:cubicBezTo>
                      <a:pt x="351" y="838"/>
                      <a:pt x="334" y="821"/>
                      <a:pt x="313" y="821"/>
                    </a:cubicBezTo>
                    <a:close/>
                    <a:moveTo>
                      <a:pt x="313" y="668"/>
                    </a:moveTo>
                    <a:cubicBezTo>
                      <a:pt x="293" y="668"/>
                      <a:pt x="276" y="684"/>
                      <a:pt x="276" y="705"/>
                    </a:cubicBezTo>
                    <a:cubicBezTo>
                      <a:pt x="276" y="726"/>
                      <a:pt x="293" y="742"/>
                      <a:pt x="313" y="742"/>
                    </a:cubicBezTo>
                    <a:cubicBezTo>
                      <a:pt x="334" y="742"/>
                      <a:pt x="351" y="726"/>
                      <a:pt x="351" y="705"/>
                    </a:cubicBezTo>
                    <a:cubicBezTo>
                      <a:pt x="351" y="684"/>
                      <a:pt x="334" y="668"/>
                      <a:pt x="313" y="668"/>
                    </a:cubicBezTo>
                    <a:close/>
                    <a:moveTo>
                      <a:pt x="208" y="588"/>
                    </a:moveTo>
                    <a:cubicBezTo>
                      <a:pt x="187" y="588"/>
                      <a:pt x="170" y="604"/>
                      <a:pt x="170" y="625"/>
                    </a:cubicBezTo>
                    <a:cubicBezTo>
                      <a:pt x="170" y="646"/>
                      <a:pt x="187" y="662"/>
                      <a:pt x="208" y="662"/>
                    </a:cubicBezTo>
                    <a:cubicBezTo>
                      <a:pt x="228" y="662"/>
                      <a:pt x="245" y="646"/>
                      <a:pt x="245" y="625"/>
                    </a:cubicBezTo>
                    <a:cubicBezTo>
                      <a:pt x="245" y="604"/>
                      <a:pt x="228" y="588"/>
                      <a:pt x="208" y="588"/>
                    </a:cubicBezTo>
                    <a:close/>
                    <a:moveTo>
                      <a:pt x="208" y="281"/>
                    </a:moveTo>
                    <a:cubicBezTo>
                      <a:pt x="187" y="281"/>
                      <a:pt x="170" y="298"/>
                      <a:pt x="170" y="318"/>
                    </a:cubicBezTo>
                    <a:cubicBezTo>
                      <a:pt x="170" y="339"/>
                      <a:pt x="187" y="356"/>
                      <a:pt x="208" y="356"/>
                    </a:cubicBezTo>
                    <a:cubicBezTo>
                      <a:pt x="228" y="356"/>
                      <a:pt x="245" y="339"/>
                      <a:pt x="245" y="318"/>
                    </a:cubicBezTo>
                    <a:cubicBezTo>
                      <a:pt x="245" y="298"/>
                      <a:pt x="228" y="281"/>
                      <a:pt x="208" y="281"/>
                    </a:cubicBezTo>
                    <a:close/>
                    <a:moveTo>
                      <a:pt x="91" y="668"/>
                    </a:moveTo>
                    <a:cubicBezTo>
                      <a:pt x="71" y="668"/>
                      <a:pt x="54" y="684"/>
                      <a:pt x="54" y="705"/>
                    </a:cubicBezTo>
                    <a:cubicBezTo>
                      <a:pt x="54" y="726"/>
                      <a:pt x="71" y="742"/>
                      <a:pt x="91" y="742"/>
                    </a:cubicBezTo>
                    <a:cubicBezTo>
                      <a:pt x="112" y="742"/>
                      <a:pt x="129" y="726"/>
                      <a:pt x="129" y="705"/>
                    </a:cubicBezTo>
                    <a:cubicBezTo>
                      <a:pt x="129" y="684"/>
                      <a:pt x="112" y="668"/>
                      <a:pt x="91" y="668"/>
                    </a:cubicBezTo>
                    <a:close/>
                    <a:moveTo>
                      <a:pt x="91" y="821"/>
                    </a:moveTo>
                    <a:cubicBezTo>
                      <a:pt x="71" y="821"/>
                      <a:pt x="54" y="838"/>
                      <a:pt x="54" y="858"/>
                    </a:cubicBezTo>
                    <a:cubicBezTo>
                      <a:pt x="54" y="879"/>
                      <a:pt x="71" y="896"/>
                      <a:pt x="91" y="896"/>
                    </a:cubicBezTo>
                    <a:cubicBezTo>
                      <a:pt x="112" y="896"/>
                      <a:pt x="129" y="879"/>
                      <a:pt x="129" y="858"/>
                    </a:cubicBezTo>
                    <a:cubicBezTo>
                      <a:pt x="129" y="838"/>
                      <a:pt x="112" y="821"/>
                      <a:pt x="91" y="821"/>
                    </a:cubicBezTo>
                    <a:close/>
                    <a:moveTo>
                      <a:pt x="208" y="127"/>
                    </a:moveTo>
                    <a:cubicBezTo>
                      <a:pt x="187" y="127"/>
                      <a:pt x="170" y="144"/>
                      <a:pt x="170" y="165"/>
                    </a:cubicBezTo>
                    <a:cubicBezTo>
                      <a:pt x="170" y="185"/>
                      <a:pt x="187" y="202"/>
                      <a:pt x="208" y="202"/>
                    </a:cubicBezTo>
                    <a:cubicBezTo>
                      <a:pt x="228" y="202"/>
                      <a:pt x="245" y="185"/>
                      <a:pt x="245" y="165"/>
                    </a:cubicBezTo>
                    <a:cubicBezTo>
                      <a:pt x="245" y="144"/>
                      <a:pt x="228" y="127"/>
                      <a:pt x="208" y="127"/>
                    </a:cubicBezTo>
                    <a:close/>
                    <a:moveTo>
                      <a:pt x="313" y="974"/>
                    </a:moveTo>
                    <a:cubicBezTo>
                      <a:pt x="300" y="974"/>
                      <a:pt x="289" y="981"/>
                      <a:pt x="282" y="991"/>
                    </a:cubicBezTo>
                    <a:cubicBezTo>
                      <a:pt x="304" y="992"/>
                      <a:pt x="325" y="994"/>
                      <a:pt x="346" y="995"/>
                    </a:cubicBezTo>
                    <a:cubicBezTo>
                      <a:pt x="340" y="983"/>
                      <a:pt x="328" y="974"/>
                      <a:pt x="313" y="974"/>
                    </a:cubicBezTo>
                    <a:close/>
                    <a:moveTo>
                      <a:pt x="208" y="434"/>
                    </a:moveTo>
                    <a:cubicBezTo>
                      <a:pt x="187" y="434"/>
                      <a:pt x="170" y="451"/>
                      <a:pt x="170" y="472"/>
                    </a:cubicBezTo>
                    <a:cubicBezTo>
                      <a:pt x="170" y="492"/>
                      <a:pt x="187" y="509"/>
                      <a:pt x="208" y="509"/>
                    </a:cubicBezTo>
                    <a:cubicBezTo>
                      <a:pt x="228" y="509"/>
                      <a:pt x="245" y="492"/>
                      <a:pt x="245" y="472"/>
                    </a:cubicBezTo>
                    <a:cubicBezTo>
                      <a:pt x="245" y="451"/>
                      <a:pt x="228" y="434"/>
                      <a:pt x="208" y="434"/>
                    </a:cubicBezTo>
                    <a:close/>
                    <a:moveTo>
                      <a:pt x="208" y="741"/>
                    </a:moveTo>
                    <a:cubicBezTo>
                      <a:pt x="187" y="741"/>
                      <a:pt x="170" y="758"/>
                      <a:pt x="170" y="778"/>
                    </a:cubicBezTo>
                    <a:cubicBezTo>
                      <a:pt x="170" y="799"/>
                      <a:pt x="187" y="816"/>
                      <a:pt x="208" y="816"/>
                    </a:cubicBezTo>
                    <a:cubicBezTo>
                      <a:pt x="228" y="816"/>
                      <a:pt x="245" y="799"/>
                      <a:pt x="245" y="778"/>
                    </a:cubicBezTo>
                    <a:cubicBezTo>
                      <a:pt x="245" y="758"/>
                      <a:pt x="228" y="741"/>
                      <a:pt x="208" y="741"/>
                    </a:cubicBezTo>
                    <a:close/>
                    <a:moveTo>
                      <a:pt x="203" y="0"/>
                    </a:moveTo>
                    <a:cubicBezTo>
                      <a:pt x="203" y="0"/>
                      <a:pt x="199" y="18"/>
                      <a:pt x="193" y="46"/>
                    </a:cubicBezTo>
                    <a:cubicBezTo>
                      <a:pt x="198" y="48"/>
                      <a:pt x="203" y="49"/>
                      <a:pt x="208" y="49"/>
                    </a:cubicBezTo>
                    <a:cubicBezTo>
                      <a:pt x="228" y="49"/>
                      <a:pt x="245" y="32"/>
                      <a:pt x="245" y="11"/>
                    </a:cubicBezTo>
                    <a:cubicBezTo>
                      <a:pt x="245" y="11"/>
                      <a:pt x="245" y="10"/>
                      <a:pt x="245" y="10"/>
                    </a:cubicBezTo>
                    <a:lnTo>
                      <a:pt x="203" y="0"/>
                    </a:lnTo>
                    <a:close/>
                    <a:moveTo>
                      <a:pt x="535" y="436"/>
                    </a:moveTo>
                    <a:cubicBezTo>
                      <a:pt x="547" y="436"/>
                      <a:pt x="558" y="429"/>
                      <a:pt x="565" y="420"/>
                    </a:cubicBezTo>
                    <a:cubicBezTo>
                      <a:pt x="564" y="404"/>
                      <a:pt x="562" y="388"/>
                      <a:pt x="561" y="371"/>
                    </a:cubicBezTo>
                    <a:cubicBezTo>
                      <a:pt x="554" y="365"/>
                      <a:pt x="545" y="361"/>
                      <a:pt x="535" y="361"/>
                    </a:cubicBezTo>
                    <a:cubicBezTo>
                      <a:pt x="514" y="361"/>
                      <a:pt x="498" y="378"/>
                      <a:pt x="498" y="398"/>
                    </a:cubicBezTo>
                    <a:cubicBezTo>
                      <a:pt x="498" y="419"/>
                      <a:pt x="514" y="436"/>
                      <a:pt x="535" y="436"/>
                    </a:cubicBezTo>
                    <a:close/>
                    <a:moveTo>
                      <a:pt x="535" y="821"/>
                    </a:moveTo>
                    <a:cubicBezTo>
                      <a:pt x="514" y="821"/>
                      <a:pt x="498" y="838"/>
                      <a:pt x="498" y="858"/>
                    </a:cubicBezTo>
                    <a:cubicBezTo>
                      <a:pt x="498" y="879"/>
                      <a:pt x="514" y="896"/>
                      <a:pt x="535" y="896"/>
                    </a:cubicBezTo>
                    <a:cubicBezTo>
                      <a:pt x="556" y="896"/>
                      <a:pt x="572" y="879"/>
                      <a:pt x="572" y="858"/>
                    </a:cubicBezTo>
                    <a:cubicBezTo>
                      <a:pt x="572" y="838"/>
                      <a:pt x="556" y="821"/>
                      <a:pt x="535" y="821"/>
                    </a:cubicBezTo>
                    <a:close/>
                    <a:moveTo>
                      <a:pt x="535" y="129"/>
                    </a:moveTo>
                    <a:cubicBezTo>
                      <a:pt x="537" y="129"/>
                      <a:pt x="539" y="128"/>
                      <a:pt x="540" y="128"/>
                    </a:cubicBezTo>
                    <a:cubicBezTo>
                      <a:pt x="538" y="97"/>
                      <a:pt x="536" y="78"/>
                      <a:pt x="536" y="78"/>
                    </a:cubicBezTo>
                    <a:cubicBezTo>
                      <a:pt x="504" y="71"/>
                      <a:pt x="504" y="71"/>
                      <a:pt x="504" y="71"/>
                    </a:cubicBezTo>
                    <a:cubicBezTo>
                      <a:pt x="500" y="77"/>
                      <a:pt x="498" y="84"/>
                      <a:pt x="498" y="91"/>
                    </a:cubicBezTo>
                    <a:cubicBezTo>
                      <a:pt x="498" y="112"/>
                      <a:pt x="514" y="129"/>
                      <a:pt x="535" y="129"/>
                    </a:cubicBezTo>
                    <a:close/>
                    <a:moveTo>
                      <a:pt x="502" y="994"/>
                    </a:moveTo>
                    <a:cubicBezTo>
                      <a:pt x="523" y="993"/>
                      <a:pt x="544" y="990"/>
                      <a:pt x="563" y="987"/>
                    </a:cubicBezTo>
                    <a:cubicBezTo>
                      <a:pt x="556" y="979"/>
                      <a:pt x="546" y="974"/>
                      <a:pt x="535" y="974"/>
                    </a:cubicBezTo>
                    <a:cubicBezTo>
                      <a:pt x="521" y="974"/>
                      <a:pt x="508" y="982"/>
                      <a:pt x="502" y="994"/>
                    </a:cubicBezTo>
                    <a:close/>
                    <a:moveTo>
                      <a:pt x="535" y="282"/>
                    </a:moveTo>
                    <a:cubicBezTo>
                      <a:pt x="542" y="282"/>
                      <a:pt x="548" y="280"/>
                      <a:pt x="553" y="277"/>
                    </a:cubicBezTo>
                    <a:cubicBezTo>
                      <a:pt x="551" y="253"/>
                      <a:pt x="549" y="231"/>
                      <a:pt x="547" y="210"/>
                    </a:cubicBezTo>
                    <a:cubicBezTo>
                      <a:pt x="543" y="208"/>
                      <a:pt x="539" y="207"/>
                      <a:pt x="535" y="207"/>
                    </a:cubicBezTo>
                    <a:cubicBezTo>
                      <a:pt x="514" y="207"/>
                      <a:pt x="498" y="224"/>
                      <a:pt x="498" y="245"/>
                    </a:cubicBezTo>
                    <a:cubicBezTo>
                      <a:pt x="498" y="265"/>
                      <a:pt x="514" y="282"/>
                      <a:pt x="535" y="282"/>
                    </a:cubicBezTo>
                    <a:close/>
                    <a:moveTo>
                      <a:pt x="110" y="430"/>
                    </a:moveTo>
                    <a:cubicBezTo>
                      <a:pt x="121" y="424"/>
                      <a:pt x="129" y="412"/>
                      <a:pt x="129" y="398"/>
                    </a:cubicBezTo>
                    <a:cubicBezTo>
                      <a:pt x="129" y="391"/>
                      <a:pt x="127" y="384"/>
                      <a:pt x="123" y="378"/>
                    </a:cubicBezTo>
                    <a:cubicBezTo>
                      <a:pt x="119" y="393"/>
                      <a:pt x="115" y="411"/>
                      <a:pt x="110" y="430"/>
                    </a:cubicBezTo>
                    <a:close/>
                    <a:moveTo>
                      <a:pt x="6" y="901"/>
                    </a:moveTo>
                    <a:cubicBezTo>
                      <a:pt x="2" y="930"/>
                      <a:pt x="0" y="951"/>
                      <a:pt x="0" y="951"/>
                    </a:cubicBezTo>
                    <a:cubicBezTo>
                      <a:pt x="0" y="951"/>
                      <a:pt x="6" y="952"/>
                      <a:pt x="16" y="954"/>
                    </a:cubicBezTo>
                    <a:cubicBezTo>
                      <a:pt x="20" y="948"/>
                      <a:pt x="23" y="940"/>
                      <a:pt x="23" y="932"/>
                    </a:cubicBezTo>
                    <a:cubicBezTo>
                      <a:pt x="23" y="919"/>
                      <a:pt x="16" y="907"/>
                      <a:pt x="6" y="901"/>
                    </a:cubicBezTo>
                    <a:close/>
                    <a:moveTo>
                      <a:pt x="91" y="514"/>
                    </a:moveTo>
                    <a:cubicBezTo>
                      <a:pt x="91" y="514"/>
                      <a:pt x="90" y="514"/>
                      <a:pt x="90" y="514"/>
                    </a:cubicBezTo>
                    <a:cubicBezTo>
                      <a:pt x="84" y="537"/>
                      <a:pt x="78" y="561"/>
                      <a:pt x="72" y="584"/>
                    </a:cubicBezTo>
                    <a:cubicBezTo>
                      <a:pt x="78" y="587"/>
                      <a:pt x="84" y="589"/>
                      <a:pt x="91" y="589"/>
                    </a:cubicBezTo>
                    <a:cubicBezTo>
                      <a:pt x="112" y="589"/>
                      <a:pt x="129" y="572"/>
                      <a:pt x="129" y="552"/>
                    </a:cubicBezTo>
                    <a:cubicBezTo>
                      <a:pt x="129" y="531"/>
                      <a:pt x="112" y="514"/>
                      <a:pt x="91" y="514"/>
                    </a:cubicBezTo>
                    <a:close/>
                    <a:moveTo>
                      <a:pt x="429" y="894"/>
                    </a:moveTo>
                    <a:cubicBezTo>
                      <a:pt x="409" y="894"/>
                      <a:pt x="392" y="911"/>
                      <a:pt x="392" y="932"/>
                    </a:cubicBezTo>
                    <a:cubicBezTo>
                      <a:pt x="392" y="952"/>
                      <a:pt x="409" y="969"/>
                      <a:pt x="429" y="969"/>
                    </a:cubicBezTo>
                    <a:cubicBezTo>
                      <a:pt x="450" y="969"/>
                      <a:pt x="467" y="952"/>
                      <a:pt x="467" y="932"/>
                    </a:cubicBezTo>
                    <a:cubicBezTo>
                      <a:pt x="467" y="911"/>
                      <a:pt x="450" y="894"/>
                      <a:pt x="429" y="894"/>
                    </a:cubicBezTo>
                    <a:close/>
                    <a:moveTo>
                      <a:pt x="429" y="434"/>
                    </a:moveTo>
                    <a:cubicBezTo>
                      <a:pt x="409" y="434"/>
                      <a:pt x="392" y="451"/>
                      <a:pt x="392" y="472"/>
                    </a:cubicBezTo>
                    <a:cubicBezTo>
                      <a:pt x="392" y="492"/>
                      <a:pt x="409" y="509"/>
                      <a:pt x="429" y="509"/>
                    </a:cubicBezTo>
                    <a:cubicBezTo>
                      <a:pt x="450" y="509"/>
                      <a:pt x="467" y="492"/>
                      <a:pt x="467" y="472"/>
                    </a:cubicBezTo>
                    <a:cubicBezTo>
                      <a:pt x="467" y="451"/>
                      <a:pt x="450" y="434"/>
                      <a:pt x="429" y="434"/>
                    </a:cubicBezTo>
                    <a:close/>
                    <a:moveTo>
                      <a:pt x="429" y="127"/>
                    </a:moveTo>
                    <a:cubicBezTo>
                      <a:pt x="409" y="127"/>
                      <a:pt x="392" y="144"/>
                      <a:pt x="392" y="165"/>
                    </a:cubicBezTo>
                    <a:cubicBezTo>
                      <a:pt x="392" y="185"/>
                      <a:pt x="409" y="202"/>
                      <a:pt x="429" y="202"/>
                    </a:cubicBezTo>
                    <a:cubicBezTo>
                      <a:pt x="450" y="202"/>
                      <a:pt x="467" y="185"/>
                      <a:pt x="467" y="165"/>
                    </a:cubicBezTo>
                    <a:cubicBezTo>
                      <a:pt x="467" y="144"/>
                      <a:pt x="450" y="127"/>
                      <a:pt x="429" y="127"/>
                    </a:cubicBezTo>
                    <a:close/>
                    <a:moveTo>
                      <a:pt x="429" y="588"/>
                    </a:moveTo>
                    <a:cubicBezTo>
                      <a:pt x="409" y="588"/>
                      <a:pt x="392" y="604"/>
                      <a:pt x="392" y="625"/>
                    </a:cubicBezTo>
                    <a:cubicBezTo>
                      <a:pt x="392" y="646"/>
                      <a:pt x="409" y="662"/>
                      <a:pt x="429" y="662"/>
                    </a:cubicBezTo>
                    <a:cubicBezTo>
                      <a:pt x="450" y="662"/>
                      <a:pt x="467" y="646"/>
                      <a:pt x="467" y="625"/>
                    </a:cubicBezTo>
                    <a:cubicBezTo>
                      <a:pt x="467" y="604"/>
                      <a:pt x="450" y="588"/>
                      <a:pt x="429" y="588"/>
                    </a:cubicBezTo>
                    <a:close/>
                    <a:moveTo>
                      <a:pt x="429" y="281"/>
                    </a:moveTo>
                    <a:cubicBezTo>
                      <a:pt x="409" y="281"/>
                      <a:pt x="392" y="298"/>
                      <a:pt x="392" y="318"/>
                    </a:cubicBezTo>
                    <a:cubicBezTo>
                      <a:pt x="392" y="339"/>
                      <a:pt x="409" y="356"/>
                      <a:pt x="429" y="356"/>
                    </a:cubicBezTo>
                    <a:cubicBezTo>
                      <a:pt x="450" y="356"/>
                      <a:pt x="467" y="339"/>
                      <a:pt x="467" y="318"/>
                    </a:cubicBezTo>
                    <a:cubicBezTo>
                      <a:pt x="467" y="298"/>
                      <a:pt x="450" y="281"/>
                      <a:pt x="429" y="281"/>
                    </a:cubicBezTo>
                    <a:close/>
                    <a:moveTo>
                      <a:pt x="535" y="668"/>
                    </a:moveTo>
                    <a:cubicBezTo>
                      <a:pt x="514" y="668"/>
                      <a:pt x="498" y="684"/>
                      <a:pt x="498" y="705"/>
                    </a:cubicBezTo>
                    <a:cubicBezTo>
                      <a:pt x="498" y="726"/>
                      <a:pt x="514" y="742"/>
                      <a:pt x="535" y="742"/>
                    </a:cubicBezTo>
                    <a:cubicBezTo>
                      <a:pt x="556" y="742"/>
                      <a:pt x="572" y="726"/>
                      <a:pt x="572" y="705"/>
                    </a:cubicBezTo>
                    <a:cubicBezTo>
                      <a:pt x="572" y="684"/>
                      <a:pt x="556" y="668"/>
                      <a:pt x="535" y="668"/>
                    </a:cubicBezTo>
                    <a:close/>
                    <a:moveTo>
                      <a:pt x="535" y="589"/>
                    </a:moveTo>
                    <a:cubicBezTo>
                      <a:pt x="556" y="589"/>
                      <a:pt x="572" y="572"/>
                      <a:pt x="572" y="552"/>
                    </a:cubicBezTo>
                    <a:cubicBezTo>
                      <a:pt x="572" y="531"/>
                      <a:pt x="556" y="514"/>
                      <a:pt x="535" y="514"/>
                    </a:cubicBezTo>
                    <a:cubicBezTo>
                      <a:pt x="514" y="514"/>
                      <a:pt x="498" y="531"/>
                      <a:pt x="498" y="552"/>
                    </a:cubicBezTo>
                    <a:cubicBezTo>
                      <a:pt x="498" y="572"/>
                      <a:pt x="514" y="589"/>
                      <a:pt x="535" y="589"/>
                    </a:cubicBezTo>
                    <a:close/>
                    <a:moveTo>
                      <a:pt x="429" y="741"/>
                    </a:moveTo>
                    <a:cubicBezTo>
                      <a:pt x="409" y="741"/>
                      <a:pt x="392" y="758"/>
                      <a:pt x="392" y="778"/>
                    </a:cubicBezTo>
                    <a:cubicBezTo>
                      <a:pt x="392" y="799"/>
                      <a:pt x="409" y="816"/>
                      <a:pt x="429" y="816"/>
                    </a:cubicBezTo>
                    <a:cubicBezTo>
                      <a:pt x="450" y="816"/>
                      <a:pt x="467" y="799"/>
                      <a:pt x="467" y="778"/>
                    </a:cubicBezTo>
                    <a:cubicBezTo>
                      <a:pt x="467" y="758"/>
                      <a:pt x="450" y="741"/>
                      <a:pt x="429" y="741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26"/>
              <p:cNvSpPr/>
              <p:nvPr/>
            </p:nvSpPr>
            <p:spPr bwMode="auto">
              <a:xfrm>
                <a:off x="3774" y="2590"/>
                <a:ext cx="581" cy="357"/>
              </a:xfrm>
              <a:custGeom>
                <a:avLst/>
                <a:gdLst>
                  <a:gd name="T0" fmla="*/ 557 w 580"/>
                  <a:gd name="T1" fmla="*/ 20 h 356"/>
                  <a:gd name="T2" fmla="*/ 499 w 580"/>
                  <a:gd name="T3" fmla="*/ 20 h 356"/>
                  <a:gd name="T4" fmla="*/ 53 w 580"/>
                  <a:gd name="T5" fmla="*/ 278 h 356"/>
                  <a:gd name="T6" fmla="*/ 67 w 580"/>
                  <a:gd name="T7" fmla="*/ 333 h 356"/>
                  <a:gd name="T8" fmla="*/ 58 w 580"/>
                  <a:gd name="T9" fmla="*/ 356 h 356"/>
                  <a:gd name="T10" fmla="*/ 435 w 580"/>
                  <a:gd name="T11" fmla="*/ 147 h 356"/>
                  <a:gd name="T12" fmla="*/ 557 w 580"/>
                  <a:gd name="T13" fmla="*/ 2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" h="356">
                    <a:moveTo>
                      <a:pt x="557" y="20"/>
                    </a:moveTo>
                    <a:cubicBezTo>
                      <a:pt x="557" y="20"/>
                      <a:pt x="525" y="0"/>
                      <a:pt x="499" y="20"/>
                    </a:cubicBezTo>
                    <a:cubicBezTo>
                      <a:pt x="473" y="40"/>
                      <a:pt x="105" y="278"/>
                      <a:pt x="53" y="278"/>
                    </a:cubicBezTo>
                    <a:cubicBezTo>
                      <a:pt x="0" y="278"/>
                      <a:pt x="67" y="333"/>
                      <a:pt x="67" y="333"/>
                    </a:cubicBezTo>
                    <a:cubicBezTo>
                      <a:pt x="58" y="356"/>
                      <a:pt x="58" y="356"/>
                      <a:pt x="58" y="356"/>
                    </a:cubicBezTo>
                    <a:cubicBezTo>
                      <a:pt x="58" y="356"/>
                      <a:pt x="334" y="214"/>
                      <a:pt x="435" y="147"/>
                    </a:cubicBezTo>
                    <a:cubicBezTo>
                      <a:pt x="537" y="81"/>
                      <a:pt x="580" y="40"/>
                      <a:pt x="557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27"/>
              <p:cNvSpPr/>
              <p:nvPr/>
            </p:nvSpPr>
            <p:spPr bwMode="auto">
              <a:xfrm>
                <a:off x="3743" y="2565"/>
                <a:ext cx="239" cy="318"/>
              </a:xfrm>
              <a:custGeom>
                <a:avLst/>
                <a:gdLst>
                  <a:gd name="T0" fmla="*/ 238 w 238"/>
                  <a:gd name="T1" fmla="*/ 0 h 317"/>
                  <a:gd name="T2" fmla="*/ 0 w 238"/>
                  <a:gd name="T3" fmla="*/ 251 h 317"/>
                  <a:gd name="T4" fmla="*/ 26 w 238"/>
                  <a:gd name="T5" fmla="*/ 317 h 317"/>
                  <a:gd name="T6" fmla="*/ 214 w 238"/>
                  <a:gd name="T7" fmla="*/ 113 h 317"/>
                  <a:gd name="T8" fmla="*/ 238 w 238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317">
                    <a:moveTo>
                      <a:pt x="238" y="0"/>
                    </a:moveTo>
                    <a:cubicBezTo>
                      <a:pt x="0" y="251"/>
                      <a:pt x="0" y="251"/>
                      <a:pt x="0" y="251"/>
                    </a:cubicBezTo>
                    <a:cubicBezTo>
                      <a:pt x="26" y="317"/>
                      <a:pt x="26" y="317"/>
                      <a:pt x="26" y="317"/>
                    </a:cubicBezTo>
                    <a:cubicBezTo>
                      <a:pt x="214" y="113"/>
                      <a:pt x="214" y="113"/>
                      <a:pt x="214" y="113"/>
                    </a:cubicBezTo>
                    <a:cubicBezTo>
                      <a:pt x="222" y="77"/>
                      <a:pt x="230" y="37"/>
                      <a:pt x="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28"/>
              <p:cNvSpPr/>
              <p:nvPr/>
            </p:nvSpPr>
            <p:spPr bwMode="auto">
              <a:xfrm>
                <a:off x="3871" y="941"/>
                <a:ext cx="1050" cy="1637"/>
              </a:xfrm>
              <a:custGeom>
                <a:avLst/>
                <a:gdLst>
                  <a:gd name="T0" fmla="*/ 435 w 1049"/>
                  <a:gd name="T1" fmla="*/ 14 h 1634"/>
                  <a:gd name="T2" fmla="*/ 258 w 1049"/>
                  <a:gd name="T3" fmla="*/ 191 h 1634"/>
                  <a:gd name="T4" fmla="*/ 177 w 1049"/>
                  <a:gd name="T5" fmla="*/ 872 h 1634"/>
                  <a:gd name="T6" fmla="*/ 9 w 1049"/>
                  <a:gd name="T7" fmla="*/ 1240 h 1634"/>
                  <a:gd name="T8" fmla="*/ 435 w 1049"/>
                  <a:gd name="T9" fmla="*/ 1628 h 1634"/>
                  <a:gd name="T10" fmla="*/ 780 w 1049"/>
                  <a:gd name="T11" fmla="*/ 988 h 1634"/>
                  <a:gd name="T12" fmla="*/ 1043 w 1049"/>
                  <a:gd name="T13" fmla="*/ 347 h 1634"/>
                  <a:gd name="T14" fmla="*/ 753 w 1049"/>
                  <a:gd name="T15" fmla="*/ 382 h 1634"/>
                  <a:gd name="T16" fmla="*/ 606 w 1049"/>
                  <a:gd name="T17" fmla="*/ 915 h 1634"/>
                  <a:gd name="T18" fmla="*/ 385 w 1049"/>
                  <a:gd name="T19" fmla="*/ 881 h 1634"/>
                  <a:gd name="T20" fmla="*/ 554 w 1049"/>
                  <a:gd name="T21" fmla="*/ 307 h 1634"/>
                  <a:gd name="T22" fmla="*/ 435 w 1049"/>
                  <a:gd name="T23" fmla="*/ 1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9" h="1634">
                    <a:moveTo>
                      <a:pt x="435" y="14"/>
                    </a:moveTo>
                    <a:cubicBezTo>
                      <a:pt x="435" y="14"/>
                      <a:pt x="316" y="0"/>
                      <a:pt x="258" y="191"/>
                    </a:cubicBezTo>
                    <a:cubicBezTo>
                      <a:pt x="200" y="382"/>
                      <a:pt x="177" y="872"/>
                      <a:pt x="177" y="872"/>
                    </a:cubicBezTo>
                    <a:cubicBezTo>
                      <a:pt x="177" y="872"/>
                      <a:pt x="17" y="991"/>
                      <a:pt x="9" y="1240"/>
                    </a:cubicBezTo>
                    <a:cubicBezTo>
                      <a:pt x="0" y="1489"/>
                      <a:pt x="171" y="1634"/>
                      <a:pt x="435" y="1628"/>
                    </a:cubicBezTo>
                    <a:cubicBezTo>
                      <a:pt x="698" y="1622"/>
                      <a:pt x="861" y="1394"/>
                      <a:pt x="780" y="988"/>
                    </a:cubicBezTo>
                    <a:cubicBezTo>
                      <a:pt x="780" y="988"/>
                      <a:pt x="1037" y="576"/>
                      <a:pt x="1043" y="347"/>
                    </a:cubicBezTo>
                    <a:cubicBezTo>
                      <a:pt x="1049" y="119"/>
                      <a:pt x="829" y="145"/>
                      <a:pt x="753" y="382"/>
                    </a:cubicBezTo>
                    <a:cubicBezTo>
                      <a:pt x="678" y="620"/>
                      <a:pt x="606" y="915"/>
                      <a:pt x="606" y="915"/>
                    </a:cubicBezTo>
                    <a:cubicBezTo>
                      <a:pt x="606" y="915"/>
                      <a:pt x="469" y="875"/>
                      <a:pt x="385" y="881"/>
                    </a:cubicBezTo>
                    <a:cubicBezTo>
                      <a:pt x="385" y="881"/>
                      <a:pt x="504" y="504"/>
                      <a:pt x="554" y="307"/>
                    </a:cubicBezTo>
                    <a:cubicBezTo>
                      <a:pt x="603" y="110"/>
                      <a:pt x="562" y="14"/>
                      <a:pt x="43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29"/>
              <p:cNvSpPr/>
              <p:nvPr/>
            </p:nvSpPr>
            <p:spPr bwMode="auto">
              <a:xfrm>
                <a:off x="4109" y="1094"/>
                <a:ext cx="314" cy="651"/>
              </a:xfrm>
              <a:custGeom>
                <a:avLst/>
                <a:gdLst>
                  <a:gd name="T0" fmla="*/ 203 w 313"/>
                  <a:gd name="T1" fmla="*/ 32 h 649"/>
                  <a:gd name="T2" fmla="*/ 90 w 313"/>
                  <a:gd name="T3" fmla="*/ 99 h 649"/>
                  <a:gd name="T4" fmla="*/ 52 w 313"/>
                  <a:gd name="T5" fmla="*/ 644 h 649"/>
                  <a:gd name="T6" fmla="*/ 203 w 313"/>
                  <a:gd name="T7" fmla="*/ 32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649">
                    <a:moveTo>
                      <a:pt x="203" y="32"/>
                    </a:moveTo>
                    <a:cubicBezTo>
                      <a:pt x="203" y="32"/>
                      <a:pt x="139" y="0"/>
                      <a:pt x="90" y="99"/>
                    </a:cubicBezTo>
                    <a:cubicBezTo>
                      <a:pt x="40" y="197"/>
                      <a:pt x="0" y="638"/>
                      <a:pt x="52" y="644"/>
                    </a:cubicBezTo>
                    <a:cubicBezTo>
                      <a:pt x="104" y="649"/>
                      <a:pt x="313" y="58"/>
                      <a:pt x="203" y="32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30"/>
              <p:cNvSpPr/>
              <p:nvPr/>
            </p:nvSpPr>
            <p:spPr bwMode="auto">
              <a:xfrm>
                <a:off x="4553" y="1226"/>
                <a:ext cx="388" cy="592"/>
              </a:xfrm>
              <a:custGeom>
                <a:avLst/>
                <a:gdLst>
                  <a:gd name="T0" fmla="*/ 275 w 388"/>
                  <a:gd name="T1" fmla="*/ 49 h 591"/>
                  <a:gd name="T2" fmla="*/ 145 w 388"/>
                  <a:gd name="T3" fmla="*/ 133 h 591"/>
                  <a:gd name="T4" fmla="*/ 43 w 388"/>
                  <a:gd name="T5" fmla="*/ 588 h 591"/>
                  <a:gd name="T6" fmla="*/ 275 w 388"/>
                  <a:gd name="T7" fmla="*/ 4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591">
                    <a:moveTo>
                      <a:pt x="275" y="49"/>
                    </a:moveTo>
                    <a:cubicBezTo>
                      <a:pt x="275" y="49"/>
                      <a:pt x="203" y="0"/>
                      <a:pt x="145" y="133"/>
                    </a:cubicBezTo>
                    <a:cubicBezTo>
                      <a:pt x="87" y="266"/>
                      <a:pt x="0" y="585"/>
                      <a:pt x="43" y="588"/>
                    </a:cubicBezTo>
                    <a:cubicBezTo>
                      <a:pt x="87" y="591"/>
                      <a:pt x="388" y="95"/>
                      <a:pt x="275" y="49"/>
                    </a:cubicBez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31"/>
              <p:cNvSpPr/>
              <p:nvPr/>
            </p:nvSpPr>
            <p:spPr bwMode="auto">
              <a:xfrm>
                <a:off x="4393" y="1735"/>
                <a:ext cx="386" cy="322"/>
              </a:xfrm>
              <a:custGeom>
                <a:avLst/>
                <a:gdLst>
                  <a:gd name="T0" fmla="*/ 176 w 385"/>
                  <a:gd name="T1" fmla="*/ 144 h 322"/>
                  <a:gd name="T2" fmla="*/ 50 w 385"/>
                  <a:gd name="T3" fmla="*/ 0 h 322"/>
                  <a:gd name="T4" fmla="*/ 7 w 385"/>
                  <a:gd name="T5" fmla="*/ 178 h 322"/>
                  <a:gd name="T6" fmla="*/ 155 w 385"/>
                  <a:gd name="T7" fmla="*/ 174 h 322"/>
                  <a:gd name="T8" fmla="*/ 296 w 385"/>
                  <a:gd name="T9" fmla="*/ 322 h 322"/>
                  <a:gd name="T10" fmla="*/ 385 w 385"/>
                  <a:gd name="T11" fmla="*/ 157 h 322"/>
                  <a:gd name="T12" fmla="*/ 176 w 385"/>
                  <a:gd name="T13" fmla="*/ 1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5" h="322">
                    <a:moveTo>
                      <a:pt x="176" y="144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0" y="50"/>
                      <a:pt x="7" y="178"/>
                    </a:cubicBezTo>
                    <a:cubicBezTo>
                      <a:pt x="155" y="174"/>
                      <a:pt x="155" y="174"/>
                      <a:pt x="155" y="174"/>
                    </a:cubicBezTo>
                    <a:cubicBezTo>
                      <a:pt x="296" y="322"/>
                      <a:pt x="296" y="322"/>
                      <a:pt x="296" y="322"/>
                    </a:cubicBezTo>
                    <a:cubicBezTo>
                      <a:pt x="296" y="322"/>
                      <a:pt x="379" y="268"/>
                      <a:pt x="385" y="157"/>
                    </a:cubicBezTo>
                    <a:lnTo>
                      <a:pt x="176" y="144"/>
                    </a:lnTo>
                    <a:close/>
                  </a:path>
                </a:pathLst>
              </a:cu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32"/>
              <p:cNvSpPr>
                <a:spLocks noEditPoints="1"/>
              </p:cNvSpPr>
              <p:nvPr/>
            </p:nvSpPr>
            <p:spPr bwMode="auto">
              <a:xfrm>
                <a:off x="3972" y="2092"/>
                <a:ext cx="574" cy="222"/>
              </a:xfrm>
              <a:custGeom>
                <a:avLst/>
                <a:gdLst>
                  <a:gd name="T0" fmla="*/ 24 w 573"/>
                  <a:gd name="T1" fmla="*/ 0 h 221"/>
                  <a:gd name="T2" fmla="*/ 0 w 573"/>
                  <a:gd name="T3" fmla="*/ 24 h 221"/>
                  <a:gd name="T4" fmla="*/ 24 w 573"/>
                  <a:gd name="T5" fmla="*/ 47 h 221"/>
                  <a:gd name="T6" fmla="*/ 48 w 573"/>
                  <a:gd name="T7" fmla="*/ 24 h 221"/>
                  <a:gd name="T8" fmla="*/ 24 w 573"/>
                  <a:gd name="T9" fmla="*/ 0 h 221"/>
                  <a:gd name="T10" fmla="*/ 550 w 573"/>
                  <a:gd name="T11" fmla="*/ 119 h 221"/>
                  <a:gd name="T12" fmla="*/ 526 w 573"/>
                  <a:gd name="T13" fmla="*/ 143 h 221"/>
                  <a:gd name="T14" fmla="*/ 550 w 573"/>
                  <a:gd name="T15" fmla="*/ 167 h 221"/>
                  <a:gd name="T16" fmla="*/ 573 w 573"/>
                  <a:gd name="T17" fmla="*/ 143 h 221"/>
                  <a:gd name="T18" fmla="*/ 550 w 573"/>
                  <a:gd name="T19" fmla="*/ 119 h 221"/>
                  <a:gd name="T20" fmla="*/ 274 w 573"/>
                  <a:gd name="T21" fmla="*/ 187 h 221"/>
                  <a:gd name="T22" fmla="*/ 230 w 573"/>
                  <a:gd name="T23" fmla="*/ 187 h 221"/>
                  <a:gd name="T24" fmla="*/ 234 w 573"/>
                  <a:gd name="T25" fmla="*/ 164 h 221"/>
                  <a:gd name="T26" fmla="*/ 258 w 573"/>
                  <a:gd name="T27" fmla="*/ 121 h 221"/>
                  <a:gd name="T28" fmla="*/ 206 w 573"/>
                  <a:gd name="T29" fmla="*/ 116 h 221"/>
                  <a:gd name="T30" fmla="*/ 218 w 573"/>
                  <a:gd name="T31" fmla="*/ 158 h 221"/>
                  <a:gd name="T32" fmla="*/ 211 w 573"/>
                  <a:gd name="T33" fmla="*/ 181 h 221"/>
                  <a:gd name="T34" fmla="*/ 175 w 573"/>
                  <a:gd name="T35" fmla="*/ 154 h 221"/>
                  <a:gd name="T36" fmla="*/ 157 w 573"/>
                  <a:gd name="T37" fmla="*/ 166 h 221"/>
                  <a:gd name="T38" fmla="*/ 279 w 573"/>
                  <a:gd name="T39" fmla="*/ 204 h 221"/>
                  <a:gd name="T40" fmla="*/ 274 w 573"/>
                  <a:gd name="T41" fmla="*/ 18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3" h="221">
                    <a:moveTo>
                      <a:pt x="24" y="0"/>
                    </a:moveTo>
                    <a:cubicBezTo>
                      <a:pt x="10" y="0"/>
                      <a:pt x="0" y="10"/>
                      <a:pt x="0" y="24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4"/>
                    </a:cubicBezTo>
                    <a:cubicBezTo>
                      <a:pt x="48" y="10"/>
                      <a:pt x="37" y="0"/>
                      <a:pt x="24" y="0"/>
                    </a:cubicBezTo>
                    <a:close/>
                    <a:moveTo>
                      <a:pt x="550" y="119"/>
                    </a:moveTo>
                    <a:cubicBezTo>
                      <a:pt x="536" y="119"/>
                      <a:pt x="526" y="130"/>
                      <a:pt x="526" y="143"/>
                    </a:cubicBezTo>
                    <a:cubicBezTo>
                      <a:pt x="526" y="156"/>
                      <a:pt x="536" y="167"/>
                      <a:pt x="550" y="167"/>
                    </a:cubicBezTo>
                    <a:cubicBezTo>
                      <a:pt x="563" y="167"/>
                      <a:pt x="573" y="156"/>
                      <a:pt x="573" y="143"/>
                    </a:cubicBezTo>
                    <a:cubicBezTo>
                      <a:pt x="573" y="130"/>
                      <a:pt x="563" y="119"/>
                      <a:pt x="550" y="119"/>
                    </a:cubicBezTo>
                    <a:close/>
                    <a:moveTo>
                      <a:pt x="274" y="187"/>
                    </a:moveTo>
                    <a:cubicBezTo>
                      <a:pt x="262" y="183"/>
                      <a:pt x="241" y="188"/>
                      <a:pt x="230" y="187"/>
                    </a:cubicBezTo>
                    <a:cubicBezTo>
                      <a:pt x="234" y="164"/>
                      <a:pt x="234" y="164"/>
                      <a:pt x="234" y="164"/>
                    </a:cubicBezTo>
                    <a:cubicBezTo>
                      <a:pt x="234" y="164"/>
                      <a:pt x="312" y="144"/>
                      <a:pt x="258" y="121"/>
                    </a:cubicBezTo>
                    <a:cubicBezTo>
                      <a:pt x="258" y="121"/>
                      <a:pt x="207" y="109"/>
                      <a:pt x="206" y="116"/>
                    </a:cubicBezTo>
                    <a:cubicBezTo>
                      <a:pt x="205" y="122"/>
                      <a:pt x="218" y="158"/>
                      <a:pt x="218" y="158"/>
                    </a:cubicBezTo>
                    <a:cubicBezTo>
                      <a:pt x="211" y="181"/>
                      <a:pt x="211" y="181"/>
                      <a:pt x="211" y="181"/>
                    </a:cubicBezTo>
                    <a:cubicBezTo>
                      <a:pt x="211" y="181"/>
                      <a:pt x="181" y="182"/>
                      <a:pt x="175" y="154"/>
                    </a:cubicBezTo>
                    <a:cubicBezTo>
                      <a:pt x="175" y="154"/>
                      <a:pt x="158" y="151"/>
                      <a:pt x="157" y="166"/>
                    </a:cubicBezTo>
                    <a:cubicBezTo>
                      <a:pt x="156" y="181"/>
                      <a:pt x="225" y="221"/>
                      <a:pt x="279" y="204"/>
                    </a:cubicBezTo>
                    <a:cubicBezTo>
                      <a:pt x="279" y="204"/>
                      <a:pt x="286" y="190"/>
                      <a:pt x="274" y="18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3920" y="2161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Oval 34"/>
              <p:cNvSpPr>
                <a:spLocks noChangeArrowheads="1"/>
              </p:cNvSpPr>
              <p:nvPr/>
            </p:nvSpPr>
            <p:spPr bwMode="auto">
              <a:xfrm>
                <a:off x="4486" y="2306"/>
                <a:ext cx="79" cy="78"/>
              </a:xfrm>
              <a:prstGeom prst="ellipse">
                <a:avLst/>
              </a:prstGeom>
              <a:solidFill>
                <a:srgbClr val="FA8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957091" y="0"/>
              <a:ext cx="5748021" cy="5076488"/>
              <a:chOff x="1499" y="55"/>
              <a:chExt cx="4528" cy="3999"/>
            </a:xfrm>
          </p:grpSpPr>
          <p:sp>
            <p:nvSpPr>
              <p:cNvPr id="13" name="Freeform 39"/>
              <p:cNvSpPr/>
              <p:nvPr/>
            </p:nvSpPr>
            <p:spPr bwMode="auto">
              <a:xfrm>
                <a:off x="1790" y="1478"/>
                <a:ext cx="292" cy="757"/>
              </a:xfrm>
              <a:custGeom>
                <a:avLst/>
                <a:gdLst>
                  <a:gd name="T0" fmla="*/ 30 w 379"/>
                  <a:gd name="T1" fmla="*/ 510 h 983"/>
                  <a:gd name="T2" fmla="*/ 101 w 379"/>
                  <a:gd name="T3" fmla="*/ 0 h 983"/>
                  <a:gd name="T4" fmla="*/ 123 w 379"/>
                  <a:gd name="T5" fmla="*/ 7 h 983"/>
                  <a:gd name="T6" fmla="*/ 87 w 379"/>
                  <a:gd name="T7" fmla="*/ 134 h 983"/>
                  <a:gd name="T8" fmla="*/ 239 w 379"/>
                  <a:gd name="T9" fmla="*/ 95 h 983"/>
                  <a:gd name="T10" fmla="*/ 81 w 379"/>
                  <a:gd name="T11" fmla="*/ 163 h 983"/>
                  <a:gd name="T12" fmla="*/ 56 w 379"/>
                  <a:gd name="T13" fmla="*/ 304 h 983"/>
                  <a:gd name="T14" fmla="*/ 203 w 379"/>
                  <a:gd name="T15" fmla="*/ 270 h 983"/>
                  <a:gd name="T16" fmla="*/ 52 w 379"/>
                  <a:gd name="T17" fmla="*/ 340 h 983"/>
                  <a:gd name="T18" fmla="*/ 52 w 379"/>
                  <a:gd name="T19" fmla="*/ 489 h 983"/>
                  <a:gd name="T20" fmla="*/ 172 w 379"/>
                  <a:gd name="T21" fmla="*/ 479 h 983"/>
                  <a:gd name="T22" fmla="*/ 58 w 379"/>
                  <a:gd name="T23" fmla="*/ 523 h 983"/>
                  <a:gd name="T24" fmla="*/ 60 w 379"/>
                  <a:gd name="T25" fmla="*/ 536 h 983"/>
                  <a:gd name="T26" fmla="*/ 113 w 379"/>
                  <a:gd name="T27" fmla="*/ 662 h 983"/>
                  <a:gd name="T28" fmla="*/ 181 w 379"/>
                  <a:gd name="T29" fmla="*/ 568 h 983"/>
                  <a:gd name="T30" fmla="*/ 133 w 379"/>
                  <a:gd name="T31" fmla="*/ 693 h 983"/>
                  <a:gd name="T32" fmla="*/ 203 w 379"/>
                  <a:gd name="T33" fmla="*/ 786 h 983"/>
                  <a:gd name="T34" fmla="*/ 270 w 379"/>
                  <a:gd name="T35" fmla="*/ 681 h 983"/>
                  <a:gd name="T36" fmla="*/ 220 w 379"/>
                  <a:gd name="T37" fmla="*/ 806 h 983"/>
                  <a:gd name="T38" fmla="*/ 379 w 379"/>
                  <a:gd name="T39" fmla="*/ 960 h 983"/>
                  <a:gd name="T40" fmla="*/ 360 w 379"/>
                  <a:gd name="T41" fmla="*/ 983 h 983"/>
                  <a:gd name="T42" fmla="*/ 30 w 379"/>
                  <a:gd name="T43" fmla="*/ 510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9" h="983">
                    <a:moveTo>
                      <a:pt x="30" y="510"/>
                    </a:moveTo>
                    <a:cubicBezTo>
                      <a:pt x="0" y="322"/>
                      <a:pt x="68" y="94"/>
                      <a:pt x="101" y="0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05" y="60"/>
                      <a:pt x="87" y="134"/>
                    </a:cubicBezTo>
                    <a:cubicBezTo>
                      <a:pt x="113" y="106"/>
                      <a:pt x="166" y="65"/>
                      <a:pt x="239" y="95"/>
                    </a:cubicBezTo>
                    <a:cubicBezTo>
                      <a:pt x="239" y="95"/>
                      <a:pt x="174" y="193"/>
                      <a:pt x="81" y="163"/>
                    </a:cubicBezTo>
                    <a:cubicBezTo>
                      <a:pt x="71" y="205"/>
                      <a:pt x="62" y="254"/>
                      <a:pt x="56" y="304"/>
                    </a:cubicBezTo>
                    <a:cubicBezTo>
                      <a:pt x="84" y="276"/>
                      <a:pt x="134" y="242"/>
                      <a:pt x="203" y="270"/>
                    </a:cubicBezTo>
                    <a:cubicBezTo>
                      <a:pt x="203" y="270"/>
                      <a:pt x="141" y="363"/>
                      <a:pt x="52" y="340"/>
                    </a:cubicBezTo>
                    <a:cubicBezTo>
                      <a:pt x="48" y="391"/>
                      <a:pt x="47" y="442"/>
                      <a:pt x="52" y="489"/>
                    </a:cubicBezTo>
                    <a:cubicBezTo>
                      <a:pt x="73" y="466"/>
                      <a:pt x="114" y="439"/>
                      <a:pt x="172" y="479"/>
                    </a:cubicBezTo>
                    <a:cubicBezTo>
                      <a:pt x="172" y="479"/>
                      <a:pt x="112" y="541"/>
                      <a:pt x="58" y="523"/>
                    </a:cubicBezTo>
                    <a:cubicBezTo>
                      <a:pt x="58" y="527"/>
                      <a:pt x="59" y="532"/>
                      <a:pt x="60" y="536"/>
                    </a:cubicBezTo>
                    <a:cubicBezTo>
                      <a:pt x="70" y="578"/>
                      <a:pt x="89" y="620"/>
                      <a:pt x="113" y="662"/>
                    </a:cubicBezTo>
                    <a:cubicBezTo>
                      <a:pt x="108" y="572"/>
                      <a:pt x="181" y="568"/>
                      <a:pt x="181" y="568"/>
                    </a:cubicBezTo>
                    <a:cubicBezTo>
                      <a:pt x="208" y="639"/>
                      <a:pt x="158" y="678"/>
                      <a:pt x="133" y="693"/>
                    </a:cubicBezTo>
                    <a:cubicBezTo>
                      <a:pt x="154" y="725"/>
                      <a:pt x="178" y="757"/>
                      <a:pt x="203" y="786"/>
                    </a:cubicBezTo>
                    <a:cubicBezTo>
                      <a:pt x="191" y="685"/>
                      <a:pt x="270" y="681"/>
                      <a:pt x="270" y="681"/>
                    </a:cubicBezTo>
                    <a:cubicBezTo>
                      <a:pt x="297" y="753"/>
                      <a:pt x="246" y="792"/>
                      <a:pt x="220" y="806"/>
                    </a:cubicBezTo>
                    <a:cubicBezTo>
                      <a:pt x="300" y="896"/>
                      <a:pt x="377" y="959"/>
                      <a:pt x="379" y="960"/>
                    </a:cubicBezTo>
                    <a:cubicBezTo>
                      <a:pt x="360" y="983"/>
                      <a:pt x="360" y="983"/>
                      <a:pt x="360" y="983"/>
                    </a:cubicBezTo>
                    <a:cubicBezTo>
                      <a:pt x="261" y="894"/>
                      <a:pt x="59" y="693"/>
                      <a:pt x="30" y="510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1690" y="1472"/>
                <a:ext cx="377" cy="774"/>
              </a:xfrm>
              <a:custGeom>
                <a:avLst/>
                <a:gdLst>
                  <a:gd name="T0" fmla="*/ 174 w 490"/>
                  <a:gd name="T1" fmla="*/ 119 h 1005"/>
                  <a:gd name="T2" fmla="*/ 208 w 490"/>
                  <a:gd name="T3" fmla="*/ 0 h 1005"/>
                  <a:gd name="T4" fmla="*/ 231 w 490"/>
                  <a:gd name="T5" fmla="*/ 8 h 1005"/>
                  <a:gd name="T6" fmla="*/ 160 w 490"/>
                  <a:gd name="T7" fmla="*/ 518 h 1005"/>
                  <a:gd name="T8" fmla="*/ 490 w 490"/>
                  <a:gd name="T9" fmla="*/ 991 h 1005"/>
                  <a:gd name="T10" fmla="*/ 479 w 490"/>
                  <a:gd name="T11" fmla="*/ 1005 h 1005"/>
                  <a:gd name="T12" fmla="*/ 319 w 490"/>
                  <a:gd name="T13" fmla="*/ 851 h 1005"/>
                  <a:gd name="T14" fmla="*/ 147 w 490"/>
                  <a:gd name="T15" fmla="*/ 858 h 1005"/>
                  <a:gd name="T16" fmla="*/ 282 w 490"/>
                  <a:gd name="T17" fmla="*/ 808 h 1005"/>
                  <a:gd name="T18" fmla="*/ 222 w 490"/>
                  <a:gd name="T19" fmla="*/ 725 h 1005"/>
                  <a:gd name="T20" fmla="*/ 64 w 490"/>
                  <a:gd name="T21" fmla="*/ 691 h 1005"/>
                  <a:gd name="T22" fmla="*/ 191 w 490"/>
                  <a:gd name="T23" fmla="*/ 674 h 1005"/>
                  <a:gd name="T24" fmla="*/ 147 w 490"/>
                  <a:gd name="T25" fmla="*/ 567 h 1005"/>
                  <a:gd name="T26" fmla="*/ 144 w 490"/>
                  <a:gd name="T27" fmla="*/ 554 h 1005"/>
                  <a:gd name="T28" fmla="*/ 141 w 490"/>
                  <a:gd name="T29" fmla="*/ 541 h 1005"/>
                  <a:gd name="T30" fmla="*/ 0 w 490"/>
                  <a:gd name="T31" fmla="*/ 503 h 1005"/>
                  <a:gd name="T32" fmla="*/ 135 w 490"/>
                  <a:gd name="T33" fmla="*/ 503 h 1005"/>
                  <a:gd name="T34" fmla="*/ 133 w 490"/>
                  <a:gd name="T35" fmla="*/ 365 h 1005"/>
                  <a:gd name="T36" fmla="*/ 11 w 490"/>
                  <a:gd name="T37" fmla="*/ 250 h 1005"/>
                  <a:gd name="T38" fmla="*/ 137 w 490"/>
                  <a:gd name="T39" fmla="*/ 320 h 1005"/>
                  <a:gd name="T40" fmla="*/ 166 w 490"/>
                  <a:gd name="T41" fmla="*/ 152 h 1005"/>
                  <a:gd name="T42" fmla="*/ 43 w 490"/>
                  <a:gd name="T43" fmla="*/ 37 h 1005"/>
                  <a:gd name="T44" fmla="*/ 174 w 490"/>
                  <a:gd name="T45" fmla="*/ 119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90" h="1005">
                    <a:moveTo>
                      <a:pt x="174" y="119"/>
                    </a:moveTo>
                    <a:cubicBezTo>
                      <a:pt x="191" y="52"/>
                      <a:pt x="206" y="5"/>
                      <a:pt x="208" y="0"/>
                    </a:cubicBezTo>
                    <a:cubicBezTo>
                      <a:pt x="231" y="8"/>
                      <a:pt x="231" y="8"/>
                      <a:pt x="231" y="8"/>
                    </a:cubicBezTo>
                    <a:cubicBezTo>
                      <a:pt x="198" y="102"/>
                      <a:pt x="130" y="330"/>
                      <a:pt x="160" y="518"/>
                    </a:cubicBezTo>
                    <a:cubicBezTo>
                      <a:pt x="189" y="701"/>
                      <a:pt x="391" y="902"/>
                      <a:pt x="490" y="991"/>
                    </a:cubicBezTo>
                    <a:cubicBezTo>
                      <a:pt x="479" y="1005"/>
                      <a:pt x="479" y="1005"/>
                      <a:pt x="479" y="1005"/>
                    </a:cubicBezTo>
                    <a:cubicBezTo>
                      <a:pt x="473" y="1000"/>
                      <a:pt x="397" y="939"/>
                      <a:pt x="319" y="851"/>
                    </a:cubicBezTo>
                    <a:cubicBezTo>
                      <a:pt x="294" y="867"/>
                      <a:pt x="211" y="914"/>
                      <a:pt x="147" y="858"/>
                    </a:cubicBezTo>
                    <a:cubicBezTo>
                      <a:pt x="147" y="858"/>
                      <a:pt x="219" y="785"/>
                      <a:pt x="282" y="808"/>
                    </a:cubicBezTo>
                    <a:cubicBezTo>
                      <a:pt x="261" y="782"/>
                      <a:pt x="240" y="754"/>
                      <a:pt x="222" y="725"/>
                    </a:cubicBezTo>
                    <a:cubicBezTo>
                      <a:pt x="188" y="741"/>
                      <a:pt x="105" y="768"/>
                      <a:pt x="64" y="691"/>
                    </a:cubicBezTo>
                    <a:cubicBezTo>
                      <a:pt x="64" y="691"/>
                      <a:pt x="129" y="641"/>
                      <a:pt x="191" y="674"/>
                    </a:cubicBezTo>
                    <a:cubicBezTo>
                      <a:pt x="172" y="639"/>
                      <a:pt x="157" y="603"/>
                      <a:pt x="147" y="567"/>
                    </a:cubicBezTo>
                    <a:cubicBezTo>
                      <a:pt x="146" y="563"/>
                      <a:pt x="145" y="559"/>
                      <a:pt x="144" y="554"/>
                    </a:cubicBezTo>
                    <a:cubicBezTo>
                      <a:pt x="143" y="550"/>
                      <a:pt x="142" y="545"/>
                      <a:pt x="141" y="541"/>
                    </a:cubicBezTo>
                    <a:cubicBezTo>
                      <a:pt x="109" y="560"/>
                      <a:pt x="37" y="590"/>
                      <a:pt x="0" y="503"/>
                    </a:cubicBezTo>
                    <a:cubicBezTo>
                      <a:pt x="0" y="503"/>
                      <a:pt x="73" y="445"/>
                      <a:pt x="135" y="503"/>
                    </a:cubicBezTo>
                    <a:cubicBezTo>
                      <a:pt x="130" y="459"/>
                      <a:pt x="130" y="412"/>
                      <a:pt x="133" y="365"/>
                    </a:cubicBezTo>
                    <a:cubicBezTo>
                      <a:pt x="100" y="366"/>
                      <a:pt x="19" y="356"/>
                      <a:pt x="11" y="250"/>
                    </a:cubicBezTo>
                    <a:cubicBezTo>
                      <a:pt x="11" y="250"/>
                      <a:pt x="106" y="248"/>
                      <a:pt x="137" y="320"/>
                    </a:cubicBezTo>
                    <a:cubicBezTo>
                      <a:pt x="144" y="260"/>
                      <a:pt x="155" y="202"/>
                      <a:pt x="166" y="152"/>
                    </a:cubicBezTo>
                    <a:cubicBezTo>
                      <a:pt x="134" y="153"/>
                      <a:pt x="52" y="143"/>
                      <a:pt x="43" y="37"/>
                    </a:cubicBezTo>
                    <a:cubicBezTo>
                      <a:pt x="43" y="37"/>
                      <a:pt x="149" y="34"/>
                      <a:pt x="174" y="119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1996" y="1067"/>
                <a:ext cx="90" cy="125"/>
              </a:xfrm>
              <a:custGeom>
                <a:avLst/>
                <a:gdLst>
                  <a:gd name="T0" fmla="*/ 0 w 118"/>
                  <a:gd name="T1" fmla="*/ 44 h 162"/>
                  <a:gd name="T2" fmla="*/ 86 w 118"/>
                  <a:gd name="T3" fmla="*/ 20 h 162"/>
                  <a:gd name="T4" fmla="*/ 100 w 118"/>
                  <a:gd name="T5" fmla="*/ 96 h 162"/>
                  <a:gd name="T6" fmla="*/ 111 w 118"/>
                  <a:gd name="T7" fmla="*/ 107 h 162"/>
                  <a:gd name="T8" fmla="*/ 118 w 118"/>
                  <a:gd name="T9" fmla="*/ 110 h 162"/>
                  <a:gd name="T10" fmla="*/ 5 w 118"/>
                  <a:gd name="T11" fmla="*/ 162 h 162"/>
                  <a:gd name="T12" fmla="*/ 0 w 118"/>
                  <a:gd name="T13" fmla="*/ 4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62">
                    <a:moveTo>
                      <a:pt x="0" y="44"/>
                    </a:moveTo>
                    <a:cubicBezTo>
                      <a:pt x="0" y="44"/>
                      <a:pt x="60" y="0"/>
                      <a:pt x="86" y="20"/>
                    </a:cubicBezTo>
                    <a:cubicBezTo>
                      <a:pt x="112" y="39"/>
                      <a:pt x="100" y="96"/>
                      <a:pt x="100" y="96"/>
                    </a:cubicBezTo>
                    <a:cubicBezTo>
                      <a:pt x="100" y="96"/>
                      <a:pt x="100" y="96"/>
                      <a:pt x="111" y="107"/>
                    </a:cubicBezTo>
                    <a:cubicBezTo>
                      <a:pt x="113" y="109"/>
                      <a:pt x="115" y="110"/>
                      <a:pt x="118" y="110"/>
                    </a:cubicBezTo>
                    <a:cubicBezTo>
                      <a:pt x="107" y="112"/>
                      <a:pt x="66" y="123"/>
                      <a:pt x="5" y="162"/>
                    </a:cubicBezTo>
                    <a:cubicBezTo>
                      <a:pt x="22" y="97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1800" y="1046"/>
                <a:ext cx="213" cy="319"/>
              </a:xfrm>
              <a:custGeom>
                <a:avLst/>
                <a:gdLst>
                  <a:gd name="T0" fmla="*/ 134 w 276"/>
                  <a:gd name="T1" fmla="*/ 20 h 415"/>
                  <a:gd name="T2" fmla="*/ 135 w 276"/>
                  <a:gd name="T3" fmla="*/ 18 h 415"/>
                  <a:gd name="T4" fmla="*/ 136 w 276"/>
                  <a:gd name="T5" fmla="*/ 20 h 415"/>
                  <a:gd name="T6" fmla="*/ 199 w 276"/>
                  <a:gd name="T7" fmla="*/ 3 h 415"/>
                  <a:gd name="T8" fmla="*/ 254 w 276"/>
                  <a:gd name="T9" fmla="*/ 72 h 415"/>
                  <a:gd name="T10" fmla="*/ 259 w 276"/>
                  <a:gd name="T11" fmla="*/ 190 h 415"/>
                  <a:gd name="T12" fmla="*/ 235 w 276"/>
                  <a:gd name="T13" fmla="*/ 206 h 415"/>
                  <a:gd name="T14" fmla="*/ 62 w 276"/>
                  <a:gd name="T15" fmla="*/ 415 h 415"/>
                  <a:gd name="T16" fmla="*/ 2 w 276"/>
                  <a:gd name="T17" fmla="*/ 350 h 415"/>
                  <a:gd name="T18" fmla="*/ 29 w 276"/>
                  <a:gd name="T19" fmla="*/ 143 h 415"/>
                  <a:gd name="T20" fmla="*/ 134 w 276"/>
                  <a:gd name="T21" fmla="*/ 2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6" h="415">
                    <a:moveTo>
                      <a:pt x="134" y="20"/>
                    </a:moveTo>
                    <a:cubicBezTo>
                      <a:pt x="135" y="18"/>
                      <a:pt x="135" y="18"/>
                      <a:pt x="135" y="18"/>
                    </a:cubicBezTo>
                    <a:cubicBezTo>
                      <a:pt x="136" y="19"/>
                      <a:pt x="136" y="20"/>
                      <a:pt x="136" y="20"/>
                    </a:cubicBezTo>
                    <a:cubicBezTo>
                      <a:pt x="136" y="20"/>
                      <a:pt x="163" y="0"/>
                      <a:pt x="199" y="3"/>
                    </a:cubicBezTo>
                    <a:cubicBezTo>
                      <a:pt x="234" y="6"/>
                      <a:pt x="254" y="72"/>
                      <a:pt x="254" y="72"/>
                    </a:cubicBezTo>
                    <a:cubicBezTo>
                      <a:pt x="254" y="72"/>
                      <a:pt x="276" y="125"/>
                      <a:pt x="259" y="190"/>
                    </a:cubicBezTo>
                    <a:cubicBezTo>
                      <a:pt x="251" y="195"/>
                      <a:pt x="243" y="200"/>
                      <a:pt x="235" y="206"/>
                    </a:cubicBezTo>
                    <a:cubicBezTo>
                      <a:pt x="153" y="263"/>
                      <a:pt x="82" y="373"/>
                      <a:pt x="62" y="415"/>
                    </a:cubicBezTo>
                    <a:cubicBezTo>
                      <a:pt x="44" y="388"/>
                      <a:pt x="22" y="361"/>
                      <a:pt x="2" y="350"/>
                    </a:cubicBezTo>
                    <a:cubicBezTo>
                      <a:pt x="0" y="294"/>
                      <a:pt x="2" y="210"/>
                      <a:pt x="29" y="143"/>
                    </a:cubicBezTo>
                    <a:cubicBezTo>
                      <a:pt x="59" y="69"/>
                      <a:pt x="134" y="20"/>
                      <a:pt x="134" y="20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1655" y="1081"/>
                <a:ext cx="112" cy="257"/>
              </a:xfrm>
              <a:custGeom>
                <a:avLst/>
                <a:gdLst>
                  <a:gd name="T0" fmla="*/ 100 w 145"/>
                  <a:gd name="T1" fmla="*/ 188 h 333"/>
                  <a:gd name="T2" fmla="*/ 145 w 145"/>
                  <a:gd name="T3" fmla="*/ 294 h 333"/>
                  <a:gd name="T4" fmla="*/ 93 w 145"/>
                  <a:gd name="T5" fmla="*/ 333 h 333"/>
                  <a:gd name="T6" fmla="*/ 20 w 145"/>
                  <a:gd name="T7" fmla="*/ 40 h 333"/>
                  <a:gd name="T8" fmla="*/ 70 w 145"/>
                  <a:gd name="T9" fmla="*/ 5 h 333"/>
                  <a:gd name="T10" fmla="*/ 70 w 145"/>
                  <a:gd name="T11" fmla="*/ 3 h 333"/>
                  <a:gd name="T12" fmla="*/ 100 w 145"/>
                  <a:gd name="T13" fmla="*/ 18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33">
                    <a:moveTo>
                      <a:pt x="100" y="188"/>
                    </a:moveTo>
                    <a:cubicBezTo>
                      <a:pt x="101" y="237"/>
                      <a:pt x="125" y="273"/>
                      <a:pt x="145" y="294"/>
                    </a:cubicBezTo>
                    <a:cubicBezTo>
                      <a:pt x="121" y="294"/>
                      <a:pt x="103" y="301"/>
                      <a:pt x="93" y="333"/>
                    </a:cubicBezTo>
                    <a:cubicBezTo>
                      <a:pt x="6" y="251"/>
                      <a:pt x="0" y="80"/>
                      <a:pt x="20" y="40"/>
                    </a:cubicBezTo>
                    <a:cubicBezTo>
                      <a:pt x="40" y="0"/>
                      <a:pt x="70" y="5"/>
                      <a:pt x="70" y="5"/>
                    </a:cubicBezTo>
                    <a:cubicBezTo>
                      <a:pt x="70" y="5"/>
                      <a:pt x="70" y="4"/>
                      <a:pt x="70" y="3"/>
                    </a:cubicBezTo>
                    <a:cubicBezTo>
                      <a:pt x="145" y="10"/>
                      <a:pt x="99" y="110"/>
                      <a:pt x="100" y="1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1822" y="1000"/>
                <a:ext cx="82" cy="84"/>
              </a:xfrm>
              <a:custGeom>
                <a:avLst/>
                <a:gdLst>
                  <a:gd name="T0" fmla="*/ 71 w 107"/>
                  <a:gd name="T1" fmla="*/ 10 h 109"/>
                  <a:gd name="T2" fmla="*/ 107 w 107"/>
                  <a:gd name="T3" fmla="*/ 78 h 109"/>
                  <a:gd name="T4" fmla="*/ 106 w 107"/>
                  <a:gd name="T5" fmla="*/ 80 h 109"/>
                  <a:gd name="T6" fmla="*/ 69 w 107"/>
                  <a:gd name="T7" fmla="*/ 109 h 109"/>
                  <a:gd name="T8" fmla="*/ 0 w 107"/>
                  <a:gd name="T9" fmla="*/ 31 h 109"/>
                  <a:gd name="T10" fmla="*/ 71 w 107"/>
                  <a:gd name="T11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09">
                    <a:moveTo>
                      <a:pt x="71" y="10"/>
                    </a:moveTo>
                    <a:cubicBezTo>
                      <a:pt x="99" y="19"/>
                      <a:pt x="106" y="68"/>
                      <a:pt x="107" y="78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89" y="90"/>
                      <a:pt x="69" y="10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9" y="0"/>
                      <a:pt x="71" y="10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45"/>
              <p:cNvSpPr/>
              <p:nvPr/>
            </p:nvSpPr>
            <p:spPr bwMode="auto">
              <a:xfrm>
                <a:off x="1709" y="996"/>
                <a:ext cx="166" cy="319"/>
              </a:xfrm>
              <a:custGeom>
                <a:avLst/>
                <a:gdLst>
                  <a:gd name="T0" fmla="*/ 146 w 215"/>
                  <a:gd name="T1" fmla="*/ 36 h 415"/>
                  <a:gd name="T2" fmla="*/ 215 w 215"/>
                  <a:gd name="T3" fmla="*/ 114 h 415"/>
                  <a:gd name="T4" fmla="*/ 147 w 215"/>
                  <a:gd name="T5" fmla="*/ 208 h 415"/>
                  <a:gd name="T6" fmla="*/ 120 w 215"/>
                  <a:gd name="T7" fmla="*/ 415 h 415"/>
                  <a:gd name="T8" fmla="*/ 106 w 215"/>
                  <a:gd name="T9" fmla="*/ 409 h 415"/>
                  <a:gd name="T10" fmla="*/ 75 w 215"/>
                  <a:gd name="T11" fmla="*/ 405 h 415"/>
                  <a:gd name="T12" fmla="*/ 30 w 215"/>
                  <a:gd name="T13" fmla="*/ 299 h 415"/>
                  <a:gd name="T14" fmla="*/ 0 w 215"/>
                  <a:gd name="T15" fmla="*/ 114 h 415"/>
                  <a:gd name="T16" fmla="*/ 61 w 215"/>
                  <a:gd name="T17" fmla="*/ 21 h 415"/>
                  <a:gd name="T18" fmla="*/ 146 w 215"/>
                  <a:gd name="T19" fmla="*/ 3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5" h="415">
                    <a:moveTo>
                      <a:pt x="146" y="36"/>
                    </a:moveTo>
                    <a:cubicBezTo>
                      <a:pt x="215" y="114"/>
                      <a:pt x="215" y="114"/>
                      <a:pt x="215" y="114"/>
                    </a:cubicBezTo>
                    <a:cubicBezTo>
                      <a:pt x="191" y="136"/>
                      <a:pt x="163" y="169"/>
                      <a:pt x="147" y="208"/>
                    </a:cubicBezTo>
                    <a:cubicBezTo>
                      <a:pt x="120" y="275"/>
                      <a:pt x="118" y="359"/>
                      <a:pt x="120" y="415"/>
                    </a:cubicBezTo>
                    <a:cubicBezTo>
                      <a:pt x="116" y="412"/>
                      <a:pt x="111" y="410"/>
                      <a:pt x="106" y="409"/>
                    </a:cubicBezTo>
                    <a:cubicBezTo>
                      <a:pt x="95" y="407"/>
                      <a:pt x="85" y="405"/>
                      <a:pt x="75" y="405"/>
                    </a:cubicBezTo>
                    <a:cubicBezTo>
                      <a:pt x="55" y="384"/>
                      <a:pt x="31" y="348"/>
                      <a:pt x="30" y="299"/>
                    </a:cubicBezTo>
                    <a:cubicBezTo>
                      <a:pt x="29" y="221"/>
                      <a:pt x="75" y="121"/>
                      <a:pt x="0" y="114"/>
                    </a:cubicBezTo>
                    <a:cubicBezTo>
                      <a:pt x="2" y="104"/>
                      <a:pt x="15" y="41"/>
                      <a:pt x="61" y="21"/>
                    </a:cubicBezTo>
                    <a:cubicBezTo>
                      <a:pt x="110" y="0"/>
                      <a:pt x="146" y="36"/>
                      <a:pt x="146" y="36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1972" y="1251"/>
                <a:ext cx="174" cy="162"/>
              </a:xfrm>
              <a:custGeom>
                <a:avLst/>
                <a:gdLst>
                  <a:gd name="T0" fmla="*/ 219 w 226"/>
                  <a:gd name="T1" fmla="*/ 74 h 211"/>
                  <a:gd name="T2" fmla="*/ 106 w 226"/>
                  <a:gd name="T3" fmla="*/ 211 h 211"/>
                  <a:gd name="T4" fmla="*/ 0 w 226"/>
                  <a:gd name="T5" fmla="*/ 202 h 211"/>
                  <a:gd name="T6" fmla="*/ 185 w 226"/>
                  <a:gd name="T7" fmla="*/ 30 h 211"/>
                  <a:gd name="T8" fmla="*/ 219 w 226"/>
                  <a:gd name="T9" fmla="*/ 7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11">
                    <a:moveTo>
                      <a:pt x="219" y="74"/>
                    </a:moveTo>
                    <a:cubicBezTo>
                      <a:pt x="212" y="148"/>
                      <a:pt x="106" y="211"/>
                      <a:pt x="106" y="211"/>
                    </a:cubicBezTo>
                    <a:cubicBezTo>
                      <a:pt x="106" y="211"/>
                      <a:pt x="66" y="197"/>
                      <a:pt x="0" y="202"/>
                    </a:cubicBezTo>
                    <a:cubicBezTo>
                      <a:pt x="96" y="130"/>
                      <a:pt x="185" y="30"/>
                      <a:pt x="185" y="30"/>
                    </a:cubicBezTo>
                    <a:cubicBezTo>
                      <a:pt x="185" y="30"/>
                      <a:pt x="226" y="0"/>
                      <a:pt x="219" y="74"/>
                    </a:cubicBezTo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1848" y="1149"/>
                <a:ext cx="312" cy="275"/>
              </a:xfrm>
              <a:custGeom>
                <a:avLst/>
                <a:gdLst>
                  <a:gd name="T0" fmla="*/ 310 w 405"/>
                  <a:gd name="T1" fmla="*/ 4 h 357"/>
                  <a:gd name="T2" fmla="*/ 324 w 405"/>
                  <a:gd name="T3" fmla="*/ 3 h 357"/>
                  <a:gd name="T4" fmla="*/ 376 w 405"/>
                  <a:gd name="T5" fmla="*/ 21 h 357"/>
                  <a:gd name="T6" fmla="*/ 346 w 405"/>
                  <a:gd name="T7" fmla="*/ 162 h 357"/>
                  <a:gd name="T8" fmla="*/ 161 w 405"/>
                  <a:gd name="T9" fmla="*/ 334 h 357"/>
                  <a:gd name="T10" fmla="*/ 45 w 405"/>
                  <a:gd name="T11" fmla="*/ 357 h 357"/>
                  <a:gd name="T12" fmla="*/ 0 w 405"/>
                  <a:gd name="T13" fmla="*/ 281 h 357"/>
                  <a:gd name="T14" fmla="*/ 173 w 405"/>
                  <a:gd name="T15" fmla="*/ 72 h 357"/>
                  <a:gd name="T16" fmla="*/ 310 w 405"/>
                  <a:gd name="T17" fmla="*/ 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5" h="357">
                    <a:moveTo>
                      <a:pt x="310" y="4"/>
                    </a:moveTo>
                    <a:cubicBezTo>
                      <a:pt x="314" y="5"/>
                      <a:pt x="318" y="4"/>
                      <a:pt x="324" y="3"/>
                    </a:cubicBezTo>
                    <a:cubicBezTo>
                      <a:pt x="339" y="2"/>
                      <a:pt x="358" y="0"/>
                      <a:pt x="376" y="21"/>
                    </a:cubicBezTo>
                    <a:cubicBezTo>
                      <a:pt x="405" y="54"/>
                      <a:pt x="346" y="162"/>
                      <a:pt x="346" y="162"/>
                    </a:cubicBezTo>
                    <a:cubicBezTo>
                      <a:pt x="346" y="162"/>
                      <a:pt x="257" y="262"/>
                      <a:pt x="161" y="334"/>
                    </a:cubicBezTo>
                    <a:cubicBezTo>
                      <a:pt x="129" y="336"/>
                      <a:pt x="89" y="342"/>
                      <a:pt x="45" y="357"/>
                    </a:cubicBezTo>
                    <a:cubicBezTo>
                      <a:pt x="45" y="357"/>
                      <a:pt x="26" y="319"/>
                      <a:pt x="0" y="281"/>
                    </a:cubicBezTo>
                    <a:cubicBezTo>
                      <a:pt x="20" y="239"/>
                      <a:pt x="91" y="129"/>
                      <a:pt x="173" y="72"/>
                    </a:cubicBezTo>
                    <a:cubicBezTo>
                      <a:pt x="248" y="20"/>
                      <a:pt x="298" y="6"/>
                      <a:pt x="310" y="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1871" y="1390"/>
                <a:ext cx="205" cy="119"/>
              </a:xfrm>
              <a:custGeom>
                <a:avLst/>
                <a:gdLst>
                  <a:gd name="T0" fmla="*/ 15 w 267"/>
                  <a:gd name="T1" fmla="*/ 44 h 154"/>
                  <a:gd name="T2" fmla="*/ 237 w 267"/>
                  <a:gd name="T3" fmla="*/ 30 h 154"/>
                  <a:gd name="T4" fmla="*/ 218 w 267"/>
                  <a:gd name="T5" fmla="*/ 113 h 154"/>
                  <a:gd name="T6" fmla="*/ 0 w 267"/>
                  <a:gd name="T7" fmla="*/ 130 h 154"/>
                  <a:gd name="T8" fmla="*/ 15 w 267"/>
                  <a:gd name="T9" fmla="*/ 4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154">
                    <a:moveTo>
                      <a:pt x="15" y="44"/>
                    </a:moveTo>
                    <a:cubicBezTo>
                      <a:pt x="149" y="0"/>
                      <a:pt x="237" y="30"/>
                      <a:pt x="237" y="30"/>
                    </a:cubicBezTo>
                    <a:cubicBezTo>
                      <a:pt x="267" y="97"/>
                      <a:pt x="218" y="113"/>
                      <a:pt x="218" y="113"/>
                    </a:cubicBezTo>
                    <a:cubicBezTo>
                      <a:pt x="137" y="154"/>
                      <a:pt x="38" y="138"/>
                      <a:pt x="0" y="130"/>
                    </a:cubicBezTo>
                    <a:cubicBezTo>
                      <a:pt x="45" y="104"/>
                      <a:pt x="15" y="44"/>
                      <a:pt x="15" y="44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1727" y="1303"/>
                <a:ext cx="179" cy="187"/>
              </a:xfrm>
              <a:custGeom>
                <a:avLst/>
                <a:gdLst>
                  <a:gd name="T0" fmla="*/ 83 w 232"/>
                  <a:gd name="T1" fmla="*/ 10 h 243"/>
                  <a:gd name="T2" fmla="*/ 202 w 232"/>
                  <a:gd name="T3" fmla="*/ 157 h 243"/>
                  <a:gd name="T4" fmla="*/ 187 w 232"/>
                  <a:gd name="T5" fmla="*/ 243 h 243"/>
                  <a:gd name="T6" fmla="*/ 171 w 232"/>
                  <a:gd name="T7" fmla="*/ 239 h 243"/>
                  <a:gd name="T8" fmla="*/ 6 w 232"/>
                  <a:gd name="T9" fmla="*/ 51 h 243"/>
                  <a:gd name="T10" fmla="*/ 0 w 232"/>
                  <a:gd name="T11" fmla="*/ 45 h 243"/>
                  <a:gd name="T12" fmla="*/ 83 w 232"/>
                  <a:gd name="T13" fmla="*/ 1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243">
                    <a:moveTo>
                      <a:pt x="83" y="10"/>
                    </a:moveTo>
                    <a:cubicBezTo>
                      <a:pt x="130" y="18"/>
                      <a:pt x="202" y="157"/>
                      <a:pt x="202" y="157"/>
                    </a:cubicBezTo>
                    <a:cubicBezTo>
                      <a:pt x="202" y="157"/>
                      <a:pt x="232" y="217"/>
                      <a:pt x="187" y="243"/>
                    </a:cubicBezTo>
                    <a:cubicBezTo>
                      <a:pt x="177" y="240"/>
                      <a:pt x="171" y="239"/>
                      <a:pt x="171" y="239"/>
                    </a:cubicBezTo>
                    <a:cubicBezTo>
                      <a:pt x="68" y="215"/>
                      <a:pt x="6" y="51"/>
                      <a:pt x="6" y="51"/>
                    </a:cubicBezTo>
                    <a:cubicBezTo>
                      <a:pt x="4" y="49"/>
                      <a:pt x="2" y="47"/>
                      <a:pt x="0" y="45"/>
                    </a:cubicBezTo>
                    <a:cubicBezTo>
                      <a:pt x="13" y="0"/>
                      <a:pt x="44" y="3"/>
                      <a:pt x="83" y="10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Freeform 51"/>
              <p:cNvSpPr/>
              <p:nvPr/>
            </p:nvSpPr>
            <p:spPr bwMode="auto">
              <a:xfrm>
                <a:off x="4708" y="777"/>
                <a:ext cx="809" cy="1796"/>
              </a:xfrm>
              <a:custGeom>
                <a:avLst/>
                <a:gdLst>
                  <a:gd name="T0" fmla="*/ 961 w 1051"/>
                  <a:gd name="T1" fmla="*/ 1393 h 2332"/>
                  <a:gd name="T2" fmla="*/ 742 w 1051"/>
                  <a:gd name="T3" fmla="*/ 594 h 2332"/>
                  <a:gd name="T4" fmla="*/ 374 w 1051"/>
                  <a:gd name="T5" fmla="*/ 0 h 2332"/>
                  <a:gd name="T6" fmla="*/ 562 w 1051"/>
                  <a:gd name="T7" fmla="*/ 347 h 2332"/>
                  <a:gd name="T8" fmla="*/ 353 w 1051"/>
                  <a:gd name="T9" fmla="*/ 337 h 2332"/>
                  <a:gd name="T10" fmla="*/ 573 w 1051"/>
                  <a:gd name="T11" fmla="*/ 362 h 2332"/>
                  <a:gd name="T12" fmla="*/ 615 w 1051"/>
                  <a:gd name="T13" fmla="*/ 481 h 2332"/>
                  <a:gd name="T14" fmla="*/ 573 w 1051"/>
                  <a:gd name="T15" fmla="*/ 540 h 2332"/>
                  <a:gd name="T16" fmla="*/ 851 w 1051"/>
                  <a:gd name="T17" fmla="*/ 885 h 2332"/>
                  <a:gd name="T18" fmla="*/ 717 w 1051"/>
                  <a:gd name="T19" fmla="*/ 814 h 2332"/>
                  <a:gd name="T20" fmla="*/ 683 w 1051"/>
                  <a:gd name="T21" fmla="*/ 750 h 2332"/>
                  <a:gd name="T22" fmla="*/ 628 w 1051"/>
                  <a:gd name="T23" fmla="*/ 716 h 2332"/>
                  <a:gd name="T24" fmla="*/ 566 w 1051"/>
                  <a:gd name="T25" fmla="*/ 764 h 2332"/>
                  <a:gd name="T26" fmla="*/ 693 w 1051"/>
                  <a:gd name="T27" fmla="*/ 866 h 2332"/>
                  <a:gd name="T28" fmla="*/ 336 w 1051"/>
                  <a:gd name="T29" fmla="*/ 727 h 2332"/>
                  <a:gd name="T30" fmla="*/ 328 w 1051"/>
                  <a:gd name="T31" fmla="*/ 659 h 2332"/>
                  <a:gd name="T32" fmla="*/ 281 w 1051"/>
                  <a:gd name="T33" fmla="*/ 652 h 2332"/>
                  <a:gd name="T34" fmla="*/ 257 w 1051"/>
                  <a:gd name="T35" fmla="*/ 619 h 2332"/>
                  <a:gd name="T36" fmla="*/ 201 w 1051"/>
                  <a:gd name="T37" fmla="*/ 591 h 2332"/>
                  <a:gd name="T38" fmla="*/ 151 w 1051"/>
                  <a:gd name="T39" fmla="*/ 625 h 2332"/>
                  <a:gd name="T40" fmla="*/ 256 w 1051"/>
                  <a:gd name="T41" fmla="*/ 670 h 2332"/>
                  <a:gd name="T42" fmla="*/ 224 w 1051"/>
                  <a:gd name="T43" fmla="*/ 724 h 2332"/>
                  <a:gd name="T44" fmla="*/ 309 w 1051"/>
                  <a:gd name="T45" fmla="*/ 740 h 2332"/>
                  <a:gd name="T46" fmla="*/ 244 w 1051"/>
                  <a:gd name="T47" fmla="*/ 868 h 2332"/>
                  <a:gd name="T48" fmla="*/ 8 w 1051"/>
                  <a:gd name="T49" fmla="*/ 749 h 2332"/>
                  <a:gd name="T50" fmla="*/ 556 w 1051"/>
                  <a:gd name="T51" fmla="*/ 878 h 2332"/>
                  <a:gd name="T52" fmla="*/ 953 w 1051"/>
                  <a:gd name="T53" fmla="*/ 1471 h 2332"/>
                  <a:gd name="T54" fmla="*/ 996 w 1051"/>
                  <a:gd name="T55" fmla="*/ 2031 h 2332"/>
                  <a:gd name="T56" fmla="*/ 891 w 1051"/>
                  <a:gd name="T57" fmla="*/ 1880 h 2332"/>
                  <a:gd name="T58" fmla="*/ 782 w 1051"/>
                  <a:gd name="T59" fmla="*/ 1325 h 2332"/>
                  <a:gd name="T60" fmla="*/ 785 w 1051"/>
                  <a:gd name="T61" fmla="*/ 1779 h 2332"/>
                  <a:gd name="T62" fmla="*/ 629 w 1051"/>
                  <a:gd name="T63" fmla="*/ 1589 h 2332"/>
                  <a:gd name="T64" fmla="*/ 581 w 1051"/>
                  <a:gd name="T65" fmla="*/ 1558 h 2332"/>
                  <a:gd name="T66" fmla="*/ 904 w 1051"/>
                  <a:gd name="T67" fmla="*/ 2013 h 2332"/>
                  <a:gd name="T68" fmla="*/ 1006 w 1051"/>
                  <a:gd name="T69" fmla="*/ 2321 h 2332"/>
                  <a:gd name="T70" fmla="*/ 997 w 1051"/>
                  <a:gd name="T71" fmla="*/ 1835 h 2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51" h="2332">
                    <a:moveTo>
                      <a:pt x="991" y="1483"/>
                    </a:moveTo>
                    <a:cubicBezTo>
                      <a:pt x="987" y="1434"/>
                      <a:pt x="965" y="1437"/>
                      <a:pt x="961" y="1393"/>
                    </a:cubicBezTo>
                    <a:cubicBezTo>
                      <a:pt x="958" y="1349"/>
                      <a:pt x="915" y="1147"/>
                      <a:pt x="898" y="1013"/>
                    </a:cubicBezTo>
                    <a:cubicBezTo>
                      <a:pt x="880" y="879"/>
                      <a:pt x="837" y="758"/>
                      <a:pt x="742" y="594"/>
                    </a:cubicBezTo>
                    <a:cubicBezTo>
                      <a:pt x="646" y="431"/>
                      <a:pt x="408" y="98"/>
                      <a:pt x="398" y="39"/>
                    </a:cubicBezTo>
                    <a:cubicBezTo>
                      <a:pt x="395" y="21"/>
                      <a:pt x="385" y="8"/>
                      <a:pt x="374" y="0"/>
                    </a:cubicBezTo>
                    <a:cubicBezTo>
                      <a:pt x="373" y="4"/>
                      <a:pt x="372" y="8"/>
                      <a:pt x="372" y="12"/>
                    </a:cubicBezTo>
                    <a:cubicBezTo>
                      <a:pt x="368" y="58"/>
                      <a:pt x="413" y="153"/>
                      <a:pt x="562" y="347"/>
                    </a:cubicBezTo>
                    <a:cubicBezTo>
                      <a:pt x="557" y="351"/>
                      <a:pt x="549" y="355"/>
                      <a:pt x="536" y="351"/>
                    </a:cubicBezTo>
                    <a:cubicBezTo>
                      <a:pt x="509" y="344"/>
                      <a:pt x="436" y="264"/>
                      <a:pt x="353" y="337"/>
                    </a:cubicBezTo>
                    <a:cubicBezTo>
                      <a:pt x="353" y="337"/>
                      <a:pt x="410" y="441"/>
                      <a:pt x="494" y="409"/>
                    </a:cubicBezTo>
                    <a:cubicBezTo>
                      <a:pt x="537" y="393"/>
                      <a:pt x="561" y="375"/>
                      <a:pt x="573" y="362"/>
                    </a:cubicBezTo>
                    <a:cubicBezTo>
                      <a:pt x="599" y="396"/>
                      <a:pt x="624" y="432"/>
                      <a:pt x="647" y="468"/>
                    </a:cubicBezTo>
                    <a:cubicBezTo>
                      <a:pt x="645" y="474"/>
                      <a:pt x="637" y="488"/>
                      <a:pt x="615" y="481"/>
                    </a:cubicBezTo>
                    <a:cubicBezTo>
                      <a:pt x="588" y="474"/>
                      <a:pt x="515" y="394"/>
                      <a:pt x="432" y="467"/>
                    </a:cubicBezTo>
                    <a:cubicBezTo>
                      <a:pt x="432" y="467"/>
                      <a:pt x="489" y="571"/>
                      <a:pt x="573" y="540"/>
                    </a:cubicBezTo>
                    <a:cubicBezTo>
                      <a:pt x="625" y="520"/>
                      <a:pt x="648" y="499"/>
                      <a:pt x="658" y="486"/>
                    </a:cubicBezTo>
                    <a:cubicBezTo>
                      <a:pt x="762" y="649"/>
                      <a:pt x="840" y="816"/>
                      <a:pt x="851" y="885"/>
                    </a:cubicBezTo>
                    <a:cubicBezTo>
                      <a:pt x="851" y="885"/>
                      <a:pt x="889" y="977"/>
                      <a:pt x="841" y="964"/>
                    </a:cubicBezTo>
                    <a:cubicBezTo>
                      <a:pt x="793" y="951"/>
                      <a:pt x="719" y="858"/>
                      <a:pt x="717" y="814"/>
                    </a:cubicBezTo>
                    <a:cubicBezTo>
                      <a:pt x="716" y="769"/>
                      <a:pt x="745" y="740"/>
                      <a:pt x="730" y="720"/>
                    </a:cubicBezTo>
                    <a:cubicBezTo>
                      <a:pt x="715" y="700"/>
                      <a:pt x="683" y="746"/>
                      <a:pt x="683" y="750"/>
                    </a:cubicBezTo>
                    <a:cubicBezTo>
                      <a:pt x="684" y="752"/>
                      <a:pt x="675" y="742"/>
                      <a:pt x="664" y="732"/>
                    </a:cubicBezTo>
                    <a:cubicBezTo>
                      <a:pt x="652" y="721"/>
                      <a:pt x="637" y="711"/>
                      <a:pt x="628" y="716"/>
                    </a:cubicBezTo>
                    <a:cubicBezTo>
                      <a:pt x="612" y="725"/>
                      <a:pt x="648" y="786"/>
                      <a:pt x="648" y="786"/>
                    </a:cubicBezTo>
                    <a:cubicBezTo>
                      <a:pt x="648" y="786"/>
                      <a:pt x="571" y="752"/>
                      <a:pt x="566" y="764"/>
                    </a:cubicBezTo>
                    <a:cubicBezTo>
                      <a:pt x="562" y="776"/>
                      <a:pt x="652" y="806"/>
                      <a:pt x="664" y="818"/>
                    </a:cubicBezTo>
                    <a:cubicBezTo>
                      <a:pt x="676" y="830"/>
                      <a:pt x="693" y="866"/>
                      <a:pt x="693" y="866"/>
                    </a:cubicBezTo>
                    <a:cubicBezTo>
                      <a:pt x="693" y="866"/>
                      <a:pt x="592" y="835"/>
                      <a:pt x="455" y="836"/>
                    </a:cubicBezTo>
                    <a:cubicBezTo>
                      <a:pt x="431" y="819"/>
                      <a:pt x="379" y="778"/>
                      <a:pt x="336" y="727"/>
                    </a:cubicBezTo>
                    <a:cubicBezTo>
                      <a:pt x="366" y="708"/>
                      <a:pt x="374" y="643"/>
                      <a:pt x="374" y="643"/>
                    </a:cubicBezTo>
                    <a:cubicBezTo>
                      <a:pt x="373" y="612"/>
                      <a:pt x="344" y="635"/>
                      <a:pt x="328" y="659"/>
                    </a:cubicBezTo>
                    <a:cubicBezTo>
                      <a:pt x="323" y="667"/>
                      <a:pt x="314" y="675"/>
                      <a:pt x="302" y="683"/>
                    </a:cubicBezTo>
                    <a:cubicBezTo>
                      <a:pt x="295" y="673"/>
                      <a:pt x="288" y="663"/>
                      <a:pt x="281" y="652"/>
                    </a:cubicBezTo>
                    <a:cubicBezTo>
                      <a:pt x="298" y="607"/>
                      <a:pt x="284" y="454"/>
                      <a:pt x="259" y="481"/>
                    </a:cubicBezTo>
                    <a:cubicBezTo>
                      <a:pt x="259" y="481"/>
                      <a:pt x="280" y="596"/>
                      <a:pt x="257" y="619"/>
                    </a:cubicBezTo>
                    <a:cubicBezTo>
                      <a:pt x="209" y="550"/>
                      <a:pt x="161" y="482"/>
                      <a:pt x="158" y="488"/>
                    </a:cubicBezTo>
                    <a:cubicBezTo>
                      <a:pt x="153" y="496"/>
                      <a:pt x="152" y="514"/>
                      <a:pt x="201" y="591"/>
                    </a:cubicBezTo>
                    <a:cubicBezTo>
                      <a:pt x="208" y="602"/>
                      <a:pt x="217" y="614"/>
                      <a:pt x="226" y="628"/>
                    </a:cubicBezTo>
                    <a:cubicBezTo>
                      <a:pt x="193" y="631"/>
                      <a:pt x="151" y="625"/>
                      <a:pt x="151" y="625"/>
                    </a:cubicBezTo>
                    <a:cubicBezTo>
                      <a:pt x="151" y="625"/>
                      <a:pt x="137" y="630"/>
                      <a:pt x="157" y="644"/>
                    </a:cubicBezTo>
                    <a:cubicBezTo>
                      <a:pt x="174" y="656"/>
                      <a:pt x="224" y="675"/>
                      <a:pt x="256" y="670"/>
                    </a:cubicBezTo>
                    <a:cubicBezTo>
                      <a:pt x="263" y="679"/>
                      <a:pt x="271" y="689"/>
                      <a:pt x="278" y="699"/>
                    </a:cubicBezTo>
                    <a:cubicBezTo>
                      <a:pt x="257" y="711"/>
                      <a:pt x="236" y="721"/>
                      <a:pt x="224" y="724"/>
                    </a:cubicBezTo>
                    <a:cubicBezTo>
                      <a:pt x="201" y="731"/>
                      <a:pt x="193" y="745"/>
                      <a:pt x="216" y="754"/>
                    </a:cubicBezTo>
                    <a:cubicBezTo>
                      <a:pt x="235" y="761"/>
                      <a:pt x="277" y="752"/>
                      <a:pt x="309" y="740"/>
                    </a:cubicBezTo>
                    <a:cubicBezTo>
                      <a:pt x="342" y="781"/>
                      <a:pt x="374" y="819"/>
                      <a:pt x="396" y="839"/>
                    </a:cubicBezTo>
                    <a:cubicBezTo>
                      <a:pt x="347" y="843"/>
                      <a:pt x="296" y="852"/>
                      <a:pt x="244" y="868"/>
                    </a:cubicBezTo>
                    <a:cubicBezTo>
                      <a:pt x="15" y="938"/>
                      <a:pt x="34" y="732"/>
                      <a:pt x="34" y="732"/>
                    </a:cubicBezTo>
                    <a:cubicBezTo>
                      <a:pt x="34" y="732"/>
                      <a:pt x="16" y="707"/>
                      <a:pt x="8" y="749"/>
                    </a:cubicBezTo>
                    <a:cubicBezTo>
                      <a:pt x="0" y="790"/>
                      <a:pt x="28" y="926"/>
                      <a:pt x="172" y="913"/>
                    </a:cubicBezTo>
                    <a:cubicBezTo>
                      <a:pt x="316" y="900"/>
                      <a:pt x="348" y="837"/>
                      <a:pt x="556" y="878"/>
                    </a:cubicBezTo>
                    <a:cubicBezTo>
                      <a:pt x="764" y="919"/>
                      <a:pt x="825" y="1020"/>
                      <a:pt x="865" y="1132"/>
                    </a:cubicBezTo>
                    <a:cubicBezTo>
                      <a:pt x="905" y="1244"/>
                      <a:pt x="945" y="1374"/>
                      <a:pt x="953" y="1471"/>
                    </a:cubicBezTo>
                    <a:cubicBezTo>
                      <a:pt x="961" y="1569"/>
                      <a:pt x="956" y="1700"/>
                      <a:pt x="966" y="1784"/>
                    </a:cubicBezTo>
                    <a:cubicBezTo>
                      <a:pt x="976" y="1867"/>
                      <a:pt x="996" y="2031"/>
                      <a:pt x="996" y="2031"/>
                    </a:cubicBezTo>
                    <a:cubicBezTo>
                      <a:pt x="996" y="2031"/>
                      <a:pt x="1006" y="2082"/>
                      <a:pt x="999" y="2087"/>
                    </a:cubicBezTo>
                    <a:cubicBezTo>
                      <a:pt x="992" y="2093"/>
                      <a:pt x="883" y="1951"/>
                      <a:pt x="891" y="1880"/>
                    </a:cubicBezTo>
                    <a:cubicBezTo>
                      <a:pt x="899" y="1809"/>
                      <a:pt x="950" y="1796"/>
                      <a:pt x="907" y="1650"/>
                    </a:cubicBezTo>
                    <a:cubicBezTo>
                      <a:pt x="864" y="1504"/>
                      <a:pt x="814" y="1329"/>
                      <a:pt x="782" y="1325"/>
                    </a:cubicBezTo>
                    <a:cubicBezTo>
                      <a:pt x="750" y="1320"/>
                      <a:pt x="719" y="1413"/>
                      <a:pt x="725" y="1523"/>
                    </a:cubicBezTo>
                    <a:cubicBezTo>
                      <a:pt x="730" y="1632"/>
                      <a:pt x="763" y="1736"/>
                      <a:pt x="785" y="1779"/>
                    </a:cubicBezTo>
                    <a:cubicBezTo>
                      <a:pt x="808" y="1822"/>
                      <a:pt x="817" y="1852"/>
                      <a:pt x="797" y="1842"/>
                    </a:cubicBezTo>
                    <a:cubicBezTo>
                      <a:pt x="776" y="1831"/>
                      <a:pt x="662" y="1703"/>
                      <a:pt x="629" y="1589"/>
                    </a:cubicBezTo>
                    <a:cubicBezTo>
                      <a:pt x="596" y="1474"/>
                      <a:pt x="584" y="1470"/>
                      <a:pt x="578" y="1471"/>
                    </a:cubicBezTo>
                    <a:cubicBezTo>
                      <a:pt x="572" y="1471"/>
                      <a:pt x="554" y="1471"/>
                      <a:pt x="581" y="1558"/>
                    </a:cubicBezTo>
                    <a:cubicBezTo>
                      <a:pt x="607" y="1645"/>
                      <a:pt x="665" y="1783"/>
                      <a:pt x="794" y="1888"/>
                    </a:cubicBezTo>
                    <a:cubicBezTo>
                      <a:pt x="794" y="1888"/>
                      <a:pt x="871" y="1961"/>
                      <a:pt x="904" y="2013"/>
                    </a:cubicBezTo>
                    <a:cubicBezTo>
                      <a:pt x="938" y="2066"/>
                      <a:pt x="989" y="2202"/>
                      <a:pt x="996" y="2257"/>
                    </a:cubicBezTo>
                    <a:cubicBezTo>
                      <a:pt x="1003" y="2313"/>
                      <a:pt x="1006" y="2321"/>
                      <a:pt x="1006" y="2321"/>
                    </a:cubicBezTo>
                    <a:cubicBezTo>
                      <a:pt x="1051" y="2332"/>
                      <a:pt x="1051" y="2332"/>
                      <a:pt x="1051" y="2332"/>
                    </a:cubicBezTo>
                    <a:cubicBezTo>
                      <a:pt x="1040" y="2219"/>
                      <a:pt x="1008" y="1918"/>
                      <a:pt x="997" y="1835"/>
                    </a:cubicBezTo>
                    <a:cubicBezTo>
                      <a:pt x="984" y="1731"/>
                      <a:pt x="995" y="1531"/>
                      <a:pt x="991" y="1483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52"/>
              <p:cNvSpPr/>
              <p:nvPr/>
            </p:nvSpPr>
            <p:spPr bwMode="auto">
              <a:xfrm>
                <a:off x="4996" y="755"/>
                <a:ext cx="598" cy="1825"/>
              </a:xfrm>
              <a:custGeom>
                <a:avLst/>
                <a:gdLst>
                  <a:gd name="T0" fmla="*/ 690 w 778"/>
                  <a:gd name="T1" fmla="*/ 1131 h 2369"/>
                  <a:gd name="T2" fmla="*/ 692 w 778"/>
                  <a:gd name="T3" fmla="*/ 1015 h 2369"/>
                  <a:gd name="T4" fmla="*/ 637 w 778"/>
                  <a:gd name="T5" fmla="*/ 1091 h 2369"/>
                  <a:gd name="T6" fmla="*/ 592 w 778"/>
                  <a:gd name="T7" fmla="*/ 1034 h 2369"/>
                  <a:gd name="T8" fmla="*/ 631 w 778"/>
                  <a:gd name="T9" fmla="*/ 1164 h 2369"/>
                  <a:gd name="T10" fmla="*/ 632 w 778"/>
                  <a:gd name="T11" fmla="*/ 1175 h 2369"/>
                  <a:gd name="T12" fmla="*/ 628 w 778"/>
                  <a:gd name="T13" fmla="*/ 1197 h 2369"/>
                  <a:gd name="T14" fmla="*/ 591 w 778"/>
                  <a:gd name="T15" fmla="*/ 1206 h 2369"/>
                  <a:gd name="T16" fmla="*/ 538 w 778"/>
                  <a:gd name="T17" fmla="*/ 934 h 2369"/>
                  <a:gd name="T18" fmla="*/ 535 w 778"/>
                  <a:gd name="T19" fmla="*/ 590 h 2369"/>
                  <a:gd name="T20" fmla="*/ 539 w 778"/>
                  <a:gd name="T21" fmla="*/ 571 h 2369"/>
                  <a:gd name="T22" fmla="*/ 647 w 778"/>
                  <a:gd name="T23" fmla="*/ 553 h 2369"/>
                  <a:gd name="T24" fmla="*/ 549 w 778"/>
                  <a:gd name="T25" fmla="*/ 533 h 2369"/>
                  <a:gd name="T26" fmla="*/ 560 w 778"/>
                  <a:gd name="T27" fmla="*/ 500 h 2369"/>
                  <a:gd name="T28" fmla="*/ 617 w 778"/>
                  <a:gd name="T29" fmla="*/ 474 h 2369"/>
                  <a:gd name="T30" fmla="*/ 575 w 778"/>
                  <a:gd name="T31" fmla="*/ 457 h 2369"/>
                  <a:gd name="T32" fmla="*/ 595 w 778"/>
                  <a:gd name="T33" fmla="*/ 414 h 2369"/>
                  <a:gd name="T34" fmla="*/ 595 w 778"/>
                  <a:gd name="T35" fmla="*/ 392 h 2369"/>
                  <a:gd name="T36" fmla="*/ 568 w 778"/>
                  <a:gd name="T37" fmla="*/ 418 h 2369"/>
                  <a:gd name="T38" fmla="*/ 559 w 778"/>
                  <a:gd name="T39" fmla="*/ 369 h 2369"/>
                  <a:gd name="T40" fmla="*/ 559 w 778"/>
                  <a:gd name="T41" fmla="*/ 431 h 2369"/>
                  <a:gd name="T42" fmla="*/ 539 w 778"/>
                  <a:gd name="T43" fmla="*/ 466 h 2369"/>
                  <a:gd name="T44" fmla="*/ 516 w 778"/>
                  <a:gd name="T45" fmla="*/ 385 h 2369"/>
                  <a:gd name="T46" fmla="*/ 526 w 778"/>
                  <a:gd name="T47" fmla="*/ 492 h 2369"/>
                  <a:gd name="T48" fmla="*/ 521 w 778"/>
                  <a:gd name="T49" fmla="*/ 505 h 2369"/>
                  <a:gd name="T50" fmla="*/ 490 w 778"/>
                  <a:gd name="T51" fmla="*/ 455 h 2369"/>
                  <a:gd name="T52" fmla="*/ 506 w 778"/>
                  <a:gd name="T53" fmla="*/ 552 h 2369"/>
                  <a:gd name="T54" fmla="*/ 481 w 778"/>
                  <a:gd name="T55" fmla="*/ 724 h 2369"/>
                  <a:gd name="T56" fmla="*/ 443 w 778"/>
                  <a:gd name="T57" fmla="*/ 719 h 2369"/>
                  <a:gd name="T58" fmla="*/ 318 w 778"/>
                  <a:gd name="T59" fmla="*/ 501 h 2369"/>
                  <a:gd name="T60" fmla="*/ 390 w 778"/>
                  <a:gd name="T61" fmla="*/ 318 h 2369"/>
                  <a:gd name="T62" fmla="*/ 329 w 778"/>
                  <a:gd name="T63" fmla="*/ 454 h 2369"/>
                  <a:gd name="T64" fmla="*/ 307 w 778"/>
                  <a:gd name="T65" fmla="*/ 485 h 2369"/>
                  <a:gd name="T66" fmla="*/ 233 w 778"/>
                  <a:gd name="T67" fmla="*/ 372 h 2369"/>
                  <a:gd name="T68" fmla="*/ 309 w 778"/>
                  <a:gd name="T69" fmla="*/ 187 h 2369"/>
                  <a:gd name="T70" fmla="*/ 244 w 778"/>
                  <a:gd name="T71" fmla="*/ 302 h 2369"/>
                  <a:gd name="T72" fmla="*/ 216 w 778"/>
                  <a:gd name="T73" fmla="*/ 347 h 2369"/>
                  <a:gd name="T74" fmla="*/ 57 w 778"/>
                  <a:gd name="T75" fmla="*/ 106 h 2369"/>
                  <a:gd name="T76" fmla="*/ 34 w 778"/>
                  <a:gd name="T77" fmla="*/ 19 h 2369"/>
                  <a:gd name="T78" fmla="*/ 0 w 778"/>
                  <a:gd name="T79" fmla="*/ 28 h 2369"/>
                  <a:gd name="T80" fmla="*/ 24 w 778"/>
                  <a:gd name="T81" fmla="*/ 67 h 2369"/>
                  <a:gd name="T82" fmla="*/ 368 w 778"/>
                  <a:gd name="T83" fmla="*/ 622 h 2369"/>
                  <a:gd name="T84" fmla="*/ 524 w 778"/>
                  <a:gd name="T85" fmla="*/ 1041 h 2369"/>
                  <a:gd name="T86" fmla="*/ 587 w 778"/>
                  <a:gd name="T87" fmla="*/ 1421 h 2369"/>
                  <a:gd name="T88" fmla="*/ 617 w 778"/>
                  <a:gd name="T89" fmla="*/ 1511 h 2369"/>
                  <a:gd name="T90" fmla="*/ 623 w 778"/>
                  <a:gd name="T91" fmla="*/ 1863 h 2369"/>
                  <a:gd name="T92" fmla="*/ 677 w 778"/>
                  <a:gd name="T93" fmla="*/ 2360 h 2369"/>
                  <a:gd name="T94" fmla="*/ 710 w 778"/>
                  <a:gd name="T95" fmla="*/ 2369 h 2369"/>
                  <a:gd name="T96" fmla="*/ 654 w 778"/>
                  <a:gd name="T97" fmla="*/ 1942 h 2369"/>
                  <a:gd name="T98" fmla="*/ 650 w 778"/>
                  <a:gd name="T99" fmla="*/ 1596 h 2369"/>
                  <a:gd name="T100" fmla="*/ 649 w 778"/>
                  <a:gd name="T101" fmla="*/ 1358 h 2369"/>
                  <a:gd name="T102" fmla="*/ 653 w 778"/>
                  <a:gd name="T103" fmla="*/ 1186 h 2369"/>
                  <a:gd name="T104" fmla="*/ 672 w 778"/>
                  <a:gd name="T105" fmla="*/ 1162 h 2369"/>
                  <a:gd name="T106" fmla="*/ 778 w 778"/>
                  <a:gd name="T107" fmla="*/ 1150 h 2369"/>
                  <a:gd name="T108" fmla="*/ 690 w 778"/>
                  <a:gd name="T109" fmla="*/ 1131 h 2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8" h="2369">
                    <a:moveTo>
                      <a:pt x="690" y="1131"/>
                    </a:moveTo>
                    <a:cubicBezTo>
                      <a:pt x="707" y="1097"/>
                      <a:pt x="716" y="1054"/>
                      <a:pt x="692" y="1015"/>
                    </a:cubicBezTo>
                    <a:cubicBezTo>
                      <a:pt x="692" y="1015"/>
                      <a:pt x="653" y="1034"/>
                      <a:pt x="637" y="1091"/>
                    </a:cubicBezTo>
                    <a:cubicBezTo>
                      <a:pt x="621" y="1052"/>
                      <a:pt x="592" y="1034"/>
                      <a:pt x="592" y="1034"/>
                    </a:cubicBezTo>
                    <a:cubicBezTo>
                      <a:pt x="579" y="1094"/>
                      <a:pt x="612" y="1142"/>
                      <a:pt x="631" y="1164"/>
                    </a:cubicBezTo>
                    <a:cubicBezTo>
                      <a:pt x="631" y="1167"/>
                      <a:pt x="631" y="1171"/>
                      <a:pt x="632" y="1175"/>
                    </a:cubicBezTo>
                    <a:cubicBezTo>
                      <a:pt x="630" y="1181"/>
                      <a:pt x="630" y="1189"/>
                      <a:pt x="628" y="1197"/>
                    </a:cubicBezTo>
                    <a:cubicBezTo>
                      <a:pt x="624" y="1223"/>
                      <a:pt x="624" y="1342"/>
                      <a:pt x="591" y="1206"/>
                    </a:cubicBezTo>
                    <a:cubicBezTo>
                      <a:pt x="558" y="1071"/>
                      <a:pt x="552" y="979"/>
                      <a:pt x="538" y="934"/>
                    </a:cubicBezTo>
                    <a:cubicBezTo>
                      <a:pt x="525" y="888"/>
                      <a:pt x="507" y="709"/>
                      <a:pt x="535" y="590"/>
                    </a:cubicBezTo>
                    <a:cubicBezTo>
                      <a:pt x="536" y="584"/>
                      <a:pt x="538" y="577"/>
                      <a:pt x="539" y="571"/>
                    </a:cubicBezTo>
                    <a:cubicBezTo>
                      <a:pt x="570" y="571"/>
                      <a:pt x="648" y="571"/>
                      <a:pt x="647" y="553"/>
                    </a:cubicBezTo>
                    <a:cubicBezTo>
                      <a:pt x="646" y="535"/>
                      <a:pt x="575" y="533"/>
                      <a:pt x="549" y="533"/>
                    </a:cubicBezTo>
                    <a:cubicBezTo>
                      <a:pt x="553" y="521"/>
                      <a:pt x="556" y="510"/>
                      <a:pt x="560" y="500"/>
                    </a:cubicBezTo>
                    <a:cubicBezTo>
                      <a:pt x="582" y="501"/>
                      <a:pt x="616" y="498"/>
                      <a:pt x="617" y="474"/>
                    </a:cubicBezTo>
                    <a:cubicBezTo>
                      <a:pt x="619" y="452"/>
                      <a:pt x="595" y="453"/>
                      <a:pt x="575" y="457"/>
                    </a:cubicBezTo>
                    <a:cubicBezTo>
                      <a:pt x="587" y="429"/>
                      <a:pt x="595" y="414"/>
                      <a:pt x="595" y="414"/>
                    </a:cubicBezTo>
                    <a:cubicBezTo>
                      <a:pt x="595" y="414"/>
                      <a:pt x="607" y="395"/>
                      <a:pt x="595" y="392"/>
                    </a:cubicBezTo>
                    <a:cubicBezTo>
                      <a:pt x="590" y="391"/>
                      <a:pt x="579" y="402"/>
                      <a:pt x="568" y="418"/>
                    </a:cubicBezTo>
                    <a:cubicBezTo>
                      <a:pt x="567" y="399"/>
                      <a:pt x="566" y="371"/>
                      <a:pt x="559" y="369"/>
                    </a:cubicBezTo>
                    <a:cubicBezTo>
                      <a:pt x="551" y="367"/>
                      <a:pt x="556" y="406"/>
                      <a:pt x="559" y="431"/>
                    </a:cubicBezTo>
                    <a:cubicBezTo>
                      <a:pt x="552" y="442"/>
                      <a:pt x="545" y="454"/>
                      <a:pt x="539" y="466"/>
                    </a:cubicBezTo>
                    <a:cubicBezTo>
                      <a:pt x="536" y="434"/>
                      <a:pt x="529" y="384"/>
                      <a:pt x="516" y="385"/>
                    </a:cubicBezTo>
                    <a:cubicBezTo>
                      <a:pt x="502" y="385"/>
                      <a:pt x="518" y="457"/>
                      <a:pt x="526" y="492"/>
                    </a:cubicBezTo>
                    <a:cubicBezTo>
                      <a:pt x="524" y="497"/>
                      <a:pt x="523" y="501"/>
                      <a:pt x="521" y="505"/>
                    </a:cubicBezTo>
                    <a:cubicBezTo>
                      <a:pt x="513" y="479"/>
                      <a:pt x="502" y="450"/>
                      <a:pt x="490" y="455"/>
                    </a:cubicBezTo>
                    <a:cubicBezTo>
                      <a:pt x="470" y="463"/>
                      <a:pt x="498" y="533"/>
                      <a:pt x="506" y="552"/>
                    </a:cubicBezTo>
                    <a:cubicBezTo>
                      <a:pt x="491" y="605"/>
                      <a:pt x="480" y="675"/>
                      <a:pt x="481" y="724"/>
                    </a:cubicBezTo>
                    <a:cubicBezTo>
                      <a:pt x="482" y="788"/>
                      <a:pt x="469" y="782"/>
                      <a:pt x="443" y="719"/>
                    </a:cubicBezTo>
                    <a:cubicBezTo>
                      <a:pt x="426" y="677"/>
                      <a:pt x="376" y="592"/>
                      <a:pt x="318" y="501"/>
                    </a:cubicBezTo>
                    <a:cubicBezTo>
                      <a:pt x="456" y="450"/>
                      <a:pt x="390" y="318"/>
                      <a:pt x="390" y="318"/>
                    </a:cubicBezTo>
                    <a:cubicBezTo>
                      <a:pt x="308" y="357"/>
                      <a:pt x="325" y="426"/>
                      <a:pt x="329" y="454"/>
                    </a:cubicBezTo>
                    <a:cubicBezTo>
                      <a:pt x="331" y="471"/>
                      <a:pt x="318" y="480"/>
                      <a:pt x="307" y="485"/>
                    </a:cubicBezTo>
                    <a:cubicBezTo>
                      <a:pt x="283" y="447"/>
                      <a:pt x="258" y="408"/>
                      <a:pt x="233" y="372"/>
                    </a:cubicBezTo>
                    <a:cubicBezTo>
                      <a:pt x="400" y="285"/>
                      <a:pt x="309" y="187"/>
                      <a:pt x="309" y="187"/>
                    </a:cubicBezTo>
                    <a:cubicBezTo>
                      <a:pt x="221" y="211"/>
                      <a:pt x="250" y="253"/>
                      <a:pt x="244" y="302"/>
                    </a:cubicBezTo>
                    <a:cubicBezTo>
                      <a:pt x="241" y="332"/>
                      <a:pt x="226" y="343"/>
                      <a:pt x="216" y="347"/>
                    </a:cubicBezTo>
                    <a:cubicBezTo>
                      <a:pt x="129" y="221"/>
                      <a:pt x="66" y="150"/>
                      <a:pt x="57" y="106"/>
                    </a:cubicBezTo>
                    <a:cubicBezTo>
                      <a:pt x="48" y="61"/>
                      <a:pt x="43" y="31"/>
                      <a:pt x="34" y="19"/>
                    </a:cubicBezTo>
                    <a:cubicBezTo>
                      <a:pt x="34" y="19"/>
                      <a:pt x="8" y="0"/>
                      <a:pt x="0" y="28"/>
                    </a:cubicBezTo>
                    <a:cubicBezTo>
                      <a:pt x="11" y="36"/>
                      <a:pt x="21" y="49"/>
                      <a:pt x="24" y="67"/>
                    </a:cubicBezTo>
                    <a:cubicBezTo>
                      <a:pt x="34" y="126"/>
                      <a:pt x="272" y="459"/>
                      <a:pt x="368" y="622"/>
                    </a:cubicBezTo>
                    <a:cubicBezTo>
                      <a:pt x="463" y="786"/>
                      <a:pt x="506" y="907"/>
                      <a:pt x="524" y="1041"/>
                    </a:cubicBezTo>
                    <a:cubicBezTo>
                      <a:pt x="541" y="1175"/>
                      <a:pt x="584" y="1377"/>
                      <a:pt x="587" y="1421"/>
                    </a:cubicBezTo>
                    <a:cubicBezTo>
                      <a:pt x="591" y="1465"/>
                      <a:pt x="613" y="1462"/>
                      <a:pt x="617" y="1511"/>
                    </a:cubicBezTo>
                    <a:cubicBezTo>
                      <a:pt x="621" y="1559"/>
                      <a:pt x="610" y="1759"/>
                      <a:pt x="623" y="1863"/>
                    </a:cubicBezTo>
                    <a:cubicBezTo>
                      <a:pt x="634" y="1946"/>
                      <a:pt x="666" y="2247"/>
                      <a:pt x="677" y="2360"/>
                    </a:cubicBezTo>
                    <a:cubicBezTo>
                      <a:pt x="710" y="2369"/>
                      <a:pt x="710" y="2369"/>
                      <a:pt x="710" y="2369"/>
                    </a:cubicBezTo>
                    <a:cubicBezTo>
                      <a:pt x="710" y="2369"/>
                      <a:pt x="663" y="2052"/>
                      <a:pt x="654" y="1942"/>
                    </a:cubicBezTo>
                    <a:cubicBezTo>
                      <a:pt x="645" y="1831"/>
                      <a:pt x="643" y="1710"/>
                      <a:pt x="650" y="1596"/>
                    </a:cubicBezTo>
                    <a:cubicBezTo>
                      <a:pt x="657" y="1482"/>
                      <a:pt x="665" y="1430"/>
                      <a:pt x="649" y="1358"/>
                    </a:cubicBezTo>
                    <a:cubicBezTo>
                      <a:pt x="637" y="1300"/>
                      <a:pt x="648" y="1217"/>
                      <a:pt x="653" y="1186"/>
                    </a:cubicBezTo>
                    <a:cubicBezTo>
                      <a:pt x="659" y="1180"/>
                      <a:pt x="665" y="1171"/>
                      <a:pt x="672" y="1162"/>
                    </a:cubicBezTo>
                    <a:cubicBezTo>
                      <a:pt x="727" y="1199"/>
                      <a:pt x="778" y="1150"/>
                      <a:pt x="778" y="1150"/>
                    </a:cubicBezTo>
                    <a:cubicBezTo>
                      <a:pt x="749" y="1126"/>
                      <a:pt x="715" y="1126"/>
                      <a:pt x="690" y="113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53"/>
              <p:cNvSpPr>
                <a:spLocks noEditPoints="1"/>
              </p:cNvSpPr>
              <p:nvPr/>
            </p:nvSpPr>
            <p:spPr bwMode="auto">
              <a:xfrm>
                <a:off x="5005" y="923"/>
                <a:ext cx="556" cy="1269"/>
              </a:xfrm>
              <a:custGeom>
                <a:avLst/>
                <a:gdLst>
                  <a:gd name="T0" fmla="*/ 478 w 723"/>
                  <a:gd name="T1" fmla="*/ 1395 h 1649"/>
                  <a:gd name="T2" fmla="*/ 464 w 723"/>
                  <a:gd name="T3" fmla="*/ 1399 h 1649"/>
                  <a:gd name="T4" fmla="*/ 439 w 723"/>
                  <a:gd name="T5" fmla="*/ 1453 h 1649"/>
                  <a:gd name="T6" fmla="*/ 437 w 723"/>
                  <a:gd name="T7" fmla="*/ 1442 h 1649"/>
                  <a:gd name="T8" fmla="*/ 426 w 723"/>
                  <a:gd name="T9" fmla="*/ 1371 h 1649"/>
                  <a:gd name="T10" fmla="*/ 447 w 723"/>
                  <a:gd name="T11" fmla="*/ 1314 h 1649"/>
                  <a:gd name="T12" fmla="*/ 441 w 723"/>
                  <a:gd name="T13" fmla="*/ 1299 h 1649"/>
                  <a:gd name="T14" fmla="*/ 422 w 723"/>
                  <a:gd name="T15" fmla="*/ 1343 h 1649"/>
                  <a:gd name="T16" fmla="*/ 410 w 723"/>
                  <a:gd name="T17" fmla="*/ 1262 h 1649"/>
                  <a:gd name="T18" fmla="*/ 403 w 723"/>
                  <a:gd name="T19" fmla="*/ 1194 h 1649"/>
                  <a:gd name="T20" fmla="*/ 384 w 723"/>
                  <a:gd name="T21" fmla="*/ 1208 h 1649"/>
                  <a:gd name="T22" fmla="*/ 394 w 723"/>
                  <a:gd name="T23" fmla="*/ 1345 h 1649"/>
                  <a:gd name="T24" fmla="*/ 365 w 723"/>
                  <a:gd name="T25" fmla="*/ 1298 h 1649"/>
                  <a:gd name="T26" fmla="*/ 398 w 723"/>
                  <a:gd name="T27" fmla="*/ 1375 h 1649"/>
                  <a:gd name="T28" fmla="*/ 410 w 723"/>
                  <a:gd name="T29" fmla="*/ 1466 h 1649"/>
                  <a:gd name="T30" fmla="*/ 360 w 723"/>
                  <a:gd name="T31" fmla="*/ 1387 h 1649"/>
                  <a:gd name="T32" fmla="*/ 386 w 723"/>
                  <a:gd name="T33" fmla="*/ 1469 h 1649"/>
                  <a:gd name="T34" fmla="*/ 415 w 723"/>
                  <a:gd name="T35" fmla="*/ 1496 h 1649"/>
                  <a:gd name="T36" fmla="*/ 421 w 723"/>
                  <a:gd name="T37" fmla="*/ 1525 h 1649"/>
                  <a:gd name="T38" fmla="*/ 473 w 723"/>
                  <a:gd name="T39" fmla="*/ 1635 h 1649"/>
                  <a:gd name="T40" fmla="*/ 446 w 723"/>
                  <a:gd name="T41" fmla="*/ 1486 h 1649"/>
                  <a:gd name="T42" fmla="*/ 478 w 723"/>
                  <a:gd name="T43" fmla="*/ 1395 h 1649"/>
                  <a:gd name="T44" fmla="*/ 72 w 723"/>
                  <a:gd name="T45" fmla="*/ 284 h 1649"/>
                  <a:gd name="T46" fmla="*/ 203 w 723"/>
                  <a:gd name="T47" fmla="*/ 307 h 1649"/>
                  <a:gd name="T48" fmla="*/ 72 w 723"/>
                  <a:gd name="T49" fmla="*/ 284 h 1649"/>
                  <a:gd name="T50" fmla="*/ 292 w 723"/>
                  <a:gd name="T51" fmla="*/ 0 h 1649"/>
                  <a:gd name="T52" fmla="*/ 246 w 723"/>
                  <a:gd name="T53" fmla="*/ 112 h 1649"/>
                  <a:gd name="T54" fmla="*/ 292 w 723"/>
                  <a:gd name="T55" fmla="*/ 0 h 1649"/>
                  <a:gd name="T56" fmla="*/ 120 w 723"/>
                  <a:gd name="T57" fmla="*/ 181 h 1649"/>
                  <a:gd name="T58" fmla="*/ 0 w 723"/>
                  <a:gd name="T59" fmla="*/ 155 h 1649"/>
                  <a:gd name="T60" fmla="*/ 120 w 723"/>
                  <a:gd name="T61" fmla="*/ 181 h 1649"/>
                  <a:gd name="T62" fmla="*/ 645 w 723"/>
                  <a:gd name="T63" fmla="*/ 924 h 1649"/>
                  <a:gd name="T64" fmla="*/ 673 w 723"/>
                  <a:gd name="T65" fmla="*/ 826 h 1649"/>
                  <a:gd name="T66" fmla="*/ 645 w 723"/>
                  <a:gd name="T67" fmla="*/ 924 h 1649"/>
                  <a:gd name="T68" fmla="*/ 678 w 723"/>
                  <a:gd name="T69" fmla="*/ 929 h 1649"/>
                  <a:gd name="T70" fmla="*/ 723 w 723"/>
                  <a:gd name="T71" fmla="*/ 935 h 1649"/>
                  <a:gd name="T72" fmla="*/ 678 w 723"/>
                  <a:gd name="T73" fmla="*/ 929 h 1649"/>
                  <a:gd name="T74" fmla="*/ 623 w 723"/>
                  <a:gd name="T75" fmla="*/ 922 h 1649"/>
                  <a:gd name="T76" fmla="*/ 595 w 723"/>
                  <a:gd name="T77" fmla="*/ 853 h 1649"/>
                  <a:gd name="T78" fmla="*/ 623 w 723"/>
                  <a:gd name="T79" fmla="*/ 922 h 1649"/>
                  <a:gd name="T80" fmla="*/ 341 w 723"/>
                  <a:gd name="T81" fmla="*/ 233 h 1649"/>
                  <a:gd name="T82" fmla="*/ 368 w 723"/>
                  <a:gd name="T83" fmla="*/ 144 h 1649"/>
                  <a:gd name="T84" fmla="*/ 341 w 723"/>
                  <a:gd name="T85" fmla="*/ 23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3" h="1649">
                    <a:moveTo>
                      <a:pt x="478" y="1395"/>
                    </a:moveTo>
                    <a:cubicBezTo>
                      <a:pt x="472" y="1378"/>
                      <a:pt x="464" y="1399"/>
                      <a:pt x="464" y="1399"/>
                    </a:cubicBezTo>
                    <a:cubicBezTo>
                      <a:pt x="464" y="1399"/>
                      <a:pt x="454" y="1432"/>
                      <a:pt x="439" y="1453"/>
                    </a:cubicBezTo>
                    <a:cubicBezTo>
                      <a:pt x="439" y="1449"/>
                      <a:pt x="438" y="1446"/>
                      <a:pt x="437" y="1442"/>
                    </a:cubicBezTo>
                    <a:cubicBezTo>
                      <a:pt x="433" y="1416"/>
                      <a:pt x="429" y="1392"/>
                      <a:pt x="426" y="1371"/>
                    </a:cubicBezTo>
                    <a:cubicBezTo>
                      <a:pt x="438" y="1357"/>
                      <a:pt x="445" y="1330"/>
                      <a:pt x="447" y="1314"/>
                    </a:cubicBezTo>
                    <a:cubicBezTo>
                      <a:pt x="449" y="1292"/>
                      <a:pt x="441" y="1299"/>
                      <a:pt x="441" y="1299"/>
                    </a:cubicBezTo>
                    <a:cubicBezTo>
                      <a:pt x="441" y="1299"/>
                      <a:pt x="432" y="1326"/>
                      <a:pt x="422" y="1343"/>
                    </a:cubicBezTo>
                    <a:cubicBezTo>
                      <a:pt x="414" y="1291"/>
                      <a:pt x="410" y="1262"/>
                      <a:pt x="410" y="1262"/>
                    </a:cubicBezTo>
                    <a:cubicBezTo>
                      <a:pt x="410" y="1262"/>
                      <a:pt x="406" y="1209"/>
                      <a:pt x="403" y="1194"/>
                    </a:cubicBezTo>
                    <a:cubicBezTo>
                      <a:pt x="403" y="1194"/>
                      <a:pt x="389" y="1165"/>
                      <a:pt x="384" y="1208"/>
                    </a:cubicBezTo>
                    <a:cubicBezTo>
                      <a:pt x="382" y="1228"/>
                      <a:pt x="387" y="1284"/>
                      <a:pt x="394" y="1345"/>
                    </a:cubicBezTo>
                    <a:cubicBezTo>
                      <a:pt x="380" y="1328"/>
                      <a:pt x="365" y="1298"/>
                      <a:pt x="365" y="1298"/>
                    </a:cubicBezTo>
                    <a:cubicBezTo>
                      <a:pt x="346" y="1285"/>
                      <a:pt x="374" y="1355"/>
                      <a:pt x="398" y="1375"/>
                    </a:cubicBezTo>
                    <a:cubicBezTo>
                      <a:pt x="402" y="1407"/>
                      <a:pt x="406" y="1439"/>
                      <a:pt x="410" y="1466"/>
                    </a:cubicBezTo>
                    <a:cubicBezTo>
                      <a:pt x="387" y="1452"/>
                      <a:pt x="360" y="1387"/>
                      <a:pt x="360" y="1387"/>
                    </a:cubicBezTo>
                    <a:cubicBezTo>
                      <a:pt x="350" y="1382"/>
                      <a:pt x="368" y="1446"/>
                      <a:pt x="386" y="1469"/>
                    </a:cubicBezTo>
                    <a:cubicBezTo>
                      <a:pt x="395" y="1482"/>
                      <a:pt x="405" y="1492"/>
                      <a:pt x="415" y="1496"/>
                    </a:cubicBezTo>
                    <a:cubicBezTo>
                      <a:pt x="417" y="1508"/>
                      <a:pt x="419" y="1518"/>
                      <a:pt x="421" y="1525"/>
                    </a:cubicBezTo>
                    <a:cubicBezTo>
                      <a:pt x="433" y="1580"/>
                      <a:pt x="458" y="1649"/>
                      <a:pt x="473" y="1635"/>
                    </a:cubicBezTo>
                    <a:cubicBezTo>
                      <a:pt x="486" y="1623"/>
                      <a:pt x="464" y="1572"/>
                      <a:pt x="446" y="1486"/>
                    </a:cubicBezTo>
                    <a:cubicBezTo>
                      <a:pt x="462" y="1463"/>
                      <a:pt x="482" y="1411"/>
                      <a:pt x="478" y="1395"/>
                    </a:cubicBezTo>
                    <a:moveTo>
                      <a:pt x="72" y="284"/>
                    </a:moveTo>
                    <a:cubicBezTo>
                      <a:pt x="142" y="364"/>
                      <a:pt x="203" y="307"/>
                      <a:pt x="203" y="307"/>
                    </a:cubicBezTo>
                    <a:cubicBezTo>
                      <a:pt x="142" y="329"/>
                      <a:pt x="72" y="284"/>
                      <a:pt x="72" y="284"/>
                    </a:cubicBezTo>
                    <a:moveTo>
                      <a:pt x="292" y="0"/>
                    </a:moveTo>
                    <a:cubicBezTo>
                      <a:pt x="284" y="12"/>
                      <a:pt x="246" y="112"/>
                      <a:pt x="246" y="112"/>
                    </a:cubicBezTo>
                    <a:cubicBezTo>
                      <a:pt x="293" y="74"/>
                      <a:pt x="292" y="0"/>
                      <a:pt x="292" y="0"/>
                    </a:cubicBezTo>
                    <a:moveTo>
                      <a:pt x="120" y="181"/>
                    </a:moveTo>
                    <a:cubicBezTo>
                      <a:pt x="120" y="181"/>
                      <a:pt x="29" y="153"/>
                      <a:pt x="0" y="155"/>
                    </a:cubicBezTo>
                    <a:cubicBezTo>
                      <a:pt x="0" y="155"/>
                      <a:pt x="55" y="195"/>
                      <a:pt x="120" y="181"/>
                    </a:cubicBezTo>
                    <a:moveTo>
                      <a:pt x="645" y="924"/>
                    </a:moveTo>
                    <a:cubicBezTo>
                      <a:pt x="667" y="902"/>
                      <a:pt x="673" y="826"/>
                      <a:pt x="673" y="826"/>
                    </a:cubicBezTo>
                    <a:cubicBezTo>
                      <a:pt x="649" y="847"/>
                      <a:pt x="645" y="924"/>
                      <a:pt x="645" y="924"/>
                    </a:cubicBezTo>
                    <a:moveTo>
                      <a:pt x="678" y="929"/>
                    </a:moveTo>
                    <a:cubicBezTo>
                      <a:pt x="695" y="949"/>
                      <a:pt x="723" y="935"/>
                      <a:pt x="723" y="935"/>
                    </a:cubicBezTo>
                    <a:cubicBezTo>
                      <a:pt x="712" y="926"/>
                      <a:pt x="678" y="929"/>
                      <a:pt x="678" y="929"/>
                    </a:cubicBezTo>
                    <a:moveTo>
                      <a:pt x="623" y="922"/>
                    </a:moveTo>
                    <a:cubicBezTo>
                      <a:pt x="619" y="893"/>
                      <a:pt x="595" y="853"/>
                      <a:pt x="595" y="853"/>
                    </a:cubicBezTo>
                    <a:cubicBezTo>
                      <a:pt x="590" y="884"/>
                      <a:pt x="623" y="922"/>
                      <a:pt x="623" y="922"/>
                    </a:cubicBezTo>
                    <a:moveTo>
                      <a:pt x="341" y="233"/>
                    </a:moveTo>
                    <a:cubicBezTo>
                      <a:pt x="381" y="196"/>
                      <a:pt x="368" y="144"/>
                      <a:pt x="368" y="144"/>
                    </a:cubicBezTo>
                    <a:cubicBezTo>
                      <a:pt x="351" y="172"/>
                      <a:pt x="341" y="233"/>
                      <a:pt x="341" y="233"/>
                    </a:cubicBezTo>
                  </a:path>
                </a:pathLst>
              </a:custGeom>
              <a:solidFill>
                <a:srgbClr val="64A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27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9" y="549"/>
                <a:ext cx="2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" y="681"/>
                <a:ext cx="30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0" y="776"/>
                <a:ext cx="2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" y="764"/>
                <a:ext cx="40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Freeform 67"/>
              <p:cNvSpPr/>
              <p:nvPr/>
            </p:nvSpPr>
            <p:spPr bwMode="auto">
              <a:xfrm>
                <a:off x="4819" y="559"/>
                <a:ext cx="244" cy="268"/>
              </a:xfrm>
              <a:custGeom>
                <a:avLst/>
                <a:gdLst>
                  <a:gd name="T0" fmla="*/ 103 w 317"/>
                  <a:gd name="T1" fmla="*/ 47 h 348"/>
                  <a:gd name="T2" fmla="*/ 68 w 317"/>
                  <a:gd name="T3" fmla="*/ 117 h 348"/>
                  <a:gd name="T4" fmla="*/ 81 w 317"/>
                  <a:gd name="T5" fmla="*/ 255 h 348"/>
                  <a:gd name="T6" fmla="*/ 249 w 317"/>
                  <a:gd name="T7" fmla="*/ 321 h 348"/>
                  <a:gd name="T8" fmla="*/ 317 w 317"/>
                  <a:gd name="T9" fmla="*/ 278 h 348"/>
                  <a:gd name="T10" fmla="*/ 288 w 317"/>
                  <a:gd name="T11" fmla="*/ 243 h 348"/>
                  <a:gd name="T12" fmla="*/ 198 w 317"/>
                  <a:gd name="T13" fmla="*/ 55 h 348"/>
                  <a:gd name="T14" fmla="*/ 176 w 317"/>
                  <a:gd name="T15" fmla="*/ 1 h 348"/>
                  <a:gd name="T16" fmla="*/ 103 w 317"/>
                  <a:gd name="T17" fmla="*/ 4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48">
                    <a:moveTo>
                      <a:pt x="103" y="47"/>
                    </a:moveTo>
                    <a:cubicBezTo>
                      <a:pt x="81" y="102"/>
                      <a:pt x="86" y="105"/>
                      <a:pt x="68" y="117"/>
                    </a:cubicBezTo>
                    <a:cubicBezTo>
                      <a:pt x="51" y="130"/>
                      <a:pt x="0" y="205"/>
                      <a:pt x="81" y="255"/>
                    </a:cubicBezTo>
                    <a:cubicBezTo>
                      <a:pt x="161" y="306"/>
                      <a:pt x="171" y="348"/>
                      <a:pt x="249" y="321"/>
                    </a:cubicBezTo>
                    <a:cubicBezTo>
                      <a:pt x="289" y="306"/>
                      <a:pt x="305" y="291"/>
                      <a:pt x="317" y="278"/>
                    </a:cubicBezTo>
                    <a:cubicBezTo>
                      <a:pt x="306" y="264"/>
                      <a:pt x="296" y="253"/>
                      <a:pt x="288" y="243"/>
                    </a:cubicBezTo>
                    <a:cubicBezTo>
                      <a:pt x="235" y="187"/>
                      <a:pt x="198" y="55"/>
                      <a:pt x="198" y="55"/>
                    </a:cubicBezTo>
                    <a:cubicBezTo>
                      <a:pt x="191" y="36"/>
                      <a:pt x="184" y="18"/>
                      <a:pt x="176" y="1"/>
                    </a:cubicBezTo>
                    <a:cubicBezTo>
                      <a:pt x="161" y="0"/>
                      <a:pt x="122" y="2"/>
                      <a:pt x="103" y="47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68"/>
              <p:cNvSpPr/>
              <p:nvPr/>
            </p:nvSpPr>
            <p:spPr bwMode="auto">
              <a:xfrm>
                <a:off x="4955" y="547"/>
                <a:ext cx="205" cy="226"/>
              </a:xfrm>
              <a:custGeom>
                <a:avLst/>
                <a:gdLst>
                  <a:gd name="T0" fmla="*/ 112 w 267"/>
                  <a:gd name="T1" fmla="*/ 259 h 294"/>
                  <a:gd name="T2" fmla="*/ 141 w 267"/>
                  <a:gd name="T3" fmla="*/ 294 h 294"/>
                  <a:gd name="T4" fmla="*/ 181 w 267"/>
                  <a:gd name="T5" fmla="*/ 266 h 294"/>
                  <a:gd name="T6" fmla="*/ 242 w 267"/>
                  <a:gd name="T7" fmla="*/ 136 h 294"/>
                  <a:gd name="T8" fmla="*/ 184 w 267"/>
                  <a:gd name="T9" fmla="*/ 60 h 294"/>
                  <a:gd name="T10" fmla="*/ 91 w 267"/>
                  <a:gd name="T11" fmla="*/ 10 h 294"/>
                  <a:gd name="T12" fmla="*/ 5 w 267"/>
                  <a:gd name="T13" fmla="*/ 17 h 294"/>
                  <a:gd name="T14" fmla="*/ 0 w 267"/>
                  <a:gd name="T15" fmla="*/ 17 h 294"/>
                  <a:gd name="T16" fmla="*/ 22 w 267"/>
                  <a:gd name="T17" fmla="*/ 71 h 294"/>
                  <a:gd name="T18" fmla="*/ 112 w 267"/>
                  <a:gd name="T19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294">
                    <a:moveTo>
                      <a:pt x="112" y="259"/>
                    </a:moveTo>
                    <a:cubicBezTo>
                      <a:pt x="120" y="269"/>
                      <a:pt x="130" y="280"/>
                      <a:pt x="141" y="294"/>
                    </a:cubicBezTo>
                    <a:cubicBezTo>
                      <a:pt x="152" y="281"/>
                      <a:pt x="159" y="271"/>
                      <a:pt x="181" y="266"/>
                    </a:cubicBezTo>
                    <a:cubicBezTo>
                      <a:pt x="227" y="256"/>
                      <a:pt x="267" y="181"/>
                      <a:pt x="242" y="136"/>
                    </a:cubicBezTo>
                    <a:cubicBezTo>
                      <a:pt x="217" y="90"/>
                      <a:pt x="191" y="110"/>
                      <a:pt x="184" y="60"/>
                    </a:cubicBezTo>
                    <a:cubicBezTo>
                      <a:pt x="176" y="10"/>
                      <a:pt x="129" y="0"/>
                      <a:pt x="91" y="10"/>
                    </a:cubicBezTo>
                    <a:cubicBezTo>
                      <a:pt x="53" y="20"/>
                      <a:pt x="5" y="17"/>
                      <a:pt x="5" y="17"/>
                    </a:cubicBezTo>
                    <a:cubicBezTo>
                      <a:pt x="5" y="17"/>
                      <a:pt x="3" y="17"/>
                      <a:pt x="0" y="17"/>
                    </a:cubicBezTo>
                    <a:cubicBezTo>
                      <a:pt x="8" y="34"/>
                      <a:pt x="15" y="52"/>
                      <a:pt x="22" y="71"/>
                    </a:cubicBezTo>
                    <a:cubicBezTo>
                      <a:pt x="22" y="71"/>
                      <a:pt x="59" y="203"/>
                      <a:pt x="112" y="259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69"/>
              <p:cNvSpPr/>
              <p:nvPr/>
            </p:nvSpPr>
            <p:spPr bwMode="auto">
              <a:xfrm>
                <a:off x="4743" y="257"/>
                <a:ext cx="655" cy="819"/>
              </a:xfrm>
              <a:custGeom>
                <a:avLst/>
                <a:gdLst>
                  <a:gd name="T0" fmla="*/ 851 w 851"/>
                  <a:gd name="T1" fmla="*/ 634 h 1063"/>
                  <a:gd name="T2" fmla="*/ 797 w 851"/>
                  <a:gd name="T3" fmla="*/ 555 h 1063"/>
                  <a:gd name="T4" fmla="*/ 616 w 851"/>
                  <a:gd name="T5" fmla="*/ 395 h 1063"/>
                  <a:gd name="T6" fmla="*/ 734 w 851"/>
                  <a:gd name="T7" fmla="*/ 260 h 1063"/>
                  <a:gd name="T8" fmla="*/ 711 w 851"/>
                  <a:gd name="T9" fmla="*/ 14 h 1063"/>
                  <a:gd name="T10" fmla="*/ 495 w 851"/>
                  <a:gd name="T11" fmla="*/ 107 h 1063"/>
                  <a:gd name="T12" fmla="*/ 339 w 851"/>
                  <a:gd name="T13" fmla="*/ 253 h 1063"/>
                  <a:gd name="T14" fmla="*/ 0 w 851"/>
                  <a:gd name="T15" fmla="*/ 0 h 1063"/>
                  <a:gd name="T16" fmla="*/ 275 w 851"/>
                  <a:gd name="T17" fmla="*/ 393 h 1063"/>
                  <a:gd name="T18" fmla="*/ 280 w 851"/>
                  <a:gd name="T19" fmla="*/ 393 h 1063"/>
                  <a:gd name="T20" fmla="*/ 366 w 851"/>
                  <a:gd name="T21" fmla="*/ 386 h 1063"/>
                  <a:gd name="T22" fmla="*/ 459 w 851"/>
                  <a:gd name="T23" fmla="*/ 436 h 1063"/>
                  <a:gd name="T24" fmla="*/ 517 w 851"/>
                  <a:gd name="T25" fmla="*/ 512 h 1063"/>
                  <a:gd name="T26" fmla="*/ 456 w 851"/>
                  <a:gd name="T27" fmla="*/ 642 h 1063"/>
                  <a:gd name="T28" fmla="*/ 416 w 851"/>
                  <a:gd name="T29" fmla="*/ 670 h 1063"/>
                  <a:gd name="T30" fmla="*/ 544 w 851"/>
                  <a:gd name="T31" fmla="*/ 933 h 1063"/>
                  <a:gd name="T32" fmla="*/ 550 w 851"/>
                  <a:gd name="T33" fmla="*/ 1063 h 1063"/>
                  <a:gd name="T34" fmla="*/ 565 w 851"/>
                  <a:gd name="T35" fmla="*/ 676 h 1063"/>
                  <a:gd name="T36" fmla="*/ 851 w 851"/>
                  <a:gd name="T37" fmla="*/ 634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1" h="1063">
                    <a:moveTo>
                      <a:pt x="851" y="634"/>
                    </a:moveTo>
                    <a:cubicBezTo>
                      <a:pt x="797" y="555"/>
                      <a:pt x="797" y="555"/>
                      <a:pt x="797" y="555"/>
                    </a:cubicBezTo>
                    <a:cubicBezTo>
                      <a:pt x="739" y="441"/>
                      <a:pt x="616" y="395"/>
                      <a:pt x="616" y="395"/>
                    </a:cubicBezTo>
                    <a:cubicBezTo>
                      <a:pt x="616" y="395"/>
                      <a:pt x="697" y="369"/>
                      <a:pt x="734" y="260"/>
                    </a:cubicBezTo>
                    <a:cubicBezTo>
                      <a:pt x="772" y="151"/>
                      <a:pt x="711" y="14"/>
                      <a:pt x="711" y="14"/>
                    </a:cubicBezTo>
                    <a:cubicBezTo>
                      <a:pt x="711" y="14"/>
                      <a:pt x="646" y="88"/>
                      <a:pt x="495" y="107"/>
                    </a:cubicBezTo>
                    <a:cubicBezTo>
                      <a:pt x="344" y="125"/>
                      <a:pt x="339" y="253"/>
                      <a:pt x="339" y="253"/>
                    </a:cubicBezTo>
                    <a:cubicBezTo>
                      <a:pt x="272" y="25"/>
                      <a:pt x="0" y="0"/>
                      <a:pt x="0" y="0"/>
                    </a:cubicBezTo>
                    <a:cubicBezTo>
                      <a:pt x="0" y="0"/>
                      <a:pt x="171" y="157"/>
                      <a:pt x="275" y="393"/>
                    </a:cubicBezTo>
                    <a:cubicBezTo>
                      <a:pt x="278" y="393"/>
                      <a:pt x="280" y="393"/>
                      <a:pt x="280" y="393"/>
                    </a:cubicBezTo>
                    <a:cubicBezTo>
                      <a:pt x="280" y="393"/>
                      <a:pt x="328" y="396"/>
                      <a:pt x="366" y="386"/>
                    </a:cubicBezTo>
                    <a:cubicBezTo>
                      <a:pt x="404" y="376"/>
                      <a:pt x="451" y="386"/>
                      <a:pt x="459" y="436"/>
                    </a:cubicBezTo>
                    <a:cubicBezTo>
                      <a:pt x="466" y="486"/>
                      <a:pt x="492" y="466"/>
                      <a:pt x="517" y="512"/>
                    </a:cubicBezTo>
                    <a:cubicBezTo>
                      <a:pt x="542" y="557"/>
                      <a:pt x="502" y="632"/>
                      <a:pt x="456" y="642"/>
                    </a:cubicBezTo>
                    <a:cubicBezTo>
                      <a:pt x="434" y="647"/>
                      <a:pt x="427" y="657"/>
                      <a:pt x="416" y="670"/>
                    </a:cubicBezTo>
                    <a:cubicBezTo>
                      <a:pt x="467" y="736"/>
                      <a:pt x="531" y="844"/>
                      <a:pt x="544" y="933"/>
                    </a:cubicBezTo>
                    <a:cubicBezTo>
                      <a:pt x="551" y="986"/>
                      <a:pt x="552" y="1031"/>
                      <a:pt x="550" y="1063"/>
                    </a:cubicBezTo>
                    <a:cubicBezTo>
                      <a:pt x="658" y="932"/>
                      <a:pt x="565" y="676"/>
                      <a:pt x="565" y="676"/>
                    </a:cubicBezTo>
                    <a:cubicBezTo>
                      <a:pt x="734" y="731"/>
                      <a:pt x="851" y="634"/>
                      <a:pt x="851" y="634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70"/>
              <p:cNvSpPr>
                <a:spLocks noEditPoints="1"/>
              </p:cNvSpPr>
              <p:nvPr/>
            </p:nvSpPr>
            <p:spPr bwMode="auto">
              <a:xfrm>
                <a:off x="4891" y="588"/>
                <a:ext cx="117" cy="189"/>
              </a:xfrm>
              <a:custGeom>
                <a:avLst/>
                <a:gdLst>
                  <a:gd name="T0" fmla="*/ 60 w 152"/>
                  <a:gd name="T1" fmla="*/ 45 h 245"/>
                  <a:gd name="T2" fmla="*/ 82 w 152"/>
                  <a:gd name="T3" fmla="*/ 22 h 245"/>
                  <a:gd name="T4" fmla="*/ 60 w 152"/>
                  <a:gd name="T5" fmla="*/ 0 h 245"/>
                  <a:gd name="T6" fmla="*/ 37 w 152"/>
                  <a:gd name="T7" fmla="*/ 22 h 245"/>
                  <a:gd name="T8" fmla="*/ 60 w 152"/>
                  <a:gd name="T9" fmla="*/ 45 h 245"/>
                  <a:gd name="T10" fmla="*/ 94 w 152"/>
                  <a:gd name="T11" fmla="*/ 99 h 245"/>
                  <a:gd name="T12" fmla="*/ 71 w 152"/>
                  <a:gd name="T13" fmla="*/ 76 h 245"/>
                  <a:gd name="T14" fmla="*/ 49 w 152"/>
                  <a:gd name="T15" fmla="*/ 99 h 245"/>
                  <a:gd name="T16" fmla="*/ 71 w 152"/>
                  <a:gd name="T17" fmla="*/ 121 h 245"/>
                  <a:gd name="T18" fmla="*/ 94 w 152"/>
                  <a:gd name="T19" fmla="*/ 99 h 245"/>
                  <a:gd name="T20" fmla="*/ 22 w 152"/>
                  <a:gd name="T21" fmla="*/ 147 h 245"/>
                  <a:gd name="T22" fmla="*/ 0 w 152"/>
                  <a:gd name="T23" fmla="*/ 170 h 245"/>
                  <a:gd name="T24" fmla="*/ 22 w 152"/>
                  <a:gd name="T25" fmla="*/ 192 h 245"/>
                  <a:gd name="T26" fmla="*/ 45 w 152"/>
                  <a:gd name="T27" fmla="*/ 170 h 245"/>
                  <a:gd name="T28" fmla="*/ 22 w 152"/>
                  <a:gd name="T29" fmla="*/ 147 h 245"/>
                  <a:gd name="T30" fmla="*/ 131 w 152"/>
                  <a:gd name="T31" fmla="*/ 157 h 245"/>
                  <a:gd name="T32" fmla="*/ 109 w 152"/>
                  <a:gd name="T33" fmla="*/ 134 h 245"/>
                  <a:gd name="T34" fmla="*/ 86 w 152"/>
                  <a:gd name="T35" fmla="*/ 157 h 245"/>
                  <a:gd name="T36" fmla="*/ 109 w 152"/>
                  <a:gd name="T37" fmla="*/ 179 h 245"/>
                  <a:gd name="T38" fmla="*/ 131 w 152"/>
                  <a:gd name="T39" fmla="*/ 157 h 245"/>
                  <a:gd name="T40" fmla="*/ 129 w 152"/>
                  <a:gd name="T41" fmla="*/ 200 h 245"/>
                  <a:gd name="T42" fmla="*/ 107 w 152"/>
                  <a:gd name="T43" fmla="*/ 222 h 245"/>
                  <a:gd name="T44" fmla="*/ 129 w 152"/>
                  <a:gd name="T45" fmla="*/ 245 h 245"/>
                  <a:gd name="T46" fmla="*/ 152 w 152"/>
                  <a:gd name="T47" fmla="*/ 222 h 245"/>
                  <a:gd name="T48" fmla="*/ 129 w 152"/>
                  <a:gd name="T49" fmla="*/ 20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245">
                    <a:moveTo>
                      <a:pt x="60" y="45"/>
                    </a:moveTo>
                    <a:cubicBezTo>
                      <a:pt x="72" y="45"/>
                      <a:pt x="82" y="35"/>
                      <a:pt x="82" y="22"/>
                    </a:cubicBezTo>
                    <a:cubicBezTo>
                      <a:pt x="82" y="10"/>
                      <a:pt x="72" y="0"/>
                      <a:pt x="60" y="0"/>
                    </a:cubicBezTo>
                    <a:cubicBezTo>
                      <a:pt x="47" y="0"/>
                      <a:pt x="37" y="10"/>
                      <a:pt x="37" y="22"/>
                    </a:cubicBezTo>
                    <a:cubicBezTo>
                      <a:pt x="37" y="35"/>
                      <a:pt x="47" y="45"/>
                      <a:pt x="60" y="45"/>
                    </a:cubicBezTo>
                    <a:close/>
                    <a:moveTo>
                      <a:pt x="94" y="99"/>
                    </a:moveTo>
                    <a:cubicBezTo>
                      <a:pt x="94" y="86"/>
                      <a:pt x="84" y="76"/>
                      <a:pt x="71" y="76"/>
                    </a:cubicBezTo>
                    <a:cubicBezTo>
                      <a:pt x="59" y="76"/>
                      <a:pt x="49" y="86"/>
                      <a:pt x="49" y="99"/>
                    </a:cubicBezTo>
                    <a:cubicBezTo>
                      <a:pt x="49" y="111"/>
                      <a:pt x="59" y="121"/>
                      <a:pt x="71" y="121"/>
                    </a:cubicBezTo>
                    <a:cubicBezTo>
                      <a:pt x="84" y="121"/>
                      <a:pt x="94" y="111"/>
                      <a:pt x="94" y="99"/>
                    </a:cubicBezTo>
                    <a:close/>
                    <a:moveTo>
                      <a:pt x="22" y="147"/>
                    </a:moveTo>
                    <a:cubicBezTo>
                      <a:pt x="10" y="147"/>
                      <a:pt x="0" y="157"/>
                      <a:pt x="0" y="170"/>
                    </a:cubicBezTo>
                    <a:cubicBezTo>
                      <a:pt x="0" y="182"/>
                      <a:pt x="10" y="192"/>
                      <a:pt x="22" y="192"/>
                    </a:cubicBezTo>
                    <a:cubicBezTo>
                      <a:pt x="35" y="192"/>
                      <a:pt x="45" y="182"/>
                      <a:pt x="45" y="170"/>
                    </a:cubicBezTo>
                    <a:cubicBezTo>
                      <a:pt x="45" y="157"/>
                      <a:pt x="35" y="147"/>
                      <a:pt x="22" y="147"/>
                    </a:cubicBezTo>
                    <a:close/>
                    <a:moveTo>
                      <a:pt x="131" y="157"/>
                    </a:moveTo>
                    <a:cubicBezTo>
                      <a:pt x="131" y="144"/>
                      <a:pt x="121" y="134"/>
                      <a:pt x="109" y="134"/>
                    </a:cubicBezTo>
                    <a:cubicBezTo>
                      <a:pt x="96" y="134"/>
                      <a:pt x="86" y="144"/>
                      <a:pt x="86" y="157"/>
                    </a:cubicBezTo>
                    <a:cubicBezTo>
                      <a:pt x="86" y="169"/>
                      <a:pt x="96" y="179"/>
                      <a:pt x="109" y="179"/>
                    </a:cubicBezTo>
                    <a:cubicBezTo>
                      <a:pt x="121" y="179"/>
                      <a:pt x="131" y="169"/>
                      <a:pt x="131" y="157"/>
                    </a:cubicBezTo>
                    <a:close/>
                    <a:moveTo>
                      <a:pt x="129" y="200"/>
                    </a:moveTo>
                    <a:cubicBezTo>
                      <a:pt x="117" y="200"/>
                      <a:pt x="107" y="210"/>
                      <a:pt x="107" y="222"/>
                    </a:cubicBezTo>
                    <a:cubicBezTo>
                      <a:pt x="107" y="235"/>
                      <a:pt x="117" y="245"/>
                      <a:pt x="129" y="245"/>
                    </a:cubicBezTo>
                    <a:cubicBezTo>
                      <a:pt x="141" y="245"/>
                      <a:pt x="152" y="235"/>
                      <a:pt x="152" y="222"/>
                    </a:cubicBezTo>
                    <a:cubicBezTo>
                      <a:pt x="152" y="210"/>
                      <a:pt x="141" y="200"/>
                      <a:pt x="129" y="200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71"/>
              <p:cNvSpPr>
                <a:spLocks noEditPoints="1"/>
              </p:cNvSpPr>
              <p:nvPr/>
            </p:nvSpPr>
            <p:spPr bwMode="auto">
              <a:xfrm>
                <a:off x="4995" y="572"/>
                <a:ext cx="101" cy="159"/>
              </a:xfrm>
              <a:custGeom>
                <a:avLst/>
                <a:gdLst>
                  <a:gd name="T0" fmla="*/ 45 w 132"/>
                  <a:gd name="T1" fmla="*/ 23 h 206"/>
                  <a:gd name="T2" fmla="*/ 22 w 132"/>
                  <a:gd name="T3" fmla="*/ 0 h 206"/>
                  <a:gd name="T4" fmla="*/ 0 w 132"/>
                  <a:gd name="T5" fmla="*/ 23 h 206"/>
                  <a:gd name="T6" fmla="*/ 22 w 132"/>
                  <a:gd name="T7" fmla="*/ 45 h 206"/>
                  <a:gd name="T8" fmla="*/ 45 w 132"/>
                  <a:gd name="T9" fmla="*/ 23 h 206"/>
                  <a:gd name="T10" fmla="*/ 39 w 132"/>
                  <a:gd name="T11" fmla="*/ 69 h 206"/>
                  <a:gd name="T12" fmla="*/ 17 w 132"/>
                  <a:gd name="T13" fmla="*/ 92 h 206"/>
                  <a:gd name="T14" fmla="*/ 39 w 132"/>
                  <a:gd name="T15" fmla="*/ 114 h 206"/>
                  <a:gd name="T16" fmla="*/ 61 w 132"/>
                  <a:gd name="T17" fmla="*/ 92 h 206"/>
                  <a:gd name="T18" fmla="*/ 39 w 132"/>
                  <a:gd name="T19" fmla="*/ 69 h 206"/>
                  <a:gd name="T20" fmla="*/ 84 w 132"/>
                  <a:gd name="T21" fmla="*/ 161 h 206"/>
                  <a:gd name="T22" fmla="*/ 61 w 132"/>
                  <a:gd name="T23" fmla="*/ 183 h 206"/>
                  <a:gd name="T24" fmla="*/ 84 w 132"/>
                  <a:gd name="T25" fmla="*/ 206 h 206"/>
                  <a:gd name="T26" fmla="*/ 106 w 132"/>
                  <a:gd name="T27" fmla="*/ 183 h 206"/>
                  <a:gd name="T28" fmla="*/ 84 w 132"/>
                  <a:gd name="T29" fmla="*/ 161 h 206"/>
                  <a:gd name="T30" fmla="*/ 110 w 132"/>
                  <a:gd name="T31" fmla="*/ 88 h 206"/>
                  <a:gd name="T32" fmla="*/ 88 w 132"/>
                  <a:gd name="T33" fmla="*/ 110 h 206"/>
                  <a:gd name="T34" fmla="*/ 110 w 132"/>
                  <a:gd name="T35" fmla="*/ 133 h 206"/>
                  <a:gd name="T36" fmla="*/ 132 w 132"/>
                  <a:gd name="T37" fmla="*/ 110 h 206"/>
                  <a:gd name="T38" fmla="*/ 110 w 132"/>
                  <a:gd name="T39" fmla="*/ 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2" h="206">
                    <a:moveTo>
                      <a:pt x="45" y="23"/>
                    </a:moveTo>
                    <a:cubicBezTo>
                      <a:pt x="45" y="10"/>
                      <a:pt x="35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5" y="45"/>
                      <a:pt x="45" y="35"/>
                      <a:pt x="45" y="23"/>
                    </a:cubicBezTo>
                    <a:close/>
                    <a:moveTo>
                      <a:pt x="39" y="69"/>
                    </a:moveTo>
                    <a:cubicBezTo>
                      <a:pt x="27" y="69"/>
                      <a:pt x="17" y="79"/>
                      <a:pt x="17" y="92"/>
                    </a:cubicBezTo>
                    <a:cubicBezTo>
                      <a:pt x="17" y="104"/>
                      <a:pt x="27" y="114"/>
                      <a:pt x="39" y="114"/>
                    </a:cubicBezTo>
                    <a:cubicBezTo>
                      <a:pt x="51" y="114"/>
                      <a:pt x="61" y="104"/>
                      <a:pt x="61" y="92"/>
                    </a:cubicBezTo>
                    <a:cubicBezTo>
                      <a:pt x="61" y="79"/>
                      <a:pt x="51" y="69"/>
                      <a:pt x="39" y="69"/>
                    </a:cubicBezTo>
                    <a:close/>
                    <a:moveTo>
                      <a:pt x="84" y="161"/>
                    </a:moveTo>
                    <a:cubicBezTo>
                      <a:pt x="71" y="161"/>
                      <a:pt x="61" y="171"/>
                      <a:pt x="61" y="183"/>
                    </a:cubicBezTo>
                    <a:cubicBezTo>
                      <a:pt x="61" y="196"/>
                      <a:pt x="71" y="206"/>
                      <a:pt x="84" y="206"/>
                    </a:cubicBezTo>
                    <a:cubicBezTo>
                      <a:pt x="96" y="206"/>
                      <a:pt x="106" y="196"/>
                      <a:pt x="106" y="183"/>
                    </a:cubicBezTo>
                    <a:cubicBezTo>
                      <a:pt x="106" y="171"/>
                      <a:pt x="96" y="161"/>
                      <a:pt x="84" y="161"/>
                    </a:cubicBezTo>
                    <a:close/>
                    <a:moveTo>
                      <a:pt x="110" y="88"/>
                    </a:moveTo>
                    <a:cubicBezTo>
                      <a:pt x="98" y="88"/>
                      <a:pt x="88" y="98"/>
                      <a:pt x="88" y="110"/>
                    </a:cubicBezTo>
                    <a:cubicBezTo>
                      <a:pt x="88" y="123"/>
                      <a:pt x="98" y="133"/>
                      <a:pt x="110" y="133"/>
                    </a:cubicBezTo>
                    <a:cubicBezTo>
                      <a:pt x="122" y="133"/>
                      <a:pt x="132" y="123"/>
                      <a:pt x="132" y="110"/>
                    </a:cubicBezTo>
                    <a:cubicBezTo>
                      <a:pt x="132" y="98"/>
                      <a:pt x="122" y="88"/>
                      <a:pt x="110" y="88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72"/>
              <p:cNvSpPr>
                <a:spLocks noEditPoints="1"/>
              </p:cNvSpPr>
              <p:nvPr/>
            </p:nvSpPr>
            <p:spPr bwMode="auto">
              <a:xfrm>
                <a:off x="4883" y="380"/>
                <a:ext cx="384" cy="473"/>
              </a:xfrm>
              <a:custGeom>
                <a:avLst/>
                <a:gdLst>
                  <a:gd name="T0" fmla="*/ 30 w 499"/>
                  <a:gd name="T1" fmla="*/ 9 h 615"/>
                  <a:gd name="T2" fmla="*/ 114 w 499"/>
                  <a:gd name="T3" fmla="*/ 173 h 615"/>
                  <a:gd name="T4" fmla="*/ 30 w 499"/>
                  <a:gd name="T5" fmla="*/ 9 h 615"/>
                  <a:gd name="T6" fmla="*/ 284 w 499"/>
                  <a:gd name="T7" fmla="*/ 551 h 615"/>
                  <a:gd name="T8" fmla="*/ 338 w 499"/>
                  <a:gd name="T9" fmla="*/ 605 h 615"/>
                  <a:gd name="T10" fmla="*/ 284 w 499"/>
                  <a:gd name="T11" fmla="*/ 551 h 615"/>
                  <a:gd name="T12" fmla="*/ 372 w 499"/>
                  <a:gd name="T13" fmla="*/ 439 h 615"/>
                  <a:gd name="T14" fmla="*/ 488 w 499"/>
                  <a:gd name="T15" fmla="*/ 467 h 615"/>
                  <a:gd name="T16" fmla="*/ 372 w 499"/>
                  <a:gd name="T17" fmla="*/ 439 h 615"/>
                  <a:gd name="T18" fmla="*/ 378 w 499"/>
                  <a:gd name="T19" fmla="*/ 387 h 615"/>
                  <a:gd name="T20" fmla="*/ 477 w 499"/>
                  <a:gd name="T21" fmla="*/ 400 h 615"/>
                  <a:gd name="T22" fmla="*/ 378 w 499"/>
                  <a:gd name="T23" fmla="*/ 387 h 615"/>
                  <a:gd name="T24" fmla="*/ 456 w 499"/>
                  <a:gd name="T25" fmla="*/ 329 h 615"/>
                  <a:gd name="T26" fmla="*/ 378 w 499"/>
                  <a:gd name="T27" fmla="*/ 346 h 615"/>
                  <a:gd name="T28" fmla="*/ 456 w 499"/>
                  <a:gd name="T29" fmla="*/ 329 h 615"/>
                  <a:gd name="T30" fmla="*/ 284 w 499"/>
                  <a:gd name="T31" fmla="*/ 56 h 615"/>
                  <a:gd name="T32" fmla="*/ 222 w 499"/>
                  <a:gd name="T33" fmla="*/ 166 h 615"/>
                  <a:gd name="T34" fmla="*/ 284 w 499"/>
                  <a:gd name="T35" fmla="*/ 56 h 615"/>
                  <a:gd name="T36" fmla="*/ 379 w 499"/>
                  <a:gd name="T37" fmla="*/ 86 h 615"/>
                  <a:gd name="T38" fmla="*/ 290 w 499"/>
                  <a:gd name="T39" fmla="*/ 185 h 615"/>
                  <a:gd name="T40" fmla="*/ 379 w 499"/>
                  <a:gd name="T41" fmla="*/ 86 h 615"/>
                  <a:gd name="T42" fmla="*/ 428 w 499"/>
                  <a:gd name="T43" fmla="*/ 142 h 615"/>
                  <a:gd name="T44" fmla="*/ 344 w 499"/>
                  <a:gd name="T45" fmla="*/ 224 h 615"/>
                  <a:gd name="T46" fmla="*/ 428 w 499"/>
                  <a:gd name="T47" fmla="*/ 142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9" h="615">
                    <a:moveTo>
                      <a:pt x="30" y="9"/>
                    </a:moveTo>
                    <a:cubicBezTo>
                      <a:pt x="0" y="18"/>
                      <a:pt x="114" y="173"/>
                      <a:pt x="114" y="173"/>
                    </a:cubicBezTo>
                    <a:cubicBezTo>
                      <a:pt x="114" y="173"/>
                      <a:pt x="60" y="0"/>
                      <a:pt x="30" y="9"/>
                    </a:cubicBezTo>
                    <a:close/>
                    <a:moveTo>
                      <a:pt x="284" y="551"/>
                    </a:moveTo>
                    <a:cubicBezTo>
                      <a:pt x="284" y="551"/>
                      <a:pt x="321" y="615"/>
                      <a:pt x="338" y="605"/>
                    </a:cubicBezTo>
                    <a:cubicBezTo>
                      <a:pt x="355" y="596"/>
                      <a:pt x="284" y="551"/>
                      <a:pt x="284" y="551"/>
                    </a:cubicBezTo>
                    <a:close/>
                    <a:moveTo>
                      <a:pt x="372" y="439"/>
                    </a:moveTo>
                    <a:cubicBezTo>
                      <a:pt x="372" y="439"/>
                      <a:pt x="477" y="488"/>
                      <a:pt x="488" y="467"/>
                    </a:cubicBezTo>
                    <a:cubicBezTo>
                      <a:pt x="499" y="446"/>
                      <a:pt x="372" y="439"/>
                      <a:pt x="372" y="439"/>
                    </a:cubicBezTo>
                    <a:close/>
                    <a:moveTo>
                      <a:pt x="378" y="387"/>
                    </a:moveTo>
                    <a:cubicBezTo>
                      <a:pt x="378" y="387"/>
                      <a:pt x="465" y="415"/>
                      <a:pt x="477" y="400"/>
                    </a:cubicBezTo>
                    <a:cubicBezTo>
                      <a:pt x="488" y="385"/>
                      <a:pt x="378" y="387"/>
                      <a:pt x="378" y="387"/>
                    </a:cubicBezTo>
                    <a:close/>
                    <a:moveTo>
                      <a:pt x="456" y="329"/>
                    </a:moveTo>
                    <a:cubicBezTo>
                      <a:pt x="456" y="308"/>
                      <a:pt x="378" y="346"/>
                      <a:pt x="378" y="346"/>
                    </a:cubicBezTo>
                    <a:cubicBezTo>
                      <a:pt x="378" y="346"/>
                      <a:pt x="456" y="349"/>
                      <a:pt x="456" y="329"/>
                    </a:cubicBezTo>
                    <a:close/>
                    <a:moveTo>
                      <a:pt x="284" y="56"/>
                    </a:moveTo>
                    <a:cubicBezTo>
                      <a:pt x="237" y="54"/>
                      <a:pt x="222" y="166"/>
                      <a:pt x="222" y="166"/>
                    </a:cubicBezTo>
                    <a:cubicBezTo>
                      <a:pt x="222" y="166"/>
                      <a:pt x="331" y="58"/>
                      <a:pt x="284" y="56"/>
                    </a:cubicBezTo>
                    <a:close/>
                    <a:moveTo>
                      <a:pt x="379" y="86"/>
                    </a:moveTo>
                    <a:cubicBezTo>
                      <a:pt x="351" y="86"/>
                      <a:pt x="290" y="185"/>
                      <a:pt x="290" y="185"/>
                    </a:cubicBezTo>
                    <a:cubicBezTo>
                      <a:pt x="290" y="185"/>
                      <a:pt x="407" y="86"/>
                      <a:pt x="379" y="86"/>
                    </a:cubicBezTo>
                    <a:close/>
                    <a:moveTo>
                      <a:pt x="428" y="142"/>
                    </a:moveTo>
                    <a:cubicBezTo>
                      <a:pt x="404" y="138"/>
                      <a:pt x="344" y="224"/>
                      <a:pt x="344" y="224"/>
                    </a:cubicBezTo>
                    <a:cubicBezTo>
                      <a:pt x="344" y="224"/>
                      <a:pt x="452" y="145"/>
                      <a:pt x="428" y="142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73"/>
              <p:cNvSpPr/>
              <p:nvPr/>
            </p:nvSpPr>
            <p:spPr bwMode="auto">
              <a:xfrm>
                <a:off x="4459" y="257"/>
                <a:ext cx="709" cy="907"/>
              </a:xfrm>
              <a:custGeom>
                <a:avLst/>
                <a:gdLst>
                  <a:gd name="T0" fmla="*/ 913 w 921"/>
                  <a:gd name="T1" fmla="*/ 933 h 1177"/>
                  <a:gd name="T2" fmla="*/ 785 w 921"/>
                  <a:gd name="T3" fmla="*/ 670 h 1177"/>
                  <a:gd name="T4" fmla="*/ 717 w 921"/>
                  <a:gd name="T5" fmla="*/ 713 h 1177"/>
                  <a:gd name="T6" fmla="*/ 549 w 921"/>
                  <a:gd name="T7" fmla="*/ 647 h 1177"/>
                  <a:gd name="T8" fmla="*/ 536 w 921"/>
                  <a:gd name="T9" fmla="*/ 509 h 1177"/>
                  <a:gd name="T10" fmla="*/ 571 w 921"/>
                  <a:gd name="T11" fmla="*/ 439 h 1177"/>
                  <a:gd name="T12" fmla="*/ 644 w 921"/>
                  <a:gd name="T13" fmla="*/ 393 h 1177"/>
                  <a:gd name="T14" fmla="*/ 369 w 921"/>
                  <a:gd name="T15" fmla="*/ 0 h 1177"/>
                  <a:gd name="T16" fmla="*/ 446 w 921"/>
                  <a:gd name="T17" fmla="*/ 311 h 1177"/>
                  <a:gd name="T18" fmla="*/ 0 w 921"/>
                  <a:gd name="T19" fmla="*/ 504 h 1177"/>
                  <a:gd name="T20" fmla="*/ 337 w 921"/>
                  <a:gd name="T21" fmla="*/ 727 h 1177"/>
                  <a:gd name="T22" fmla="*/ 218 w 921"/>
                  <a:gd name="T23" fmla="*/ 1054 h 1177"/>
                  <a:gd name="T24" fmla="*/ 674 w 921"/>
                  <a:gd name="T25" fmla="*/ 899 h 1177"/>
                  <a:gd name="T26" fmla="*/ 915 w 921"/>
                  <a:gd name="T27" fmla="*/ 1068 h 1177"/>
                  <a:gd name="T28" fmla="*/ 919 w 921"/>
                  <a:gd name="T29" fmla="*/ 1063 h 1177"/>
                  <a:gd name="T30" fmla="*/ 913 w 921"/>
                  <a:gd name="T31" fmla="*/ 933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1" h="1177">
                    <a:moveTo>
                      <a:pt x="913" y="933"/>
                    </a:moveTo>
                    <a:cubicBezTo>
                      <a:pt x="900" y="844"/>
                      <a:pt x="836" y="736"/>
                      <a:pt x="785" y="670"/>
                    </a:cubicBezTo>
                    <a:cubicBezTo>
                      <a:pt x="773" y="683"/>
                      <a:pt x="757" y="698"/>
                      <a:pt x="717" y="713"/>
                    </a:cubicBezTo>
                    <a:cubicBezTo>
                      <a:pt x="639" y="740"/>
                      <a:pt x="629" y="698"/>
                      <a:pt x="549" y="647"/>
                    </a:cubicBezTo>
                    <a:cubicBezTo>
                      <a:pt x="468" y="597"/>
                      <a:pt x="519" y="522"/>
                      <a:pt x="536" y="509"/>
                    </a:cubicBezTo>
                    <a:cubicBezTo>
                      <a:pt x="554" y="497"/>
                      <a:pt x="549" y="494"/>
                      <a:pt x="571" y="439"/>
                    </a:cubicBezTo>
                    <a:cubicBezTo>
                      <a:pt x="590" y="394"/>
                      <a:pt x="629" y="392"/>
                      <a:pt x="644" y="393"/>
                    </a:cubicBezTo>
                    <a:cubicBezTo>
                      <a:pt x="540" y="157"/>
                      <a:pt x="369" y="0"/>
                      <a:pt x="369" y="0"/>
                    </a:cubicBezTo>
                    <a:cubicBezTo>
                      <a:pt x="346" y="109"/>
                      <a:pt x="446" y="311"/>
                      <a:pt x="446" y="311"/>
                    </a:cubicBezTo>
                    <a:cubicBezTo>
                      <a:pt x="165" y="213"/>
                      <a:pt x="0" y="504"/>
                      <a:pt x="0" y="504"/>
                    </a:cubicBezTo>
                    <a:cubicBezTo>
                      <a:pt x="81" y="650"/>
                      <a:pt x="337" y="727"/>
                      <a:pt x="337" y="727"/>
                    </a:cubicBezTo>
                    <a:cubicBezTo>
                      <a:pt x="244" y="827"/>
                      <a:pt x="218" y="1054"/>
                      <a:pt x="218" y="1054"/>
                    </a:cubicBezTo>
                    <a:cubicBezTo>
                      <a:pt x="513" y="1177"/>
                      <a:pt x="674" y="899"/>
                      <a:pt x="674" y="899"/>
                    </a:cubicBezTo>
                    <a:cubicBezTo>
                      <a:pt x="741" y="1003"/>
                      <a:pt x="915" y="1068"/>
                      <a:pt x="915" y="1068"/>
                    </a:cubicBezTo>
                    <a:cubicBezTo>
                      <a:pt x="917" y="1067"/>
                      <a:pt x="918" y="1065"/>
                      <a:pt x="919" y="1063"/>
                    </a:cubicBezTo>
                    <a:cubicBezTo>
                      <a:pt x="921" y="1031"/>
                      <a:pt x="920" y="986"/>
                      <a:pt x="913" y="933"/>
                    </a:cubicBezTo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74"/>
              <p:cNvSpPr>
                <a:spLocks noEditPoints="1"/>
              </p:cNvSpPr>
              <p:nvPr/>
            </p:nvSpPr>
            <p:spPr bwMode="auto">
              <a:xfrm>
                <a:off x="4655" y="441"/>
                <a:ext cx="479" cy="553"/>
              </a:xfrm>
              <a:custGeom>
                <a:avLst/>
                <a:gdLst>
                  <a:gd name="T0" fmla="*/ 335 w 623"/>
                  <a:gd name="T1" fmla="*/ 105 h 718"/>
                  <a:gd name="T2" fmla="*/ 264 w 623"/>
                  <a:gd name="T3" fmla="*/ 6 h 718"/>
                  <a:gd name="T4" fmla="*/ 335 w 623"/>
                  <a:gd name="T5" fmla="*/ 105 h 718"/>
                  <a:gd name="T6" fmla="*/ 258 w 623"/>
                  <a:gd name="T7" fmla="*/ 185 h 718"/>
                  <a:gd name="T8" fmla="*/ 40 w 623"/>
                  <a:gd name="T9" fmla="*/ 144 h 718"/>
                  <a:gd name="T10" fmla="*/ 258 w 623"/>
                  <a:gd name="T11" fmla="*/ 185 h 718"/>
                  <a:gd name="T12" fmla="*/ 215 w 623"/>
                  <a:gd name="T13" fmla="*/ 271 h 718"/>
                  <a:gd name="T14" fmla="*/ 49 w 623"/>
                  <a:gd name="T15" fmla="*/ 275 h 718"/>
                  <a:gd name="T16" fmla="*/ 215 w 623"/>
                  <a:gd name="T17" fmla="*/ 271 h 718"/>
                  <a:gd name="T18" fmla="*/ 73 w 623"/>
                  <a:gd name="T19" fmla="*/ 376 h 718"/>
                  <a:gd name="T20" fmla="*/ 206 w 623"/>
                  <a:gd name="T21" fmla="*/ 337 h 718"/>
                  <a:gd name="T22" fmla="*/ 73 w 623"/>
                  <a:gd name="T23" fmla="*/ 376 h 718"/>
                  <a:gd name="T24" fmla="*/ 104 w 623"/>
                  <a:gd name="T25" fmla="*/ 574 h 718"/>
                  <a:gd name="T26" fmla="*/ 242 w 623"/>
                  <a:gd name="T27" fmla="*/ 437 h 718"/>
                  <a:gd name="T28" fmla="*/ 104 w 623"/>
                  <a:gd name="T29" fmla="*/ 574 h 718"/>
                  <a:gd name="T30" fmla="*/ 201 w 623"/>
                  <a:gd name="T31" fmla="*/ 656 h 718"/>
                  <a:gd name="T32" fmla="*/ 300 w 623"/>
                  <a:gd name="T33" fmla="*/ 489 h 718"/>
                  <a:gd name="T34" fmla="*/ 201 w 623"/>
                  <a:gd name="T35" fmla="*/ 656 h 718"/>
                  <a:gd name="T36" fmla="*/ 294 w 623"/>
                  <a:gd name="T37" fmla="*/ 693 h 718"/>
                  <a:gd name="T38" fmla="*/ 371 w 623"/>
                  <a:gd name="T39" fmla="*/ 514 h 718"/>
                  <a:gd name="T40" fmla="*/ 294 w 623"/>
                  <a:gd name="T41" fmla="*/ 693 h 718"/>
                  <a:gd name="T42" fmla="*/ 515 w 623"/>
                  <a:gd name="T43" fmla="*/ 651 h 718"/>
                  <a:gd name="T44" fmla="*/ 464 w 623"/>
                  <a:gd name="T45" fmla="*/ 516 h 718"/>
                  <a:gd name="T46" fmla="*/ 515 w 623"/>
                  <a:gd name="T47" fmla="*/ 651 h 718"/>
                  <a:gd name="T48" fmla="*/ 526 w 623"/>
                  <a:gd name="T49" fmla="*/ 499 h 718"/>
                  <a:gd name="T50" fmla="*/ 593 w 623"/>
                  <a:gd name="T51" fmla="*/ 606 h 718"/>
                  <a:gd name="T52" fmla="*/ 526 w 623"/>
                  <a:gd name="T53" fmla="*/ 49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3" h="718">
                    <a:moveTo>
                      <a:pt x="335" y="105"/>
                    </a:moveTo>
                    <a:cubicBezTo>
                      <a:pt x="335" y="105"/>
                      <a:pt x="298" y="0"/>
                      <a:pt x="264" y="6"/>
                    </a:cubicBezTo>
                    <a:cubicBezTo>
                      <a:pt x="230" y="11"/>
                      <a:pt x="335" y="105"/>
                      <a:pt x="335" y="105"/>
                    </a:cubicBezTo>
                    <a:moveTo>
                      <a:pt x="258" y="185"/>
                    </a:moveTo>
                    <a:cubicBezTo>
                      <a:pt x="258" y="185"/>
                      <a:pt x="79" y="99"/>
                      <a:pt x="40" y="144"/>
                    </a:cubicBezTo>
                    <a:cubicBezTo>
                      <a:pt x="0" y="189"/>
                      <a:pt x="258" y="185"/>
                      <a:pt x="258" y="185"/>
                    </a:cubicBezTo>
                    <a:moveTo>
                      <a:pt x="215" y="271"/>
                    </a:moveTo>
                    <a:cubicBezTo>
                      <a:pt x="215" y="271"/>
                      <a:pt x="60" y="234"/>
                      <a:pt x="49" y="275"/>
                    </a:cubicBezTo>
                    <a:cubicBezTo>
                      <a:pt x="38" y="316"/>
                      <a:pt x="215" y="271"/>
                      <a:pt x="215" y="271"/>
                    </a:cubicBezTo>
                    <a:moveTo>
                      <a:pt x="73" y="376"/>
                    </a:moveTo>
                    <a:cubicBezTo>
                      <a:pt x="81" y="406"/>
                      <a:pt x="206" y="337"/>
                      <a:pt x="206" y="337"/>
                    </a:cubicBezTo>
                    <a:cubicBezTo>
                      <a:pt x="206" y="337"/>
                      <a:pt x="66" y="346"/>
                      <a:pt x="73" y="376"/>
                    </a:cubicBezTo>
                    <a:moveTo>
                      <a:pt x="104" y="574"/>
                    </a:moveTo>
                    <a:cubicBezTo>
                      <a:pt x="129" y="611"/>
                      <a:pt x="242" y="437"/>
                      <a:pt x="242" y="437"/>
                    </a:cubicBezTo>
                    <a:cubicBezTo>
                      <a:pt x="242" y="437"/>
                      <a:pt x="79" y="536"/>
                      <a:pt x="104" y="574"/>
                    </a:cubicBezTo>
                    <a:moveTo>
                      <a:pt x="201" y="656"/>
                    </a:moveTo>
                    <a:cubicBezTo>
                      <a:pt x="235" y="685"/>
                      <a:pt x="300" y="489"/>
                      <a:pt x="300" y="489"/>
                    </a:cubicBezTo>
                    <a:cubicBezTo>
                      <a:pt x="300" y="489"/>
                      <a:pt x="168" y="626"/>
                      <a:pt x="201" y="656"/>
                    </a:cubicBezTo>
                    <a:moveTo>
                      <a:pt x="294" y="693"/>
                    </a:moveTo>
                    <a:cubicBezTo>
                      <a:pt x="332" y="718"/>
                      <a:pt x="371" y="514"/>
                      <a:pt x="371" y="514"/>
                    </a:cubicBezTo>
                    <a:cubicBezTo>
                      <a:pt x="371" y="514"/>
                      <a:pt x="257" y="667"/>
                      <a:pt x="294" y="693"/>
                    </a:cubicBezTo>
                    <a:moveTo>
                      <a:pt x="515" y="651"/>
                    </a:moveTo>
                    <a:cubicBezTo>
                      <a:pt x="546" y="645"/>
                      <a:pt x="464" y="516"/>
                      <a:pt x="464" y="516"/>
                    </a:cubicBezTo>
                    <a:cubicBezTo>
                      <a:pt x="464" y="516"/>
                      <a:pt x="483" y="656"/>
                      <a:pt x="515" y="651"/>
                    </a:cubicBezTo>
                    <a:moveTo>
                      <a:pt x="526" y="499"/>
                    </a:moveTo>
                    <a:cubicBezTo>
                      <a:pt x="526" y="499"/>
                      <a:pt x="563" y="617"/>
                      <a:pt x="593" y="606"/>
                    </a:cubicBezTo>
                    <a:cubicBezTo>
                      <a:pt x="623" y="595"/>
                      <a:pt x="526" y="499"/>
                      <a:pt x="526" y="499"/>
                    </a:cubicBezTo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76"/>
              <p:cNvSpPr/>
              <p:nvPr/>
            </p:nvSpPr>
            <p:spPr bwMode="auto">
              <a:xfrm>
                <a:off x="3090" y="387"/>
                <a:ext cx="897" cy="368"/>
              </a:xfrm>
              <a:custGeom>
                <a:avLst/>
                <a:gdLst>
                  <a:gd name="T0" fmla="*/ 627 w 1166"/>
                  <a:gd name="T1" fmla="*/ 65 h 477"/>
                  <a:gd name="T2" fmla="*/ 1164 w 1166"/>
                  <a:gd name="T3" fmla="*/ 245 h 477"/>
                  <a:gd name="T4" fmla="*/ 1166 w 1166"/>
                  <a:gd name="T5" fmla="*/ 246 h 477"/>
                  <a:gd name="T6" fmla="*/ 1162 w 1166"/>
                  <a:gd name="T7" fmla="*/ 266 h 477"/>
                  <a:gd name="T8" fmla="*/ 1012 w 1166"/>
                  <a:gd name="T9" fmla="*/ 199 h 477"/>
                  <a:gd name="T10" fmla="*/ 996 w 1166"/>
                  <a:gd name="T11" fmla="*/ 235 h 477"/>
                  <a:gd name="T12" fmla="*/ 936 w 1166"/>
                  <a:gd name="T13" fmla="*/ 294 h 477"/>
                  <a:gd name="T14" fmla="*/ 958 w 1166"/>
                  <a:gd name="T15" fmla="*/ 230 h 477"/>
                  <a:gd name="T16" fmla="*/ 964 w 1166"/>
                  <a:gd name="T17" fmla="*/ 177 h 477"/>
                  <a:gd name="T18" fmla="*/ 920 w 1166"/>
                  <a:gd name="T19" fmla="*/ 159 h 477"/>
                  <a:gd name="T20" fmla="*/ 894 w 1166"/>
                  <a:gd name="T21" fmla="*/ 196 h 477"/>
                  <a:gd name="T22" fmla="*/ 796 w 1166"/>
                  <a:gd name="T23" fmla="*/ 296 h 477"/>
                  <a:gd name="T24" fmla="*/ 823 w 1166"/>
                  <a:gd name="T25" fmla="*/ 228 h 477"/>
                  <a:gd name="T26" fmla="*/ 851 w 1166"/>
                  <a:gd name="T27" fmla="*/ 164 h 477"/>
                  <a:gd name="T28" fmla="*/ 851 w 1166"/>
                  <a:gd name="T29" fmla="*/ 135 h 477"/>
                  <a:gd name="T30" fmla="*/ 770 w 1166"/>
                  <a:gd name="T31" fmla="*/ 113 h 477"/>
                  <a:gd name="T32" fmla="*/ 764 w 1166"/>
                  <a:gd name="T33" fmla="*/ 165 h 477"/>
                  <a:gd name="T34" fmla="*/ 621 w 1166"/>
                  <a:gd name="T35" fmla="*/ 404 h 477"/>
                  <a:gd name="T36" fmla="*/ 604 w 1166"/>
                  <a:gd name="T37" fmla="*/ 370 h 477"/>
                  <a:gd name="T38" fmla="*/ 704 w 1166"/>
                  <a:gd name="T39" fmla="*/ 211 h 477"/>
                  <a:gd name="T40" fmla="*/ 728 w 1166"/>
                  <a:gd name="T41" fmla="*/ 103 h 477"/>
                  <a:gd name="T42" fmla="*/ 649 w 1166"/>
                  <a:gd name="T43" fmla="*/ 88 h 477"/>
                  <a:gd name="T44" fmla="*/ 612 w 1166"/>
                  <a:gd name="T45" fmla="*/ 81 h 477"/>
                  <a:gd name="T46" fmla="*/ 608 w 1166"/>
                  <a:gd name="T47" fmla="*/ 211 h 477"/>
                  <a:gd name="T48" fmla="*/ 517 w 1166"/>
                  <a:gd name="T49" fmla="*/ 385 h 477"/>
                  <a:gd name="T50" fmla="*/ 464 w 1166"/>
                  <a:gd name="T51" fmla="*/ 454 h 477"/>
                  <a:gd name="T52" fmla="*/ 437 w 1166"/>
                  <a:gd name="T53" fmla="*/ 412 h 477"/>
                  <a:gd name="T54" fmla="*/ 547 w 1166"/>
                  <a:gd name="T55" fmla="*/ 206 h 477"/>
                  <a:gd name="T56" fmla="*/ 554 w 1166"/>
                  <a:gd name="T57" fmla="*/ 74 h 477"/>
                  <a:gd name="T58" fmla="*/ 473 w 1166"/>
                  <a:gd name="T59" fmla="*/ 69 h 477"/>
                  <a:gd name="T60" fmla="*/ 411 w 1166"/>
                  <a:gd name="T61" fmla="*/ 293 h 477"/>
                  <a:gd name="T62" fmla="*/ 324 w 1166"/>
                  <a:gd name="T63" fmla="*/ 425 h 477"/>
                  <a:gd name="T64" fmla="*/ 329 w 1166"/>
                  <a:gd name="T65" fmla="*/ 361 h 477"/>
                  <a:gd name="T66" fmla="*/ 410 w 1166"/>
                  <a:gd name="T67" fmla="*/ 126 h 477"/>
                  <a:gd name="T68" fmla="*/ 413 w 1166"/>
                  <a:gd name="T69" fmla="*/ 70 h 477"/>
                  <a:gd name="T70" fmla="*/ 284 w 1166"/>
                  <a:gd name="T71" fmla="*/ 86 h 477"/>
                  <a:gd name="T72" fmla="*/ 292 w 1166"/>
                  <a:gd name="T73" fmla="*/ 193 h 477"/>
                  <a:gd name="T74" fmla="*/ 281 w 1166"/>
                  <a:gd name="T75" fmla="*/ 334 h 477"/>
                  <a:gd name="T76" fmla="*/ 173 w 1166"/>
                  <a:gd name="T77" fmla="*/ 451 h 477"/>
                  <a:gd name="T78" fmla="*/ 165 w 1166"/>
                  <a:gd name="T79" fmla="*/ 413 h 477"/>
                  <a:gd name="T80" fmla="*/ 239 w 1166"/>
                  <a:gd name="T81" fmla="*/ 280 h 477"/>
                  <a:gd name="T82" fmla="*/ 224 w 1166"/>
                  <a:gd name="T83" fmla="*/ 104 h 477"/>
                  <a:gd name="T84" fmla="*/ 226 w 1166"/>
                  <a:gd name="T85" fmla="*/ 100 h 477"/>
                  <a:gd name="T86" fmla="*/ 183 w 1166"/>
                  <a:gd name="T87" fmla="*/ 115 h 477"/>
                  <a:gd name="T88" fmla="*/ 172 w 1166"/>
                  <a:gd name="T89" fmla="*/ 185 h 477"/>
                  <a:gd name="T90" fmla="*/ 92 w 1166"/>
                  <a:gd name="T91" fmla="*/ 324 h 477"/>
                  <a:gd name="T92" fmla="*/ 71 w 1166"/>
                  <a:gd name="T93" fmla="*/ 311 h 477"/>
                  <a:gd name="T94" fmla="*/ 106 w 1166"/>
                  <a:gd name="T95" fmla="*/ 241 h 477"/>
                  <a:gd name="T96" fmla="*/ 102 w 1166"/>
                  <a:gd name="T97" fmla="*/ 152 h 477"/>
                  <a:gd name="T98" fmla="*/ 61 w 1166"/>
                  <a:gd name="T99" fmla="*/ 176 h 477"/>
                  <a:gd name="T100" fmla="*/ 0 w 1166"/>
                  <a:gd name="T101" fmla="*/ 191 h 477"/>
                  <a:gd name="T102" fmla="*/ 627 w 1166"/>
                  <a:gd name="T103" fmla="*/ 65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6" h="477">
                    <a:moveTo>
                      <a:pt x="627" y="65"/>
                    </a:moveTo>
                    <a:cubicBezTo>
                      <a:pt x="988" y="135"/>
                      <a:pt x="1026" y="198"/>
                      <a:pt x="1164" y="245"/>
                    </a:cubicBezTo>
                    <a:cubicBezTo>
                      <a:pt x="1164" y="245"/>
                      <a:pt x="1165" y="246"/>
                      <a:pt x="1166" y="246"/>
                    </a:cubicBezTo>
                    <a:cubicBezTo>
                      <a:pt x="1162" y="266"/>
                      <a:pt x="1162" y="266"/>
                      <a:pt x="1162" y="266"/>
                    </a:cubicBezTo>
                    <a:cubicBezTo>
                      <a:pt x="1108" y="248"/>
                      <a:pt x="1066" y="225"/>
                      <a:pt x="1012" y="199"/>
                    </a:cubicBezTo>
                    <a:cubicBezTo>
                      <a:pt x="1009" y="208"/>
                      <a:pt x="1004" y="220"/>
                      <a:pt x="996" y="235"/>
                    </a:cubicBezTo>
                    <a:cubicBezTo>
                      <a:pt x="980" y="267"/>
                      <a:pt x="951" y="308"/>
                      <a:pt x="936" y="294"/>
                    </a:cubicBezTo>
                    <a:cubicBezTo>
                      <a:pt x="922" y="279"/>
                      <a:pt x="950" y="255"/>
                      <a:pt x="958" y="230"/>
                    </a:cubicBezTo>
                    <a:cubicBezTo>
                      <a:pt x="963" y="214"/>
                      <a:pt x="964" y="190"/>
                      <a:pt x="964" y="177"/>
                    </a:cubicBezTo>
                    <a:cubicBezTo>
                      <a:pt x="950" y="171"/>
                      <a:pt x="936" y="165"/>
                      <a:pt x="920" y="159"/>
                    </a:cubicBezTo>
                    <a:cubicBezTo>
                      <a:pt x="914" y="163"/>
                      <a:pt x="902" y="173"/>
                      <a:pt x="894" y="196"/>
                    </a:cubicBezTo>
                    <a:cubicBezTo>
                      <a:pt x="881" y="229"/>
                      <a:pt x="820" y="311"/>
                      <a:pt x="796" y="296"/>
                    </a:cubicBezTo>
                    <a:cubicBezTo>
                      <a:pt x="773" y="281"/>
                      <a:pt x="811" y="249"/>
                      <a:pt x="823" y="228"/>
                    </a:cubicBezTo>
                    <a:cubicBezTo>
                      <a:pt x="834" y="206"/>
                      <a:pt x="853" y="191"/>
                      <a:pt x="851" y="164"/>
                    </a:cubicBezTo>
                    <a:cubicBezTo>
                      <a:pt x="850" y="154"/>
                      <a:pt x="850" y="144"/>
                      <a:pt x="851" y="135"/>
                    </a:cubicBezTo>
                    <a:cubicBezTo>
                      <a:pt x="826" y="128"/>
                      <a:pt x="799" y="120"/>
                      <a:pt x="770" y="113"/>
                    </a:cubicBezTo>
                    <a:cubicBezTo>
                      <a:pt x="770" y="124"/>
                      <a:pt x="769" y="141"/>
                      <a:pt x="764" y="165"/>
                    </a:cubicBezTo>
                    <a:cubicBezTo>
                      <a:pt x="754" y="216"/>
                      <a:pt x="684" y="414"/>
                      <a:pt x="621" y="404"/>
                    </a:cubicBezTo>
                    <a:cubicBezTo>
                      <a:pt x="621" y="404"/>
                      <a:pt x="590" y="404"/>
                      <a:pt x="604" y="370"/>
                    </a:cubicBezTo>
                    <a:cubicBezTo>
                      <a:pt x="618" y="335"/>
                      <a:pt x="689" y="267"/>
                      <a:pt x="704" y="211"/>
                    </a:cubicBezTo>
                    <a:cubicBezTo>
                      <a:pt x="716" y="166"/>
                      <a:pt x="730" y="132"/>
                      <a:pt x="728" y="103"/>
                    </a:cubicBezTo>
                    <a:cubicBezTo>
                      <a:pt x="704" y="98"/>
                      <a:pt x="678" y="93"/>
                      <a:pt x="649" y="88"/>
                    </a:cubicBezTo>
                    <a:cubicBezTo>
                      <a:pt x="637" y="85"/>
                      <a:pt x="624" y="83"/>
                      <a:pt x="612" y="81"/>
                    </a:cubicBezTo>
                    <a:cubicBezTo>
                      <a:pt x="616" y="111"/>
                      <a:pt x="620" y="166"/>
                      <a:pt x="608" y="211"/>
                    </a:cubicBezTo>
                    <a:cubicBezTo>
                      <a:pt x="591" y="276"/>
                      <a:pt x="539" y="332"/>
                      <a:pt x="517" y="385"/>
                    </a:cubicBezTo>
                    <a:cubicBezTo>
                      <a:pt x="495" y="438"/>
                      <a:pt x="477" y="457"/>
                      <a:pt x="464" y="454"/>
                    </a:cubicBezTo>
                    <a:cubicBezTo>
                      <a:pt x="464" y="454"/>
                      <a:pt x="428" y="465"/>
                      <a:pt x="437" y="412"/>
                    </a:cubicBezTo>
                    <a:cubicBezTo>
                      <a:pt x="446" y="360"/>
                      <a:pt x="533" y="287"/>
                      <a:pt x="547" y="206"/>
                    </a:cubicBezTo>
                    <a:cubicBezTo>
                      <a:pt x="560" y="135"/>
                      <a:pt x="556" y="86"/>
                      <a:pt x="554" y="74"/>
                    </a:cubicBezTo>
                    <a:cubicBezTo>
                      <a:pt x="526" y="72"/>
                      <a:pt x="499" y="70"/>
                      <a:pt x="473" y="69"/>
                    </a:cubicBezTo>
                    <a:cubicBezTo>
                      <a:pt x="451" y="112"/>
                      <a:pt x="442" y="199"/>
                      <a:pt x="411" y="293"/>
                    </a:cubicBezTo>
                    <a:cubicBezTo>
                      <a:pt x="378" y="395"/>
                      <a:pt x="343" y="434"/>
                      <a:pt x="324" y="425"/>
                    </a:cubicBezTo>
                    <a:cubicBezTo>
                      <a:pt x="305" y="415"/>
                      <a:pt x="316" y="383"/>
                      <a:pt x="329" y="361"/>
                    </a:cubicBezTo>
                    <a:cubicBezTo>
                      <a:pt x="342" y="338"/>
                      <a:pt x="401" y="170"/>
                      <a:pt x="410" y="126"/>
                    </a:cubicBezTo>
                    <a:cubicBezTo>
                      <a:pt x="414" y="101"/>
                      <a:pt x="414" y="82"/>
                      <a:pt x="413" y="70"/>
                    </a:cubicBezTo>
                    <a:cubicBezTo>
                      <a:pt x="365" y="72"/>
                      <a:pt x="322" y="78"/>
                      <a:pt x="284" y="86"/>
                    </a:cubicBezTo>
                    <a:cubicBezTo>
                      <a:pt x="285" y="111"/>
                      <a:pt x="287" y="157"/>
                      <a:pt x="292" y="193"/>
                    </a:cubicBezTo>
                    <a:cubicBezTo>
                      <a:pt x="300" y="245"/>
                      <a:pt x="305" y="286"/>
                      <a:pt x="281" y="334"/>
                    </a:cubicBezTo>
                    <a:cubicBezTo>
                      <a:pt x="257" y="382"/>
                      <a:pt x="193" y="477"/>
                      <a:pt x="173" y="451"/>
                    </a:cubicBezTo>
                    <a:cubicBezTo>
                      <a:pt x="173" y="451"/>
                      <a:pt x="149" y="438"/>
                      <a:pt x="165" y="413"/>
                    </a:cubicBezTo>
                    <a:cubicBezTo>
                      <a:pt x="180" y="388"/>
                      <a:pt x="229" y="349"/>
                      <a:pt x="239" y="280"/>
                    </a:cubicBezTo>
                    <a:cubicBezTo>
                      <a:pt x="249" y="211"/>
                      <a:pt x="224" y="104"/>
                      <a:pt x="224" y="104"/>
                    </a:cubicBezTo>
                    <a:cubicBezTo>
                      <a:pt x="226" y="100"/>
                      <a:pt x="226" y="100"/>
                      <a:pt x="226" y="100"/>
                    </a:cubicBezTo>
                    <a:cubicBezTo>
                      <a:pt x="210" y="105"/>
                      <a:pt x="196" y="110"/>
                      <a:pt x="183" y="115"/>
                    </a:cubicBezTo>
                    <a:cubicBezTo>
                      <a:pt x="180" y="128"/>
                      <a:pt x="172" y="157"/>
                      <a:pt x="172" y="185"/>
                    </a:cubicBezTo>
                    <a:cubicBezTo>
                      <a:pt x="171" y="224"/>
                      <a:pt x="166" y="306"/>
                      <a:pt x="92" y="324"/>
                    </a:cubicBezTo>
                    <a:cubicBezTo>
                      <a:pt x="92" y="324"/>
                      <a:pt x="68" y="334"/>
                      <a:pt x="71" y="311"/>
                    </a:cubicBezTo>
                    <a:cubicBezTo>
                      <a:pt x="74" y="288"/>
                      <a:pt x="104" y="282"/>
                      <a:pt x="106" y="241"/>
                    </a:cubicBezTo>
                    <a:cubicBezTo>
                      <a:pt x="108" y="210"/>
                      <a:pt x="104" y="169"/>
                      <a:pt x="102" y="152"/>
                    </a:cubicBezTo>
                    <a:cubicBezTo>
                      <a:pt x="84" y="162"/>
                      <a:pt x="70" y="170"/>
                      <a:pt x="61" y="176"/>
                    </a:cubicBezTo>
                    <a:cubicBezTo>
                      <a:pt x="37" y="192"/>
                      <a:pt x="15" y="193"/>
                      <a:pt x="0" y="191"/>
                    </a:cubicBezTo>
                    <a:cubicBezTo>
                      <a:pt x="32" y="169"/>
                      <a:pt x="290" y="0"/>
                      <a:pt x="627" y="65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77"/>
              <p:cNvSpPr/>
              <p:nvPr/>
            </p:nvSpPr>
            <p:spPr bwMode="auto">
              <a:xfrm>
                <a:off x="3011" y="245"/>
                <a:ext cx="980" cy="332"/>
              </a:xfrm>
              <a:custGeom>
                <a:avLst/>
                <a:gdLst>
                  <a:gd name="T0" fmla="*/ 1266 w 1273"/>
                  <a:gd name="T1" fmla="*/ 430 h 431"/>
                  <a:gd name="T2" fmla="*/ 729 w 1273"/>
                  <a:gd name="T3" fmla="*/ 250 h 431"/>
                  <a:gd name="T4" fmla="*/ 102 w 1273"/>
                  <a:gd name="T5" fmla="*/ 376 h 431"/>
                  <a:gd name="T6" fmla="*/ 76 w 1273"/>
                  <a:gd name="T7" fmla="*/ 368 h 431"/>
                  <a:gd name="T8" fmla="*/ 169 w 1273"/>
                  <a:gd name="T9" fmla="*/ 309 h 431"/>
                  <a:gd name="T10" fmla="*/ 101 w 1273"/>
                  <a:gd name="T11" fmla="*/ 276 h 431"/>
                  <a:gd name="T12" fmla="*/ 2 w 1273"/>
                  <a:gd name="T13" fmla="*/ 248 h 431"/>
                  <a:gd name="T14" fmla="*/ 216 w 1273"/>
                  <a:gd name="T15" fmla="*/ 290 h 431"/>
                  <a:gd name="T16" fmla="*/ 308 w 1273"/>
                  <a:gd name="T17" fmla="*/ 258 h 431"/>
                  <a:gd name="T18" fmla="*/ 224 w 1273"/>
                  <a:gd name="T19" fmla="*/ 200 h 431"/>
                  <a:gd name="T20" fmla="*/ 135 w 1273"/>
                  <a:gd name="T21" fmla="*/ 146 h 431"/>
                  <a:gd name="T22" fmla="*/ 357 w 1273"/>
                  <a:gd name="T23" fmla="*/ 243 h 431"/>
                  <a:gd name="T24" fmla="*/ 460 w 1273"/>
                  <a:gd name="T25" fmla="*/ 222 h 431"/>
                  <a:gd name="T26" fmla="*/ 363 w 1273"/>
                  <a:gd name="T27" fmla="*/ 134 h 431"/>
                  <a:gd name="T28" fmla="*/ 422 w 1273"/>
                  <a:gd name="T29" fmla="*/ 128 h 431"/>
                  <a:gd name="T30" fmla="*/ 529 w 1273"/>
                  <a:gd name="T31" fmla="*/ 217 h 431"/>
                  <a:gd name="T32" fmla="*/ 639 w 1273"/>
                  <a:gd name="T33" fmla="*/ 219 h 431"/>
                  <a:gd name="T34" fmla="*/ 621 w 1273"/>
                  <a:gd name="T35" fmla="*/ 173 h 431"/>
                  <a:gd name="T36" fmla="*/ 515 w 1273"/>
                  <a:gd name="T37" fmla="*/ 35 h 431"/>
                  <a:gd name="T38" fmla="*/ 622 w 1273"/>
                  <a:gd name="T39" fmla="*/ 110 h 431"/>
                  <a:gd name="T40" fmla="*/ 699 w 1273"/>
                  <a:gd name="T41" fmla="*/ 223 h 431"/>
                  <a:gd name="T42" fmla="*/ 813 w 1273"/>
                  <a:gd name="T43" fmla="*/ 240 h 431"/>
                  <a:gd name="T44" fmla="*/ 747 w 1273"/>
                  <a:gd name="T45" fmla="*/ 75 h 431"/>
                  <a:gd name="T46" fmla="*/ 806 w 1273"/>
                  <a:gd name="T47" fmla="*/ 133 h 431"/>
                  <a:gd name="T48" fmla="*/ 853 w 1273"/>
                  <a:gd name="T49" fmla="*/ 248 h 431"/>
                  <a:gd name="T50" fmla="*/ 951 w 1273"/>
                  <a:gd name="T51" fmla="*/ 275 h 431"/>
                  <a:gd name="T52" fmla="*/ 943 w 1273"/>
                  <a:gd name="T53" fmla="*/ 216 h 431"/>
                  <a:gd name="T54" fmla="*/ 958 w 1273"/>
                  <a:gd name="T55" fmla="*/ 177 h 431"/>
                  <a:gd name="T56" fmla="*/ 998 w 1273"/>
                  <a:gd name="T57" fmla="*/ 255 h 431"/>
                  <a:gd name="T58" fmla="*/ 1024 w 1273"/>
                  <a:gd name="T59" fmla="*/ 300 h 431"/>
                  <a:gd name="T60" fmla="*/ 1069 w 1273"/>
                  <a:gd name="T61" fmla="*/ 318 h 431"/>
                  <a:gd name="T62" fmla="*/ 1072 w 1273"/>
                  <a:gd name="T63" fmla="*/ 273 h 431"/>
                  <a:gd name="T64" fmla="*/ 1096 w 1273"/>
                  <a:gd name="T65" fmla="*/ 265 h 431"/>
                  <a:gd name="T66" fmla="*/ 1110 w 1273"/>
                  <a:gd name="T67" fmla="*/ 335 h 431"/>
                  <a:gd name="T68" fmla="*/ 1273 w 1273"/>
                  <a:gd name="T69" fmla="*/ 409 h 431"/>
                  <a:gd name="T70" fmla="*/ 1268 w 1273"/>
                  <a:gd name="T71" fmla="*/ 431 h 431"/>
                  <a:gd name="T72" fmla="*/ 1266 w 1273"/>
                  <a:gd name="T73" fmla="*/ 43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73" h="431">
                    <a:moveTo>
                      <a:pt x="1266" y="430"/>
                    </a:moveTo>
                    <a:cubicBezTo>
                      <a:pt x="1128" y="383"/>
                      <a:pt x="1090" y="320"/>
                      <a:pt x="729" y="250"/>
                    </a:cubicBezTo>
                    <a:cubicBezTo>
                      <a:pt x="392" y="185"/>
                      <a:pt x="134" y="354"/>
                      <a:pt x="102" y="376"/>
                    </a:cubicBezTo>
                    <a:cubicBezTo>
                      <a:pt x="86" y="374"/>
                      <a:pt x="76" y="368"/>
                      <a:pt x="76" y="368"/>
                    </a:cubicBezTo>
                    <a:cubicBezTo>
                      <a:pt x="72" y="360"/>
                      <a:pt x="110" y="336"/>
                      <a:pt x="169" y="309"/>
                    </a:cubicBezTo>
                    <a:cubicBezTo>
                      <a:pt x="156" y="299"/>
                      <a:pt x="132" y="282"/>
                      <a:pt x="101" y="276"/>
                    </a:cubicBezTo>
                    <a:cubicBezTo>
                      <a:pt x="55" y="267"/>
                      <a:pt x="0" y="273"/>
                      <a:pt x="2" y="248"/>
                    </a:cubicBezTo>
                    <a:cubicBezTo>
                      <a:pt x="3" y="225"/>
                      <a:pt x="137" y="242"/>
                      <a:pt x="216" y="290"/>
                    </a:cubicBezTo>
                    <a:cubicBezTo>
                      <a:pt x="244" y="279"/>
                      <a:pt x="275" y="268"/>
                      <a:pt x="308" y="258"/>
                    </a:cubicBezTo>
                    <a:cubicBezTo>
                      <a:pt x="296" y="242"/>
                      <a:pt x="268" y="212"/>
                      <a:pt x="224" y="200"/>
                    </a:cubicBezTo>
                    <a:cubicBezTo>
                      <a:pt x="164" y="184"/>
                      <a:pt x="113" y="167"/>
                      <a:pt x="135" y="146"/>
                    </a:cubicBezTo>
                    <a:cubicBezTo>
                      <a:pt x="156" y="125"/>
                      <a:pt x="313" y="186"/>
                      <a:pt x="357" y="243"/>
                    </a:cubicBezTo>
                    <a:cubicBezTo>
                      <a:pt x="391" y="234"/>
                      <a:pt x="426" y="227"/>
                      <a:pt x="460" y="222"/>
                    </a:cubicBezTo>
                    <a:cubicBezTo>
                      <a:pt x="439" y="199"/>
                      <a:pt x="383" y="140"/>
                      <a:pt x="363" y="134"/>
                    </a:cubicBezTo>
                    <a:cubicBezTo>
                      <a:pt x="338" y="126"/>
                      <a:pt x="376" y="91"/>
                      <a:pt x="422" y="128"/>
                    </a:cubicBezTo>
                    <a:cubicBezTo>
                      <a:pt x="459" y="157"/>
                      <a:pt x="499" y="195"/>
                      <a:pt x="529" y="217"/>
                    </a:cubicBezTo>
                    <a:cubicBezTo>
                      <a:pt x="567" y="216"/>
                      <a:pt x="603" y="217"/>
                      <a:pt x="639" y="219"/>
                    </a:cubicBezTo>
                    <a:cubicBezTo>
                      <a:pt x="634" y="203"/>
                      <a:pt x="626" y="183"/>
                      <a:pt x="621" y="173"/>
                    </a:cubicBezTo>
                    <a:cubicBezTo>
                      <a:pt x="611" y="157"/>
                      <a:pt x="490" y="70"/>
                      <a:pt x="515" y="35"/>
                    </a:cubicBezTo>
                    <a:cubicBezTo>
                      <a:pt x="539" y="0"/>
                      <a:pt x="591" y="75"/>
                      <a:pt x="622" y="110"/>
                    </a:cubicBezTo>
                    <a:cubicBezTo>
                      <a:pt x="646" y="136"/>
                      <a:pt x="682" y="195"/>
                      <a:pt x="699" y="223"/>
                    </a:cubicBezTo>
                    <a:cubicBezTo>
                      <a:pt x="738" y="227"/>
                      <a:pt x="776" y="233"/>
                      <a:pt x="813" y="240"/>
                    </a:cubicBezTo>
                    <a:cubicBezTo>
                      <a:pt x="787" y="189"/>
                      <a:pt x="736" y="96"/>
                      <a:pt x="747" y="75"/>
                    </a:cubicBezTo>
                    <a:cubicBezTo>
                      <a:pt x="761" y="50"/>
                      <a:pt x="795" y="91"/>
                      <a:pt x="806" y="133"/>
                    </a:cubicBezTo>
                    <a:cubicBezTo>
                      <a:pt x="814" y="161"/>
                      <a:pt x="838" y="215"/>
                      <a:pt x="853" y="248"/>
                    </a:cubicBezTo>
                    <a:cubicBezTo>
                      <a:pt x="887" y="256"/>
                      <a:pt x="919" y="265"/>
                      <a:pt x="951" y="275"/>
                    </a:cubicBezTo>
                    <a:cubicBezTo>
                      <a:pt x="952" y="259"/>
                      <a:pt x="951" y="232"/>
                      <a:pt x="943" y="216"/>
                    </a:cubicBezTo>
                    <a:cubicBezTo>
                      <a:pt x="932" y="193"/>
                      <a:pt x="936" y="172"/>
                      <a:pt x="958" y="177"/>
                    </a:cubicBezTo>
                    <a:cubicBezTo>
                      <a:pt x="981" y="181"/>
                      <a:pt x="985" y="223"/>
                      <a:pt x="998" y="255"/>
                    </a:cubicBezTo>
                    <a:cubicBezTo>
                      <a:pt x="1005" y="271"/>
                      <a:pt x="1015" y="288"/>
                      <a:pt x="1024" y="300"/>
                    </a:cubicBezTo>
                    <a:cubicBezTo>
                      <a:pt x="1040" y="306"/>
                      <a:pt x="1055" y="312"/>
                      <a:pt x="1069" y="318"/>
                    </a:cubicBezTo>
                    <a:cubicBezTo>
                      <a:pt x="1072" y="273"/>
                      <a:pt x="1072" y="273"/>
                      <a:pt x="1072" y="273"/>
                    </a:cubicBezTo>
                    <a:cubicBezTo>
                      <a:pt x="1072" y="273"/>
                      <a:pt x="1082" y="255"/>
                      <a:pt x="1096" y="265"/>
                    </a:cubicBezTo>
                    <a:cubicBezTo>
                      <a:pt x="1107" y="273"/>
                      <a:pt x="1108" y="314"/>
                      <a:pt x="1110" y="335"/>
                    </a:cubicBezTo>
                    <a:cubicBezTo>
                      <a:pt x="1181" y="366"/>
                      <a:pt x="1233" y="394"/>
                      <a:pt x="1273" y="409"/>
                    </a:cubicBezTo>
                    <a:cubicBezTo>
                      <a:pt x="1268" y="431"/>
                      <a:pt x="1268" y="431"/>
                      <a:pt x="1268" y="431"/>
                    </a:cubicBezTo>
                    <a:cubicBezTo>
                      <a:pt x="1267" y="431"/>
                      <a:pt x="1266" y="430"/>
                      <a:pt x="1266" y="430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79"/>
              <p:cNvSpPr/>
              <p:nvPr/>
            </p:nvSpPr>
            <p:spPr bwMode="auto">
              <a:xfrm>
                <a:off x="5041" y="3206"/>
                <a:ext cx="494" cy="780"/>
              </a:xfrm>
              <a:custGeom>
                <a:avLst/>
                <a:gdLst>
                  <a:gd name="T0" fmla="*/ 427 w 642"/>
                  <a:gd name="T1" fmla="*/ 621 h 1013"/>
                  <a:gd name="T2" fmla="*/ 18 w 642"/>
                  <a:gd name="T3" fmla="*/ 1011 h 1013"/>
                  <a:gd name="T4" fmla="*/ 16 w 642"/>
                  <a:gd name="T5" fmla="*/ 1013 h 1013"/>
                  <a:gd name="T6" fmla="*/ 0 w 642"/>
                  <a:gd name="T7" fmla="*/ 1000 h 1013"/>
                  <a:gd name="T8" fmla="*/ 130 w 642"/>
                  <a:gd name="T9" fmla="*/ 899 h 1013"/>
                  <a:gd name="T10" fmla="*/ 105 w 642"/>
                  <a:gd name="T11" fmla="*/ 868 h 1013"/>
                  <a:gd name="T12" fmla="*/ 81 w 642"/>
                  <a:gd name="T13" fmla="*/ 788 h 1013"/>
                  <a:gd name="T14" fmla="*/ 127 w 642"/>
                  <a:gd name="T15" fmla="*/ 836 h 1013"/>
                  <a:gd name="T16" fmla="*/ 171 w 642"/>
                  <a:gd name="T17" fmla="*/ 867 h 1013"/>
                  <a:gd name="T18" fmla="*/ 208 w 642"/>
                  <a:gd name="T19" fmla="*/ 836 h 1013"/>
                  <a:gd name="T20" fmla="*/ 187 w 642"/>
                  <a:gd name="T21" fmla="*/ 795 h 1013"/>
                  <a:gd name="T22" fmla="*/ 144 w 642"/>
                  <a:gd name="T23" fmla="*/ 662 h 1013"/>
                  <a:gd name="T24" fmla="*/ 192 w 642"/>
                  <a:gd name="T25" fmla="*/ 718 h 1013"/>
                  <a:gd name="T26" fmla="*/ 235 w 642"/>
                  <a:gd name="T27" fmla="*/ 772 h 1013"/>
                  <a:gd name="T28" fmla="*/ 261 w 642"/>
                  <a:gd name="T29" fmla="*/ 786 h 1013"/>
                  <a:gd name="T30" fmla="*/ 319 w 642"/>
                  <a:gd name="T31" fmla="*/ 724 h 1013"/>
                  <a:gd name="T32" fmla="*/ 275 w 642"/>
                  <a:gd name="T33" fmla="*/ 695 h 1013"/>
                  <a:gd name="T34" fmla="*/ 130 w 642"/>
                  <a:gd name="T35" fmla="*/ 457 h 1013"/>
                  <a:gd name="T36" fmla="*/ 169 w 642"/>
                  <a:gd name="T37" fmla="*/ 458 h 1013"/>
                  <a:gd name="T38" fmla="*/ 263 w 642"/>
                  <a:gd name="T39" fmla="*/ 620 h 1013"/>
                  <a:gd name="T40" fmla="*/ 346 w 642"/>
                  <a:gd name="T41" fmla="*/ 692 h 1013"/>
                  <a:gd name="T42" fmla="*/ 397 w 642"/>
                  <a:gd name="T43" fmla="*/ 630 h 1013"/>
                  <a:gd name="T44" fmla="*/ 420 w 642"/>
                  <a:gd name="T45" fmla="*/ 599 h 1013"/>
                  <a:gd name="T46" fmla="*/ 307 w 642"/>
                  <a:gd name="T47" fmla="*/ 535 h 1013"/>
                  <a:gd name="T48" fmla="*/ 195 w 642"/>
                  <a:gd name="T49" fmla="*/ 374 h 1013"/>
                  <a:gd name="T50" fmla="*/ 159 w 642"/>
                  <a:gd name="T51" fmla="*/ 295 h 1013"/>
                  <a:gd name="T52" fmla="*/ 208 w 642"/>
                  <a:gd name="T53" fmla="*/ 290 h 1013"/>
                  <a:gd name="T54" fmla="*/ 340 w 642"/>
                  <a:gd name="T55" fmla="*/ 484 h 1013"/>
                  <a:gd name="T56" fmla="*/ 453 w 642"/>
                  <a:gd name="T57" fmla="*/ 552 h 1013"/>
                  <a:gd name="T58" fmla="*/ 495 w 642"/>
                  <a:gd name="T59" fmla="*/ 482 h 1013"/>
                  <a:gd name="T60" fmla="*/ 326 w 642"/>
                  <a:gd name="T61" fmla="*/ 324 h 1013"/>
                  <a:gd name="T62" fmla="*/ 250 w 642"/>
                  <a:gd name="T63" fmla="*/ 185 h 1013"/>
                  <a:gd name="T64" fmla="*/ 304 w 642"/>
                  <a:gd name="T65" fmla="*/ 219 h 1013"/>
                  <a:gd name="T66" fmla="*/ 474 w 642"/>
                  <a:gd name="T67" fmla="*/ 400 h 1013"/>
                  <a:gd name="T68" fmla="*/ 522 w 642"/>
                  <a:gd name="T69" fmla="*/ 429 h 1013"/>
                  <a:gd name="T70" fmla="*/ 569 w 642"/>
                  <a:gd name="T71" fmla="*/ 308 h 1013"/>
                  <a:gd name="T72" fmla="*/ 470 w 642"/>
                  <a:gd name="T73" fmla="*/ 264 h 1013"/>
                  <a:gd name="T74" fmla="*/ 350 w 642"/>
                  <a:gd name="T75" fmla="*/ 189 h 1013"/>
                  <a:gd name="T76" fmla="*/ 297 w 642"/>
                  <a:gd name="T77" fmla="*/ 39 h 1013"/>
                  <a:gd name="T78" fmla="*/ 335 w 642"/>
                  <a:gd name="T79" fmla="*/ 49 h 1013"/>
                  <a:gd name="T80" fmla="*/ 418 w 642"/>
                  <a:gd name="T81" fmla="*/ 177 h 1013"/>
                  <a:gd name="T82" fmla="*/ 581 w 642"/>
                  <a:gd name="T83" fmla="*/ 246 h 1013"/>
                  <a:gd name="T84" fmla="*/ 583 w 642"/>
                  <a:gd name="T85" fmla="*/ 249 h 1013"/>
                  <a:gd name="T86" fmla="*/ 590 w 642"/>
                  <a:gd name="T87" fmla="*/ 204 h 1013"/>
                  <a:gd name="T88" fmla="*/ 533 w 642"/>
                  <a:gd name="T89" fmla="*/ 162 h 1013"/>
                  <a:gd name="T90" fmla="*/ 447 w 642"/>
                  <a:gd name="T91" fmla="*/ 26 h 1013"/>
                  <a:gd name="T92" fmla="*/ 469 w 642"/>
                  <a:gd name="T93" fmla="*/ 14 h 1013"/>
                  <a:gd name="T94" fmla="*/ 514 w 642"/>
                  <a:gd name="T95" fmla="*/ 78 h 1013"/>
                  <a:gd name="T96" fmla="*/ 595 w 642"/>
                  <a:gd name="T97" fmla="*/ 115 h 1013"/>
                  <a:gd name="T98" fmla="*/ 593 w 642"/>
                  <a:gd name="T99" fmla="*/ 68 h 1013"/>
                  <a:gd name="T100" fmla="*/ 608 w 642"/>
                  <a:gd name="T101" fmla="*/ 7 h 1013"/>
                  <a:gd name="T102" fmla="*/ 427 w 642"/>
                  <a:gd name="T103" fmla="*/ 621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2" h="1013">
                    <a:moveTo>
                      <a:pt x="427" y="621"/>
                    </a:moveTo>
                    <a:cubicBezTo>
                      <a:pt x="198" y="907"/>
                      <a:pt x="124" y="911"/>
                      <a:pt x="18" y="1011"/>
                    </a:cubicBezTo>
                    <a:cubicBezTo>
                      <a:pt x="17" y="1012"/>
                      <a:pt x="17" y="1013"/>
                      <a:pt x="16" y="1013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41" y="960"/>
                      <a:pt x="82" y="934"/>
                      <a:pt x="130" y="899"/>
                    </a:cubicBezTo>
                    <a:cubicBezTo>
                      <a:pt x="123" y="892"/>
                      <a:pt x="115" y="882"/>
                      <a:pt x="105" y="868"/>
                    </a:cubicBezTo>
                    <a:cubicBezTo>
                      <a:pt x="84" y="839"/>
                      <a:pt x="61" y="794"/>
                      <a:pt x="81" y="788"/>
                    </a:cubicBezTo>
                    <a:cubicBezTo>
                      <a:pt x="101" y="781"/>
                      <a:pt x="109" y="817"/>
                      <a:pt x="127" y="836"/>
                    </a:cubicBezTo>
                    <a:cubicBezTo>
                      <a:pt x="139" y="848"/>
                      <a:pt x="159" y="860"/>
                      <a:pt x="171" y="867"/>
                    </a:cubicBezTo>
                    <a:cubicBezTo>
                      <a:pt x="183" y="857"/>
                      <a:pt x="195" y="847"/>
                      <a:pt x="208" y="836"/>
                    </a:cubicBezTo>
                    <a:cubicBezTo>
                      <a:pt x="207" y="828"/>
                      <a:pt x="204" y="813"/>
                      <a:pt x="187" y="795"/>
                    </a:cubicBezTo>
                    <a:cubicBezTo>
                      <a:pt x="164" y="769"/>
                      <a:pt x="120" y="676"/>
                      <a:pt x="144" y="662"/>
                    </a:cubicBezTo>
                    <a:cubicBezTo>
                      <a:pt x="168" y="648"/>
                      <a:pt x="179" y="698"/>
                      <a:pt x="192" y="718"/>
                    </a:cubicBezTo>
                    <a:cubicBezTo>
                      <a:pt x="206" y="738"/>
                      <a:pt x="210" y="762"/>
                      <a:pt x="235" y="772"/>
                    </a:cubicBezTo>
                    <a:cubicBezTo>
                      <a:pt x="244" y="776"/>
                      <a:pt x="253" y="781"/>
                      <a:pt x="261" y="786"/>
                    </a:cubicBezTo>
                    <a:cubicBezTo>
                      <a:pt x="279" y="768"/>
                      <a:pt x="298" y="747"/>
                      <a:pt x="319" y="724"/>
                    </a:cubicBezTo>
                    <a:cubicBezTo>
                      <a:pt x="308" y="719"/>
                      <a:pt x="294" y="711"/>
                      <a:pt x="275" y="695"/>
                    </a:cubicBezTo>
                    <a:cubicBezTo>
                      <a:pt x="234" y="663"/>
                      <a:pt x="92" y="508"/>
                      <a:pt x="130" y="457"/>
                    </a:cubicBezTo>
                    <a:cubicBezTo>
                      <a:pt x="130" y="457"/>
                      <a:pt x="145" y="430"/>
                      <a:pt x="169" y="458"/>
                    </a:cubicBezTo>
                    <a:cubicBezTo>
                      <a:pt x="192" y="486"/>
                      <a:pt x="220" y="581"/>
                      <a:pt x="263" y="620"/>
                    </a:cubicBezTo>
                    <a:cubicBezTo>
                      <a:pt x="296" y="652"/>
                      <a:pt x="320" y="680"/>
                      <a:pt x="346" y="692"/>
                    </a:cubicBezTo>
                    <a:cubicBezTo>
                      <a:pt x="362" y="673"/>
                      <a:pt x="379" y="652"/>
                      <a:pt x="397" y="630"/>
                    </a:cubicBezTo>
                    <a:cubicBezTo>
                      <a:pt x="405" y="619"/>
                      <a:pt x="412" y="609"/>
                      <a:pt x="420" y="599"/>
                    </a:cubicBezTo>
                    <a:cubicBezTo>
                      <a:pt x="392" y="589"/>
                      <a:pt x="341" y="567"/>
                      <a:pt x="307" y="535"/>
                    </a:cubicBezTo>
                    <a:cubicBezTo>
                      <a:pt x="257" y="490"/>
                      <a:pt x="232" y="418"/>
                      <a:pt x="195" y="374"/>
                    </a:cubicBezTo>
                    <a:cubicBezTo>
                      <a:pt x="158" y="330"/>
                      <a:pt x="151" y="305"/>
                      <a:pt x="159" y="295"/>
                    </a:cubicBezTo>
                    <a:cubicBezTo>
                      <a:pt x="159" y="295"/>
                      <a:pt x="166" y="258"/>
                      <a:pt x="208" y="290"/>
                    </a:cubicBezTo>
                    <a:cubicBezTo>
                      <a:pt x="251" y="323"/>
                      <a:pt x="275" y="434"/>
                      <a:pt x="340" y="484"/>
                    </a:cubicBezTo>
                    <a:cubicBezTo>
                      <a:pt x="397" y="528"/>
                      <a:pt x="442" y="547"/>
                      <a:pt x="453" y="552"/>
                    </a:cubicBezTo>
                    <a:cubicBezTo>
                      <a:pt x="469" y="528"/>
                      <a:pt x="482" y="505"/>
                      <a:pt x="495" y="482"/>
                    </a:cubicBezTo>
                    <a:cubicBezTo>
                      <a:pt x="468" y="443"/>
                      <a:pt x="395" y="394"/>
                      <a:pt x="326" y="324"/>
                    </a:cubicBezTo>
                    <a:cubicBezTo>
                      <a:pt x="251" y="247"/>
                      <a:pt x="233" y="197"/>
                      <a:pt x="250" y="185"/>
                    </a:cubicBezTo>
                    <a:cubicBezTo>
                      <a:pt x="267" y="173"/>
                      <a:pt x="291" y="197"/>
                      <a:pt x="304" y="219"/>
                    </a:cubicBezTo>
                    <a:cubicBezTo>
                      <a:pt x="318" y="241"/>
                      <a:pt x="440" y="372"/>
                      <a:pt x="474" y="400"/>
                    </a:cubicBezTo>
                    <a:cubicBezTo>
                      <a:pt x="494" y="415"/>
                      <a:pt x="511" y="424"/>
                      <a:pt x="522" y="429"/>
                    </a:cubicBezTo>
                    <a:cubicBezTo>
                      <a:pt x="543" y="386"/>
                      <a:pt x="558" y="345"/>
                      <a:pt x="569" y="308"/>
                    </a:cubicBezTo>
                    <a:cubicBezTo>
                      <a:pt x="546" y="296"/>
                      <a:pt x="504" y="276"/>
                      <a:pt x="470" y="264"/>
                    </a:cubicBezTo>
                    <a:cubicBezTo>
                      <a:pt x="421" y="247"/>
                      <a:pt x="382" y="233"/>
                      <a:pt x="350" y="189"/>
                    </a:cubicBezTo>
                    <a:cubicBezTo>
                      <a:pt x="319" y="145"/>
                      <a:pt x="265" y="45"/>
                      <a:pt x="297" y="39"/>
                    </a:cubicBezTo>
                    <a:cubicBezTo>
                      <a:pt x="297" y="39"/>
                      <a:pt x="320" y="24"/>
                      <a:pt x="335" y="49"/>
                    </a:cubicBezTo>
                    <a:cubicBezTo>
                      <a:pt x="350" y="74"/>
                      <a:pt x="362" y="136"/>
                      <a:pt x="418" y="177"/>
                    </a:cubicBezTo>
                    <a:cubicBezTo>
                      <a:pt x="474" y="218"/>
                      <a:pt x="581" y="246"/>
                      <a:pt x="581" y="246"/>
                    </a:cubicBezTo>
                    <a:cubicBezTo>
                      <a:pt x="583" y="249"/>
                      <a:pt x="583" y="249"/>
                      <a:pt x="583" y="249"/>
                    </a:cubicBezTo>
                    <a:cubicBezTo>
                      <a:pt x="586" y="233"/>
                      <a:pt x="589" y="218"/>
                      <a:pt x="590" y="204"/>
                    </a:cubicBezTo>
                    <a:cubicBezTo>
                      <a:pt x="580" y="195"/>
                      <a:pt x="558" y="175"/>
                      <a:pt x="533" y="162"/>
                    </a:cubicBezTo>
                    <a:cubicBezTo>
                      <a:pt x="498" y="143"/>
                      <a:pt x="429" y="100"/>
                      <a:pt x="447" y="26"/>
                    </a:cubicBezTo>
                    <a:cubicBezTo>
                      <a:pt x="447" y="26"/>
                      <a:pt x="450" y="0"/>
                      <a:pt x="469" y="14"/>
                    </a:cubicBezTo>
                    <a:cubicBezTo>
                      <a:pt x="488" y="27"/>
                      <a:pt x="479" y="57"/>
                      <a:pt x="514" y="78"/>
                    </a:cubicBezTo>
                    <a:cubicBezTo>
                      <a:pt x="541" y="93"/>
                      <a:pt x="579" y="109"/>
                      <a:pt x="595" y="115"/>
                    </a:cubicBezTo>
                    <a:cubicBezTo>
                      <a:pt x="595" y="94"/>
                      <a:pt x="594" y="78"/>
                      <a:pt x="593" y="68"/>
                    </a:cubicBezTo>
                    <a:cubicBezTo>
                      <a:pt x="590" y="39"/>
                      <a:pt x="599" y="19"/>
                      <a:pt x="608" y="7"/>
                    </a:cubicBezTo>
                    <a:cubicBezTo>
                      <a:pt x="612" y="45"/>
                      <a:pt x="642" y="353"/>
                      <a:pt x="427" y="621"/>
                    </a:cubicBezTo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80"/>
              <p:cNvSpPr/>
              <p:nvPr/>
            </p:nvSpPr>
            <p:spPr bwMode="auto">
              <a:xfrm>
                <a:off x="5042" y="3145"/>
                <a:ext cx="607" cy="819"/>
              </a:xfrm>
              <a:custGeom>
                <a:avLst/>
                <a:gdLst>
                  <a:gd name="T0" fmla="*/ 2 w 789"/>
                  <a:gd name="T1" fmla="*/ 1047 h 1063"/>
                  <a:gd name="T2" fmla="*/ 411 w 789"/>
                  <a:gd name="T3" fmla="*/ 657 h 1063"/>
                  <a:gd name="T4" fmla="*/ 592 w 789"/>
                  <a:gd name="T5" fmla="*/ 43 h 1063"/>
                  <a:gd name="T6" fmla="*/ 611 w 789"/>
                  <a:gd name="T7" fmla="*/ 24 h 1063"/>
                  <a:gd name="T8" fmla="*/ 620 w 789"/>
                  <a:gd name="T9" fmla="*/ 133 h 1063"/>
                  <a:gd name="T10" fmla="*/ 681 w 789"/>
                  <a:gd name="T11" fmla="*/ 88 h 1063"/>
                  <a:gd name="T12" fmla="*/ 752 w 789"/>
                  <a:gd name="T13" fmla="*/ 13 h 1063"/>
                  <a:gd name="T14" fmla="*/ 615 w 789"/>
                  <a:gd name="T15" fmla="*/ 183 h 1063"/>
                  <a:gd name="T16" fmla="*/ 601 w 789"/>
                  <a:gd name="T17" fmla="*/ 280 h 1063"/>
                  <a:gd name="T18" fmla="*/ 691 w 789"/>
                  <a:gd name="T19" fmla="*/ 233 h 1063"/>
                  <a:gd name="T20" fmla="*/ 781 w 789"/>
                  <a:gd name="T21" fmla="*/ 179 h 1063"/>
                  <a:gd name="T22" fmla="*/ 590 w 789"/>
                  <a:gd name="T23" fmla="*/ 330 h 1063"/>
                  <a:gd name="T24" fmla="*/ 561 w 789"/>
                  <a:gd name="T25" fmla="*/ 432 h 1063"/>
                  <a:gd name="T26" fmla="*/ 684 w 789"/>
                  <a:gd name="T27" fmla="*/ 387 h 1063"/>
                  <a:gd name="T28" fmla="*/ 663 w 789"/>
                  <a:gd name="T29" fmla="*/ 442 h 1063"/>
                  <a:gd name="T30" fmla="*/ 534 w 789"/>
                  <a:gd name="T31" fmla="*/ 495 h 1063"/>
                  <a:gd name="T32" fmla="*/ 481 w 789"/>
                  <a:gd name="T33" fmla="*/ 591 h 1063"/>
                  <a:gd name="T34" fmla="*/ 530 w 789"/>
                  <a:gd name="T35" fmla="*/ 596 h 1063"/>
                  <a:gd name="T36" fmla="*/ 701 w 789"/>
                  <a:gd name="T37" fmla="*/ 567 h 1063"/>
                  <a:gd name="T38" fmla="*/ 585 w 789"/>
                  <a:gd name="T39" fmla="*/ 627 h 1063"/>
                  <a:gd name="T40" fmla="*/ 449 w 789"/>
                  <a:gd name="T41" fmla="*/ 642 h 1063"/>
                  <a:gd name="T42" fmla="*/ 381 w 789"/>
                  <a:gd name="T43" fmla="*/ 735 h 1063"/>
                  <a:gd name="T44" fmla="*/ 557 w 789"/>
                  <a:gd name="T45" fmla="*/ 753 h 1063"/>
                  <a:gd name="T46" fmla="*/ 479 w 789"/>
                  <a:gd name="T47" fmla="*/ 780 h 1063"/>
                  <a:gd name="T48" fmla="*/ 355 w 789"/>
                  <a:gd name="T49" fmla="*/ 767 h 1063"/>
                  <a:gd name="T50" fmla="*/ 286 w 789"/>
                  <a:gd name="T51" fmla="*/ 841 h 1063"/>
                  <a:gd name="T52" fmla="*/ 341 w 789"/>
                  <a:gd name="T53" fmla="*/ 862 h 1063"/>
                  <a:gd name="T54" fmla="*/ 370 w 789"/>
                  <a:gd name="T55" fmla="*/ 894 h 1063"/>
                  <a:gd name="T56" fmla="*/ 282 w 789"/>
                  <a:gd name="T57" fmla="*/ 892 h 1063"/>
                  <a:gd name="T58" fmla="*/ 230 w 789"/>
                  <a:gd name="T59" fmla="*/ 894 h 1063"/>
                  <a:gd name="T60" fmla="*/ 193 w 789"/>
                  <a:gd name="T61" fmla="*/ 926 h 1063"/>
                  <a:gd name="T62" fmla="*/ 231 w 789"/>
                  <a:gd name="T63" fmla="*/ 949 h 1063"/>
                  <a:gd name="T64" fmla="*/ 227 w 789"/>
                  <a:gd name="T65" fmla="*/ 974 h 1063"/>
                  <a:gd name="T66" fmla="*/ 158 w 789"/>
                  <a:gd name="T67" fmla="*/ 954 h 1063"/>
                  <a:gd name="T68" fmla="*/ 17 w 789"/>
                  <a:gd name="T69" fmla="*/ 1063 h 1063"/>
                  <a:gd name="T70" fmla="*/ 0 w 789"/>
                  <a:gd name="T71" fmla="*/ 1049 h 1063"/>
                  <a:gd name="T72" fmla="*/ 2 w 789"/>
                  <a:gd name="T73" fmla="*/ 1047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9" h="1063">
                    <a:moveTo>
                      <a:pt x="2" y="1047"/>
                    </a:moveTo>
                    <a:cubicBezTo>
                      <a:pt x="108" y="947"/>
                      <a:pt x="182" y="943"/>
                      <a:pt x="411" y="657"/>
                    </a:cubicBezTo>
                    <a:cubicBezTo>
                      <a:pt x="626" y="389"/>
                      <a:pt x="596" y="81"/>
                      <a:pt x="592" y="43"/>
                    </a:cubicBezTo>
                    <a:cubicBezTo>
                      <a:pt x="601" y="29"/>
                      <a:pt x="611" y="24"/>
                      <a:pt x="611" y="24"/>
                    </a:cubicBezTo>
                    <a:cubicBezTo>
                      <a:pt x="620" y="24"/>
                      <a:pt x="624" y="68"/>
                      <a:pt x="620" y="133"/>
                    </a:cubicBezTo>
                    <a:cubicBezTo>
                      <a:pt x="635" y="127"/>
                      <a:pt x="661" y="113"/>
                      <a:pt x="681" y="88"/>
                    </a:cubicBezTo>
                    <a:cubicBezTo>
                      <a:pt x="710" y="52"/>
                      <a:pt x="731" y="0"/>
                      <a:pt x="752" y="13"/>
                    </a:cubicBezTo>
                    <a:cubicBezTo>
                      <a:pt x="772" y="26"/>
                      <a:pt x="694" y="137"/>
                      <a:pt x="615" y="183"/>
                    </a:cubicBezTo>
                    <a:cubicBezTo>
                      <a:pt x="612" y="214"/>
                      <a:pt x="607" y="246"/>
                      <a:pt x="601" y="280"/>
                    </a:cubicBezTo>
                    <a:cubicBezTo>
                      <a:pt x="620" y="277"/>
                      <a:pt x="660" y="266"/>
                      <a:pt x="691" y="233"/>
                    </a:cubicBezTo>
                    <a:cubicBezTo>
                      <a:pt x="733" y="187"/>
                      <a:pt x="772" y="150"/>
                      <a:pt x="781" y="179"/>
                    </a:cubicBezTo>
                    <a:cubicBezTo>
                      <a:pt x="789" y="207"/>
                      <a:pt x="662" y="318"/>
                      <a:pt x="590" y="330"/>
                    </a:cubicBezTo>
                    <a:cubicBezTo>
                      <a:pt x="582" y="365"/>
                      <a:pt x="572" y="399"/>
                      <a:pt x="561" y="432"/>
                    </a:cubicBezTo>
                    <a:cubicBezTo>
                      <a:pt x="592" y="423"/>
                      <a:pt x="670" y="402"/>
                      <a:pt x="684" y="387"/>
                    </a:cubicBezTo>
                    <a:cubicBezTo>
                      <a:pt x="703" y="368"/>
                      <a:pt x="717" y="418"/>
                      <a:pt x="663" y="442"/>
                    </a:cubicBezTo>
                    <a:cubicBezTo>
                      <a:pt x="619" y="461"/>
                      <a:pt x="567" y="478"/>
                      <a:pt x="534" y="495"/>
                    </a:cubicBezTo>
                    <a:cubicBezTo>
                      <a:pt x="517" y="529"/>
                      <a:pt x="499" y="561"/>
                      <a:pt x="481" y="591"/>
                    </a:cubicBezTo>
                    <a:cubicBezTo>
                      <a:pt x="497" y="594"/>
                      <a:pt x="518" y="597"/>
                      <a:pt x="530" y="596"/>
                    </a:cubicBezTo>
                    <a:cubicBezTo>
                      <a:pt x="549" y="595"/>
                      <a:pt x="682" y="529"/>
                      <a:pt x="701" y="567"/>
                    </a:cubicBezTo>
                    <a:cubicBezTo>
                      <a:pt x="721" y="605"/>
                      <a:pt x="631" y="616"/>
                      <a:pt x="585" y="627"/>
                    </a:cubicBezTo>
                    <a:cubicBezTo>
                      <a:pt x="551" y="635"/>
                      <a:pt x="482" y="640"/>
                      <a:pt x="449" y="642"/>
                    </a:cubicBezTo>
                    <a:cubicBezTo>
                      <a:pt x="427" y="675"/>
                      <a:pt x="404" y="706"/>
                      <a:pt x="381" y="735"/>
                    </a:cubicBezTo>
                    <a:cubicBezTo>
                      <a:pt x="438" y="736"/>
                      <a:pt x="544" y="734"/>
                      <a:pt x="557" y="753"/>
                    </a:cubicBezTo>
                    <a:cubicBezTo>
                      <a:pt x="573" y="777"/>
                      <a:pt x="521" y="789"/>
                      <a:pt x="479" y="780"/>
                    </a:cubicBezTo>
                    <a:cubicBezTo>
                      <a:pt x="450" y="773"/>
                      <a:pt x="391" y="769"/>
                      <a:pt x="355" y="767"/>
                    </a:cubicBezTo>
                    <a:cubicBezTo>
                      <a:pt x="332" y="793"/>
                      <a:pt x="309" y="818"/>
                      <a:pt x="286" y="841"/>
                    </a:cubicBezTo>
                    <a:cubicBezTo>
                      <a:pt x="300" y="849"/>
                      <a:pt x="324" y="862"/>
                      <a:pt x="341" y="862"/>
                    </a:cubicBezTo>
                    <a:cubicBezTo>
                      <a:pt x="367" y="862"/>
                      <a:pt x="384" y="876"/>
                      <a:pt x="370" y="894"/>
                    </a:cubicBezTo>
                    <a:cubicBezTo>
                      <a:pt x="355" y="912"/>
                      <a:pt x="316" y="895"/>
                      <a:pt x="282" y="892"/>
                    </a:cubicBezTo>
                    <a:cubicBezTo>
                      <a:pt x="264" y="890"/>
                      <a:pt x="245" y="892"/>
                      <a:pt x="230" y="894"/>
                    </a:cubicBezTo>
                    <a:cubicBezTo>
                      <a:pt x="217" y="905"/>
                      <a:pt x="205" y="916"/>
                      <a:pt x="193" y="926"/>
                    </a:cubicBezTo>
                    <a:cubicBezTo>
                      <a:pt x="231" y="949"/>
                      <a:pt x="231" y="949"/>
                      <a:pt x="231" y="949"/>
                    </a:cubicBezTo>
                    <a:cubicBezTo>
                      <a:pt x="231" y="949"/>
                      <a:pt x="243" y="966"/>
                      <a:pt x="227" y="974"/>
                    </a:cubicBezTo>
                    <a:cubicBezTo>
                      <a:pt x="215" y="980"/>
                      <a:pt x="178" y="962"/>
                      <a:pt x="158" y="954"/>
                    </a:cubicBezTo>
                    <a:cubicBezTo>
                      <a:pt x="98" y="1002"/>
                      <a:pt x="49" y="1036"/>
                      <a:pt x="17" y="1063"/>
                    </a:cubicBezTo>
                    <a:cubicBezTo>
                      <a:pt x="0" y="1049"/>
                      <a:pt x="0" y="1049"/>
                      <a:pt x="0" y="1049"/>
                    </a:cubicBezTo>
                    <a:cubicBezTo>
                      <a:pt x="1" y="1049"/>
                      <a:pt x="1" y="1048"/>
                      <a:pt x="2" y="1047"/>
                    </a:cubicBezTo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3" name="Picture 8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" y="1869"/>
                <a:ext cx="27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8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3" y="1869"/>
                <a:ext cx="37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Freeform 86"/>
              <p:cNvSpPr/>
              <p:nvPr/>
            </p:nvSpPr>
            <p:spPr bwMode="auto">
              <a:xfrm>
                <a:off x="1499" y="1951"/>
                <a:ext cx="581" cy="997"/>
              </a:xfrm>
              <a:custGeom>
                <a:avLst/>
                <a:gdLst>
                  <a:gd name="T0" fmla="*/ 735 w 755"/>
                  <a:gd name="T1" fmla="*/ 899 h 1294"/>
                  <a:gd name="T2" fmla="*/ 711 w 755"/>
                  <a:gd name="T3" fmla="*/ 811 h 1294"/>
                  <a:gd name="T4" fmla="*/ 679 w 755"/>
                  <a:gd name="T5" fmla="*/ 805 h 1294"/>
                  <a:gd name="T6" fmla="*/ 497 w 755"/>
                  <a:gd name="T7" fmla="*/ 795 h 1294"/>
                  <a:gd name="T8" fmla="*/ 496 w 755"/>
                  <a:gd name="T9" fmla="*/ 608 h 1294"/>
                  <a:gd name="T10" fmla="*/ 526 w 755"/>
                  <a:gd name="T11" fmla="*/ 458 h 1294"/>
                  <a:gd name="T12" fmla="*/ 591 w 755"/>
                  <a:gd name="T13" fmla="*/ 426 h 1294"/>
                  <a:gd name="T14" fmla="*/ 483 w 755"/>
                  <a:gd name="T15" fmla="*/ 53 h 1294"/>
                  <a:gd name="T16" fmla="*/ 322 w 755"/>
                  <a:gd name="T17" fmla="*/ 109 h 1294"/>
                  <a:gd name="T18" fmla="*/ 380 w 755"/>
                  <a:gd name="T19" fmla="*/ 439 h 1294"/>
                  <a:gd name="T20" fmla="*/ 359 w 755"/>
                  <a:gd name="T21" fmla="*/ 453 h 1294"/>
                  <a:gd name="T22" fmla="*/ 98 w 755"/>
                  <a:gd name="T23" fmla="*/ 524 h 1294"/>
                  <a:gd name="T24" fmla="*/ 103 w 755"/>
                  <a:gd name="T25" fmla="*/ 675 h 1294"/>
                  <a:gd name="T26" fmla="*/ 15 w 755"/>
                  <a:gd name="T27" fmla="*/ 831 h 1294"/>
                  <a:gd name="T28" fmla="*/ 276 w 755"/>
                  <a:gd name="T29" fmla="*/ 979 h 1294"/>
                  <a:gd name="T30" fmla="*/ 439 w 755"/>
                  <a:gd name="T31" fmla="*/ 1016 h 1294"/>
                  <a:gd name="T32" fmla="*/ 535 w 755"/>
                  <a:gd name="T33" fmla="*/ 1250 h 1294"/>
                  <a:gd name="T34" fmla="*/ 748 w 755"/>
                  <a:gd name="T35" fmla="*/ 1155 h 1294"/>
                  <a:gd name="T36" fmla="*/ 735 w 755"/>
                  <a:gd name="T37" fmla="*/ 899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5" h="1294">
                    <a:moveTo>
                      <a:pt x="735" y="899"/>
                    </a:moveTo>
                    <a:cubicBezTo>
                      <a:pt x="728" y="870"/>
                      <a:pt x="720" y="840"/>
                      <a:pt x="711" y="811"/>
                    </a:cubicBezTo>
                    <a:cubicBezTo>
                      <a:pt x="701" y="810"/>
                      <a:pt x="690" y="808"/>
                      <a:pt x="679" y="805"/>
                    </a:cubicBezTo>
                    <a:cubicBezTo>
                      <a:pt x="607" y="787"/>
                      <a:pt x="562" y="858"/>
                      <a:pt x="497" y="795"/>
                    </a:cubicBezTo>
                    <a:cubicBezTo>
                      <a:pt x="432" y="731"/>
                      <a:pt x="456" y="675"/>
                      <a:pt x="496" y="608"/>
                    </a:cubicBezTo>
                    <a:cubicBezTo>
                      <a:pt x="535" y="541"/>
                      <a:pt x="493" y="512"/>
                      <a:pt x="526" y="458"/>
                    </a:cubicBezTo>
                    <a:cubicBezTo>
                      <a:pt x="539" y="436"/>
                      <a:pt x="565" y="427"/>
                      <a:pt x="591" y="426"/>
                    </a:cubicBezTo>
                    <a:cubicBezTo>
                      <a:pt x="576" y="311"/>
                      <a:pt x="499" y="93"/>
                      <a:pt x="483" y="53"/>
                    </a:cubicBezTo>
                    <a:cubicBezTo>
                      <a:pt x="483" y="53"/>
                      <a:pt x="370" y="0"/>
                      <a:pt x="322" y="109"/>
                    </a:cubicBezTo>
                    <a:cubicBezTo>
                      <a:pt x="274" y="218"/>
                      <a:pt x="380" y="439"/>
                      <a:pt x="380" y="439"/>
                    </a:cubicBezTo>
                    <a:cubicBezTo>
                      <a:pt x="380" y="439"/>
                      <a:pt x="388" y="452"/>
                      <a:pt x="359" y="453"/>
                    </a:cubicBezTo>
                    <a:cubicBezTo>
                      <a:pt x="330" y="455"/>
                      <a:pt x="137" y="454"/>
                      <a:pt x="98" y="524"/>
                    </a:cubicBezTo>
                    <a:cubicBezTo>
                      <a:pt x="59" y="594"/>
                      <a:pt x="103" y="675"/>
                      <a:pt x="103" y="675"/>
                    </a:cubicBezTo>
                    <a:cubicBezTo>
                      <a:pt x="103" y="675"/>
                      <a:pt x="0" y="731"/>
                      <a:pt x="15" y="831"/>
                    </a:cubicBezTo>
                    <a:cubicBezTo>
                      <a:pt x="30" y="931"/>
                      <a:pt x="174" y="1015"/>
                      <a:pt x="276" y="979"/>
                    </a:cubicBezTo>
                    <a:cubicBezTo>
                      <a:pt x="379" y="943"/>
                      <a:pt x="431" y="959"/>
                      <a:pt x="439" y="1016"/>
                    </a:cubicBezTo>
                    <a:cubicBezTo>
                      <a:pt x="448" y="1073"/>
                      <a:pt x="441" y="1205"/>
                      <a:pt x="535" y="1250"/>
                    </a:cubicBezTo>
                    <a:cubicBezTo>
                      <a:pt x="629" y="1294"/>
                      <a:pt x="732" y="1193"/>
                      <a:pt x="748" y="1155"/>
                    </a:cubicBezTo>
                    <a:cubicBezTo>
                      <a:pt x="755" y="1076"/>
                      <a:pt x="754" y="981"/>
                      <a:pt x="735" y="899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87"/>
              <p:cNvSpPr/>
              <p:nvPr/>
            </p:nvSpPr>
            <p:spPr bwMode="auto">
              <a:xfrm>
                <a:off x="1871" y="1928"/>
                <a:ext cx="609" cy="960"/>
              </a:xfrm>
              <a:custGeom>
                <a:avLst/>
                <a:gdLst>
                  <a:gd name="T0" fmla="*/ 609 w 791"/>
                  <a:gd name="T1" fmla="*/ 649 h 1247"/>
                  <a:gd name="T2" fmla="*/ 648 w 791"/>
                  <a:gd name="T3" fmla="*/ 520 h 1247"/>
                  <a:gd name="T4" fmla="*/ 376 w 791"/>
                  <a:gd name="T5" fmla="*/ 453 h 1247"/>
                  <a:gd name="T6" fmla="*/ 325 w 791"/>
                  <a:gd name="T7" fmla="*/ 128 h 1247"/>
                  <a:gd name="T8" fmla="*/ 0 w 791"/>
                  <a:gd name="T9" fmla="*/ 83 h 1247"/>
                  <a:gd name="T10" fmla="*/ 108 w 791"/>
                  <a:gd name="T11" fmla="*/ 456 h 1247"/>
                  <a:gd name="T12" fmla="*/ 185 w 791"/>
                  <a:gd name="T13" fmla="*/ 464 h 1247"/>
                  <a:gd name="T14" fmla="*/ 305 w 791"/>
                  <a:gd name="T15" fmla="*/ 621 h 1247"/>
                  <a:gd name="T16" fmla="*/ 352 w 791"/>
                  <a:gd name="T17" fmla="*/ 763 h 1247"/>
                  <a:gd name="T18" fmla="*/ 228 w 791"/>
                  <a:gd name="T19" fmla="*/ 841 h 1247"/>
                  <a:gd name="T20" fmla="*/ 252 w 791"/>
                  <a:gd name="T21" fmla="*/ 929 h 1247"/>
                  <a:gd name="T22" fmla="*/ 265 w 791"/>
                  <a:gd name="T23" fmla="*/ 1185 h 1247"/>
                  <a:gd name="T24" fmla="*/ 266 w 791"/>
                  <a:gd name="T25" fmla="*/ 1184 h 1247"/>
                  <a:gd name="T26" fmla="*/ 452 w 791"/>
                  <a:gd name="T27" fmla="*/ 1180 h 1247"/>
                  <a:gd name="T28" fmla="*/ 524 w 791"/>
                  <a:gd name="T29" fmla="*/ 1000 h 1247"/>
                  <a:gd name="T30" fmla="*/ 757 w 791"/>
                  <a:gd name="T31" fmla="*/ 878 h 1247"/>
                  <a:gd name="T32" fmla="*/ 609 w 791"/>
                  <a:gd name="T33" fmla="*/ 64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1" h="1247">
                    <a:moveTo>
                      <a:pt x="609" y="649"/>
                    </a:moveTo>
                    <a:cubicBezTo>
                      <a:pt x="609" y="649"/>
                      <a:pt x="670" y="584"/>
                      <a:pt x="648" y="520"/>
                    </a:cubicBezTo>
                    <a:cubicBezTo>
                      <a:pt x="627" y="456"/>
                      <a:pt x="512" y="406"/>
                      <a:pt x="376" y="453"/>
                    </a:cubicBezTo>
                    <a:cubicBezTo>
                      <a:pt x="376" y="453"/>
                      <a:pt x="387" y="256"/>
                      <a:pt x="325" y="128"/>
                    </a:cubicBezTo>
                    <a:cubicBezTo>
                      <a:pt x="262" y="0"/>
                      <a:pt x="64" y="24"/>
                      <a:pt x="0" y="83"/>
                    </a:cubicBezTo>
                    <a:cubicBezTo>
                      <a:pt x="16" y="123"/>
                      <a:pt x="93" y="341"/>
                      <a:pt x="108" y="456"/>
                    </a:cubicBezTo>
                    <a:cubicBezTo>
                      <a:pt x="146" y="453"/>
                      <a:pt x="185" y="464"/>
                      <a:pt x="185" y="464"/>
                    </a:cubicBezTo>
                    <a:cubicBezTo>
                      <a:pt x="284" y="499"/>
                      <a:pt x="250" y="588"/>
                      <a:pt x="305" y="621"/>
                    </a:cubicBezTo>
                    <a:cubicBezTo>
                      <a:pt x="359" y="654"/>
                      <a:pt x="386" y="696"/>
                      <a:pt x="352" y="763"/>
                    </a:cubicBezTo>
                    <a:cubicBezTo>
                      <a:pt x="323" y="819"/>
                      <a:pt x="284" y="845"/>
                      <a:pt x="228" y="841"/>
                    </a:cubicBezTo>
                    <a:cubicBezTo>
                      <a:pt x="237" y="870"/>
                      <a:pt x="245" y="900"/>
                      <a:pt x="252" y="929"/>
                    </a:cubicBezTo>
                    <a:cubicBezTo>
                      <a:pt x="271" y="1011"/>
                      <a:pt x="272" y="1106"/>
                      <a:pt x="265" y="1185"/>
                    </a:cubicBezTo>
                    <a:cubicBezTo>
                      <a:pt x="266" y="1184"/>
                      <a:pt x="266" y="1184"/>
                      <a:pt x="266" y="1184"/>
                    </a:cubicBezTo>
                    <a:cubicBezTo>
                      <a:pt x="266" y="1184"/>
                      <a:pt x="371" y="1247"/>
                      <a:pt x="452" y="1180"/>
                    </a:cubicBezTo>
                    <a:cubicBezTo>
                      <a:pt x="532" y="1112"/>
                      <a:pt x="524" y="1000"/>
                      <a:pt x="524" y="1000"/>
                    </a:cubicBezTo>
                    <a:cubicBezTo>
                      <a:pt x="524" y="1000"/>
                      <a:pt x="723" y="1020"/>
                      <a:pt x="757" y="878"/>
                    </a:cubicBezTo>
                    <a:cubicBezTo>
                      <a:pt x="791" y="735"/>
                      <a:pt x="657" y="656"/>
                      <a:pt x="609" y="649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88"/>
              <p:cNvSpPr/>
              <p:nvPr/>
            </p:nvSpPr>
            <p:spPr bwMode="auto">
              <a:xfrm>
                <a:off x="1954" y="2277"/>
                <a:ext cx="214" cy="302"/>
              </a:xfrm>
              <a:custGeom>
                <a:avLst/>
                <a:gdLst>
                  <a:gd name="T0" fmla="*/ 58 w 278"/>
                  <a:gd name="T1" fmla="*/ 237 h 392"/>
                  <a:gd name="T2" fmla="*/ 120 w 278"/>
                  <a:gd name="T3" fmla="*/ 388 h 392"/>
                  <a:gd name="T4" fmla="*/ 244 w 278"/>
                  <a:gd name="T5" fmla="*/ 310 h 392"/>
                  <a:gd name="T6" fmla="*/ 197 w 278"/>
                  <a:gd name="T7" fmla="*/ 168 h 392"/>
                  <a:gd name="T8" fmla="*/ 77 w 278"/>
                  <a:gd name="T9" fmla="*/ 11 h 392"/>
                  <a:gd name="T10" fmla="*/ 0 w 278"/>
                  <a:gd name="T11" fmla="*/ 3 h 392"/>
                  <a:gd name="T12" fmla="*/ 3 w 278"/>
                  <a:gd name="T13" fmla="*/ 25 h 392"/>
                  <a:gd name="T14" fmla="*/ 58 w 278"/>
                  <a:gd name="T15" fmla="*/ 2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392">
                    <a:moveTo>
                      <a:pt x="58" y="237"/>
                    </a:moveTo>
                    <a:cubicBezTo>
                      <a:pt x="80" y="277"/>
                      <a:pt x="102" y="331"/>
                      <a:pt x="120" y="388"/>
                    </a:cubicBezTo>
                    <a:cubicBezTo>
                      <a:pt x="176" y="392"/>
                      <a:pt x="215" y="366"/>
                      <a:pt x="244" y="310"/>
                    </a:cubicBezTo>
                    <a:cubicBezTo>
                      <a:pt x="278" y="243"/>
                      <a:pt x="251" y="201"/>
                      <a:pt x="197" y="168"/>
                    </a:cubicBezTo>
                    <a:cubicBezTo>
                      <a:pt x="142" y="135"/>
                      <a:pt x="176" y="46"/>
                      <a:pt x="77" y="11"/>
                    </a:cubicBezTo>
                    <a:cubicBezTo>
                      <a:pt x="77" y="11"/>
                      <a:pt x="38" y="0"/>
                      <a:pt x="0" y="3"/>
                    </a:cubicBezTo>
                    <a:cubicBezTo>
                      <a:pt x="1" y="11"/>
                      <a:pt x="2" y="18"/>
                      <a:pt x="3" y="25"/>
                    </a:cubicBezTo>
                    <a:cubicBezTo>
                      <a:pt x="10" y="131"/>
                      <a:pt x="25" y="177"/>
                      <a:pt x="58" y="237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89"/>
              <p:cNvSpPr/>
              <p:nvPr/>
            </p:nvSpPr>
            <p:spPr bwMode="auto">
              <a:xfrm>
                <a:off x="1832" y="2279"/>
                <a:ext cx="214" cy="333"/>
              </a:xfrm>
              <a:custGeom>
                <a:avLst/>
                <a:gdLst>
                  <a:gd name="T0" fmla="*/ 94 w 279"/>
                  <a:gd name="T1" fmla="*/ 32 h 432"/>
                  <a:gd name="T2" fmla="*/ 64 w 279"/>
                  <a:gd name="T3" fmla="*/ 182 h 432"/>
                  <a:gd name="T4" fmla="*/ 65 w 279"/>
                  <a:gd name="T5" fmla="*/ 369 h 432"/>
                  <a:gd name="T6" fmla="*/ 247 w 279"/>
                  <a:gd name="T7" fmla="*/ 379 h 432"/>
                  <a:gd name="T8" fmla="*/ 279 w 279"/>
                  <a:gd name="T9" fmla="*/ 385 h 432"/>
                  <a:gd name="T10" fmla="*/ 217 w 279"/>
                  <a:gd name="T11" fmla="*/ 234 h 432"/>
                  <a:gd name="T12" fmla="*/ 162 w 279"/>
                  <a:gd name="T13" fmla="*/ 22 h 432"/>
                  <a:gd name="T14" fmla="*/ 159 w 279"/>
                  <a:gd name="T15" fmla="*/ 0 h 432"/>
                  <a:gd name="T16" fmla="*/ 94 w 279"/>
                  <a:gd name="T17" fmla="*/ 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432">
                    <a:moveTo>
                      <a:pt x="94" y="32"/>
                    </a:moveTo>
                    <a:cubicBezTo>
                      <a:pt x="61" y="86"/>
                      <a:pt x="103" y="115"/>
                      <a:pt x="64" y="182"/>
                    </a:cubicBezTo>
                    <a:cubicBezTo>
                      <a:pt x="24" y="249"/>
                      <a:pt x="0" y="305"/>
                      <a:pt x="65" y="369"/>
                    </a:cubicBezTo>
                    <a:cubicBezTo>
                      <a:pt x="130" y="432"/>
                      <a:pt x="175" y="361"/>
                      <a:pt x="247" y="379"/>
                    </a:cubicBezTo>
                    <a:cubicBezTo>
                      <a:pt x="258" y="382"/>
                      <a:pt x="269" y="384"/>
                      <a:pt x="279" y="385"/>
                    </a:cubicBezTo>
                    <a:cubicBezTo>
                      <a:pt x="261" y="328"/>
                      <a:pt x="239" y="274"/>
                      <a:pt x="217" y="234"/>
                    </a:cubicBezTo>
                    <a:cubicBezTo>
                      <a:pt x="184" y="174"/>
                      <a:pt x="169" y="128"/>
                      <a:pt x="162" y="22"/>
                    </a:cubicBezTo>
                    <a:cubicBezTo>
                      <a:pt x="161" y="15"/>
                      <a:pt x="160" y="8"/>
                      <a:pt x="159" y="0"/>
                    </a:cubicBezTo>
                    <a:cubicBezTo>
                      <a:pt x="133" y="1"/>
                      <a:pt x="107" y="10"/>
                      <a:pt x="94" y="3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90"/>
              <p:cNvSpPr>
                <a:spLocks noEditPoints="1"/>
              </p:cNvSpPr>
              <p:nvPr/>
            </p:nvSpPr>
            <p:spPr bwMode="auto">
              <a:xfrm>
                <a:off x="1657" y="2069"/>
                <a:ext cx="399" cy="733"/>
              </a:xfrm>
              <a:custGeom>
                <a:avLst/>
                <a:gdLst>
                  <a:gd name="T0" fmla="*/ 372 w 519"/>
                  <a:gd name="T1" fmla="*/ 743 h 952"/>
                  <a:gd name="T2" fmla="*/ 372 w 519"/>
                  <a:gd name="T3" fmla="*/ 947 h 952"/>
                  <a:gd name="T4" fmla="*/ 372 w 519"/>
                  <a:gd name="T5" fmla="*/ 743 h 952"/>
                  <a:gd name="T6" fmla="*/ 470 w 519"/>
                  <a:gd name="T7" fmla="*/ 755 h 952"/>
                  <a:gd name="T8" fmla="*/ 482 w 519"/>
                  <a:gd name="T9" fmla="*/ 937 h 952"/>
                  <a:gd name="T10" fmla="*/ 470 w 519"/>
                  <a:gd name="T11" fmla="*/ 755 h 952"/>
                  <a:gd name="T12" fmla="*/ 229 w 519"/>
                  <a:gd name="T13" fmla="*/ 666 h 952"/>
                  <a:gd name="T14" fmla="*/ 101 w 519"/>
                  <a:gd name="T15" fmla="*/ 714 h 952"/>
                  <a:gd name="T16" fmla="*/ 229 w 519"/>
                  <a:gd name="T17" fmla="*/ 666 h 952"/>
                  <a:gd name="T18" fmla="*/ 180 w 519"/>
                  <a:gd name="T19" fmla="*/ 555 h 952"/>
                  <a:gd name="T20" fmla="*/ 41 w 519"/>
                  <a:gd name="T21" fmla="*/ 591 h 952"/>
                  <a:gd name="T22" fmla="*/ 180 w 519"/>
                  <a:gd name="T23" fmla="*/ 555 h 952"/>
                  <a:gd name="T24" fmla="*/ 206 w 519"/>
                  <a:gd name="T25" fmla="*/ 451 h 952"/>
                  <a:gd name="T26" fmla="*/ 34 w 519"/>
                  <a:gd name="T27" fmla="*/ 444 h 952"/>
                  <a:gd name="T28" fmla="*/ 206 w 519"/>
                  <a:gd name="T29" fmla="*/ 451 h 952"/>
                  <a:gd name="T30" fmla="*/ 264 w 519"/>
                  <a:gd name="T31" fmla="*/ 2 h 952"/>
                  <a:gd name="T32" fmla="*/ 340 w 519"/>
                  <a:gd name="T33" fmla="*/ 221 h 952"/>
                  <a:gd name="T34" fmla="*/ 264 w 519"/>
                  <a:gd name="T35" fmla="*/ 2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9" h="952">
                    <a:moveTo>
                      <a:pt x="372" y="743"/>
                    </a:moveTo>
                    <a:cubicBezTo>
                      <a:pt x="372" y="743"/>
                      <a:pt x="345" y="942"/>
                      <a:pt x="372" y="947"/>
                    </a:cubicBezTo>
                    <a:cubicBezTo>
                      <a:pt x="399" y="952"/>
                      <a:pt x="436" y="688"/>
                      <a:pt x="372" y="743"/>
                    </a:cubicBezTo>
                    <a:close/>
                    <a:moveTo>
                      <a:pt x="470" y="755"/>
                    </a:moveTo>
                    <a:cubicBezTo>
                      <a:pt x="470" y="755"/>
                      <a:pt x="444" y="934"/>
                      <a:pt x="482" y="937"/>
                    </a:cubicBezTo>
                    <a:cubicBezTo>
                      <a:pt x="519" y="940"/>
                      <a:pt x="513" y="738"/>
                      <a:pt x="470" y="755"/>
                    </a:cubicBezTo>
                    <a:close/>
                    <a:moveTo>
                      <a:pt x="229" y="666"/>
                    </a:moveTo>
                    <a:cubicBezTo>
                      <a:pt x="229" y="666"/>
                      <a:pt x="83" y="686"/>
                      <a:pt x="101" y="714"/>
                    </a:cubicBezTo>
                    <a:cubicBezTo>
                      <a:pt x="118" y="742"/>
                      <a:pt x="281" y="678"/>
                      <a:pt x="229" y="666"/>
                    </a:cubicBezTo>
                    <a:close/>
                    <a:moveTo>
                      <a:pt x="180" y="555"/>
                    </a:moveTo>
                    <a:cubicBezTo>
                      <a:pt x="180" y="555"/>
                      <a:pt x="34" y="560"/>
                      <a:pt x="41" y="591"/>
                    </a:cubicBezTo>
                    <a:cubicBezTo>
                      <a:pt x="48" y="623"/>
                      <a:pt x="237" y="573"/>
                      <a:pt x="180" y="555"/>
                    </a:cubicBezTo>
                    <a:close/>
                    <a:moveTo>
                      <a:pt x="206" y="451"/>
                    </a:moveTo>
                    <a:cubicBezTo>
                      <a:pt x="206" y="451"/>
                      <a:pt x="69" y="412"/>
                      <a:pt x="34" y="444"/>
                    </a:cubicBezTo>
                    <a:cubicBezTo>
                      <a:pt x="0" y="475"/>
                      <a:pt x="207" y="518"/>
                      <a:pt x="206" y="451"/>
                    </a:cubicBezTo>
                    <a:close/>
                    <a:moveTo>
                      <a:pt x="264" y="2"/>
                    </a:moveTo>
                    <a:cubicBezTo>
                      <a:pt x="224" y="0"/>
                      <a:pt x="295" y="243"/>
                      <a:pt x="340" y="221"/>
                    </a:cubicBezTo>
                    <a:cubicBezTo>
                      <a:pt x="340" y="221"/>
                      <a:pt x="304" y="5"/>
                      <a:pt x="264" y="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1"/>
              <p:cNvSpPr>
                <a:spLocks noEditPoints="1"/>
              </p:cNvSpPr>
              <p:nvPr/>
            </p:nvSpPr>
            <p:spPr bwMode="auto">
              <a:xfrm>
                <a:off x="1943" y="2037"/>
                <a:ext cx="384" cy="706"/>
              </a:xfrm>
              <a:custGeom>
                <a:avLst/>
                <a:gdLst>
                  <a:gd name="T0" fmla="*/ 211 w 499"/>
                  <a:gd name="T1" fmla="*/ 802 h 917"/>
                  <a:gd name="T2" fmla="*/ 264 w 499"/>
                  <a:gd name="T3" fmla="*/ 904 h 917"/>
                  <a:gd name="T4" fmla="*/ 231 w 499"/>
                  <a:gd name="T5" fmla="*/ 745 h 917"/>
                  <a:gd name="T6" fmla="*/ 211 w 499"/>
                  <a:gd name="T7" fmla="*/ 802 h 917"/>
                  <a:gd name="T8" fmla="*/ 282 w 499"/>
                  <a:gd name="T9" fmla="*/ 687 h 917"/>
                  <a:gd name="T10" fmla="*/ 277 w 499"/>
                  <a:gd name="T11" fmla="*/ 731 h 917"/>
                  <a:gd name="T12" fmla="*/ 338 w 499"/>
                  <a:gd name="T13" fmla="*/ 812 h 917"/>
                  <a:gd name="T14" fmla="*/ 282 w 499"/>
                  <a:gd name="T15" fmla="*/ 687 h 917"/>
                  <a:gd name="T16" fmla="*/ 59 w 499"/>
                  <a:gd name="T17" fmla="*/ 230 h 917"/>
                  <a:gd name="T18" fmla="*/ 22 w 499"/>
                  <a:gd name="T19" fmla="*/ 10 h 917"/>
                  <a:gd name="T20" fmla="*/ 59 w 499"/>
                  <a:gd name="T21" fmla="*/ 230 h 917"/>
                  <a:gd name="T22" fmla="*/ 158 w 499"/>
                  <a:gd name="T23" fmla="*/ 248 h 917"/>
                  <a:gd name="T24" fmla="*/ 151 w 499"/>
                  <a:gd name="T25" fmla="*/ 85 h 917"/>
                  <a:gd name="T26" fmla="*/ 108 w 499"/>
                  <a:gd name="T27" fmla="*/ 61 h 917"/>
                  <a:gd name="T28" fmla="*/ 158 w 499"/>
                  <a:gd name="T29" fmla="*/ 248 h 917"/>
                  <a:gd name="T30" fmla="*/ 384 w 499"/>
                  <a:gd name="T31" fmla="*/ 374 h 917"/>
                  <a:gd name="T32" fmla="*/ 261 w 499"/>
                  <a:gd name="T33" fmla="*/ 430 h 917"/>
                  <a:gd name="T34" fmla="*/ 384 w 499"/>
                  <a:gd name="T35" fmla="*/ 374 h 917"/>
                  <a:gd name="T36" fmla="*/ 436 w 499"/>
                  <a:gd name="T37" fmla="*/ 445 h 917"/>
                  <a:gd name="T38" fmla="*/ 317 w 499"/>
                  <a:gd name="T39" fmla="*/ 496 h 917"/>
                  <a:gd name="T40" fmla="*/ 436 w 499"/>
                  <a:gd name="T41" fmla="*/ 445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9" h="917">
                    <a:moveTo>
                      <a:pt x="211" y="802"/>
                    </a:moveTo>
                    <a:cubicBezTo>
                      <a:pt x="225" y="879"/>
                      <a:pt x="246" y="917"/>
                      <a:pt x="264" y="904"/>
                    </a:cubicBezTo>
                    <a:cubicBezTo>
                      <a:pt x="281" y="890"/>
                      <a:pt x="262" y="788"/>
                      <a:pt x="231" y="745"/>
                    </a:cubicBezTo>
                    <a:cubicBezTo>
                      <a:pt x="231" y="745"/>
                      <a:pt x="198" y="726"/>
                      <a:pt x="211" y="802"/>
                    </a:cubicBezTo>
                    <a:close/>
                    <a:moveTo>
                      <a:pt x="282" y="687"/>
                    </a:moveTo>
                    <a:cubicBezTo>
                      <a:pt x="282" y="687"/>
                      <a:pt x="260" y="675"/>
                      <a:pt x="277" y="731"/>
                    </a:cubicBezTo>
                    <a:cubicBezTo>
                      <a:pt x="295" y="788"/>
                      <a:pt x="326" y="836"/>
                      <a:pt x="338" y="812"/>
                    </a:cubicBezTo>
                    <a:cubicBezTo>
                      <a:pt x="349" y="788"/>
                      <a:pt x="311" y="704"/>
                      <a:pt x="282" y="687"/>
                    </a:cubicBezTo>
                    <a:close/>
                    <a:moveTo>
                      <a:pt x="59" y="230"/>
                    </a:moveTo>
                    <a:cubicBezTo>
                      <a:pt x="59" y="230"/>
                      <a:pt x="43" y="20"/>
                      <a:pt x="22" y="10"/>
                    </a:cubicBezTo>
                    <a:cubicBezTo>
                      <a:pt x="0" y="0"/>
                      <a:pt x="9" y="218"/>
                      <a:pt x="59" y="230"/>
                    </a:cubicBezTo>
                    <a:close/>
                    <a:moveTo>
                      <a:pt x="158" y="248"/>
                    </a:moveTo>
                    <a:cubicBezTo>
                      <a:pt x="186" y="235"/>
                      <a:pt x="151" y="85"/>
                      <a:pt x="151" y="85"/>
                    </a:cubicBezTo>
                    <a:cubicBezTo>
                      <a:pt x="151" y="85"/>
                      <a:pt x="124" y="25"/>
                      <a:pt x="108" y="61"/>
                    </a:cubicBezTo>
                    <a:cubicBezTo>
                      <a:pt x="91" y="96"/>
                      <a:pt x="129" y="261"/>
                      <a:pt x="158" y="248"/>
                    </a:cubicBezTo>
                    <a:close/>
                    <a:moveTo>
                      <a:pt x="384" y="374"/>
                    </a:moveTo>
                    <a:cubicBezTo>
                      <a:pt x="384" y="374"/>
                      <a:pt x="257" y="404"/>
                      <a:pt x="261" y="430"/>
                    </a:cubicBezTo>
                    <a:cubicBezTo>
                      <a:pt x="265" y="455"/>
                      <a:pt x="435" y="406"/>
                      <a:pt x="384" y="374"/>
                    </a:cubicBezTo>
                    <a:close/>
                    <a:moveTo>
                      <a:pt x="436" y="445"/>
                    </a:moveTo>
                    <a:cubicBezTo>
                      <a:pt x="436" y="445"/>
                      <a:pt x="293" y="466"/>
                      <a:pt x="317" y="496"/>
                    </a:cubicBezTo>
                    <a:cubicBezTo>
                      <a:pt x="341" y="525"/>
                      <a:pt x="499" y="486"/>
                      <a:pt x="436" y="445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92"/>
              <p:cNvSpPr>
                <a:spLocks noEditPoints="1"/>
              </p:cNvSpPr>
              <p:nvPr/>
            </p:nvSpPr>
            <p:spPr bwMode="auto">
              <a:xfrm>
                <a:off x="1899" y="2332"/>
                <a:ext cx="189" cy="224"/>
              </a:xfrm>
              <a:custGeom>
                <a:avLst/>
                <a:gdLst>
                  <a:gd name="T0" fmla="*/ 72 w 245"/>
                  <a:gd name="T1" fmla="*/ 76 h 291"/>
                  <a:gd name="T2" fmla="*/ 92 w 245"/>
                  <a:gd name="T3" fmla="*/ 49 h 291"/>
                  <a:gd name="T4" fmla="*/ 65 w 245"/>
                  <a:gd name="T5" fmla="*/ 29 h 291"/>
                  <a:gd name="T6" fmla="*/ 45 w 245"/>
                  <a:gd name="T7" fmla="*/ 56 h 291"/>
                  <a:gd name="T8" fmla="*/ 72 w 245"/>
                  <a:gd name="T9" fmla="*/ 76 h 291"/>
                  <a:gd name="T10" fmla="*/ 131 w 245"/>
                  <a:gd name="T11" fmla="*/ 2 h 291"/>
                  <a:gd name="T12" fmla="*/ 111 w 245"/>
                  <a:gd name="T13" fmla="*/ 29 h 291"/>
                  <a:gd name="T14" fmla="*/ 138 w 245"/>
                  <a:gd name="T15" fmla="*/ 49 h 291"/>
                  <a:gd name="T16" fmla="*/ 158 w 245"/>
                  <a:gd name="T17" fmla="*/ 22 h 291"/>
                  <a:gd name="T18" fmla="*/ 131 w 245"/>
                  <a:gd name="T19" fmla="*/ 2 h 291"/>
                  <a:gd name="T20" fmla="*/ 114 w 245"/>
                  <a:gd name="T21" fmla="*/ 140 h 291"/>
                  <a:gd name="T22" fmla="*/ 134 w 245"/>
                  <a:gd name="T23" fmla="*/ 113 h 291"/>
                  <a:gd name="T24" fmla="*/ 107 w 245"/>
                  <a:gd name="T25" fmla="*/ 93 h 291"/>
                  <a:gd name="T26" fmla="*/ 87 w 245"/>
                  <a:gd name="T27" fmla="*/ 120 h 291"/>
                  <a:gd name="T28" fmla="*/ 114 w 245"/>
                  <a:gd name="T29" fmla="*/ 140 h 291"/>
                  <a:gd name="T30" fmla="*/ 216 w 245"/>
                  <a:gd name="T31" fmla="*/ 204 h 291"/>
                  <a:gd name="T32" fmla="*/ 196 w 245"/>
                  <a:gd name="T33" fmla="*/ 231 h 291"/>
                  <a:gd name="T34" fmla="*/ 223 w 245"/>
                  <a:gd name="T35" fmla="*/ 251 h 291"/>
                  <a:gd name="T36" fmla="*/ 243 w 245"/>
                  <a:gd name="T37" fmla="*/ 224 h 291"/>
                  <a:gd name="T38" fmla="*/ 216 w 245"/>
                  <a:gd name="T39" fmla="*/ 204 h 291"/>
                  <a:gd name="T40" fmla="*/ 75 w 245"/>
                  <a:gd name="T41" fmla="*/ 242 h 291"/>
                  <a:gd name="T42" fmla="*/ 55 w 245"/>
                  <a:gd name="T43" fmla="*/ 269 h 291"/>
                  <a:gd name="T44" fmla="*/ 82 w 245"/>
                  <a:gd name="T45" fmla="*/ 289 h 291"/>
                  <a:gd name="T46" fmla="*/ 102 w 245"/>
                  <a:gd name="T47" fmla="*/ 262 h 291"/>
                  <a:gd name="T48" fmla="*/ 75 w 245"/>
                  <a:gd name="T49" fmla="*/ 242 h 291"/>
                  <a:gd name="T50" fmla="*/ 53 w 245"/>
                  <a:gd name="T51" fmla="*/ 167 h 291"/>
                  <a:gd name="T52" fmla="*/ 73 w 245"/>
                  <a:gd name="T53" fmla="*/ 140 h 291"/>
                  <a:gd name="T54" fmla="*/ 46 w 245"/>
                  <a:gd name="T55" fmla="*/ 120 h 291"/>
                  <a:gd name="T56" fmla="*/ 26 w 245"/>
                  <a:gd name="T57" fmla="*/ 147 h 291"/>
                  <a:gd name="T58" fmla="*/ 53 w 245"/>
                  <a:gd name="T59" fmla="*/ 167 h 291"/>
                  <a:gd name="T60" fmla="*/ 22 w 245"/>
                  <a:gd name="T61" fmla="*/ 195 h 291"/>
                  <a:gd name="T62" fmla="*/ 2 w 245"/>
                  <a:gd name="T63" fmla="*/ 222 h 291"/>
                  <a:gd name="T64" fmla="*/ 29 w 245"/>
                  <a:gd name="T65" fmla="*/ 243 h 291"/>
                  <a:gd name="T66" fmla="*/ 49 w 245"/>
                  <a:gd name="T67" fmla="*/ 215 h 291"/>
                  <a:gd name="T68" fmla="*/ 22 w 245"/>
                  <a:gd name="T69" fmla="*/ 195 h 291"/>
                  <a:gd name="T70" fmla="*/ 124 w 245"/>
                  <a:gd name="T71" fmla="*/ 178 h 291"/>
                  <a:gd name="T72" fmla="*/ 104 w 245"/>
                  <a:gd name="T73" fmla="*/ 205 h 291"/>
                  <a:gd name="T74" fmla="*/ 131 w 245"/>
                  <a:gd name="T75" fmla="*/ 225 h 291"/>
                  <a:gd name="T76" fmla="*/ 151 w 245"/>
                  <a:gd name="T77" fmla="*/ 198 h 291"/>
                  <a:gd name="T78" fmla="*/ 124 w 245"/>
                  <a:gd name="T79" fmla="*/ 178 h 291"/>
                  <a:gd name="T80" fmla="*/ 224 w 245"/>
                  <a:gd name="T81" fmla="*/ 159 h 291"/>
                  <a:gd name="T82" fmla="*/ 197 w 245"/>
                  <a:gd name="T83" fmla="*/ 139 h 291"/>
                  <a:gd name="T84" fmla="*/ 177 w 245"/>
                  <a:gd name="T85" fmla="*/ 166 h 291"/>
                  <a:gd name="T86" fmla="*/ 204 w 245"/>
                  <a:gd name="T87" fmla="*/ 186 h 291"/>
                  <a:gd name="T88" fmla="*/ 224 w 245"/>
                  <a:gd name="T89" fmla="*/ 159 h 291"/>
                  <a:gd name="T90" fmla="*/ 196 w 245"/>
                  <a:gd name="T91" fmla="*/ 117 h 291"/>
                  <a:gd name="T92" fmla="*/ 216 w 245"/>
                  <a:gd name="T93" fmla="*/ 90 h 291"/>
                  <a:gd name="T94" fmla="*/ 189 w 245"/>
                  <a:gd name="T95" fmla="*/ 70 h 291"/>
                  <a:gd name="T96" fmla="*/ 169 w 245"/>
                  <a:gd name="T97" fmla="*/ 97 h 291"/>
                  <a:gd name="T98" fmla="*/ 196 w 245"/>
                  <a:gd name="T99" fmla="*/ 11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291">
                    <a:moveTo>
                      <a:pt x="72" y="76"/>
                    </a:moveTo>
                    <a:cubicBezTo>
                      <a:pt x="85" y="74"/>
                      <a:pt x="94" y="62"/>
                      <a:pt x="92" y="49"/>
                    </a:cubicBezTo>
                    <a:cubicBezTo>
                      <a:pt x="90" y="36"/>
                      <a:pt x="78" y="27"/>
                      <a:pt x="65" y="29"/>
                    </a:cubicBezTo>
                    <a:cubicBezTo>
                      <a:pt x="52" y="31"/>
                      <a:pt x="43" y="43"/>
                      <a:pt x="45" y="56"/>
                    </a:cubicBezTo>
                    <a:cubicBezTo>
                      <a:pt x="47" y="69"/>
                      <a:pt x="59" y="78"/>
                      <a:pt x="72" y="76"/>
                    </a:cubicBezTo>
                    <a:close/>
                    <a:moveTo>
                      <a:pt x="131" y="2"/>
                    </a:moveTo>
                    <a:cubicBezTo>
                      <a:pt x="118" y="4"/>
                      <a:pt x="109" y="16"/>
                      <a:pt x="111" y="29"/>
                    </a:cubicBezTo>
                    <a:cubicBezTo>
                      <a:pt x="113" y="42"/>
                      <a:pt x="125" y="51"/>
                      <a:pt x="138" y="49"/>
                    </a:cubicBezTo>
                    <a:cubicBezTo>
                      <a:pt x="151" y="47"/>
                      <a:pt x="160" y="35"/>
                      <a:pt x="158" y="22"/>
                    </a:cubicBezTo>
                    <a:cubicBezTo>
                      <a:pt x="156" y="9"/>
                      <a:pt x="144" y="0"/>
                      <a:pt x="131" y="2"/>
                    </a:cubicBezTo>
                    <a:close/>
                    <a:moveTo>
                      <a:pt x="114" y="140"/>
                    </a:moveTo>
                    <a:cubicBezTo>
                      <a:pt x="127" y="138"/>
                      <a:pt x="136" y="126"/>
                      <a:pt x="134" y="113"/>
                    </a:cubicBezTo>
                    <a:cubicBezTo>
                      <a:pt x="132" y="100"/>
                      <a:pt x="120" y="91"/>
                      <a:pt x="107" y="93"/>
                    </a:cubicBezTo>
                    <a:cubicBezTo>
                      <a:pt x="94" y="95"/>
                      <a:pt x="85" y="107"/>
                      <a:pt x="87" y="120"/>
                    </a:cubicBezTo>
                    <a:cubicBezTo>
                      <a:pt x="89" y="133"/>
                      <a:pt x="101" y="142"/>
                      <a:pt x="114" y="140"/>
                    </a:cubicBezTo>
                    <a:close/>
                    <a:moveTo>
                      <a:pt x="216" y="204"/>
                    </a:moveTo>
                    <a:cubicBezTo>
                      <a:pt x="203" y="206"/>
                      <a:pt x="194" y="218"/>
                      <a:pt x="196" y="231"/>
                    </a:cubicBezTo>
                    <a:cubicBezTo>
                      <a:pt x="198" y="244"/>
                      <a:pt x="210" y="253"/>
                      <a:pt x="223" y="251"/>
                    </a:cubicBezTo>
                    <a:cubicBezTo>
                      <a:pt x="236" y="249"/>
                      <a:pt x="245" y="237"/>
                      <a:pt x="243" y="224"/>
                    </a:cubicBezTo>
                    <a:cubicBezTo>
                      <a:pt x="241" y="211"/>
                      <a:pt x="229" y="202"/>
                      <a:pt x="216" y="204"/>
                    </a:cubicBezTo>
                    <a:close/>
                    <a:moveTo>
                      <a:pt x="75" y="242"/>
                    </a:moveTo>
                    <a:cubicBezTo>
                      <a:pt x="62" y="244"/>
                      <a:pt x="53" y="256"/>
                      <a:pt x="55" y="269"/>
                    </a:cubicBezTo>
                    <a:cubicBezTo>
                      <a:pt x="57" y="282"/>
                      <a:pt x="69" y="291"/>
                      <a:pt x="82" y="289"/>
                    </a:cubicBezTo>
                    <a:cubicBezTo>
                      <a:pt x="95" y="287"/>
                      <a:pt x="104" y="275"/>
                      <a:pt x="102" y="262"/>
                    </a:cubicBezTo>
                    <a:cubicBezTo>
                      <a:pt x="100" y="249"/>
                      <a:pt x="88" y="240"/>
                      <a:pt x="75" y="242"/>
                    </a:cubicBezTo>
                    <a:close/>
                    <a:moveTo>
                      <a:pt x="53" y="167"/>
                    </a:moveTo>
                    <a:cubicBezTo>
                      <a:pt x="66" y="165"/>
                      <a:pt x="75" y="153"/>
                      <a:pt x="73" y="140"/>
                    </a:cubicBezTo>
                    <a:cubicBezTo>
                      <a:pt x="71" y="127"/>
                      <a:pt x="59" y="118"/>
                      <a:pt x="46" y="120"/>
                    </a:cubicBezTo>
                    <a:cubicBezTo>
                      <a:pt x="33" y="122"/>
                      <a:pt x="24" y="134"/>
                      <a:pt x="26" y="147"/>
                    </a:cubicBezTo>
                    <a:cubicBezTo>
                      <a:pt x="28" y="160"/>
                      <a:pt x="40" y="169"/>
                      <a:pt x="53" y="167"/>
                    </a:cubicBezTo>
                    <a:close/>
                    <a:moveTo>
                      <a:pt x="22" y="195"/>
                    </a:moveTo>
                    <a:cubicBezTo>
                      <a:pt x="9" y="197"/>
                      <a:pt x="0" y="209"/>
                      <a:pt x="2" y="222"/>
                    </a:cubicBezTo>
                    <a:cubicBezTo>
                      <a:pt x="4" y="235"/>
                      <a:pt x="16" y="244"/>
                      <a:pt x="29" y="243"/>
                    </a:cubicBezTo>
                    <a:cubicBezTo>
                      <a:pt x="42" y="241"/>
                      <a:pt x="51" y="228"/>
                      <a:pt x="49" y="215"/>
                    </a:cubicBezTo>
                    <a:cubicBezTo>
                      <a:pt x="47" y="202"/>
                      <a:pt x="35" y="193"/>
                      <a:pt x="22" y="195"/>
                    </a:cubicBezTo>
                    <a:close/>
                    <a:moveTo>
                      <a:pt x="124" y="178"/>
                    </a:moveTo>
                    <a:cubicBezTo>
                      <a:pt x="111" y="180"/>
                      <a:pt x="102" y="192"/>
                      <a:pt x="104" y="205"/>
                    </a:cubicBezTo>
                    <a:cubicBezTo>
                      <a:pt x="106" y="218"/>
                      <a:pt x="118" y="227"/>
                      <a:pt x="131" y="225"/>
                    </a:cubicBezTo>
                    <a:cubicBezTo>
                      <a:pt x="144" y="223"/>
                      <a:pt x="153" y="211"/>
                      <a:pt x="151" y="198"/>
                    </a:cubicBezTo>
                    <a:cubicBezTo>
                      <a:pt x="149" y="185"/>
                      <a:pt x="137" y="176"/>
                      <a:pt x="124" y="178"/>
                    </a:cubicBezTo>
                    <a:close/>
                    <a:moveTo>
                      <a:pt x="224" y="159"/>
                    </a:moveTo>
                    <a:cubicBezTo>
                      <a:pt x="222" y="146"/>
                      <a:pt x="210" y="137"/>
                      <a:pt x="197" y="139"/>
                    </a:cubicBezTo>
                    <a:cubicBezTo>
                      <a:pt x="184" y="141"/>
                      <a:pt x="175" y="153"/>
                      <a:pt x="177" y="166"/>
                    </a:cubicBezTo>
                    <a:cubicBezTo>
                      <a:pt x="179" y="179"/>
                      <a:pt x="191" y="188"/>
                      <a:pt x="204" y="186"/>
                    </a:cubicBezTo>
                    <a:cubicBezTo>
                      <a:pt x="217" y="184"/>
                      <a:pt x="226" y="172"/>
                      <a:pt x="224" y="159"/>
                    </a:cubicBezTo>
                    <a:close/>
                    <a:moveTo>
                      <a:pt x="196" y="117"/>
                    </a:moveTo>
                    <a:cubicBezTo>
                      <a:pt x="209" y="115"/>
                      <a:pt x="218" y="103"/>
                      <a:pt x="216" y="90"/>
                    </a:cubicBezTo>
                    <a:cubicBezTo>
                      <a:pt x="214" y="77"/>
                      <a:pt x="202" y="68"/>
                      <a:pt x="189" y="70"/>
                    </a:cubicBezTo>
                    <a:cubicBezTo>
                      <a:pt x="176" y="72"/>
                      <a:pt x="167" y="84"/>
                      <a:pt x="169" y="97"/>
                    </a:cubicBezTo>
                    <a:cubicBezTo>
                      <a:pt x="171" y="110"/>
                      <a:pt x="183" y="119"/>
                      <a:pt x="196" y="117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52" name="Picture 98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0" y="2165"/>
                <a:ext cx="24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102"/>
              <p:cNvSpPr/>
              <p:nvPr/>
            </p:nvSpPr>
            <p:spPr bwMode="auto">
              <a:xfrm>
                <a:off x="5508" y="2306"/>
                <a:ext cx="519" cy="819"/>
              </a:xfrm>
              <a:custGeom>
                <a:avLst/>
                <a:gdLst>
                  <a:gd name="T0" fmla="*/ 145 w 674"/>
                  <a:gd name="T1" fmla="*/ 1011 h 1063"/>
                  <a:gd name="T2" fmla="*/ 237 w 674"/>
                  <a:gd name="T3" fmla="*/ 934 h 1063"/>
                  <a:gd name="T4" fmla="*/ 354 w 674"/>
                  <a:gd name="T5" fmla="*/ 915 h 1063"/>
                  <a:gd name="T6" fmla="*/ 445 w 674"/>
                  <a:gd name="T7" fmla="*/ 828 h 1063"/>
                  <a:gd name="T8" fmla="*/ 621 w 674"/>
                  <a:gd name="T9" fmla="*/ 737 h 1063"/>
                  <a:gd name="T10" fmla="*/ 618 w 674"/>
                  <a:gd name="T11" fmla="*/ 555 h 1063"/>
                  <a:gd name="T12" fmla="*/ 668 w 674"/>
                  <a:gd name="T13" fmla="*/ 467 h 1063"/>
                  <a:gd name="T14" fmla="*/ 617 w 674"/>
                  <a:gd name="T15" fmla="*/ 374 h 1063"/>
                  <a:gd name="T16" fmla="*/ 649 w 674"/>
                  <a:gd name="T17" fmla="*/ 314 h 1063"/>
                  <a:gd name="T18" fmla="*/ 552 w 674"/>
                  <a:gd name="T19" fmla="*/ 223 h 1063"/>
                  <a:gd name="T20" fmla="*/ 399 w 674"/>
                  <a:gd name="T21" fmla="*/ 202 h 1063"/>
                  <a:gd name="T22" fmla="*/ 344 w 674"/>
                  <a:gd name="T23" fmla="*/ 174 h 1063"/>
                  <a:gd name="T24" fmla="*/ 269 w 674"/>
                  <a:gd name="T25" fmla="*/ 38 h 1063"/>
                  <a:gd name="T26" fmla="*/ 213 w 674"/>
                  <a:gd name="T27" fmla="*/ 0 h 1063"/>
                  <a:gd name="T28" fmla="*/ 174 w 674"/>
                  <a:gd name="T29" fmla="*/ 48 h 1063"/>
                  <a:gd name="T30" fmla="*/ 172 w 674"/>
                  <a:gd name="T31" fmla="*/ 139 h 1063"/>
                  <a:gd name="T32" fmla="*/ 218 w 674"/>
                  <a:gd name="T33" fmla="*/ 131 h 1063"/>
                  <a:gd name="T34" fmla="*/ 251 w 674"/>
                  <a:gd name="T35" fmla="*/ 214 h 1063"/>
                  <a:gd name="T36" fmla="*/ 339 w 674"/>
                  <a:gd name="T37" fmla="*/ 292 h 1063"/>
                  <a:gd name="T38" fmla="*/ 458 w 674"/>
                  <a:gd name="T39" fmla="*/ 349 h 1063"/>
                  <a:gd name="T40" fmla="*/ 462 w 674"/>
                  <a:gd name="T41" fmla="*/ 515 h 1063"/>
                  <a:gd name="T42" fmla="*/ 353 w 674"/>
                  <a:gd name="T43" fmla="*/ 692 h 1063"/>
                  <a:gd name="T44" fmla="*/ 278 w 674"/>
                  <a:gd name="T45" fmla="*/ 751 h 1063"/>
                  <a:gd name="T46" fmla="*/ 202 w 674"/>
                  <a:gd name="T47" fmla="*/ 754 h 1063"/>
                  <a:gd name="T48" fmla="*/ 138 w 674"/>
                  <a:gd name="T49" fmla="*/ 798 h 1063"/>
                  <a:gd name="T50" fmla="*/ 59 w 674"/>
                  <a:gd name="T51" fmla="*/ 815 h 1063"/>
                  <a:gd name="T52" fmla="*/ 57 w 674"/>
                  <a:gd name="T53" fmla="*/ 814 h 1063"/>
                  <a:gd name="T54" fmla="*/ 20 w 674"/>
                  <a:gd name="T55" fmla="*/ 961 h 1063"/>
                  <a:gd name="T56" fmla="*/ 0 w 674"/>
                  <a:gd name="T57" fmla="*/ 1016 h 1063"/>
                  <a:gd name="T58" fmla="*/ 145 w 674"/>
                  <a:gd name="T59" fmla="*/ 101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74" h="1063">
                    <a:moveTo>
                      <a:pt x="145" y="1011"/>
                    </a:moveTo>
                    <a:cubicBezTo>
                      <a:pt x="191" y="953"/>
                      <a:pt x="217" y="928"/>
                      <a:pt x="237" y="934"/>
                    </a:cubicBezTo>
                    <a:cubicBezTo>
                      <a:pt x="256" y="939"/>
                      <a:pt x="334" y="955"/>
                      <a:pt x="354" y="915"/>
                    </a:cubicBezTo>
                    <a:cubicBezTo>
                      <a:pt x="375" y="874"/>
                      <a:pt x="407" y="820"/>
                      <a:pt x="445" y="828"/>
                    </a:cubicBezTo>
                    <a:cubicBezTo>
                      <a:pt x="482" y="837"/>
                      <a:pt x="598" y="826"/>
                      <a:pt x="621" y="737"/>
                    </a:cubicBezTo>
                    <a:cubicBezTo>
                      <a:pt x="644" y="649"/>
                      <a:pt x="587" y="588"/>
                      <a:pt x="618" y="555"/>
                    </a:cubicBezTo>
                    <a:cubicBezTo>
                      <a:pt x="649" y="521"/>
                      <a:pt x="674" y="501"/>
                      <a:pt x="668" y="467"/>
                    </a:cubicBezTo>
                    <a:cubicBezTo>
                      <a:pt x="663" y="434"/>
                      <a:pt x="603" y="415"/>
                      <a:pt x="617" y="374"/>
                    </a:cubicBezTo>
                    <a:cubicBezTo>
                      <a:pt x="630" y="334"/>
                      <a:pt x="640" y="349"/>
                      <a:pt x="649" y="314"/>
                    </a:cubicBezTo>
                    <a:cubicBezTo>
                      <a:pt x="649" y="314"/>
                      <a:pt x="645" y="207"/>
                      <a:pt x="552" y="223"/>
                    </a:cubicBezTo>
                    <a:cubicBezTo>
                      <a:pt x="459" y="238"/>
                      <a:pt x="445" y="177"/>
                      <a:pt x="399" y="202"/>
                    </a:cubicBezTo>
                    <a:cubicBezTo>
                      <a:pt x="354" y="228"/>
                      <a:pt x="347" y="215"/>
                      <a:pt x="344" y="174"/>
                    </a:cubicBezTo>
                    <a:cubicBezTo>
                      <a:pt x="341" y="133"/>
                      <a:pt x="340" y="71"/>
                      <a:pt x="269" y="38"/>
                    </a:cubicBezTo>
                    <a:cubicBezTo>
                      <a:pt x="224" y="18"/>
                      <a:pt x="216" y="9"/>
                      <a:pt x="213" y="0"/>
                    </a:cubicBezTo>
                    <a:cubicBezTo>
                      <a:pt x="196" y="11"/>
                      <a:pt x="178" y="26"/>
                      <a:pt x="174" y="48"/>
                    </a:cubicBezTo>
                    <a:cubicBezTo>
                      <a:pt x="169" y="74"/>
                      <a:pt x="174" y="104"/>
                      <a:pt x="172" y="139"/>
                    </a:cubicBezTo>
                    <a:cubicBezTo>
                      <a:pt x="185" y="130"/>
                      <a:pt x="200" y="124"/>
                      <a:pt x="218" y="131"/>
                    </a:cubicBezTo>
                    <a:cubicBezTo>
                      <a:pt x="260" y="147"/>
                      <a:pt x="251" y="214"/>
                      <a:pt x="251" y="214"/>
                    </a:cubicBezTo>
                    <a:cubicBezTo>
                      <a:pt x="262" y="273"/>
                      <a:pt x="293" y="298"/>
                      <a:pt x="339" y="292"/>
                    </a:cubicBezTo>
                    <a:cubicBezTo>
                      <a:pt x="384" y="287"/>
                      <a:pt x="426" y="283"/>
                      <a:pt x="458" y="349"/>
                    </a:cubicBezTo>
                    <a:cubicBezTo>
                      <a:pt x="490" y="414"/>
                      <a:pt x="415" y="410"/>
                      <a:pt x="462" y="515"/>
                    </a:cubicBezTo>
                    <a:cubicBezTo>
                      <a:pt x="510" y="620"/>
                      <a:pt x="400" y="694"/>
                      <a:pt x="353" y="692"/>
                    </a:cubicBezTo>
                    <a:cubicBezTo>
                      <a:pt x="305" y="690"/>
                      <a:pt x="303" y="729"/>
                      <a:pt x="278" y="751"/>
                    </a:cubicBezTo>
                    <a:cubicBezTo>
                      <a:pt x="253" y="774"/>
                      <a:pt x="222" y="760"/>
                      <a:pt x="202" y="754"/>
                    </a:cubicBezTo>
                    <a:cubicBezTo>
                      <a:pt x="183" y="747"/>
                      <a:pt x="159" y="769"/>
                      <a:pt x="138" y="798"/>
                    </a:cubicBezTo>
                    <a:cubicBezTo>
                      <a:pt x="117" y="828"/>
                      <a:pt x="80" y="826"/>
                      <a:pt x="59" y="815"/>
                    </a:cubicBezTo>
                    <a:cubicBezTo>
                      <a:pt x="59" y="815"/>
                      <a:pt x="58" y="815"/>
                      <a:pt x="57" y="814"/>
                    </a:cubicBezTo>
                    <a:cubicBezTo>
                      <a:pt x="63" y="861"/>
                      <a:pt x="54" y="916"/>
                      <a:pt x="20" y="961"/>
                    </a:cubicBezTo>
                    <a:cubicBezTo>
                      <a:pt x="8" y="977"/>
                      <a:pt x="2" y="996"/>
                      <a:pt x="0" y="1016"/>
                    </a:cubicBezTo>
                    <a:cubicBezTo>
                      <a:pt x="31" y="1046"/>
                      <a:pt x="104" y="1063"/>
                      <a:pt x="145" y="1011"/>
                    </a:cubicBezTo>
                    <a:close/>
                  </a:path>
                </a:pathLst>
              </a:custGeom>
              <a:solidFill>
                <a:srgbClr val="E21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03"/>
              <p:cNvSpPr/>
              <p:nvPr/>
            </p:nvSpPr>
            <p:spPr bwMode="auto">
              <a:xfrm>
                <a:off x="5532" y="2402"/>
                <a:ext cx="369" cy="542"/>
              </a:xfrm>
              <a:custGeom>
                <a:avLst/>
                <a:gdLst>
                  <a:gd name="T0" fmla="*/ 109 w 479"/>
                  <a:gd name="T1" fmla="*/ 114 h 704"/>
                  <a:gd name="T2" fmla="*/ 87 w 479"/>
                  <a:gd name="T3" fmla="*/ 160 h 704"/>
                  <a:gd name="T4" fmla="*/ 157 w 479"/>
                  <a:gd name="T5" fmla="*/ 182 h 704"/>
                  <a:gd name="T6" fmla="*/ 239 w 479"/>
                  <a:gd name="T7" fmla="*/ 241 h 704"/>
                  <a:gd name="T8" fmla="*/ 259 w 479"/>
                  <a:gd name="T9" fmla="*/ 329 h 704"/>
                  <a:gd name="T10" fmla="*/ 250 w 479"/>
                  <a:gd name="T11" fmla="*/ 393 h 704"/>
                  <a:gd name="T12" fmla="*/ 263 w 479"/>
                  <a:gd name="T13" fmla="*/ 454 h 704"/>
                  <a:gd name="T14" fmla="*/ 199 w 479"/>
                  <a:gd name="T15" fmla="*/ 502 h 704"/>
                  <a:gd name="T16" fmla="*/ 134 w 479"/>
                  <a:gd name="T17" fmla="*/ 543 h 704"/>
                  <a:gd name="T18" fmla="*/ 27 w 479"/>
                  <a:gd name="T19" fmla="*/ 567 h 704"/>
                  <a:gd name="T20" fmla="*/ 6 w 479"/>
                  <a:gd name="T21" fmla="*/ 558 h 704"/>
                  <a:gd name="T22" fmla="*/ 15 w 479"/>
                  <a:gd name="T23" fmla="*/ 646 h 704"/>
                  <a:gd name="T24" fmla="*/ 26 w 479"/>
                  <a:gd name="T25" fmla="*/ 690 h 704"/>
                  <a:gd name="T26" fmla="*/ 28 w 479"/>
                  <a:gd name="T27" fmla="*/ 691 h 704"/>
                  <a:gd name="T28" fmla="*/ 107 w 479"/>
                  <a:gd name="T29" fmla="*/ 674 h 704"/>
                  <a:gd name="T30" fmla="*/ 171 w 479"/>
                  <a:gd name="T31" fmla="*/ 630 h 704"/>
                  <a:gd name="T32" fmla="*/ 247 w 479"/>
                  <a:gd name="T33" fmla="*/ 627 h 704"/>
                  <a:gd name="T34" fmla="*/ 322 w 479"/>
                  <a:gd name="T35" fmla="*/ 568 h 704"/>
                  <a:gd name="T36" fmla="*/ 431 w 479"/>
                  <a:gd name="T37" fmla="*/ 391 h 704"/>
                  <a:gd name="T38" fmla="*/ 427 w 479"/>
                  <a:gd name="T39" fmla="*/ 225 h 704"/>
                  <a:gd name="T40" fmla="*/ 308 w 479"/>
                  <a:gd name="T41" fmla="*/ 168 h 704"/>
                  <a:gd name="T42" fmla="*/ 220 w 479"/>
                  <a:gd name="T43" fmla="*/ 90 h 704"/>
                  <a:gd name="T44" fmla="*/ 187 w 479"/>
                  <a:gd name="T45" fmla="*/ 7 h 704"/>
                  <a:gd name="T46" fmla="*/ 141 w 479"/>
                  <a:gd name="T47" fmla="*/ 15 h 704"/>
                  <a:gd name="T48" fmla="*/ 109 w 479"/>
                  <a:gd name="T49" fmla="*/ 11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9" h="704">
                    <a:moveTo>
                      <a:pt x="109" y="114"/>
                    </a:moveTo>
                    <a:cubicBezTo>
                      <a:pt x="98" y="132"/>
                      <a:pt x="91" y="146"/>
                      <a:pt x="87" y="160"/>
                    </a:cubicBezTo>
                    <a:cubicBezTo>
                      <a:pt x="103" y="181"/>
                      <a:pt x="116" y="186"/>
                      <a:pt x="157" y="182"/>
                    </a:cubicBezTo>
                    <a:cubicBezTo>
                      <a:pt x="207" y="176"/>
                      <a:pt x="239" y="241"/>
                      <a:pt x="239" y="241"/>
                    </a:cubicBezTo>
                    <a:cubicBezTo>
                      <a:pt x="270" y="290"/>
                      <a:pt x="235" y="303"/>
                      <a:pt x="259" y="329"/>
                    </a:cubicBezTo>
                    <a:cubicBezTo>
                      <a:pt x="282" y="355"/>
                      <a:pt x="281" y="376"/>
                      <a:pt x="250" y="393"/>
                    </a:cubicBezTo>
                    <a:cubicBezTo>
                      <a:pt x="220" y="410"/>
                      <a:pt x="252" y="423"/>
                      <a:pt x="263" y="454"/>
                    </a:cubicBezTo>
                    <a:cubicBezTo>
                      <a:pt x="273" y="485"/>
                      <a:pt x="220" y="504"/>
                      <a:pt x="199" y="502"/>
                    </a:cubicBezTo>
                    <a:cubicBezTo>
                      <a:pt x="179" y="501"/>
                      <a:pt x="151" y="505"/>
                      <a:pt x="134" y="543"/>
                    </a:cubicBezTo>
                    <a:cubicBezTo>
                      <a:pt x="118" y="580"/>
                      <a:pt x="71" y="602"/>
                      <a:pt x="27" y="567"/>
                    </a:cubicBezTo>
                    <a:cubicBezTo>
                      <a:pt x="20" y="561"/>
                      <a:pt x="13" y="559"/>
                      <a:pt x="6" y="558"/>
                    </a:cubicBezTo>
                    <a:cubicBezTo>
                      <a:pt x="0" y="591"/>
                      <a:pt x="5" y="620"/>
                      <a:pt x="15" y="646"/>
                    </a:cubicBezTo>
                    <a:cubicBezTo>
                      <a:pt x="20" y="659"/>
                      <a:pt x="24" y="674"/>
                      <a:pt x="26" y="690"/>
                    </a:cubicBezTo>
                    <a:cubicBezTo>
                      <a:pt x="27" y="691"/>
                      <a:pt x="28" y="691"/>
                      <a:pt x="28" y="691"/>
                    </a:cubicBezTo>
                    <a:cubicBezTo>
                      <a:pt x="49" y="702"/>
                      <a:pt x="86" y="704"/>
                      <a:pt x="107" y="674"/>
                    </a:cubicBezTo>
                    <a:cubicBezTo>
                      <a:pt x="128" y="645"/>
                      <a:pt x="152" y="623"/>
                      <a:pt x="171" y="630"/>
                    </a:cubicBezTo>
                    <a:cubicBezTo>
                      <a:pt x="191" y="636"/>
                      <a:pt x="222" y="650"/>
                      <a:pt x="247" y="627"/>
                    </a:cubicBezTo>
                    <a:cubicBezTo>
                      <a:pt x="272" y="605"/>
                      <a:pt x="274" y="566"/>
                      <a:pt x="322" y="568"/>
                    </a:cubicBezTo>
                    <a:cubicBezTo>
                      <a:pt x="369" y="570"/>
                      <a:pt x="479" y="496"/>
                      <a:pt x="431" y="391"/>
                    </a:cubicBezTo>
                    <a:cubicBezTo>
                      <a:pt x="384" y="286"/>
                      <a:pt x="459" y="290"/>
                      <a:pt x="427" y="225"/>
                    </a:cubicBezTo>
                    <a:cubicBezTo>
                      <a:pt x="395" y="159"/>
                      <a:pt x="353" y="163"/>
                      <a:pt x="308" y="168"/>
                    </a:cubicBezTo>
                    <a:cubicBezTo>
                      <a:pt x="262" y="174"/>
                      <a:pt x="231" y="149"/>
                      <a:pt x="220" y="90"/>
                    </a:cubicBezTo>
                    <a:cubicBezTo>
                      <a:pt x="220" y="90"/>
                      <a:pt x="229" y="23"/>
                      <a:pt x="187" y="7"/>
                    </a:cubicBezTo>
                    <a:cubicBezTo>
                      <a:pt x="169" y="0"/>
                      <a:pt x="154" y="6"/>
                      <a:pt x="141" y="15"/>
                    </a:cubicBezTo>
                    <a:cubicBezTo>
                      <a:pt x="139" y="45"/>
                      <a:pt x="132" y="78"/>
                      <a:pt x="109" y="114"/>
                    </a:cubicBezTo>
                    <a:close/>
                  </a:path>
                </a:pathLst>
              </a:custGeom>
              <a:solidFill>
                <a:srgbClr val="F279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04"/>
              <p:cNvSpPr/>
              <p:nvPr/>
            </p:nvSpPr>
            <p:spPr bwMode="auto">
              <a:xfrm>
                <a:off x="5537" y="2525"/>
                <a:ext cx="212" cy="340"/>
              </a:xfrm>
              <a:custGeom>
                <a:avLst/>
                <a:gdLst>
                  <a:gd name="T0" fmla="*/ 21 w 276"/>
                  <a:gd name="T1" fmla="*/ 407 h 442"/>
                  <a:gd name="T2" fmla="*/ 128 w 276"/>
                  <a:gd name="T3" fmla="*/ 383 h 442"/>
                  <a:gd name="T4" fmla="*/ 193 w 276"/>
                  <a:gd name="T5" fmla="*/ 342 h 442"/>
                  <a:gd name="T6" fmla="*/ 257 w 276"/>
                  <a:gd name="T7" fmla="*/ 294 h 442"/>
                  <a:gd name="T8" fmla="*/ 244 w 276"/>
                  <a:gd name="T9" fmla="*/ 233 h 442"/>
                  <a:gd name="T10" fmla="*/ 253 w 276"/>
                  <a:gd name="T11" fmla="*/ 169 h 442"/>
                  <a:gd name="T12" fmla="*/ 233 w 276"/>
                  <a:gd name="T13" fmla="*/ 81 h 442"/>
                  <a:gd name="T14" fmla="*/ 151 w 276"/>
                  <a:gd name="T15" fmla="*/ 22 h 442"/>
                  <a:gd name="T16" fmla="*/ 81 w 276"/>
                  <a:gd name="T17" fmla="*/ 0 h 442"/>
                  <a:gd name="T18" fmla="*/ 95 w 276"/>
                  <a:gd name="T19" fmla="*/ 106 h 442"/>
                  <a:gd name="T20" fmla="*/ 50 w 276"/>
                  <a:gd name="T21" fmla="*/ 289 h 442"/>
                  <a:gd name="T22" fmla="*/ 0 w 276"/>
                  <a:gd name="T23" fmla="*/ 398 h 442"/>
                  <a:gd name="T24" fmla="*/ 21 w 276"/>
                  <a:gd name="T25" fmla="*/ 40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442">
                    <a:moveTo>
                      <a:pt x="21" y="407"/>
                    </a:moveTo>
                    <a:cubicBezTo>
                      <a:pt x="65" y="442"/>
                      <a:pt x="112" y="420"/>
                      <a:pt x="128" y="383"/>
                    </a:cubicBezTo>
                    <a:cubicBezTo>
                      <a:pt x="145" y="345"/>
                      <a:pt x="173" y="341"/>
                      <a:pt x="193" y="342"/>
                    </a:cubicBezTo>
                    <a:cubicBezTo>
                      <a:pt x="214" y="344"/>
                      <a:pt x="267" y="325"/>
                      <a:pt x="257" y="294"/>
                    </a:cubicBezTo>
                    <a:cubicBezTo>
                      <a:pt x="246" y="263"/>
                      <a:pt x="214" y="250"/>
                      <a:pt x="244" y="233"/>
                    </a:cubicBezTo>
                    <a:cubicBezTo>
                      <a:pt x="275" y="216"/>
                      <a:pt x="276" y="195"/>
                      <a:pt x="253" y="169"/>
                    </a:cubicBezTo>
                    <a:cubicBezTo>
                      <a:pt x="229" y="143"/>
                      <a:pt x="264" y="130"/>
                      <a:pt x="233" y="81"/>
                    </a:cubicBezTo>
                    <a:cubicBezTo>
                      <a:pt x="233" y="81"/>
                      <a:pt x="201" y="16"/>
                      <a:pt x="151" y="22"/>
                    </a:cubicBezTo>
                    <a:cubicBezTo>
                      <a:pt x="110" y="26"/>
                      <a:pt x="97" y="21"/>
                      <a:pt x="81" y="0"/>
                    </a:cubicBezTo>
                    <a:cubicBezTo>
                      <a:pt x="69" y="44"/>
                      <a:pt x="92" y="69"/>
                      <a:pt x="95" y="106"/>
                    </a:cubicBezTo>
                    <a:cubicBezTo>
                      <a:pt x="99" y="155"/>
                      <a:pt x="110" y="207"/>
                      <a:pt x="50" y="289"/>
                    </a:cubicBezTo>
                    <a:cubicBezTo>
                      <a:pt x="21" y="330"/>
                      <a:pt x="6" y="366"/>
                      <a:pt x="0" y="398"/>
                    </a:cubicBezTo>
                    <a:cubicBezTo>
                      <a:pt x="7" y="399"/>
                      <a:pt x="14" y="401"/>
                      <a:pt x="21" y="407"/>
                    </a:cubicBezTo>
                    <a:close/>
                  </a:path>
                </a:pathLst>
              </a:custGeom>
              <a:solidFill>
                <a:srgbClr val="F4B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05"/>
              <p:cNvSpPr/>
              <p:nvPr/>
            </p:nvSpPr>
            <p:spPr bwMode="auto">
              <a:xfrm>
                <a:off x="5143" y="2242"/>
                <a:ext cx="529" cy="847"/>
              </a:xfrm>
              <a:custGeom>
                <a:avLst/>
                <a:gdLst>
                  <a:gd name="T0" fmla="*/ 495 w 688"/>
                  <a:gd name="T1" fmla="*/ 1045 h 1100"/>
                  <a:gd name="T2" fmla="*/ 532 w 688"/>
                  <a:gd name="T3" fmla="*/ 898 h 1100"/>
                  <a:gd name="T4" fmla="*/ 454 w 688"/>
                  <a:gd name="T5" fmla="*/ 881 h 1100"/>
                  <a:gd name="T6" fmla="*/ 342 w 688"/>
                  <a:gd name="T7" fmla="*/ 892 h 1100"/>
                  <a:gd name="T8" fmla="*/ 311 w 688"/>
                  <a:gd name="T9" fmla="*/ 793 h 1100"/>
                  <a:gd name="T10" fmla="*/ 224 w 688"/>
                  <a:gd name="T11" fmla="*/ 735 h 1100"/>
                  <a:gd name="T12" fmla="*/ 234 w 688"/>
                  <a:gd name="T13" fmla="*/ 588 h 1100"/>
                  <a:gd name="T14" fmla="*/ 215 w 688"/>
                  <a:gd name="T15" fmla="*/ 474 h 1100"/>
                  <a:gd name="T16" fmla="*/ 348 w 688"/>
                  <a:gd name="T17" fmla="*/ 352 h 1100"/>
                  <a:gd name="T18" fmla="*/ 402 w 688"/>
                  <a:gd name="T19" fmla="*/ 287 h 1100"/>
                  <a:gd name="T20" fmla="*/ 464 w 688"/>
                  <a:gd name="T21" fmla="*/ 252 h 1100"/>
                  <a:gd name="T22" fmla="*/ 530 w 688"/>
                  <a:gd name="T23" fmla="*/ 194 h 1100"/>
                  <a:gd name="T24" fmla="*/ 602 w 688"/>
                  <a:gd name="T25" fmla="*/ 244 h 1100"/>
                  <a:gd name="T26" fmla="*/ 647 w 688"/>
                  <a:gd name="T27" fmla="*/ 223 h 1100"/>
                  <a:gd name="T28" fmla="*/ 649 w 688"/>
                  <a:gd name="T29" fmla="*/ 132 h 1100"/>
                  <a:gd name="T30" fmla="*/ 688 w 688"/>
                  <a:gd name="T31" fmla="*/ 84 h 1100"/>
                  <a:gd name="T32" fmla="*/ 682 w 688"/>
                  <a:gd name="T33" fmla="*/ 65 h 1100"/>
                  <a:gd name="T34" fmla="*/ 582 w 688"/>
                  <a:gd name="T35" fmla="*/ 15 h 1100"/>
                  <a:gd name="T36" fmla="*/ 446 w 688"/>
                  <a:gd name="T37" fmla="*/ 137 h 1100"/>
                  <a:gd name="T38" fmla="*/ 303 w 688"/>
                  <a:gd name="T39" fmla="*/ 157 h 1100"/>
                  <a:gd name="T40" fmla="*/ 205 w 688"/>
                  <a:gd name="T41" fmla="*/ 307 h 1100"/>
                  <a:gd name="T42" fmla="*/ 74 w 688"/>
                  <a:gd name="T43" fmla="*/ 461 h 1100"/>
                  <a:gd name="T44" fmla="*/ 84 w 688"/>
                  <a:gd name="T45" fmla="*/ 604 h 1100"/>
                  <a:gd name="T46" fmla="*/ 42 w 688"/>
                  <a:gd name="T47" fmla="*/ 765 h 1100"/>
                  <a:gd name="T48" fmla="*/ 137 w 688"/>
                  <a:gd name="T49" fmla="*/ 906 h 1100"/>
                  <a:gd name="T50" fmla="*/ 283 w 688"/>
                  <a:gd name="T51" fmla="*/ 1062 h 1100"/>
                  <a:gd name="T52" fmla="*/ 464 w 688"/>
                  <a:gd name="T53" fmla="*/ 1087 h 1100"/>
                  <a:gd name="T54" fmla="*/ 475 w 688"/>
                  <a:gd name="T55" fmla="*/ 1100 h 1100"/>
                  <a:gd name="T56" fmla="*/ 495 w 688"/>
                  <a:gd name="T57" fmla="*/ 1045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8" h="1100">
                    <a:moveTo>
                      <a:pt x="495" y="1045"/>
                    </a:moveTo>
                    <a:cubicBezTo>
                      <a:pt x="529" y="1000"/>
                      <a:pt x="538" y="945"/>
                      <a:pt x="532" y="898"/>
                    </a:cubicBezTo>
                    <a:cubicBezTo>
                      <a:pt x="512" y="887"/>
                      <a:pt x="491" y="858"/>
                      <a:pt x="454" y="881"/>
                    </a:cubicBezTo>
                    <a:cubicBezTo>
                      <a:pt x="415" y="905"/>
                      <a:pt x="385" y="927"/>
                      <a:pt x="342" y="892"/>
                    </a:cubicBezTo>
                    <a:cubicBezTo>
                      <a:pt x="298" y="857"/>
                      <a:pt x="304" y="824"/>
                      <a:pt x="311" y="793"/>
                    </a:cubicBezTo>
                    <a:cubicBezTo>
                      <a:pt x="318" y="763"/>
                      <a:pt x="270" y="779"/>
                      <a:pt x="224" y="735"/>
                    </a:cubicBezTo>
                    <a:cubicBezTo>
                      <a:pt x="177" y="690"/>
                      <a:pt x="206" y="617"/>
                      <a:pt x="234" y="588"/>
                    </a:cubicBezTo>
                    <a:cubicBezTo>
                      <a:pt x="262" y="560"/>
                      <a:pt x="212" y="552"/>
                      <a:pt x="215" y="474"/>
                    </a:cubicBezTo>
                    <a:cubicBezTo>
                      <a:pt x="217" y="396"/>
                      <a:pt x="312" y="372"/>
                      <a:pt x="348" y="352"/>
                    </a:cubicBezTo>
                    <a:cubicBezTo>
                      <a:pt x="385" y="331"/>
                      <a:pt x="393" y="321"/>
                      <a:pt x="402" y="287"/>
                    </a:cubicBezTo>
                    <a:cubicBezTo>
                      <a:pt x="412" y="253"/>
                      <a:pt x="439" y="258"/>
                      <a:pt x="464" y="252"/>
                    </a:cubicBezTo>
                    <a:cubicBezTo>
                      <a:pt x="490" y="247"/>
                      <a:pt x="477" y="201"/>
                      <a:pt x="530" y="194"/>
                    </a:cubicBezTo>
                    <a:cubicBezTo>
                      <a:pt x="583" y="186"/>
                      <a:pt x="579" y="235"/>
                      <a:pt x="602" y="244"/>
                    </a:cubicBezTo>
                    <a:cubicBezTo>
                      <a:pt x="615" y="249"/>
                      <a:pt x="629" y="234"/>
                      <a:pt x="647" y="223"/>
                    </a:cubicBezTo>
                    <a:cubicBezTo>
                      <a:pt x="649" y="188"/>
                      <a:pt x="644" y="158"/>
                      <a:pt x="649" y="132"/>
                    </a:cubicBezTo>
                    <a:cubicBezTo>
                      <a:pt x="653" y="110"/>
                      <a:pt x="671" y="95"/>
                      <a:pt x="688" y="84"/>
                    </a:cubicBezTo>
                    <a:cubicBezTo>
                      <a:pt x="687" y="78"/>
                      <a:pt x="687" y="73"/>
                      <a:pt x="682" y="65"/>
                    </a:cubicBezTo>
                    <a:cubicBezTo>
                      <a:pt x="670" y="42"/>
                      <a:pt x="633" y="0"/>
                      <a:pt x="582" y="15"/>
                    </a:cubicBezTo>
                    <a:cubicBezTo>
                      <a:pt x="531" y="30"/>
                      <a:pt x="516" y="144"/>
                      <a:pt x="446" y="137"/>
                    </a:cubicBezTo>
                    <a:cubicBezTo>
                      <a:pt x="376" y="129"/>
                      <a:pt x="343" y="111"/>
                      <a:pt x="303" y="157"/>
                    </a:cubicBezTo>
                    <a:cubicBezTo>
                      <a:pt x="262" y="202"/>
                      <a:pt x="291" y="272"/>
                      <a:pt x="205" y="307"/>
                    </a:cubicBezTo>
                    <a:cubicBezTo>
                      <a:pt x="119" y="341"/>
                      <a:pt x="71" y="384"/>
                      <a:pt x="74" y="461"/>
                    </a:cubicBezTo>
                    <a:cubicBezTo>
                      <a:pt x="77" y="538"/>
                      <a:pt x="125" y="571"/>
                      <a:pt x="84" y="604"/>
                    </a:cubicBezTo>
                    <a:cubicBezTo>
                      <a:pt x="43" y="636"/>
                      <a:pt x="0" y="700"/>
                      <a:pt x="42" y="765"/>
                    </a:cubicBezTo>
                    <a:cubicBezTo>
                      <a:pt x="85" y="830"/>
                      <a:pt x="152" y="845"/>
                      <a:pt x="137" y="906"/>
                    </a:cubicBezTo>
                    <a:cubicBezTo>
                      <a:pt x="122" y="968"/>
                      <a:pt x="199" y="1066"/>
                      <a:pt x="283" y="1062"/>
                    </a:cubicBezTo>
                    <a:cubicBezTo>
                      <a:pt x="366" y="1059"/>
                      <a:pt x="443" y="1049"/>
                      <a:pt x="464" y="1087"/>
                    </a:cubicBezTo>
                    <a:cubicBezTo>
                      <a:pt x="467" y="1091"/>
                      <a:pt x="470" y="1096"/>
                      <a:pt x="475" y="1100"/>
                    </a:cubicBezTo>
                    <a:cubicBezTo>
                      <a:pt x="477" y="1080"/>
                      <a:pt x="483" y="1061"/>
                      <a:pt x="495" y="1045"/>
                    </a:cubicBezTo>
                    <a:close/>
                  </a:path>
                </a:pathLst>
              </a:custGeom>
              <a:solidFill>
                <a:srgbClr val="C41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06"/>
              <p:cNvSpPr/>
              <p:nvPr/>
            </p:nvSpPr>
            <p:spPr bwMode="auto">
              <a:xfrm>
                <a:off x="5279" y="2385"/>
                <a:ext cx="362" cy="570"/>
              </a:xfrm>
              <a:custGeom>
                <a:avLst/>
                <a:gdLst>
                  <a:gd name="T0" fmla="*/ 425 w 470"/>
                  <a:gd name="T1" fmla="*/ 58 h 741"/>
                  <a:gd name="T2" fmla="*/ 353 w 470"/>
                  <a:gd name="T3" fmla="*/ 8 h 741"/>
                  <a:gd name="T4" fmla="*/ 287 w 470"/>
                  <a:gd name="T5" fmla="*/ 66 h 741"/>
                  <a:gd name="T6" fmla="*/ 225 w 470"/>
                  <a:gd name="T7" fmla="*/ 101 h 741"/>
                  <a:gd name="T8" fmla="*/ 171 w 470"/>
                  <a:gd name="T9" fmla="*/ 166 h 741"/>
                  <a:gd name="T10" fmla="*/ 38 w 470"/>
                  <a:gd name="T11" fmla="*/ 288 h 741"/>
                  <a:gd name="T12" fmla="*/ 57 w 470"/>
                  <a:gd name="T13" fmla="*/ 402 h 741"/>
                  <a:gd name="T14" fmla="*/ 47 w 470"/>
                  <a:gd name="T15" fmla="*/ 549 h 741"/>
                  <a:gd name="T16" fmla="*/ 134 w 470"/>
                  <a:gd name="T17" fmla="*/ 607 h 741"/>
                  <a:gd name="T18" fmla="*/ 165 w 470"/>
                  <a:gd name="T19" fmla="*/ 706 h 741"/>
                  <a:gd name="T20" fmla="*/ 277 w 470"/>
                  <a:gd name="T21" fmla="*/ 695 h 741"/>
                  <a:gd name="T22" fmla="*/ 355 w 470"/>
                  <a:gd name="T23" fmla="*/ 712 h 741"/>
                  <a:gd name="T24" fmla="*/ 344 w 470"/>
                  <a:gd name="T25" fmla="*/ 668 h 741"/>
                  <a:gd name="T26" fmla="*/ 335 w 470"/>
                  <a:gd name="T27" fmla="*/ 580 h 741"/>
                  <a:gd name="T28" fmla="*/ 237 w 470"/>
                  <a:gd name="T29" fmla="*/ 596 h 741"/>
                  <a:gd name="T30" fmla="*/ 225 w 470"/>
                  <a:gd name="T31" fmla="*/ 460 h 741"/>
                  <a:gd name="T32" fmla="*/ 204 w 470"/>
                  <a:gd name="T33" fmla="*/ 292 h 741"/>
                  <a:gd name="T34" fmla="*/ 299 w 470"/>
                  <a:gd name="T35" fmla="*/ 249 h 741"/>
                  <a:gd name="T36" fmla="*/ 337 w 470"/>
                  <a:gd name="T37" fmla="*/ 175 h 741"/>
                  <a:gd name="T38" fmla="*/ 407 w 470"/>
                  <a:gd name="T39" fmla="*/ 167 h 741"/>
                  <a:gd name="T40" fmla="*/ 416 w 470"/>
                  <a:gd name="T41" fmla="*/ 182 h 741"/>
                  <a:gd name="T42" fmla="*/ 438 w 470"/>
                  <a:gd name="T43" fmla="*/ 136 h 741"/>
                  <a:gd name="T44" fmla="*/ 470 w 470"/>
                  <a:gd name="T45" fmla="*/ 37 h 741"/>
                  <a:gd name="T46" fmla="*/ 425 w 470"/>
                  <a:gd name="T47" fmla="*/ 58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0" h="741">
                    <a:moveTo>
                      <a:pt x="425" y="58"/>
                    </a:moveTo>
                    <a:cubicBezTo>
                      <a:pt x="402" y="49"/>
                      <a:pt x="406" y="0"/>
                      <a:pt x="353" y="8"/>
                    </a:cubicBezTo>
                    <a:cubicBezTo>
                      <a:pt x="300" y="15"/>
                      <a:pt x="313" y="61"/>
                      <a:pt x="287" y="66"/>
                    </a:cubicBezTo>
                    <a:cubicBezTo>
                      <a:pt x="262" y="72"/>
                      <a:pt x="235" y="67"/>
                      <a:pt x="225" y="101"/>
                    </a:cubicBezTo>
                    <a:cubicBezTo>
                      <a:pt x="216" y="135"/>
                      <a:pt x="208" y="145"/>
                      <a:pt x="171" y="166"/>
                    </a:cubicBezTo>
                    <a:cubicBezTo>
                      <a:pt x="135" y="186"/>
                      <a:pt x="40" y="210"/>
                      <a:pt x="38" y="288"/>
                    </a:cubicBezTo>
                    <a:cubicBezTo>
                      <a:pt x="35" y="366"/>
                      <a:pt x="85" y="374"/>
                      <a:pt x="57" y="402"/>
                    </a:cubicBezTo>
                    <a:cubicBezTo>
                      <a:pt x="29" y="431"/>
                      <a:pt x="0" y="504"/>
                      <a:pt x="47" y="549"/>
                    </a:cubicBezTo>
                    <a:cubicBezTo>
                      <a:pt x="93" y="593"/>
                      <a:pt x="141" y="577"/>
                      <a:pt x="134" y="607"/>
                    </a:cubicBezTo>
                    <a:cubicBezTo>
                      <a:pt x="127" y="638"/>
                      <a:pt x="121" y="671"/>
                      <a:pt x="165" y="706"/>
                    </a:cubicBezTo>
                    <a:cubicBezTo>
                      <a:pt x="208" y="741"/>
                      <a:pt x="238" y="719"/>
                      <a:pt x="277" y="695"/>
                    </a:cubicBezTo>
                    <a:cubicBezTo>
                      <a:pt x="314" y="672"/>
                      <a:pt x="335" y="701"/>
                      <a:pt x="355" y="712"/>
                    </a:cubicBezTo>
                    <a:cubicBezTo>
                      <a:pt x="353" y="696"/>
                      <a:pt x="349" y="681"/>
                      <a:pt x="344" y="668"/>
                    </a:cubicBezTo>
                    <a:cubicBezTo>
                      <a:pt x="334" y="642"/>
                      <a:pt x="329" y="613"/>
                      <a:pt x="335" y="580"/>
                    </a:cubicBezTo>
                    <a:cubicBezTo>
                      <a:pt x="301" y="576"/>
                      <a:pt x="271" y="623"/>
                      <a:pt x="237" y="596"/>
                    </a:cubicBezTo>
                    <a:cubicBezTo>
                      <a:pt x="197" y="563"/>
                      <a:pt x="197" y="515"/>
                      <a:pt x="225" y="460"/>
                    </a:cubicBezTo>
                    <a:cubicBezTo>
                      <a:pt x="254" y="405"/>
                      <a:pt x="183" y="344"/>
                      <a:pt x="204" y="292"/>
                    </a:cubicBezTo>
                    <a:cubicBezTo>
                      <a:pt x="226" y="241"/>
                      <a:pt x="274" y="244"/>
                      <a:pt x="299" y="249"/>
                    </a:cubicBezTo>
                    <a:cubicBezTo>
                      <a:pt x="323" y="253"/>
                      <a:pt x="321" y="214"/>
                      <a:pt x="337" y="175"/>
                    </a:cubicBezTo>
                    <a:cubicBezTo>
                      <a:pt x="352" y="136"/>
                      <a:pt x="385" y="132"/>
                      <a:pt x="407" y="167"/>
                    </a:cubicBezTo>
                    <a:cubicBezTo>
                      <a:pt x="410" y="172"/>
                      <a:pt x="413" y="177"/>
                      <a:pt x="416" y="182"/>
                    </a:cubicBezTo>
                    <a:cubicBezTo>
                      <a:pt x="420" y="168"/>
                      <a:pt x="427" y="154"/>
                      <a:pt x="438" y="136"/>
                    </a:cubicBezTo>
                    <a:cubicBezTo>
                      <a:pt x="461" y="100"/>
                      <a:pt x="468" y="67"/>
                      <a:pt x="470" y="37"/>
                    </a:cubicBezTo>
                    <a:cubicBezTo>
                      <a:pt x="452" y="48"/>
                      <a:pt x="438" y="63"/>
                      <a:pt x="425" y="58"/>
                    </a:cubicBezTo>
                    <a:close/>
                  </a:path>
                </a:pathLst>
              </a:custGeom>
              <a:solidFill>
                <a:srgbClr val="DD6F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7"/>
              <p:cNvSpPr/>
              <p:nvPr/>
            </p:nvSpPr>
            <p:spPr bwMode="auto">
              <a:xfrm>
                <a:off x="5420" y="2487"/>
                <a:ext cx="201" cy="378"/>
              </a:xfrm>
              <a:custGeom>
                <a:avLst/>
                <a:gdLst>
                  <a:gd name="T0" fmla="*/ 202 w 262"/>
                  <a:gd name="T1" fmla="*/ 339 h 491"/>
                  <a:gd name="T2" fmla="*/ 247 w 262"/>
                  <a:gd name="T3" fmla="*/ 156 h 491"/>
                  <a:gd name="T4" fmla="*/ 233 w 262"/>
                  <a:gd name="T5" fmla="*/ 50 h 491"/>
                  <a:gd name="T6" fmla="*/ 224 w 262"/>
                  <a:gd name="T7" fmla="*/ 35 h 491"/>
                  <a:gd name="T8" fmla="*/ 154 w 262"/>
                  <a:gd name="T9" fmla="*/ 43 h 491"/>
                  <a:gd name="T10" fmla="*/ 116 w 262"/>
                  <a:gd name="T11" fmla="*/ 117 h 491"/>
                  <a:gd name="T12" fmla="*/ 21 w 262"/>
                  <a:gd name="T13" fmla="*/ 160 h 491"/>
                  <a:gd name="T14" fmla="*/ 42 w 262"/>
                  <a:gd name="T15" fmla="*/ 328 h 491"/>
                  <a:gd name="T16" fmla="*/ 54 w 262"/>
                  <a:gd name="T17" fmla="*/ 464 h 491"/>
                  <a:gd name="T18" fmla="*/ 152 w 262"/>
                  <a:gd name="T19" fmla="*/ 448 h 491"/>
                  <a:gd name="T20" fmla="*/ 202 w 262"/>
                  <a:gd name="T21" fmla="*/ 33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491">
                    <a:moveTo>
                      <a:pt x="202" y="339"/>
                    </a:moveTo>
                    <a:cubicBezTo>
                      <a:pt x="262" y="257"/>
                      <a:pt x="251" y="205"/>
                      <a:pt x="247" y="156"/>
                    </a:cubicBezTo>
                    <a:cubicBezTo>
                      <a:pt x="244" y="119"/>
                      <a:pt x="221" y="94"/>
                      <a:pt x="233" y="50"/>
                    </a:cubicBezTo>
                    <a:cubicBezTo>
                      <a:pt x="230" y="45"/>
                      <a:pt x="227" y="40"/>
                      <a:pt x="224" y="35"/>
                    </a:cubicBezTo>
                    <a:cubicBezTo>
                      <a:pt x="202" y="0"/>
                      <a:pt x="169" y="4"/>
                      <a:pt x="154" y="43"/>
                    </a:cubicBezTo>
                    <a:cubicBezTo>
                      <a:pt x="138" y="82"/>
                      <a:pt x="140" y="121"/>
                      <a:pt x="116" y="117"/>
                    </a:cubicBezTo>
                    <a:cubicBezTo>
                      <a:pt x="91" y="112"/>
                      <a:pt x="43" y="109"/>
                      <a:pt x="21" y="160"/>
                    </a:cubicBezTo>
                    <a:cubicBezTo>
                      <a:pt x="0" y="212"/>
                      <a:pt x="71" y="273"/>
                      <a:pt x="42" y="328"/>
                    </a:cubicBezTo>
                    <a:cubicBezTo>
                      <a:pt x="14" y="383"/>
                      <a:pt x="14" y="431"/>
                      <a:pt x="54" y="464"/>
                    </a:cubicBezTo>
                    <a:cubicBezTo>
                      <a:pt x="88" y="491"/>
                      <a:pt x="118" y="444"/>
                      <a:pt x="152" y="448"/>
                    </a:cubicBezTo>
                    <a:cubicBezTo>
                      <a:pt x="158" y="416"/>
                      <a:pt x="173" y="380"/>
                      <a:pt x="202" y="339"/>
                    </a:cubicBezTo>
                    <a:close/>
                  </a:path>
                </a:pathLst>
              </a:custGeom>
              <a:solidFill>
                <a:srgbClr val="EFA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08"/>
              <p:cNvSpPr>
                <a:spLocks noEditPoints="1"/>
              </p:cNvSpPr>
              <p:nvPr/>
            </p:nvSpPr>
            <p:spPr bwMode="auto">
              <a:xfrm>
                <a:off x="5516" y="2577"/>
                <a:ext cx="183" cy="199"/>
              </a:xfrm>
              <a:custGeom>
                <a:avLst/>
                <a:gdLst>
                  <a:gd name="T0" fmla="*/ 177 w 238"/>
                  <a:gd name="T1" fmla="*/ 21 h 258"/>
                  <a:gd name="T2" fmla="*/ 149 w 238"/>
                  <a:gd name="T3" fmla="*/ 89 h 258"/>
                  <a:gd name="T4" fmla="*/ 177 w 238"/>
                  <a:gd name="T5" fmla="*/ 21 h 258"/>
                  <a:gd name="T6" fmla="*/ 112 w 238"/>
                  <a:gd name="T7" fmla="*/ 73 h 258"/>
                  <a:gd name="T8" fmla="*/ 84 w 238"/>
                  <a:gd name="T9" fmla="*/ 7 h 258"/>
                  <a:gd name="T10" fmla="*/ 112 w 238"/>
                  <a:gd name="T11" fmla="*/ 73 h 258"/>
                  <a:gd name="T12" fmla="*/ 23 w 238"/>
                  <a:gd name="T13" fmla="*/ 57 h 258"/>
                  <a:gd name="T14" fmla="*/ 75 w 238"/>
                  <a:gd name="T15" fmla="*/ 89 h 258"/>
                  <a:gd name="T16" fmla="*/ 23 w 238"/>
                  <a:gd name="T17" fmla="*/ 57 h 258"/>
                  <a:gd name="T18" fmla="*/ 1 w 238"/>
                  <a:gd name="T19" fmla="*/ 139 h 258"/>
                  <a:gd name="T20" fmla="*/ 63 w 238"/>
                  <a:gd name="T21" fmla="*/ 129 h 258"/>
                  <a:gd name="T22" fmla="*/ 1 w 238"/>
                  <a:gd name="T23" fmla="*/ 139 h 258"/>
                  <a:gd name="T24" fmla="*/ 31 w 238"/>
                  <a:gd name="T25" fmla="*/ 229 h 258"/>
                  <a:gd name="T26" fmla="*/ 82 w 238"/>
                  <a:gd name="T27" fmla="*/ 166 h 258"/>
                  <a:gd name="T28" fmla="*/ 31 w 238"/>
                  <a:gd name="T29" fmla="*/ 229 h 258"/>
                  <a:gd name="T30" fmla="*/ 118 w 238"/>
                  <a:gd name="T31" fmla="*/ 203 h 258"/>
                  <a:gd name="T32" fmla="*/ 134 w 238"/>
                  <a:gd name="T33" fmla="*/ 254 h 258"/>
                  <a:gd name="T34" fmla="*/ 118 w 238"/>
                  <a:gd name="T35" fmla="*/ 203 h 258"/>
                  <a:gd name="T36" fmla="*/ 191 w 238"/>
                  <a:gd name="T37" fmla="*/ 212 h 258"/>
                  <a:gd name="T38" fmla="*/ 158 w 238"/>
                  <a:gd name="T39" fmla="*/ 176 h 258"/>
                  <a:gd name="T40" fmla="*/ 191 w 238"/>
                  <a:gd name="T41" fmla="*/ 212 h 258"/>
                  <a:gd name="T42" fmla="*/ 230 w 238"/>
                  <a:gd name="T43" fmla="*/ 140 h 258"/>
                  <a:gd name="T44" fmla="*/ 174 w 238"/>
                  <a:gd name="T45" fmla="*/ 138 h 258"/>
                  <a:gd name="T46" fmla="*/ 230 w 238"/>
                  <a:gd name="T47" fmla="*/ 14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58">
                    <a:moveTo>
                      <a:pt x="177" y="21"/>
                    </a:moveTo>
                    <a:cubicBezTo>
                      <a:pt x="157" y="0"/>
                      <a:pt x="149" y="89"/>
                      <a:pt x="149" y="89"/>
                    </a:cubicBezTo>
                    <a:cubicBezTo>
                      <a:pt x="149" y="89"/>
                      <a:pt x="197" y="43"/>
                      <a:pt x="177" y="21"/>
                    </a:cubicBezTo>
                    <a:close/>
                    <a:moveTo>
                      <a:pt x="112" y="73"/>
                    </a:moveTo>
                    <a:cubicBezTo>
                      <a:pt x="112" y="73"/>
                      <a:pt x="104" y="2"/>
                      <a:pt x="84" y="7"/>
                    </a:cubicBezTo>
                    <a:cubicBezTo>
                      <a:pt x="63" y="12"/>
                      <a:pt x="112" y="73"/>
                      <a:pt x="112" y="73"/>
                    </a:cubicBezTo>
                    <a:close/>
                    <a:moveTo>
                      <a:pt x="23" y="57"/>
                    </a:moveTo>
                    <a:cubicBezTo>
                      <a:pt x="4" y="74"/>
                      <a:pt x="75" y="89"/>
                      <a:pt x="75" y="89"/>
                    </a:cubicBezTo>
                    <a:cubicBezTo>
                      <a:pt x="75" y="89"/>
                      <a:pt x="41" y="41"/>
                      <a:pt x="23" y="57"/>
                    </a:cubicBezTo>
                    <a:close/>
                    <a:moveTo>
                      <a:pt x="1" y="139"/>
                    </a:moveTo>
                    <a:cubicBezTo>
                      <a:pt x="1" y="170"/>
                      <a:pt x="63" y="129"/>
                      <a:pt x="63" y="129"/>
                    </a:cubicBezTo>
                    <a:cubicBezTo>
                      <a:pt x="63" y="129"/>
                      <a:pt x="0" y="108"/>
                      <a:pt x="1" y="139"/>
                    </a:cubicBezTo>
                    <a:close/>
                    <a:moveTo>
                      <a:pt x="31" y="229"/>
                    </a:moveTo>
                    <a:cubicBezTo>
                      <a:pt x="53" y="246"/>
                      <a:pt x="82" y="166"/>
                      <a:pt x="82" y="166"/>
                    </a:cubicBezTo>
                    <a:cubicBezTo>
                      <a:pt x="82" y="166"/>
                      <a:pt x="8" y="212"/>
                      <a:pt x="31" y="229"/>
                    </a:cubicBezTo>
                    <a:close/>
                    <a:moveTo>
                      <a:pt x="118" y="203"/>
                    </a:moveTo>
                    <a:cubicBezTo>
                      <a:pt x="118" y="203"/>
                      <a:pt x="112" y="250"/>
                      <a:pt x="134" y="254"/>
                    </a:cubicBezTo>
                    <a:cubicBezTo>
                      <a:pt x="156" y="258"/>
                      <a:pt x="118" y="203"/>
                      <a:pt x="118" y="203"/>
                    </a:cubicBezTo>
                    <a:close/>
                    <a:moveTo>
                      <a:pt x="191" y="212"/>
                    </a:moveTo>
                    <a:cubicBezTo>
                      <a:pt x="210" y="202"/>
                      <a:pt x="158" y="176"/>
                      <a:pt x="158" y="176"/>
                    </a:cubicBezTo>
                    <a:cubicBezTo>
                      <a:pt x="158" y="176"/>
                      <a:pt x="172" y="223"/>
                      <a:pt x="191" y="212"/>
                    </a:cubicBezTo>
                    <a:close/>
                    <a:moveTo>
                      <a:pt x="230" y="140"/>
                    </a:moveTo>
                    <a:cubicBezTo>
                      <a:pt x="238" y="110"/>
                      <a:pt x="174" y="138"/>
                      <a:pt x="174" y="138"/>
                    </a:cubicBezTo>
                    <a:cubicBezTo>
                      <a:pt x="174" y="138"/>
                      <a:pt x="221" y="169"/>
                      <a:pt x="230" y="140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0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268"/>
                <a:ext cx="15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1" y="1160"/>
                <a:ext cx="20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11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" y="507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116"/>
              <p:cNvSpPr/>
              <p:nvPr/>
            </p:nvSpPr>
            <p:spPr bwMode="auto">
              <a:xfrm>
                <a:off x="2518" y="534"/>
                <a:ext cx="180" cy="282"/>
              </a:xfrm>
              <a:custGeom>
                <a:avLst/>
                <a:gdLst>
                  <a:gd name="T0" fmla="*/ 104 w 234"/>
                  <a:gd name="T1" fmla="*/ 363 h 366"/>
                  <a:gd name="T2" fmla="*/ 120 w 234"/>
                  <a:gd name="T3" fmla="*/ 362 h 366"/>
                  <a:gd name="T4" fmla="*/ 208 w 234"/>
                  <a:gd name="T5" fmla="*/ 323 h 366"/>
                  <a:gd name="T6" fmla="*/ 206 w 234"/>
                  <a:gd name="T7" fmla="*/ 206 h 366"/>
                  <a:gd name="T8" fmla="*/ 210 w 234"/>
                  <a:gd name="T9" fmla="*/ 116 h 366"/>
                  <a:gd name="T10" fmla="*/ 150 w 234"/>
                  <a:gd name="T11" fmla="*/ 60 h 366"/>
                  <a:gd name="T12" fmla="*/ 47 w 234"/>
                  <a:gd name="T13" fmla="*/ 43 h 366"/>
                  <a:gd name="T14" fmla="*/ 0 w 234"/>
                  <a:gd name="T15" fmla="*/ 60 h 366"/>
                  <a:gd name="T16" fmla="*/ 26 w 234"/>
                  <a:gd name="T17" fmla="*/ 114 h 366"/>
                  <a:gd name="T18" fmla="*/ 104 w 234"/>
                  <a:gd name="T19" fmla="*/ 36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366">
                    <a:moveTo>
                      <a:pt x="104" y="363"/>
                    </a:moveTo>
                    <a:cubicBezTo>
                      <a:pt x="109" y="362"/>
                      <a:pt x="115" y="362"/>
                      <a:pt x="120" y="362"/>
                    </a:cubicBezTo>
                    <a:cubicBezTo>
                      <a:pt x="157" y="366"/>
                      <a:pt x="197" y="351"/>
                      <a:pt x="208" y="323"/>
                    </a:cubicBezTo>
                    <a:cubicBezTo>
                      <a:pt x="219" y="294"/>
                      <a:pt x="184" y="242"/>
                      <a:pt x="206" y="206"/>
                    </a:cubicBezTo>
                    <a:cubicBezTo>
                      <a:pt x="229" y="170"/>
                      <a:pt x="234" y="139"/>
                      <a:pt x="210" y="116"/>
                    </a:cubicBezTo>
                    <a:cubicBezTo>
                      <a:pt x="186" y="94"/>
                      <a:pt x="159" y="97"/>
                      <a:pt x="150" y="60"/>
                    </a:cubicBezTo>
                    <a:cubicBezTo>
                      <a:pt x="141" y="22"/>
                      <a:pt x="77" y="0"/>
                      <a:pt x="47" y="43"/>
                    </a:cubicBezTo>
                    <a:cubicBezTo>
                      <a:pt x="47" y="43"/>
                      <a:pt x="22" y="43"/>
                      <a:pt x="0" y="60"/>
                    </a:cubicBezTo>
                    <a:cubicBezTo>
                      <a:pt x="11" y="77"/>
                      <a:pt x="21" y="96"/>
                      <a:pt x="26" y="114"/>
                    </a:cubicBezTo>
                    <a:cubicBezTo>
                      <a:pt x="38" y="155"/>
                      <a:pt x="72" y="274"/>
                      <a:pt x="104" y="363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17"/>
              <p:cNvSpPr/>
              <p:nvPr/>
            </p:nvSpPr>
            <p:spPr bwMode="auto">
              <a:xfrm>
                <a:off x="2390" y="581"/>
                <a:ext cx="208" cy="262"/>
              </a:xfrm>
              <a:custGeom>
                <a:avLst/>
                <a:gdLst>
                  <a:gd name="T0" fmla="*/ 145 w 270"/>
                  <a:gd name="T1" fmla="*/ 24 h 341"/>
                  <a:gd name="T2" fmla="*/ 55 w 270"/>
                  <a:gd name="T3" fmla="*/ 92 h 341"/>
                  <a:gd name="T4" fmla="*/ 25 w 270"/>
                  <a:gd name="T5" fmla="*/ 172 h 341"/>
                  <a:gd name="T6" fmla="*/ 94 w 270"/>
                  <a:gd name="T7" fmla="*/ 251 h 341"/>
                  <a:gd name="T8" fmla="*/ 168 w 270"/>
                  <a:gd name="T9" fmla="*/ 336 h 341"/>
                  <a:gd name="T10" fmla="*/ 270 w 270"/>
                  <a:gd name="T11" fmla="*/ 303 h 341"/>
                  <a:gd name="T12" fmla="*/ 192 w 270"/>
                  <a:gd name="T13" fmla="*/ 54 h 341"/>
                  <a:gd name="T14" fmla="*/ 166 w 270"/>
                  <a:gd name="T15" fmla="*/ 0 h 341"/>
                  <a:gd name="T16" fmla="*/ 145 w 270"/>
                  <a:gd name="T17" fmla="*/ 2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41">
                    <a:moveTo>
                      <a:pt x="145" y="24"/>
                    </a:moveTo>
                    <a:cubicBezTo>
                      <a:pt x="122" y="65"/>
                      <a:pt x="76" y="82"/>
                      <a:pt x="55" y="92"/>
                    </a:cubicBezTo>
                    <a:cubicBezTo>
                      <a:pt x="34" y="101"/>
                      <a:pt x="0" y="129"/>
                      <a:pt x="25" y="172"/>
                    </a:cubicBezTo>
                    <a:cubicBezTo>
                      <a:pt x="49" y="216"/>
                      <a:pt x="85" y="212"/>
                      <a:pt x="94" y="251"/>
                    </a:cubicBezTo>
                    <a:cubicBezTo>
                      <a:pt x="104" y="291"/>
                      <a:pt x="124" y="330"/>
                      <a:pt x="168" y="336"/>
                    </a:cubicBezTo>
                    <a:cubicBezTo>
                      <a:pt x="205" y="341"/>
                      <a:pt x="238" y="309"/>
                      <a:pt x="270" y="303"/>
                    </a:cubicBezTo>
                    <a:cubicBezTo>
                      <a:pt x="238" y="214"/>
                      <a:pt x="204" y="95"/>
                      <a:pt x="192" y="54"/>
                    </a:cubicBezTo>
                    <a:cubicBezTo>
                      <a:pt x="187" y="36"/>
                      <a:pt x="177" y="17"/>
                      <a:pt x="166" y="0"/>
                    </a:cubicBezTo>
                    <a:cubicBezTo>
                      <a:pt x="158" y="6"/>
                      <a:pt x="151" y="13"/>
                      <a:pt x="145" y="24"/>
                    </a:cubicBezTo>
                    <a:close/>
                  </a:path>
                </a:pathLst>
              </a:custGeom>
              <a:solidFill>
                <a:srgbClr val="CC2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8"/>
              <p:cNvSpPr>
                <a:spLocks noEditPoints="1"/>
              </p:cNvSpPr>
              <p:nvPr/>
            </p:nvSpPr>
            <p:spPr bwMode="auto">
              <a:xfrm>
                <a:off x="2444" y="636"/>
                <a:ext cx="126" cy="179"/>
              </a:xfrm>
              <a:custGeom>
                <a:avLst/>
                <a:gdLst>
                  <a:gd name="T0" fmla="*/ 18 w 163"/>
                  <a:gd name="T1" fmla="*/ 54 h 232"/>
                  <a:gd name="T2" fmla="*/ 0 w 163"/>
                  <a:gd name="T3" fmla="*/ 72 h 232"/>
                  <a:gd name="T4" fmla="*/ 18 w 163"/>
                  <a:gd name="T5" fmla="*/ 90 h 232"/>
                  <a:gd name="T6" fmla="*/ 36 w 163"/>
                  <a:gd name="T7" fmla="*/ 72 h 232"/>
                  <a:gd name="T8" fmla="*/ 18 w 163"/>
                  <a:gd name="T9" fmla="*/ 54 h 232"/>
                  <a:gd name="T10" fmla="*/ 90 w 163"/>
                  <a:gd name="T11" fmla="*/ 36 h 232"/>
                  <a:gd name="T12" fmla="*/ 108 w 163"/>
                  <a:gd name="T13" fmla="*/ 18 h 232"/>
                  <a:gd name="T14" fmla="*/ 90 w 163"/>
                  <a:gd name="T15" fmla="*/ 0 h 232"/>
                  <a:gd name="T16" fmla="*/ 72 w 163"/>
                  <a:gd name="T17" fmla="*/ 18 h 232"/>
                  <a:gd name="T18" fmla="*/ 90 w 163"/>
                  <a:gd name="T19" fmla="*/ 36 h 232"/>
                  <a:gd name="T20" fmla="*/ 84 w 163"/>
                  <a:gd name="T21" fmla="*/ 68 h 232"/>
                  <a:gd name="T22" fmla="*/ 67 w 163"/>
                  <a:gd name="T23" fmla="*/ 85 h 232"/>
                  <a:gd name="T24" fmla="*/ 84 w 163"/>
                  <a:gd name="T25" fmla="*/ 103 h 232"/>
                  <a:gd name="T26" fmla="*/ 102 w 163"/>
                  <a:gd name="T27" fmla="*/ 85 h 232"/>
                  <a:gd name="T28" fmla="*/ 84 w 163"/>
                  <a:gd name="T29" fmla="*/ 68 h 232"/>
                  <a:gd name="T30" fmla="*/ 59 w 163"/>
                  <a:gd name="T31" fmla="*/ 161 h 232"/>
                  <a:gd name="T32" fmla="*/ 41 w 163"/>
                  <a:gd name="T33" fmla="*/ 179 h 232"/>
                  <a:gd name="T34" fmla="*/ 59 w 163"/>
                  <a:gd name="T35" fmla="*/ 197 h 232"/>
                  <a:gd name="T36" fmla="*/ 77 w 163"/>
                  <a:gd name="T37" fmla="*/ 179 h 232"/>
                  <a:gd name="T38" fmla="*/ 59 w 163"/>
                  <a:gd name="T39" fmla="*/ 161 h 232"/>
                  <a:gd name="T40" fmla="*/ 136 w 163"/>
                  <a:gd name="T41" fmla="*/ 142 h 232"/>
                  <a:gd name="T42" fmla="*/ 118 w 163"/>
                  <a:gd name="T43" fmla="*/ 124 h 232"/>
                  <a:gd name="T44" fmla="*/ 100 w 163"/>
                  <a:gd name="T45" fmla="*/ 142 h 232"/>
                  <a:gd name="T46" fmla="*/ 118 w 163"/>
                  <a:gd name="T47" fmla="*/ 160 h 232"/>
                  <a:gd name="T48" fmla="*/ 136 w 163"/>
                  <a:gd name="T49" fmla="*/ 142 h 232"/>
                  <a:gd name="T50" fmla="*/ 145 w 163"/>
                  <a:gd name="T51" fmla="*/ 196 h 232"/>
                  <a:gd name="T52" fmla="*/ 128 w 163"/>
                  <a:gd name="T53" fmla="*/ 214 h 232"/>
                  <a:gd name="T54" fmla="*/ 145 w 163"/>
                  <a:gd name="T55" fmla="*/ 232 h 232"/>
                  <a:gd name="T56" fmla="*/ 163 w 163"/>
                  <a:gd name="T57" fmla="*/ 214 h 232"/>
                  <a:gd name="T58" fmla="*/ 145 w 163"/>
                  <a:gd name="T59" fmla="*/ 19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32">
                    <a:moveTo>
                      <a:pt x="18" y="54"/>
                    </a:moveTo>
                    <a:cubicBezTo>
                      <a:pt x="8" y="54"/>
                      <a:pt x="0" y="62"/>
                      <a:pt x="0" y="72"/>
                    </a:cubicBezTo>
                    <a:cubicBezTo>
                      <a:pt x="0" y="82"/>
                      <a:pt x="8" y="90"/>
                      <a:pt x="18" y="90"/>
                    </a:cubicBezTo>
                    <a:cubicBezTo>
                      <a:pt x="28" y="90"/>
                      <a:pt x="36" y="82"/>
                      <a:pt x="36" y="72"/>
                    </a:cubicBezTo>
                    <a:cubicBezTo>
                      <a:pt x="36" y="62"/>
                      <a:pt x="28" y="54"/>
                      <a:pt x="18" y="54"/>
                    </a:cubicBezTo>
                    <a:close/>
                    <a:moveTo>
                      <a:pt x="90" y="36"/>
                    </a:moveTo>
                    <a:cubicBezTo>
                      <a:pt x="100" y="36"/>
                      <a:pt x="108" y="28"/>
                      <a:pt x="108" y="18"/>
                    </a:cubicBezTo>
                    <a:cubicBezTo>
                      <a:pt x="108" y="8"/>
                      <a:pt x="100" y="0"/>
                      <a:pt x="90" y="0"/>
                    </a:cubicBezTo>
                    <a:cubicBezTo>
                      <a:pt x="80" y="0"/>
                      <a:pt x="72" y="8"/>
                      <a:pt x="72" y="18"/>
                    </a:cubicBezTo>
                    <a:cubicBezTo>
                      <a:pt x="72" y="28"/>
                      <a:pt x="80" y="36"/>
                      <a:pt x="90" y="36"/>
                    </a:cubicBezTo>
                    <a:close/>
                    <a:moveTo>
                      <a:pt x="84" y="68"/>
                    </a:moveTo>
                    <a:cubicBezTo>
                      <a:pt x="75" y="68"/>
                      <a:pt x="67" y="76"/>
                      <a:pt x="67" y="85"/>
                    </a:cubicBezTo>
                    <a:cubicBezTo>
                      <a:pt x="67" y="95"/>
                      <a:pt x="75" y="103"/>
                      <a:pt x="84" y="103"/>
                    </a:cubicBezTo>
                    <a:cubicBezTo>
                      <a:pt x="94" y="103"/>
                      <a:pt x="102" y="95"/>
                      <a:pt x="102" y="85"/>
                    </a:cubicBezTo>
                    <a:cubicBezTo>
                      <a:pt x="102" y="76"/>
                      <a:pt x="94" y="68"/>
                      <a:pt x="84" y="68"/>
                    </a:cubicBezTo>
                    <a:close/>
                    <a:moveTo>
                      <a:pt x="59" y="161"/>
                    </a:moveTo>
                    <a:cubicBezTo>
                      <a:pt x="49" y="161"/>
                      <a:pt x="41" y="169"/>
                      <a:pt x="41" y="179"/>
                    </a:cubicBezTo>
                    <a:cubicBezTo>
                      <a:pt x="41" y="189"/>
                      <a:pt x="49" y="197"/>
                      <a:pt x="59" y="197"/>
                    </a:cubicBezTo>
                    <a:cubicBezTo>
                      <a:pt x="69" y="197"/>
                      <a:pt x="77" y="189"/>
                      <a:pt x="77" y="179"/>
                    </a:cubicBezTo>
                    <a:cubicBezTo>
                      <a:pt x="77" y="169"/>
                      <a:pt x="69" y="161"/>
                      <a:pt x="59" y="161"/>
                    </a:cubicBezTo>
                    <a:close/>
                    <a:moveTo>
                      <a:pt x="136" y="142"/>
                    </a:moveTo>
                    <a:cubicBezTo>
                      <a:pt x="136" y="132"/>
                      <a:pt x="128" y="124"/>
                      <a:pt x="118" y="124"/>
                    </a:cubicBezTo>
                    <a:cubicBezTo>
                      <a:pt x="108" y="124"/>
                      <a:pt x="100" y="132"/>
                      <a:pt x="100" y="142"/>
                    </a:cubicBezTo>
                    <a:cubicBezTo>
                      <a:pt x="100" y="152"/>
                      <a:pt x="108" y="160"/>
                      <a:pt x="118" y="160"/>
                    </a:cubicBezTo>
                    <a:cubicBezTo>
                      <a:pt x="128" y="160"/>
                      <a:pt x="136" y="152"/>
                      <a:pt x="136" y="142"/>
                    </a:cubicBezTo>
                    <a:close/>
                    <a:moveTo>
                      <a:pt x="145" y="196"/>
                    </a:moveTo>
                    <a:cubicBezTo>
                      <a:pt x="136" y="196"/>
                      <a:pt x="128" y="204"/>
                      <a:pt x="128" y="214"/>
                    </a:cubicBezTo>
                    <a:cubicBezTo>
                      <a:pt x="128" y="224"/>
                      <a:pt x="136" y="232"/>
                      <a:pt x="145" y="232"/>
                    </a:cubicBezTo>
                    <a:cubicBezTo>
                      <a:pt x="155" y="232"/>
                      <a:pt x="163" y="224"/>
                      <a:pt x="163" y="214"/>
                    </a:cubicBezTo>
                    <a:cubicBezTo>
                      <a:pt x="163" y="204"/>
                      <a:pt x="155" y="196"/>
                      <a:pt x="145" y="196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19"/>
              <p:cNvSpPr>
                <a:spLocks noEditPoints="1"/>
              </p:cNvSpPr>
              <p:nvPr/>
            </p:nvSpPr>
            <p:spPr bwMode="auto">
              <a:xfrm>
                <a:off x="2568" y="598"/>
                <a:ext cx="79" cy="174"/>
              </a:xfrm>
              <a:custGeom>
                <a:avLst/>
                <a:gdLst>
                  <a:gd name="T0" fmla="*/ 20 w 102"/>
                  <a:gd name="T1" fmla="*/ 85 h 226"/>
                  <a:gd name="T2" fmla="*/ 2 w 102"/>
                  <a:gd name="T3" fmla="*/ 103 h 226"/>
                  <a:gd name="T4" fmla="*/ 20 w 102"/>
                  <a:gd name="T5" fmla="*/ 120 h 226"/>
                  <a:gd name="T6" fmla="*/ 38 w 102"/>
                  <a:gd name="T7" fmla="*/ 103 h 226"/>
                  <a:gd name="T8" fmla="*/ 20 w 102"/>
                  <a:gd name="T9" fmla="*/ 85 h 226"/>
                  <a:gd name="T10" fmla="*/ 18 w 102"/>
                  <a:gd name="T11" fmla="*/ 36 h 226"/>
                  <a:gd name="T12" fmla="*/ 36 w 102"/>
                  <a:gd name="T13" fmla="*/ 18 h 226"/>
                  <a:gd name="T14" fmla="*/ 18 w 102"/>
                  <a:gd name="T15" fmla="*/ 0 h 226"/>
                  <a:gd name="T16" fmla="*/ 0 w 102"/>
                  <a:gd name="T17" fmla="*/ 18 h 226"/>
                  <a:gd name="T18" fmla="*/ 18 w 102"/>
                  <a:gd name="T19" fmla="*/ 36 h 226"/>
                  <a:gd name="T20" fmla="*/ 84 w 102"/>
                  <a:gd name="T21" fmla="*/ 64 h 226"/>
                  <a:gd name="T22" fmla="*/ 102 w 102"/>
                  <a:gd name="T23" fmla="*/ 46 h 226"/>
                  <a:gd name="T24" fmla="*/ 84 w 102"/>
                  <a:gd name="T25" fmla="*/ 28 h 226"/>
                  <a:gd name="T26" fmla="*/ 66 w 102"/>
                  <a:gd name="T27" fmla="*/ 46 h 226"/>
                  <a:gd name="T28" fmla="*/ 84 w 102"/>
                  <a:gd name="T29" fmla="*/ 64 h 226"/>
                  <a:gd name="T30" fmla="*/ 84 w 102"/>
                  <a:gd name="T31" fmla="*/ 115 h 226"/>
                  <a:gd name="T32" fmla="*/ 66 w 102"/>
                  <a:gd name="T33" fmla="*/ 133 h 226"/>
                  <a:gd name="T34" fmla="*/ 84 w 102"/>
                  <a:gd name="T35" fmla="*/ 150 h 226"/>
                  <a:gd name="T36" fmla="*/ 102 w 102"/>
                  <a:gd name="T37" fmla="*/ 133 h 226"/>
                  <a:gd name="T38" fmla="*/ 84 w 102"/>
                  <a:gd name="T39" fmla="*/ 115 h 226"/>
                  <a:gd name="T40" fmla="*/ 63 w 102"/>
                  <a:gd name="T41" fmla="*/ 190 h 226"/>
                  <a:gd name="T42" fmla="*/ 45 w 102"/>
                  <a:gd name="T43" fmla="*/ 208 h 226"/>
                  <a:gd name="T44" fmla="*/ 63 w 102"/>
                  <a:gd name="T45" fmla="*/ 226 h 226"/>
                  <a:gd name="T46" fmla="*/ 81 w 102"/>
                  <a:gd name="T47" fmla="*/ 208 h 226"/>
                  <a:gd name="T48" fmla="*/ 63 w 102"/>
                  <a:gd name="T4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26">
                    <a:moveTo>
                      <a:pt x="20" y="85"/>
                    </a:moveTo>
                    <a:cubicBezTo>
                      <a:pt x="10" y="85"/>
                      <a:pt x="2" y="93"/>
                      <a:pt x="2" y="103"/>
                    </a:cubicBezTo>
                    <a:cubicBezTo>
                      <a:pt x="2" y="112"/>
                      <a:pt x="10" y="120"/>
                      <a:pt x="20" y="120"/>
                    </a:cubicBezTo>
                    <a:cubicBezTo>
                      <a:pt x="30" y="120"/>
                      <a:pt x="38" y="112"/>
                      <a:pt x="38" y="103"/>
                    </a:cubicBezTo>
                    <a:cubicBezTo>
                      <a:pt x="38" y="93"/>
                      <a:pt x="30" y="85"/>
                      <a:pt x="20" y="85"/>
                    </a:cubicBezTo>
                    <a:close/>
                    <a:moveTo>
                      <a:pt x="18" y="36"/>
                    </a:move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lose/>
                    <a:moveTo>
                      <a:pt x="84" y="64"/>
                    </a:moveTo>
                    <a:cubicBezTo>
                      <a:pt x="94" y="64"/>
                      <a:pt x="102" y="56"/>
                      <a:pt x="102" y="46"/>
                    </a:cubicBezTo>
                    <a:cubicBezTo>
                      <a:pt x="102" y="36"/>
                      <a:pt x="94" y="28"/>
                      <a:pt x="84" y="28"/>
                    </a:cubicBezTo>
                    <a:cubicBezTo>
                      <a:pt x="74" y="28"/>
                      <a:pt x="66" y="36"/>
                      <a:pt x="66" y="46"/>
                    </a:cubicBezTo>
                    <a:cubicBezTo>
                      <a:pt x="66" y="56"/>
                      <a:pt x="74" y="64"/>
                      <a:pt x="84" y="64"/>
                    </a:cubicBezTo>
                    <a:close/>
                    <a:moveTo>
                      <a:pt x="84" y="115"/>
                    </a:moveTo>
                    <a:cubicBezTo>
                      <a:pt x="74" y="115"/>
                      <a:pt x="66" y="123"/>
                      <a:pt x="66" y="133"/>
                    </a:cubicBezTo>
                    <a:cubicBezTo>
                      <a:pt x="66" y="142"/>
                      <a:pt x="74" y="150"/>
                      <a:pt x="84" y="150"/>
                    </a:cubicBezTo>
                    <a:cubicBezTo>
                      <a:pt x="94" y="150"/>
                      <a:pt x="102" y="142"/>
                      <a:pt x="102" y="133"/>
                    </a:cubicBezTo>
                    <a:cubicBezTo>
                      <a:pt x="102" y="123"/>
                      <a:pt x="94" y="115"/>
                      <a:pt x="84" y="115"/>
                    </a:cubicBezTo>
                    <a:close/>
                    <a:moveTo>
                      <a:pt x="63" y="190"/>
                    </a:moveTo>
                    <a:cubicBezTo>
                      <a:pt x="53" y="190"/>
                      <a:pt x="45" y="198"/>
                      <a:pt x="45" y="208"/>
                    </a:cubicBezTo>
                    <a:cubicBezTo>
                      <a:pt x="45" y="218"/>
                      <a:pt x="53" y="226"/>
                      <a:pt x="63" y="226"/>
                    </a:cubicBezTo>
                    <a:cubicBezTo>
                      <a:pt x="73" y="226"/>
                      <a:pt x="81" y="218"/>
                      <a:pt x="81" y="208"/>
                    </a:cubicBezTo>
                    <a:cubicBezTo>
                      <a:pt x="81" y="198"/>
                      <a:pt x="73" y="190"/>
                      <a:pt x="63" y="190"/>
                    </a:cubicBezTo>
                    <a:close/>
                  </a:path>
                </a:pathLst>
              </a:custGeom>
              <a:solidFill>
                <a:srgbClr val="F2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20"/>
              <p:cNvSpPr/>
              <p:nvPr/>
            </p:nvSpPr>
            <p:spPr bwMode="auto">
              <a:xfrm>
                <a:off x="2405" y="380"/>
                <a:ext cx="510" cy="559"/>
              </a:xfrm>
              <a:custGeom>
                <a:avLst/>
                <a:gdLst>
                  <a:gd name="T0" fmla="*/ 638 w 663"/>
                  <a:gd name="T1" fmla="*/ 406 h 725"/>
                  <a:gd name="T2" fmla="*/ 599 w 663"/>
                  <a:gd name="T3" fmla="*/ 198 h 725"/>
                  <a:gd name="T4" fmla="*/ 370 w 663"/>
                  <a:gd name="T5" fmla="*/ 110 h 725"/>
                  <a:gd name="T6" fmla="*/ 144 w 663"/>
                  <a:gd name="T7" fmla="*/ 11 h 725"/>
                  <a:gd name="T8" fmla="*/ 0 w 663"/>
                  <a:gd name="T9" fmla="*/ 103 h 725"/>
                  <a:gd name="T10" fmla="*/ 40 w 663"/>
                  <a:gd name="T11" fmla="*/ 153 h 725"/>
                  <a:gd name="T12" fmla="*/ 147 w 663"/>
                  <a:gd name="T13" fmla="*/ 260 h 725"/>
                  <a:gd name="T14" fmla="*/ 194 w 663"/>
                  <a:gd name="T15" fmla="*/ 243 h 725"/>
                  <a:gd name="T16" fmla="*/ 297 w 663"/>
                  <a:gd name="T17" fmla="*/ 260 h 725"/>
                  <a:gd name="T18" fmla="*/ 357 w 663"/>
                  <a:gd name="T19" fmla="*/ 316 h 725"/>
                  <a:gd name="T20" fmla="*/ 353 w 663"/>
                  <a:gd name="T21" fmla="*/ 406 h 725"/>
                  <a:gd name="T22" fmla="*/ 355 w 663"/>
                  <a:gd name="T23" fmla="*/ 523 h 725"/>
                  <a:gd name="T24" fmla="*/ 267 w 663"/>
                  <a:gd name="T25" fmla="*/ 562 h 725"/>
                  <a:gd name="T26" fmla="*/ 251 w 663"/>
                  <a:gd name="T27" fmla="*/ 563 h 725"/>
                  <a:gd name="T28" fmla="*/ 297 w 663"/>
                  <a:gd name="T29" fmla="*/ 665 h 725"/>
                  <a:gd name="T30" fmla="*/ 464 w 663"/>
                  <a:gd name="T31" fmla="*/ 708 h 725"/>
                  <a:gd name="T32" fmla="*/ 552 w 663"/>
                  <a:gd name="T33" fmla="*/ 700 h 725"/>
                  <a:gd name="T34" fmla="*/ 557 w 663"/>
                  <a:gd name="T35" fmla="*/ 675 h 725"/>
                  <a:gd name="T36" fmla="*/ 599 w 663"/>
                  <a:gd name="T37" fmla="*/ 509 h 725"/>
                  <a:gd name="T38" fmla="*/ 638 w 663"/>
                  <a:gd name="T39" fmla="*/ 406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63" h="725">
                    <a:moveTo>
                      <a:pt x="638" y="406"/>
                    </a:moveTo>
                    <a:cubicBezTo>
                      <a:pt x="614" y="343"/>
                      <a:pt x="642" y="269"/>
                      <a:pt x="599" y="198"/>
                    </a:cubicBezTo>
                    <a:cubicBezTo>
                      <a:pt x="557" y="127"/>
                      <a:pt x="444" y="89"/>
                      <a:pt x="370" y="110"/>
                    </a:cubicBezTo>
                    <a:cubicBezTo>
                      <a:pt x="296" y="131"/>
                      <a:pt x="310" y="0"/>
                      <a:pt x="144" y="11"/>
                    </a:cubicBezTo>
                    <a:cubicBezTo>
                      <a:pt x="144" y="11"/>
                      <a:pt x="52" y="25"/>
                      <a:pt x="0" y="103"/>
                    </a:cubicBezTo>
                    <a:cubicBezTo>
                      <a:pt x="8" y="121"/>
                      <a:pt x="20" y="140"/>
                      <a:pt x="40" y="153"/>
                    </a:cubicBezTo>
                    <a:cubicBezTo>
                      <a:pt x="76" y="177"/>
                      <a:pt x="118" y="216"/>
                      <a:pt x="147" y="260"/>
                    </a:cubicBezTo>
                    <a:cubicBezTo>
                      <a:pt x="169" y="243"/>
                      <a:pt x="194" y="243"/>
                      <a:pt x="194" y="243"/>
                    </a:cubicBezTo>
                    <a:cubicBezTo>
                      <a:pt x="224" y="200"/>
                      <a:pt x="288" y="222"/>
                      <a:pt x="297" y="260"/>
                    </a:cubicBezTo>
                    <a:cubicBezTo>
                      <a:pt x="306" y="297"/>
                      <a:pt x="333" y="294"/>
                      <a:pt x="357" y="316"/>
                    </a:cubicBezTo>
                    <a:cubicBezTo>
                      <a:pt x="381" y="339"/>
                      <a:pt x="376" y="370"/>
                      <a:pt x="353" y="406"/>
                    </a:cubicBezTo>
                    <a:cubicBezTo>
                      <a:pt x="331" y="442"/>
                      <a:pt x="366" y="494"/>
                      <a:pt x="355" y="523"/>
                    </a:cubicBezTo>
                    <a:cubicBezTo>
                      <a:pt x="344" y="551"/>
                      <a:pt x="304" y="566"/>
                      <a:pt x="267" y="562"/>
                    </a:cubicBezTo>
                    <a:cubicBezTo>
                      <a:pt x="262" y="562"/>
                      <a:pt x="256" y="562"/>
                      <a:pt x="251" y="563"/>
                    </a:cubicBezTo>
                    <a:cubicBezTo>
                      <a:pt x="268" y="612"/>
                      <a:pt x="285" y="651"/>
                      <a:pt x="297" y="665"/>
                    </a:cubicBezTo>
                    <a:cubicBezTo>
                      <a:pt x="331" y="705"/>
                      <a:pt x="393" y="725"/>
                      <a:pt x="464" y="708"/>
                    </a:cubicBezTo>
                    <a:cubicBezTo>
                      <a:pt x="511" y="697"/>
                      <a:pt x="536" y="690"/>
                      <a:pt x="552" y="700"/>
                    </a:cubicBezTo>
                    <a:cubicBezTo>
                      <a:pt x="554" y="692"/>
                      <a:pt x="556" y="684"/>
                      <a:pt x="557" y="675"/>
                    </a:cubicBezTo>
                    <a:cubicBezTo>
                      <a:pt x="572" y="588"/>
                      <a:pt x="571" y="548"/>
                      <a:pt x="599" y="509"/>
                    </a:cubicBezTo>
                    <a:cubicBezTo>
                      <a:pt x="628" y="470"/>
                      <a:pt x="663" y="470"/>
                      <a:pt x="638" y="406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21"/>
              <p:cNvSpPr/>
              <p:nvPr/>
            </p:nvSpPr>
            <p:spPr bwMode="auto">
              <a:xfrm>
                <a:off x="2203" y="460"/>
                <a:ext cx="627" cy="639"/>
              </a:xfrm>
              <a:custGeom>
                <a:avLst/>
                <a:gdLst>
                  <a:gd name="T0" fmla="*/ 726 w 814"/>
                  <a:gd name="T1" fmla="*/ 605 h 830"/>
                  <a:gd name="T2" fmla="*/ 559 w 814"/>
                  <a:gd name="T3" fmla="*/ 562 h 830"/>
                  <a:gd name="T4" fmla="*/ 513 w 814"/>
                  <a:gd name="T5" fmla="*/ 460 h 830"/>
                  <a:gd name="T6" fmla="*/ 411 w 814"/>
                  <a:gd name="T7" fmla="*/ 493 h 830"/>
                  <a:gd name="T8" fmla="*/ 337 w 814"/>
                  <a:gd name="T9" fmla="*/ 408 h 830"/>
                  <a:gd name="T10" fmla="*/ 268 w 814"/>
                  <a:gd name="T11" fmla="*/ 329 h 830"/>
                  <a:gd name="T12" fmla="*/ 298 w 814"/>
                  <a:gd name="T13" fmla="*/ 249 h 830"/>
                  <a:gd name="T14" fmla="*/ 388 w 814"/>
                  <a:gd name="T15" fmla="*/ 181 h 830"/>
                  <a:gd name="T16" fmla="*/ 409 w 814"/>
                  <a:gd name="T17" fmla="*/ 157 h 830"/>
                  <a:gd name="T18" fmla="*/ 302 w 814"/>
                  <a:gd name="T19" fmla="*/ 50 h 830"/>
                  <a:gd name="T20" fmla="*/ 262 w 814"/>
                  <a:gd name="T21" fmla="*/ 0 h 830"/>
                  <a:gd name="T22" fmla="*/ 236 w 814"/>
                  <a:gd name="T23" fmla="*/ 56 h 830"/>
                  <a:gd name="T24" fmla="*/ 183 w 814"/>
                  <a:gd name="T25" fmla="*/ 109 h 830"/>
                  <a:gd name="T26" fmla="*/ 21 w 814"/>
                  <a:gd name="T27" fmla="*/ 279 h 830"/>
                  <a:gd name="T28" fmla="*/ 190 w 814"/>
                  <a:gd name="T29" fmla="*/ 551 h 830"/>
                  <a:gd name="T30" fmla="*/ 300 w 814"/>
                  <a:gd name="T31" fmla="*/ 706 h 830"/>
                  <a:gd name="T32" fmla="*/ 537 w 814"/>
                  <a:gd name="T33" fmla="*/ 805 h 830"/>
                  <a:gd name="T34" fmla="*/ 814 w 814"/>
                  <a:gd name="T35" fmla="*/ 597 h 830"/>
                  <a:gd name="T36" fmla="*/ 726 w 814"/>
                  <a:gd name="T37" fmla="*/ 60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4" h="830">
                    <a:moveTo>
                      <a:pt x="726" y="605"/>
                    </a:moveTo>
                    <a:cubicBezTo>
                      <a:pt x="655" y="622"/>
                      <a:pt x="593" y="602"/>
                      <a:pt x="559" y="562"/>
                    </a:cubicBezTo>
                    <a:cubicBezTo>
                      <a:pt x="547" y="548"/>
                      <a:pt x="530" y="509"/>
                      <a:pt x="513" y="460"/>
                    </a:cubicBezTo>
                    <a:cubicBezTo>
                      <a:pt x="481" y="466"/>
                      <a:pt x="448" y="498"/>
                      <a:pt x="411" y="493"/>
                    </a:cubicBezTo>
                    <a:cubicBezTo>
                      <a:pt x="367" y="487"/>
                      <a:pt x="347" y="448"/>
                      <a:pt x="337" y="408"/>
                    </a:cubicBezTo>
                    <a:cubicBezTo>
                      <a:pt x="328" y="369"/>
                      <a:pt x="292" y="373"/>
                      <a:pt x="268" y="329"/>
                    </a:cubicBezTo>
                    <a:cubicBezTo>
                      <a:pt x="243" y="286"/>
                      <a:pt x="277" y="258"/>
                      <a:pt x="298" y="249"/>
                    </a:cubicBezTo>
                    <a:cubicBezTo>
                      <a:pt x="319" y="239"/>
                      <a:pt x="365" y="222"/>
                      <a:pt x="388" y="181"/>
                    </a:cubicBezTo>
                    <a:cubicBezTo>
                      <a:pt x="394" y="170"/>
                      <a:pt x="401" y="163"/>
                      <a:pt x="409" y="157"/>
                    </a:cubicBezTo>
                    <a:cubicBezTo>
                      <a:pt x="380" y="113"/>
                      <a:pt x="338" y="74"/>
                      <a:pt x="302" y="50"/>
                    </a:cubicBezTo>
                    <a:cubicBezTo>
                      <a:pt x="282" y="37"/>
                      <a:pt x="270" y="18"/>
                      <a:pt x="262" y="0"/>
                    </a:cubicBezTo>
                    <a:cubicBezTo>
                      <a:pt x="251" y="16"/>
                      <a:pt x="242" y="34"/>
                      <a:pt x="236" y="56"/>
                    </a:cubicBezTo>
                    <a:cubicBezTo>
                      <a:pt x="236" y="56"/>
                      <a:pt x="215" y="88"/>
                      <a:pt x="183" y="109"/>
                    </a:cubicBezTo>
                    <a:cubicBezTo>
                      <a:pt x="152" y="130"/>
                      <a:pt x="42" y="134"/>
                      <a:pt x="21" y="279"/>
                    </a:cubicBezTo>
                    <a:cubicBezTo>
                      <a:pt x="0" y="423"/>
                      <a:pt x="99" y="522"/>
                      <a:pt x="190" y="551"/>
                    </a:cubicBezTo>
                    <a:cubicBezTo>
                      <a:pt x="282" y="579"/>
                      <a:pt x="289" y="671"/>
                      <a:pt x="300" y="706"/>
                    </a:cubicBezTo>
                    <a:cubicBezTo>
                      <a:pt x="311" y="741"/>
                      <a:pt x="374" y="830"/>
                      <a:pt x="537" y="805"/>
                    </a:cubicBezTo>
                    <a:cubicBezTo>
                      <a:pt x="688" y="782"/>
                      <a:pt x="784" y="712"/>
                      <a:pt x="814" y="597"/>
                    </a:cubicBezTo>
                    <a:cubicBezTo>
                      <a:pt x="798" y="587"/>
                      <a:pt x="773" y="594"/>
                      <a:pt x="726" y="60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9" name="Picture 12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254"/>
                <a:ext cx="66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32"/>
              <p:cNvSpPr/>
              <p:nvPr/>
            </p:nvSpPr>
            <p:spPr bwMode="auto">
              <a:xfrm>
                <a:off x="3720" y="55"/>
                <a:ext cx="493" cy="916"/>
              </a:xfrm>
              <a:custGeom>
                <a:avLst/>
                <a:gdLst>
                  <a:gd name="T0" fmla="*/ 634 w 640"/>
                  <a:gd name="T1" fmla="*/ 852 h 1190"/>
                  <a:gd name="T2" fmla="*/ 624 w 640"/>
                  <a:gd name="T3" fmla="*/ 770 h 1190"/>
                  <a:gd name="T4" fmla="*/ 597 w 640"/>
                  <a:gd name="T5" fmla="*/ 761 h 1190"/>
                  <a:gd name="T6" fmla="*/ 435 w 640"/>
                  <a:gd name="T7" fmla="*/ 727 h 1190"/>
                  <a:gd name="T8" fmla="*/ 459 w 640"/>
                  <a:gd name="T9" fmla="*/ 560 h 1190"/>
                  <a:gd name="T10" fmla="*/ 506 w 640"/>
                  <a:gd name="T11" fmla="*/ 430 h 1190"/>
                  <a:gd name="T12" fmla="*/ 568 w 640"/>
                  <a:gd name="T13" fmla="*/ 410 h 1190"/>
                  <a:gd name="T14" fmla="*/ 521 w 640"/>
                  <a:gd name="T15" fmla="*/ 62 h 1190"/>
                  <a:gd name="T16" fmla="*/ 370 w 640"/>
                  <a:gd name="T17" fmla="*/ 91 h 1190"/>
                  <a:gd name="T18" fmla="*/ 378 w 640"/>
                  <a:gd name="T19" fmla="*/ 393 h 1190"/>
                  <a:gd name="T20" fmla="*/ 357 w 640"/>
                  <a:gd name="T21" fmla="*/ 404 h 1190"/>
                  <a:gd name="T22" fmla="*/ 115 w 640"/>
                  <a:gd name="T23" fmla="*/ 432 h 1190"/>
                  <a:gd name="T24" fmla="*/ 99 w 640"/>
                  <a:gd name="T25" fmla="*/ 568 h 1190"/>
                  <a:gd name="T26" fmla="*/ 0 w 640"/>
                  <a:gd name="T27" fmla="*/ 696 h 1190"/>
                  <a:gd name="T28" fmla="*/ 214 w 640"/>
                  <a:gd name="T29" fmla="*/ 862 h 1190"/>
                  <a:gd name="T30" fmla="*/ 354 w 640"/>
                  <a:gd name="T31" fmla="*/ 917 h 1190"/>
                  <a:gd name="T32" fmla="*/ 409 w 640"/>
                  <a:gd name="T33" fmla="*/ 1139 h 1190"/>
                  <a:gd name="T34" fmla="*/ 612 w 640"/>
                  <a:gd name="T35" fmla="*/ 1082 h 1190"/>
                  <a:gd name="T36" fmla="*/ 634 w 640"/>
                  <a:gd name="T37" fmla="*/ 852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0" h="1190">
                    <a:moveTo>
                      <a:pt x="634" y="852"/>
                    </a:moveTo>
                    <a:cubicBezTo>
                      <a:pt x="632" y="825"/>
                      <a:pt x="628" y="797"/>
                      <a:pt x="624" y="770"/>
                    </a:cubicBezTo>
                    <a:cubicBezTo>
                      <a:pt x="615" y="768"/>
                      <a:pt x="606" y="765"/>
                      <a:pt x="597" y="761"/>
                    </a:cubicBezTo>
                    <a:cubicBezTo>
                      <a:pt x="534" y="735"/>
                      <a:pt x="485" y="792"/>
                      <a:pt x="435" y="727"/>
                    </a:cubicBezTo>
                    <a:cubicBezTo>
                      <a:pt x="386" y="662"/>
                      <a:pt x="414" y="615"/>
                      <a:pt x="459" y="560"/>
                    </a:cubicBezTo>
                    <a:cubicBezTo>
                      <a:pt x="503" y="505"/>
                      <a:pt x="469" y="474"/>
                      <a:pt x="506" y="430"/>
                    </a:cubicBezTo>
                    <a:cubicBezTo>
                      <a:pt x="520" y="412"/>
                      <a:pt x="545" y="408"/>
                      <a:pt x="568" y="410"/>
                    </a:cubicBezTo>
                    <a:cubicBezTo>
                      <a:pt x="570" y="305"/>
                      <a:pt x="530" y="101"/>
                      <a:pt x="521" y="62"/>
                    </a:cubicBezTo>
                    <a:cubicBezTo>
                      <a:pt x="521" y="62"/>
                      <a:pt x="427" y="0"/>
                      <a:pt x="370" y="91"/>
                    </a:cubicBezTo>
                    <a:cubicBezTo>
                      <a:pt x="313" y="182"/>
                      <a:pt x="378" y="393"/>
                      <a:pt x="378" y="393"/>
                    </a:cubicBezTo>
                    <a:cubicBezTo>
                      <a:pt x="378" y="393"/>
                      <a:pt x="383" y="406"/>
                      <a:pt x="357" y="404"/>
                    </a:cubicBezTo>
                    <a:cubicBezTo>
                      <a:pt x="331" y="401"/>
                      <a:pt x="159" y="375"/>
                      <a:pt x="115" y="432"/>
                    </a:cubicBezTo>
                    <a:cubicBezTo>
                      <a:pt x="70" y="490"/>
                      <a:pt x="99" y="568"/>
                      <a:pt x="99" y="568"/>
                    </a:cubicBezTo>
                    <a:cubicBezTo>
                      <a:pt x="99" y="568"/>
                      <a:pt x="0" y="604"/>
                      <a:pt x="0" y="696"/>
                    </a:cubicBezTo>
                    <a:cubicBezTo>
                      <a:pt x="0" y="787"/>
                      <a:pt x="117" y="881"/>
                      <a:pt x="214" y="862"/>
                    </a:cubicBezTo>
                    <a:cubicBezTo>
                      <a:pt x="310" y="844"/>
                      <a:pt x="354" y="865"/>
                      <a:pt x="354" y="917"/>
                    </a:cubicBezTo>
                    <a:cubicBezTo>
                      <a:pt x="354" y="969"/>
                      <a:pt x="331" y="1086"/>
                      <a:pt x="409" y="1139"/>
                    </a:cubicBezTo>
                    <a:cubicBezTo>
                      <a:pt x="487" y="1190"/>
                      <a:pt x="593" y="1114"/>
                      <a:pt x="612" y="1082"/>
                    </a:cubicBezTo>
                    <a:cubicBezTo>
                      <a:pt x="629" y="1013"/>
                      <a:pt x="640" y="928"/>
                      <a:pt x="634" y="852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33"/>
              <p:cNvSpPr/>
              <p:nvPr/>
            </p:nvSpPr>
            <p:spPr bwMode="auto">
              <a:xfrm>
                <a:off x="4121" y="69"/>
                <a:ext cx="478" cy="873"/>
              </a:xfrm>
              <a:custGeom>
                <a:avLst/>
                <a:gdLst>
                  <a:gd name="T0" fmla="*/ 469 w 620"/>
                  <a:gd name="T1" fmla="*/ 631 h 1134"/>
                  <a:gd name="T2" fmla="*/ 521 w 620"/>
                  <a:gd name="T3" fmla="*/ 521 h 1134"/>
                  <a:gd name="T4" fmla="*/ 287 w 620"/>
                  <a:gd name="T5" fmla="*/ 425 h 1134"/>
                  <a:gd name="T6" fmla="*/ 284 w 620"/>
                  <a:gd name="T7" fmla="*/ 128 h 1134"/>
                  <a:gd name="T8" fmla="*/ 0 w 620"/>
                  <a:gd name="T9" fmla="*/ 44 h 1134"/>
                  <a:gd name="T10" fmla="*/ 47 w 620"/>
                  <a:gd name="T11" fmla="*/ 392 h 1134"/>
                  <a:gd name="T12" fmla="*/ 115 w 620"/>
                  <a:gd name="T13" fmla="*/ 409 h 1134"/>
                  <a:gd name="T14" fmla="*/ 201 w 620"/>
                  <a:gd name="T15" fmla="*/ 566 h 1134"/>
                  <a:gd name="T16" fmla="*/ 224 w 620"/>
                  <a:gd name="T17" fmla="*/ 698 h 1134"/>
                  <a:gd name="T18" fmla="*/ 103 w 620"/>
                  <a:gd name="T19" fmla="*/ 752 h 1134"/>
                  <a:gd name="T20" fmla="*/ 113 w 620"/>
                  <a:gd name="T21" fmla="*/ 834 h 1134"/>
                  <a:gd name="T22" fmla="*/ 91 w 620"/>
                  <a:gd name="T23" fmla="*/ 1064 h 1134"/>
                  <a:gd name="T24" fmla="*/ 91 w 620"/>
                  <a:gd name="T25" fmla="*/ 1063 h 1134"/>
                  <a:gd name="T26" fmla="*/ 258 w 620"/>
                  <a:gd name="T27" fmla="*/ 1084 h 1134"/>
                  <a:gd name="T28" fmla="*/ 347 w 620"/>
                  <a:gd name="T29" fmla="*/ 933 h 1134"/>
                  <a:gd name="T30" fmla="*/ 571 w 620"/>
                  <a:gd name="T31" fmla="*/ 855 h 1134"/>
                  <a:gd name="T32" fmla="*/ 469 w 620"/>
                  <a:gd name="T33" fmla="*/ 631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0" h="1134">
                    <a:moveTo>
                      <a:pt x="469" y="631"/>
                    </a:moveTo>
                    <a:cubicBezTo>
                      <a:pt x="469" y="631"/>
                      <a:pt x="532" y="581"/>
                      <a:pt x="521" y="521"/>
                    </a:cubicBezTo>
                    <a:cubicBezTo>
                      <a:pt x="511" y="461"/>
                      <a:pt x="414" y="401"/>
                      <a:pt x="287" y="425"/>
                    </a:cubicBezTo>
                    <a:cubicBezTo>
                      <a:pt x="287" y="425"/>
                      <a:pt x="323" y="250"/>
                      <a:pt x="284" y="128"/>
                    </a:cubicBezTo>
                    <a:cubicBezTo>
                      <a:pt x="245" y="5"/>
                      <a:pt x="65" y="0"/>
                      <a:pt x="0" y="44"/>
                    </a:cubicBezTo>
                    <a:cubicBezTo>
                      <a:pt x="9" y="83"/>
                      <a:pt x="49" y="287"/>
                      <a:pt x="47" y="392"/>
                    </a:cubicBezTo>
                    <a:cubicBezTo>
                      <a:pt x="82" y="394"/>
                      <a:pt x="115" y="409"/>
                      <a:pt x="115" y="409"/>
                    </a:cubicBezTo>
                    <a:cubicBezTo>
                      <a:pt x="198" y="453"/>
                      <a:pt x="157" y="529"/>
                      <a:pt x="201" y="566"/>
                    </a:cubicBezTo>
                    <a:cubicBezTo>
                      <a:pt x="245" y="602"/>
                      <a:pt x="263" y="644"/>
                      <a:pt x="224" y="698"/>
                    </a:cubicBezTo>
                    <a:cubicBezTo>
                      <a:pt x="191" y="745"/>
                      <a:pt x="152" y="763"/>
                      <a:pt x="103" y="752"/>
                    </a:cubicBezTo>
                    <a:cubicBezTo>
                      <a:pt x="107" y="779"/>
                      <a:pt x="111" y="807"/>
                      <a:pt x="113" y="834"/>
                    </a:cubicBezTo>
                    <a:cubicBezTo>
                      <a:pt x="119" y="910"/>
                      <a:pt x="108" y="995"/>
                      <a:pt x="91" y="1064"/>
                    </a:cubicBezTo>
                    <a:cubicBezTo>
                      <a:pt x="91" y="1063"/>
                      <a:pt x="91" y="1063"/>
                      <a:pt x="91" y="1063"/>
                    </a:cubicBezTo>
                    <a:cubicBezTo>
                      <a:pt x="91" y="1063"/>
                      <a:pt x="177" y="1134"/>
                      <a:pt x="258" y="1084"/>
                    </a:cubicBezTo>
                    <a:cubicBezTo>
                      <a:pt x="339" y="1035"/>
                      <a:pt x="347" y="933"/>
                      <a:pt x="347" y="933"/>
                    </a:cubicBezTo>
                    <a:cubicBezTo>
                      <a:pt x="347" y="933"/>
                      <a:pt x="521" y="977"/>
                      <a:pt x="571" y="855"/>
                    </a:cubicBezTo>
                    <a:cubicBezTo>
                      <a:pt x="620" y="732"/>
                      <a:pt x="511" y="644"/>
                      <a:pt x="469" y="631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34"/>
              <p:cNvSpPr/>
              <p:nvPr/>
            </p:nvSpPr>
            <p:spPr bwMode="auto">
              <a:xfrm>
                <a:off x="4151" y="370"/>
                <a:ext cx="173" cy="286"/>
              </a:xfrm>
              <a:custGeom>
                <a:avLst/>
                <a:gdLst>
                  <a:gd name="T0" fmla="*/ 29 w 224"/>
                  <a:gd name="T1" fmla="*/ 217 h 371"/>
                  <a:gd name="T2" fmla="*/ 64 w 224"/>
                  <a:gd name="T3" fmla="*/ 360 h 371"/>
                  <a:gd name="T4" fmla="*/ 185 w 224"/>
                  <a:gd name="T5" fmla="*/ 306 h 371"/>
                  <a:gd name="T6" fmla="*/ 162 w 224"/>
                  <a:gd name="T7" fmla="*/ 174 h 371"/>
                  <a:gd name="T8" fmla="*/ 76 w 224"/>
                  <a:gd name="T9" fmla="*/ 17 h 371"/>
                  <a:gd name="T10" fmla="*/ 8 w 224"/>
                  <a:gd name="T11" fmla="*/ 0 h 371"/>
                  <a:gd name="T12" fmla="*/ 7 w 224"/>
                  <a:gd name="T13" fmla="*/ 20 h 371"/>
                  <a:gd name="T14" fmla="*/ 29 w 224"/>
                  <a:gd name="T15" fmla="*/ 21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4" h="371">
                    <a:moveTo>
                      <a:pt x="29" y="217"/>
                    </a:moveTo>
                    <a:cubicBezTo>
                      <a:pt x="43" y="256"/>
                      <a:pt x="55" y="307"/>
                      <a:pt x="64" y="360"/>
                    </a:cubicBezTo>
                    <a:cubicBezTo>
                      <a:pt x="113" y="371"/>
                      <a:pt x="152" y="353"/>
                      <a:pt x="185" y="306"/>
                    </a:cubicBezTo>
                    <a:cubicBezTo>
                      <a:pt x="224" y="252"/>
                      <a:pt x="206" y="210"/>
                      <a:pt x="162" y="174"/>
                    </a:cubicBezTo>
                    <a:cubicBezTo>
                      <a:pt x="118" y="137"/>
                      <a:pt x="159" y="61"/>
                      <a:pt x="76" y="17"/>
                    </a:cubicBezTo>
                    <a:cubicBezTo>
                      <a:pt x="76" y="17"/>
                      <a:pt x="43" y="2"/>
                      <a:pt x="8" y="0"/>
                    </a:cubicBezTo>
                    <a:cubicBezTo>
                      <a:pt x="8" y="7"/>
                      <a:pt x="8" y="14"/>
                      <a:pt x="7" y="20"/>
                    </a:cubicBezTo>
                    <a:cubicBezTo>
                      <a:pt x="0" y="116"/>
                      <a:pt x="7" y="159"/>
                      <a:pt x="29" y="217"/>
                    </a:cubicBezTo>
                    <a:close/>
                  </a:path>
                </a:pathLst>
              </a:custGeom>
              <a:solidFill>
                <a:srgbClr val="E955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35"/>
              <p:cNvSpPr/>
              <p:nvPr/>
            </p:nvSpPr>
            <p:spPr bwMode="auto">
              <a:xfrm>
                <a:off x="4017" y="369"/>
                <a:ext cx="184" cy="296"/>
              </a:xfrm>
              <a:custGeom>
                <a:avLst/>
                <a:gdLst>
                  <a:gd name="T0" fmla="*/ 120 w 238"/>
                  <a:gd name="T1" fmla="*/ 22 h 384"/>
                  <a:gd name="T2" fmla="*/ 73 w 238"/>
                  <a:gd name="T3" fmla="*/ 152 h 384"/>
                  <a:gd name="T4" fmla="*/ 49 w 238"/>
                  <a:gd name="T5" fmla="*/ 319 h 384"/>
                  <a:gd name="T6" fmla="*/ 211 w 238"/>
                  <a:gd name="T7" fmla="*/ 353 h 384"/>
                  <a:gd name="T8" fmla="*/ 238 w 238"/>
                  <a:gd name="T9" fmla="*/ 362 h 384"/>
                  <a:gd name="T10" fmla="*/ 203 w 238"/>
                  <a:gd name="T11" fmla="*/ 219 h 384"/>
                  <a:gd name="T12" fmla="*/ 181 w 238"/>
                  <a:gd name="T13" fmla="*/ 22 h 384"/>
                  <a:gd name="T14" fmla="*/ 182 w 238"/>
                  <a:gd name="T15" fmla="*/ 2 h 384"/>
                  <a:gd name="T16" fmla="*/ 120 w 238"/>
                  <a:gd name="T17" fmla="*/ 2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384">
                    <a:moveTo>
                      <a:pt x="120" y="22"/>
                    </a:moveTo>
                    <a:cubicBezTo>
                      <a:pt x="83" y="66"/>
                      <a:pt x="117" y="97"/>
                      <a:pt x="73" y="152"/>
                    </a:cubicBezTo>
                    <a:cubicBezTo>
                      <a:pt x="28" y="207"/>
                      <a:pt x="0" y="254"/>
                      <a:pt x="49" y="319"/>
                    </a:cubicBezTo>
                    <a:cubicBezTo>
                      <a:pt x="99" y="384"/>
                      <a:pt x="148" y="327"/>
                      <a:pt x="211" y="353"/>
                    </a:cubicBezTo>
                    <a:cubicBezTo>
                      <a:pt x="220" y="357"/>
                      <a:pt x="229" y="360"/>
                      <a:pt x="238" y="362"/>
                    </a:cubicBezTo>
                    <a:cubicBezTo>
                      <a:pt x="229" y="309"/>
                      <a:pt x="217" y="258"/>
                      <a:pt x="203" y="219"/>
                    </a:cubicBezTo>
                    <a:cubicBezTo>
                      <a:pt x="181" y="161"/>
                      <a:pt x="174" y="118"/>
                      <a:pt x="181" y="22"/>
                    </a:cubicBezTo>
                    <a:cubicBezTo>
                      <a:pt x="182" y="16"/>
                      <a:pt x="182" y="9"/>
                      <a:pt x="182" y="2"/>
                    </a:cubicBezTo>
                    <a:cubicBezTo>
                      <a:pt x="159" y="0"/>
                      <a:pt x="134" y="4"/>
                      <a:pt x="120" y="22"/>
                    </a:cubicBezTo>
                    <a:close/>
                  </a:path>
                </a:pathLst>
              </a:custGeom>
              <a:solidFill>
                <a:srgbClr val="E73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136"/>
              <p:cNvSpPr>
                <a:spLocks noEditPoints="1"/>
              </p:cNvSpPr>
              <p:nvPr/>
            </p:nvSpPr>
            <p:spPr bwMode="auto">
              <a:xfrm>
                <a:off x="3871" y="166"/>
                <a:ext cx="327" cy="677"/>
              </a:xfrm>
              <a:custGeom>
                <a:avLst/>
                <a:gdLst>
                  <a:gd name="T0" fmla="*/ 297 w 424"/>
                  <a:gd name="T1" fmla="*/ 684 h 880"/>
                  <a:gd name="T2" fmla="*/ 270 w 424"/>
                  <a:gd name="T3" fmla="*/ 866 h 880"/>
                  <a:gd name="T4" fmla="*/ 297 w 424"/>
                  <a:gd name="T5" fmla="*/ 684 h 880"/>
                  <a:gd name="T6" fmla="*/ 383 w 424"/>
                  <a:gd name="T7" fmla="*/ 708 h 880"/>
                  <a:gd name="T8" fmla="*/ 369 w 424"/>
                  <a:gd name="T9" fmla="*/ 872 h 880"/>
                  <a:gd name="T10" fmla="*/ 383 w 424"/>
                  <a:gd name="T11" fmla="*/ 708 h 880"/>
                  <a:gd name="T12" fmla="*/ 180 w 424"/>
                  <a:gd name="T13" fmla="*/ 597 h 880"/>
                  <a:gd name="T14" fmla="*/ 59 w 424"/>
                  <a:gd name="T15" fmla="*/ 622 h 880"/>
                  <a:gd name="T16" fmla="*/ 180 w 424"/>
                  <a:gd name="T17" fmla="*/ 597 h 880"/>
                  <a:gd name="T18" fmla="*/ 151 w 424"/>
                  <a:gd name="T19" fmla="*/ 491 h 880"/>
                  <a:gd name="T20" fmla="*/ 22 w 424"/>
                  <a:gd name="T21" fmla="*/ 505 h 880"/>
                  <a:gd name="T22" fmla="*/ 151 w 424"/>
                  <a:gd name="T23" fmla="*/ 491 h 880"/>
                  <a:gd name="T24" fmla="*/ 188 w 424"/>
                  <a:gd name="T25" fmla="*/ 401 h 880"/>
                  <a:gd name="T26" fmla="*/ 35 w 424"/>
                  <a:gd name="T27" fmla="*/ 372 h 880"/>
                  <a:gd name="T28" fmla="*/ 188 w 424"/>
                  <a:gd name="T29" fmla="*/ 401 h 880"/>
                  <a:gd name="T30" fmla="*/ 299 w 424"/>
                  <a:gd name="T31" fmla="*/ 8 h 880"/>
                  <a:gd name="T32" fmla="*/ 338 w 424"/>
                  <a:gd name="T33" fmla="*/ 213 h 880"/>
                  <a:gd name="T34" fmla="*/ 299 w 424"/>
                  <a:gd name="T35" fmla="*/ 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4" h="880">
                    <a:moveTo>
                      <a:pt x="297" y="684"/>
                    </a:moveTo>
                    <a:cubicBezTo>
                      <a:pt x="297" y="684"/>
                      <a:pt x="246" y="858"/>
                      <a:pt x="270" y="866"/>
                    </a:cubicBezTo>
                    <a:cubicBezTo>
                      <a:pt x="293" y="874"/>
                      <a:pt x="362" y="643"/>
                      <a:pt x="297" y="684"/>
                    </a:cubicBezTo>
                    <a:close/>
                    <a:moveTo>
                      <a:pt x="383" y="708"/>
                    </a:moveTo>
                    <a:cubicBezTo>
                      <a:pt x="383" y="708"/>
                      <a:pt x="336" y="864"/>
                      <a:pt x="369" y="872"/>
                    </a:cubicBezTo>
                    <a:cubicBezTo>
                      <a:pt x="403" y="880"/>
                      <a:pt x="424" y="698"/>
                      <a:pt x="383" y="708"/>
                    </a:cubicBezTo>
                    <a:close/>
                    <a:moveTo>
                      <a:pt x="180" y="597"/>
                    </a:moveTo>
                    <a:cubicBezTo>
                      <a:pt x="180" y="597"/>
                      <a:pt x="47" y="595"/>
                      <a:pt x="59" y="622"/>
                    </a:cubicBezTo>
                    <a:cubicBezTo>
                      <a:pt x="70" y="649"/>
                      <a:pt x="225" y="614"/>
                      <a:pt x="180" y="597"/>
                    </a:cubicBezTo>
                    <a:close/>
                    <a:moveTo>
                      <a:pt x="151" y="491"/>
                    </a:moveTo>
                    <a:cubicBezTo>
                      <a:pt x="151" y="491"/>
                      <a:pt x="20" y="475"/>
                      <a:pt x="22" y="505"/>
                    </a:cubicBezTo>
                    <a:cubicBezTo>
                      <a:pt x="24" y="534"/>
                      <a:pt x="199" y="514"/>
                      <a:pt x="151" y="491"/>
                    </a:cubicBezTo>
                    <a:close/>
                    <a:moveTo>
                      <a:pt x="188" y="401"/>
                    </a:moveTo>
                    <a:cubicBezTo>
                      <a:pt x="188" y="401"/>
                      <a:pt x="70" y="348"/>
                      <a:pt x="35" y="372"/>
                    </a:cubicBezTo>
                    <a:cubicBezTo>
                      <a:pt x="0" y="395"/>
                      <a:pt x="180" y="462"/>
                      <a:pt x="188" y="401"/>
                    </a:cubicBezTo>
                    <a:close/>
                    <a:moveTo>
                      <a:pt x="299" y="8"/>
                    </a:moveTo>
                    <a:cubicBezTo>
                      <a:pt x="264" y="0"/>
                      <a:pt x="295" y="227"/>
                      <a:pt x="338" y="213"/>
                    </a:cubicBezTo>
                    <a:cubicBezTo>
                      <a:pt x="338" y="213"/>
                      <a:pt x="334" y="16"/>
                      <a:pt x="299" y="8"/>
                    </a:cubicBezTo>
                    <a:close/>
                  </a:path>
                </a:pathLst>
              </a:custGeom>
              <a:solidFill>
                <a:srgbClr val="F4C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137"/>
              <p:cNvSpPr>
                <a:spLocks noEditPoints="1"/>
              </p:cNvSpPr>
              <p:nvPr/>
            </p:nvSpPr>
            <p:spPr bwMode="auto">
              <a:xfrm>
                <a:off x="4163" y="153"/>
                <a:ext cx="310" cy="656"/>
              </a:xfrm>
              <a:custGeom>
                <a:avLst/>
                <a:gdLst>
                  <a:gd name="T0" fmla="*/ 104 w 403"/>
                  <a:gd name="T1" fmla="*/ 744 h 852"/>
                  <a:gd name="T2" fmla="*/ 137 w 403"/>
                  <a:gd name="T3" fmla="*/ 842 h 852"/>
                  <a:gd name="T4" fmla="*/ 129 w 403"/>
                  <a:gd name="T5" fmla="*/ 696 h 852"/>
                  <a:gd name="T6" fmla="*/ 104 w 403"/>
                  <a:gd name="T7" fmla="*/ 744 h 852"/>
                  <a:gd name="T8" fmla="*/ 182 w 403"/>
                  <a:gd name="T9" fmla="*/ 651 h 852"/>
                  <a:gd name="T10" fmla="*/ 172 w 403"/>
                  <a:gd name="T11" fmla="*/ 690 h 852"/>
                  <a:gd name="T12" fmla="*/ 215 w 403"/>
                  <a:gd name="T13" fmla="*/ 770 h 852"/>
                  <a:gd name="T14" fmla="*/ 182 w 403"/>
                  <a:gd name="T15" fmla="*/ 651 h 852"/>
                  <a:gd name="T16" fmla="*/ 43 w 403"/>
                  <a:gd name="T17" fmla="*/ 213 h 852"/>
                  <a:gd name="T18" fmla="*/ 39 w 403"/>
                  <a:gd name="T19" fmla="*/ 12 h 852"/>
                  <a:gd name="T20" fmla="*/ 43 w 403"/>
                  <a:gd name="T21" fmla="*/ 213 h 852"/>
                  <a:gd name="T22" fmla="*/ 129 w 403"/>
                  <a:gd name="T23" fmla="*/ 242 h 852"/>
                  <a:gd name="T24" fmla="*/ 145 w 403"/>
                  <a:gd name="T25" fmla="*/ 96 h 852"/>
                  <a:gd name="T26" fmla="*/ 110 w 403"/>
                  <a:gd name="T27" fmla="*/ 68 h 852"/>
                  <a:gd name="T28" fmla="*/ 129 w 403"/>
                  <a:gd name="T29" fmla="*/ 242 h 852"/>
                  <a:gd name="T30" fmla="*/ 315 w 403"/>
                  <a:gd name="T31" fmla="*/ 385 h 852"/>
                  <a:gd name="T32" fmla="*/ 198 w 403"/>
                  <a:gd name="T33" fmla="*/ 418 h 852"/>
                  <a:gd name="T34" fmla="*/ 315 w 403"/>
                  <a:gd name="T35" fmla="*/ 385 h 852"/>
                  <a:gd name="T36" fmla="*/ 352 w 403"/>
                  <a:gd name="T37" fmla="*/ 455 h 852"/>
                  <a:gd name="T38" fmla="*/ 239 w 403"/>
                  <a:gd name="T39" fmla="*/ 485 h 852"/>
                  <a:gd name="T40" fmla="*/ 352 w 403"/>
                  <a:gd name="T41" fmla="*/ 4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3" h="852">
                    <a:moveTo>
                      <a:pt x="104" y="744"/>
                    </a:moveTo>
                    <a:cubicBezTo>
                      <a:pt x="106" y="815"/>
                      <a:pt x="119" y="852"/>
                      <a:pt x="137" y="842"/>
                    </a:cubicBezTo>
                    <a:cubicBezTo>
                      <a:pt x="155" y="832"/>
                      <a:pt x="151" y="739"/>
                      <a:pt x="129" y="696"/>
                    </a:cubicBezTo>
                    <a:cubicBezTo>
                      <a:pt x="129" y="696"/>
                      <a:pt x="102" y="674"/>
                      <a:pt x="104" y="744"/>
                    </a:cubicBezTo>
                    <a:close/>
                    <a:moveTo>
                      <a:pt x="182" y="651"/>
                    </a:moveTo>
                    <a:cubicBezTo>
                      <a:pt x="182" y="651"/>
                      <a:pt x="164" y="637"/>
                      <a:pt x="172" y="690"/>
                    </a:cubicBezTo>
                    <a:cubicBezTo>
                      <a:pt x="180" y="743"/>
                      <a:pt x="202" y="789"/>
                      <a:pt x="215" y="770"/>
                    </a:cubicBezTo>
                    <a:cubicBezTo>
                      <a:pt x="229" y="750"/>
                      <a:pt x="205" y="670"/>
                      <a:pt x="182" y="651"/>
                    </a:cubicBezTo>
                    <a:close/>
                    <a:moveTo>
                      <a:pt x="43" y="213"/>
                    </a:moveTo>
                    <a:cubicBezTo>
                      <a:pt x="43" y="213"/>
                      <a:pt x="57" y="23"/>
                      <a:pt x="39" y="12"/>
                    </a:cubicBezTo>
                    <a:cubicBezTo>
                      <a:pt x="22" y="0"/>
                      <a:pt x="0" y="195"/>
                      <a:pt x="43" y="213"/>
                    </a:cubicBezTo>
                    <a:close/>
                    <a:moveTo>
                      <a:pt x="129" y="242"/>
                    </a:moveTo>
                    <a:cubicBezTo>
                      <a:pt x="157" y="234"/>
                      <a:pt x="145" y="96"/>
                      <a:pt x="145" y="96"/>
                    </a:cubicBezTo>
                    <a:cubicBezTo>
                      <a:pt x="145" y="96"/>
                      <a:pt x="129" y="39"/>
                      <a:pt x="110" y="68"/>
                    </a:cubicBezTo>
                    <a:cubicBezTo>
                      <a:pt x="90" y="98"/>
                      <a:pt x="102" y="250"/>
                      <a:pt x="129" y="242"/>
                    </a:cubicBezTo>
                    <a:close/>
                    <a:moveTo>
                      <a:pt x="315" y="385"/>
                    </a:moveTo>
                    <a:cubicBezTo>
                      <a:pt x="315" y="385"/>
                      <a:pt x="198" y="395"/>
                      <a:pt x="198" y="418"/>
                    </a:cubicBezTo>
                    <a:cubicBezTo>
                      <a:pt x="198" y="442"/>
                      <a:pt x="356" y="420"/>
                      <a:pt x="315" y="385"/>
                    </a:cubicBezTo>
                    <a:close/>
                    <a:moveTo>
                      <a:pt x="352" y="455"/>
                    </a:moveTo>
                    <a:cubicBezTo>
                      <a:pt x="352" y="455"/>
                      <a:pt x="221" y="455"/>
                      <a:pt x="239" y="485"/>
                    </a:cubicBezTo>
                    <a:cubicBezTo>
                      <a:pt x="256" y="514"/>
                      <a:pt x="403" y="500"/>
                      <a:pt x="352" y="455"/>
                    </a:cubicBezTo>
                    <a:close/>
                  </a:path>
                </a:pathLst>
              </a:cu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138"/>
              <p:cNvSpPr>
                <a:spLocks noEditPoints="1"/>
              </p:cNvSpPr>
              <p:nvPr/>
            </p:nvSpPr>
            <p:spPr bwMode="auto">
              <a:xfrm>
                <a:off x="4081" y="425"/>
                <a:ext cx="165" cy="193"/>
              </a:xfrm>
              <a:custGeom>
                <a:avLst/>
                <a:gdLst>
                  <a:gd name="T0" fmla="*/ 82 w 215"/>
                  <a:gd name="T1" fmla="*/ 58 h 250"/>
                  <a:gd name="T2" fmla="*/ 103 w 215"/>
                  <a:gd name="T3" fmla="*/ 37 h 250"/>
                  <a:gd name="T4" fmla="*/ 82 w 215"/>
                  <a:gd name="T5" fmla="*/ 15 h 250"/>
                  <a:gd name="T6" fmla="*/ 60 w 215"/>
                  <a:gd name="T7" fmla="*/ 37 h 250"/>
                  <a:gd name="T8" fmla="*/ 82 w 215"/>
                  <a:gd name="T9" fmla="*/ 58 h 250"/>
                  <a:gd name="T10" fmla="*/ 144 w 215"/>
                  <a:gd name="T11" fmla="*/ 0 h 250"/>
                  <a:gd name="T12" fmla="*/ 123 w 215"/>
                  <a:gd name="T13" fmla="*/ 21 h 250"/>
                  <a:gd name="T14" fmla="*/ 144 w 215"/>
                  <a:gd name="T15" fmla="*/ 43 h 250"/>
                  <a:gd name="T16" fmla="*/ 166 w 215"/>
                  <a:gd name="T17" fmla="*/ 21 h 250"/>
                  <a:gd name="T18" fmla="*/ 144 w 215"/>
                  <a:gd name="T19" fmla="*/ 0 h 250"/>
                  <a:gd name="T20" fmla="*/ 111 w 215"/>
                  <a:gd name="T21" fmla="*/ 121 h 250"/>
                  <a:gd name="T22" fmla="*/ 133 w 215"/>
                  <a:gd name="T23" fmla="*/ 99 h 250"/>
                  <a:gd name="T24" fmla="*/ 111 w 215"/>
                  <a:gd name="T25" fmla="*/ 78 h 250"/>
                  <a:gd name="T26" fmla="*/ 90 w 215"/>
                  <a:gd name="T27" fmla="*/ 99 h 250"/>
                  <a:gd name="T28" fmla="*/ 111 w 215"/>
                  <a:gd name="T29" fmla="*/ 121 h 250"/>
                  <a:gd name="T30" fmla="*/ 193 w 215"/>
                  <a:gd name="T31" fmla="*/ 191 h 250"/>
                  <a:gd name="T32" fmla="*/ 172 w 215"/>
                  <a:gd name="T33" fmla="*/ 213 h 250"/>
                  <a:gd name="T34" fmla="*/ 193 w 215"/>
                  <a:gd name="T35" fmla="*/ 234 h 250"/>
                  <a:gd name="T36" fmla="*/ 215 w 215"/>
                  <a:gd name="T37" fmla="*/ 213 h 250"/>
                  <a:gd name="T38" fmla="*/ 193 w 215"/>
                  <a:gd name="T39" fmla="*/ 191 h 250"/>
                  <a:gd name="T40" fmla="*/ 62 w 215"/>
                  <a:gd name="T41" fmla="*/ 207 h 250"/>
                  <a:gd name="T42" fmla="*/ 41 w 215"/>
                  <a:gd name="T43" fmla="*/ 228 h 250"/>
                  <a:gd name="T44" fmla="*/ 62 w 215"/>
                  <a:gd name="T45" fmla="*/ 250 h 250"/>
                  <a:gd name="T46" fmla="*/ 84 w 215"/>
                  <a:gd name="T47" fmla="*/ 228 h 250"/>
                  <a:gd name="T48" fmla="*/ 62 w 215"/>
                  <a:gd name="T49" fmla="*/ 207 h 250"/>
                  <a:gd name="T50" fmla="*/ 53 w 215"/>
                  <a:gd name="T51" fmla="*/ 136 h 250"/>
                  <a:gd name="T52" fmla="*/ 74 w 215"/>
                  <a:gd name="T53" fmla="*/ 115 h 250"/>
                  <a:gd name="T54" fmla="*/ 53 w 215"/>
                  <a:gd name="T55" fmla="*/ 93 h 250"/>
                  <a:gd name="T56" fmla="*/ 31 w 215"/>
                  <a:gd name="T57" fmla="*/ 115 h 250"/>
                  <a:gd name="T58" fmla="*/ 53 w 215"/>
                  <a:gd name="T59" fmla="*/ 136 h 250"/>
                  <a:gd name="T60" fmla="*/ 21 w 215"/>
                  <a:gd name="T61" fmla="*/ 158 h 250"/>
                  <a:gd name="T62" fmla="*/ 0 w 215"/>
                  <a:gd name="T63" fmla="*/ 179 h 250"/>
                  <a:gd name="T64" fmla="*/ 21 w 215"/>
                  <a:gd name="T65" fmla="*/ 201 h 250"/>
                  <a:gd name="T66" fmla="*/ 43 w 215"/>
                  <a:gd name="T67" fmla="*/ 179 h 250"/>
                  <a:gd name="T68" fmla="*/ 21 w 215"/>
                  <a:gd name="T69" fmla="*/ 158 h 250"/>
                  <a:gd name="T70" fmla="*/ 115 w 215"/>
                  <a:gd name="T71" fmla="*/ 156 h 250"/>
                  <a:gd name="T72" fmla="*/ 94 w 215"/>
                  <a:gd name="T73" fmla="*/ 177 h 250"/>
                  <a:gd name="T74" fmla="*/ 115 w 215"/>
                  <a:gd name="T75" fmla="*/ 199 h 250"/>
                  <a:gd name="T76" fmla="*/ 137 w 215"/>
                  <a:gd name="T77" fmla="*/ 177 h 250"/>
                  <a:gd name="T78" fmla="*/ 115 w 215"/>
                  <a:gd name="T79" fmla="*/ 156 h 250"/>
                  <a:gd name="T80" fmla="*/ 207 w 215"/>
                  <a:gd name="T81" fmla="*/ 152 h 250"/>
                  <a:gd name="T82" fmla="*/ 185 w 215"/>
                  <a:gd name="T83" fmla="*/ 131 h 250"/>
                  <a:gd name="T84" fmla="*/ 164 w 215"/>
                  <a:gd name="T85" fmla="*/ 152 h 250"/>
                  <a:gd name="T86" fmla="*/ 185 w 215"/>
                  <a:gd name="T87" fmla="*/ 174 h 250"/>
                  <a:gd name="T88" fmla="*/ 207 w 215"/>
                  <a:gd name="T89" fmla="*/ 152 h 250"/>
                  <a:gd name="T90" fmla="*/ 187 w 215"/>
                  <a:gd name="T91" fmla="*/ 111 h 250"/>
                  <a:gd name="T92" fmla="*/ 209 w 215"/>
                  <a:gd name="T93" fmla="*/ 90 h 250"/>
                  <a:gd name="T94" fmla="*/ 187 w 215"/>
                  <a:gd name="T95" fmla="*/ 68 h 250"/>
                  <a:gd name="T96" fmla="*/ 166 w 215"/>
                  <a:gd name="T97" fmla="*/ 90 h 250"/>
                  <a:gd name="T98" fmla="*/ 187 w 215"/>
                  <a:gd name="T99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5" h="250">
                    <a:moveTo>
                      <a:pt x="82" y="58"/>
                    </a:moveTo>
                    <a:cubicBezTo>
                      <a:pt x="94" y="58"/>
                      <a:pt x="103" y="49"/>
                      <a:pt x="103" y="37"/>
                    </a:cubicBezTo>
                    <a:cubicBezTo>
                      <a:pt x="103" y="25"/>
                      <a:pt x="94" y="15"/>
                      <a:pt x="82" y="15"/>
                    </a:cubicBezTo>
                    <a:cubicBezTo>
                      <a:pt x="70" y="15"/>
                      <a:pt x="60" y="25"/>
                      <a:pt x="60" y="37"/>
                    </a:cubicBezTo>
                    <a:cubicBezTo>
                      <a:pt x="60" y="49"/>
                      <a:pt x="70" y="58"/>
                      <a:pt x="82" y="58"/>
                    </a:cubicBezTo>
                    <a:close/>
                    <a:moveTo>
                      <a:pt x="144" y="0"/>
                    </a:moveTo>
                    <a:cubicBezTo>
                      <a:pt x="133" y="0"/>
                      <a:pt x="123" y="9"/>
                      <a:pt x="123" y="21"/>
                    </a:cubicBezTo>
                    <a:cubicBezTo>
                      <a:pt x="123" y="33"/>
                      <a:pt x="133" y="43"/>
                      <a:pt x="144" y="43"/>
                    </a:cubicBezTo>
                    <a:cubicBezTo>
                      <a:pt x="156" y="43"/>
                      <a:pt x="166" y="33"/>
                      <a:pt x="166" y="21"/>
                    </a:cubicBezTo>
                    <a:cubicBezTo>
                      <a:pt x="166" y="9"/>
                      <a:pt x="156" y="0"/>
                      <a:pt x="144" y="0"/>
                    </a:cubicBezTo>
                    <a:close/>
                    <a:moveTo>
                      <a:pt x="111" y="121"/>
                    </a:moveTo>
                    <a:cubicBezTo>
                      <a:pt x="123" y="121"/>
                      <a:pt x="133" y="111"/>
                      <a:pt x="133" y="99"/>
                    </a:cubicBezTo>
                    <a:cubicBezTo>
                      <a:pt x="133" y="87"/>
                      <a:pt x="123" y="78"/>
                      <a:pt x="111" y="78"/>
                    </a:cubicBezTo>
                    <a:cubicBezTo>
                      <a:pt x="99" y="78"/>
                      <a:pt x="90" y="87"/>
                      <a:pt x="90" y="99"/>
                    </a:cubicBezTo>
                    <a:cubicBezTo>
                      <a:pt x="90" y="111"/>
                      <a:pt x="99" y="121"/>
                      <a:pt x="111" y="121"/>
                    </a:cubicBezTo>
                    <a:close/>
                    <a:moveTo>
                      <a:pt x="193" y="191"/>
                    </a:moveTo>
                    <a:cubicBezTo>
                      <a:pt x="181" y="191"/>
                      <a:pt x="172" y="201"/>
                      <a:pt x="172" y="213"/>
                    </a:cubicBezTo>
                    <a:cubicBezTo>
                      <a:pt x="172" y="225"/>
                      <a:pt x="181" y="234"/>
                      <a:pt x="193" y="234"/>
                    </a:cubicBezTo>
                    <a:cubicBezTo>
                      <a:pt x="205" y="234"/>
                      <a:pt x="215" y="225"/>
                      <a:pt x="215" y="213"/>
                    </a:cubicBezTo>
                    <a:cubicBezTo>
                      <a:pt x="215" y="201"/>
                      <a:pt x="205" y="191"/>
                      <a:pt x="193" y="191"/>
                    </a:cubicBezTo>
                    <a:close/>
                    <a:moveTo>
                      <a:pt x="62" y="207"/>
                    </a:moveTo>
                    <a:cubicBezTo>
                      <a:pt x="50" y="207"/>
                      <a:pt x="41" y="216"/>
                      <a:pt x="41" y="228"/>
                    </a:cubicBezTo>
                    <a:cubicBezTo>
                      <a:pt x="41" y="240"/>
                      <a:pt x="50" y="250"/>
                      <a:pt x="62" y="250"/>
                    </a:cubicBezTo>
                    <a:cubicBezTo>
                      <a:pt x="74" y="250"/>
                      <a:pt x="84" y="240"/>
                      <a:pt x="84" y="228"/>
                    </a:cubicBezTo>
                    <a:cubicBezTo>
                      <a:pt x="84" y="216"/>
                      <a:pt x="74" y="207"/>
                      <a:pt x="62" y="207"/>
                    </a:cubicBezTo>
                    <a:close/>
                    <a:moveTo>
                      <a:pt x="53" y="136"/>
                    </a:moveTo>
                    <a:cubicBezTo>
                      <a:pt x="64" y="136"/>
                      <a:pt x="74" y="127"/>
                      <a:pt x="74" y="115"/>
                    </a:cubicBezTo>
                    <a:cubicBezTo>
                      <a:pt x="74" y="103"/>
                      <a:pt x="64" y="93"/>
                      <a:pt x="53" y="93"/>
                    </a:cubicBezTo>
                    <a:cubicBezTo>
                      <a:pt x="41" y="93"/>
                      <a:pt x="31" y="103"/>
                      <a:pt x="31" y="115"/>
                    </a:cubicBezTo>
                    <a:cubicBezTo>
                      <a:pt x="31" y="127"/>
                      <a:pt x="41" y="136"/>
                      <a:pt x="53" y="136"/>
                    </a:cubicBezTo>
                    <a:close/>
                    <a:moveTo>
                      <a:pt x="21" y="158"/>
                    </a:moveTo>
                    <a:cubicBezTo>
                      <a:pt x="9" y="158"/>
                      <a:pt x="0" y="168"/>
                      <a:pt x="0" y="179"/>
                    </a:cubicBezTo>
                    <a:cubicBezTo>
                      <a:pt x="0" y="191"/>
                      <a:pt x="9" y="201"/>
                      <a:pt x="21" y="201"/>
                    </a:cubicBezTo>
                    <a:cubicBezTo>
                      <a:pt x="33" y="201"/>
                      <a:pt x="43" y="191"/>
                      <a:pt x="43" y="179"/>
                    </a:cubicBezTo>
                    <a:cubicBezTo>
                      <a:pt x="43" y="168"/>
                      <a:pt x="33" y="158"/>
                      <a:pt x="21" y="158"/>
                    </a:cubicBezTo>
                    <a:close/>
                    <a:moveTo>
                      <a:pt x="115" y="156"/>
                    </a:moveTo>
                    <a:cubicBezTo>
                      <a:pt x="103" y="156"/>
                      <a:pt x="94" y="166"/>
                      <a:pt x="94" y="177"/>
                    </a:cubicBezTo>
                    <a:cubicBezTo>
                      <a:pt x="94" y="189"/>
                      <a:pt x="103" y="199"/>
                      <a:pt x="115" y="199"/>
                    </a:cubicBezTo>
                    <a:cubicBezTo>
                      <a:pt x="127" y="199"/>
                      <a:pt x="137" y="189"/>
                      <a:pt x="137" y="177"/>
                    </a:cubicBezTo>
                    <a:cubicBezTo>
                      <a:pt x="137" y="166"/>
                      <a:pt x="127" y="156"/>
                      <a:pt x="115" y="156"/>
                    </a:cubicBezTo>
                    <a:close/>
                    <a:moveTo>
                      <a:pt x="207" y="152"/>
                    </a:moveTo>
                    <a:cubicBezTo>
                      <a:pt x="207" y="140"/>
                      <a:pt x="197" y="131"/>
                      <a:pt x="185" y="131"/>
                    </a:cubicBezTo>
                    <a:cubicBezTo>
                      <a:pt x="174" y="131"/>
                      <a:pt x="164" y="140"/>
                      <a:pt x="164" y="152"/>
                    </a:cubicBezTo>
                    <a:cubicBezTo>
                      <a:pt x="164" y="164"/>
                      <a:pt x="174" y="174"/>
                      <a:pt x="185" y="174"/>
                    </a:cubicBezTo>
                    <a:cubicBezTo>
                      <a:pt x="197" y="174"/>
                      <a:pt x="207" y="164"/>
                      <a:pt x="207" y="152"/>
                    </a:cubicBezTo>
                    <a:close/>
                    <a:moveTo>
                      <a:pt x="187" y="111"/>
                    </a:moveTo>
                    <a:cubicBezTo>
                      <a:pt x="199" y="111"/>
                      <a:pt x="209" y="101"/>
                      <a:pt x="209" y="90"/>
                    </a:cubicBezTo>
                    <a:cubicBezTo>
                      <a:pt x="209" y="78"/>
                      <a:pt x="199" y="68"/>
                      <a:pt x="187" y="68"/>
                    </a:cubicBezTo>
                    <a:cubicBezTo>
                      <a:pt x="175" y="68"/>
                      <a:pt x="166" y="78"/>
                      <a:pt x="166" y="90"/>
                    </a:cubicBezTo>
                    <a:cubicBezTo>
                      <a:pt x="166" y="101"/>
                      <a:pt x="175" y="111"/>
                      <a:pt x="187" y="111"/>
                    </a:cubicBezTo>
                    <a:close/>
                  </a:path>
                </a:pathLst>
              </a:custGeom>
              <a:solidFill>
                <a:srgbClr val="B21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140"/>
              <p:cNvSpPr/>
              <p:nvPr/>
            </p:nvSpPr>
            <p:spPr bwMode="auto">
              <a:xfrm>
                <a:off x="2279" y="3326"/>
                <a:ext cx="208" cy="120"/>
              </a:xfrm>
              <a:custGeom>
                <a:avLst/>
                <a:gdLst>
                  <a:gd name="T0" fmla="*/ 53 w 271"/>
                  <a:gd name="T1" fmla="*/ 108 h 156"/>
                  <a:gd name="T2" fmla="*/ 271 w 271"/>
                  <a:gd name="T3" fmla="*/ 156 h 156"/>
                  <a:gd name="T4" fmla="*/ 0 w 271"/>
                  <a:gd name="T5" fmla="*/ 84 h 156"/>
                  <a:gd name="T6" fmla="*/ 53 w 271"/>
                  <a:gd name="T7" fmla="*/ 10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156">
                    <a:moveTo>
                      <a:pt x="53" y="108"/>
                    </a:moveTo>
                    <a:cubicBezTo>
                      <a:pt x="85" y="100"/>
                      <a:pt x="183" y="80"/>
                      <a:pt x="271" y="156"/>
                    </a:cubicBezTo>
                    <a:cubicBezTo>
                      <a:pt x="188" y="38"/>
                      <a:pt x="95" y="0"/>
                      <a:pt x="0" y="84"/>
                    </a:cubicBezTo>
                    <a:cubicBezTo>
                      <a:pt x="0" y="84"/>
                      <a:pt x="11" y="117"/>
                      <a:pt x="53" y="108"/>
                    </a:cubicBezTo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141"/>
              <p:cNvSpPr/>
              <p:nvPr/>
            </p:nvSpPr>
            <p:spPr bwMode="auto">
              <a:xfrm>
                <a:off x="2037" y="3371"/>
                <a:ext cx="495" cy="390"/>
              </a:xfrm>
              <a:custGeom>
                <a:avLst/>
                <a:gdLst>
                  <a:gd name="T0" fmla="*/ 367 w 643"/>
                  <a:gd name="T1" fmla="*/ 50 h 507"/>
                  <a:gd name="T2" fmla="*/ 314 w 643"/>
                  <a:gd name="T3" fmla="*/ 26 h 507"/>
                  <a:gd name="T4" fmla="*/ 97 w 643"/>
                  <a:gd name="T5" fmla="*/ 97 h 507"/>
                  <a:gd name="T6" fmla="*/ 9 w 643"/>
                  <a:gd name="T7" fmla="*/ 399 h 507"/>
                  <a:gd name="T8" fmla="*/ 75 w 643"/>
                  <a:gd name="T9" fmla="*/ 463 h 507"/>
                  <a:gd name="T10" fmla="*/ 224 w 643"/>
                  <a:gd name="T11" fmla="*/ 473 h 507"/>
                  <a:gd name="T12" fmla="*/ 569 w 643"/>
                  <a:gd name="T13" fmla="*/ 507 h 507"/>
                  <a:gd name="T14" fmla="*/ 643 w 643"/>
                  <a:gd name="T15" fmla="*/ 197 h 507"/>
                  <a:gd name="T16" fmla="*/ 585 w 643"/>
                  <a:gd name="T17" fmla="*/ 98 h 507"/>
                  <a:gd name="T18" fmla="*/ 367 w 643"/>
                  <a:gd name="T19" fmla="*/ 5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507">
                    <a:moveTo>
                      <a:pt x="367" y="50"/>
                    </a:moveTo>
                    <a:cubicBezTo>
                      <a:pt x="325" y="59"/>
                      <a:pt x="314" y="26"/>
                      <a:pt x="314" y="26"/>
                    </a:cubicBezTo>
                    <a:cubicBezTo>
                      <a:pt x="314" y="26"/>
                      <a:pt x="193" y="0"/>
                      <a:pt x="97" y="97"/>
                    </a:cubicBezTo>
                    <a:cubicBezTo>
                      <a:pt x="0" y="193"/>
                      <a:pt x="9" y="399"/>
                      <a:pt x="9" y="399"/>
                    </a:cubicBezTo>
                    <a:cubicBezTo>
                      <a:pt x="75" y="463"/>
                      <a:pt x="75" y="463"/>
                      <a:pt x="75" y="463"/>
                    </a:cubicBezTo>
                    <a:cubicBezTo>
                      <a:pt x="75" y="463"/>
                      <a:pt x="177" y="451"/>
                      <a:pt x="224" y="473"/>
                    </a:cubicBezTo>
                    <a:cubicBezTo>
                      <a:pt x="224" y="473"/>
                      <a:pt x="444" y="314"/>
                      <a:pt x="569" y="507"/>
                    </a:cubicBezTo>
                    <a:cubicBezTo>
                      <a:pt x="569" y="507"/>
                      <a:pt x="601" y="309"/>
                      <a:pt x="643" y="197"/>
                    </a:cubicBezTo>
                    <a:cubicBezTo>
                      <a:pt x="624" y="160"/>
                      <a:pt x="605" y="126"/>
                      <a:pt x="585" y="98"/>
                    </a:cubicBezTo>
                    <a:cubicBezTo>
                      <a:pt x="497" y="22"/>
                      <a:pt x="399" y="42"/>
                      <a:pt x="367" y="50"/>
                    </a:cubicBezTo>
                  </a:path>
                </a:pathLst>
              </a:custGeom>
              <a:solidFill>
                <a:srgbClr val="FFA0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142"/>
              <p:cNvSpPr/>
              <p:nvPr/>
            </p:nvSpPr>
            <p:spPr bwMode="auto">
              <a:xfrm>
                <a:off x="1948" y="3659"/>
                <a:ext cx="147" cy="157"/>
              </a:xfrm>
              <a:custGeom>
                <a:avLst/>
                <a:gdLst>
                  <a:gd name="T0" fmla="*/ 175 w 191"/>
                  <a:gd name="T1" fmla="*/ 204 h 204"/>
                  <a:gd name="T2" fmla="*/ 191 w 191"/>
                  <a:gd name="T3" fmla="*/ 88 h 204"/>
                  <a:gd name="T4" fmla="*/ 125 w 191"/>
                  <a:gd name="T5" fmla="*/ 24 h 204"/>
                  <a:gd name="T6" fmla="*/ 15 w 191"/>
                  <a:gd name="T7" fmla="*/ 43 h 204"/>
                  <a:gd name="T8" fmla="*/ 18 w 191"/>
                  <a:gd name="T9" fmla="*/ 111 h 204"/>
                  <a:gd name="T10" fmla="*/ 175 w 191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204">
                    <a:moveTo>
                      <a:pt x="175" y="204"/>
                    </a:moveTo>
                    <a:cubicBezTo>
                      <a:pt x="175" y="204"/>
                      <a:pt x="137" y="130"/>
                      <a:pt x="191" y="88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5" y="24"/>
                      <a:pt x="53" y="0"/>
                      <a:pt x="15" y="43"/>
                    </a:cubicBezTo>
                    <a:cubicBezTo>
                      <a:pt x="0" y="59"/>
                      <a:pt x="3" y="83"/>
                      <a:pt x="18" y="111"/>
                    </a:cubicBezTo>
                    <a:cubicBezTo>
                      <a:pt x="52" y="144"/>
                      <a:pt x="115" y="198"/>
                      <a:pt x="175" y="204"/>
                    </a:cubicBezTo>
                    <a:close/>
                  </a:path>
                </a:pathLst>
              </a:custGeom>
              <a:solidFill>
                <a:srgbClr val="FFE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143"/>
              <p:cNvSpPr/>
              <p:nvPr/>
            </p:nvSpPr>
            <p:spPr bwMode="auto">
              <a:xfrm>
                <a:off x="1962" y="3612"/>
                <a:ext cx="533" cy="442"/>
              </a:xfrm>
              <a:custGeom>
                <a:avLst/>
                <a:gdLst>
                  <a:gd name="T0" fmla="*/ 667 w 693"/>
                  <a:gd name="T1" fmla="*/ 193 h 573"/>
                  <a:gd name="T2" fmla="*/ 322 w 693"/>
                  <a:gd name="T3" fmla="*/ 159 h 573"/>
                  <a:gd name="T4" fmla="*/ 173 w 693"/>
                  <a:gd name="T5" fmla="*/ 149 h 573"/>
                  <a:gd name="T6" fmla="*/ 157 w 693"/>
                  <a:gd name="T7" fmla="*/ 265 h 573"/>
                  <a:gd name="T8" fmla="*/ 0 w 693"/>
                  <a:gd name="T9" fmla="*/ 172 h 573"/>
                  <a:gd name="T10" fmla="*/ 132 w 693"/>
                  <a:gd name="T11" fmla="*/ 323 h 573"/>
                  <a:gd name="T12" fmla="*/ 510 w 693"/>
                  <a:gd name="T13" fmla="*/ 512 h 573"/>
                  <a:gd name="T14" fmla="*/ 650 w 693"/>
                  <a:gd name="T15" fmla="*/ 400 h 573"/>
                  <a:gd name="T16" fmla="*/ 667 w 693"/>
                  <a:gd name="T17" fmla="*/ 19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3" h="573">
                    <a:moveTo>
                      <a:pt x="667" y="193"/>
                    </a:moveTo>
                    <a:cubicBezTo>
                      <a:pt x="542" y="0"/>
                      <a:pt x="322" y="159"/>
                      <a:pt x="322" y="159"/>
                    </a:cubicBezTo>
                    <a:cubicBezTo>
                      <a:pt x="275" y="137"/>
                      <a:pt x="173" y="149"/>
                      <a:pt x="173" y="149"/>
                    </a:cubicBezTo>
                    <a:cubicBezTo>
                      <a:pt x="119" y="191"/>
                      <a:pt x="157" y="265"/>
                      <a:pt x="157" y="265"/>
                    </a:cubicBezTo>
                    <a:cubicBezTo>
                      <a:pt x="97" y="259"/>
                      <a:pt x="34" y="205"/>
                      <a:pt x="0" y="172"/>
                    </a:cubicBezTo>
                    <a:cubicBezTo>
                      <a:pt x="23" y="216"/>
                      <a:pt x="75" y="271"/>
                      <a:pt x="132" y="323"/>
                    </a:cubicBezTo>
                    <a:cubicBezTo>
                      <a:pt x="221" y="404"/>
                      <a:pt x="255" y="573"/>
                      <a:pt x="510" y="512"/>
                    </a:cubicBezTo>
                    <a:cubicBezTo>
                      <a:pt x="556" y="486"/>
                      <a:pt x="623" y="443"/>
                      <a:pt x="650" y="400"/>
                    </a:cubicBezTo>
                    <a:cubicBezTo>
                      <a:pt x="693" y="332"/>
                      <a:pt x="667" y="193"/>
                      <a:pt x="667" y="193"/>
                    </a:cubicBezTo>
                    <a:close/>
                  </a:path>
                </a:pathLst>
              </a:custGeom>
              <a:solidFill>
                <a:srgbClr val="FFC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144"/>
              <p:cNvSpPr/>
              <p:nvPr/>
            </p:nvSpPr>
            <p:spPr bwMode="auto">
              <a:xfrm>
                <a:off x="2354" y="3522"/>
                <a:ext cx="276" cy="485"/>
              </a:xfrm>
              <a:custGeom>
                <a:avLst/>
                <a:gdLst>
                  <a:gd name="T0" fmla="*/ 258 w 358"/>
                  <a:gd name="T1" fmla="*/ 57 h 629"/>
                  <a:gd name="T2" fmla="*/ 231 w 358"/>
                  <a:gd name="T3" fmla="*/ 0 h 629"/>
                  <a:gd name="T4" fmla="*/ 157 w 358"/>
                  <a:gd name="T5" fmla="*/ 310 h 629"/>
                  <a:gd name="T6" fmla="*/ 140 w 358"/>
                  <a:gd name="T7" fmla="*/ 517 h 629"/>
                  <a:gd name="T8" fmla="*/ 0 w 358"/>
                  <a:gd name="T9" fmla="*/ 629 h 629"/>
                  <a:gd name="T10" fmla="*/ 25 w 358"/>
                  <a:gd name="T11" fmla="*/ 623 h 629"/>
                  <a:gd name="T12" fmla="*/ 203 w 358"/>
                  <a:gd name="T13" fmla="*/ 580 h 629"/>
                  <a:gd name="T14" fmla="*/ 258 w 358"/>
                  <a:gd name="T15" fmla="*/ 57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629">
                    <a:moveTo>
                      <a:pt x="258" y="57"/>
                    </a:moveTo>
                    <a:cubicBezTo>
                      <a:pt x="249" y="37"/>
                      <a:pt x="240" y="18"/>
                      <a:pt x="231" y="0"/>
                    </a:cubicBezTo>
                    <a:cubicBezTo>
                      <a:pt x="189" y="112"/>
                      <a:pt x="157" y="310"/>
                      <a:pt x="157" y="310"/>
                    </a:cubicBezTo>
                    <a:cubicBezTo>
                      <a:pt x="157" y="310"/>
                      <a:pt x="183" y="449"/>
                      <a:pt x="140" y="517"/>
                    </a:cubicBezTo>
                    <a:cubicBezTo>
                      <a:pt x="113" y="560"/>
                      <a:pt x="46" y="603"/>
                      <a:pt x="0" y="629"/>
                    </a:cubicBezTo>
                    <a:cubicBezTo>
                      <a:pt x="8" y="627"/>
                      <a:pt x="16" y="625"/>
                      <a:pt x="25" y="623"/>
                    </a:cubicBezTo>
                    <a:cubicBezTo>
                      <a:pt x="25" y="623"/>
                      <a:pt x="142" y="625"/>
                      <a:pt x="203" y="580"/>
                    </a:cubicBezTo>
                    <a:cubicBezTo>
                      <a:pt x="265" y="534"/>
                      <a:pt x="358" y="288"/>
                      <a:pt x="258" y="57"/>
                    </a:cubicBezTo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82" name="Picture 150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8" y="3518"/>
                <a:ext cx="3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Freeform 151"/>
              <p:cNvSpPr/>
              <p:nvPr/>
            </p:nvSpPr>
            <p:spPr bwMode="auto">
              <a:xfrm>
                <a:off x="1601" y="2995"/>
                <a:ext cx="853" cy="341"/>
              </a:xfrm>
              <a:custGeom>
                <a:avLst/>
                <a:gdLst>
                  <a:gd name="T0" fmla="*/ 1058 w 1109"/>
                  <a:gd name="T1" fmla="*/ 136 h 442"/>
                  <a:gd name="T2" fmla="*/ 856 w 1109"/>
                  <a:gd name="T3" fmla="*/ 30 h 442"/>
                  <a:gd name="T4" fmla="*/ 64 w 1109"/>
                  <a:gd name="T5" fmla="*/ 258 h 442"/>
                  <a:gd name="T6" fmla="*/ 511 w 1109"/>
                  <a:gd name="T7" fmla="*/ 418 h 442"/>
                  <a:gd name="T8" fmla="*/ 1058 w 1109"/>
                  <a:gd name="T9" fmla="*/ 136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442">
                    <a:moveTo>
                      <a:pt x="1058" y="136"/>
                    </a:moveTo>
                    <a:cubicBezTo>
                      <a:pt x="1058" y="136"/>
                      <a:pt x="1065" y="59"/>
                      <a:pt x="856" y="30"/>
                    </a:cubicBezTo>
                    <a:cubicBezTo>
                      <a:pt x="646" y="0"/>
                      <a:pt x="129" y="114"/>
                      <a:pt x="64" y="258"/>
                    </a:cubicBezTo>
                    <a:cubicBezTo>
                      <a:pt x="0" y="401"/>
                      <a:pt x="333" y="442"/>
                      <a:pt x="511" y="418"/>
                    </a:cubicBezTo>
                    <a:cubicBezTo>
                      <a:pt x="689" y="394"/>
                      <a:pt x="1109" y="288"/>
                      <a:pt x="1058" y="136"/>
                    </a:cubicBezTo>
                    <a:close/>
                  </a:path>
                </a:pathLst>
              </a:custGeom>
              <a:solidFill>
                <a:srgbClr val="2456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152"/>
              <p:cNvSpPr/>
              <p:nvPr/>
            </p:nvSpPr>
            <p:spPr bwMode="auto">
              <a:xfrm>
                <a:off x="1705" y="3059"/>
                <a:ext cx="655" cy="204"/>
              </a:xfrm>
              <a:custGeom>
                <a:avLst/>
                <a:gdLst>
                  <a:gd name="T0" fmla="*/ 716 w 851"/>
                  <a:gd name="T1" fmla="*/ 127 h 265"/>
                  <a:gd name="T2" fmla="*/ 782 w 851"/>
                  <a:gd name="T3" fmla="*/ 151 h 265"/>
                  <a:gd name="T4" fmla="*/ 757 w 851"/>
                  <a:gd name="T5" fmla="*/ 116 h 265"/>
                  <a:gd name="T6" fmla="*/ 844 w 851"/>
                  <a:gd name="T7" fmla="*/ 67 h 265"/>
                  <a:gd name="T8" fmla="*/ 795 w 851"/>
                  <a:gd name="T9" fmla="*/ 56 h 265"/>
                  <a:gd name="T10" fmla="*/ 683 w 851"/>
                  <a:gd name="T11" fmla="*/ 82 h 265"/>
                  <a:gd name="T12" fmla="*/ 715 w 851"/>
                  <a:gd name="T13" fmla="*/ 19 h 265"/>
                  <a:gd name="T14" fmla="*/ 621 w 851"/>
                  <a:gd name="T15" fmla="*/ 96 h 265"/>
                  <a:gd name="T16" fmla="*/ 548 w 851"/>
                  <a:gd name="T17" fmla="*/ 113 h 265"/>
                  <a:gd name="T18" fmla="*/ 596 w 851"/>
                  <a:gd name="T19" fmla="*/ 38 h 265"/>
                  <a:gd name="T20" fmla="*/ 487 w 851"/>
                  <a:gd name="T21" fmla="*/ 126 h 265"/>
                  <a:gd name="T22" fmla="*/ 425 w 851"/>
                  <a:gd name="T23" fmla="*/ 139 h 265"/>
                  <a:gd name="T24" fmla="*/ 457 w 851"/>
                  <a:gd name="T25" fmla="*/ 44 h 265"/>
                  <a:gd name="T26" fmla="*/ 370 w 851"/>
                  <a:gd name="T27" fmla="*/ 149 h 265"/>
                  <a:gd name="T28" fmla="*/ 299 w 851"/>
                  <a:gd name="T29" fmla="*/ 161 h 265"/>
                  <a:gd name="T30" fmla="*/ 321 w 851"/>
                  <a:gd name="T31" fmla="*/ 95 h 265"/>
                  <a:gd name="T32" fmla="*/ 260 w 851"/>
                  <a:gd name="T33" fmla="*/ 166 h 265"/>
                  <a:gd name="T34" fmla="*/ 177 w 851"/>
                  <a:gd name="T35" fmla="*/ 175 h 265"/>
                  <a:gd name="T36" fmla="*/ 219 w 851"/>
                  <a:gd name="T37" fmla="*/ 106 h 265"/>
                  <a:gd name="T38" fmla="*/ 130 w 851"/>
                  <a:gd name="T39" fmla="*/ 180 h 265"/>
                  <a:gd name="T40" fmla="*/ 0 w 851"/>
                  <a:gd name="T41" fmla="*/ 217 h 265"/>
                  <a:gd name="T42" fmla="*/ 131 w 851"/>
                  <a:gd name="T43" fmla="*/ 225 h 265"/>
                  <a:gd name="T44" fmla="*/ 165 w 851"/>
                  <a:gd name="T45" fmla="*/ 223 h 265"/>
                  <a:gd name="T46" fmla="*/ 231 w 851"/>
                  <a:gd name="T47" fmla="*/ 263 h 265"/>
                  <a:gd name="T48" fmla="*/ 216 w 851"/>
                  <a:gd name="T49" fmla="*/ 219 h 265"/>
                  <a:gd name="T50" fmla="*/ 298 w 851"/>
                  <a:gd name="T51" fmla="*/ 212 h 265"/>
                  <a:gd name="T52" fmla="*/ 373 w 851"/>
                  <a:gd name="T53" fmla="*/ 246 h 265"/>
                  <a:gd name="T54" fmla="*/ 345 w 851"/>
                  <a:gd name="T55" fmla="*/ 207 h 265"/>
                  <a:gd name="T56" fmla="*/ 411 w 851"/>
                  <a:gd name="T57" fmla="*/ 196 h 265"/>
                  <a:gd name="T58" fmla="*/ 505 w 851"/>
                  <a:gd name="T59" fmla="*/ 240 h 265"/>
                  <a:gd name="T60" fmla="*/ 453 w 851"/>
                  <a:gd name="T61" fmla="*/ 187 h 265"/>
                  <a:gd name="T62" fmla="*/ 575 w 851"/>
                  <a:gd name="T63" fmla="*/ 159 h 265"/>
                  <a:gd name="T64" fmla="*/ 666 w 851"/>
                  <a:gd name="T65" fmla="*/ 190 h 265"/>
                  <a:gd name="T66" fmla="*/ 620 w 851"/>
                  <a:gd name="T67" fmla="*/ 149 h 265"/>
                  <a:gd name="T68" fmla="*/ 674 w 851"/>
                  <a:gd name="T69" fmla="*/ 137 h 265"/>
                  <a:gd name="T70" fmla="*/ 716 w 851"/>
                  <a:gd name="T71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1" h="265">
                    <a:moveTo>
                      <a:pt x="716" y="127"/>
                    </a:moveTo>
                    <a:cubicBezTo>
                      <a:pt x="736" y="141"/>
                      <a:pt x="768" y="160"/>
                      <a:pt x="782" y="151"/>
                    </a:cubicBezTo>
                    <a:cubicBezTo>
                      <a:pt x="796" y="142"/>
                      <a:pt x="775" y="126"/>
                      <a:pt x="757" y="116"/>
                    </a:cubicBezTo>
                    <a:cubicBezTo>
                      <a:pt x="807" y="102"/>
                      <a:pt x="851" y="85"/>
                      <a:pt x="844" y="67"/>
                    </a:cubicBezTo>
                    <a:cubicBezTo>
                      <a:pt x="844" y="67"/>
                      <a:pt x="837" y="48"/>
                      <a:pt x="795" y="56"/>
                    </a:cubicBezTo>
                    <a:cubicBezTo>
                      <a:pt x="782" y="59"/>
                      <a:pt x="740" y="69"/>
                      <a:pt x="683" y="82"/>
                    </a:cubicBezTo>
                    <a:cubicBezTo>
                      <a:pt x="705" y="60"/>
                      <a:pt x="727" y="33"/>
                      <a:pt x="715" y="19"/>
                    </a:cubicBezTo>
                    <a:cubicBezTo>
                      <a:pt x="699" y="0"/>
                      <a:pt x="648" y="61"/>
                      <a:pt x="621" y="96"/>
                    </a:cubicBezTo>
                    <a:cubicBezTo>
                      <a:pt x="598" y="102"/>
                      <a:pt x="573" y="107"/>
                      <a:pt x="548" y="113"/>
                    </a:cubicBezTo>
                    <a:cubicBezTo>
                      <a:pt x="577" y="84"/>
                      <a:pt x="608" y="49"/>
                      <a:pt x="596" y="38"/>
                    </a:cubicBezTo>
                    <a:cubicBezTo>
                      <a:pt x="580" y="24"/>
                      <a:pt x="520" y="89"/>
                      <a:pt x="487" y="126"/>
                    </a:cubicBezTo>
                    <a:cubicBezTo>
                      <a:pt x="467" y="130"/>
                      <a:pt x="446" y="135"/>
                      <a:pt x="425" y="139"/>
                    </a:cubicBezTo>
                    <a:cubicBezTo>
                      <a:pt x="450" y="103"/>
                      <a:pt x="485" y="47"/>
                      <a:pt x="457" y="44"/>
                    </a:cubicBezTo>
                    <a:cubicBezTo>
                      <a:pt x="425" y="40"/>
                      <a:pt x="387" y="114"/>
                      <a:pt x="370" y="149"/>
                    </a:cubicBezTo>
                    <a:cubicBezTo>
                      <a:pt x="345" y="154"/>
                      <a:pt x="321" y="158"/>
                      <a:pt x="299" y="161"/>
                    </a:cubicBezTo>
                    <a:cubicBezTo>
                      <a:pt x="316" y="136"/>
                      <a:pt x="340" y="96"/>
                      <a:pt x="321" y="95"/>
                    </a:cubicBezTo>
                    <a:cubicBezTo>
                      <a:pt x="303" y="95"/>
                      <a:pt x="275" y="139"/>
                      <a:pt x="260" y="166"/>
                    </a:cubicBezTo>
                    <a:cubicBezTo>
                      <a:pt x="231" y="169"/>
                      <a:pt x="203" y="172"/>
                      <a:pt x="177" y="175"/>
                    </a:cubicBezTo>
                    <a:cubicBezTo>
                      <a:pt x="193" y="159"/>
                      <a:pt x="237" y="115"/>
                      <a:pt x="219" y="106"/>
                    </a:cubicBezTo>
                    <a:cubicBezTo>
                      <a:pt x="202" y="98"/>
                      <a:pt x="152" y="154"/>
                      <a:pt x="130" y="180"/>
                    </a:cubicBezTo>
                    <a:cubicBezTo>
                      <a:pt x="53" y="189"/>
                      <a:pt x="0" y="198"/>
                      <a:pt x="0" y="217"/>
                    </a:cubicBezTo>
                    <a:cubicBezTo>
                      <a:pt x="1" y="245"/>
                      <a:pt x="67" y="230"/>
                      <a:pt x="131" y="225"/>
                    </a:cubicBezTo>
                    <a:cubicBezTo>
                      <a:pt x="141" y="224"/>
                      <a:pt x="152" y="223"/>
                      <a:pt x="165" y="223"/>
                    </a:cubicBezTo>
                    <a:cubicBezTo>
                      <a:pt x="185" y="241"/>
                      <a:pt x="214" y="265"/>
                      <a:pt x="231" y="263"/>
                    </a:cubicBezTo>
                    <a:cubicBezTo>
                      <a:pt x="247" y="261"/>
                      <a:pt x="232" y="238"/>
                      <a:pt x="216" y="219"/>
                    </a:cubicBezTo>
                    <a:cubicBezTo>
                      <a:pt x="242" y="217"/>
                      <a:pt x="270" y="215"/>
                      <a:pt x="298" y="212"/>
                    </a:cubicBezTo>
                    <a:cubicBezTo>
                      <a:pt x="319" y="225"/>
                      <a:pt x="360" y="249"/>
                      <a:pt x="373" y="246"/>
                    </a:cubicBezTo>
                    <a:cubicBezTo>
                      <a:pt x="385" y="242"/>
                      <a:pt x="360" y="219"/>
                      <a:pt x="345" y="207"/>
                    </a:cubicBezTo>
                    <a:cubicBezTo>
                      <a:pt x="369" y="204"/>
                      <a:pt x="391" y="201"/>
                      <a:pt x="411" y="196"/>
                    </a:cubicBezTo>
                    <a:cubicBezTo>
                      <a:pt x="438" y="212"/>
                      <a:pt x="493" y="243"/>
                      <a:pt x="505" y="240"/>
                    </a:cubicBezTo>
                    <a:cubicBezTo>
                      <a:pt x="517" y="237"/>
                      <a:pt x="487" y="206"/>
                      <a:pt x="453" y="187"/>
                    </a:cubicBezTo>
                    <a:cubicBezTo>
                      <a:pt x="493" y="178"/>
                      <a:pt x="536" y="169"/>
                      <a:pt x="575" y="159"/>
                    </a:cubicBezTo>
                    <a:cubicBezTo>
                      <a:pt x="603" y="174"/>
                      <a:pt x="649" y="195"/>
                      <a:pt x="666" y="190"/>
                    </a:cubicBezTo>
                    <a:cubicBezTo>
                      <a:pt x="683" y="184"/>
                      <a:pt x="646" y="163"/>
                      <a:pt x="620" y="149"/>
                    </a:cubicBezTo>
                    <a:cubicBezTo>
                      <a:pt x="640" y="145"/>
                      <a:pt x="659" y="140"/>
                      <a:pt x="674" y="137"/>
                    </a:cubicBezTo>
                    <a:cubicBezTo>
                      <a:pt x="687" y="134"/>
                      <a:pt x="701" y="131"/>
                      <a:pt x="716" y="127"/>
                    </a:cubicBezTo>
                    <a:close/>
                  </a:path>
                </a:pathLst>
              </a:custGeom>
              <a:solidFill>
                <a:srgbClr val="498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55"/>
            <p:cNvGrpSpPr>
              <a:grpSpLocks noChangeAspect="1"/>
            </p:cNvGrpSpPr>
            <p:nvPr/>
          </p:nvGrpSpPr>
          <p:grpSpPr bwMode="auto">
            <a:xfrm>
              <a:off x="714100" y="4856144"/>
              <a:ext cx="6234002" cy="1650303"/>
              <a:chOff x="0" y="944"/>
              <a:chExt cx="7680" cy="2432"/>
            </a:xfrm>
          </p:grpSpPr>
          <p:sp>
            <p:nvSpPr>
              <p:cNvPr id="7" name="AutoShape 15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944"/>
                <a:ext cx="7680" cy="2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158"/>
              <p:cNvSpPr/>
              <p:nvPr/>
            </p:nvSpPr>
            <p:spPr bwMode="auto">
              <a:xfrm>
                <a:off x="148" y="1568"/>
                <a:ext cx="1397" cy="1383"/>
              </a:xfrm>
              <a:custGeom>
                <a:avLst/>
                <a:gdLst>
                  <a:gd name="T0" fmla="*/ 0 w 1397"/>
                  <a:gd name="T1" fmla="*/ 0 h 1383"/>
                  <a:gd name="T2" fmla="*/ 310 w 1397"/>
                  <a:gd name="T3" fmla="*/ 665 h 1383"/>
                  <a:gd name="T4" fmla="*/ 0 w 1397"/>
                  <a:gd name="T5" fmla="*/ 1383 h 1383"/>
                  <a:gd name="T6" fmla="*/ 1397 w 1397"/>
                  <a:gd name="T7" fmla="*/ 1383 h 1383"/>
                  <a:gd name="T8" fmla="*/ 1397 w 1397"/>
                  <a:gd name="T9" fmla="*/ 0 h 1383"/>
                  <a:gd name="T10" fmla="*/ 0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0" y="0"/>
                    </a:moveTo>
                    <a:lnTo>
                      <a:pt x="310" y="665"/>
                    </a:lnTo>
                    <a:lnTo>
                      <a:pt x="0" y="1383"/>
                    </a:lnTo>
                    <a:lnTo>
                      <a:pt x="1397" y="1383"/>
                    </a:lnTo>
                    <a:lnTo>
                      <a:pt x="13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159"/>
              <p:cNvSpPr/>
              <p:nvPr/>
            </p:nvSpPr>
            <p:spPr bwMode="auto">
              <a:xfrm>
                <a:off x="895" y="1517"/>
                <a:ext cx="654" cy="1444"/>
              </a:xfrm>
              <a:custGeom>
                <a:avLst/>
                <a:gdLst>
                  <a:gd name="T0" fmla="*/ 650 w 654"/>
                  <a:gd name="T1" fmla="*/ 0 h 1444"/>
                  <a:gd name="T2" fmla="*/ 0 w 654"/>
                  <a:gd name="T3" fmla="*/ 963 h 1444"/>
                  <a:gd name="T4" fmla="*/ 654 w 654"/>
                  <a:gd name="T5" fmla="*/ 1444 h 1444"/>
                  <a:gd name="T6" fmla="*/ 650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650" y="0"/>
                    </a:moveTo>
                    <a:lnTo>
                      <a:pt x="0" y="963"/>
                    </a:lnTo>
                    <a:lnTo>
                      <a:pt x="654" y="1444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160"/>
              <p:cNvSpPr/>
              <p:nvPr/>
            </p:nvSpPr>
            <p:spPr bwMode="auto">
              <a:xfrm>
                <a:off x="5869" y="1568"/>
                <a:ext cx="1397" cy="1383"/>
              </a:xfrm>
              <a:custGeom>
                <a:avLst/>
                <a:gdLst>
                  <a:gd name="T0" fmla="*/ 1397 w 1397"/>
                  <a:gd name="T1" fmla="*/ 0 h 1383"/>
                  <a:gd name="T2" fmla="*/ 1087 w 1397"/>
                  <a:gd name="T3" fmla="*/ 665 h 1383"/>
                  <a:gd name="T4" fmla="*/ 1397 w 1397"/>
                  <a:gd name="T5" fmla="*/ 1383 h 1383"/>
                  <a:gd name="T6" fmla="*/ 0 w 1397"/>
                  <a:gd name="T7" fmla="*/ 1383 h 1383"/>
                  <a:gd name="T8" fmla="*/ 0 w 1397"/>
                  <a:gd name="T9" fmla="*/ 0 h 1383"/>
                  <a:gd name="T10" fmla="*/ 1397 w 1397"/>
                  <a:gd name="T11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7" h="1383">
                    <a:moveTo>
                      <a:pt x="1397" y="0"/>
                    </a:moveTo>
                    <a:lnTo>
                      <a:pt x="1087" y="665"/>
                    </a:lnTo>
                    <a:lnTo>
                      <a:pt x="1397" y="1383"/>
                    </a:lnTo>
                    <a:lnTo>
                      <a:pt x="0" y="1383"/>
                    </a:lnTo>
                    <a:lnTo>
                      <a:pt x="0" y="0"/>
                    </a:lnTo>
                    <a:lnTo>
                      <a:pt x="1397" y="0"/>
                    </a:lnTo>
                    <a:close/>
                  </a:path>
                </a:pathLst>
              </a:custGeom>
              <a:solidFill>
                <a:srgbClr val="F2A3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161"/>
              <p:cNvSpPr/>
              <p:nvPr/>
            </p:nvSpPr>
            <p:spPr bwMode="auto">
              <a:xfrm>
                <a:off x="5865" y="1517"/>
                <a:ext cx="654" cy="1444"/>
              </a:xfrm>
              <a:custGeom>
                <a:avLst/>
                <a:gdLst>
                  <a:gd name="T0" fmla="*/ 4 w 654"/>
                  <a:gd name="T1" fmla="*/ 0 h 1444"/>
                  <a:gd name="T2" fmla="*/ 654 w 654"/>
                  <a:gd name="T3" fmla="*/ 963 h 1444"/>
                  <a:gd name="T4" fmla="*/ 0 w 654"/>
                  <a:gd name="T5" fmla="*/ 1444 h 1444"/>
                  <a:gd name="T6" fmla="*/ 4 w 654"/>
                  <a:gd name="T7" fmla="*/ 0 h 1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" h="1444">
                    <a:moveTo>
                      <a:pt x="4" y="0"/>
                    </a:moveTo>
                    <a:lnTo>
                      <a:pt x="654" y="963"/>
                    </a:lnTo>
                    <a:lnTo>
                      <a:pt x="0" y="14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83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Rectangle 162"/>
              <p:cNvSpPr>
                <a:spLocks noChangeArrowheads="1"/>
              </p:cNvSpPr>
              <p:nvPr/>
            </p:nvSpPr>
            <p:spPr bwMode="auto">
              <a:xfrm>
                <a:off x="895" y="1095"/>
                <a:ext cx="5601" cy="1385"/>
              </a:xfrm>
              <a:prstGeom prst="rect">
                <a:avLst/>
              </a:prstGeom>
              <a:solidFill>
                <a:srgbClr val="F2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32684" y="5047265"/>
              <a:ext cx="2163239" cy="8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第一章</a:t>
              </a: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3708530" y="5586480"/>
            <a:ext cx="4774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7" name="Freeform 3"/>
          <p:cNvSpPr/>
          <p:nvPr/>
        </p:nvSpPr>
        <p:spPr>
          <a:xfrm flipV="1">
            <a:off x="1542151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10"/>
          <p:cNvSpPr/>
          <p:nvPr/>
        </p:nvSpPr>
        <p:spPr>
          <a:xfrm>
            <a:off x="3418078" y="2847911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 15"/>
          <p:cNvSpPr/>
          <p:nvPr/>
        </p:nvSpPr>
        <p:spPr>
          <a:xfrm flipV="1">
            <a:off x="5294007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18"/>
          <p:cNvSpPr/>
          <p:nvPr/>
        </p:nvSpPr>
        <p:spPr>
          <a:xfrm>
            <a:off x="7169936" y="2847911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21"/>
          <p:cNvSpPr/>
          <p:nvPr/>
        </p:nvSpPr>
        <p:spPr>
          <a:xfrm flipV="1">
            <a:off x="9045865" y="3090995"/>
            <a:ext cx="1580176" cy="1941562"/>
          </a:xfrm>
          <a:custGeom>
            <a:avLst/>
            <a:gdLst>
              <a:gd name="connsiteX0" fmla="*/ 0 w 1600200"/>
              <a:gd name="connsiteY0" fmla="*/ 800100 h 1600200"/>
              <a:gd name="connsiteX1" fmla="*/ 234345 w 1600200"/>
              <a:gd name="connsiteY1" fmla="*/ 234344 h 1600200"/>
              <a:gd name="connsiteX2" fmla="*/ 800102 w 1600200"/>
              <a:gd name="connsiteY2" fmla="*/ 1 h 1600200"/>
              <a:gd name="connsiteX3" fmla="*/ 1365858 w 1600200"/>
              <a:gd name="connsiteY3" fmla="*/ 234346 h 1600200"/>
              <a:gd name="connsiteX4" fmla="*/ 1600201 w 1600200"/>
              <a:gd name="connsiteY4" fmla="*/ 800103 h 1600200"/>
              <a:gd name="connsiteX5" fmla="*/ 1365857 w 1600200"/>
              <a:gd name="connsiteY5" fmla="*/ 1365859 h 1600200"/>
              <a:gd name="connsiteX6" fmla="*/ 800101 w 1600200"/>
              <a:gd name="connsiteY6" fmla="*/ 1600203 h 1600200"/>
              <a:gd name="connsiteX7" fmla="*/ 234345 w 1600200"/>
              <a:gd name="connsiteY7" fmla="*/ 1365859 h 1600200"/>
              <a:gd name="connsiteX8" fmla="*/ 2 w 1600200"/>
              <a:gd name="connsiteY8" fmla="*/ 800102 h 1600200"/>
              <a:gd name="connsiteX9" fmla="*/ 0 w 1600200"/>
              <a:gd name="connsiteY9" fmla="*/ 800100 h 1600200"/>
              <a:gd name="connsiteX0-1" fmla="*/ 0 w 1600201"/>
              <a:gd name="connsiteY0-2" fmla="*/ 1166064 h 1966167"/>
              <a:gd name="connsiteX1-3" fmla="*/ 234345 w 1600201"/>
              <a:gd name="connsiteY1-4" fmla="*/ 600308 h 1966167"/>
              <a:gd name="connsiteX2-5" fmla="*/ 800102 w 1600201"/>
              <a:gd name="connsiteY2-6" fmla="*/ 0 h 1966167"/>
              <a:gd name="connsiteX3-7" fmla="*/ 1365858 w 1600201"/>
              <a:gd name="connsiteY3-8" fmla="*/ 600310 h 1966167"/>
              <a:gd name="connsiteX4-9" fmla="*/ 1600201 w 1600201"/>
              <a:gd name="connsiteY4-10" fmla="*/ 1166067 h 1966167"/>
              <a:gd name="connsiteX5-11" fmla="*/ 1365857 w 1600201"/>
              <a:gd name="connsiteY5-12" fmla="*/ 1731823 h 1966167"/>
              <a:gd name="connsiteX6-13" fmla="*/ 800101 w 1600201"/>
              <a:gd name="connsiteY6-14" fmla="*/ 1966167 h 1966167"/>
              <a:gd name="connsiteX7-15" fmla="*/ 234345 w 1600201"/>
              <a:gd name="connsiteY7-16" fmla="*/ 1731823 h 1966167"/>
              <a:gd name="connsiteX8-17" fmla="*/ 2 w 1600201"/>
              <a:gd name="connsiteY8-18" fmla="*/ 1166066 h 1966167"/>
              <a:gd name="connsiteX9-19" fmla="*/ 0 w 1600201"/>
              <a:gd name="connsiteY9-20" fmla="*/ 1166064 h 1966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600201" h="1966167">
                <a:moveTo>
                  <a:pt x="0" y="1166064"/>
                </a:moveTo>
                <a:cubicBezTo>
                  <a:pt x="0" y="953864"/>
                  <a:pt x="100995" y="794652"/>
                  <a:pt x="234345" y="600308"/>
                </a:cubicBezTo>
                <a:cubicBezTo>
                  <a:pt x="367695" y="405964"/>
                  <a:pt x="587902" y="0"/>
                  <a:pt x="800102" y="0"/>
                </a:cubicBezTo>
                <a:cubicBezTo>
                  <a:pt x="1012302" y="0"/>
                  <a:pt x="1232508" y="405965"/>
                  <a:pt x="1365858" y="600310"/>
                </a:cubicBezTo>
                <a:cubicBezTo>
                  <a:pt x="1499208" y="794655"/>
                  <a:pt x="1600201" y="953867"/>
                  <a:pt x="1600201" y="1166067"/>
                </a:cubicBezTo>
                <a:cubicBezTo>
                  <a:pt x="1600201" y="1378267"/>
                  <a:pt x="1515905" y="1581775"/>
                  <a:pt x="1365857" y="1731823"/>
                </a:cubicBezTo>
                <a:cubicBezTo>
                  <a:pt x="1215809" y="1881871"/>
                  <a:pt x="1012300" y="1966167"/>
                  <a:pt x="800101" y="1966167"/>
                </a:cubicBezTo>
                <a:cubicBezTo>
                  <a:pt x="587901" y="1966167"/>
                  <a:pt x="384393" y="1881871"/>
                  <a:pt x="234345" y="1731823"/>
                </a:cubicBezTo>
                <a:cubicBezTo>
                  <a:pt x="84297" y="1581775"/>
                  <a:pt x="1" y="1378266"/>
                  <a:pt x="2" y="1166066"/>
                </a:cubicBezTo>
                <a:lnTo>
                  <a:pt x="0" y="116606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90"/>
          <p:cNvSpPr>
            <a:spLocks noEditPoints="1"/>
          </p:cNvSpPr>
          <p:nvPr/>
        </p:nvSpPr>
        <p:spPr bwMode="auto">
          <a:xfrm>
            <a:off x="7649118" y="3593467"/>
            <a:ext cx="621810" cy="621810"/>
          </a:xfrm>
          <a:custGeom>
            <a:avLst/>
            <a:gdLst/>
            <a:ahLst/>
            <a:cxnLst>
              <a:cxn ang="0">
                <a:pos x="77" y="14"/>
              </a:cxn>
              <a:cxn ang="0">
                <a:pos x="51" y="34"/>
              </a:cxn>
              <a:cxn ang="0">
                <a:pos x="0" y="54"/>
              </a:cxn>
              <a:cxn ang="0">
                <a:pos x="23" y="80"/>
              </a:cxn>
              <a:cxn ang="0">
                <a:pos x="31" y="123"/>
              </a:cxn>
              <a:cxn ang="0">
                <a:pos x="54" y="115"/>
              </a:cxn>
              <a:cxn ang="0">
                <a:pos x="50" y="103"/>
              </a:cxn>
              <a:cxn ang="0">
                <a:pos x="50" y="76"/>
              </a:cxn>
              <a:cxn ang="0">
                <a:pos x="51" y="74"/>
              </a:cxn>
              <a:cxn ang="0">
                <a:pos x="52" y="73"/>
              </a:cxn>
              <a:cxn ang="0">
                <a:pos x="53" y="73"/>
              </a:cxn>
              <a:cxn ang="0">
                <a:pos x="77" y="94"/>
              </a:cxn>
              <a:cxn ang="0">
                <a:pos x="123" y="54"/>
              </a:cxn>
              <a:cxn ang="0">
                <a:pos x="77" y="54"/>
              </a:cxn>
              <a:cxn ang="0">
                <a:pos x="88" y="42"/>
              </a:cxn>
              <a:cxn ang="0">
                <a:pos x="88" y="65"/>
              </a:cxn>
              <a:cxn ang="0">
                <a:pos x="77" y="54"/>
              </a:cxn>
              <a:cxn ang="0">
                <a:pos x="15" y="42"/>
              </a:cxn>
              <a:cxn ang="0">
                <a:pos x="38" y="54"/>
              </a:cxn>
              <a:cxn ang="0">
                <a:pos x="15" y="65"/>
              </a:cxn>
              <a:cxn ang="0">
                <a:pos x="46" y="115"/>
              </a:cxn>
              <a:cxn ang="0">
                <a:pos x="31" y="80"/>
              </a:cxn>
              <a:cxn ang="0">
                <a:pos x="31" y="73"/>
              </a:cxn>
              <a:cxn ang="0">
                <a:pos x="43" y="73"/>
              </a:cxn>
              <a:cxn ang="0">
                <a:pos x="42" y="103"/>
              </a:cxn>
              <a:cxn ang="0">
                <a:pos x="46" y="112"/>
              </a:cxn>
              <a:cxn ang="0">
                <a:pos x="51" y="65"/>
              </a:cxn>
              <a:cxn ang="0">
                <a:pos x="50" y="65"/>
              </a:cxn>
              <a:cxn ang="0">
                <a:pos x="50" y="42"/>
              </a:cxn>
              <a:cxn ang="0">
                <a:pos x="71" y="34"/>
              </a:cxn>
              <a:cxn ang="0">
                <a:pos x="71" y="73"/>
              </a:cxn>
              <a:cxn ang="0">
                <a:pos x="96" y="100"/>
              </a:cxn>
              <a:cxn ang="0">
                <a:pos x="88" y="73"/>
              </a:cxn>
              <a:cxn ang="0">
                <a:pos x="88" y="34"/>
              </a:cxn>
              <a:cxn ang="0">
                <a:pos x="96" y="8"/>
              </a:cxn>
              <a:cxn ang="0">
                <a:pos x="96" y="100"/>
              </a:cxn>
              <a:cxn ang="0">
                <a:pos x="96" y="100"/>
              </a:cxn>
            </a:cxnLst>
            <a:rect l="0" t="0" r="r" b="b"/>
            <a:pathLst>
              <a:path w="123" h="123">
                <a:moveTo>
                  <a:pt x="96" y="0"/>
                </a:moveTo>
                <a:cubicBezTo>
                  <a:pt x="88" y="0"/>
                  <a:pt x="82" y="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1" y="26"/>
                  <a:pt x="61" y="34"/>
                  <a:pt x="51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7" y="34"/>
                  <a:pt x="0" y="43"/>
                  <a:pt x="0" y="54"/>
                </a:cubicBezTo>
                <a:cubicBezTo>
                  <a:pt x="0" y="64"/>
                  <a:pt x="7" y="73"/>
                  <a:pt x="15" y="73"/>
                </a:cubicBezTo>
                <a:cubicBezTo>
                  <a:pt x="20" y="73"/>
                  <a:pt x="23" y="76"/>
                  <a:pt x="23" y="80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23" y="119"/>
                  <a:pt x="26" y="123"/>
                  <a:pt x="31" y="123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50" y="123"/>
                  <a:pt x="54" y="119"/>
                  <a:pt x="54" y="115"/>
                </a:cubicBezTo>
                <a:cubicBezTo>
                  <a:pt x="54" y="111"/>
                  <a:pt x="54" y="111"/>
                  <a:pt x="54" y="111"/>
                </a:cubicBezTo>
                <a:cubicBezTo>
                  <a:pt x="54" y="107"/>
                  <a:pt x="50" y="106"/>
                  <a:pt x="50" y="103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6"/>
                  <a:pt x="50" y="75"/>
                  <a:pt x="50" y="75"/>
                </a:cubicBezTo>
                <a:cubicBezTo>
                  <a:pt x="50" y="75"/>
                  <a:pt x="51" y="75"/>
                  <a:pt x="51" y="74"/>
                </a:cubicBezTo>
                <a:cubicBezTo>
                  <a:pt x="51" y="74"/>
                  <a:pt x="51" y="74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3" y="73"/>
                  <a:pt x="53" y="73"/>
                </a:cubicBezTo>
                <a:cubicBezTo>
                  <a:pt x="63" y="74"/>
                  <a:pt x="71" y="82"/>
                  <a:pt x="77" y="94"/>
                </a:cubicBezTo>
                <a:cubicBezTo>
                  <a:pt x="77" y="94"/>
                  <a:pt x="77" y="94"/>
                  <a:pt x="77" y="94"/>
                </a:cubicBezTo>
                <a:cubicBezTo>
                  <a:pt x="82" y="102"/>
                  <a:pt x="88" y="107"/>
                  <a:pt x="96" y="107"/>
                </a:cubicBezTo>
                <a:cubicBezTo>
                  <a:pt x="114" y="107"/>
                  <a:pt x="123" y="80"/>
                  <a:pt x="123" y="54"/>
                </a:cubicBezTo>
                <a:cubicBezTo>
                  <a:pt x="123" y="27"/>
                  <a:pt x="114" y="0"/>
                  <a:pt x="96" y="0"/>
                </a:cubicBezTo>
                <a:close/>
                <a:moveTo>
                  <a:pt x="77" y="54"/>
                </a:moveTo>
                <a:cubicBezTo>
                  <a:pt x="77" y="50"/>
                  <a:pt x="77" y="46"/>
                  <a:pt x="77" y="42"/>
                </a:cubicBezTo>
                <a:cubicBezTo>
                  <a:pt x="88" y="42"/>
                  <a:pt x="88" y="42"/>
                  <a:pt x="88" y="42"/>
                </a:cubicBezTo>
                <a:cubicBezTo>
                  <a:pt x="92" y="42"/>
                  <a:pt x="96" y="47"/>
                  <a:pt x="96" y="54"/>
                </a:cubicBezTo>
                <a:cubicBezTo>
                  <a:pt x="96" y="60"/>
                  <a:pt x="92" y="65"/>
                  <a:pt x="88" y="65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1"/>
                  <a:pt x="77" y="58"/>
                  <a:pt x="77" y="54"/>
                </a:cubicBezTo>
                <a:close/>
                <a:moveTo>
                  <a:pt x="8" y="54"/>
                </a:moveTo>
                <a:cubicBezTo>
                  <a:pt x="8" y="47"/>
                  <a:pt x="11" y="42"/>
                  <a:pt x="15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45"/>
                  <a:pt x="38" y="49"/>
                  <a:pt x="38" y="54"/>
                </a:cubicBezTo>
                <a:cubicBezTo>
                  <a:pt x="38" y="58"/>
                  <a:pt x="40" y="62"/>
                  <a:pt x="42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1" y="65"/>
                  <a:pt x="8" y="60"/>
                  <a:pt x="8" y="54"/>
                </a:cubicBezTo>
                <a:close/>
                <a:moveTo>
                  <a:pt x="46" y="115"/>
                </a:moveTo>
                <a:cubicBezTo>
                  <a:pt x="31" y="115"/>
                  <a:pt x="31" y="115"/>
                  <a:pt x="31" y="115"/>
                </a:cubicBezTo>
                <a:cubicBezTo>
                  <a:pt x="31" y="80"/>
                  <a:pt x="31" y="80"/>
                  <a:pt x="31" y="80"/>
                </a:cubicBezTo>
                <a:cubicBezTo>
                  <a:pt x="31" y="78"/>
                  <a:pt x="30" y="75"/>
                  <a:pt x="2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43" y="73"/>
                  <a:pt x="43" y="73"/>
                  <a:pt x="43" y="73"/>
                </a:cubicBezTo>
                <a:cubicBezTo>
                  <a:pt x="42" y="74"/>
                  <a:pt x="42" y="75"/>
                  <a:pt x="42" y="77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7"/>
                  <a:pt x="44" y="110"/>
                  <a:pt x="46" y="111"/>
                </a:cubicBezTo>
                <a:cubicBezTo>
                  <a:pt x="46" y="111"/>
                  <a:pt x="46" y="111"/>
                  <a:pt x="46" y="112"/>
                </a:cubicBezTo>
                <a:lnTo>
                  <a:pt x="46" y="115"/>
                </a:lnTo>
                <a:close/>
                <a:moveTo>
                  <a:pt x="51" y="65"/>
                </a:moveTo>
                <a:cubicBezTo>
                  <a:pt x="50" y="65"/>
                  <a:pt x="50" y="65"/>
                  <a:pt x="50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6" y="65"/>
                  <a:pt x="42" y="60"/>
                  <a:pt x="42" y="54"/>
                </a:cubicBezTo>
                <a:cubicBezTo>
                  <a:pt x="42" y="47"/>
                  <a:pt x="46" y="42"/>
                  <a:pt x="50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8" y="42"/>
                  <a:pt x="65" y="39"/>
                  <a:pt x="71" y="34"/>
                </a:cubicBezTo>
                <a:cubicBezTo>
                  <a:pt x="70" y="40"/>
                  <a:pt x="69" y="47"/>
                  <a:pt x="69" y="54"/>
                </a:cubicBezTo>
                <a:cubicBezTo>
                  <a:pt x="69" y="60"/>
                  <a:pt x="70" y="67"/>
                  <a:pt x="71" y="73"/>
                </a:cubicBezTo>
                <a:cubicBezTo>
                  <a:pt x="65" y="68"/>
                  <a:pt x="58" y="65"/>
                  <a:pt x="51" y="65"/>
                </a:cubicBezTo>
                <a:close/>
                <a:moveTo>
                  <a:pt x="96" y="100"/>
                </a:moveTo>
                <a:cubicBezTo>
                  <a:pt x="88" y="100"/>
                  <a:pt x="82" y="89"/>
                  <a:pt x="79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97" y="73"/>
                  <a:pt x="104" y="64"/>
                  <a:pt x="104" y="54"/>
                </a:cubicBezTo>
                <a:cubicBezTo>
                  <a:pt x="104" y="43"/>
                  <a:pt x="97" y="34"/>
                  <a:pt x="88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82" y="19"/>
                  <a:pt x="88" y="8"/>
                  <a:pt x="96" y="8"/>
                </a:cubicBezTo>
                <a:cubicBezTo>
                  <a:pt x="107" y="8"/>
                  <a:pt x="115" y="28"/>
                  <a:pt x="115" y="54"/>
                </a:cubicBezTo>
                <a:cubicBezTo>
                  <a:pt x="115" y="79"/>
                  <a:pt x="107" y="100"/>
                  <a:pt x="96" y="100"/>
                </a:cubicBezTo>
                <a:close/>
                <a:moveTo>
                  <a:pt x="96" y="100"/>
                </a:moveTo>
                <a:cubicBezTo>
                  <a:pt x="96" y="100"/>
                  <a:pt x="96" y="100"/>
                  <a:pt x="96" y="100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Group 28"/>
          <p:cNvGrpSpPr/>
          <p:nvPr/>
        </p:nvGrpSpPr>
        <p:grpSpPr>
          <a:xfrm>
            <a:off x="3877909" y="3572652"/>
            <a:ext cx="660517" cy="663440"/>
            <a:chOff x="4019550" y="3568701"/>
            <a:chExt cx="358775" cy="360363"/>
          </a:xfrm>
          <a:solidFill>
            <a:srgbClr val="EF6348"/>
          </a:solidFill>
        </p:grpSpPr>
        <p:sp>
          <p:nvSpPr>
            <p:cNvPr id="14" name="Freeform 105@|5FFC:0|FBC:0|LFC:16777215|LBC:16777215"/>
            <p:cNvSpPr>
              <a:spLocks noEditPoints="1"/>
            </p:cNvSpPr>
            <p:nvPr/>
          </p:nvSpPr>
          <p:spPr bwMode="auto">
            <a:xfrm>
              <a:off x="4019550" y="3568701"/>
              <a:ext cx="358775" cy="36036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31" y="46"/>
                </a:cxn>
                <a:cxn ang="0">
                  <a:pos x="36" y="68"/>
                </a:cxn>
                <a:cxn ang="0">
                  <a:pos x="4" y="100"/>
                </a:cxn>
                <a:cxn ang="0">
                  <a:pos x="4" y="100"/>
                </a:cxn>
                <a:cxn ang="0">
                  <a:pos x="0" y="109"/>
                </a:cxn>
                <a:cxn ang="0">
                  <a:pos x="13" y="123"/>
                </a:cxn>
                <a:cxn ang="0">
                  <a:pos x="23" y="119"/>
                </a:cxn>
                <a:cxn ang="0">
                  <a:pos x="23" y="119"/>
                </a:cxn>
                <a:cxn ang="0">
                  <a:pos x="55" y="87"/>
                </a:cxn>
                <a:cxn ang="0">
                  <a:pos x="77" y="92"/>
                </a:cxn>
                <a:cxn ang="0">
                  <a:pos x="123" y="46"/>
                </a:cxn>
                <a:cxn ang="0">
                  <a:pos x="77" y="0"/>
                </a:cxn>
                <a:cxn ang="0">
                  <a:pos x="18" y="114"/>
                </a:cxn>
                <a:cxn ang="0">
                  <a:pos x="13" y="116"/>
                </a:cxn>
                <a:cxn ang="0">
                  <a:pos x="7" y="109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40" y="73"/>
                </a:cxn>
                <a:cxn ang="0">
                  <a:pos x="49" y="83"/>
                </a:cxn>
                <a:cxn ang="0">
                  <a:pos x="18" y="114"/>
                </a:cxn>
                <a:cxn ang="0">
                  <a:pos x="77" y="84"/>
                </a:cxn>
                <a:cxn ang="0">
                  <a:pos x="38" y="46"/>
                </a:cxn>
                <a:cxn ang="0">
                  <a:pos x="77" y="8"/>
                </a:cxn>
                <a:cxn ang="0">
                  <a:pos x="115" y="46"/>
                </a:cxn>
                <a:cxn ang="0">
                  <a:pos x="77" y="84"/>
                </a:cxn>
                <a:cxn ang="0">
                  <a:pos x="77" y="84"/>
                </a:cxn>
                <a:cxn ang="0">
                  <a:pos x="77" y="84"/>
                </a:cxn>
              </a:cxnLst>
              <a:rect l="0" t="0" r="r" b="b"/>
              <a:pathLst>
                <a:path w="123" h="123">
                  <a:moveTo>
                    <a:pt x="77" y="0"/>
                  </a:moveTo>
                  <a:cubicBezTo>
                    <a:pt x="51" y="0"/>
                    <a:pt x="31" y="21"/>
                    <a:pt x="31" y="46"/>
                  </a:cubicBezTo>
                  <a:cubicBezTo>
                    <a:pt x="31" y="54"/>
                    <a:pt x="33" y="61"/>
                    <a:pt x="36" y="68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2"/>
                    <a:pt x="0" y="105"/>
                    <a:pt x="0" y="109"/>
                  </a:cubicBezTo>
                  <a:cubicBezTo>
                    <a:pt x="0" y="117"/>
                    <a:pt x="6" y="123"/>
                    <a:pt x="13" y="123"/>
                  </a:cubicBezTo>
                  <a:cubicBezTo>
                    <a:pt x="17" y="123"/>
                    <a:pt x="21" y="121"/>
                    <a:pt x="23" y="119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2" y="90"/>
                    <a:pt x="69" y="92"/>
                    <a:pt x="77" y="92"/>
                  </a:cubicBezTo>
                  <a:cubicBezTo>
                    <a:pt x="102" y="92"/>
                    <a:pt x="123" y="71"/>
                    <a:pt x="123" y="46"/>
                  </a:cubicBezTo>
                  <a:cubicBezTo>
                    <a:pt x="123" y="21"/>
                    <a:pt x="102" y="0"/>
                    <a:pt x="77" y="0"/>
                  </a:cubicBezTo>
                  <a:close/>
                  <a:moveTo>
                    <a:pt x="18" y="114"/>
                  </a:moveTo>
                  <a:cubicBezTo>
                    <a:pt x="17" y="115"/>
                    <a:pt x="15" y="116"/>
                    <a:pt x="13" y="116"/>
                  </a:cubicBezTo>
                  <a:cubicBezTo>
                    <a:pt x="10" y="116"/>
                    <a:pt x="7" y="113"/>
                    <a:pt x="7" y="109"/>
                  </a:cubicBezTo>
                  <a:cubicBezTo>
                    <a:pt x="7" y="107"/>
                    <a:pt x="8" y="106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42" y="77"/>
                    <a:pt x="46" y="80"/>
                    <a:pt x="49" y="83"/>
                  </a:cubicBezTo>
                  <a:lnTo>
                    <a:pt x="18" y="114"/>
                  </a:lnTo>
                  <a:close/>
                  <a:moveTo>
                    <a:pt x="77" y="84"/>
                  </a:moveTo>
                  <a:cubicBezTo>
                    <a:pt x="55" y="84"/>
                    <a:pt x="38" y="67"/>
                    <a:pt x="38" y="46"/>
                  </a:cubicBezTo>
                  <a:cubicBezTo>
                    <a:pt x="38" y="25"/>
                    <a:pt x="55" y="8"/>
                    <a:pt x="77" y="8"/>
                  </a:cubicBezTo>
                  <a:cubicBezTo>
                    <a:pt x="98" y="8"/>
                    <a:pt x="115" y="25"/>
                    <a:pt x="115" y="46"/>
                  </a:cubicBezTo>
                  <a:cubicBezTo>
                    <a:pt x="115" y="67"/>
                    <a:pt x="98" y="84"/>
                    <a:pt x="77" y="84"/>
                  </a:cubicBezTo>
                  <a:close/>
                  <a:moveTo>
                    <a:pt x="77" y="84"/>
                  </a:moveTo>
                  <a:cubicBezTo>
                    <a:pt x="77" y="84"/>
                    <a:pt x="77" y="84"/>
                    <a:pt x="77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06@|5FFC:0|FBC:0|LFC:16777215|LBC:16777215"/>
            <p:cNvSpPr>
              <a:spLocks noEditPoints="1"/>
            </p:cNvSpPr>
            <p:nvPr/>
          </p:nvSpPr>
          <p:spPr bwMode="auto">
            <a:xfrm>
              <a:off x="4165600" y="3624263"/>
              <a:ext cx="84138" cy="857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27"/>
                </a:cxn>
                <a:cxn ang="0">
                  <a:pos x="2" y="29"/>
                </a:cxn>
                <a:cxn ang="0">
                  <a:pos x="4" y="27"/>
                </a:cxn>
                <a:cxn ang="0">
                  <a:pos x="27" y="4"/>
                </a:cxn>
                <a:cxn ang="0">
                  <a:pos x="29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28"/>
                    <a:pt x="1" y="29"/>
                    <a:pt x="2" y="29"/>
                  </a:cubicBezTo>
                  <a:cubicBezTo>
                    <a:pt x="3" y="29"/>
                    <a:pt x="4" y="28"/>
                    <a:pt x="4" y="27"/>
                  </a:cubicBezTo>
                  <a:cubicBezTo>
                    <a:pt x="4" y="14"/>
                    <a:pt x="14" y="4"/>
                    <a:pt x="27" y="4"/>
                  </a:cubicBezTo>
                  <a:cubicBezTo>
                    <a:pt x="28" y="4"/>
                    <a:pt x="29" y="3"/>
                    <a:pt x="29" y="2"/>
                  </a:cubicBezTo>
                  <a:cubicBezTo>
                    <a:pt x="29" y="1"/>
                    <a:pt x="28" y="0"/>
                    <a:pt x="27" y="0"/>
                  </a:cubicBezTo>
                  <a:close/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Group 31"/>
          <p:cNvGrpSpPr/>
          <p:nvPr/>
        </p:nvGrpSpPr>
        <p:grpSpPr>
          <a:xfrm>
            <a:off x="5751448" y="3624713"/>
            <a:ext cx="665297" cy="559319"/>
            <a:chOff x="4856163" y="2736851"/>
            <a:chExt cx="358775" cy="301625"/>
          </a:xfrm>
          <a:solidFill>
            <a:srgbClr val="EF6348"/>
          </a:solidFill>
        </p:grpSpPr>
        <p:sp>
          <p:nvSpPr>
            <p:cNvPr id="17" name="Freeform 128@|5FFC:0|FBC:0|LFC:16777215|LBC:16777215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129@|5FFC:0|FBC:0|LFC:16777215|LBC:16777215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30@|5FFC:0|FBC:0|LFC:16777215|LBC:16777215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Freeform 131"/>
          <p:cNvSpPr>
            <a:spLocks noEditPoints="1"/>
          </p:cNvSpPr>
          <p:nvPr/>
        </p:nvSpPr>
        <p:spPr bwMode="auto">
          <a:xfrm>
            <a:off x="2050756" y="3640255"/>
            <a:ext cx="562960" cy="528240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153"/>
          <p:cNvSpPr>
            <a:spLocks noEditPoints="1"/>
          </p:cNvSpPr>
          <p:nvPr/>
        </p:nvSpPr>
        <p:spPr bwMode="auto">
          <a:xfrm>
            <a:off x="9531747" y="3595965"/>
            <a:ext cx="608409" cy="61682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rgbClr val="EF6348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977752" y="191170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981833" y="219760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707785" y="184611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711866" y="213201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079998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1084079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4915055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4919136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750112" y="54175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754193" y="570345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Oval 9"/>
          <p:cNvSpPr/>
          <p:nvPr/>
        </p:nvSpPr>
        <p:spPr>
          <a:xfrm>
            <a:off x="2349500" y="1316403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AutoShape 114"/>
          <p:cNvSpPr/>
          <p:nvPr/>
        </p:nvSpPr>
        <p:spPr bwMode="auto">
          <a:xfrm>
            <a:off x="2573385" y="1524248"/>
            <a:ext cx="789030" cy="78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defTabSz="171450">
              <a:defRPr/>
            </a:pPr>
            <a:endParaRPr lang="es-ES" sz="1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8" name="Oval 10"/>
          <p:cNvSpPr/>
          <p:nvPr/>
        </p:nvSpPr>
        <p:spPr>
          <a:xfrm>
            <a:off x="2349500" y="3017154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Freeform 260"/>
          <p:cNvSpPr>
            <a:spLocks noChangeArrowheads="1"/>
          </p:cNvSpPr>
          <p:nvPr/>
        </p:nvSpPr>
        <p:spPr bwMode="auto">
          <a:xfrm>
            <a:off x="2767461" y="3258681"/>
            <a:ext cx="547656" cy="730113"/>
          </a:xfrm>
          <a:custGeom>
            <a:avLst/>
            <a:gdLst>
              <a:gd name="T0" fmla="*/ 594 w 595"/>
              <a:gd name="T1" fmla="*/ 242 h 795"/>
              <a:gd name="T2" fmla="*/ 577 w 595"/>
              <a:gd name="T3" fmla="*/ 259 h 795"/>
              <a:gd name="T4" fmla="*/ 218 w 595"/>
              <a:gd name="T5" fmla="*/ 409 h 795"/>
              <a:gd name="T6" fmla="*/ 209 w 595"/>
              <a:gd name="T7" fmla="*/ 409 h 795"/>
              <a:gd name="T8" fmla="*/ 201 w 595"/>
              <a:gd name="T9" fmla="*/ 401 h 795"/>
              <a:gd name="T10" fmla="*/ 193 w 595"/>
              <a:gd name="T11" fmla="*/ 384 h 795"/>
              <a:gd name="T12" fmla="*/ 193 w 595"/>
              <a:gd name="T13" fmla="*/ 117 h 795"/>
              <a:gd name="T14" fmla="*/ 201 w 595"/>
              <a:gd name="T15" fmla="*/ 100 h 795"/>
              <a:gd name="T16" fmla="*/ 218 w 595"/>
              <a:gd name="T17" fmla="*/ 100 h 795"/>
              <a:gd name="T18" fmla="*/ 577 w 595"/>
              <a:gd name="T19" fmla="*/ 217 h 795"/>
              <a:gd name="T20" fmla="*/ 594 w 595"/>
              <a:gd name="T21" fmla="*/ 242 h 795"/>
              <a:gd name="T22" fmla="*/ 251 w 595"/>
              <a:gd name="T23" fmla="*/ 719 h 795"/>
              <a:gd name="T24" fmla="*/ 126 w 595"/>
              <a:gd name="T25" fmla="*/ 794 h 795"/>
              <a:gd name="T26" fmla="*/ 0 w 595"/>
              <a:gd name="T27" fmla="*/ 719 h 795"/>
              <a:gd name="T28" fmla="*/ 92 w 595"/>
              <a:gd name="T29" fmla="*/ 652 h 795"/>
              <a:gd name="T30" fmla="*/ 92 w 595"/>
              <a:gd name="T31" fmla="*/ 92 h 795"/>
              <a:gd name="T32" fmla="*/ 101 w 595"/>
              <a:gd name="T33" fmla="*/ 83 h 795"/>
              <a:gd name="T34" fmla="*/ 75 w 595"/>
              <a:gd name="T35" fmla="*/ 42 h 795"/>
              <a:gd name="T36" fmla="*/ 126 w 595"/>
              <a:gd name="T37" fmla="*/ 0 h 795"/>
              <a:gd name="T38" fmla="*/ 142 w 595"/>
              <a:gd name="T39" fmla="*/ 0 h 795"/>
              <a:gd name="T40" fmla="*/ 193 w 595"/>
              <a:gd name="T41" fmla="*/ 42 h 795"/>
              <a:gd name="T42" fmla="*/ 159 w 595"/>
              <a:gd name="T43" fmla="*/ 92 h 795"/>
              <a:gd name="T44" fmla="*/ 159 w 595"/>
              <a:gd name="T45" fmla="*/ 652 h 795"/>
              <a:gd name="T46" fmla="*/ 251 w 595"/>
              <a:gd name="T47" fmla="*/ 719 h 795"/>
              <a:gd name="T48" fmla="*/ 226 w 595"/>
              <a:gd name="T49" fmla="*/ 719 h 795"/>
              <a:gd name="T50" fmla="*/ 159 w 595"/>
              <a:gd name="T51" fmla="*/ 677 h 795"/>
              <a:gd name="T52" fmla="*/ 159 w 595"/>
              <a:gd name="T53" fmla="*/ 719 h 795"/>
              <a:gd name="T54" fmla="*/ 126 w 595"/>
              <a:gd name="T55" fmla="*/ 752 h 795"/>
              <a:gd name="T56" fmla="*/ 92 w 595"/>
              <a:gd name="T57" fmla="*/ 719 h 795"/>
              <a:gd name="T58" fmla="*/ 92 w 595"/>
              <a:gd name="T59" fmla="*/ 677 h 795"/>
              <a:gd name="T60" fmla="*/ 25 w 595"/>
              <a:gd name="T61" fmla="*/ 719 h 795"/>
              <a:gd name="T62" fmla="*/ 126 w 595"/>
              <a:gd name="T63" fmla="*/ 777 h 795"/>
              <a:gd name="T64" fmla="*/ 226 w 595"/>
              <a:gd name="T65" fmla="*/ 719 h 795"/>
              <a:gd name="T66" fmla="*/ 226 w 595"/>
              <a:gd name="T67" fmla="*/ 719 h 795"/>
              <a:gd name="T68" fmla="*/ 226 w 595"/>
              <a:gd name="T69" fmla="*/ 719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5" h="795">
                <a:moveTo>
                  <a:pt x="594" y="242"/>
                </a:moveTo>
                <a:cubicBezTo>
                  <a:pt x="594" y="251"/>
                  <a:pt x="586" y="259"/>
                  <a:pt x="577" y="259"/>
                </a:cubicBezTo>
                <a:cubicBezTo>
                  <a:pt x="218" y="409"/>
                  <a:pt x="218" y="409"/>
                  <a:pt x="218" y="409"/>
                </a:cubicBezTo>
                <a:lnTo>
                  <a:pt x="209" y="409"/>
                </a:lnTo>
                <a:cubicBezTo>
                  <a:pt x="209" y="409"/>
                  <a:pt x="201" y="409"/>
                  <a:pt x="201" y="401"/>
                </a:cubicBezTo>
                <a:cubicBezTo>
                  <a:pt x="193" y="401"/>
                  <a:pt x="193" y="393"/>
                  <a:pt x="193" y="384"/>
                </a:cubicBezTo>
                <a:cubicBezTo>
                  <a:pt x="193" y="117"/>
                  <a:pt x="193" y="117"/>
                  <a:pt x="193" y="117"/>
                </a:cubicBezTo>
                <a:cubicBezTo>
                  <a:pt x="193" y="108"/>
                  <a:pt x="193" y="108"/>
                  <a:pt x="201" y="100"/>
                </a:cubicBezTo>
                <a:cubicBezTo>
                  <a:pt x="201" y="100"/>
                  <a:pt x="209" y="100"/>
                  <a:pt x="218" y="100"/>
                </a:cubicBezTo>
                <a:cubicBezTo>
                  <a:pt x="577" y="217"/>
                  <a:pt x="577" y="217"/>
                  <a:pt x="577" y="217"/>
                </a:cubicBezTo>
                <a:cubicBezTo>
                  <a:pt x="586" y="225"/>
                  <a:pt x="594" y="234"/>
                  <a:pt x="594" y="242"/>
                </a:cubicBezTo>
                <a:close/>
                <a:moveTo>
                  <a:pt x="251" y="719"/>
                </a:moveTo>
                <a:cubicBezTo>
                  <a:pt x="251" y="760"/>
                  <a:pt x="193" y="794"/>
                  <a:pt x="126" y="794"/>
                </a:cubicBezTo>
                <a:cubicBezTo>
                  <a:pt x="59" y="794"/>
                  <a:pt x="0" y="760"/>
                  <a:pt x="0" y="719"/>
                </a:cubicBezTo>
                <a:cubicBezTo>
                  <a:pt x="0" y="685"/>
                  <a:pt x="42" y="660"/>
                  <a:pt x="92" y="652"/>
                </a:cubicBezTo>
                <a:cubicBezTo>
                  <a:pt x="92" y="92"/>
                  <a:pt x="92" y="92"/>
                  <a:pt x="92" y="92"/>
                </a:cubicBezTo>
                <a:lnTo>
                  <a:pt x="101" y="83"/>
                </a:lnTo>
                <a:cubicBezTo>
                  <a:pt x="84" y="75"/>
                  <a:pt x="75" y="67"/>
                  <a:pt x="75" y="42"/>
                </a:cubicBezTo>
                <a:cubicBezTo>
                  <a:pt x="75" y="16"/>
                  <a:pt x="92" y="0"/>
                  <a:pt x="126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68" y="0"/>
                  <a:pt x="193" y="16"/>
                  <a:pt x="193" y="42"/>
                </a:cubicBezTo>
                <a:cubicBezTo>
                  <a:pt x="193" y="67"/>
                  <a:pt x="176" y="83"/>
                  <a:pt x="159" y="92"/>
                </a:cubicBezTo>
                <a:cubicBezTo>
                  <a:pt x="159" y="652"/>
                  <a:pt x="159" y="652"/>
                  <a:pt x="159" y="652"/>
                </a:cubicBezTo>
                <a:cubicBezTo>
                  <a:pt x="209" y="660"/>
                  <a:pt x="251" y="685"/>
                  <a:pt x="251" y="719"/>
                </a:cubicBezTo>
                <a:close/>
                <a:moveTo>
                  <a:pt x="226" y="719"/>
                </a:moveTo>
                <a:cubicBezTo>
                  <a:pt x="226" y="702"/>
                  <a:pt x="201" y="677"/>
                  <a:pt x="159" y="677"/>
                </a:cubicBezTo>
                <a:cubicBezTo>
                  <a:pt x="159" y="719"/>
                  <a:pt x="159" y="719"/>
                  <a:pt x="159" y="719"/>
                </a:cubicBezTo>
                <a:cubicBezTo>
                  <a:pt x="159" y="736"/>
                  <a:pt x="142" y="752"/>
                  <a:pt x="126" y="752"/>
                </a:cubicBezTo>
                <a:cubicBezTo>
                  <a:pt x="109" y="752"/>
                  <a:pt x="92" y="736"/>
                  <a:pt x="92" y="719"/>
                </a:cubicBezTo>
                <a:cubicBezTo>
                  <a:pt x="92" y="677"/>
                  <a:pt x="92" y="677"/>
                  <a:pt x="92" y="677"/>
                </a:cubicBezTo>
                <a:cubicBezTo>
                  <a:pt x="59" y="677"/>
                  <a:pt x="25" y="702"/>
                  <a:pt x="25" y="719"/>
                </a:cubicBezTo>
                <a:cubicBezTo>
                  <a:pt x="25" y="752"/>
                  <a:pt x="75" y="777"/>
                  <a:pt x="126" y="777"/>
                </a:cubicBezTo>
                <a:cubicBezTo>
                  <a:pt x="184" y="777"/>
                  <a:pt x="226" y="752"/>
                  <a:pt x="226" y="719"/>
                </a:cubicBezTo>
                <a:close/>
                <a:moveTo>
                  <a:pt x="226" y="719"/>
                </a:moveTo>
                <a:lnTo>
                  <a:pt x="226" y="719"/>
                </a:lnTo>
                <a:close/>
              </a:path>
            </a:pathLst>
          </a:custGeom>
          <a:solidFill>
            <a:srgbClr val="EF6348"/>
          </a:solidFill>
          <a:ln>
            <a:noFill/>
          </a:ln>
          <a:effectLst/>
        </p:spPr>
        <p:txBody>
          <a:bodyPr wrap="none" anchor="ctr"/>
          <a:lstStyle/>
          <a:p>
            <a:pPr defTabSz="609600">
              <a:defRPr/>
            </a:pPr>
            <a:endParaRPr 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2349500" y="4723812"/>
            <a:ext cx="1219200" cy="121904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609600"/>
            <a:endParaRPr 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1" name="Group 23"/>
          <p:cNvGrpSpPr/>
          <p:nvPr/>
        </p:nvGrpSpPr>
        <p:grpSpPr>
          <a:xfrm>
            <a:off x="2721083" y="4983678"/>
            <a:ext cx="614217" cy="654835"/>
            <a:chOff x="1588" y="1588"/>
            <a:chExt cx="984250" cy="1049337"/>
          </a:xfrm>
          <a:solidFill>
            <a:srgbClr val="EF6348"/>
          </a:solidFill>
        </p:grpSpPr>
        <p:sp>
          <p:nvSpPr>
            <p:cNvPr id="12" name="Freeform 23"/>
            <p:cNvSpPr>
              <a:spLocks noEditPoints="1"/>
            </p:cNvSpPr>
            <p:nvPr/>
          </p:nvSpPr>
          <p:spPr bwMode="auto">
            <a:xfrm>
              <a:off x="592138" y="395288"/>
              <a:ext cx="393700" cy="655637"/>
            </a:xfrm>
            <a:custGeom>
              <a:avLst/>
              <a:gdLst>
                <a:gd name="T0" fmla="*/ 52 w 104"/>
                <a:gd name="T1" fmla="*/ 0 h 173"/>
                <a:gd name="T2" fmla="*/ 0 w 104"/>
                <a:gd name="T3" fmla="*/ 52 h 173"/>
                <a:gd name="T4" fmla="*/ 17 w 104"/>
                <a:gd name="T5" fmla="*/ 90 h 173"/>
                <a:gd name="T6" fmla="*/ 17 w 104"/>
                <a:gd name="T7" fmla="*/ 173 h 173"/>
                <a:gd name="T8" fmla="*/ 52 w 104"/>
                <a:gd name="T9" fmla="*/ 139 h 173"/>
                <a:gd name="T10" fmla="*/ 87 w 104"/>
                <a:gd name="T11" fmla="*/ 173 h 173"/>
                <a:gd name="T12" fmla="*/ 87 w 104"/>
                <a:gd name="T13" fmla="*/ 90 h 173"/>
                <a:gd name="T14" fmla="*/ 104 w 104"/>
                <a:gd name="T15" fmla="*/ 52 h 173"/>
                <a:gd name="T16" fmla="*/ 52 w 104"/>
                <a:gd name="T17" fmla="*/ 0 h 173"/>
                <a:gd name="T18" fmla="*/ 52 w 104"/>
                <a:gd name="T19" fmla="*/ 87 h 173"/>
                <a:gd name="T20" fmla="*/ 17 w 104"/>
                <a:gd name="T21" fmla="*/ 52 h 173"/>
                <a:gd name="T22" fmla="*/ 52 w 104"/>
                <a:gd name="T23" fmla="*/ 17 h 173"/>
                <a:gd name="T24" fmla="*/ 87 w 104"/>
                <a:gd name="T25" fmla="*/ 52 h 173"/>
                <a:gd name="T26" fmla="*/ 52 w 104"/>
                <a:gd name="T27" fmla="*/ 8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173">
                  <a:moveTo>
                    <a:pt x="52" y="0"/>
                  </a:moveTo>
                  <a:cubicBezTo>
                    <a:pt x="23" y="0"/>
                    <a:pt x="0" y="23"/>
                    <a:pt x="0" y="52"/>
                  </a:cubicBezTo>
                  <a:cubicBezTo>
                    <a:pt x="0" y="67"/>
                    <a:pt x="7" y="81"/>
                    <a:pt x="17" y="90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87" y="173"/>
                    <a:pt x="87" y="173"/>
                    <a:pt x="87" y="173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97" y="81"/>
                    <a:pt x="104" y="67"/>
                    <a:pt x="104" y="52"/>
                  </a:cubicBezTo>
                  <a:cubicBezTo>
                    <a:pt x="104" y="23"/>
                    <a:pt x="81" y="0"/>
                    <a:pt x="52" y="0"/>
                  </a:cubicBezTo>
                  <a:close/>
                  <a:moveTo>
                    <a:pt x="52" y="87"/>
                  </a:moveTo>
                  <a:cubicBezTo>
                    <a:pt x="33" y="87"/>
                    <a:pt x="17" y="71"/>
                    <a:pt x="17" y="52"/>
                  </a:cubicBezTo>
                  <a:cubicBezTo>
                    <a:pt x="17" y="33"/>
                    <a:pt x="33" y="17"/>
                    <a:pt x="52" y="17"/>
                  </a:cubicBezTo>
                  <a:cubicBezTo>
                    <a:pt x="71" y="17"/>
                    <a:pt x="87" y="33"/>
                    <a:pt x="87" y="52"/>
                  </a:cubicBezTo>
                  <a:cubicBezTo>
                    <a:pt x="87" y="71"/>
                    <a:pt x="71" y="87"/>
                    <a:pt x="52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4"/>
            <p:cNvSpPr/>
            <p:nvPr/>
          </p:nvSpPr>
          <p:spPr bwMode="auto">
            <a:xfrm>
              <a:off x="1588" y="1588"/>
              <a:ext cx="852488" cy="1049337"/>
            </a:xfrm>
            <a:custGeom>
              <a:avLst/>
              <a:gdLst>
                <a:gd name="T0" fmla="*/ 277 w 537"/>
                <a:gd name="T1" fmla="*/ 580 h 661"/>
                <a:gd name="T2" fmla="*/ 83 w 537"/>
                <a:gd name="T3" fmla="*/ 580 h 661"/>
                <a:gd name="T4" fmla="*/ 83 w 537"/>
                <a:gd name="T5" fmla="*/ 84 h 661"/>
                <a:gd name="T6" fmla="*/ 312 w 537"/>
                <a:gd name="T7" fmla="*/ 84 h 661"/>
                <a:gd name="T8" fmla="*/ 437 w 537"/>
                <a:gd name="T9" fmla="*/ 208 h 661"/>
                <a:gd name="T10" fmla="*/ 537 w 537"/>
                <a:gd name="T11" fmla="*/ 208 h 661"/>
                <a:gd name="T12" fmla="*/ 537 w 537"/>
                <a:gd name="T13" fmla="*/ 189 h 661"/>
                <a:gd name="T14" fmla="*/ 348 w 537"/>
                <a:gd name="T15" fmla="*/ 0 h 661"/>
                <a:gd name="T16" fmla="*/ 0 w 537"/>
                <a:gd name="T17" fmla="*/ 0 h 661"/>
                <a:gd name="T18" fmla="*/ 0 w 537"/>
                <a:gd name="T19" fmla="*/ 661 h 661"/>
                <a:gd name="T20" fmla="*/ 355 w 537"/>
                <a:gd name="T21" fmla="*/ 661 h 661"/>
                <a:gd name="T22" fmla="*/ 279 w 537"/>
                <a:gd name="T23" fmla="*/ 580 h 661"/>
                <a:gd name="T24" fmla="*/ 277 w 537"/>
                <a:gd name="T25" fmla="*/ 58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7" h="661">
                  <a:moveTo>
                    <a:pt x="277" y="580"/>
                  </a:moveTo>
                  <a:lnTo>
                    <a:pt x="83" y="580"/>
                  </a:lnTo>
                  <a:lnTo>
                    <a:pt x="83" y="84"/>
                  </a:lnTo>
                  <a:lnTo>
                    <a:pt x="312" y="84"/>
                  </a:lnTo>
                  <a:lnTo>
                    <a:pt x="437" y="208"/>
                  </a:lnTo>
                  <a:lnTo>
                    <a:pt x="537" y="208"/>
                  </a:lnTo>
                  <a:lnTo>
                    <a:pt x="537" y="189"/>
                  </a:lnTo>
                  <a:lnTo>
                    <a:pt x="348" y="0"/>
                  </a:lnTo>
                  <a:lnTo>
                    <a:pt x="0" y="0"/>
                  </a:lnTo>
                  <a:lnTo>
                    <a:pt x="0" y="661"/>
                  </a:lnTo>
                  <a:lnTo>
                    <a:pt x="355" y="661"/>
                  </a:lnTo>
                  <a:lnTo>
                    <a:pt x="279" y="580"/>
                  </a:lnTo>
                  <a:lnTo>
                    <a:pt x="277" y="5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198438" y="331788"/>
              <a:ext cx="330200" cy="635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198438" y="460375"/>
              <a:ext cx="330200" cy="6826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198438" y="592138"/>
              <a:ext cx="330200" cy="650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defTabSz="609600"/>
              <a:endParaRPr lang="id-ID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792585" y="1905612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3792585" y="152424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92585" y="3460598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792585" y="3079234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92585" y="5150727"/>
            <a:ext cx="6100715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792585" y="4769363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AutoShape 6"/>
          <p:cNvSpPr/>
          <p:nvPr/>
        </p:nvSpPr>
        <p:spPr bwMode="auto">
          <a:xfrm flipH="1">
            <a:off x="4654628" y="3703819"/>
            <a:ext cx="1179593" cy="1178567"/>
          </a:xfrm>
          <a:custGeom>
            <a:avLst/>
            <a:gdLst>
              <a:gd name="T0" fmla="*/ 1826419 w 21600"/>
              <a:gd name="T1" fmla="*/ 1824832 h 21600"/>
              <a:gd name="T2" fmla="*/ 1826419 w 21600"/>
              <a:gd name="T3" fmla="*/ 1824832 h 21600"/>
              <a:gd name="T4" fmla="*/ 1826419 w 21600"/>
              <a:gd name="T5" fmla="*/ 1824832 h 21600"/>
              <a:gd name="T6" fmla="*/ 1826419 w 21600"/>
              <a:gd name="T7" fmla="*/ 18248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06" y="6511"/>
                </a:moveTo>
                <a:cubicBezTo>
                  <a:pt x="5261" y="14770"/>
                  <a:pt x="12461" y="20845"/>
                  <a:pt x="21125" y="21600"/>
                </a:cubicBezTo>
                <a:cubicBezTo>
                  <a:pt x="21600" y="15922"/>
                  <a:pt x="21600" y="15922"/>
                  <a:pt x="21600" y="15922"/>
                </a:cubicBezTo>
                <a:cubicBezTo>
                  <a:pt x="15349" y="15405"/>
                  <a:pt x="10325" y="11117"/>
                  <a:pt x="8545" y="5479"/>
                </a:cubicBezTo>
                <a:cubicBezTo>
                  <a:pt x="11907" y="4844"/>
                  <a:pt x="11907" y="4844"/>
                  <a:pt x="11907" y="4844"/>
                </a:cubicBezTo>
                <a:cubicBezTo>
                  <a:pt x="4826" y="0"/>
                  <a:pt x="4826" y="0"/>
                  <a:pt x="4826" y="0"/>
                </a:cubicBezTo>
                <a:cubicBezTo>
                  <a:pt x="0" y="7107"/>
                  <a:pt x="0" y="7107"/>
                  <a:pt x="0" y="7107"/>
                </a:cubicBezTo>
                <a:lnTo>
                  <a:pt x="3006" y="65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AutoShape 8"/>
          <p:cNvSpPr/>
          <p:nvPr/>
        </p:nvSpPr>
        <p:spPr bwMode="auto">
          <a:xfrm flipH="1">
            <a:off x="3438638" y="3703819"/>
            <a:ext cx="1095520" cy="1219579"/>
          </a:xfrm>
          <a:custGeom>
            <a:avLst/>
            <a:gdLst>
              <a:gd name="T0" fmla="*/ 1696244 w 21600"/>
              <a:gd name="T1" fmla="*/ 1888332 h 21600"/>
              <a:gd name="T2" fmla="*/ 1696244 w 21600"/>
              <a:gd name="T3" fmla="*/ 1888332 h 21600"/>
              <a:gd name="T4" fmla="*/ 1696244 w 21600"/>
              <a:gd name="T5" fmla="*/ 1888332 h 21600"/>
              <a:gd name="T6" fmla="*/ 1696244 w 21600"/>
              <a:gd name="T7" fmla="*/ 18883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7114" y="18722"/>
                </a:moveTo>
                <a:cubicBezTo>
                  <a:pt x="15763" y="15845"/>
                  <a:pt x="21599" y="8402"/>
                  <a:pt x="21599" y="0"/>
                </a:cubicBezTo>
                <a:cubicBezTo>
                  <a:pt x="15507" y="0"/>
                  <a:pt x="15507" y="0"/>
                  <a:pt x="15507" y="0"/>
                </a:cubicBezTo>
                <a:cubicBezTo>
                  <a:pt x="15507" y="6061"/>
                  <a:pt x="11375" y="11279"/>
                  <a:pt x="5495" y="13428"/>
                </a:cubicBezTo>
                <a:cubicBezTo>
                  <a:pt x="4515" y="10282"/>
                  <a:pt x="4515" y="10282"/>
                  <a:pt x="4515" y="10282"/>
                </a:cubicBezTo>
                <a:cubicBezTo>
                  <a:pt x="0" y="17494"/>
                  <a:pt x="0" y="17494"/>
                  <a:pt x="0" y="17494"/>
                </a:cubicBezTo>
                <a:cubicBezTo>
                  <a:pt x="8009" y="21600"/>
                  <a:pt x="8009" y="21600"/>
                  <a:pt x="8009" y="21600"/>
                </a:cubicBezTo>
                <a:lnTo>
                  <a:pt x="7114" y="187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AutoShape 9"/>
          <p:cNvSpPr/>
          <p:nvPr/>
        </p:nvSpPr>
        <p:spPr bwMode="auto">
          <a:xfrm flipH="1">
            <a:off x="2619435" y="2402730"/>
            <a:ext cx="1215990" cy="1182156"/>
          </a:xfrm>
          <a:custGeom>
            <a:avLst/>
            <a:gdLst>
              <a:gd name="T0" fmla="*/ 1882775 w 21600"/>
              <a:gd name="T1" fmla="*/ 1887972 h 21265"/>
              <a:gd name="T2" fmla="*/ 1882775 w 21600"/>
              <a:gd name="T3" fmla="*/ 1887972 h 21265"/>
              <a:gd name="T4" fmla="*/ 1882775 w 21600"/>
              <a:gd name="T5" fmla="*/ 1887972 h 21265"/>
              <a:gd name="T6" fmla="*/ 1882775 w 21600"/>
              <a:gd name="T7" fmla="*/ 1887972 h 21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65">
                <a:moveTo>
                  <a:pt x="2762" y="13987"/>
                </a:moveTo>
                <a:cubicBezTo>
                  <a:pt x="5908" y="5308"/>
                  <a:pt x="13389" y="-335"/>
                  <a:pt x="21599" y="15"/>
                </a:cubicBezTo>
                <a:cubicBezTo>
                  <a:pt x="21369" y="6164"/>
                  <a:pt x="21369" y="6164"/>
                  <a:pt x="21369" y="6164"/>
                </a:cubicBezTo>
                <a:cubicBezTo>
                  <a:pt x="15461" y="5930"/>
                  <a:pt x="10205" y="9939"/>
                  <a:pt x="7865" y="15816"/>
                </a:cubicBezTo>
                <a:cubicBezTo>
                  <a:pt x="10934" y="16944"/>
                  <a:pt x="10934" y="16944"/>
                  <a:pt x="10934" y="16944"/>
                </a:cubicBezTo>
                <a:cubicBezTo>
                  <a:pt x="3683" y="21264"/>
                  <a:pt x="3683" y="21264"/>
                  <a:pt x="3683" y="21264"/>
                </a:cubicBezTo>
                <a:cubicBezTo>
                  <a:pt x="0" y="12975"/>
                  <a:pt x="0" y="12975"/>
                  <a:pt x="0" y="12975"/>
                </a:cubicBezTo>
                <a:lnTo>
                  <a:pt x="2762" y="13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AutoShape 10"/>
          <p:cNvSpPr/>
          <p:nvPr/>
        </p:nvSpPr>
        <p:spPr bwMode="auto">
          <a:xfrm flipH="1">
            <a:off x="1283999" y="2397092"/>
            <a:ext cx="1218552" cy="1187794"/>
          </a:xfrm>
          <a:custGeom>
            <a:avLst/>
            <a:gdLst>
              <a:gd name="T0" fmla="*/ 1886744 w 21600"/>
              <a:gd name="T1" fmla="*/ 1839119 h 21600"/>
              <a:gd name="T2" fmla="*/ 1886744 w 21600"/>
              <a:gd name="T3" fmla="*/ 1839119 h 21600"/>
              <a:gd name="T4" fmla="*/ 1886744 w 21600"/>
              <a:gd name="T5" fmla="*/ 1839119 h 21600"/>
              <a:gd name="T6" fmla="*/ 1886744 w 21600"/>
              <a:gd name="T7" fmla="*/ 18391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7161" y="2832"/>
                </a:moveTo>
                <a:cubicBezTo>
                  <a:pt x="15778" y="5744"/>
                  <a:pt x="21600" y="13180"/>
                  <a:pt x="21600" y="21600"/>
                </a:cubicBezTo>
                <a:cubicBezTo>
                  <a:pt x="15548" y="21600"/>
                  <a:pt x="15548" y="21600"/>
                  <a:pt x="15548" y="21600"/>
                </a:cubicBezTo>
                <a:cubicBezTo>
                  <a:pt x="15510" y="15540"/>
                  <a:pt x="11374" y="10308"/>
                  <a:pt x="5514" y="8144"/>
                </a:cubicBezTo>
                <a:cubicBezTo>
                  <a:pt x="4557" y="11331"/>
                  <a:pt x="4557" y="11331"/>
                  <a:pt x="4557" y="11331"/>
                </a:cubicBezTo>
                <a:cubicBezTo>
                  <a:pt x="0" y="4091"/>
                  <a:pt x="0" y="4091"/>
                  <a:pt x="0" y="4091"/>
                </a:cubicBezTo>
                <a:cubicBezTo>
                  <a:pt x="8004" y="0"/>
                  <a:pt x="8004" y="0"/>
                  <a:pt x="8004" y="0"/>
                </a:cubicBezTo>
                <a:lnTo>
                  <a:pt x="7161" y="28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AutoShape 7"/>
          <p:cNvSpPr/>
          <p:nvPr/>
        </p:nvSpPr>
        <p:spPr bwMode="auto">
          <a:xfrm flipH="1">
            <a:off x="4687437" y="2366845"/>
            <a:ext cx="1095520" cy="1218041"/>
          </a:xfrm>
          <a:custGeom>
            <a:avLst/>
            <a:gdLst>
              <a:gd name="T0" fmla="*/ 1696244 w 21600"/>
              <a:gd name="T1" fmla="*/ 1885950 h 21600"/>
              <a:gd name="T2" fmla="*/ 1696244 w 21600"/>
              <a:gd name="T3" fmla="*/ 1885950 h 21600"/>
              <a:gd name="T4" fmla="*/ 1696244 w 21600"/>
              <a:gd name="T5" fmla="*/ 1885950 h 21600"/>
              <a:gd name="T6" fmla="*/ 1696244 w 21600"/>
              <a:gd name="T7" fmla="*/ 18859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4485" y="2877"/>
                </a:moveTo>
                <a:cubicBezTo>
                  <a:pt x="5836" y="5754"/>
                  <a:pt x="0" y="13197"/>
                  <a:pt x="0" y="21599"/>
                </a:cubicBezTo>
                <a:cubicBezTo>
                  <a:pt x="6049" y="21599"/>
                  <a:pt x="6049" y="21599"/>
                  <a:pt x="6049" y="21599"/>
                </a:cubicBezTo>
                <a:cubicBezTo>
                  <a:pt x="6049" y="15538"/>
                  <a:pt x="10224" y="10320"/>
                  <a:pt x="16104" y="8171"/>
                </a:cubicBezTo>
                <a:cubicBezTo>
                  <a:pt x="17084" y="11356"/>
                  <a:pt x="17084" y="11356"/>
                  <a:pt x="17084" y="11356"/>
                </a:cubicBezTo>
                <a:cubicBezTo>
                  <a:pt x="21599" y="4105"/>
                  <a:pt x="21599" y="4105"/>
                  <a:pt x="21599" y="4105"/>
                </a:cubicBezTo>
                <a:cubicBezTo>
                  <a:pt x="13590" y="0"/>
                  <a:pt x="13590" y="0"/>
                  <a:pt x="13590" y="0"/>
                </a:cubicBezTo>
                <a:lnTo>
                  <a:pt x="14485" y="28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AutoShape 11"/>
          <p:cNvSpPr/>
          <p:nvPr/>
        </p:nvSpPr>
        <p:spPr bwMode="auto">
          <a:xfrm flipH="1">
            <a:off x="1167629" y="3703819"/>
            <a:ext cx="1186769" cy="1222142"/>
          </a:xfrm>
          <a:custGeom>
            <a:avLst/>
            <a:gdLst>
              <a:gd name="T0" fmla="*/ 1837532 w 21600"/>
              <a:gd name="T1" fmla="*/ 1892300 h 21600"/>
              <a:gd name="T2" fmla="*/ 1837532 w 21600"/>
              <a:gd name="T3" fmla="*/ 1892300 h 21600"/>
              <a:gd name="T4" fmla="*/ 1837532 w 21600"/>
              <a:gd name="T5" fmla="*/ 1892300 h 21600"/>
              <a:gd name="T6" fmla="*/ 1837532 w 21600"/>
              <a:gd name="T7" fmla="*/ 1892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767" y="7123"/>
                </a:moveTo>
                <a:cubicBezTo>
                  <a:pt x="15895" y="15778"/>
                  <a:pt x="8419" y="21600"/>
                  <a:pt x="0" y="21600"/>
                </a:cubicBezTo>
                <a:cubicBezTo>
                  <a:pt x="0" y="15510"/>
                  <a:pt x="0" y="15510"/>
                  <a:pt x="0" y="15510"/>
                </a:cubicBezTo>
                <a:cubicBezTo>
                  <a:pt x="6059" y="15510"/>
                  <a:pt x="11291" y="11374"/>
                  <a:pt x="13455" y="5514"/>
                </a:cubicBezTo>
                <a:cubicBezTo>
                  <a:pt x="10268" y="4557"/>
                  <a:pt x="10268" y="4557"/>
                  <a:pt x="10268" y="4557"/>
                </a:cubicBezTo>
                <a:cubicBezTo>
                  <a:pt x="17508" y="0"/>
                  <a:pt x="17508" y="0"/>
                  <a:pt x="17508" y="0"/>
                </a:cubicBezTo>
                <a:cubicBezTo>
                  <a:pt x="21599" y="8004"/>
                  <a:pt x="21599" y="8004"/>
                  <a:pt x="21599" y="8004"/>
                </a:cubicBezTo>
                <a:lnTo>
                  <a:pt x="18767" y="7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2" name="Group 259"/>
          <p:cNvGrpSpPr/>
          <p:nvPr/>
        </p:nvGrpSpPr>
        <p:grpSpPr bwMode="auto">
          <a:xfrm>
            <a:off x="4420676" y="3467304"/>
            <a:ext cx="332327" cy="396134"/>
            <a:chOff x="0" y="0"/>
            <a:chExt cx="494" cy="583"/>
          </a:xfrm>
          <a:solidFill>
            <a:schemeClr val="bg1"/>
          </a:solidFill>
        </p:grpSpPr>
        <p:sp>
          <p:nvSpPr>
            <p:cNvPr id="13" name="AutoShape 257@|5FFC:0|FBC:0|LFC:16777215|LBC:16777215"/>
            <p:cNvSpPr/>
            <p:nvPr/>
          </p:nvSpPr>
          <p:spPr bwMode="auto">
            <a:xfrm>
              <a:off x="0" y="240"/>
              <a:ext cx="494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7998" y="0"/>
                  </a:moveTo>
                  <a:lnTo>
                    <a:pt x="15701" y="0"/>
                  </a:lnTo>
                  <a:lnTo>
                    <a:pt x="15701" y="3886"/>
                  </a:lnTo>
                  <a:lnTo>
                    <a:pt x="17998" y="3886"/>
                  </a:lnTo>
                  <a:cubicBezTo>
                    <a:pt x="18495" y="3886"/>
                    <a:pt x="18899" y="4466"/>
                    <a:pt x="18899" y="5181"/>
                  </a:cubicBezTo>
                  <a:lnTo>
                    <a:pt x="18899" y="16419"/>
                  </a:lnTo>
                  <a:cubicBezTo>
                    <a:pt x="18899" y="17134"/>
                    <a:pt x="18495" y="17714"/>
                    <a:pt x="17998" y="17714"/>
                  </a:cubicBezTo>
                  <a:lnTo>
                    <a:pt x="3602" y="17714"/>
                  </a:lnTo>
                  <a:cubicBezTo>
                    <a:pt x="3105" y="17714"/>
                    <a:pt x="2701" y="17134"/>
                    <a:pt x="2701" y="16419"/>
                  </a:cubicBezTo>
                  <a:lnTo>
                    <a:pt x="2701" y="5181"/>
                  </a:lnTo>
                  <a:cubicBezTo>
                    <a:pt x="2701" y="4466"/>
                    <a:pt x="3105" y="3886"/>
                    <a:pt x="3602" y="3886"/>
                  </a:cubicBezTo>
                  <a:lnTo>
                    <a:pt x="5876" y="3886"/>
                  </a:lnTo>
                  <a:lnTo>
                    <a:pt x="5876" y="0"/>
                  </a:lnTo>
                  <a:lnTo>
                    <a:pt x="3602" y="0"/>
                  </a:lnTo>
                  <a:cubicBezTo>
                    <a:pt x="1613" y="0"/>
                    <a:pt x="0" y="2319"/>
                    <a:pt x="0" y="5181"/>
                  </a:cubicBezTo>
                  <a:lnTo>
                    <a:pt x="0" y="16419"/>
                  </a:lnTo>
                  <a:cubicBezTo>
                    <a:pt x="0" y="19280"/>
                    <a:pt x="1613" y="21600"/>
                    <a:pt x="3602" y="21600"/>
                  </a:cubicBezTo>
                  <a:lnTo>
                    <a:pt x="17998" y="21600"/>
                  </a:lnTo>
                  <a:cubicBezTo>
                    <a:pt x="19987" y="21600"/>
                    <a:pt x="21600" y="19281"/>
                    <a:pt x="21600" y="16419"/>
                  </a:cubicBezTo>
                  <a:lnTo>
                    <a:pt x="21600" y="5181"/>
                  </a:lnTo>
                  <a:cubicBezTo>
                    <a:pt x="21600" y="2320"/>
                    <a:pt x="19987" y="0"/>
                    <a:pt x="17998" y="0"/>
                  </a:cubicBezTo>
                  <a:close/>
                  <a:moveTo>
                    <a:pt x="17998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AutoShape 258@|5FFC:0|FBC:0|LFC:16777215|LBC:16777215"/>
            <p:cNvSpPr/>
            <p:nvPr/>
          </p:nvSpPr>
          <p:spPr bwMode="auto">
            <a:xfrm>
              <a:off x="88" y="0"/>
              <a:ext cx="316" cy="4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21600">
                  <a:moveTo>
                    <a:pt x="8103" y="21600"/>
                  </a:moveTo>
                  <a:lnTo>
                    <a:pt x="13498" y="21600"/>
                  </a:lnTo>
                  <a:lnTo>
                    <a:pt x="13498" y="9643"/>
                  </a:lnTo>
                  <a:lnTo>
                    <a:pt x="21600" y="9643"/>
                  </a:lnTo>
                  <a:lnTo>
                    <a:pt x="10800" y="0"/>
                  </a:lnTo>
                  <a:lnTo>
                    <a:pt x="0" y="9643"/>
                  </a:lnTo>
                  <a:lnTo>
                    <a:pt x="8103" y="9643"/>
                  </a:lnTo>
                  <a:lnTo>
                    <a:pt x="8103" y="21600"/>
                  </a:lnTo>
                  <a:close/>
                  <a:moveTo>
                    <a:pt x="8103" y="2160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259"/>
          <p:cNvGrpSpPr/>
          <p:nvPr/>
        </p:nvGrpSpPr>
        <p:grpSpPr bwMode="auto">
          <a:xfrm flipV="1">
            <a:off x="2373677" y="3594304"/>
            <a:ext cx="332327" cy="396134"/>
            <a:chOff x="0" y="0"/>
            <a:chExt cx="494" cy="583"/>
          </a:xfrm>
          <a:solidFill>
            <a:schemeClr val="bg1"/>
          </a:solidFill>
        </p:grpSpPr>
        <p:sp>
          <p:nvSpPr>
            <p:cNvPr id="16" name="AutoShape 257@|5FFC:0|FBC:0|LFC:16777215|LBC:16777215"/>
            <p:cNvSpPr/>
            <p:nvPr/>
          </p:nvSpPr>
          <p:spPr bwMode="auto">
            <a:xfrm>
              <a:off x="0" y="240"/>
              <a:ext cx="494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7998" y="0"/>
                  </a:moveTo>
                  <a:lnTo>
                    <a:pt x="15701" y="0"/>
                  </a:lnTo>
                  <a:lnTo>
                    <a:pt x="15701" y="3886"/>
                  </a:lnTo>
                  <a:lnTo>
                    <a:pt x="17998" y="3886"/>
                  </a:lnTo>
                  <a:cubicBezTo>
                    <a:pt x="18495" y="3886"/>
                    <a:pt x="18899" y="4466"/>
                    <a:pt x="18899" y="5181"/>
                  </a:cubicBezTo>
                  <a:lnTo>
                    <a:pt x="18899" y="16419"/>
                  </a:lnTo>
                  <a:cubicBezTo>
                    <a:pt x="18899" y="17134"/>
                    <a:pt x="18495" y="17714"/>
                    <a:pt x="17998" y="17714"/>
                  </a:cubicBezTo>
                  <a:lnTo>
                    <a:pt x="3602" y="17714"/>
                  </a:lnTo>
                  <a:cubicBezTo>
                    <a:pt x="3105" y="17714"/>
                    <a:pt x="2701" y="17134"/>
                    <a:pt x="2701" y="16419"/>
                  </a:cubicBezTo>
                  <a:lnTo>
                    <a:pt x="2701" y="5181"/>
                  </a:lnTo>
                  <a:cubicBezTo>
                    <a:pt x="2701" y="4466"/>
                    <a:pt x="3105" y="3886"/>
                    <a:pt x="3602" y="3886"/>
                  </a:cubicBezTo>
                  <a:lnTo>
                    <a:pt x="5876" y="3886"/>
                  </a:lnTo>
                  <a:lnTo>
                    <a:pt x="5876" y="0"/>
                  </a:lnTo>
                  <a:lnTo>
                    <a:pt x="3602" y="0"/>
                  </a:lnTo>
                  <a:cubicBezTo>
                    <a:pt x="1613" y="0"/>
                    <a:pt x="0" y="2319"/>
                    <a:pt x="0" y="5181"/>
                  </a:cubicBezTo>
                  <a:lnTo>
                    <a:pt x="0" y="16419"/>
                  </a:lnTo>
                  <a:cubicBezTo>
                    <a:pt x="0" y="19280"/>
                    <a:pt x="1613" y="21600"/>
                    <a:pt x="3602" y="21600"/>
                  </a:cubicBezTo>
                  <a:lnTo>
                    <a:pt x="17998" y="21600"/>
                  </a:lnTo>
                  <a:cubicBezTo>
                    <a:pt x="19987" y="21600"/>
                    <a:pt x="21600" y="19281"/>
                    <a:pt x="21600" y="16419"/>
                  </a:cubicBezTo>
                  <a:lnTo>
                    <a:pt x="21600" y="5181"/>
                  </a:lnTo>
                  <a:cubicBezTo>
                    <a:pt x="21600" y="2320"/>
                    <a:pt x="19987" y="0"/>
                    <a:pt x="17998" y="0"/>
                  </a:cubicBezTo>
                  <a:close/>
                  <a:moveTo>
                    <a:pt x="17998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AutoShape 258@|5FFC:0|FBC:0|LFC:16777215|LBC:16777215"/>
            <p:cNvSpPr/>
            <p:nvPr/>
          </p:nvSpPr>
          <p:spPr bwMode="auto">
            <a:xfrm>
              <a:off x="88" y="0"/>
              <a:ext cx="316" cy="4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21600">
                  <a:moveTo>
                    <a:pt x="8103" y="21600"/>
                  </a:moveTo>
                  <a:lnTo>
                    <a:pt x="13498" y="21600"/>
                  </a:lnTo>
                  <a:lnTo>
                    <a:pt x="13498" y="9643"/>
                  </a:lnTo>
                  <a:lnTo>
                    <a:pt x="21600" y="9643"/>
                  </a:lnTo>
                  <a:lnTo>
                    <a:pt x="10800" y="0"/>
                  </a:lnTo>
                  <a:lnTo>
                    <a:pt x="0" y="9643"/>
                  </a:lnTo>
                  <a:lnTo>
                    <a:pt x="8103" y="9643"/>
                  </a:lnTo>
                  <a:lnTo>
                    <a:pt x="8103" y="21600"/>
                  </a:lnTo>
                  <a:close/>
                  <a:moveTo>
                    <a:pt x="8103" y="2160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defTabSz="609600"/>
              <a:endParaRPr 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308030" y="2688795"/>
            <a:ext cx="4413310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308030" y="2243734"/>
            <a:ext cx="275287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08030" y="3860287"/>
            <a:ext cx="4413310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任意多边形 288"/>
          <p:cNvSpPr/>
          <p:nvPr/>
        </p:nvSpPr>
        <p:spPr bwMode="auto">
          <a:xfrm>
            <a:off x="4896644" y="1785146"/>
            <a:ext cx="2292350" cy="4051298"/>
          </a:xfrm>
          <a:custGeom>
            <a:avLst/>
            <a:gdLst>
              <a:gd name="connsiteX0" fmla="*/ 860179 w 2292350"/>
              <a:gd name="connsiteY0" fmla="*/ 3835398 h 4051298"/>
              <a:gd name="connsiteX1" fmla="*/ 881039 w 2292350"/>
              <a:gd name="connsiteY1" fmla="*/ 3840116 h 4051298"/>
              <a:gd name="connsiteX2" fmla="*/ 898173 w 2292350"/>
              <a:gd name="connsiteY2" fmla="*/ 3852840 h 4051298"/>
              <a:gd name="connsiteX3" fmla="*/ 909719 w 2292350"/>
              <a:gd name="connsiteY3" fmla="*/ 3871571 h 4051298"/>
              <a:gd name="connsiteX4" fmla="*/ 913921 w 2292350"/>
              <a:gd name="connsiteY4" fmla="*/ 3894371 h 4051298"/>
              <a:gd name="connsiteX5" fmla="*/ 907386 w 2292350"/>
              <a:gd name="connsiteY5" fmla="*/ 3922568 h 4051298"/>
              <a:gd name="connsiteX6" fmla="*/ 889415 w 2292350"/>
              <a:gd name="connsiteY6" fmla="*/ 3943868 h 4051298"/>
              <a:gd name="connsiteX7" fmla="*/ 899093 w 2292350"/>
              <a:gd name="connsiteY7" fmla="*/ 3945277 h 4051298"/>
              <a:gd name="connsiteX8" fmla="*/ 912162 w 2292350"/>
              <a:gd name="connsiteY8" fmla="*/ 3947027 h 4051298"/>
              <a:gd name="connsiteX9" fmla="*/ 924838 w 2292350"/>
              <a:gd name="connsiteY9" fmla="*/ 3949046 h 4051298"/>
              <a:gd name="connsiteX10" fmla="*/ 933369 w 2292350"/>
              <a:gd name="connsiteY10" fmla="*/ 3950885 h 4051298"/>
              <a:gd name="connsiteX11" fmla="*/ 942236 w 2292350"/>
              <a:gd name="connsiteY11" fmla="*/ 3956672 h 4051298"/>
              <a:gd name="connsiteX12" fmla="*/ 950456 w 2292350"/>
              <a:gd name="connsiteY12" fmla="*/ 3966857 h 4051298"/>
              <a:gd name="connsiteX13" fmla="*/ 956517 w 2292350"/>
              <a:gd name="connsiteY13" fmla="*/ 3978862 h 4051298"/>
              <a:gd name="connsiteX14" fmla="*/ 958850 w 2292350"/>
              <a:gd name="connsiteY14" fmla="*/ 3990147 h 4051298"/>
              <a:gd name="connsiteX15" fmla="*/ 958850 w 2292350"/>
              <a:gd name="connsiteY15" fmla="*/ 4043442 h 4051298"/>
              <a:gd name="connsiteX16" fmla="*/ 956043 w 2292350"/>
              <a:gd name="connsiteY16" fmla="*/ 4045371 h 4051298"/>
              <a:gd name="connsiteX17" fmla="*/ 952653 w 2292350"/>
              <a:gd name="connsiteY17" fmla="*/ 4048080 h 4051298"/>
              <a:gd name="connsiteX18" fmla="*/ 949190 w 2292350"/>
              <a:gd name="connsiteY18" fmla="*/ 4050349 h 4051298"/>
              <a:gd name="connsiteX19" fmla="*/ 946437 w 2292350"/>
              <a:gd name="connsiteY19" fmla="*/ 4051298 h 4051298"/>
              <a:gd name="connsiteX20" fmla="*/ 774312 w 2292350"/>
              <a:gd name="connsiteY20" fmla="*/ 4051298 h 4051298"/>
              <a:gd name="connsiteX21" fmla="*/ 767641 w 2292350"/>
              <a:gd name="connsiteY21" fmla="*/ 4048330 h 4051298"/>
              <a:gd name="connsiteX22" fmla="*/ 762000 w 2292350"/>
              <a:gd name="connsiteY22" fmla="*/ 4043442 h 4051298"/>
              <a:gd name="connsiteX23" fmla="*/ 762000 w 2292350"/>
              <a:gd name="connsiteY23" fmla="*/ 3990147 h 4051298"/>
              <a:gd name="connsiteX24" fmla="*/ 764305 w 2292350"/>
              <a:gd name="connsiteY24" fmla="*/ 3978862 h 4051298"/>
              <a:gd name="connsiteX25" fmla="*/ 770348 w 2292350"/>
              <a:gd name="connsiteY25" fmla="*/ 3967007 h 4051298"/>
              <a:gd name="connsiteX26" fmla="*/ 778559 w 2292350"/>
              <a:gd name="connsiteY26" fmla="*/ 3956792 h 4051298"/>
              <a:gd name="connsiteX27" fmla="*/ 787481 w 2292350"/>
              <a:gd name="connsiteY27" fmla="*/ 3950865 h 4051298"/>
              <a:gd name="connsiteX28" fmla="*/ 795747 w 2292350"/>
              <a:gd name="connsiteY28" fmla="*/ 3949016 h 4051298"/>
              <a:gd name="connsiteX29" fmla="*/ 808633 w 2292350"/>
              <a:gd name="connsiteY29" fmla="*/ 3947007 h 4051298"/>
              <a:gd name="connsiteX30" fmla="*/ 821756 w 2292350"/>
              <a:gd name="connsiteY30" fmla="*/ 3945247 h 4051298"/>
              <a:gd name="connsiteX31" fmla="*/ 831417 w 2292350"/>
              <a:gd name="connsiteY31" fmla="*/ 3943838 h 4051298"/>
              <a:gd name="connsiteX32" fmla="*/ 813281 w 2292350"/>
              <a:gd name="connsiteY32" fmla="*/ 3922718 h 4051298"/>
              <a:gd name="connsiteX33" fmla="*/ 806692 w 2292350"/>
              <a:gd name="connsiteY33" fmla="*/ 3894371 h 4051298"/>
              <a:gd name="connsiteX34" fmla="*/ 810939 w 2292350"/>
              <a:gd name="connsiteY34" fmla="*/ 3871571 h 4051298"/>
              <a:gd name="connsiteX35" fmla="*/ 822440 w 2292350"/>
              <a:gd name="connsiteY35" fmla="*/ 3852840 h 4051298"/>
              <a:gd name="connsiteX36" fmla="*/ 839391 w 2292350"/>
              <a:gd name="connsiteY36" fmla="*/ 3840116 h 4051298"/>
              <a:gd name="connsiteX37" fmla="*/ 860179 w 2292350"/>
              <a:gd name="connsiteY37" fmla="*/ 3835398 h 4051298"/>
              <a:gd name="connsiteX38" fmla="*/ 1008063 w 2292350"/>
              <a:gd name="connsiteY38" fmla="*/ 3830636 h 4051298"/>
              <a:gd name="connsiteX39" fmla="*/ 1068388 w 2292350"/>
              <a:gd name="connsiteY39" fmla="*/ 3890961 h 4051298"/>
              <a:gd name="connsiteX40" fmla="*/ 1008063 w 2292350"/>
              <a:gd name="connsiteY40" fmla="*/ 3951286 h 4051298"/>
              <a:gd name="connsiteX41" fmla="*/ 947738 w 2292350"/>
              <a:gd name="connsiteY41" fmla="*/ 3890961 h 4051298"/>
              <a:gd name="connsiteX42" fmla="*/ 736489 w 2292350"/>
              <a:gd name="connsiteY42" fmla="*/ 3829048 h 4051298"/>
              <a:gd name="connsiteX43" fmla="*/ 745910 w 2292350"/>
              <a:gd name="connsiteY43" fmla="*/ 3831268 h 4051298"/>
              <a:gd name="connsiteX44" fmla="*/ 753647 w 2292350"/>
              <a:gd name="connsiteY44" fmla="*/ 3837256 h 4051298"/>
              <a:gd name="connsiteX45" fmla="*/ 758862 w 2292350"/>
              <a:gd name="connsiteY45" fmla="*/ 3846071 h 4051298"/>
              <a:gd name="connsiteX46" fmla="*/ 760759 w 2292350"/>
              <a:gd name="connsiteY46" fmla="*/ 3856800 h 4051298"/>
              <a:gd name="connsiteX47" fmla="*/ 757808 w 2292350"/>
              <a:gd name="connsiteY47" fmla="*/ 3870069 h 4051298"/>
              <a:gd name="connsiteX48" fmla="*/ 749692 w 2292350"/>
              <a:gd name="connsiteY48" fmla="*/ 3880093 h 4051298"/>
              <a:gd name="connsiteX49" fmla="*/ 754063 w 2292350"/>
              <a:gd name="connsiteY49" fmla="*/ 3880756 h 4051298"/>
              <a:gd name="connsiteX50" fmla="*/ 759965 w 2292350"/>
              <a:gd name="connsiteY50" fmla="*/ 3881579 h 4051298"/>
              <a:gd name="connsiteX51" fmla="*/ 765690 w 2292350"/>
              <a:gd name="connsiteY51" fmla="*/ 3882529 h 4051298"/>
              <a:gd name="connsiteX52" fmla="*/ 769542 w 2292350"/>
              <a:gd name="connsiteY52" fmla="*/ 3883395 h 4051298"/>
              <a:gd name="connsiteX53" fmla="*/ 773547 w 2292350"/>
              <a:gd name="connsiteY53" fmla="*/ 3886118 h 4051298"/>
              <a:gd name="connsiteX54" fmla="*/ 777259 w 2292350"/>
              <a:gd name="connsiteY54" fmla="*/ 3890911 h 4051298"/>
              <a:gd name="connsiteX55" fmla="*/ 779996 w 2292350"/>
              <a:gd name="connsiteY55" fmla="*/ 3896561 h 4051298"/>
              <a:gd name="connsiteX56" fmla="*/ 781050 w 2292350"/>
              <a:gd name="connsiteY56" fmla="*/ 3901871 h 4051298"/>
              <a:gd name="connsiteX57" fmla="*/ 781050 w 2292350"/>
              <a:gd name="connsiteY57" fmla="*/ 3926951 h 4051298"/>
              <a:gd name="connsiteX58" fmla="*/ 779782 w 2292350"/>
              <a:gd name="connsiteY58" fmla="*/ 3927859 h 4051298"/>
              <a:gd name="connsiteX59" fmla="*/ 778251 w 2292350"/>
              <a:gd name="connsiteY59" fmla="*/ 3929134 h 4051298"/>
              <a:gd name="connsiteX60" fmla="*/ 776687 w 2292350"/>
              <a:gd name="connsiteY60" fmla="*/ 3930201 h 4051298"/>
              <a:gd name="connsiteX61" fmla="*/ 775444 w 2292350"/>
              <a:gd name="connsiteY61" fmla="*/ 3930648 h 4051298"/>
              <a:gd name="connsiteX62" fmla="*/ 697710 w 2292350"/>
              <a:gd name="connsiteY62" fmla="*/ 3930648 h 4051298"/>
              <a:gd name="connsiteX63" fmla="*/ 694697 w 2292350"/>
              <a:gd name="connsiteY63" fmla="*/ 3929251 h 4051298"/>
              <a:gd name="connsiteX64" fmla="*/ 692150 w 2292350"/>
              <a:gd name="connsiteY64" fmla="*/ 3926951 h 4051298"/>
              <a:gd name="connsiteX65" fmla="*/ 692150 w 2292350"/>
              <a:gd name="connsiteY65" fmla="*/ 3901871 h 4051298"/>
              <a:gd name="connsiteX66" fmla="*/ 693191 w 2292350"/>
              <a:gd name="connsiteY66" fmla="*/ 3896561 h 4051298"/>
              <a:gd name="connsiteX67" fmla="*/ 695920 w 2292350"/>
              <a:gd name="connsiteY67" fmla="*/ 3890982 h 4051298"/>
              <a:gd name="connsiteX68" fmla="*/ 699628 w 2292350"/>
              <a:gd name="connsiteY68" fmla="*/ 3886175 h 4051298"/>
              <a:gd name="connsiteX69" fmla="*/ 703657 w 2292350"/>
              <a:gd name="connsiteY69" fmla="*/ 3883385 h 4051298"/>
              <a:gd name="connsiteX70" fmla="*/ 707390 w 2292350"/>
              <a:gd name="connsiteY70" fmla="*/ 3882515 h 4051298"/>
              <a:gd name="connsiteX71" fmla="*/ 713210 w 2292350"/>
              <a:gd name="connsiteY71" fmla="*/ 3881570 h 4051298"/>
              <a:gd name="connsiteX72" fmla="*/ 719137 w 2292350"/>
              <a:gd name="connsiteY72" fmla="*/ 3880742 h 4051298"/>
              <a:gd name="connsiteX73" fmla="*/ 723499 w 2292350"/>
              <a:gd name="connsiteY73" fmla="*/ 3880079 h 4051298"/>
              <a:gd name="connsiteX74" fmla="*/ 715309 w 2292350"/>
              <a:gd name="connsiteY74" fmla="*/ 3870140 h 4051298"/>
              <a:gd name="connsiteX75" fmla="*/ 712333 w 2292350"/>
              <a:gd name="connsiteY75" fmla="*/ 3856800 h 4051298"/>
              <a:gd name="connsiteX76" fmla="*/ 714251 w 2292350"/>
              <a:gd name="connsiteY76" fmla="*/ 3846071 h 4051298"/>
              <a:gd name="connsiteX77" fmla="*/ 719445 w 2292350"/>
              <a:gd name="connsiteY77" fmla="*/ 3837256 h 4051298"/>
              <a:gd name="connsiteX78" fmla="*/ 727101 w 2292350"/>
              <a:gd name="connsiteY78" fmla="*/ 3831268 h 4051298"/>
              <a:gd name="connsiteX79" fmla="*/ 736489 w 2292350"/>
              <a:gd name="connsiteY79" fmla="*/ 3829048 h 4051298"/>
              <a:gd name="connsiteX80" fmla="*/ 1223963 w 2292350"/>
              <a:gd name="connsiteY80" fmla="*/ 3817936 h 4051298"/>
              <a:gd name="connsiteX81" fmla="*/ 1322388 w 2292350"/>
              <a:gd name="connsiteY81" fmla="*/ 3916361 h 4051298"/>
              <a:gd name="connsiteX82" fmla="*/ 1223963 w 2292350"/>
              <a:gd name="connsiteY82" fmla="*/ 4014786 h 4051298"/>
              <a:gd name="connsiteX83" fmla="*/ 1125538 w 2292350"/>
              <a:gd name="connsiteY83" fmla="*/ 3916361 h 4051298"/>
              <a:gd name="connsiteX84" fmla="*/ 1028589 w 2292350"/>
              <a:gd name="connsiteY84" fmla="*/ 3702048 h 4051298"/>
              <a:gd name="connsiteX85" fmla="*/ 1038010 w 2292350"/>
              <a:gd name="connsiteY85" fmla="*/ 3704268 h 4051298"/>
              <a:gd name="connsiteX86" fmla="*/ 1045748 w 2292350"/>
              <a:gd name="connsiteY86" fmla="*/ 3710256 h 4051298"/>
              <a:gd name="connsiteX87" fmla="*/ 1050962 w 2292350"/>
              <a:gd name="connsiteY87" fmla="*/ 3719071 h 4051298"/>
              <a:gd name="connsiteX88" fmla="*/ 1052860 w 2292350"/>
              <a:gd name="connsiteY88" fmla="*/ 3729800 h 4051298"/>
              <a:gd name="connsiteX89" fmla="*/ 1049909 w 2292350"/>
              <a:gd name="connsiteY89" fmla="*/ 3743069 h 4051298"/>
              <a:gd name="connsiteX90" fmla="*/ 1041792 w 2292350"/>
              <a:gd name="connsiteY90" fmla="*/ 3753093 h 4051298"/>
              <a:gd name="connsiteX91" fmla="*/ 1046163 w 2292350"/>
              <a:gd name="connsiteY91" fmla="*/ 3753756 h 4051298"/>
              <a:gd name="connsiteX92" fmla="*/ 1052065 w 2292350"/>
              <a:gd name="connsiteY92" fmla="*/ 3754579 h 4051298"/>
              <a:gd name="connsiteX93" fmla="*/ 1057790 w 2292350"/>
              <a:gd name="connsiteY93" fmla="*/ 3755529 h 4051298"/>
              <a:gd name="connsiteX94" fmla="*/ 1061643 w 2292350"/>
              <a:gd name="connsiteY94" fmla="*/ 3756395 h 4051298"/>
              <a:gd name="connsiteX95" fmla="*/ 1065647 w 2292350"/>
              <a:gd name="connsiteY95" fmla="*/ 3759118 h 4051298"/>
              <a:gd name="connsiteX96" fmla="*/ 1069360 w 2292350"/>
              <a:gd name="connsiteY96" fmla="*/ 3763911 h 4051298"/>
              <a:gd name="connsiteX97" fmla="*/ 1072097 w 2292350"/>
              <a:gd name="connsiteY97" fmla="*/ 3769561 h 4051298"/>
              <a:gd name="connsiteX98" fmla="*/ 1073150 w 2292350"/>
              <a:gd name="connsiteY98" fmla="*/ 3774871 h 4051298"/>
              <a:gd name="connsiteX99" fmla="*/ 1073150 w 2292350"/>
              <a:gd name="connsiteY99" fmla="*/ 3799951 h 4051298"/>
              <a:gd name="connsiteX100" fmla="*/ 1071883 w 2292350"/>
              <a:gd name="connsiteY100" fmla="*/ 3800859 h 4051298"/>
              <a:gd name="connsiteX101" fmla="*/ 1070352 w 2292350"/>
              <a:gd name="connsiteY101" fmla="*/ 3802134 h 4051298"/>
              <a:gd name="connsiteX102" fmla="*/ 1068788 w 2292350"/>
              <a:gd name="connsiteY102" fmla="*/ 3803201 h 4051298"/>
              <a:gd name="connsiteX103" fmla="*/ 1067545 w 2292350"/>
              <a:gd name="connsiteY103" fmla="*/ 3803648 h 4051298"/>
              <a:gd name="connsiteX104" fmla="*/ 989811 w 2292350"/>
              <a:gd name="connsiteY104" fmla="*/ 3803648 h 4051298"/>
              <a:gd name="connsiteX105" fmla="*/ 986798 w 2292350"/>
              <a:gd name="connsiteY105" fmla="*/ 3802251 h 4051298"/>
              <a:gd name="connsiteX106" fmla="*/ 984250 w 2292350"/>
              <a:gd name="connsiteY106" fmla="*/ 3799951 h 4051298"/>
              <a:gd name="connsiteX107" fmla="*/ 984250 w 2292350"/>
              <a:gd name="connsiteY107" fmla="*/ 3774871 h 4051298"/>
              <a:gd name="connsiteX108" fmla="*/ 985292 w 2292350"/>
              <a:gd name="connsiteY108" fmla="*/ 3769561 h 4051298"/>
              <a:gd name="connsiteX109" fmla="*/ 988020 w 2292350"/>
              <a:gd name="connsiteY109" fmla="*/ 3763982 h 4051298"/>
              <a:gd name="connsiteX110" fmla="*/ 991729 w 2292350"/>
              <a:gd name="connsiteY110" fmla="*/ 3759175 h 4051298"/>
              <a:gd name="connsiteX111" fmla="*/ 995758 w 2292350"/>
              <a:gd name="connsiteY111" fmla="*/ 3756385 h 4051298"/>
              <a:gd name="connsiteX112" fmla="*/ 999491 w 2292350"/>
              <a:gd name="connsiteY112" fmla="*/ 3755515 h 4051298"/>
              <a:gd name="connsiteX113" fmla="*/ 1005310 w 2292350"/>
              <a:gd name="connsiteY113" fmla="*/ 3754570 h 4051298"/>
              <a:gd name="connsiteX114" fmla="*/ 1011237 w 2292350"/>
              <a:gd name="connsiteY114" fmla="*/ 3753742 h 4051298"/>
              <a:gd name="connsiteX115" fmla="*/ 1015600 w 2292350"/>
              <a:gd name="connsiteY115" fmla="*/ 3753079 h 4051298"/>
              <a:gd name="connsiteX116" fmla="*/ 1007410 w 2292350"/>
              <a:gd name="connsiteY116" fmla="*/ 3743140 h 4051298"/>
              <a:gd name="connsiteX117" fmla="*/ 1004434 w 2292350"/>
              <a:gd name="connsiteY117" fmla="*/ 3729800 h 4051298"/>
              <a:gd name="connsiteX118" fmla="*/ 1006352 w 2292350"/>
              <a:gd name="connsiteY118" fmla="*/ 3719071 h 4051298"/>
              <a:gd name="connsiteX119" fmla="*/ 1011546 w 2292350"/>
              <a:gd name="connsiteY119" fmla="*/ 3710256 h 4051298"/>
              <a:gd name="connsiteX120" fmla="*/ 1019201 w 2292350"/>
              <a:gd name="connsiteY120" fmla="*/ 3704268 h 4051298"/>
              <a:gd name="connsiteX121" fmla="*/ 1028589 w 2292350"/>
              <a:gd name="connsiteY121" fmla="*/ 3702048 h 4051298"/>
              <a:gd name="connsiteX122" fmla="*/ 822158 w 2292350"/>
              <a:gd name="connsiteY122" fmla="*/ 3632198 h 4051298"/>
              <a:gd name="connsiteX123" fmla="*/ 836289 w 2292350"/>
              <a:gd name="connsiteY123" fmla="*/ 3635389 h 4051298"/>
              <a:gd name="connsiteX124" fmla="*/ 847896 w 2292350"/>
              <a:gd name="connsiteY124" fmla="*/ 3643997 h 4051298"/>
              <a:gd name="connsiteX125" fmla="*/ 855718 w 2292350"/>
              <a:gd name="connsiteY125" fmla="*/ 3656668 h 4051298"/>
              <a:gd name="connsiteX126" fmla="*/ 858564 w 2292350"/>
              <a:gd name="connsiteY126" fmla="*/ 3672091 h 4051298"/>
              <a:gd name="connsiteX127" fmla="*/ 854137 w 2292350"/>
              <a:gd name="connsiteY127" fmla="*/ 3691165 h 4051298"/>
              <a:gd name="connsiteX128" fmla="*/ 841963 w 2292350"/>
              <a:gd name="connsiteY128" fmla="*/ 3705575 h 4051298"/>
              <a:gd name="connsiteX129" fmla="*/ 848519 w 2292350"/>
              <a:gd name="connsiteY129" fmla="*/ 3706528 h 4051298"/>
              <a:gd name="connsiteX130" fmla="*/ 857372 w 2292350"/>
              <a:gd name="connsiteY130" fmla="*/ 3707712 h 4051298"/>
              <a:gd name="connsiteX131" fmla="*/ 865960 w 2292350"/>
              <a:gd name="connsiteY131" fmla="*/ 3709077 h 4051298"/>
              <a:gd name="connsiteX132" fmla="*/ 871738 w 2292350"/>
              <a:gd name="connsiteY132" fmla="*/ 3710321 h 4051298"/>
              <a:gd name="connsiteX133" fmla="*/ 877745 w 2292350"/>
              <a:gd name="connsiteY133" fmla="*/ 3714236 h 4051298"/>
              <a:gd name="connsiteX134" fmla="*/ 883314 w 2292350"/>
              <a:gd name="connsiteY134" fmla="*/ 3721126 h 4051298"/>
              <a:gd name="connsiteX135" fmla="*/ 887419 w 2292350"/>
              <a:gd name="connsiteY135" fmla="*/ 3729247 h 4051298"/>
              <a:gd name="connsiteX136" fmla="*/ 889000 w 2292350"/>
              <a:gd name="connsiteY136" fmla="*/ 3736881 h 4051298"/>
              <a:gd name="connsiteX137" fmla="*/ 889000 w 2292350"/>
              <a:gd name="connsiteY137" fmla="*/ 3772934 h 4051298"/>
              <a:gd name="connsiteX138" fmla="*/ 887098 w 2292350"/>
              <a:gd name="connsiteY138" fmla="*/ 3774239 h 4051298"/>
              <a:gd name="connsiteX139" fmla="*/ 884802 w 2292350"/>
              <a:gd name="connsiteY139" fmla="*/ 3776071 h 4051298"/>
              <a:gd name="connsiteX140" fmla="*/ 882456 w 2292350"/>
              <a:gd name="connsiteY140" fmla="*/ 3777606 h 4051298"/>
              <a:gd name="connsiteX141" fmla="*/ 880591 w 2292350"/>
              <a:gd name="connsiteY141" fmla="*/ 3778248 h 4051298"/>
              <a:gd name="connsiteX142" fmla="*/ 763990 w 2292350"/>
              <a:gd name="connsiteY142" fmla="*/ 3778248 h 4051298"/>
              <a:gd name="connsiteX143" fmla="*/ 759471 w 2292350"/>
              <a:gd name="connsiteY143" fmla="*/ 3776240 h 4051298"/>
              <a:gd name="connsiteX144" fmla="*/ 755650 w 2292350"/>
              <a:gd name="connsiteY144" fmla="*/ 3772934 h 4051298"/>
              <a:gd name="connsiteX145" fmla="*/ 755650 w 2292350"/>
              <a:gd name="connsiteY145" fmla="*/ 3736881 h 4051298"/>
              <a:gd name="connsiteX146" fmla="*/ 757212 w 2292350"/>
              <a:gd name="connsiteY146" fmla="*/ 3729247 h 4051298"/>
              <a:gd name="connsiteX147" fmla="*/ 761305 w 2292350"/>
              <a:gd name="connsiteY147" fmla="*/ 3721228 h 4051298"/>
              <a:gd name="connsiteX148" fmla="*/ 766867 w 2292350"/>
              <a:gd name="connsiteY148" fmla="*/ 3714318 h 4051298"/>
              <a:gd name="connsiteX149" fmla="*/ 772911 w 2292350"/>
              <a:gd name="connsiteY149" fmla="*/ 3710308 h 4051298"/>
              <a:gd name="connsiteX150" fmla="*/ 778511 w 2292350"/>
              <a:gd name="connsiteY150" fmla="*/ 3709057 h 4051298"/>
              <a:gd name="connsiteX151" fmla="*/ 787240 w 2292350"/>
              <a:gd name="connsiteY151" fmla="*/ 3707698 h 4051298"/>
              <a:gd name="connsiteX152" fmla="*/ 796130 w 2292350"/>
              <a:gd name="connsiteY152" fmla="*/ 3706508 h 4051298"/>
              <a:gd name="connsiteX153" fmla="*/ 802674 w 2292350"/>
              <a:gd name="connsiteY153" fmla="*/ 3705555 h 4051298"/>
              <a:gd name="connsiteX154" fmla="*/ 790389 w 2292350"/>
              <a:gd name="connsiteY154" fmla="*/ 3691267 h 4051298"/>
              <a:gd name="connsiteX155" fmla="*/ 785925 w 2292350"/>
              <a:gd name="connsiteY155" fmla="*/ 3672091 h 4051298"/>
              <a:gd name="connsiteX156" fmla="*/ 788802 w 2292350"/>
              <a:gd name="connsiteY156" fmla="*/ 3656668 h 4051298"/>
              <a:gd name="connsiteX157" fmla="*/ 796593 w 2292350"/>
              <a:gd name="connsiteY157" fmla="*/ 3643997 h 4051298"/>
              <a:gd name="connsiteX158" fmla="*/ 808076 w 2292350"/>
              <a:gd name="connsiteY158" fmla="*/ 3635389 h 4051298"/>
              <a:gd name="connsiteX159" fmla="*/ 822158 w 2292350"/>
              <a:gd name="connsiteY159" fmla="*/ 3632198 h 4051298"/>
              <a:gd name="connsiteX160" fmla="*/ 711089 w 2292350"/>
              <a:gd name="connsiteY160" fmla="*/ 3568698 h 4051298"/>
              <a:gd name="connsiteX161" fmla="*/ 720510 w 2292350"/>
              <a:gd name="connsiteY161" fmla="*/ 3570918 h 4051298"/>
              <a:gd name="connsiteX162" fmla="*/ 728247 w 2292350"/>
              <a:gd name="connsiteY162" fmla="*/ 3576906 h 4051298"/>
              <a:gd name="connsiteX163" fmla="*/ 733462 w 2292350"/>
              <a:gd name="connsiteY163" fmla="*/ 3585720 h 4051298"/>
              <a:gd name="connsiteX164" fmla="*/ 735359 w 2292350"/>
              <a:gd name="connsiteY164" fmla="*/ 3596450 h 4051298"/>
              <a:gd name="connsiteX165" fmla="*/ 732408 w 2292350"/>
              <a:gd name="connsiteY165" fmla="*/ 3609719 h 4051298"/>
              <a:gd name="connsiteX166" fmla="*/ 724292 w 2292350"/>
              <a:gd name="connsiteY166" fmla="*/ 3619742 h 4051298"/>
              <a:gd name="connsiteX167" fmla="*/ 728663 w 2292350"/>
              <a:gd name="connsiteY167" fmla="*/ 3620406 h 4051298"/>
              <a:gd name="connsiteX168" fmla="*/ 734565 w 2292350"/>
              <a:gd name="connsiteY168" fmla="*/ 3621229 h 4051298"/>
              <a:gd name="connsiteX169" fmla="*/ 740290 w 2292350"/>
              <a:gd name="connsiteY169" fmla="*/ 3622179 h 4051298"/>
              <a:gd name="connsiteX170" fmla="*/ 744142 w 2292350"/>
              <a:gd name="connsiteY170" fmla="*/ 3623044 h 4051298"/>
              <a:gd name="connsiteX171" fmla="*/ 748147 w 2292350"/>
              <a:gd name="connsiteY171" fmla="*/ 3625768 h 4051298"/>
              <a:gd name="connsiteX172" fmla="*/ 751859 w 2292350"/>
              <a:gd name="connsiteY172" fmla="*/ 3630561 h 4051298"/>
              <a:gd name="connsiteX173" fmla="*/ 754596 w 2292350"/>
              <a:gd name="connsiteY173" fmla="*/ 3636210 h 4051298"/>
              <a:gd name="connsiteX174" fmla="*/ 755650 w 2292350"/>
              <a:gd name="connsiteY174" fmla="*/ 3641520 h 4051298"/>
              <a:gd name="connsiteX175" fmla="*/ 755650 w 2292350"/>
              <a:gd name="connsiteY175" fmla="*/ 3666601 h 4051298"/>
              <a:gd name="connsiteX176" fmla="*/ 754382 w 2292350"/>
              <a:gd name="connsiteY176" fmla="*/ 3667508 h 4051298"/>
              <a:gd name="connsiteX177" fmla="*/ 752851 w 2292350"/>
              <a:gd name="connsiteY177" fmla="*/ 3668783 h 4051298"/>
              <a:gd name="connsiteX178" fmla="*/ 751287 w 2292350"/>
              <a:gd name="connsiteY178" fmla="*/ 3669851 h 4051298"/>
              <a:gd name="connsiteX179" fmla="*/ 750044 w 2292350"/>
              <a:gd name="connsiteY179" fmla="*/ 3670298 h 4051298"/>
              <a:gd name="connsiteX180" fmla="*/ 672310 w 2292350"/>
              <a:gd name="connsiteY180" fmla="*/ 3670298 h 4051298"/>
              <a:gd name="connsiteX181" fmla="*/ 669297 w 2292350"/>
              <a:gd name="connsiteY181" fmla="*/ 3668901 h 4051298"/>
              <a:gd name="connsiteX182" fmla="*/ 666750 w 2292350"/>
              <a:gd name="connsiteY182" fmla="*/ 3666601 h 4051298"/>
              <a:gd name="connsiteX183" fmla="*/ 666750 w 2292350"/>
              <a:gd name="connsiteY183" fmla="*/ 3641520 h 4051298"/>
              <a:gd name="connsiteX184" fmla="*/ 667791 w 2292350"/>
              <a:gd name="connsiteY184" fmla="*/ 3636210 h 4051298"/>
              <a:gd name="connsiteX185" fmla="*/ 670520 w 2292350"/>
              <a:gd name="connsiteY185" fmla="*/ 3630631 h 4051298"/>
              <a:gd name="connsiteX186" fmla="*/ 674228 w 2292350"/>
              <a:gd name="connsiteY186" fmla="*/ 3625824 h 4051298"/>
              <a:gd name="connsiteX187" fmla="*/ 678257 w 2292350"/>
              <a:gd name="connsiteY187" fmla="*/ 3623035 h 4051298"/>
              <a:gd name="connsiteX188" fmla="*/ 681990 w 2292350"/>
              <a:gd name="connsiteY188" fmla="*/ 3622165 h 4051298"/>
              <a:gd name="connsiteX189" fmla="*/ 687810 w 2292350"/>
              <a:gd name="connsiteY189" fmla="*/ 3621219 h 4051298"/>
              <a:gd name="connsiteX190" fmla="*/ 693737 w 2292350"/>
              <a:gd name="connsiteY190" fmla="*/ 3620391 h 4051298"/>
              <a:gd name="connsiteX191" fmla="*/ 698099 w 2292350"/>
              <a:gd name="connsiteY191" fmla="*/ 3619728 h 4051298"/>
              <a:gd name="connsiteX192" fmla="*/ 689909 w 2292350"/>
              <a:gd name="connsiteY192" fmla="*/ 3609789 h 4051298"/>
              <a:gd name="connsiteX193" fmla="*/ 686933 w 2292350"/>
              <a:gd name="connsiteY193" fmla="*/ 3596450 h 4051298"/>
              <a:gd name="connsiteX194" fmla="*/ 688851 w 2292350"/>
              <a:gd name="connsiteY194" fmla="*/ 3585720 h 4051298"/>
              <a:gd name="connsiteX195" fmla="*/ 694045 w 2292350"/>
              <a:gd name="connsiteY195" fmla="*/ 3576906 h 4051298"/>
              <a:gd name="connsiteX196" fmla="*/ 701701 w 2292350"/>
              <a:gd name="connsiteY196" fmla="*/ 3570918 h 4051298"/>
              <a:gd name="connsiteX197" fmla="*/ 711089 w 2292350"/>
              <a:gd name="connsiteY197" fmla="*/ 3568698 h 4051298"/>
              <a:gd name="connsiteX198" fmla="*/ 555458 w 2292350"/>
              <a:gd name="connsiteY198" fmla="*/ 3543298 h 4051298"/>
              <a:gd name="connsiteX199" fmla="*/ 569589 w 2292350"/>
              <a:gd name="connsiteY199" fmla="*/ 3546489 h 4051298"/>
              <a:gd name="connsiteX200" fmla="*/ 581196 w 2292350"/>
              <a:gd name="connsiteY200" fmla="*/ 3555097 h 4051298"/>
              <a:gd name="connsiteX201" fmla="*/ 589018 w 2292350"/>
              <a:gd name="connsiteY201" fmla="*/ 3567768 h 4051298"/>
              <a:gd name="connsiteX202" fmla="*/ 591864 w 2292350"/>
              <a:gd name="connsiteY202" fmla="*/ 3583191 h 4051298"/>
              <a:gd name="connsiteX203" fmla="*/ 587437 w 2292350"/>
              <a:gd name="connsiteY203" fmla="*/ 3602265 h 4051298"/>
              <a:gd name="connsiteX204" fmla="*/ 575263 w 2292350"/>
              <a:gd name="connsiteY204" fmla="*/ 3616674 h 4051298"/>
              <a:gd name="connsiteX205" fmla="*/ 581819 w 2292350"/>
              <a:gd name="connsiteY205" fmla="*/ 3617628 h 4051298"/>
              <a:gd name="connsiteX206" fmla="*/ 590672 w 2292350"/>
              <a:gd name="connsiteY206" fmla="*/ 3618811 h 4051298"/>
              <a:gd name="connsiteX207" fmla="*/ 599260 w 2292350"/>
              <a:gd name="connsiteY207" fmla="*/ 3620177 h 4051298"/>
              <a:gd name="connsiteX208" fmla="*/ 605038 w 2292350"/>
              <a:gd name="connsiteY208" fmla="*/ 3621421 h 4051298"/>
              <a:gd name="connsiteX209" fmla="*/ 611045 w 2292350"/>
              <a:gd name="connsiteY209" fmla="*/ 3625336 h 4051298"/>
              <a:gd name="connsiteX210" fmla="*/ 616614 w 2292350"/>
              <a:gd name="connsiteY210" fmla="*/ 3632226 h 4051298"/>
              <a:gd name="connsiteX211" fmla="*/ 620719 w 2292350"/>
              <a:gd name="connsiteY211" fmla="*/ 3640347 h 4051298"/>
              <a:gd name="connsiteX212" fmla="*/ 622300 w 2292350"/>
              <a:gd name="connsiteY212" fmla="*/ 3647980 h 4051298"/>
              <a:gd name="connsiteX213" fmla="*/ 622300 w 2292350"/>
              <a:gd name="connsiteY213" fmla="*/ 3684033 h 4051298"/>
              <a:gd name="connsiteX214" fmla="*/ 621031 w 2292350"/>
              <a:gd name="connsiteY214" fmla="*/ 3684904 h 4051298"/>
              <a:gd name="connsiteX215" fmla="*/ 712788 w 2292350"/>
              <a:gd name="connsiteY215" fmla="*/ 3776661 h 4051298"/>
              <a:gd name="connsiteX216" fmla="*/ 614363 w 2292350"/>
              <a:gd name="connsiteY216" fmla="*/ 3875086 h 4051298"/>
              <a:gd name="connsiteX217" fmla="*/ 515938 w 2292350"/>
              <a:gd name="connsiteY217" fmla="*/ 3776661 h 4051298"/>
              <a:gd name="connsiteX218" fmla="*/ 603251 w 2292350"/>
              <a:gd name="connsiteY218" fmla="*/ 3689348 h 4051298"/>
              <a:gd name="connsiteX219" fmla="*/ 497290 w 2292350"/>
              <a:gd name="connsiteY219" fmla="*/ 3689348 h 4051298"/>
              <a:gd name="connsiteX220" fmla="*/ 492771 w 2292350"/>
              <a:gd name="connsiteY220" fmla="*/ 3687340 h 4051298"/>
              <a:gd name="connsiteX221" fmla="*/ 488950 w 2292350"/>
              <a:gd name="connsiteY221" fmla="*/ 3684033 h 4051298"/>
              <a:gd name="connsiteX222" fmla="*/ 488950 w 2292350"/>
              <a:gd name="connsiteY222" fmla="*/ 3647980 h 4051298"/>
              <a:gd name="connsiteX223" fmla="*/ 490512 w 2292350"/>
              <a:gd name="connsiteY223" fmla="*/ 3640347 h 4051298"/>
              <a:gd name="connsiteX224" fmla="*/ 494605 w 2292350"/>
              <a:gd name="connsiteY224" fmla="*/ 3632327 h 4051298"/>
              <a:gd name="connsiteX225" fmla="*/ 500167 w 2292350"/>
              <a:gd name="connsiteY225" fmla="*/ 3625417 h 4051298"/>
              <a:gd name="connsiteX226" fmla="*/ 506211 w 2292350"/>
              <a:gd name="connsiteY226" fmla="*/ 3621407 h 4051298"/>
              <a:gd name="connsiteX227" fmla="*/ 511811 w 2292350"/>
              <a:gd name="connsiteY227" fmla="*/ 3620157 h 4051298"/>
              <a:gd name="connsiteX228" fmla="*/ 520540 w 2292350"/>
              <a:gd name="connsiteY228" fmla="*/ 3618797 h 4051298"/>
              <a:gd name="connsiteX229" fmla="*/ 529430 w 2292350"/>
              <a:gd name="connsiteY229" fmla="*/ 3617607 h 4051298"/>
              <a:gd name="connsiteX230" fmla="*/ 535974 w 2292350"/>
              <a:gd name="connsiteY230" fmla="*/ 3616654 h 4051298"/>
              <a:gd name="connsiteX231" fmla="*/ 523689 w 2292350"/>
              <a:gd name="connsiteY231" fmla="*/ 3602367 h 4051298"/>
              <a:gd name="connsiteX232" fmla="*/ 519225 w 2292350"/>
              <a:gd name="connsiteY232" fmla="*/ 3583191 h 4051298"/>
              <a:gd name="connsiteX233" fmla="*/ 522102 w 2292350"/>
              <a:gd name="connsiteY233" fmla="*/ 3567768 h 4051298"/>
              <a:gd name="connsiteX234" fmla="*/ 529893 w 2292350"/>
              <a:gd name="connsiteY234" fmla="*/ 3555097 h 4051298"/>
              <a:gd name="connsiteX235" fmla="*/ 541376 w 2292350"/>
              <a:gd name="connsiteY235" fmla="*/ 3546489 h 4051298"/>
              <a:gd name="connsiteX236" fmla="*/ 555458 w 2292350"/>
              <a:gd name="connsiteY236" fmla="*/ 3543298 h 4051298"/>
              <a:gd name="connsiteX237" fmla="*/ 963613 w 2292350"/>
              <a:gd name="connsiteY237" fmla="*/ 3500436 h 4051298"/>
              <a:gd name="connsiteX238" fmla="*/ 1062038 w 2292350"/>
              <a:gd name="connsiteY238" fmla="*/ 3598861 h 4051298"/>
              <a:gd name="connsiteX239" fmla="*/ 963613 w 2292350"/>
              <a:gd name="connsiteY239" fmla="*/ 3697286 h 4051298"/>
              <a:gd name="connsiteX240" fmla="*/ 865188 w 2292350"/>
              <a:gd name="connsiteY240" fmla="*/ 3598861 h 4051298"/>
              <a:gd name="connsiteX241" fmla="*/ 836613 w 2292350"/>
              <a:gd name="connsiteY241" fmla="*/ 3424236 h 4051298"/>
              <a:gd name="connsiteX242" fmla="*/ 896938 w 2292350"/>
              <a:gd name="connsiteY242" fmla="*/ 3484561 h 4051298"/>
              <a:gd name="connsiteX243" fmla="*/ 836613 w 2292350"/>
              <a:gd name="connsiteY243" fmla="*/ 3544886 h 4051298"/>
              <a:gd name="connsiteX244" fmla="*/ 776288 w 2292350"/>
              <a:gd name="connsiteY244" fmla="*/ 3484561 h 4051298"/>
              <a:gd name="connsiteX245" fmla="*/ 1288606 w 2292350"/>
              <a:gd name="connsiteY245" fmla="*/ 3371848 h 4051298"/>
              <a:gd name="connsiteX246" fmla="*/ 1326289 w 2292350"/>
              <a:gd name="connsiteY246" fmla="*/ 3380451 h 4051298"/>
              <a:gd name="connsiteX247" fmla="*/ 1357240 w 2292350"/>
              <a:gd name="connsiteY247" fmla="*/ 3403654 h 4051298"/>
              <a:gd name="connsiteX248" fmla="*/ 1378098 w 2292350"/>
              <a:gd name="connsiteY248" fmla="*/ 3437811 h 4051298"/>
              <a:gd name="connsiteX249" fmla="*/ 1385688 w 2292350"/>
              <a:gd name="connsiteY249" fmla="*/ 3479386 h 4051298"/>
              <a:gd name="connsiteX250" fmla="*/ 1373884 w 2292350"/>
              <a:gd name="connsiteY250" fmla="*/ 3530804 h 4051298"/>
              <a:gd name="connsiteX251" fmla="*/ 1341419 w 2292350"/>
              <a:gd name="connsiteY251" fmla="*/ 3569646 h 4051298"/>
              <a:gd name="connsiteX252" fmla="*/ 1358903 w 2292350"/>
              <a:gd name="connsiteY252" fmla="*/ 3572216 h 4051298"/>
              <a:gd name="connsiteX253" fmla="*/ 1382510 w 2292350"/>
              <a:gd name="connsiteY253" fmla="*/ 3575405 h 4051298"/>
              <a:gd name="connsiteX254" fmla="*/ 1405410 w 2292350"/>
              <a:gd name="connsiteY254" fmla="*/ 3579087 h 4051298"/>
              <a:gd name="connsiteX255" fmla="*/ 1420820 w 2292350"/>
              <a:gd name="connsiteY255" fmla="*/ 3582441 h 4051298"/>
              <a:gd name="connsiteX256" fmla="*/ 1436838 w 2292350"/>
              <a:gd name="connsiteY256" fmla="*/ 3592994 h 4051298"/>
              <a:gd name="connsiteX257" fmla="*/ 1451688 w 2292350"/>
              <a:gd name="connsiteY257" fmla="*/ 3611567 h 4051298"/>
              <a:gd name="connsiteX258" fmla="*/ 1462636 w 2292350"/>
              <a:gd name="connsiteY258" fmla="*/ 3633458 h 4051298"/>
              <a:gd name="connsiteX259" fmla="*/ 1466850 w 2292350"/>
              <a:gd name="connsiteY259" fmla="*/ 3654036 h 4051298"/>
              <a:gd name="connsiteX260" fmla="*/ 1466850 w 2292350"/>
              <a:gd name="connsiteY260" fmla="*/ 3751222 h 4051298"/>
              <a:gd name="connsiteX261" fmla="*/ 1461780 w 2292350"/>
              <a:gd name="connsiteY261" fmla="*/ 3754740 h 4051298"/>
              <a:gd name="connsiteX262" fmla="*/ 1455655 w 2292350"/>
              <a:gd name="connsiteY262" fmla="*/ 3759679 h 4051298"/>
              <a:gd name="connsiteX263" fmla="*/ 1449399 w 2292350"/>
              <a:gd name="connsiteY263" fmla="*/ 3763817 h 4051298"/>
              <a:gd name="connsiteX264" fmla="*/ 1444428 w 2292350"/>
              <a:gd name="connsiteY264" fmla="*/ 3765548 h 4051298"/>
              <a:gd name="connsiteX265" fmla="*/ 1133492 w 2292350"/>
              <a:gd name="connsiteY265" fmla="*/ 3765548 h 4051298"/>
              <a:gd name="connsiteX266" fmla="*/ 1121441 w 2292350"/>
              <a:gd name="connsiteY266" fmla="*/ 3760135 h 4051298"/>
              <a:gd name="connsiteX267" fmla="*/ 1111250 w 2292350"/>
              <a:gd name="connsiteY267" fmla="*/ 3751222 h 4051298"/>
              <a:gd name="connsiteX268" fmla="*/ 1111250 w 2292350"/>
              <a:gd name="connsiteY268" fmla="*/ 3654036 h 4051298"/>
              <a:gd name="connsiteX269" fmla="*/ 1115415 w 2292350"/>
              <a:gd name="connsiteY269" fmla="*/ 3633458 h 4051298"/>
              <a:gd name="connsiteX270" fmla="*/ 1126330 w 2292350"/>
              <a:gd name="connsiteY270" fmla="*/ 3611841 h 4051298"/>
              <a:gd name="connsiteX271" fmla="*/ 1141163 w 2292350"/>
              <a:gd name="connsiteY271" fmla="*/ 3593213 h 4051298"/>
              <a:gd name="connsiteX272" fmla="*/ 1157281 w 2292350"/>
              <a:gd name="connsiteY272" fmla="*/ 3582404 h 4051298"/>
              <a:gd name="connsiteX273" fmla="*/ 1172213 w 2292350"/>
              <a:gd name="connsiteY273" fmla="*/ 3579032 h 4051298"/>
              <a:gd name="connsiteX274" fmla="*/ 1195491 w 2292350"/>
              <a:gd name="connsiteY274" fmla="*/ 3575369 h 4051298"/>
              <a:gd name="connsiteX275" fmla="*/ 1219198 w 2292350"/>
              <a:gd name="connsiteY275" fmla="*/ 3572161 h 4051298"/>
              <a:gd name="connsiteX276" fmla="*/ 1236649 w 2292350"/>
              <a:gd name="connsiteY276" fmla="*/ 3569591 h 4051298"/>
              <a:gd name="connsiteX277" fmla="*/ 1203887 w 2292350"/>
              <a:gd name="connsiteY277" fmla="*/ 3531078 h 4051298"/>
              <a:gd name="connsiteX278" fmla="*/ 1191985 w 2292350"/>
              <a:gd name="connsiteY278" fmla="*/ 3479386 h 4051298"/>
              <a:gd name="connsiteX279" fmla="*/ 1199656 w 2292350"/>
              <a:gd name="connsiteY279" fmla="*/ 3437811 h 4051298"/>
              <a:gd name="connsiteX280" fmla="*/ 1220433 w 2292350"/>
              <a:gd name="connsiteY280" fmla="*/ 3403654 h 4051298"/>
              <a:gd name="connsiteX281" fmla="*/ 1251054 w 2292350"/>
              <a:gd name="connsiteY281" fmla="*/ 3380451 h 4051298"/>
              <a:gd name="connsiteX282" fmla="*/ 1288606 w 2292350"/>
              <a:gd name="connsiteY282" fmla="*/ 3371848 h 4051298"/>
              <a:gd name="connsiteX283" fmla="*/ 1077913 w 2292350"/>
              <a:gd name="connsiteY283" fmla="*/ 3367086 h 4051298"/>
              <a:gd name="connsiteX284" fmla="*/ 1138238 w 2292350"/>
              <a:gd name="connsiteY284" fmla="*/ 3427411 h 4051298"/>
              <a:gd name="connsiteX285" fmla="*/ 1077913 w 2292350"/>
              <a:gd name="connsiteY285" fmla="*/ 3487736 h 4051298"/>
              <a:gd name="connsiteX286" fmla="*/ 1017588 w 2292350"/>
              <a:gd name="connsiteY286" fmla="*/ 3427411 h 4051298"/>
              <a:gd name="connsiteX287" fmla="*/ 625229 w 2292350"/>
              <a:gd name="connsiteY287" fmla="*/ 3289298 h 4051298"/>
              <a:gd name="connsiteX288" fmla="*/ 646089 w 2292350"/>
              <a:gd name="connsiteY288" fmla="*/ 3294016 h 4051298"/>
              <a:gd name="connsiteX289" fmla="*/ 663223 w 2292350"/>
              <a:gd name="connsiteY289" fmla="*/ 3306740 h 4051298"/>
              <a:gd name="connsiteX290" fmla="*/ 674769 w 2292350"/>
              <a:gd name="connsiteY290" fmla="*/ 3325471 h 4051298"/>
              <a:gd name="connsiteX291" fmla="*/ 678971 w 2292350"/>
              <a:gd name="connsiteY291" fmla="*/ 3348270 h 4051298"/>
              <a:gd name="connsiteX292" fmla="*/ 672436 w 2292350"/>
              <a:gd name="connsiteY292" fmla="*/ 3376467 h 4051298"/>
              <a:gd name="connsiteX293" fmla="*/ 654465 w 2292350"/>
              <a:gd name="connsiteY293" fmla="*/ 3397768 h 4051298"/>
              <a:gd name="connsiteX294" fmla="*/ 664143 w 2292350"/>
              <a:gd name="connsiteY294" fmla="*/ 3399177 h 4051298"/>
              <a:gd name="connsiteX295" fmla="*/ 677212 w 2292350"/>
              <a:gd name="connsiteY295" fmla="*/ 3400926 h 4051298"/>
              <a:gd name="connsiteX296" fmla="*/ 689888 w 2292350"/>
              <a:gd name="connsiteY296" fmla="*/ 3402945 h 4051298"/>
              <a:gd name="connsiteX297" fmla="*/ 698419 w 2292350"/>
              <a:gd name="connsiteY297" fmla="*/ 3404784 h 4051298"/>
              <a:gd name="connsiteX298" fmla="*/ 707286 w 2292350"/>
              <a:gd name="connsiteY298" fmla="*/ 3410572 h 4051298"/>
              <a:gd name="connsiteX299" fmla="*/ 715506 w 2292350"/>
              <a:gd name="connsiteY299" fmla="*/ 3420757 h 4051298"/>
              <a:gd name="connsiteX300" fmla="*/ 721567 w 2292350"/>
              <a:gd name="connsiteY300" fmla="*/ 3432761 h 4051298"/>
              <a:gd name="connsiteX301" fmla="*/ 723900 w 2292350"/>
              <a:gd name="connsiteY301" fmla="*/ 3444046 h 4051298"/>
              <a:gd name="connsiteX302" fmla="*/ 723900 w 2292350"/>
              <a:gd name="connsiteY302" fmla="*/ 3497341 h 4051298"/>
              <a:gd name="connsiteX303" fmla="*/ 721093 w 2292350"/>
              <a:gd name="connsiteY303" fmla="*/ 3499271 h 4051298"/>
              <a:gd name="connsiteX304" fmla="*/ 717703 w 2292350"/>
              <a:gd name="connsiteY304" fmla="*/ 3501979 h 4051298"/>
              <a:gd name="connsiteX305" fmla="*/ 714240 w 2292350"/>
              <a:gd name="connsiteY305" fmla="*/ 3504248 h 4051298"/>
              <a:gd name="connsiteX306" fmla="*/ 711487 w 2292350"/>
              <a:gd name="connsiteY306" fmla="*/ 3505198 h 4051298"/>
              <a:gd name="connsiteX307" fmla="*/ 539362 w 2292350"/>
              <a:gd name="connsiteY307" fmla="*/ 3505198 h 4051298"/>
              <a:gd name="connsiteX308" fmla="*/ 532691 w 2292350"/>
              <a:gd name="connsiteY308" fmla="*/ 3502229 h 4051298"/>
              <a:gd name="connsiteX309" fmla="*/ 527050 w 2292350"/>
              <a:gd name="connsiteY309" fmla="*/ 3497341 h 4051298"/>
              <a:gd name="connsiteX310" fmla="*/ 527050 w 2292350"/>
              <a:gd name="connsiteY310" fmla="*/ 3444046 h 4051298"/>
              <a:gd name="connsiteX311" fmla="*/ 529355 w 2292350"/>
              <a:gd name="connsiteY311" fmla="*/ 3432761 h 4051298"/>
              <a:gd name="connsiteX312" fmla="*/ 535398 w 2292350"/>
              <a:gd name="connsiteY312" fmla="*/ 3420907 h 4051298"/>
              <a:gd name="connsiteX313" fmla="*/ 543609 w 2292350"/>
              <a:gd name="connsiteY313" fmla="*/ 3410692 h 4051298"/>
              <a:gd name="connsiteX314" fmla="*/ 552531 w 2292350"/>
              <a:gd name="connsiteY314" fmla="*/ 3404764 h 4051298"/>
              <a:gd name="connsiteX315" fmla="*/ 560797 w 2292350"/>
              <a:gd name="connsiteY315" fmla="*/ 3402915 h 4051298"/>
              <a:gd name="connsiteX316" fmla="*/ 573683 w 2292350"/>
              <a:gd name="connsiteY316" fmla="*/ 3400906 h 4051298"/>
              <a:gd name="connsiteX317" fmla="*/ 586806 w 2292350"/>
              <a:gd name="connsiteY317" fmla="*/ 3399147 h 4051298"/>
              <a:gd name="connsiteX318" fmla="*/ 596467 w 2292350"/>
              <a:gd name="connsiteY318" fmla="*/ 3397738 h 4051298"/>
              <a:gd name="connsiteX319" fmla="*/ 578331 w 2292350"/>
              <a:gd name="connsiteY319" fmla="*/ 3376617 h 4051298"/>
              <a:gd name="connsiteX320" fmla="*/ 571742 w 2292350"/>
              <a:gd name="connsiteY320" fmla="*/ 3348270 h 4051298"/>
              <a:gd name="connsiteX321" fmla="*/ 575989 w 2292350"/>
              <a:gd name="connsiteY321" fmla="*/ 3325471 h 4051298"/>
              <a:gd name="connsiteX322" fmla="*/ 587490 w 2292350"/>
              <a:gd name="connsiteY322" fmla="*/ 3306740 h 4051298"/>
              <a:gd name="connsiteX323" fmla="*/ 604441 w 2292350"/>
              <a:gd name="connsiteY323" fmla="*/ 3294016 h 4051298"/>
              <a:gd name="connsiteX324" fmla="*/ 625229 w 2292350"/>
              <a:gd name="connsiteY324" fmla="*/ 3289298 h 4051298"/>
              <a:gd name="connsiteX325" fmla="*/ 1260309 w 2292350"/>
              <a:gd name="connsiteY325" fmla="*/ 3200398 h 4051298"/>
              <a:gd name="connsiteX326" fmla="*/ 1274440 w 2292350"/>
              <a:gd name="connsiteY326" fmla="*/ 3203589 h 4051298"/>
              <a:gd name="connsiteX327" fmla="*/ 1286046 w 2292350"/>
              <a:gd name="connsiteY327" fmla="*/ 3212197 h 4051298"/>
              <a:gd name="connsiteX328" fmla="*/ 1293868 w 2292350"/>
              <a:gd name="connsiteY328" fmla="*/ 3224868 h 4051298"/>
              <a:gd name="connsiteX329" fmla="*/ 1296714 w 2292350"/>
              <a:gd name="connsiteY329" fmla="*/ 3240291 h 4051298"/>
              <a:gd name="connsiteX330" fmla="*/ 1292288 w 2292350"/>
              <a:gd name="connsiteY330" fmla="*/ 3259365 h 4051298"/>
              <a:gd name="connsiteX331" fmla="*/ 1280114 w 2292350"/>
              <a:gd name="connsiteY331" fmla="*/ 3273774 h 4051298"/>
              <a:gd name="connsiteX332" fmla="*/ 1286670 w 2292350"/>
              <a:gd name="connsiteY332" fmla="*/ 3274728 h 4051298"/>
              <a:gd name="connsiteX333" fmla="*/ 1295523 w 2292350"/>
              <a:gd name="connsiteY333" fmla="*/ 3275911 h 4051298"/>
              <a:gd name="connsiteX334" fmla="*/ 1304110 w 2292350"/>
              <a:gd name="connsiteY334" fmla="*/ 3277277 h 4051298"/>
              <a:gd name="connsiteX335" fmla="*/ 1309889 w 2292350"/>
              <a:gd name="connsiteY335" fmla="*/ 3278521 h 4051298"/>
              <a:gd name="connsiteX336" fmla="*/ 1315896 w 2292350"/>
              <a:gd name="connsiteY336" fmla="*/ 3282436 h 4051298"/>
              <a:gd name="connsiteX337" fmla="*/ 1321464 w 2292350"/>
              <a:gd name="connsiteY337" fmla="*/ 3289326 h 4051298"/>
              <a:gd name="connsiteX338" fmla="*/ 1325570 w 2292350"/>
              <a:gd name="connsiteY338" fmla="*/ 3297447 h 4051298"/>
              <a:gd name="connsiteX339" fmla="*/ 1327150 w 2292350"/>
              <a:gd name="connsiteY339" fmla="*/ 3305080 h 4051298"/>
              <a:gd name="connsiteX340" fmla="*/ 1327150 w 2292350"/>
              <a:gd name="connsiteY340" fmla="*/ 3341133 h 4051298"/>
              <a:gd name="connsiteX341" fmla="*/ 1325249 w 2292350"/>
              <a:gd name="connsiteY341" fmla="*/ 3342438 h 4051298"/>
              <a:gd name="connsiteX342" fmla="*/ 1322952 w 2292350"/>
              <a:gd name="connsiteY342" fmla="*/ 3344271 h 4051298"/>
              <a:gd name="connsiteX343" fmla="*/ 1320606 w 2292350"/>
              <a:gd name="connsiteY343" fmla="*/ 3345805 h 4051298"/>
              <a:gd name="connsiteX344" fmla="*/ 1318742 w 2292350"/>
              <a:gd name="connsiteY344" fmla="*/ 3346448 h 4051298"/>
              <a:gd name="connsiteX345" fmla="*/ 1202141 w 2292350"/>
              <a:gd name="connsiteY345" fmla="*/ 3346448 h 4051298"/>
              <a:gd name="connsiteX346" fmla="*/ 1197622 w 2292350"/>
              <a:gd name="connsiteY346" fmla="*/ 3344440 h 4051298"/>
              <a:gd name="connsiteX347" fmla="*/ 1193800 w 2292350"/>
              <a:gd name="connsiteY347" fmla="*/ 3341133 h 4051298"/>
              <a:gd name="connsiteX348" fmla="*/ 1193800 w 2292350"/>
              <a:gd name="connsiteY348" fmla="*/ 3305080 h 4051298"/>
              <a:gd name="connsiteX349" fmla="*/ 1195362 w 2292350"/>
              <a:gd name="connsiteY349" fmla="*/ 3297447 h 4051298"/>
              <a:gd name="connsiteX350" fmla="*/ 1199455 w 2292350"/>
              <a:gd name="connsiteY350" fmla="*/ 3289427 h 4051298"/>
              <a:gd name="connsiteX351" fmla="*/ 1205018 w 2292350"/>
              <a:gd name="connsiteY351" fmla="*/ 3282517 h 4051298"/>
              <a:gd name="connsiteX352" fmla="*/ 1211062 w 2292350"/>
              <a:gd name="connsiteY352" fmla="*/ 3278507 h 4051298"/>
              <a:gd name="connsiteX353" fmla="*/ 1216661 w 2292350"/>
              <a:gd name="connsiteY353" fmla="*/ 3277257 h 4051298"/>
              <a:gd name="connsiteX354" fmla="*/ 1225391 w 2292350"/>
              <a:gd name="connsiteY354" fmla="*/ 3275897 h 4051298"/>
              <a:gd name="connsiteX355" fmla="*/ 1234281 w 2292350"/>
              <a:gd name="connsiteY355" fmla="*/ 3274707 h 4051298"/>
              <a:gd name="connsiteX356" fmla="*/ 1240825 w 2292350"/>
              <a:gd name="connsiteY356" fmla="*/ 3273754 h 4051298"/>
              <a:gd name="connsiteX357" fmla="*/ 1228539 w 2292350"/>
              <a:gd name="connsiteY357" fmla="*/ 3259467 h 4051298"/>
              <a:gd name="connsiteX358" fmla="*/ 1224076 w 2292350"/>
              <a:gd name="connsiteY358" fmla="*/ 3240291 h 4051298"/>
              <a:gd name="connsiteX359" fmla="*/ 1226953 w 2292350"/>
              <a:gd name="connsiteY359" fmla="*/ 3224868 h 4051298"/>
              <a:gd name="connsiteX360" fmla="*/ 1234744 w 2292350"/>
              <a:gd name="connsiteY360" fmla="*/ 3212197 h 4051298"/>
              <a:gd name="connsiteX361" fmla="*/ 1246227 w 2292350"/>
              <a:gd name="connsiteY361" fmla="*/ 3203589 h 4051298"/>
              <a:gd name="connsiteX362" fmla="*/ 1260309 w 2292350"/>
              <a:gd name="connsiteY362" fmla="*/ 3200398 h 4051298"/>
              <a:gd name="connsiteX363" fmla="*/ 849313 w 2292350"/>
              <a:gd name="connsiteY363" fmla="*/ 3151186 h 4051298"/>
              <a:gd name="connsiteX364" fmla="*/ 947738 w 2292350"/>
              <a:gd name="connsiteY364" fmla="*/ 3249611 h 4051298"/>
              <a:gd name="connsiteX365" fmla="*/ 849313 w 2292350"/>
              <a:gd name="connsiteY365" fmla="*/ 3348036 h 4051298"/>
              <a:gd name="connsiteX366" fmla="*/ 750888 w 2292350"/>
              <a:gd name="connsiteY366" fmla="*/ 3249611 h 4051298"/>
              <a:gd name="connsiteX367" fmla="*/ 1050679 w 2292350"/>
              <a:gd name="connsiteY367" fmla="*/ 3111498 h 4051298"/>
              <a:gd name="connsiteX368" fmla="*/ 1071540 w 2292350"/>
              <a:gd name="connsiteY368" fmla="*/ 3116216 h 4051298"/>
              <a:gd name="connsiteX369" fmla="*/ 1088673 w 2292350"/>
              <a:gd name="connsiteY369" fmla="*/ 3128940 h 4051298"/>
              <a:gd name="connsiteX370" fmla="*/ 1100220 w 2292350"/>
              <a:gd name="connsiteY370" fmla="*/ 3147671 h 4051298"/>
              <a:gd name="connsiteX371" fmla="*/ 1104421 w 2292350"/>
              <a:gd name="connsiteY371" fmla="*/ 3170470 h 4051298"/>
              <a:gd name="connsiteX372" fmla="*/ 1097887 w 2292350"/>
              <a:gd name="connsiteY372" fmla="*/ 3198667 h 4051298"/>
              <a:gd name="connsiteX373" fmla="*/ 1079915 w 2292350"/>
              <a:gd name="connsiteY373" fmla="*/ 3219968 h 4051298"/>
              <a:gd name="connsiteX374" fmla="*/ 1089594 w 2292350"/>
              <a:gd name="connsiteY374" fmla="*/ 3221377 h 4051298"/>
              <a:gd name="connsiteX375" fmla="*/ 1102662 w 2292350"/>
              <a:gd name="connsiteY375" fmla="*/ 3223126 h 4051298"/>
              <a:gd name="connsiteX376" fmla="*/ 1115339 w 2292350"/>
              <a:gd name="connsiteY376" fmla="*/ 3225145 h 4051298"/>
              <a:gd name="connsiteX377" fmla="*/ 1123869 w 2292350"/>
              <a:gd name="connsiteY377" fmla="*/ 3226984 h 4051298"/>
              <a:gd name="connsiteX378" fmla="*/ 1132736 w 2292350"/>
              <a:gd name="connsiteY378" fmla="*/ 3232772 h 4051298"/>
              <a:gd name="connsiteX379" fmla="*/ 1140957 w 2292350"/>
              <a:gd name="connsiteY379" fmla="*/ 3242957 h 4051298"/>
              <a:gd name="connsiteX380" fmla="*/ 1147017 w 2292350"/>
              <a:gd name="connsiteY380" fmla="*/ 3254961 h 4051298"/>
              <a:gd name="connsiteX381" fmla="*/ 1149350 w 2292350"/>
              <a:gd name="connsiteY381" fmla="*/ 3266246 h 4051298"/>
              <a:gd name="connsiteX382" fmla="*/ 1149350 w 2292350"/>
              <a:gd name="connsiteY382" fmla="*/ 3319541 h 4051298"/>
              <a:gd name="connsiteX383" fmla="*/ 1146543 w 2292350"/>
              <a:gd name="connsiteY383" fmla="*/ 3321471 h 4051298"/>
              <a:gd name="connsiteX384" fmla="*/ 1143153 w 2292350"/>
              <a:gd name="connsiteY384" fmla="*/ 3324179 h 4051298"/>
              <a:gd name="connsiteX385" fmla="*/ 1139690 w 2292350"/>
              <a:gd name="connsiteY385" fmla="*/ 3326448 h 4051298"/>
              <a:gd name="connsiteX386" fmla="*/ 1136938 w 2292350"/>
              <a:gd name="connsiteY386" fmla="*/ 3327398 h 4051298"/>
              <a:gd name="connsiteX387" fmla="*/ 964812 w 2292350"/>
              <a:gd name="connsiteY387" fmla="*/ 3327398 h 4051298"/>
              <a:gd name="connsiteX388" fmla="*/ 958141 w 2292350"/>
              <a:gd name="connsiteY388" fmla="*/ 3324429 h 4051298"/>
              <a:gd name="connsiteX389" fmla="*/ 952500 w 2292350"/>
              <a:gd name="connsiteY389" fmla="*/ 3319541 h 4051298"/>
              <a:gd name="connsiteX390" fmla="*/ 952500 w 2292350"/>
              <a:gd name="connsiteY390" fmla="*/ 3266246 h 4051298"/>
              <a:gd name="connsiteX391" fmla="*/ 954805 w 2292350"/>
              <a:gd name="connsiteY391" fmla="*/ 3254961 h 4051298"/>
              <a:gd name="connsiteX392" fmla="*/ 960848 w 2292350"/>
              <a:gd name="connsiteY392" fmla="*/ 3243107 h 4051298"/>
              <a:gd name="connsiteX393" fmla="*/ 969059 w 2292350"/>
              <a:gd name="connsiteY393" fmla="*/ 3232892 h 4051298"/>
              <a:gd name="connsiteX394" fmla="*/ 977981 w 2292350"/>
              <a:gd name="connsiteY394" fmla="*/ 3226964 h 4051298"/>
              <a:gd name="connsiteX395" fmla="*/ 986247 w 2292350"/>
              <a:gd name="connsiteY395" fmla="*/ 3225115 h 4051298"/>
              <a:gd name="connsiteX396" fmla="*/ 999134 w 2292350"/>
              <a:gd name="connsiteY396" fmla="*/ 3223106 h 4051298"/>
              <a:gd name="connsiteX397" fmla="*/ 1012257 w 2292350"/>
              <a:gd name="connsiteY397" fmla="*/ 3221347 h 4051298"/>
              <a:gd name="connsiteX398" fmla="*/ 1021917 w 2292350"/>
              <a:gd name="connsiteY398" fmla="*/ 3219938 h 4051298"/>
              <a:gd name="connsiteX399" fmla="*/ 1003781 w 2292350"/>
              <a:gd name="connsiteY399" fmla="*/ 3198817 h 4051298"/>
              <a:gd name="connsiteX400" fmla="*/ 997192 w 2292350"/>
              <a:gd name="connsiteY400" fmla="*/ 3170470 h 4051298"/>
              <a:gd name="connsiteX401" fmla="*/ 1001439 w 2292350"/>
              <a:gd name="connsiteY401" fmla="*/ 3147671 h 4051298"/>
              <a:gd name="connsiteX402" fmla="*/ 1012940 w 2292350"/>
              <a:gd name="connsiteY402" fmla="*/ 3128940 h 4051298"/>
              <a:gd name="connsiteX403" fmla="*/ 1029891 w 2292350"/>
              <a:gd name="connsiteY403" fmla="*/ 3116216 h 4051298"/>
              <a:gd name="connsiteX404" fmla="*/ 1050679 w 2292350"/>
              <a:gd name="connsiteY404" fmla="*/ 3111498 h 4051298"/>
              <a:gd name="connsiteX405" fmla="*/ 1022239 w 2292350"/>
              <a:gd name="connsiteY405" fmla="*/ 2654298 h 4051298"/>
              <a:gd name="connsiteX406" fmla="*/ 1031660 w 2292350"/>
              <a:gd name="connsiteY406" fmla="*/ 2656518 h 4051298"/>
              <a:gd name="connsiteX407" fmla="*/ 1039398 w 2292350"/>
              <a:gd name="connsiteY407" fmla="*/ 2662506 h 4051298"/>
              <a:gd name="connsiteX408" fmla="*/ 1044612 w 2292350"/>
              <a:gd name="connsiteY408" fmla="*/ 2671320 h 4051298"/>
              <a:gd name="connsiteX409" fmla="*/ 1046510 w 2292350"/>
              <a:gd name="connsiteY409" fmla="*/ 2682050 h 4051298"/>
              <a:gd name="connsiteX410" fmla="*/ 1043559 w 2292350"/>
              <a:gd name="connsiteY410" fmla="*/ 2695319 h 4051298"/>
              <a:gd name="connsiteX411" fmla="*/ 1035442 w 2292350"/>
              <a:gd name="connsiteY411" fmla="*/ 2705342 h 4051298"/>
              <a:gd name="connsiteX412" fmla="*/ 1039813 w 2292350"/>
              <a:gd name="connsiteY412" fmla="*/ 2706006 h 4051298"/>
              <a:gd name="connsiteX413" fmla="*/ 1045715 w 2292350"/>
              <a:gd name="connsiteY413" fmla="*/ 2706829 h 4051298"/>
              <a:gd name="connsiteX414" fmla="*/ 1051440 w 2292350"/>
              <a:gd name="connsiteY414" fmla="*/ 2707779 h 4051298"/>
              <a:gd name="connsiteX415" fmla="*/ 1055293 w 2292350"/>
              <a:gd name="connsiteY415" fmla="*/ 2708644 h 4051298"/>
              <a:gd name="connsiteX416" fmla="*/ 1059297 w 2292350"/>
              <a:gd name="connsiteY416" fmla="*/ 2711368 h 4051298"/>
              <a:gd name="connsiteX417" fmla="*/ 1063010 w 2292350"/>
              <a:gd name="connsiteY417" fmla="*/ 2716161 h 4051298"/>
              <a:gd name="connsiteX418" fmla="*/ 1065747 w 2292350"/>
              <a:gd name="connsiteY418" fmla="*/ 2721810 h 4051298"/>
              <a:gd name="connsiteX419" fmla="*/ 1066800 w 2292350"/>
              <a:gd name="connsiteY419" fmla="*/ 2727120 h 4051298"/>
              <a:gd name="connsiteX420" fmla="*/ 1066800 w 2292350"/>
              <a:gd name="connsiteY420" fmla="*/ 2752201 h 4051298"/>
              <a:gd name="connsiteX421" fmla="*/ 1065533 w 2292350"/>
              <a:gd name="connsiteY421" fmla="*/ 2753108 h 4051298"/>
              <a:gd name="connsiteX422" fmla="*/ 1064002 w 2292350"/>
              <a:gd name="connsiteY422" fmla="*/ 2754383 h 4051298"/>
              <a:gd name="connsiteX423" fmla="*/ 1062438 w 2292350"/>
              <a:gd name="connsiteY423" fmla="*/ 2755451 h 4051298"/>
              <a:gd name="connsiteX424" fmla="*/ 1061195 w 2292350"/>
              <a:gd name="connsiteY424" fmla="*/ 2755898 h 4051298"/>
              <a:gd name="connsiteX425" fmla="*/ 983460 w 2292350"/>
              <a:gd name="connsiteY425" fmla="*/ 2755898 h 4051298"/>
              <a:gd name="connsiteX426" fmla="*/ 980447 w 2292350"/>
              <a:gd name="connsiteY426" fmla="*/ 2754501 h 4051298"/>
              <a:gd name="connsiteX427" fmla="*/ 977900 w 2292350"/>
              <a:gd name="connsiteY427" fmla="*/ 2752201 h 4051298"/>
              <a:gd name="connsiteX428" fmla="*/ 977900 w 2292350"/>
              <a:gd name="connsiteY428" fmla="*/ 2727120 h 4051298"/>
              <a:gd name="connsiteX429" fmla="*/ 978941 w 2292350"/>
              <a:gd name="connsiteY429" fmla="*/ 2721810 h 4051298"/>
              <a:gd name="connsiteX430" fmla="*/ 981670 w 2292350"/>
              <a:gd name="connsiteY430" fmla="*/ 2716231 h 4051298"/>
              <a:gd name="connsiteX431" fmla="*/ 985379 w 2292350"/>
              <a:gd name="connsiteY431" fmla="*/ 2711424 h 4051298"/>
              <a:gd name="connsiteX432" fmla="*/ 989408 w 2292350"/>
              <a:gd name="connsiteY432" fmla="*/ 2708635 h 4051298"/>
              <a:gd name="connsiteX433" fmla="*/ 993141 w 2292350"/>
              <a:gd name="connsiteY433" fmla="*/ 2707765 h 4051298"/>
              <a:gd name="connsiteX434" fmla="*/ 998960 w 2292350"/>
              <a:gd name="connsiteY434" fmla="*/ 2706819 h 4051298"/>
              <a:gd name="connsiteX435" fmla="*/ 1004887 w 2292350"/>
              <a:gd name="connsiteY435" fmla="*/ 2705991 h 4051298"/>
              <a:gd name="connsiteX436" fmla="*/ 1009250 w 2292350"/>
              <a:gd name="connsiteY436" fmla="*/ 2705328 h 4051298"/>
              <a:gd name="connsiteX437" fmla="*/ 1001060 w 2292350"/>
              <a:gd name="connsiteY437" fmla="*/ 2695389 h 4051298"/>
              <a:gd name="connsiteX438" fmla="*/ 998084 w 2292350"/>
              <a:gd name="connsiteY438" fmla="*/ 2682050 h 4051298"/>
              <a:gd name="connsiteX439" fmla="*/ 1000002 w 2292350"/>
              <a:gd name="connsiteY439" fmla="*/ 2671320 h 4051298"/>
              <a:gd name="connsiteX440" fmla="*/ 1005196 w 2292350"/>
              <a:gd name="connsiteY440" fmla="*/ 2662506 h 4051298"/>
              <a:gd name="connsiteX441" fmla="*/ 1012851 w 2292350"/>
              <a:gd name="connsiteY441" fmla="*/ 2656518 h 4051298"/>
              <a:gd name="connsiteX442" fmla="*/ 1022239 w 2292350"/>
              <a:gd name="connsiteY442" fmla="*/ 2654298 h 4051298"/>
              <a:gd name="connsiteX443" fmla="*/ 790408 w 2292350"/>
              <a:gd name="connsiteY443" fmla="*/ 2609848 h 4051298"/>
              <a:gd name="connsiteX444" fmla="*/ 804539 w 2292350"/>
              <a:gd name="connsiteY444" fmla="*/ 2613039 h 4051298"/>
              <a:gd name="connsiteX445" fmla="*/ 816146 w 2292350"/>
              <a:gd name="connsiteY445" fmla="*/ 2621647 h 4051298"/>
              <a:gd name="connsiteX446" fmla="*/ 823968 w 2292350"/>
              <a:gd name="connsiteY446" fmla="*/ 2634318 h 4051298"/>
              <a:gd name="connsiteX447" fmla="*/ 826814 w 2292350"/>
              <a:gd name="connsiteY447" fmla="*/ 2649741 h 4051298"/>
              <a:gd name="connsiteX448" fmla="*/ 822387 w 2292350"/>
              <a:gd name="connsiteY448" fmla="*/ 2668815 h 4051298"/>
              <a:gd name="connsiteX449" fmla="*/ 810213 w 2292350"/>
              <a:gd name="connsiteY449" fmla="*/ 2683224 h 4051298"/>
              <a:gd name="connsiteX450" fmla="*/ 816769 w 2292350"/>
              <a:gd name="connsiteY450" fmla="*/ 2684178 h 4051298"/>
              <a:gd name="connsiteX451" fmla="*/ 825622 w 2292350"/>
              <a:gd name="connsiteY451" fmla="*/ 2685361 h 4051298"/>
              <a:gd name="connsiteX452" fmla="*/ 834210 w 2292350"/>
              <a:gd name="connsiteY452" fmla="*/ 2686727 h 4051298"/>
              <a:gd name="connsiteX453" fmla="*/ 839988 w 2292350"/>
              <a:gd name="connsiteY453" fmla="*/ 2687971 h 4051298"/>
              <a:gd name="connsiteX454" fmla="*/ 845995 w 2292350"/>
              <a:gd name="connsiteY454" fmla="*/ 2691886 h 4051298"/>
              <a:gd name="connsiteX455" fmla="*/ 851564 w 2292350"/>
              <a:gd name="connsiteY455" fmla="*/ 2698776 h 4051298"/>
              <a:gd name="connsiteX456" fmla="*/ 855669 w 2292350"/>
              <a:gd name="connsiteY456" fmla="*/ 2706897 h 4051298"/>
              <a:gd name="connsiteX457" fmla="*/ 857250 w 2292350"/>
              <a:gd name="connsiteY457" fmla="*/ 2714530 h 4051298"/>
              <a:gd name="connsiteX458" fmla="*/ 857250 w 2292350"/>
              <a:gd name="connsiteY458" fmla="*/ 2750583 h 4051298"/>
              <a:gd name="connsiteX459" fmla="*/ 855348 w 2292350"/>
              <a:gd name="connsiteY459" fmla="*/ 2751888 h 4051298"/>
              <a:gd name="connsiteX460" fmla="*/ 853052 w 2292350"/>
              <a:gd name="connsiteY460" fmla="*/ 2753721 h 4051298"/>
              <a:gd name="connsiteX461" fmla="*/ 850706 w 2292350"/>
              <a:gd name="connsiteY461" fmla="*/ 2755255 h 4051298"/>
              <a:gd name="connsiteX462" fmla="*/ 848841 w 2292350"/>
              <a:gd name="connsiteY462" fmla="*/ 2755898 h 4051298"/>
              <a:gd name="connsiteX463" fmla="*/ 732240 w 2292350"/>
              <a:gd name="connsiteY463" fmla="*/ 2755898 h 4051298"/>
              <a:gd name="connsiteX464" fmla="*/ 727721 w 2292350"/>
              <a:gd name="connsiteY464" fmla="*/ 2753890 h 4051298"/>
              <a:gd name="connsiteX465" fmla="*/ 723900 w 2292350"/>
              <a:gd name="connsiteY465" fmla="*/ 2750583 h 4051298"/>
              <a:gd name="connsiteX466" fmla="*/ 723900 w 2292350"/>
              <a:gd name="connsiteY466" fmla="*/ 2714530 h 4051298"/>
              <a:gd name="connsiteX467" fmla="*/ 725462 w 2292350"/>
              <a:gd name="connsiteY467" fmla="*/ 2706897 h 4051298"/>
              <a:gd name="connsiteX468" fmla="*/ 729555 w 2292350"/>
              <a:gd name="connsiteY468" fmla="*/ 2698877 h 4051298"/>
              <a:gd name="connsiteX469" fmla="*/ 735117 w 2292350"/>
              <a:gd name="connsiteY469" fmla="*/ 2691967 h 4051298"/>
              <a:gd name="connsiteX470" fmla="*/ 741161 w 2292350"/>
              <a:gd name="connsiteY470" fmla="*/ 2687957 h 4051298"/>
              <a:gd name="connsiteX471" fmla="*/ 746761 w 2292350"/>
              <a:gd name="connsiteY471" fmla="*/ 2686707 h 4051298"/>
              <a:gd name="connsiteX472" fmla="*/ 755490 w 2292350"/>
              <a:gd name="connsiteY472" fmla="*/ 2685347 h 4051298"/>
              <a:gd name="connsiteX473" fmla="*/ 764380 w 2292350"/>
              <a:gd name="connsiteY473" fmla="*/ 2684157 h 4051298"/>
              <a:gd name="connsiteX474" fmla="*/ 770924 w 2292350"/>
              <a:gd name="connsiteY474" fmla="*/ 2683204 h 4051298"/>
              <a:gd name="connsiteX475" fmla="*/ 758639 w 2292350"/>
              <a:gd name="connsiteY475" fmla="*/ 2668917 h 4051298"/>
              <a:gd name="connsiteX476" fmla="*/ 754175 w 2292350"/>
              <a:gd name="connsiteY476" fmla="*/ 2649741 h 4051298"/>
              <a:gd name="connsiteX477" fmla="*/ 757052 w 2292350"/>
              <a:gd name="connsiteY477" fmla="*/ 2634318 h 4051298"/>
              <a:gd name="connsiteX478" fmla="*/ 764843 w 2292350"/>
              <a:gd name="connsiteY478" fmla="*/ 2621647 h 4051298"/>
              <a:gd name="connsiteX479" fmla="*/ 776326 w 2292350"/>
              <a:gd name="connsiteY479" fmla="*/ 2613039 h 4051298"/>
              <a:gd name="connsiteX480" fmla="*/ 790408 w 2292350"/>
              <a:gd name="connsiteY480" fmla="*/ 2609848 h 4051298"/>
              <a:gd name="connsiteX481" fmla="*/ 1228479 w 2292350"/>
              <a:gd name="connsiteY481" fmla="*/ 2552698 h 4051298"/>
              <a:gd name="connsiteX482" fmla="*/ 1249340 w 2292350"/>
              <a:gd name="connsiteY482" fmla="*/ 2557416 h 4051298"/>
              <a:gd name="connsiteX483" fmla="*/ 1266473 w 2292350"/>
              <a:gd name="connsiteY483" fmla="*/ 2570140 h 4051298"/>
              <a:gd name="connsiteX484" fmla="*/ 1278020 w 2292350"/>
              <a:gd name="connsiteY484" fmla="*/ 2588871 h 4051298"/>
              <a:gd name="connsiteX485" fmla="*/ 1282221 w 2292350"/>
              <a:gd name="connsiteY485" fmla="*/ 2611670 h 4051298"/>
              <a:gd name="connsiteX486" fmla="*/ 1275687 w 2292350"/>
              <a:gd name="connsiteY486" fmla="*/ 2639867 h 4051298"/>
              <a:gd name="connsiteX487" fmla="*/ 1257715 w 2292350"/>
              <a:gd name="connsiteY487" fmla="*/ 2661168 h 4051298"/>
              <a:gd name="connsiteX488" fmla="*/ 1267394 w 2292350"/>
              <a:gd name="connsiteY488" fmla="*/ 2662577 h 4051298"/>
              <a:gd name="connsiteX489" fmla="*/ 1280462 w 2292350"/>
              <a:gd name="connsiteY489" fmla="*/ 2664326 h 4051298"/>
              <a:gd name="connsiteX490" fmla="*/ 1293139 w 2292350"/>
              <a:gd name="connsiteY490" fmla="*/ 2666345 h 4051298"/>
              <a:gd name="connsiteX491" fmla="*/ 1301669 w 2292350"/>
              <a:gd name="connsiteY491" fmla="*/ 2668184 h 4051298"/>
              <a:gd name="connsiteX492" fmla="*/ 1310536 w 2292350"/>
              <a:gd name="connsiteY492" fmla="*/ 2673972 h 4051298"/>
              <a:gd name="connsiteX493" fmla="*/ 1318757 w 2292350"/>
              <a:gd name="connsiteY493" fmla="*/ 2684157 h 4051298"/>
              <a:gd name="connsiteX494" fmla="*/ 1324817 w 2292350"/>
              <a:gd name="connsiteY494" fmla="*/ 2696161 h 4051298"/>
              <a:gd name="connsiteX495" fmla="*/ 1327150 w 2292350"/>
              <a:gd name="connsiteY495" fmla="*/ 2707446 h 4051298"/>
              <a:gd name="connsiteX496" fmla="*/ 1327150 w 2292350"/>
              <a:gd name="connsiteY496" fmla="*/ 2760741 h 4051298"/>
              <a:gd name="connsiteX497" fmla="*/ 1324343 w 2292350"/>
              <a:gd name="connsiteY497" fmla="*/ 2762671 h 4051298"/>
              <a:gd name="connsiteX498" fmla="*/ 1320953 w 2292350"/>
              <a:gd name="connsiteY498" fmla="*/ 2765379 h 4051298"/>
              <a:gd name="connsiteX499" fmla="*/ 1317490 w 2292350"/>
              <a:gd name="connsiteY499" fmla="*/ 2767648 h 4051298"/>
              <a:gd name="connsiteX500" fmla="*/ 1314738 w 2292350"/>
              <a:gd name="connsiteY500" fmla="*/ 2768598 h 4051298"/>
              <a:gd name="connsiteX501" fmla="*/ 1142612 w 2292350"/>
              <a:gd name="connsiteY501" fmla="*/ 2768598 h 4051298"/>
              <a:gd name="connsiteX502" fmla="*/ 1135941 w 2292350"/>
              <a:gd name="connsiteY502" fmla="*/ 2765629 h 4051298"/>
              <a:gd name="connsiteX503" fmla="*/ 1130300 w 2292350"/>
              <a:gd name="connsiteY503" fmla="*/ 2760741 h 4051298"/>
              <a:gd name="connsiteX504" fmla="*/ 1130300 w 2292350"/>
              <a:gd name="connsiteY504" fmla="*/ 2707446 h 4051298"/>
              <a:gd name="connsiteX505" fmla="*/ 1132606 w 2292350"/>
              <a:gd name="connsiteY505" fmla="*/ 2696161 h 4051298"/>
              <a:gd name="connsiteX506" fmla="*/ 1138648 w 2292350"/>
              <a:gd name="connsiteY506" fmla="*/ 2684307 h 4051298"/>
              <a:gd name="connsiteX507" fmla="*/ 1146859 w 2292350"/>
              <a:gd name="connsiteY507" fmla="*/ 2674092 h 4051298"/>
              <a:gd name="connsiteX508" fmla="*/ 1155781 w 2292350"/>
              <a:gd name="connsiteY508" fmla="*/ 2668164 h 4051298"/>
              <a:gd name="connsiteX509" fmla="*/ 1164047 w 2292350"/>
              <a:gd name="connsiteY509" fmla="*/ 2666315 h 4051298"/>
              <a:gd name="connsiteX510" fmla="*/ 1176934 w 2292350"/>
              <a:gd name="connsiteY510" fmla="*/ 2664306 h 4051298"/>
              <a:gd name="connsiteX511" fmla="*/ 1190057 w 2292350"/>
              <a:gd name="connsiteY511" fmla="*/ 2662547 h 4051298"/>
              <a:gd name="connsiteX512" fmla="*/ 1199717 w 2292350"/>
              <a:gd name="connsiteY512" fmla="*/ 2661138 h 4051298"/>
              <a:gd name="connsiteX513" fmla="*/ 1181581 w 2292350"/>
              <a:gd name="connsiteY513" fmla="*/ 2640017 h 4051298"/>
              <a:gd name="connsiteX514" fmla="*/ 1174992 w 2292350"/>
              <a:gd name="connsiteY514" fmla="*/ 2611670 h 4051298"/>
              <a:gd name="connsiteX515" fmla="*/ 1179239 w 2292350"/>
              <a:gd name="connsiteY515" fmla="*/ 2588871 h 4051298"/>
              <a:gd name="connsiteX516" fmla="*/ 1190740 w 2292350"/>
              <a:gd name="connsiteY516" fmla="*/ 2570140 h 4051298"/>
              <a:gd name="connsiteX517" fmla="*/ 1207691 w 2292350"/>
              <a:gd name="connsiteY517" fmla="*/ 2557416 h 4051298"/>
              <a:gd name="connsiteX518" fmla="*/ 1228479 w 2292350"/>
              <a:gd name="connsiteY518" fmla="*/ 2552698 h 4051298"/>
              <a:gd name="connsiteX519" fmla="*/ 969963 w 2292350"/>
              <a:gd name="connsiteY519" fmla="*/ 2439986 h 4051298"/>
              <a:gd name="connsiteX520" fmla="*/ 1068388 w 2292350"/>
              <a:gd name="connsiteY520" fmla="*/ 2538411 h 4051298"/>
              <a:gd name="connsiteX521" fmla="*/ 969963 w 2292350"/>
              <a:gd name="connsiteY521" fmla="*/ 2636836 h 4051298"/>
              <a:gd name="connsiteX522" fmla="*/ 871538 w 2292350"/>
              <a:gd name="connsiteY522" fmla="*/ 2538411 h 4051298"/>
              <a:gd name="connsiteX523" fmla="*/ 785813 w 2292350"/>
              <a:gd name="connsiteY523" fmla="*/ 2420936 h 4051298"/>
              <a:gd name="connsiteX524" fmla="*/ 846138 w 2292350"/>
              <a:gd name="connsiteY524" fmla="*/ 2481261 h 4051298"/>
              <a:gd name="connsiteX525" fmla="*/ 785813 w 2292350"/>
              <a:gd name="connsiteY525" fmla="*/ 2541586 h 4051298"/>
              <a:gd name="connsiteX526" fmla="*/ 725488 w 2292350"/>
              <a:gd name="connsiteY526" fmla="*/ 2481261 h 4051298"/>
              <a:gd name="connsiteX527" fmla="*/ 1135063 w 2292350"/>
              <a:gd name="connsiteY527" fmla="*/ 2351086 h 4051298"/>
              <a:gd name="connsiteX528" fmla="*/ 1195388 w 2292350"/>
              <a:gd name="connsiteY528" fmla="*/ 2411411 h 4051298"/>
              <a:gd name="connsiteX529" fmla="*/ 1135063 w 2292350"/>
              <a:gd name="connsiteY529" fmla="*/ 2471736 h 4051298"/>
              <a:gd name="connsiteX530" fmla="*/ 1074738 w 2292350"/>
              <a:gd name="connsiteY530" fmla="*/ 2411411 h 4051298"/>
              <a:gd name="connsiteX531" fmla="*/ 1298409 w 2292350"/>
              <a:gd name="connsiteY531" fmla="*/ 2336798 h 4051298"/>
              <a:gd name="connsiteX532" fmla="*/ 1312540 w 2292350"/>
              <a:gd name="connsiteY532" fmla="*/ 2339989 h 4051298"/>
              <a:gd name="connsiteX533" fmla="*/ 1324146 w 2292350"/>
              <a:gd name="connsiteY533" fmla="*/ 2348597 h 4051298"/>
              <a:gd name="connsiteX534" fmla="*/ 1331968 w 2292350"/>
              <a:gd name="connsiteY534" fmla="*/ 2361268 h 4051298"/>
              <a:gd name="connsiteX535" fmla="*/ 1334814 w 2292350"/>
              <a:gd name="connsiteY535" fmla="*/ 2376691 h 4051298"/>
              <a:gd name="connsiteX536" fmla="*/ 1330388 w 2292350"/>
              <a:gd name="connsiteY536" fmla="*/ 2395766 h 4051298"/>
              <a:gd name="connsiteX537" fmla="*/ 1318214 w 2292350"/>
              <a:gd name="connsiteY537" fmla="*/ 2410174 h 4051298"/>
              <a:gd name="connsiteX538" fmla="*/ 1324770 w 2292350"/>
              <a:gd name="connsiteY538" fmla="*/ 2411128 h 4051298"/>
              <a:gd name="connsiteX539" fmla="*/ 1333623 w 2292350"/>
              <a:gd name="connsiteY539" fmla="*/ 2412311 h 4051298"/>
              <a:gd name="connsiteX540" fmla="*/ 1342210 w 2292350"/>
              <a:gd name="connsiteY540" fmla="*/ 2413677 h 4051298"/>
              <a:gd name="connsiteX541" fmla="*/ 1347989 w 2292350"/>
              <a:gd name="connsiteY541" fmla="*/ 2414921 h 4051298"/>
              <a:gd name="connsiteX542" fmla="*/ 1353996 w 2292350"/>
              <a:gd name="connsiteY542" fmla="*/ 2418836 h 4051298"/>
              <a:gd name="connsiteX543" fmla="*/ 1359564 w 2292350"/>
              <a:gd name="connsiteY543" fmla="*/ 2425726 h 4051298"/>
              <a:gd name="connsiteX544" fmla="*/ 1363670 w 2292350"/>
              <a:gd name="connsiteY544" fmla="*/ 2433847 h 4051298"/>
              <a:gd name="connsiteX545" fmla="*/ 1365250 w 2292350"/>
              <a:gd name="connsiteY545" fmla="*/ 2441480 h 4051298"/>
              <a:gd name="connsiteX546" fmla="*/ 1365250 w 2292350"/>
              <a:gd name="connsiteY546" fmla="*/ 2477533 h 4051298"/>
              <a:gd name="connsiteX547" fmla="*/ 1363349 w 2292350"/>
              <a:gd name="connsiteY547" fmla="*/ 2478838 h 4051298"/>
              <a:gd name="connsiteX548" fmla="*/ 1361052 w 2292350"/>
              <a:gd name="connsiteY548" fmla="*/ 2480671 h 4051298"/>
              <a:gd name="connsiteX549" fmla="*/ 1358706 w 2292350"/>
              <a:gd name="connsiteY549" fmla="*/ 2482205 h 4051298"/>
              <a:gd name="connsiteX550" fmla="*/ 1356842 w 2292350"/>
              <a:gd name="connsiteY550" fmla="*/ 2482848 h 4051298"/>
              <a:gd name="connsiteX551" fmla="*/ 1240241 w 2292350"/>
              <a:gd name="connsiteY551" fmla="*/ 2482848 h 4051298"/>
              <a:gd name="connsiteX552" fmla="*/ 1235722 w 2292350"/>
              <a:gd name="connsiteY552" fmla="*/ 2480840 h 4051298"/>
              <a:gd name="connsiteX553" fmla="*/ 1231900 w 2292350"/>
              <a:gd name="connsiteY553" fmla="*/ 2477533 h 4051298"/>
              <a:gd name="connsiteX554" fmla="*/ 1231900 w 2292350"/>
              <a:gd name="connsiteY554" fmla="*/ 2441480 h 4051298"/>
              <a:gd name="connsiteX555" fmla="*/ 1233462 w 2292350"/>
              <a:gd name="connsiteY555" fmla="*/ 2433847 h 4051298"/>
              <a:gd name="connsiteX556" fmla="*/ 1237555 w 2292350"/>
              <a:gd name="connsiteY556" fmla="*/ 2425827 h 4051298"/>
              <a:gd name="connsiteX557" fmla="*/ 1243118 w 2292350"/>
              <a:gd name="connsiteY557" fmla="*/ 2418917 h 4051298"/>
              <a:gd name="connsiteX558" fmla="*/ 1249162 w 2292350"/>
              <a:gd name="connsiteY558" fmla="*/ 2414907 h 4051298"/>
              <a:gd name="connsiteX559" fmla="*/ 1254761 w 2292350"/>
              <a:gd name="connsiteY559" fmla="*/ 2413657 h 4051298"/>
              <a:gd name="connsiteX560" fmla="*/ 1263491 w 2292350"/>
              <a:gd name="connsiteY560" fmla="*/ 2412297 h 4051298"/>
              <a:gd name="connsiteX561" fmla="*/ 1272381 w 2292350"/>
              <a:gd name="connsiteY561" fmla="*/ 2411107 h 4051298"/>
              <a:gd name="connsiteX562" fmla="*/ 1278925 w 2292350"/>
              <a:gd name="connsiteY562" fmla="*/ 2410154 h 4051298"/>
              <a:gd name="connsiteX563" fmla="*/ 1266639 w 2292350"/>
              <a:gd name="connsiteY563" fmla="*/ 2395867 h 4051298"/>
              <a:gd name="connsiteX564" fmla="*/ 1262176 w 2292350"/>
              <a:gd name="connsiteY564" fmla="*/ 2376691 h 4051298"/>
              <a:gd name="connsiteX565" fmla="*/ 1265053 w 2292350"/>
              <a:gd name="connsiteY565" fmla="*/ 2361268 h 4051298"/>
              <a:gd name="connsiteX566" fmla="*/ 1272844 w 2292350"/>
              <a:gd name="connsiteY566" fmla="*/ 2348597 h 4051298"/>
              <a:gd name="connsiteX567" fmla="*/ 1284327 w 2292350"/>
              <a:gd name="connsiteY567" fmla="*/ 2339989 h 4051298"/>
              <a:gd name="connsiteX568" fmla="*/ 1298409 w 2292350"/>
              <a:gd name="connsiteY568" fmla="*/ 2336798 h 4051298"/>
              <a:gd name="connsiteX569" fmla="*/ 1184045 w 2292350"/>
              <a:gd name="connsiteY569" fmla="*/ 2070098 h 4051298"/>
              <a:gd name="connsiteX570" fmla="*/ 1203560 w 2292350"/>
              <a:gd name="connsiteY570" fmla="*/ 2074538 h 4051298"/>
              <a:gd name="connsiteX571" fmla="*/ 1219588 w 2292350"/>
              <a:gd name="connsiteY571" fmla="*/ 2086514 h 4051298"/>
              <a:gd name="connsiteX572" fmla="*/ 1230389 w 2292350"/>
              <a:gd name="connsiteY572" fmla="*/ 2104143 h 4051298"/>
              <a:gd name="connsiteX573" fmla="*/ 1234320 w 2292350"/>
              <a:gd name="connsiteY573" fmla="*/ 2125602 h 4051298"/>
              <a:gd name="connsiteX574" fmla="*/ 1228207 w 2292350"/>
              <a:gd name="connsiteY574" fmla="*/ 2152140 h 4051298"/>
              <a:gd name="connsiteX575" fmla="*/ 1211395 w 2292350"/>
              <a:gd name="connsiteY575" fmla="*/ 2172187 h 4051298"/>
              <a:gd name="connsiteX576" fmla="*/ 1220449 w 2292350"/>
              <a:gd name="connsiteY576" fmla="*/ 2173514 h 4051298"/>
              <a:gd name="connsiteX577" fmla="*/ 1232674 w 2292350"/>
              <a:gd name="connsiteY577" fmla="*/ 2175160 h 4051298"/>
              <a:gd name="connsiteX578" fmla="*/ 1244533 w 2292350"/>
              <a:gd name="connsiteY578" fmla="*/ 2177060 h 4051298"/>
              <a:gd name="connsiteX579" fmla="*/ 1252513 w 2292350"/>
              <a:gd name="connsiteY579" fmla="*/ 2178791 h 4051298"/>
              <a:gd name="connsiteX580" fmla="*/ 1260808 w 2292350"/>
              <a:gd name="connsiteY580" fmla="*/ 2184238 h 4051298"/>
              <a:gd name="connsiteX581" fmla="*/ 1268498 w 2292350"/>
              <a:gd name="connsiteY581" fmla="*/ 2193824 h 4051298"/>
              <a:gd name="connsiteX582" fmla="*/ 1274168 w 2292350"/>
              <a:gd name="connsiteY582" fmla="*/ 2205122 h 4051298"/>
              <a:gd name="connsiteX583" fmla="*/ 1276350 w 2292350"/>
              <a:gd name="connsiteY583" fmla="*/ 2215743 h 4051298"/>
              <a:gd name="connsiteX584" fmla="*/ 1276350 w 2292350"/>
              <a:gd name="connsiteY584" fmla="*/ 2265904 h 4051298"/>
              <a:gd name="connsiteX585" fmla="*/ 1273724 w 2292350"/>
              <a:gd name="connsiteY585" fmla="*/ 2267719 h 4051298"/>
              <a:gd name="connsiteX586" fmla="*/ 1270553 w 2292350"/>
              <a:gd name="connsiteY586" fmla="*/ 2270269 h 4051298"/>
              <a:gd name="connsiteX587" fmla="*/ 1267313 w 2292350"/>
              <a:gd name="connsiteY587" fmla="*/ 2272404 h 4051298"/>
              <a:gd name="connsiteX588" fmla="*/ 1264739 w 2292350"/>
              <a:gd name="connsiteY588" fmla="*/ 2273298 h 4051298"/>
              <a:gd name="connsiteX589" fmla="*/ 1103718 w 2292350"/>
              <a:gd name="connsiteY589" fmla="*/ 2273298 h 4051298"/>
              <a:gd name="connsiteX590" fmla="*/ 1097478 w 2292350"/>
              <a:gd name="connsiteY590" fmla="*/ 2270504 h 4051298"/>
              <a:gd name="connsiteX591" fmla="*/ 1092200 w 2292350"/>
              <a:gd name="connsiteY591" fmla="*/ 2265904 h 4051298"/>
              <a:gd name="connsiteX592" fmla="*/ 1092200 w 2292350"/>
              <a:gd name="connsiteY592" fmla="*/ 2215743 h 4051298"/>
              <a:gd name="connsiteX593" fmla="*/ 1094357 w 2292350"/>
              <a:gd name="connsiteY593" fmla="*/ 2205122 h 4051298"/>
              <a:gd name="connsiteX594" fmla="*/ 1100010 w 2292350"/>
              <a:gd name="connsiteY594" fmla="*/ 2193965 h 4051298"/>
              <a:gd name="connsiteX595" fmla="*/ 1107691 w 2292350"/>
              <a:gd name="connsiteY595" fmla="*/ 2184351 h 4051298"/>
              <a:gd name="connsiteX596" fmla="*/ 1116037 w 2292350"/>
              <a:gd name="connsiteY596" fmla="*/ 2178772 h 4051298"/>
              <a:gd name="connsiteX597" fmla="*/ 1123770 w 2292350"/>
              <a:gd name="connsiteY597" fmla="*/ 2177032 h 4051298"/>
              <a:gd name="connsiteX598" fmla="*/ 1135825 w 2292350"/>
              <a:gd name="connsiteY598" fmla="*/ 2175141 h 4051298"/>
              <a:gd name="connsiteX599" fmla="*/ 1148102 w 2292350"/>
              <a:gd name="connsiteY599" fmla="*/ 2173485 h 4051298"/>
              <a:gd name="connsiteX600" fmla="*/ 1157139 w 2292350"/>
              <a:gd name="connsiteY600" fmla="*/ 2172159 h 4051298"/>
              <a:gd name="connsiteX601" fmla="*/ 1140173 w 2292350"/>
              <a:gd name="connsiteY601" fmla="*/ 2152281 h 4051298"/>
              <a:gd name="connsiteX602" fmla="*/ 1134009 w 2292350"/>
              <a:gd name="connsiteY602" fmla="*/ 2125602 h 4051298"/>
              <a:gd name="connsiteX603" fmla="*/ 1137982 w 2292350"/>
              <a:gd name="connsiteY603" fmla="*/ 2104143 h 4051298"/>
              <a:gd name="connsiteX604" fmla="*/ 1148741 w 2292350"/>
              <a:gd name="connsiteY604" fmla="*/ 2086514 h 4051298"/>
              <a:gd name="connsiteX605" fmla="*/ 1164598 w 2292350"/>
              <a:gd name="connsiteY605" fmla="*/ 2074538 h 4051298"/>
              <a:gd name="connsiteX606" fmla="*/ 1184045 w 2292350"/>
              <a:gd name="connsiteY606" fmla="*/ 2070098 h 4051298"/>
              <a:gd name="connsiteX607" fmla="*/ 1414463 w 2292350"/>
              <a:gd name="connsiteY607" fmla="*/ 2008186 h 4051298"/>
              <a:gd name="connsiteX608" fmla="*/ 1512888 w 2292350"/>
              <a:gd name="connsiteY608" fmla="*/ 2106611 h 4051298"/>
              <a:gd name="connsiteX609" fmla="*/ 1414463 w 2292350"/>
              <a:gd name="connsiteY609" fmla="*/ 2205036 h 4051298"/>
              <a:gd name="connsiteX610" fmla="*/ 1316038 w 2292350"/>
              <a:gd name="connsiteY610" fmla="*/ 2106611 h 4051298"/>
              <a:gd name="connsiteX611" fmla="*/ 1060339 w 2292350"/>
              <a:gd name="connsiteY611" fmla="*/ 1993898 h 4051298"/>
              <a:gd name="connsiteX612" fmla="*/ 1069760 w 2292350"/>
              <a:gd name="connsiteY612" fmla="*/ 1996118 h 4051298"/>
              <a:gd name="connsiteX613" fmla="*/ 1077498 w 2292350"/>
              <a:gd name="connsiteY613" fmla="*/ 2002106 h 4051298"/>
              <a:gd name="connsiteX614" fmla="*/ 1082712 w 2292350"/>
              <a:gd name="connsiteY614" fmla="*/ 2010921 h 4051298"/>
              <a:gd name="connsiteX615" fmla="*/ 1084610 w 2292350"/>
              <a:gd name="connsiteY615" fmla="*/ 2021650 h 4051298"/>
              <a:gd name="connsiteX616" fmla="*/ 1081659 w 2292350"/>
              <a:gd name="connsiteY616" fmla="*/ 2034919 h 4051298"/>
              <a:gd name="connsiteX617" fmla="*/ 1073542 w 2292350"/>
              <a:gd name="connsiteY617" fmla="*/ 2044942 h 4051298"/>
              <a:gd name="connsiteX618" fmla="*/ 1077913 w 2292350"/>
              <a:gd name="connsiteY618" fmla="*/ 2045606 h 4051298"/>
              <a:gd name="connsiteX619" fmla="*/ 1083815 w 2292350"/>
              <a:gd name="connsiteY619" fmla="*/ 2046429 h 4051298"/>
              <a:gd name="connsiteX620" fmla="*/ 1089540 w 2292350"/>
              <a:gd name="connsiteY620" fmla="*/ 2047379 h 4051298"/>
              <a:gd name="connsiteX621" fmla="*/ 1093393 w 2292350"/>
              <a:gd name="connsiteY621" fmla="*/ 2048244 h 4051298"/>
              <a:gd name="connsiteX622" fmla="*/ 1097397 w 2292350"/>
              <a:gd name="connsiteY622" fmla="*/ 2050968 h 4051298"/>
              <a:gd name="connsiteX623" fmla="*/ 1101110 w 2292350"/>
              <a:gd name="connsiteY623" fmla="*/ 2055761 h 4051298"/>
              <a:gd name="connsiteX624" fmla="*/ 1103847 w 2292350"/>
              <a:gd name="connsiteY624" fmla="*/ 2061410 h 4051298"/>
              <a:gd name="connsiteX625" fmla="*/ 1104900 w 2292350"/>
              <a:gd name="connsiteY625" fmla="*/ 2066721 h 4051298"/>
              <a:gd name="connsiteX626" fmla="*/ 1104900 w 2292350"/>
              <a:gd name="connsiteY626" fmla="*/ 2091801 h 4051298"/>
              <a:gd name="connsiteX627" fmla="*/ 1103633 w 2292350"/>
              <a:gd name="connsiteY627" fmla="*/ 2092709 h 4051298"/>
              <a:gd name="connsiteX628" fmla="*/ 1102102 w 2292350"/>
              <a:gd name="connsiteY628" fmla="*/ 2093983 h 4051298"/>
              <a:gd name="connsiteX629" fmla="*/ 1100538 w 2292350"/>
              <a:gd name="connsiteY629" fmla="*/ 2095051 h 4051298"/>
              <a:gd name="connsiteX630" fmla="*/ 1099295 w 2292350"/>
              <a:gd name="connsiteY630" fmla="*/ 2095498 h 4051298"/>
              <a:gd name="connsiteX631" fmla="*/ 1021561 w 2292350"/>
              <a:gd name="connsiteY631" fmla="*/ 2095498 h 4051298"/>
              <a:gd name="connsiteX632" fmla="*/ 1018548 w 2292350"/>
              <a:gd name="connsiteY632" fmla="*/ 2094101 h 4051298"/>
              <a:gd name="connsiteX633" fmla="*/ 1016000 w 2292350"/>
              <a:gd name="connsiteY633" fmla="*/ 2091801 h 4051298"/>
              <a:gd name="connsiteX634" fmla="*/ 1016000 w 2292350"/>
              <a:gd name="connsiteY634" fmla="*/ 2066721 h 4051298"/>
              <a:gd name="connsiteX635" fmla="*/ 1017042 w 2292350"/>
              <a:gd name="connsiteY635" fmla="*/ 2061410 h 4051298"/>
              <a:gd name="connsiteX636" fmla="*/ 1019770 w 2292350"/>
              <a:gd name="connsiteY636" fmla="*/ 2055832 h 4051298"/>
              <a:gd name="connsiteX637" fmla="*/ 1023479 w 2292350"/>
              <a:gd name="connsiteY637" fmla="*/ 2051024 h 4051298"/>
              <a:gd name="connsiteX638" fmla="*/ 1027508 w 2292350"/>
              <a:gd name="connsiteY638" fmla="*/ 2048235 h 4051298"/>
              <a:gd name="connsiteX639" fmla="*/ 1031241 w 2292350"/>
              <a:gd name="connsiteY639" fmla="*/ 2047365 h 4051298"/>
              <a:gd name="connsiteX640" fmla="*/ 1037060 w 2292350"/>
              <a:gd name="connsiteY640" fmla="*/ 2046419 h 4051298"/>
              <a:gd name="connsiteX641" fmla="*/ 1042987 w 2292350"/>
              <a:gd name="connsiteY641" fmla="*/ 2045592 h 4051298"/>
              <a:gd name="connsiteX642" fmla="*/ 1047350 w 2292350"/>
              <a:gd name="connsiteY642" fmla="*/ 2044928 h 4051298"/>
              <a:gd name="connsiteX643" fmla="*/ 1039160 w 2292350"/>
              <a:gd name="connsiteY643" fmla="*/ 2034989 h 4051298"/>
              <a:gd name="connsiteX644" fmla="*/ 1036184 w 2292350"/>
              <a:gd name="connsiteY644" fmla="*/ 2021650 h 4051298"/>
              <a:gd name="connsiteX645" fmla="*/ 1038102 w 2292350"/>
              <a:gd name="connsiteY645" fmla="*/ 2010921 h 4051298"/>
              <a:gd name="connsiteX646" fmla="*/ 1043296 w 2292350"/>
              <a:gd name="connsiteY646" fmla="*/ 2002106 h 4051298"/>
              <a:gd name="connsiteX647" fmla="*/ 1050951 w 2292350"/>
              <a:gd name="connsiteY647" fmla="*/ 1996118 h 4051298"/>
              <a:gd name="connsiteX648" fmla="*/ 1060339 w 2292350"/>
              <a:gd name="connsiteY648" fmla="*/ 1993898 h 4051298"/>
              <a:gd name="connsiteX649" fmla="*/ 850455 w 2292350"/>
              <a:gd name="connsiteY649" fmla="*/ 1968498 h 4051298"/>
              <a:gd name="connsiteX650" fmla="*/ 888139 w 2292350"/>
              <a:gd name="connsiteY650" fmla="*/ 1977101 h 4051298"/>
              <a:gd name="connsiteX651" fmla="*/ 919089 w 2292350"/>
              <a:gd name="connsiteY651" fmla="*/ 2000304 h 4051298"/>
              <a:gd name="connsiteX652" fmla="*/ 939948 w 2292350"/>
              <a:gd name="connsiteY652" fmla="*/ 2034461 h 4051298"/>
              <a:gd name="connsiteX653" fmla="*/ 947537 w 2292350"/>
              <a:gd name="connsiteY653" fmla="*/ 2076036 h 4051298"/>
              <a:gd name="connsiteX654" fmla="*/ 935733 w 2292350"/>
              <a:gd name="connsiteY654" fmla="*/ 2127454 h 4051298"/>
              <a:gd name="connsiteX655" fmla="*/ 903268 w 2292350"/>
              <a:gd name="connsiteY655" fmla="*/ 2166296 h 4051298"/>
              <a:gd name="connsiteX656" fmla="*/ 920752 w 2292350"/>
              <a:gd name="connsiteY656" fmla="*/ 2168866 h 4051298"/>
              <a:gd name="connsiteX657" fmla="*/ 944360 w 2292350"/>
              <a:gd name="connsiteY657" fmla="*/ 2172055 h 4051298"/>
              <a:gd name="connsiteX658" fmla="*/ 967260 w 2292350"/>
              <a:gd name="connsiteY658" fmla="*/ 2175737 h 4051298"/>
              <a:gd name="connsiteX659" fmla="*/ 982669 w 2292350"/>
              <a:gd name="connsiteY659" fmla="*/ 2179091 h 4051298"/>
              <a:gd name="connsiteX660" fmla="*/ 998688 w 2292350"/>
              <a:gd name="connsiteY660" fmla="*/ 2189644 h 4051298"/>
              <a:gd name="connsiteX661" fmla="*/ 1013538 w 2292350"/>
              <a:gd name="connsiteY661" fmla="*/ 2208217 h 4051298"/>
              <a:gd name="connsiteX662" fmla="*/ 1024486 w 2292350"/>
              <a:gd name="connsiteY662" fmla="*/ 2230108 h 4051298"/>
              <a:gd name="connsiteX663" fmla="*/ 1028700 w 2292350"/>
              <a:gd name="connsiteY663" fmla="*/ 2250686 h 4051298"/>
              <a:gd name="connsiteX664" fmla="*/ 1028700 w 2292350"/>
              <a:gd name="connsiteY664" fmla="*/ 2347872 h 4051298"/>
              <a:gd name="connsiteX665" fmla="*/ 1023630 w 2292350"/>
              <a:gd name="connsiteY665" fmla="*/ 2351389 h 4051298"/>
              <a:gd name="connsiteX666" fmla="*/ 1017505 w 2292350"/>
              <a:gd name="connsiteY666" fmla="*/ 2356329 h 4051298"/>
              <a:gd name="connsiteX667" fmla="*/ 1011249 w 2292350"/>
              <a:gd name="connsiteY667" fmla="*/ 2360466 h 4051298"/>
              <a:gd name="connsiteX668" fmla="*/ 1006278 w 2292350"/>
              <a:gd name="connsiteY668" fmla="*/ 2362198 h 4051298"/>
              <a:gd name="connsiteX669" fmla="*/ 695341 w 2292350"/>
              <a:gd name="connsiteY669" fmla="*/ 2362198 h 4051298"/>
              <a:gd name="connsiteX670" fmla="*/ 683290 w 2292350"/>
              <a:gd name="connsiteY670" fmla="*/ 2356784 h 4051298"/>
              <a:gd name="connsiteX671" fmla="*/ 673100 w 2292350"/>
              <a:gd name="connsiteY671" fmla="*/ 2347872 h 4051298"/>
              <a:gd name="connsiteX672" fmla="*/ 673100 w 2292350"/>
              <a:gd name="connsiteY672" fmla="*/ 2250686 h 4051298"/>
              <a:gd name="connsiteX673" fmla="*/ 677265 w 2292350"/>
              <a:gd name="connsiteY673" fmla="*/ 2230108 h 4051298"/>
              <a:gd name="connsiteX674" fmla="*/ 688180 w 2292350"/>
              <a:gd name="connsiteY674" fmla="*/ 2208491 h 4051298"/>
              <a:gd name="connsiteX675" fmla="*/ 703013 w 2292350"/>
              <a:gd name="connsiteY675" fmla="*/ 2189863 h 4051298"/>
              <a:gd name="connsiteX676" fmla="*/ 719130 w 2292350"/>
              <a:gd name="connsiteY676" fmla="*/ 2179054 h 4051298"/>
              <a:gd name="connsiteX677" fmla="*/ 734062 w 2292350"/>
              <a:gd name="connsiteY677" fmla="*/ 2175682 h 4051298"/>
              <a:gd name="connsiteX678" fmla="*/ 757341 w 2292350"/>
              <a:gd name="connsiteY678" fmla="*/ 2172019 h 4051298"/>
              <a:gd name="connsiteX679" fmla="*/ 781047 w 2292350"/>
              <a:gd name="connsiteY679" fmla="*/ 2168811 h 4051298"/>
              <a:gd name="connsiteX680" fmla="*/ 798498 w 2292350"/>
              <a:gd name="connsiteY680" fmla="*/ 2166241 h 4051298"/>
              <a:gd name="connsiteX681" fmla="*/ 765737 w 2292350"/>
              <a:gd name="connsiteY681" fmla="*/ 2127728 h 4051298"/>
              <a:gd name="connsiteX682" fmla="*/ 753834 w 2292350"/>
              <a:gd name="connsiteY682" fmla="*/ 2076036 h 4051298"/>
              <a:gd name="connsiteX683" fmla="*/ 761506 w 2292350"/>
              <a:gd name="connsiteY683" fmla="*/ 2034461 h 4051298"/>
              <a:gd name="connsiteX684" fmla="*/ 782282 w 2292350"/>
              <a:gd name="connsiteY684" fmla="*/ 2000304 h 4051298"/>
              <a:gd name="connsiteX685" fmla="*/ 812903 w 2292350"/>
              <a:gd name="connsiteY685" fmla="*/ 1977101 h 4051298"/>
              <a:gd name="connsiteX686" fmla="*/ 850455 w 2292350"/>
              <a:gd name="connsiteY686" fmla="*/ 1968498 h 4051298"/>
              <a:gd name="connsiteX687" fmla="*/ 1217613 w 2292350"/>
              <a:gd name="connsiteY687" fmla="*/ 1925636 h 4051298"/>
              <a:gd name="connsiteX688" fmla="*/ 1277938 w 2292350"/>
              <a:gd name="connsiteY688" fmla="*/ 1985961 h 4051298"/>
              <a:gd name="connsiteX689" fmla="*/ 1217613 w 2292350"/>
              <a:gd name="connsiteY689" fmla="*/ 2046286 h 4051298"/>
              <a:gd name="connsiteX690" fmla="*/ 1157288 w 2292350"/>
              <a:gd name="connsiteY690" fmla="*/ 1985961 h 4051298"/>
              <a:gd name="connsiteX691" fmla="*/ 1018929 w 2292350"/>
              <a:gd name="connsiteY691" fmla="*/ 1733548 h 4051298"/>
              <a:gd name="connsiteX692" fmla="*/ 1039790 w 2292350"/>
              <a:gd name="connsiteY692" fmla="*/ 1738266 h 4051298"/>
              <a:gd name="connsiteX693" fmla="*/ 1056923 w 2292350"/>
              <a:gd name="connsiteY693" fmla="*/ 1750990 h 4051298"/>
              <a:gd name="connsiteX694" fmla="*/ 1068470 w 2292350"/>
              <a:gd name="connsiteY694" fmla="*/ 1769721 h 4051298"/>
              <a:gd name="connsiteX695" fmla="*/ 1072671 w 2292350"/>
              <a:gd name="connsiteY695" fmla="*/ 1792521 h 4051298"/>
              <a:gd name="connsiteX696" fmla="*/ 1066137 w 2292350"/>
              <a:gd name="connsiteY696" fmla="*/ 1820717 h 4051298"/>
              <a:gd name="connsiteX697" fmla="*/ 1048165 w 2292350"/>
              <a:gd name="connsiteY697" fmla="*/ 1842018 h 4051298"/>
              <a:gd name="connsiteX698" fmla="*/ 1057844 w 2292350"/>
              <a:gd name="connsiteY698" fmla="*/ 1843427 h 4051298"/>
              <a:gd name="connsiteX699" fmla="*/ 1070912 w 2292350"/>
              <a:gd name="connsiteY699" fmla="*/ 1845176 h 4051298"/>
              <a:gd name="connsiteX700" fmla="*/ 1083589 w 2292350"/>
              <a:gd name="connsiteY700" fmla="*/ 1847195 h 4051298"/>
              <a:gd name="connsiteX701" fmla="*/ 1092119 w 2292350"/>
              <a:gd name="connsiteY701" fmla="*/ 1849034 h 4051298"/>
              <a:gd name="connsiteX702" fmla="*/ 1100986 w 2292350"/>
              <a:gd name="connsiteY702" fmla="*/ 1854822 h 4051298"/>
              <a:gd name="connsiteX703" fmla="*/ 1109207 w 2292350"/>
              <a:gd name="connsiteY703" fmla="*/ 1865007 h 4051298"/>
              <a:gd name="connsiteX704" fmla="*/ 1115267 w 2292350"/>
              <a:gd name="connsiteY704" fmla="*/ 1877011 h 4051298"/>
              <a:gd name="connsiteX705" fmla="*/ 1117600 w 2292350"/>
              <a:gd name="connsiteY705" fmla="*/ 1888296 h 4051298"/>
              <a:gd name="connsiteX706" fmla="*/ 1117600 w 2292350"/>
              <a:gd name="connsiteY706" fmla="*/ 1941592 h 4051298"/>
              <a:gd name="connsiteX707" fmla="*/ 1114793 w 2292350"/>
              <a:gd name="connsiteY707" fmla="*/ 1943521 h 4051298"/>
              <a:gd name="connsiteX708" fmla="*/ 1111403 w 2292350"/>
              <a:gd name="connsiteY708" fmla="*/ 1946229 h 4051298"/>
              <a:gd name="connsiteX709" fmla="*/ 1107940 w 2292350"/>
              <a:gd name="connsiteY709" fmla="*/ 1948498 h 4051298"/>
              <a:gd name="connsiteX710" fmla="*/ 1105188 w 2292350"/>
              <a:gd name="connsiteY710" fmla="*/ 1949448 h 4051298"/>
              <a:gd name="connsiteX711" fmla="*/ 933062 w 2292350"/>
              <a:gd name="connsiteY711" fmla="*/ 1949448 h 4051298"/>
              <a:gd name="connsiteX712" fmla="*/ 926391 w 2292350"/>
              <a:gd name="connsiteY712" fmla="*/ 1946479 h 4051298"/>
              <a:gd name="connsiteX713" fmla="*/ 920750 w 2292350"/>
              <a:gd name="connsiteY713" fmla="*/ 1941592 h 4051298"/>
              <a:gd name="connsiteX714" fmla="*/ 920750 w 2292350"/>
              <a:gd name="connsiteY714" fmla="*/ 1888296 h 4051298"/>
              <a:gd name="connsiteX715" fmla="*/ 923055 w 2292350"/>
              <a:gd name="connsiteY715" fmla="*/ 1877011 h 4051298"/>
              <a:gd name="connsiteX716" fmla="*/ 929098 w 2292350"/>
              <a:gd name="connsiteY716" fmla="*/ 1865157 h 4051298"/>
              <a:gd name="connsiteX717" fmla="*/ 937309 w 2292350"/>
              <a:gd name="connsiteY717" fmla="*/ 1854942 h 4051298"/>
              <a:gd name="connsiteX718" fmla="*/ 946231 w 2292350"/>
              <a:gd name="connsiteY718" fmla="*/ 1849014 h 4051298"/>
              <a:gd name="connsiteX719" fmla="*/ 954497 w 2292350"/>
              <a:gd name="connsiteY719" fmla="*/ 1847165 h 4051298"/>
              <a:gd name="connsiteX720" fmla="*/ 967383 w 2292350"/>
              <a:gd name="connsiteY720" fmla="*/ 1845156 h 4051298"/>
              <a:gd name="connsiteX721" fmla="*/ 980506 w 2292350"/>
              <a:gd name="connsiteY721" fmla="*/ 1843397 h 4051298"/>
              <a:gd name="connsiteX722" fmla="*/ 990167 w 2292350"/>
              <a:gd name="connsiteY722" fmla="*/ 1841988 h 4051298"/>
              <a:gd name="connsiteX723" fmla="*/ 972031 w 2292350"/>
              <a:gd name="connsiteY723" fmla="*/ 1820867 h 4051298"/>
              <a:gd name="connsiteX724" fmla="*/ 965442 w 2292350"/>
              <a:gd name="connsiteY724" fmla="*/ 1792521 h 4051298"/>
              <a:gd name="connsiteX725" fmla="*/ 969689 w 2292350"/>
              <a:gd name="connsiteY725" fmla="*/ 1769721 h 4051298"/>
              <a:gd name="connsiteX726" fmla="*/ 981190 w 2292350"/>
              <a:gd name="connsiteY726" fmla="*/ 1750990 h 4051298"/>
              <a:gd name="connsiteX727" fmla="*/ 998141 w 2292350"/>
              <a:gd name="connsiteY727" fmla="*/ 1738266 h 4051298"/>
              <a:gd name="connsiteX728" fmla="*/ 1018929 w 2292350"/>
              <a:gd name="connsiteY728" fmla="*/ 1733548 h 4051298"/>
              <a:gd name="connsiteX729" fmla="*/ 1342795 w 2292350"/>
              <a:gd name="connsiteY729" fmla="*/ 1708148 h 4051298"/>
              <a:gd name="connsiteX730" fmla="*/ 1362310 w 2292350"/>
              <a:gd name="connsiteY730" fmla="*/ 1712588 h 4051298"/>
              <a:gd name="connsiteX731" fmla="*/ 1378338 w 2292350"/>
              <a:gd name="connsiteY731" fmla="*/ 1724564 h 4051298"/>
              <a:gd name="connsiteX732" fmla="*/ 1389139 w 2292350"/>
              <a:gd name="connsiteY732" fmla="*/ 1742193 h 4051298"/>
              <a:gd name="connsiteX733" fmla="*/ 1393070 w 2292350"/>
              <a:gd name="connsiteY733" fmla="*/ 1763652 h 4051298"/>
              <a:gd name="connsiteX734" fmla="*/ 1386957 w 2292350"/>
              <a:gd name="connsiteY734" fmla="*/ 1790190 h 4051298"/>
              <a:gd name="connsiteX735" fmla="*/ 1370145 w 2292350"/>
              <a:gd name="connsiteY735" fmla="*/ 1810237 h 4051298"/>
              <a:gd name="connsiteX736" fmla="*/ 1379199 w 2292350"/>
              <a:gd name="connsiteY736" fmla="*/ 1811564 h 4051298"/>
              <a:gd name="connsiteX737" fmla="*/ 1391424 w 2292350"/>
              <a:gd name="connsiteY737" fmla="*/ 1813210 h 4051298"/>
              <a:gd name="connsiteX738" fmla="*/ 1403283 w 2292350"/>
              <a:gd name="connsiteY738" fmla="*/ 1815110 h 4051298"/>
              <a:gd name="connsiteX739" fmla="*/ 1411263 w 2292350"/>
              <a:gd name="connsiteY739" fmla="*/ 1816841 h 4051298"/>
              <a:gd name="connsiteX740" fmla="*/ 1419558 w 2292350"/>
              <a:gd name="connsiteY740" fmla="*/ 1822288 h 4051298"/>
              <a:gd name="connsiteX741" fmla="*/ 1427248 w 2292350"/>
              <a:gd name="connsiteY741" fmla="*/ 1831874 h 4051298"/>
              <a:gd name="connsiteX742" fmla="*/ 1432918 w 2292350"/>
              <a:gd name="connsiteY742" fmla="*/ 1843172 h 4051298"/>
              <a:gd name="connsiteX743" fmla="*/ 1435100 w 2292350"/>
              <a:gd name="connsiteY743" fmla="*/ 1853793 h 4051298"/>
              <a:gd name="connsiteX744" fmla="*/ 1435100 w 2292350"/>
              <a:gd name="connsiteY744" fmla="*/ 1903954 h 4051298"/>
              <a:gd name="connsiteX745" fmla="*/ 1432474 w 2292350"/>
              <a:gd name="connsiteY745" fmla="*/ 1905769 h 4051298"/>
              <a:gd name="connsiteX746" fmla="*/ 1429303 w 2292350"/>
              <a:gd name="connsiteY746" fmla="*/ 1908319 h 4051298"/>
              <a:gd name="connsiteX747" fmla="*/ 1426063 w 2292350"/>
              <a:gd name="connsiteY747" fmla="*/ 1910454 h 4051298"/>
              <a:gd name="connsiteX748" fmla="*/ 1423489 w 2292350"/>
              <a:gd name="connsiteY748" fmla="*/ 1911348 h 4051298"/>
              <a:gd name="connsiteX749" fmla="*/ 1262468 w 2292350"/>
              <a:gd name="connsiteY749" fmla="*/ 1911348 h 4051298"/>
              <a:gd name="connsiteX750" fmla="*/ 1256228 w 2292350"/>
              <a:gd name="connsiteY750" fmla="*/ 1908554 h 4051298"/>
              <a:gd name="connsiteX751" fmla="*/ 1250950 w 2292350"/>
              <a:gd name="connsiteY751" fmla="*/ 1903954 h 4051298"/>
              <a:gd name="connsiteX752" fmla="*/ 1250950 w 2292350"/>
              <a:gd name="connsiteY752" fmla="*/ 1853793 h 4051298"/>
              <a:gd name="connsiteX753" fmla="*/ 1253107 w 2292350"/>
              <a:gd name="connsiteY753" fmla="*/ 1843172 h 4051298"/>
              <a:gd name="connsiteX754" fmla="*/ 1258760 w 2292350"/>
              <a:gd name="connsiteY754" fmla="*/ 1832015 h 4051298"/>
              <a:gd name="connsiteX755" fmla="*/ 1266441 w 2292350"/>
              <a:gd name="connsiteY755" fmla="*/ 1822401 h 4051298"/>
              <a:gd name="connsiteX756" fmla="*/ 1274787 w 2292350"/>
              <a:gd name="connsiteY756" fmla="*/ 1816822 h 4051298"/>
              <a:gd name="connsiteX757" fmla="*/ 1282520 w 2292350"/>
              <a:gd name="connsiteY757" fmla="*/ 1815082 h 4051298"/>
              <a:gd name="connsiteX758" fmla="*/ 1294575 w 2292350"/>
              <a:gd name="connsiteY758" fmla="*/ 1813191 h 4051298"/>
              <a:gd name="connsiteX759" fmla="*/ 1306852 w 2292350"/>
              <a:gd name="connsiteY759" fmla="*/ 1811535 h 4051298"/>
              <a:gd name="connsiteX760" fmla="*/ 1315889 w 2292350"/>
              <a:gd name="connsiteY760" fmla="*/ 1810209 h 4051298"/>
              <a:gd name="connsiteX761" fmla="*/ 1298923 w 2292350"/>
              <a:gd name="connsiteY761" fmla="*/ 1790331 h 4051298"/>
              <a:gd name="connsiteX762" fmla="*/ 1292759 w 2292350"/>
              <a:gd name="connsiteY762" fmla="*/ 1763652 h 4051298"/>
              <a:gd name="connsiteX763" fmla="*/ 1296732 w 2292350"/>
              <a:gd name="connsiteY763" fmla="*/ 1742193 h 4051298"/>
              <a:gd name="connsiteX764" fmla="*/ 1307491 w 2292350"/>
              <a:gd name="connsiteY764" fmla="*/ 1724564 h 4051298"/>
              <a:gd name="connsiteX765" fmla="*/ 1323348 w 2292350"/>
              <a:gd name="connsiteY765" fmla="*/ 1712588 h 4051298"/>
              <a:gd name="connsiteX766" fmla="*/ 1342795 w 2292350"/>
              <a:gd name="connsiteY766" fmla="*/ 1708148 h 4051298"/>
              <a:gd name="connsiteX767" fmla="*/ 1149239 w 2292350"/>
              <a:gd name="connsiteY767" fmla="*/ 1670048 h 4051298"/>
              <a:gd name="connsiteX768" fmla="*/ 1158660 w 2292350"/>
              <a:gd name="connsiteY768" fmla="*/ 1672268 h 4051298"/>
              <a:gd name="connsiteX769" fmla="*/ 1166398 w 2292350"/>
              <a:gd name="connsiteY769" fmla="*/ 1678256 h 4051298"/>
              <a:gd name="connsiteX770" fmla="*/ 1171612 w 2292350"/>
              <a:gd name="connsiteY770" fmla="*/ 1687071 h 4051298"/>
              <a:gd name="connsiteX771" fmla="*/ 1173510 w 2292350"/>
              <a:gd name="connsiteY771" fmla="*/ 1697800 h 4051298"/>
              <a:gd name="connsiteX772" fmla="*/ 1170559 w 2292350"/>
              <a:gd name="connsiteY772" fmla="*/ 1711069 h 4051298"/>
              <a:gd name="connsiteX773" fmla="*/ 1162442 w 2292350"/>
              <a:gd name="connsiteY773" fmla="*/ 1721092 h 4051298"/>
              <a:gd name="connsiteX774" fmla="*/ 1166813 w 2292350"/>
              <a:gd name="connsiteY774" fmla="*/ 1721756 h 4051298"/>
              <a:gd name="connsiteX775" fmla="*/ 1172715 w 2292350"/>
              <a:gd name="connsiteY775" fmla="*/ 1722579 h 4051298"/>
              <a:gd name="connsiteX776" fmla="*/ 1178440 w 2292350"/>
              <a:gd name="connsiteY776" fmla="*/ 1723529 h 4051298"/>
              <a:gd name="connsiteX777" fmla="*/ 1182293 w 2292350"/>
              <a:gd name="connsiteY777" fmla="*/ 1724394 h 4051298"/>
              <a:gd name="connsiteX778" fmla="*/ 1186297 w 2292350"/>
              <a:gd name="connsiteY778" fmla="*/ 1727118 h 4051298"/>
              <a:gd name="connsiteX779" fmla="*/ 1190010 w 2292350"/>
              <a:gd name="connsiteY779" fmla="*/ 1731911 h 4051298"/>
              <a:gd name="connsiteX780" fmla="*/ 1192747 w 2292350"/>
              <a:gd name="connsiteY780" fmla="*/ 1737560 h 4051298"/>
              <a:gd name="connsiteX781" fmla="*/ 1193800 w 2292350"/>
              <a:gd name="connsiteY781" fmla="*/ 1742871 h 4051298"/>
              <a:gd name="connsiteX782" fmla="*/ 1193800 w 2292350"/>
              <a:gd name="connsiteY782" fmla="*/ 1767951 h 4051298"/>
              <a:gd name="connsiteX783" fmla="*/ 1192533 w 2292350"/>
              <a:gd name="connsiteY783" fmla="*/ 1768859 h 4051298"/>
              <a:gd name="connsiteX784" fmla="*/ 1191002 w 2292350"/>
              <a:gd name="connsiteY784" fmla="*/ 1770133 h 4051298"/>
              <a:gd name="connsiteX785" fmla="*/ 1189438 w 2292350"/>
              <a:gd name="connsiteY785" fmla="*/ 1771201 h 4051298"/>
              <a:gd name="connsiteX786" fmla="*/ 1188195 w 2292350"/>
              <a:gd name="connsiteY786" fmla="*/ 1771648 h 4051298"/>
              <a:gd name="connsiteX787" fmla="*/ 1110461 w 2292350"/>
              <a:gd name="connsiteY787" fmla="*/ 1771648 h 4051298"/>
              <a:gd name="connsiteX788" fmla="*/ 1107448 w 2292350"/>
              <a:gd name="connsiteY788" fmla="*/ 1770251 h 4051298"/>
              <a:gd name="connsiteX789" fmla="*/ 1104900 w 2292350"/>
              <a:gd name="connsiteY789" fmla="*/ 1767951 h 4051298"/>
              <a:gd name="connsiteX790" fmla="*/ 1104900 w 2292350"/>
              <a:gd name="connsiteY790" fmla="*/ 1742871 h 4051298"/>
              <a:gd name="connsiteX791" fmla="*/ 1105942 w 2292350"/>
              <a:gd name="connsiteY791" fmla="*/ 1737560 h 4051298"/>
              <a:gd name="connsiteX792" fmla="*/ 1108670 w 2292350"/>
              <a:gd name="connsiteY792" fmla="*/ 1731982 h 4051298"/>
              <a:gd name="connsiteX793" fmla="*/ 1112379 w 2292350"/>
              <a:gd name="connsiteY793" fmla="*/ 1727174 h 4051298"/>
              <a:gd name="connsiteX794" fmla="*/ 1116408 w 2292350"/>
              <a:gd name="connsiteY794" fmla="*/ 1724385 h 4051298"/>
              <a:gd name="connsiteX795" fmla="*/ 1120141 w 2292350"/>
              <a:gd name="connsiteY795" fmla="*/ 1723515 h 4051298"/>
              <a:gd name="connsiteX796" fmla="*/ 1125960 w 2292350"/>
              <a:gd name="connsiteY796" fmla="*/ 1722569 h 4051298"/>
              <a:gd name="connsiteX797" fmla="*/ 1131887 w 2292350"/>
              <a:gd name="connsiteY797" fmla="*/ 1721742 h 4051298"/>
              <a:gd name="connsiteX798" fmla="*/ 1136250 w 2292350"/>
              <a:gd name="connsiteY798" fmla="*/ 1721078 h 4051298"/>
              <a:gd name="connsiteX799" fmla="*/ 1128060 w 2292350"/>
              <a:gd name="connsiteY799" fmla="*/ 1711139 h 4051298"/>
              <a:gd name="connsiteX800" fmla="*/ 1125084 w 2292350"/>
              <a:gd name="connsiteY800" fmla="*/ 1697800 h 4051298"/>
              <a:gd name="connsiteX801" fmla="*/ 1127002 w 2292350"/>
              <a:gd name="connsiteY801" fmla="*/ 1687071 h 4051298"/>
              <a:gd name="connsiteX802" fmla="*/ 1132196 w 2292350"/>
              <a:gd name="connsiteY802" fmla="*/ 1678256 h 4051298"/>
              <a:gd name="connsiteX803" fmla="*/ 1139851 w 2292350"/>
              <a:gd name="connsiteY803" fmla="*/ 1672268 h 4051298"/>
              <a:gd name="connsiteX804" fmla="*/ 1149239 w 2292350"/>
              <a:gd name="connsiteY804" fmla="*/ 1670048 h 4051298"/>
              <a:gd name="connsiteX805" fmla="*/ 1852613 w 2292350"/>
              <a:gd name="connsiteY805" fmla="*/ 1544636 h 4051298"/>
              <a:gd name="connsiteX806" fmla="*/ 1912938 w 2292350"/>
              <a:gd name="connsiteY806" fmla="*/ 1604961 h 4051298"/>
              <a:gd name="connsiteX807" fmla="*/ 1852613 w 2292350"/>
              <a:gd name="connsiteY807" fmla="*/ 1665286 h 4051298"/>
              <a:gd name="connsiteX808" fmla="*/ 1792288 w 2292350"/>
              <a:gd name="connsiteY808" fmla="*/ 1604961 h 4051298"/>
              <a:gd name="connsiteX809" fmla="*/ 1669606 w 2292350"/>
              <a:gd name="connsiteY809" fmla="*/ 1536698 h 4051298"/>
              <a:gd name="connsiteX810" fmla="*/ 1707289 w 2292350"/>
              <a:gd name="connsiteY810" fmla="*/ 1545301 h 4051298"/>
              <a:gd name="connsiteX811" fmla="*/ 1738240 w 2292350"/>
              <a:gd name="connsiteY811" fmla="*/ 1568504 h 4051298"/>
              <a:gd name="connsiteX812" fmla="*/ 1759098 w 2292350"/>
              <a:gd name="connsiteY812" fmla="*/ 1602661 h 4051298"/>
              <a:gd name="connsiteX813" fmla="*/ 1766688 w 2292350"/>
              <a:gd name="connsiteY813" fmla="*/ 1644236 h 4051298"/>
              <a:gd name="connsiteX814" fmla="*/ 1754884 w 2292350"/>
              <a:gd name="connsiteY814" fmla="*/ 1695654 h 4051298"/>
              <a:gd name="connsiteX815" fmla="*/ 1722419 w 2292350"/>
              <a:gd name="connsiteY815" fmla="*/ 1734496 h 4051298"/>
              <a:gd name="connsiteX816" fmla="*/ 1739903 w 2292350"/>
              <a:gd name="connsiteY816" fmla="*/ 1737066 h 4051298"/>
              <a:gd name="connsiteX817" fmla="*/ 1763510 w 2292350"/>
              <a:gd name="connsiteY817" fmla="*/ 1740255 h 4051298"/>
              <a:gd name="connsiteX818" fmla="*/ 1786410 w 2292350"/>
              <a:gd name="connsiteY818" fmla="*/ 1743937 h 4051298"/>
              <a:gd name="connsiteX819" fmla="*/ 1801820 w 2292350"/>
              <a:gd name="connsiteY819" fmla="*/ 1747291 h 4051298"/>
              <a:gd name="connsiteX820" fmla="*/ 1817838 w 2292350"/>
              <a:gd name="connsiteY820" fmla="*/ 1757844 h 4051298"/>
              <a:gd name="connsiteX821" fmla="*/ 1832688 w 2292350"/>
              <a:gd name="connsiteY821" fmla="*/ 1776417 h 4051298"/>
              <a:gd name="connsiteX822" fmla="*/ 1843636 w 2292350"/>
              <a:gd name="connsiteY822" fmla="*/ 1798308 h 4051298"/>
              <a:gd name="connsiteX823" fmla="*/ 1847850 w 2292350"/>
              <a:gd name="connsiteY823" fmla="*/ 1818886 h 4051298"/>
              <a:gd name="connsiteX824" fmla="*/ 1847850 w 2292350"/>
              <a:gd name="connsiteY824" fmla="*/ 1916072 h 4051298"/>
              <a:gd name="connsiteX825" fmla="*/ 1842780 w 2292350"/>
              <a:gd name="connsiteY825" fmla="*/ 1919589 h 4051298"/>
              <a:gd name="connsiteX826" fmla="*/ 1836655 w 2292350"/>
              <a:gd name="connsiteY826" fmla="*/ 1924529 h 4051298"/>
              <a:gd name="connsiteX827" fmla="*/ 1830399 w 2292350"/>
              <a:gd name="connsiteY827" fmla="*/ 1928666 h 4051298"/>
              <a:gd name="connsiteX828" fmla="*/ 1825428 w 2292350"/>
              <a:gd name="connsiteY828" fmla="*/ 1930398 h 4051298"/>
              <a:gd name="connsiteX829" fmla="*/ 1514492 w 2292350"/>
              <a:gd name="connsiteY829" fmla="*/ 1930398 h 4051298"/>
              <a:gd name="connsiteX830" fmla="*/ 1502441 w 2292350"/>
              <a:gd name="connsiteY830" fmla="*/ 1924984 h 4051298"/>
              <a:gd name="connsiteX831" fmla="*/ 1492250 w 2292350"/>
              <a:gd name="connsiteY831" fmla="*/ 1916072 h 4051298"/>
              <a:gd name="connsiteX832" fmla="*/ 1492250 w 2292350"/>
              <a:gd name="connsiteY832" fmla="*/ 1818886 h 4051298"/>
              <a:gd name="connsiteX833" fmla="*/ 1496415 w 2292350"/>
              <a:gd name="connsiteY833" fmla="*/ 1798308 h 4051298"/>
              <a:gd name="connsiteX834" fmla="*/ 1507330 w 2292350"/>
              <a:gd name="connsiteY834" fmla="*/ 1776691 h 4051298"/>
              <a:gd name="connsiteX835" fmla="*/ 1522163 w 2292350"/>
              <a:gd name="connsiteY835" fmla="*/ 1758063 h 4051298"/>
              <a:gd name="connsiteX836" fmla="*/ 1538281 w 2292350"/>
              <a:gd name="connsiteY836" fmla="*/ 1747254 h 4051298"/>
              <a:gd name="connsiteX837" fmla="*/ 1553213 w 2292350"/>
              <a:gd name="connsiteY837" fmla="*/ 1743882 h 4051298"/>
              <a:gd name="connsiteX838" fmla="*/ 1576491 w 2292350"/>
              <a:gd name="connsiteY838" fmla="*/ 1740219 h 4051298"/>
              <a:gd name="connsiteX839" fmla="*/ 1600198 w 2292350"/>
              <a:gd name="connsiteY839" fmla="*/ 1737011 h 4051298"/>
              <a:gd name="connsiteX840" fmla="*/ 1617649 w 2292350"/>
              <a:gd name="connsiteY840" fmla="*/ 1734441 h 4051298"/>
              <a:gd name="connsiteX841" fmla="*/ 1584887 w 2292350"/>
              <a:gd name="connsiteY841" fmla="*/ 1695928 h 4051298"/>
              <a:gd name="connsiteX842" fmla="*/ 1572985 w 2292350"/>
              <a:gd name="connsiteY842" fmla="*/ 1644236 h 4051298"/>
              <a:gd name="connsiteX843" fmla="*/ 1580656 w 2292350"/>
              <a:gd name="connsiteY843" fmla="*/ 1602661 h 4051298"/>
              <a:gd name="connsiteX844" fmla="*/ 1601433 w 2292350"/>
              <a:gd name="connsiteY844" fmla="*/ 1568504 h 4051298"/>
              <a:gd name="connsiteX845" fmla="*/ 1632054 w 2292350"/>
              <a:gd name="connsiteY845" fmla="*/ 1545301 h 4051298"/>
              <a:gd name="connsiteX846" fmla="*/ 1669606 w 2292350"/>
              <a:gd name="connsiteY846" fmla="*/ 1536698 h 4051298"/>
              <a:gd name="connsiteX847" fmla="*/ 2028659 w 2292350"/>
              <a:gd name="connsiteY847" fmla="*/ 1523998 h 4051298"/>
              <a:gd name="connsiteX848" fmla="*/ 2042790 w 2292350"/>
              <a:gd name="connsiteY848" fmla="*/ 1527189 h 4051298"/>
              <a:gd name="connsiteX849" fmla="*/ 2054396 w 2292350"/>
              <a:gd name="connsiteY849" fmla="*/ 1535797 h 4051298"/>
              <a:gd name="connsiteX850" fmla="*/ 2062218 w 2292350"/>
              <a:gd name="connsiteY850" fmla="*/ 1548468 h 4051298"/>
              <a:gd name="connsiteX851" fmla="*/ 2065064 w 2292350"/>
              <a:gd name="connsiteY851" fmla="*/ 1563891 h 4051298"/>
              <a:gd name="connsiteX852" fmla="*/ 2060638 w 2292350"/>
              <a:gd name="connsiteY852" fmla="*/ 1582966 h 4051298"/>
              <a:gd name="connsiteX853" fmla="*/ 2048464 w 2292350"/>
              <a:gd name="connsiteY853" fmla="*/ 1597374 h 4051298"/>
              <a:gd name="connsiteX854" fmla="*/ 2055020 w 2292350"/>
              <a:gd name="connsiteY854" fmla="*/ 1598328 h 4051298"/>
              <a:gd name="connsiteX855" fmla="*/ 2063873 w 2292350"/>
              <a:gd name="connsiteY855" fmla="*/ 1599511 h 4051298"/>
              <a:gd name="connsiteX856" fmla="*/ 2072460 w 2292350"/>
              <a:gd name="connsiteY856" fmla="*/ 1600877 h 4051298"/>
              <a:gd name="connsiteX857" fmla="*/ 2078239 w 2292350"/>
              <a:gd name="connsiteY857" fmla="*/ 1602121 h 4051298"/>
              <a:gd name="connsiteX858" fmla="*/ 2084246 w 2292350"/>
              <a:gd name="connsiteY858" fmla="*/ 1606036 h 4051298"/>
              <a:gd name="connsiteX859" fmla="*/ 2089814 w 2292350"/>
              <a:gd name="connsiteY859" fmla="*/ 1612926 h 4051298"/>
              <a:gd name="connsiteX860" fmla="*/ 2093920 w 2292350"/>
              <a:gd name="connsiteY860" fmla="*/ 1621047 h 4051298"/>
              <a:gd name="connsiteX861" fmla="*/ 2095500 w 2292350"/>
              <a:gd name="connsiteY861" fmla="*/ 1628681 h 4051298"/>
              <a:gd name="connsiteX862" fmla="*/ 2095500 w 2292350"/>
              <a:gd name="connsiteY862" fmla="*/ 1664733 h 4051298"/>
              <a:gd name="connsiteX863" fmla="*/ 2093599 w 2292350"/>
              <a:gd name="connsiteY863" fmla="*/ 1666038 h 4051298"/>
              <a:gd name="connsiteX864" fmla="*/ 2091302 w 2292350"/>
              <a:gd name="connsiteY864" fmla="*/ 1667871 h 4051298"/>
              <a:gd name="connsiteX865" fmla="*/ 2088956 w 2292350"/>
              <a:gd name="connsiteY865" fmla="*/ 1669406 h 4051298"/>
              <a:gd name="connsiteX866" fmla="*/ 2087092 w 2292350"/>
              <a:gd name="connsiteY866" fmla="*/ 1670048 h 4051298"/>
              <a:gd name="connsiteX867" fmla="*/ 1970491 w 2292350"/>
              <a:gd name="connsiteY867" fmla="*/ 1670048 h 4051298"/>
              <a:gd name="connsiteX868" fmla="*/ 1965972 w 2292350"/>
              <a:gd name="connsiteY868" fmla="*/ 1668040 h 4051298"/>
              <a:gd name="connsiteX869" fmla="*/ 1962150 w 2292350"/>
              <a:gd name="connsiteY869" fmla="*/ 1664733 h 4051298"/>
              <a:gd name="connsiteX870" fmla="*/ 1962150 w 2292350"/>
              <a:gd name="connsiteY870" fmla="*/ 1628681 h 4051298"/>
              <a:gd name="connsiteX871" fmla="*/ 1963712 w 2292350"/>
              <a:gd name="connsiteY871" fmla="*/ 1621047 h 4051298"/>
              <a:gd name="connsiteX872" fmla="*/ 1967805 w 2292350"/>
              <a:gd name="connsiteY872" fmla="*/ 1613028 h 4051298"/>
              <a:gd name="connsiteX873" fmla="*/ 1973368 w 2292350"/>
              <a:gd name="connsiteY873" fmla="*/ 1606117 h 4051298"/>
              <a:gd name="connsiteX874" fmla="*/ 1979412 w 2292350"/>
              <a:gd name="connsiteY874" fmla="*/ 1602108 h 4051298"/>
              <a:gd name="connsiteX875" fmla="*/ 1985011 w 2292350"/>
              <a:gd name="connsiteY875" fmla="*/ 1600857 h 4051298"/>
              <a:gd name="connsiteX876" fmla="*/ 1993741 w 2292350"/>
              <a:gd name="connsiteY876" fmla="*/ 1599498 h 4051298"/>
              <a:gd name="connsiteX877" fmla="*/ 2002631 w 2292350"/>
              <a:gd name="connsiteY877" fmla="*/ 1598308 h 4051298"/>
              <a:gd name="connsiteX878" fmla="*/ 2009175 w 2292350"/>
              <a:gd name="connsiteY878" fmla="*/ 1597354 h 4051298"/>
              <a:gd name="connsiteX879" fmla="*/ 1996889 w 2292350"/>
              <a:gd name="connsiteY879" fmla="*/ 1583067 h 4051298"/>
              <a:gd name="connsiteX880" fmla="*/ 1992426 w 2292350"/>
              <a:gd name="connsiteY880" fmla="*/ 1563891 h 4051298"/>
              <a:gd name="connsiteX881" fmla="*/ 1995303 w 2292350"/>
              <a:gd name="connsiteY881" fmla="*/ 1548468 h 4051298"/>
              <a:gd name="connsiteX882" fmla="*/ 2003094 w 2292350"/>
              <a:gd name="connsiteY882" fmla="*/ 1535797 h 4051298"/>
              <a:gd name="connsiteX883" fmla="*/ 2014577 w 2292350"/>
              <a:gd name="connsiteY883" fmla="*/ 1527189 h 4051298"/>
              <a:gd name="connsiteX884" fmla="*/ 2028659 w 2292350"/>
              <a:gd name="connsiteY884" fmla="*/ 1523998 h 4051298"/>
              <a:gd name="connsiteX885" fmla="*/ 1503363 w 2292350"/>
              <a:gd name="connsiteY885" fmla="*/ 1493836 h 4051298"/>
              <a:gd name="connsiteX886" fmla="*/ 1563688 w 2292350"/>
              <a:gd name="connsiteY886" fmla="*/ 1554161 h 4051298"/>
              <a:gd name="connsiteX887" fmla="*/ 1503363 w 2292350"/>
              <a:gd name="connsiteY887" fmla="*/ 1614486 h 4051298"/>
              <a:gd name="connsiteX888" fmla="*/ 1443038 w 2292350"/>
              <a:gd name="connsiteY888" fmla="*/ 1554161 h 4051298"/>
              <a:gd name="connsiteX889" fmla="*/ 1342859 w 2292350"/>
              <a:gd name="connsiteY889" fmla="*/ 1479548 h 4051298"/>
              <a:gd name="connsiteX890" fmla="*/ 1356990 w 2292350"/>
              <a:gd name="connsiteY890" fmla="*/ 1482739 h 4051298"/>
              <a:gd name="connsiteX891" fmla="*/ 1368596 w 2292350"/>
              <a:gd name="connsiteY891" fmla="*/ 1491347 h 4051298"/>
              <a:gd name="connsiteX892" fmla="*/ 1376418 w 2292350"/>
              <a:gd name="connsiteY892" fmla="*/ 1504018 h 4051298"/>
              <a:gd name="connsiteX893" fmla="*/ 1379264 w 2292350"/>
              <a:gd name="connsiteY893" fmla="*/ 1519441 h 4051298"/>
              <a:gd name="connsiteX894" fmla="*/ 1374838 w 2292350"/>
              <a:gd name="connsiteY894" fmla="*/ 1538516 h 4051298"/>
              <a:gd name="connsiteX895" fmla="*/ 1362664 w 2292350"/>
              <a:gd name="connsiteY895" fmla="*/ 1552924 h 4051298"/>
              <a:gd name="connsiteX896" fmla="*/ 1369220 w 2292350"/>
              <a:gd name="connsiteY896" fmla="*/ 1553878 h 4051298"/>
              <a:gd name="connsiteX897" fmla="*/ 1378073 w 2292350"/>
              <a:gd name="connsiteY897" fmla="*/ 1555061 h 4051298"/>
              <a:gd name="connsiteX898" fmla="*/ 1386660 w 2292350"/>
              <a:gd name="connsiteY898" fmla="*/ 1556427 h 4051298"/>
              <a:gd name="connsiteX899" fmla="*/ 1392439 w 2292350"/>
              <a:gd name="connsiteY899" fmla="*/ 1557671 h 4051298"/>
              <a:gd name="connsiteX900" fmla="*/ 1398446 w 2292350"/>
              <a:gd name="connsiteY900" fmla="*/ 1561586 h 4051298"/>
              <a:gd name="connsiteX901" fmla="*/ 1404014 w 2292350"/>
              <a:gd name="connsiteY901" fmla="*/ 1568476 h 4051298"/>
              <a:gd name="connsiteX902" fmla="*/ 1408120 w 2292350"/>
              <a:gd name="connsiteY902" fmla="*/ 1576597 h 4051298"/>
              <a:gd name="connsiteX903" fmla="*/ 1409700 w 2292350"/>
              <a:gd name="connsiteY903" fmla="*/ 1584231 h 4051298"/>
              <a:gd name="connsiteX904" fmla="*/ 1409700 w 2292350"/>
              <a:gd name="connsiteY904" fmla="*/ 1620283 h 4051298"/>
              <a:gd name="connsiteX905" fmla="*/ 1407799 w 2292350"/>
              <a:gd name="connsiteY905" fmla="*/ 1621588 h 4051298"/>
              <a:gd name="connsiteX906" fmla="*/ 1405502 w 2292350"/>
              <a:gd name="connsiteY906" fmla="*/ 1623421 h 4051298"/>
              <a:gd name="connsiteX907" fmla="*/ 1403156 w 2292350"/>
              <a:gd name="connsiteY907" fmla="*/ 1624956 h 4051298"/>
              <a:gd name="connsiteX908" fmla="*/ 1401292 w 2292350"/>
              <a:gd name="connsiteY908" fmla="*/ 1625598 h 4051298"/>
              <a:gd name="connsiteX909" fmla="*/ 1284691 w 2292350"/>
              <a:gd name="connsiteY909" fmla="*/ 1625598 h 4051298"/>
              <a:gd name="connsiteX910" fmla="*/ 1280172 w 2292350"/>
              <a:gd name="connsiteY910" fmla="*/ 1623590 h 4051298"/>
              <a:gd name="connsiteX911" fmla="*/ 1276350 w 2292350"/>
              <a:gd name="connsiteY911" fmla="*/ 1620283 h 4051298"/>
              <a:gd name="connsiteX912" fmla="*/ 1276350 w 2292350"/>
              <a:gd name="connsiteY912" fmla="*/ 1584231 h 4051298"/>
              <a:gd name="connsiteX913" fmla="*/ 1277912 w 2292350"/>
              <a:gd name="connsiteY913" fmla="*/ 1576597 h 4051298"/>
              <a:gd name="connsiteX914" fmla="*/ 1282005 w 2292350"/>
              <a:gd name="connsiteY914" fmla="*/ 1568578 h 4051298"/>
              <a:gd name="connsiteX915" fmla="*/ 1287568 w 2292350"/>
              <a:gd name="connsiteY915" fmla="*/ 1561667 h 4051298"/>
              <a:gd name="connsiteX916" fmla="*/ 1293612 w 2292350"/>
              <a:gd name="connsiteY916" fmla="*/ 1557658 h 4051298"/>
              <a:gd name="connsiteX917" fmla="*/ 1299211 w 2292350"/>
              <a:gd name="connsiteY917" fmla="*/ 1556407 h 4051298"/>
              <a:gd name="connsiteX918" fmla="*/ 1307941 w 2292350"/>
              <a:gd name="connsiteY918" fmla="*/ 1555048 h 4051298"/>
              <a:gd name="connsiteX919" fmla="*/ 1316831 w 2292350"/>
              <a:gd name="connsiteY919" fmla="*/ 1553858 h 4051298"/>
              <a:gd name="connsiteX920" fmla="*/ 1323375 w 2292350"/>
              <a:gd name="connsiteY920" fmla="*/ 1552904 h 4051298"/>
              <a:gd name="connsiteX921" fmla="*/ 1311089 w 2292350"/>
              <a:gd name="connsiteY921" fmla="*/ 1538617 h 4051298"/>
              <a:gd name="connsiteX922" fmla="*/ 1306626 w 2292350"/>
              <a:gd name="connsiteY922" fmla="*/ 1519441 h 4051298"/>
              <a:gd name="connsiteX923" fmla="*/ 1309503 w 2292350"/>
              <a:gd name="connsiteY923" fmla="*/ 1504018 h 4051298"/>
              <a:gd name="connsiteX924" fmla="*/ 1317294 w 2292350"/>
              <a:gd name="connsiteY924" fmla="*/ 1491347 h 4051298"/>
              <a:gd name="connsiteX925" fmla="*/ 1328777 w 2292350"/>
              <a:gd name="connsiteY925" fmla="*/ 1482739 h 4051298"/>
              <a:gd name="connsiteX926" fmla="*/ 1342859 w 2292350"/>
              <a:gd name="connsiteY926" fmla="*/ 1479548 h 4051298"/>
              <a:gd name="connsiteX927" fmla="*/ 1757363 w 2292350"/>
              <a:gd name="connsiteY927" fmla="*/ 1392236 h 4051298"/>
              <a:gd name="connsiteX928" fmla="*/ 1817688 w 2292350"/>
              <a:gd name="connsiteY928" fmla="*/ 1452561 h 4051298"/>
              <a:gd name="connsiteX929" fmla="*/ 1757363 w 2292350"/>
              <a:gd name="connsiteY929" fmla="*/ 1512886 h 4051298"/>
              <a:gd name="connsiteX930" fmla="*/ 1697038 w 2292350"/>
              <a:gd name="connsiteY930" fmla="*/ 1452561 h 4051298"/>
              <a:gd name="connsiteX931" fmla="*/ 1554163 w 2292350"/>
              <a:gd name="connsiteY931" fmla="*/ 1341436 h 4051298"/>
              <a:gd name="connsiteX932" fmla="*/ 1614488 w 2292350"/>
              <a:gd name="connsiteY932" fmla="*/ 1401761 h 4051298"/>
              <a:gd name="connsiteX933" fmla="*/ 1554163 w 2292350"/>
              <a:gd name="connsiteY933" fmla="*/ 1462086 h 4051298"/>
              <a:gd name="connsiteX934" fmla="*/ 1493838 w 2292350"/>
              <a:gd name="connsiteY934" fmla="*/ 1401761 h 4051298"/>
              <a:gd name="connsiteX935" fmla="*/ 1428639 w 2292350"/>
              <a:gd name="connsiteY935" fmla="*/ 1301748 h 4051298"/>
              <a:gd name="connsiteX936" fmla="*/ 1438060 w 2292350"/>
              <a:gd name="connsiteY936" fmla="*/ 1303968 h 4051298"/>
              <a:gd name="connsiteX937" fmla="*/ 1445798 w 2292350"/>
              <a:gd name="connsiteY937" fmla="*/ 1309956 h 4051298"/>
              <a:gd name="connsiteX938" fmla="*/ 1451012 w 2292350"/>
              <a:gd name="connsiteY938" fmla="*/ 1318771 h 4051298"/>
              <a:gd name="connsiteX939" fmla="*/ 1452910 w 2292350"/>
              <a:gd name="connsiteY939" fmla="*/ 1329500 h 4051298"/>
              <a:gd name="connsiteX940" fmla="*/ 1449959 w 2292350"/>
              <a:gd name="connsiteY940" fmla="*/ 1342769 h 4051298"/>
              <a:gd name="connsiteX941" fmla="*/ 1441842 w 2292350"/>
              <a:gd name="connsiteY941" fmla="*/ 1352792 h 4051298"/>
              <a:gd name="connsiteX942" fmla="*/ 1446213 w 2292350"/>
              <a:gd name="connsiteY942" fmla="*/ 1353456 h 4051298"/>
              <a:gd name="connsiteX943" fmla="*/ 1452115 w 2292350"/>
              <a:gd name="connsiteY943" fmla="*/ 1354279 h 4051298"/>
              <a:gd name="connsiteX944" fmla="*/ 1457840 w 2292350"/>
              <a:gd name="connsiteY944" fmla="*/ 1355229 h 4051298"/>
              <a:gd name="connsiteX945" fmla="*/ 1461693 w 2292350"/>
              <a:gd name="connsiteY945" fmla="*/ 1356094 h 4051298"/>
              <a:gd name="connsiteX946" fmla="*/ 1465697 w 2292350"/>
              <a:gd name="connsiteY946" fmla="*/ 1358818 h 4051298"/>
              <a:gd name="connsiteX947" fmla="*/ 1469410 w 2292350"/>
              <a:gd name="connsiteY947" fmla="*/ 1363611 h 4051298"/>
              <a:gd name="connsiteX948" fmla="*/ 1472147 w 2292350"/>
              <a:gd name="connsiteY948" fmla="*/ 1369260 h 4051298"/>
              <a:gd name="connsiteX949" fmla="*/ 1473200 w 2292350"/>
              <a:gd name="connsiteY949" fmla="*/ 1374571 h 4051298"/>
              <a:gd name="connsiteX950" fmla="*/ 1473200 w 2292350"/>
              <a:gd name="connsiteY950" fmla="*/ 1399651 h 4051298"/>
              <a:gd name="connsiteX951" fmla="*/ 1471933 w 2292350"/>
              <a:gd name="connsiteY951" fmla="*/ 1400559 h 4051298"/>
              <a:gd name="connsiteX952" fmla="*/ 1470402 w 2292350"/>
              <a:gd name="connsiteY952" fmla="*/ 1401833 h 4051298"/>
              <a:gd name="connsiteX953" fmla="*/ 1468838 w 2292350"/>
              <a:gd name="connsiteY953" fmla="*/ 1402901 h 4051298"/>
              <a:gd name="connsiteX954" fmla="*/ 1467595 w 2292350"/>
              <a:gd name="connsiteY954" fmla="*/ 1403348 h 4051298"/>
              <a:gd name="connsiteX955" fmla="*/ 1389861 w 2292350"/>
              <a:gd name="connsiteY955" fmla="*/ 1403348 h 4051298"/>
              <a:gd name="connsiteX956" fmla="*/ 1386848 w 2292350"/>
              <a:gd name="connsiteY956" fmla="*/ 1401951 h 4051298"/>
              <a:gd name="connsiteX957" fmla="*/ 1384300 w 2292350"/>
              <a:gd name="connsiteY957" fmla="*/ 1399651 h 4051298"/>
              <a:gd name="connsiteX958" fmla="*/ 1384300 w 2292350"/>
              <a:gd name="connsiteY958" fmla="*/ 1374571 h 4051298"/>
              <a:gd name="connsiteX959" fmla="*/ 1385342 w 2292350"/>
              <a:gd name="connsiteY959" fmla="*/ 1369260 h 4051298"/>
              <a:gd name="connsiteX960" fmla="*/ 1388070 w 2292350"/>
              <a:gd name="connsiteY960" fmla="*/ 1363682 h 4051298"/>
              <a:gd name="connsiteX961" fmla="*/ 1391779 w 2292350"/>
              <a:gd name="connsiteY961" fmla="*/ 1358874 h 4051298"/>
              <a:gd name="connsiteX962" fmla="*/ 1395808 w 2292350"/>
              <a:gd name="connsiteY962" fmla="*/ 1356085 h 4051298"/>
              <a:gd name="connsiteX963" fmla="*/ 1399541 w 2292350"/>
              <a:gd name="connsiteY963" fmla="*/ 1355215 h 4051298"/>
              <a:gd name="connsiteX964" fmla="*/ 1405360 w 2292350"/>
              <a:gd name="connsiteY964" fmla="*/ 1354269 h 4051298"/>
              <a:gd name="connsiteX965" fmla="*/ 1411287 w 2292350"/>
              <a:gd name="connsiteY965" fmla="*/ 1353442 h 4051298"/>
              <a:gd name="connsiteX966" fmla="*/ 1415650 w 2292350"/>
              <a:gd name="connsiteY966" fmla="*/ 1352778 h 4051298"/>
              <a:gd name="connsiteX967" fmla="*/ 1407460 w 2292350"/>
              <a:gd name="connsiteY967" fmla="*/ 1342839 h 4051298"/>
              <a:gd name="connsiteX968" fmla="*/ 1404484 w 2292350"/>
              <a:gd name="connsiteY968" fmla="*/ 1329500 h 4051298"/>
              <a:gd name="connsiteX969" fmla="*/ 1406402 w 2292350"/>
              <a:gd name="connsiteY969" fmla="*/ 1318771 h 4051298"/>
              <a:gd name="connsiteX970" fmla="*/ 1411596 w 2292350"/>
              <a:gd name="connsiteY970" fmla="*/ 1309956 h 4051298"/>
              <a:gd name="connsiteX971" fmla="*/ 1419251 w 2292350"/>
              <a:gd name="connsiteY971" fmla="*/ 1303968 h 4051298"/>
              <a:gd name="connsiteX972" fmla="*/ 1428639 w 2292350"/>
              <a:gd name="connsiteY972" fmla="*/ 1301748 h 4051298"/>
              <a:gd name="connsiteX973" fmla="*/ 1933345 w 2292350"/>
              <a:gd name="connsiteY973" fmla="*/ 1276348 h 4051298"/>
              <a:gd name="connsiteX974" fmla="*/ 1952860 w 2292350"/>
              <a:gd name="connsiteY974" fmla="*/ 1280788 h 4051298"/>
              <a:gd name="connsiteX975" fmla="*/ 1968888 w 2292350"/>
              <a:gd name="connsiteY975" fmla="*/ 1292764 h 4051298"/>
              <a:gd name="connsiteX976" fmla="*/ 1979689 w 2292350"/>
              <a:gd name="connsiteY976" fmla="*/ 1310393 h 4051298"/>
              <a:gd name="connsiteX977" fmla="*/ 1983620 w 2292350"/>
              <a:gd name="connsiteY977" fmla="*/ 1331852 h 4051298"/>
              <a:gd name="connsiteX978" fmla="*/ 1977507 w 2292350"/>
              <a:gd name="connsiteY978" fmla="*/ 1358390 h 4051298"/>
              <a:gd name="connsiteX979" fmla="*/ 1960695 w 2292350"/>
              <a:gd name="connsiteY979" fmla="*/ 1378437 h 4051298"/>
              <a:gd name="connsiteX980" fmla="*/ 1969749 w 2292350"/>
              <a:gd name="connsiteY980" fmla="*/ 1379764 h 4051298"/>
              <a:gd name="connsiteX981" fmla="*/ 1981974 w 2292350"/>
              <a:gd name="connsiteY981" fmla="*/ 1381410 h 4051298"/>
              <a:gd name="connsiteX982" fmla="*/ 1993833 w 2292350"/>
              <a:gd name="connsiteY982" fmla="*/ 1383310 h 4051298"/>
              <a:gd name="connsiteX983" fmla="*/ 2001813 w 2292350"/>
              <a:gd name="connsiteY983" fmla="*/ 1385041 h 4051298"/>
              <a:gd name="connsiteX984" fmla="*/ 2010108 w 2292350"/>
              <a:gd name="connsiteY984" fmla="*/ 1390488 h 4051298"/>
              <a:gd name="connsiteX985" fmla="*/ 2017798 w 2292350"/>
              <a:gd name="connsiteY985" fmla="*/ 1400074 h 4051298"/>
              <a:gd name="connsiteX986" fmla="*/ 2023468 w 2292350"/>
              <a:gd name="connsiteY986" fmla="*/ 1411372 h 4051298"/>
              <a:gd name="connsiteX987" fmla="*/ 2025650 w 2292350"/>
              <a:gd name="connsiteY987" fmla="*/ 1421993 h 4051298"/>
              <a:gd name="connsiteX988" fmla="*/ 2025650 w 2292350"/>
              <a:gd name="connsiteY988" fmla="*/ 1472154 h 4051298"/>
              <a:gd name="connsiteX989" fmla="*/ 2023024 w 2292350"/>
              <a:gd name="connsiteY989" fmla="*/ 1473969 h 4051298"/>
              <a:gd name="connsiteX990" fmla="*/ 2019853 w 2292350"/>
              <a:gd name="connsiteY990" fmla="*/ 1476519 h 4051298"/>
              <a:gd name="connsiteX991" fmla="*/ 2016613 w 2292350"/>
              <a:gd name="connsiteY991" fmla="*/ 1478654 h 4051298"/>
              <a:gd name="connsiteX992" fmla="*/ 2014039 w 2292350"/>
              <a:gd name="connsiteY992" fmla="*/ 1479548 h 4051298"/>
              <a:gd name="connsiteX993" fmla="*/ 1853018 w 2292350"/>
              <a:gd name="connsiteY993" fmla="*/ 1479548 h 4051298"/>
              <a:gd name="connsiteX994" fmla="*/ 1846778 w 2292350"/>
              <a:gd name="connsiteY994" fmla="*/ 1476754 h 4051298"/>
              <a:gd name="connsiteX995" fmla="*/ 1841500 w 2292350"/>
              <a:gd name="connsiteY995" fmla="*/ 1472154 h 4051298"/>
              <a:gd name="connsiteX996" fmla="*/ 1841500 w 2292350"/>
              <a:gd name="connsiteY996" fmla="*/ 1421993 h 4051298"/>
              <a:gd name="connsiteX997" fmla="*/ 1843657 w 2292350"/>
              <a:gd name="connsiteY997" fmla="*/ 1411372 h 4051298"/>
              <a:gd name="connsiteX998" fmla="*/ 1849310 w 2292350"/>
              <a:gd name="connsiteY998" fmla="*/ 1400215 h 4051298"/>
              <a:gd name="connsiteX999" fmla="*/ 1856991 w 2292350"/>
              <a:gd name="connsiteY999" fmla="*/ 1390601 h 4051298"/>
              <a:gd name="connsiteX1000" fmla="*/ 1865337 w 2292350"/>
              <a:gd name="connsiteY1000" fmla="*/ 1385022 h 4051298"/>
              <a:gd name="connsiteX1001" fmla="*/ 1873070 w 2292350"/>
              <a:gd name="connsiteY1001" fmla="*/ 1383282 h 4051298"/>
              <a:gd name="connsiteX1002" fmla="*/ 1885125 w 2292350"/>
              <a:gd name="connsiteY1002" fmla="*/ 1381391 h 4051298"/>
              <a:gd name="connsiteX1003" fmla="*/ 1897402 w 2292350"/>
              <a:gd name="connsiteY1003" fmla="*/ 1379735 h 4051298"/>
              <a:gd name="connsiteX1004" fmla="*/ 1906439 w 2292350"/>
              <a:gd name="connsiteY1004" fmla="*/ 1378409 h 4051298"/>
              <a:gd name="connsiteX1005" fmla="*/ 1889473 w 2292350"/>
              <a:gd name="connsiteY1005" fmla="*/ 1358531 h 4051298"/>
              <a:gd name="connsiteX1006" fmla="*/ 1883309 w 2292350"/>
              <a:gd name="connsiteY1006" fmla="*/ 1331852 h 4051298"/>
              <a:gd name="connsiteX1007" fmla="*/ 1887282 w 2292350"/>
              <a:gd name="connsiteY1007" fmla="*/ 1310393 h 4051298"/>
              <a:gd name="connsiteX1008" fmla="*/ 1898041 w 2292350"/>
              <a:gd name="connsiteY1008" fmla="*/ 1292764 h 4051298"/>
              <a:gd name="connsiteX1009" fmla="*/ 1913898 w 2292350"/>
              <a:gd name="connsiteY1009" fmla="*/ 1280788 h 4051298"/>
              <a:gd name="connsiteX1010" fmla="*/ 1933345 w 2292350"/>
              <a:gd name="connsiteY1010" fmla="*/ 1276348 h 4051298"/>
              <a:gd name="connsiteX1011" fmla="*/ 2168359 w 2292350"/>
              <a:gd name="connsiteY1011" fmla="*/ 1244598 h 4051298"/>
              <a:gd name="connsiteX1012" fmla="*/ 2182490 w 2292350"/>
              <a:gd name="connsiteY1012" fmla="*/ 1247789 h 4051298"/>
              <a:gd name="connsiteX1013" fmla="*/ 2194096 w 2292350"/>
              <a:gd name="connsiteY1013" fmla="*/ 1256397 h 4051298"/>
              <a:gd name="connsiteX1014" fmla="*/ 2201918 w 2292350"/>
              <a:gd name="connsiteY1014" fmla="*/ 1269068 h 4051298"/>
              <a:gd name="connsiteX1015" fmla="*/ 2204764 w 2292350"/>
              <a:gd name="connsiteY1015" fmla="*/ 1284491 h 4051298"/>
              <a:gd name="connsiteX1016" fmla="*/ 2200338 w 2292350"/>
              <a:gd name="connsiteY1016" fmla="*/ 1303566 h 4051298"/>
              <a:gd name="connsiteX1017" fmla="*/ 2188164 w 2292350"/>
              <a:gd name="connsiteY1017" fmla="*/ 1317974 h 4051298"/>
              <a:gd name="connsiteX1018" fmla="*/ 2194720 w 2292350"/>
              <a:gd name="connsiteY1018" fmla="*/ 1318928 h 4051298"/>
              <a:gd name="connsiteX1019" fmla="*/ 2203573 w 2292350"/>
              <a:gd name="connsiteY1019" fmla="*/ 1320111 h 4051298"/>
              <a:gd name="connsiteX1020" fmla="*/ 2212160 w 2292350"/>
              <a:gd name="connsiteY1020" fmla="*/ 1321477 h 4051298"/>
              <a:gd name="connsiteX1021" fmla="*/ 2217939 w 2292350"/>
              <a:gd name="connsiteY1021" fmla="*/ 1322721 h 4051298"/>
              <a:gd name="connsiteX1022" fmla="*/ 2223946 w 2292350"/>
              <a:gd name="connsiteY1022" fmla="*/ 1326636 h 4051298"/>
              <a:gd name="connsiteX1023" fmla="*/ 2229514 w 2292350"/>
              <a:gd name="connsiteY1023" fmla="*/ 1333526 h 4051298"/>
              <a:gd name="connsiteX1024" fmla="*/ 2233620 w 2292350"/>
              <a:gd name="connsiteY1024" fmla="*/ 1341647 h 4051298"/>
              <a:gd name="connsiteX1025" fmla="*/ 2235200 w 2292350"/>
              <a:gd name="connsiteY1025" fmla="*/ 1349281 h 4051298"/>
              <a:gd name="connsiteX1026" fmla="*/ 2235200 w 2292350"/>
              <a:gd name="connsiteY1026" fmla="*/ 1385333 h 4051298"/>
              <a:gd name="connsiteX1027" fmla="*/ 2233299 w 2292350"/>
              <a:gd name="connsiteY1027" fmla="*/ 1386638 h 4051298"/>
              <a:gd name="connsiteX1028" fmla="*/ 2231002 w 2292350"/>
              <a:gd name="connsiteY1028" fmla="*/ 1388471 h 4051298"/>
              <a:gd name="connsiteX1029" fmla="*/ 2228656 w 2292350"/>
              <a:gd name="connsiteY1029" fmla="*/ 1390006 h 4051298"/>
              <a:gd name="connsiteX1030" fmla="*/ 2226792 w 2292350"/>
              <a:gd name="connsiteY1030" fmla="*/ 1390648 h 4051298"/>
              <a:gd name="connsiteX1031" fmla="*/ 2110191 w 2292350"/>
              <a:gd name="connsiteY1031" fmla="*/ 1390648 h 4051298"/>
              <a:gd name="connsiteX1032" fmla="*/ 2105672 w 2292350"/>
              <a:gd name="connsiteY1032" fmla="*/ 1388640 h 4051298"/>
              <a:gd name="connsiteX1033" fmla="*/ 2101850 w 2292350"/>
              <a:gd name="connsiteY1033" fmla="*/ 1385333 h 4051298"/>
              <a:gd name="connsiteX1034" fmla="*/ 2101850 w 2292350"/>
              <a:gd name="connsiteY1034" fmla="*/ 1349281 h 4051298"/>
              <a:gd name="connsiteX1035" fmla="*/ 2103412 w 2292350"/>
              <a:gd name="connsiteY1035" fmla="*/ 1341647 h 4051298"/>
              <a:gd name="connsiteX1036" fmla="*/ 2107505 w 2292350"/>
              <a:gd name="connsiteY1036" fmla="*/ 1333628 h 4051298"/>
              <a:gd name="connsiteX1037" fmla="*/ 2113068 w 2292350"/>
              <a:gd name="connsiteY1037" fmla="*/ 1326717 h 4051298"/>
              <a:gd name="connsiteX1038" fmla="*/ 2119112 w 2292350"/>
              <a:gd name="connsiteY1038" fmla="*/ 1322708 h 4051298"/>
              <a:gd name="connsiteX1039" fmla="*/ 2124711 w 2292350"/>
              <a:gd name="connsiteY1039" fmla="*/ 1321457 h 4051298"/>
              <a:gd name="connsiteX1040" fmla="*/ 2133441 w 2292350"/>
              <a:gd name="connsiteY1040" fmla="*/ 1320098 h 4051298"/>
              <a:gd name="connsiteX1041" fmla="*/ 2142331 w 2292350"/>
              <a:gd name="connsiteY1041" fmla="*/ 1318908 h 4051298"/>
              <a:gd name="connsiteX1042" fmla="*/ 2148875 w 2292350"/>
              <a:gd name="connsiteY1042" fmla="*/ 1317954 h 4051298"/>
              <a:gd name="connsiteX1043" fmla="*/ 2136589 w 2292350"/>
              <a:gd name="connsiteY1043" fmla="*/ 1303667 h 4051298"/>
              <a:gd name="connsiteX1044" fmla="*/ 2132126 w 2292350"/>
              <a:gd name="connsiteY1044" fmla="*/ 1284491 h 4051298"/>
              <a:gd name="connsiteX1045" fmla="*/ 2135003 w 2292350"/>
              <a:gd name="connsiteY1045" fmla="*/ 1269068 h 4051298"/>
              <a:gd name="connsiteX1046" fmla="*/ 2142794 w 2292350"/>
              <a:gd name="connsiteY1046" fmla="*/ 1256397 h 4051298"/>
              <a:gd name="connsiteX1047" fmla="*/ 2154277 w 2292350"/>
              <a:gd name="connsiteY1047" fmla="*/ 1247789 h 4051298"/>
              <a:gd name="connsiteX1048" fmla="*/ 2168359 w 2292350"/>
              <a:gd name="connsiteY1048" fmla="*/ 1244598 h 4051298"/>
              <a:gd name="connsiteX1049" fmla="*/ 1655763 w 2292350"/>
              <a:gd name="connsiteY1049" fmla="*/ 1169986 h 4051298"/>
              <a:gd name="connsiteX1050" fmla="*/ 1754188 w 2292350"/>
              <a:gd name="connsiteY1050" fmla="*/ 1268411 h 4051298"/>
              <a:gd name="connsiteX1051" fmla="*/ 1655763 w 2292350"/>
              <a:gd name="connsiteY1051" fmla="*/ 1366836 h 4051298"/>
              <a:gd name="connsiteX1052" fmla="*/ 1557338 w 2292350"/>
              <a:gd name="connsiteY1052" fmla="*/ 1268411 h 4051298"/>
              <a:gd name="connsiteX1053" fmla="*/ 1820863 w 2292350"/>
              <a:gd name="connsiteY1053" fmla="*/ 1131886 h 4051298"/>
              <a:gd name="connsiteX1054" fmla="*/ 1881188 w 2292350"/>
              <a:gd name="connsiteY1054" fmla="*/ 1192211 h 4051298"/>
              <a:gd name="connsiteX1055" fmla="*/ 1820863 w 2292350"/>
              <a:gd name="connsiteY1055" fmla="*/ 1252536 h 4051298"/>
              <a:gd name="connsiteX1056" fmla="*/ 1760538 w 2292350"/>
              <a:gd name="connsiteY1056" fmla="*/ 1192211 h 4051298"/>
              <a:gd name="connsiteX1057" fmla="*/ 1509713 w 2292350"/>
              <a:gd name="connsiteY1057" fmla="*/ 1125536 h 4051298"/>
              <a:gd name="connsiteX1058" fmla="*/ 1570038 w 2292350"/>
              <a:gd name="connsiteY1058" fmla="*/ 1185861 h 4051298"/>
              <a:gd name="connsiteX1059" fmla="*/ 1509713 w 2292350"/>
              <a:gd name="connsiteY1059" fmla="*/ 1246186 h 4051298"/>
              <a:gd name="connsiteX1060" fmla="*/ 1449388 w 2292350"/>
              <a:gd name="connsiteY1060" fmla="*/ 1185861 h 4051298"/>
              <a:gd name="connsiteX1061" fmla="*/ 1533359 w 2292350"/>
              <a:gd name="connsiteY1061" fmla="*/ 939798 h 4051298"/>
              <a:gd name="connsiteX1062" fmla="*/ 1547490 w 2292350"/>
              <a:gd name="connsiteY1062" fmla="*/ 942989 h 4051298"/>
              <a:gd name="connsiteX1063" fmla="*/ 1559096 w 2292350"/>
              <a:gd name="connsiteY1063" fmla="*/ 951597 h 4051298"/>
              <a:gd name="connsiteX1064" fmla="*/ 1566918 w 2292350"/>
              <a:gd name="connsiteY1064" fmla="*/ 964268 h 4051298"/>
              <a:gd name="connsiteX1065" fmla="*/ 1569764 w 2292350"/>
              <a:gd name="connsiteY1065" fmla="*/ 979691 h 4051298"/>
              <a:gd name="connsiteX1066" fmla="*/ 1565338 w 2292350"/>
              <a:gd name="connsiteY1066" fmla="*/ 998766 h 4051298"/>
              <a:gd name="connsiteX1067" fmla="*/ 1553164 w 2292350"/>
              <a:gd name="connsiteY1067" fmla="*/ 1013174 h 4051298"/>
              <a:gd name="connsiteX1068" fmla="*/ 1559720 w 2292350"/>
              <a:gd name="connsiteY1068" fmla="*/ 1014128 h 4051298"/>
              <a:gd name="connsiteX1069" fmla="*/ 1568573 w 2292350"/>
              <a:gd name="connsiteY1069" fmla="*/ 1015311 h 4051298"/>
              <a:gd name="connsiteX1070" fmla="*/ 1577160 w 2292350"/>
              <a:gd name="connsiteY1070" fmla="*/ 1016677 h 4051298"/>
              <a:gd name="connsiteX1071" fmla="*/ 1582939 w 2292350"/>
              <a:gd name="connsiteY1071" fmla="*/ 1017921 h 4051298"/>
              <a:gd name="connsiteX1072" fmla="*/ 1588946 w 2292350"/>
              <a:gd name="connsiteY1072" fmla="*/ 1021836 h 4051298"/>
              <a:gd name="connsiteX1073" fmla="*/ 1594514 w 2292350"/>
              <a:gd name="connsiteY1073" fmla="*/ 1028726 h 4051298"/>
              <a:gd name="connsiteX1074" fmla="*/ 1598620 w 2292350"/>
              <a:gd name="connsiteY1074" fmla="*/ 1036847 h 4051298"/>
              <a:gd name="connsiteX1075" fmla="*/ 1600200 w 2292350"/>
              <a:gd name="connsiteY1075" fmla="*/ 1044481 h 4051298"/>
              <a:gd name="connsiteX1076" fmla="*/ 1600200 w 2292350"/>
              <a:gd name="connsiteY1076" fmla="*/ 1080533 h 4051298"/>
              <a:gd name="connsiteX1077" fmla="*/ 1598299 w 2292350"/>
              <a:gd name="connsiteY1077" fmla="*/ 1081838 h 4051298"/>
              <a:gd name="connsiteX1078" fmla="*/ 1596002 w 2292350"/>
              <a:gd name="connsiteY1078" fmla="*/ 1083671 h 4051298"/>
              <a:gd name="connsiteX1079" fmla="*/ 1593656 w 2292350"/>
              <a:gd name="connsiteY1079" fmla="*/ 1085206 h 4051298"/>
              <a:gd name="connsiteX1080" fmla="*/ 1591792 w 2292350"/>
              <a:gd name="connsiteY1080" fmla="*/ 1085848 h 4051298"/>
              <a:gd name="connsiteX1081" fmla="*/ 1475191 w 2292350"/>
              <a:gd name="connsiteY1081" fmla="*/ 1085848 h 4051298"/>
              <a:gd name="connsiteX1082" fmla="*/ 1470672 w 2292350"/>
              <a:gd name="connsiteY1082" fmla="*/ 1083840 h 4051298"/>
              <a:gd name="connsiteX1083" fmla="*/ 1466850 w 2292350"/>
              <a:gd name="connsiteY1083" fmla="*/ 1080533 h 4051298"/>
              <a:gd name="connsiteX1084" fmla="*/ 1466850 w 2292350"/>
              <a:gd name="connsiteY1084" fmla="*/ 1044481 h 4051298"/>
              <a:gd name="connsiteX1085" fmla="*/ 1468412 w 2292350"/>
              <a:gd name="connsiteY1085" fmla="*/ 1036847 h 4051298"/>
              <a:gd name="connsiteX1086" fmla="*/ 1472505 w 2292350"/>
              <a:gd name="connsiteY1086" fmla="*/ 1028828 h 4051298"/>
              <a:gd name="connsiteX1087" fmla="*/ 1478068 w 2292350"/>
              <a:gd name="connsiteY1087" fmla="*/ 1021917 h 4051298"/>
              <a:gd name="connsiteX1088" fmla="*/ 1484112 w 2292350"/>
              <a:gd name="connsiteY1088" fmla="*/ 1017908 h 4051298"/>
              <a:gd name="connsiteX1089" fmla="*/ 1489711 w 2292350"/>
              <a:gd name="connsiteY1089" fmla="*/ 1016657 h 4051298"/>
              <a:gd name="connsiteX1090" fmla="*/ 1498441 w 2292350"/>
              <a:gd name="connsiteY1090" fmla="*/ 1015298 h 4051298"/>
              <a:gd name="connsiteX1091" fmla="*/ 1507331 w 2292350"/>
              <a:gd name="connsiteY1091" fmla="*/ 1014108 h 4051298"/>
              <a:gd name="connsiteX1092" fmla="*/ 1513875 w 2292350"/>
              <a:gd name="connsiteY1092" fmla="*/ 1013154 h 4051298"/>
              <a:gd name="connsiteX1093" fmla="*/ 1501589 w 2292350"/>
              <a:gd name="connsiteY1093" fmla="*/ 998867 h 4051298"/>
              <a:gd name="connsiteX1094" fmla="*/ 1497126 w 2292350"/>
              <a:gd name="connsiteY1094" fmla="*/ 979691 h 4051298"/>
              <a:gd name="connsiteX1095" fmla="*/ 1500003 w 2292350"/>
              <a:gd name="connsiteY1095" fmla="*/ 964268 h 4051298"/>
              <a:gd name="connsiteX1096" fmla="*/ 1507794 w 2292350"/>
              <a:gd name="connsiteY1096" fmla="*/ 951597 h 4051298"/>
              <a:gd name="connsiteX1097" fmla="*/ 1519277 w 2292350"/>
              <a:gd name="connsiteY1097" fmla="*/ 942989 h 4051298"/>
              <a:gd name="connsiteX1098" fmla="*/ 1533359 w 2292350"/>
              <a:gd name="connsiteY1098" fmla="*/ 939798 h 4051298"/>
              <a:gd name="connsiteX1099" fmla="*/ 1780945 w 2292350"/>
              <a:gd name="connsiteY1099" fmla="*/ 882648 h 4051298"/>
              <a:gd name="connsiteX1100" fmla="*/ 1800460 w 2292350"/>
              <a:gd name="connsiteY1100" fmla="*/ 887088 h 4051298"/>
              <a:gd name="connsiteX1101" fmla="*/ 1816488 w 2292350"/>
              <a:gd name="connsiteY1101" fmla="*/ 899064 h 4051298"/>
              <a:gd name="connsiteX1102" fmla="*/ 1827289 w 2292350"/>
              <a:gd name="connsiteY1102" fmla="*/ 916693 h 4051298"/>
              <a:gd name="connsiteX1103" fmla="*/ 1831220 w 2292350"/>
              <a:gd name="connsiteY1103" fmla="*/ 938152 h 4051298"/>
              <a:gd name="connsiteX1104" fmla="*/ 1825107 w 2292350"/>
              <a:gd name="connsiteY1104" fmla="*/ 964690 h 4051298"/>
              <a:gd name="connsiteX1105" fmla="*/ 1808295 w 2292350"/>
              <a:gd name="connsiteY1105" fmla="*/ 984737 h 4051298"/>
              <a:gd name="connsiteX1106" fmla="*/ 1817349 w 2292350"/>
              <a:gd name="connsiteY1106" fmla="*/ 986064 h 4051298"/>
              <a:gd name="connsiteX1107" fmla="*/ 1829574 w 2292350"/>
              <a:gd name="connsiteY1107" fmla="*/ 987710 h 4051298"/>
              <a:gd name="connsiteX1108" fmla="*/ 1841433 w 2292350"/>
              <a:gd name="connsiteY1108" fmla="*/ 989610 h 4051298"/>
              <a:gd name="connsiteX1109" fmla="*/ 1849413 w 2292350"/>
              <a:gd name="connsiteY1109" fmla="*/ 991341 h 4051298"/>
              <a:gd name="connsiteX1110" fmla="*/ 1857708 w 2292350"/>
              <a:gd name="connsiteY1110" fmla="*/ 996788 h 4051298"/>
              <a:gd name="connsiteX1111" fmla="*/ 1865398 w 2292350"/>
              <a:gd name="connsiteY1111" fmla="*/ 1006374 h 4051298"/>
              <a:gd name="connsiteX1112" fmla="*/ 1871068 w 2292350"/>
              <a:gd name="connsiteY1112" fmla="*/ 1017672 h 4051298"/>
              <a:gd name="connsiteX1113" fmla="*/ 1873250 w 2292350"/>
              <a:gd name="connsiteY1113" fmla="*/ 1028293 h 4051298"/>
              <a:gd name="connsiteX1114" fmla="*/ 1873250 w 2292350"/>
              <a:gd name="connsiteY1114" fmla="*/ 1078454 h 4051298"/>
              <a:gd name="connsiteX1115" fmla="*/ 1870624 w 2292350"/>
              <a:gd name="connsiteY1115" fmla="*/ 1080269 h 4051298"/>
              <a:gd name="connsiteX1116" fmla="*/ 1867453 w 2292350"/>
              <a:gd name="connsiteY1116" fmla="*/ 1082819 h 4051298"/>
              <a:gd name="connsiteX1117" fmla="*/ 1864213 w 2292350"/>
              <a:gd name="connsiteY1117" fmla="*/ 1084954 h 4051298"/>
              <a:gd name="connsiteX1118" fmla="*/ 1861639 w 2292350"/>
              <a:gd name="connsiteY1118" fmla="*/ 1085848 h 4051298"/>
              <a:gd name="connsiteX1119" fmla="*/ 1700618 w 2292350"/>
              <a:gd name="connsiteY1119" fmla="*/ 1085848 h 4051298"/>
              <a:gd name="connsiteX1120" fmla="*/ 1694378 w 2292350"/>
              <a:gd name="connsiteY1120" fmla="*/ 1083054 h 4051298"/>
              <a:gd name="connsiteX1121" fmla="*/ 1689100 w 2292350"/>
              <a:gd name="connsiteY1121" fmla="*/ 1078454 h 4051298"/>
              <a:gd name="connsiteX1122" fmla="*/ 1689100 w 2292350"/>
              <a:gd name="connsiteY1122" fmla="*/ 1028293 h 4051298"/>
              <a:gd name="connsiteX1123" fmla="*/ 1691257 w 2292350"/>
              <a:gd name="connsiteY1123" fmla="*/ 1017672 h 4051298"/>
              <a:gd name="connsiteX1124" fmla="*/ 1696910 w 2292350"/>
              <a:gd name="connsiteY1124" fmla="*/ 1006515 h 4051298"/>
              <a:gd name="connsiteX1125" fmla="*/ 1704591 w 2292350"/>
              <a:gd name="connsiteY1125" fmla="*/ 996901 h 4051298"/>
              <a:gd name="connsiteX1126" fmla="*/ 1712937 w 2292350"/>
              <a:gd name="connsiteY1126" fmla="*/ 991322 h 4051298"/>
              <a:gd name="connsiteX1127" fmla="*/ 1720670 w 2292350"/>
              <a:gd name="connsiteY1127" fmla="*/ 989582 h 4051298"/>
              <a:gd name="connsiteX1128" fmla="*/ 1732725 w 2292350"/>
              <a:gd name="connsiteY1128" fmla="*/ 987691 h 4051298"/>
              <a:gd name="connsiteX1129" fmla="*/ 1745002 w 2292350"/>
              <a:gd name="connsiteY1129" fmla="*/ 986035 h 4051298"/>
              <a:gd name="connsiteX1130" fmla="*/ 1754039 w 2292350"/>
              <a:gd name="connsiteY1130" fmla="*/ 984709 h 4051298"/>
              <a:gd name="connsiteX1131" fmla="*/ 1737073 w 2292350"/>
              <a:gd name="connsiteY1131" fmla="*/ 964831 h 4051298"/>
              <a:gd name="connsiteX1132" fmla="*/ 1730909 w 2292350"/>
              <a:gd name="connsiteY1132" fmla="*/ 938152 h 4051298"/>
              <a:gd name="connsiteX1133" fmla="*/ 1734882 w 2292350"/>
              <a:gd name="connsiteY1133" fmla="*/ 916693 h 4051298"/>
              <a:gd name="connsiteX1134" fmla="*/ 1745641 w 2292350"/>
              <a:gd name="connsiteY1134" fmla="*/ 899064 h 4051298"/>
              <a:gd name="connsiteX1135" fmla="*/ 1761498 w 2292350"/>
              <a:gd name="connsiteY1135" fmla="*/ 887088 h 4051298"/>
              <a:gd name="connsiteX1136" fmla="*/ 1780945 w 2292350"/>
              <a:gd name="connsiteY1136" fmla="*/ 882648 h 4051298"/>
              <a:gd name="connsiteX1137" fmla="*/ 1643063 w 2292350"/>
              <a:gd name="connsiteY1137" fmla="*/ 820736 h 4051298"/>
              <a:gd name="connsiteX1138" fmla="*/ 1703388 w 2292350"/>
              <a:gd name="connsiteY1138" fmla="*/ 881061 h 4051298"/>
              <a:gd name="connsiteX1139" fmla="*/ 1643063 w 2292350"/>
              <a:gd name="connsiteY1139" fmla="*/ 941386 h 4051298"/>
              <a:gd name="connsiteX1140" fmla="*/ 1582738 w 2292350"/>
              <a:gd name="connsiteY1140" fmla="*/ 881061 h 4051298"/>
              <a:gd name="connsiteX1141" fmla="*/ 2114106 w 2292350"/>
              <a:gd name="connsiteY1141" fmla="*/ 812798 h 4051298"/>
              <a:gd name="connsiteX1142" fmla="*/ 2151789 w 2292350"/>
              <a:gd name="connsiteY1142" fmla="*/ 821401 h 4051298"/>
              <a:gd name="connsiteX1143" fmla="*/ 2182740 w 2292350"/>
              <a:gd name="connsiteY1143" fmla="*/ 844604 h 4051298"/>
              <a:gd name="connsiteX1144" fmla="*/ 2203598 w 2292350"/>
              <a:gd name="connsiteY1144" fmla="*/ 878761 h 4051298"/>
              <a:gd name="connsiteX1145" fmla="*/ 2211188 w 2292350"/>
              <a:gd name="connsiteY1145" fmla="*/ 920336 h 4051298"/>
              <a:gd name="connsiteX1146" fmla="*/ 2199384 w 2292350"/>
              <a:gd name="connsiteY1146" fmla="*/ 971754 h 4051298"/>
              <a:gd name="connsiteX1147" fmla="*/ 2166919 w 2292350"/>
              <a:gd name="connsiteY1147" fmla="*/ 1010596 h 4051298"/>
              <a:gd name="connsiteX1148" fmla="*/ 2184403 w 2292350"/>
              <a:gd name="connsiteY1148" fmla="*/ 1013166 h 4051298"/>
              <a:gd name="connsiteX1149" fmla="*/ 2208010 w 2292350"/>
              <a:gd name="connsiteY1149" fmla="*/ 1016355 h 4051298"/>
              <a:gd name="connsiteX1150" fmla="*/ 2230910 w 2292350"/>
              <a:gd name="connsiteY1150" fmla="*/ 1020037 h 4051298"/>
              <a:gd name="connsiteX1151" fmla="*/ 2246320 w 2292350"/>
              <a:gd name="connsiteY1151" fmla="*/ 1023391 h 4051298"/>
              <a:gd name="connsiteX1152" fmla="*/ 2262338 w 2292350"/>
              <a:gd name="connsiteY1152" fmla="*/ 1033944 h 4051298"/>
              <a:gd name="connsiteX1153" fmla="*/ 2277188 w 2292350"/>
              <a:gd name="connsiteY1153" fmla="*/ 1052517 h 4051298"/>
              <a:gd name="connsiteX1154" fmla="*/ 2288136 w 2292350"/>
              <a:gd name="connsiteY1154" fmla="*/ 1074408 h 4051298"/>
              <a:gd name="connsiteX1155" fmla="*/ 2292350 w 2292350"/>
              <a:gd name="connsiteY1155" fmla="*/ 1094986 h 4051298"/>
              <a:gd name="connsiteX1156" fmla="*/ 2292350 w 2292350"/>
              <a:gd name="connsiteY1156" fmla="*/ 1192172 h 4051298"/>
              <a:gd name="connsiteX1157" fmla="*/ 2287280 w 2292350"/>
              <a:gd name="connsiteY1157" fmla="*/ 1195689 h 4051298"/>
              <a:gd name="connsiteX1158" fmla="*/ 2281155 w 2292350"/>
              <a:gd name="connsiteY1158" fmla="*/ 1200629 h 4051298"/>
              <a:gd name="connsiteX1159" fmla="*/ 2274899 w 2292350"/>
              <a:gd name="connsiteY1159" fmla="*/ 1204766 h 4051298"/>
              <a:gd name="connsiteX1160" fmla="*/ 2269928 w 2292350"/>
              <a:gd name="connsiteY1160" fmla="*/ 1206498 h 4051298"/>
              <a:gd name="connsiteX1161" fmla="*/ 1958992 w 2292350"/>
              <a:gd name="connsiteY1161" fmla="*/ 1206498 h 4051298"/>
              <a:gd name="connsiteX1162" fmla="*/ 1946941 w 2292350"/>
              <a:gd name="connsiteY1162" fmla="*/ 1201084 h 4051298"/>
              <a:gd name="connsiteX1163" fmla="*/ 1936750 w 2292350"/>
              <a:gd name="connsiteY1163" fmla="*/ 1192172 h 4051298"/>
              <a:gd name="connsiteX1164" fmla="*/ 1936750 w 2292350"/>
              <a:gd name="connsiteY1164" fmla="*/ 1094986 h 4051298"/>
              <a:gd name="connsiteX1165" fmla="*/ 1940915 w 2292350"/>
              <a:gd name="connsiteY1165" fmla="*/ 1074408 h 4051298"/>
              <a:gd name="connsiteX1166" fmla="*/ 1951830 w 2292350"/>
              <a:gd name="connsiteY1166" fmla="*/ 1052791 h 4051298"/>
              <a:gd name="connsiteX1167" fmla="*/ 1966663 w 2292350"/>
              <a:gd name="connsiteY1167" fmla="*/ 1034163 h 4051298"/>
              <a:gd name="connsiteX1168" fmla="*/ 1982781 w 2292350"/>
              <a:gd name="connsiteY1168" fmla="*/ 1023354 h 4051298"/>
              <a:gd name="connsiteX1169" fmla="*/ 1997713 w 2292350"/>
              <a:gd name="connsiteY1169" fmla="*/ 1019982 h 4051298"/>
              <a:gd name="connsiteX1170" fmla="*/ 2020991 w 2292350"/>
              <a:gd name="connsiteY1170" fmla="*/ 1016319 h 4051298"/>
              <a:gd name="connsiteX1171" fmla="*/ 2044698 w 2292350"/>
              <a:gd name="connsiteY1171" fmla="*/ 1013111 h 4051298"/>
              <a:gd name="connsiteX1172" fmla="*/ 2062149 w 2292350"/>
              <a:gd name="connsiteY1172" fmla="*/ 1010541 h 4051298"/>
              <a:gd name="connsiteX1173" fmla="*/ 2029387 w 2292350"/>
              <a:gd name="connsiteY1173" fmla="*/ 972028 h 4051298"/>
              <a:gd name="connsiteX1174" fmla="*/ 2017485 w 2292350"/>
              <a:gd name="connsiteY1174" fmla="*/ 920336 h 4051298"/>
              <a:gd name="connsiteX1175" fmla="*/ 2025156 w 2292350"/>
              <a:gd name="connsiteY1175" fmla="*/ 878761 h 4051298"/>
              <a:gd name="connsiteX1176" fmla="*/ 2045933 w 2292350"/>
              <a:gd name="connsiteY1176" fmla="*/ 844604 h 4051298"/>
              <a:gd name="connsiteX1177" fmla="*/ 2076554 w 2292350"/>
              <a:gd name="connsiteY1177" fmla="*/ 821401 h 4051298"/>
              <a:gd name="connsiteX1178" fmla="*/ 2114106 w 2292350"/>
              <a:gd name="connsiteY1178" fmla="*/ 812798 h 4051298"/>
              <a:gd name="connsiteX1179" fmla="*/ 1962039 w 2292350"/>
              <a:gd name="connsiteY1179" fmla="*/ 774698 h 4051298"/>
              <a:gd name="connsiteX1180" fmla="*/ 1971460 w 2292350"/>
              <a:gd name="connsiteY1180" fmla="*/ 776918 h 4051298"/>
              <a:gd name="connsiteX1181" fmla="*/ 1979198 w 2292350"/>
              <a:gd name="connsiteY1181" fmla="*/ 782906 h 4051298"/>
              <a:gd name="connsiteX1182" fmla="*/ 1984412 w 2292350"/>
              <a:gd name="connsiteY1182" fmla="*/ 791721 h 4051298"/>
              <a:gd name="connsiteX1183" fmla="*/ 1986310 w 2292350"/>
              <a:gd name="connsiteY1183" fmla="*/ 802450 h 4051298"/>
              <a:gd name="connsiteX1184" fmla="*/ 1983359 w 2292350"/>
              <a:gd name="connsiteY1184" fmla="*/ 815719 h 4051298"/>
              <a:gd name="connsiteX1185" fmla="*/ 1975242 w 2292350"/>
              <a:gd name="connsiteY1185" fmla="*/ 825742 h 4051298"/>
              <a:gd name="connsiteX1186" fmla="*/ 1979613 w 2292350"/>
              <a:gd name="connsiteY1186" fmla="*/ 826406 h 4051298"/>
              <a:gd name="connsiteX1187" fmla="*/ 1985515 w 2292350"/>
              <a:gd name="connsiteY1187" fmla="*/ 827229 h 4051298"/>
              <a:gd name="connsiteX1188" fmla="*/ 1991240 w 2292350"/>
              <a:gd name="connsiteY1188" fmla="*/ 828179 h 4051298"/>
              <a:gd name="connsiteX1189" fmla="*/ 1995093 w 2292350"/>
              <a:gd name="connsiteY1189" fmla="*/ 829044 h 4051298"/>
              <a:gd name="connsiteX1190" fmla="*/ 1999097 w 2292350"/>
              <a:gd name="connsiteY1190" fmla="*/ 831768 h 4051298"/>
              <a:gd name="connsiteX1191" fmla="*/ 2002810 w 2292350"/>
              <a:gd name="connsiteY1191" fmla="*/ 836561 h 4051298"/>
              <a:gd name="connsiteX1192" fmla="*/ 2005547 w 2292350"/>
              <a:gd name="connsiteY1192" fmla="*/ 842210 h 4051298"/>
              <a:gd name="connsiteX1193" fmla="*/ 2006600 w 2292350"/>
              <a:gd name="connsiteY1193" fmla="*/ 847521 h 4051298"/>
              <a:gd name="connsiteX1194" fmla="*/ 2006600 w 2292350"/>
              <a:gd name="connsiteY1194" fmla="*/ 872601 h 4051298"/>
              <a:gd name="connsiteX1195" fmla="*/ 2005333 w 2292350"/>
              <a:gd name="connsiteY1195" fmla="*/ 873509 h 4051298"/>
              <a:gd name="connsiteX1196" fmla="*/ 2003802 w 2292350"/>
              <a:gd name="connsiteY1196" fmla="*/ 874783 h 4051298"/>
              <a:gd name="connsiteX1197" fmla="*/ 2002238 w 2292350"/>
              <a:gd name="connsiteY1197" fmla="*/ 875851 h 4051298"/>
              <a:gd name="connsiteX1198" fmla="*/ 2000995 w 2292350"/>
              <a:gd name="connsiteY1198" fmla="*/ 876298 h 4051298"/>
              <a:gd name="connsiteX1199" fmla="*/ 1923261 w 2292350"/>
              <a:gd name="connsiteY1199" fmla="*/ 876298 h 4051298"/>
              <a:gd name="connsiteX1200" fmla="*/ 1920248 w 2292350"/>
              <a:gd name="connsiteY1200" fmla="*/ 874901 h 4051298"/>
              <a:gd name="connsiteX1201" fmla="*/ 1917700 w 2292350"/>
              <a:gd name="connsiteY1201" fmla="*/ 872601 h 4051298"/>
              <a:gd name="connsiteX1202" fmla="*/ 1917700 w 2292350"/>
              <a:gd name="connsiteY1202" fmla="*/ 847521 h 4051298"/>
              <a:gd name="connsiteX1203" fmla="*/ 1918742 w 2292350"/>
              <a:gd name="connsiteY1203" fmla="*/ 842210 h 4051298"/>
              <a:gd name="connsiteX1204" fmla="*/ 1921470 w 2292350"/>
              <a:gd name="connsiteY1204" fmla="*/ 836632 h 4051298"/>
              <a:gd name="connsiteX1205" fmla="*/ 1925179 w 2292350"/>
              <a:gd name="connsiteY1205" fmla="*/ 831824 h 4051298"/>
              <a:gd name="connsiteX1206" fmla="*/ 1929208 w 2292350"/>
              <a:gd name="connsiteY1206" fmla="*/ 829035 h 4051298"/>
              <a:gd name="connsiteX1207" fmla="*/ 1932941 w 2292350"/>
              <a:gd name="connsiteY1207" fmla="*/ 828165 h 4051298"/>
              <a:gd name="connsiteX1208" fmla="*/ 1938760 w 2292350"/>
              <a:gd name="connsiteY1208" fmla="*/ 827219 h 4051298"/>
              <a:gd name="connsiteX1209" fmla="*/ 1944687 w 2292350"/>
              <a:gd name="connsiteY1209" fmla="*/ 826392 h 4051298"/>
              <a:gd name="connsiteX1210" fmla="*/ 1949050 w 2292350"/>
              <a:gd name="connsiteY1210" fmla="*/ 825728 h 4051298"/>
              <a:gd name="connsiteX1211" fmla="*/ 1940860 w 2292350"/>
              <a:gd name="connsiteY1211" fmla="*/ 815789 h 4051298"/>
              <a:gd name="connsiteX1212" fmla="*/ 1937884 w 2292350"/>
              <a:gd name="connsiteY1212" fmla="*/ 802450 h 4051298"/>
              <a:gd name="connsiteX1213" fmla="*/ 1939802 w 2292350"/>
              <a:gd name="connsiteY1213" fmla="*/ 791721 h 4051298"/>
              <a:gd name="connsiteX1214" fmla="*/ 1944996 w 2292350"/>
              <a:gd name="connsiteY1214" fmla="*/ 782906 h 4051298"/>
              <a:gd name="connsiteX1215" fmla="*/ 1952651 w 2292350"/>
              <a:gd name="connsiteY1215" fmla="*/ 776918 h 4051298"/>
              <a:gd name="connsiteX1216" fmla="*/ 1962039 w 2292350"/>
              <a:gd name="connsiteY1216" fmla="*/ 774698 h 4051298"/>
              <a:gd name="connsiteX1217" fmla="*/ 1820863 w 2292350"/>
              <a:gd name="connsiteY1217" fmla="*/ 750886 h 4051298"/>
              <a:gd name="connsiteX1218" fmla="*/ 1881188 w 2292350"/>
              <a:gd name="connsiteY1218" fmla="*/ 811211 h 4051298"/>
              <a:gd name="connsiteX1219" fmla="*/ 1820863 w 2292350"/>
              <a:gd name="connsiteY1219" fmla="*/ 871536 h 4051298"/>
              <a:gd name="connsiteX1220" fmla="*/ 1760538 w 2292350"/>
              <a:gd name="connsiteY1220" fmla="*/ 811211 h 4051298"/>
              <a:gd name="connsiteX1221" fmla="*/ 403058 w 2292350"/>
              <a:gd name="connsiteY1221" fmla="*/ 742948 h 4051298"/>
              <a:gd name="connsiteX1222" fmla="*/ 417189 w 2292350"/>
              <a:gd name="connsiteY1222" fmla="*/ 746139 h 4051298"/>
              <a:gd name="connsiteX1223" fmla="*/ 428796 w 2292350"/>
              <a:gd name="connsiteY1223" fmla="*/ 754747 h 4051298"/>
              <a:gd name="connsiteX1224" fmla="*/ 436618 w 2292350"/>
              <a:gd name="connsiteY1224" fmla="*/ 767418 h 4051298"/>
              <a:gd name="connsiteX1225" fmla="*/ 439464 w 2292350"/>
              <a:gd name="connsiteY1225" fmla="*/ 782841 h 4051298"/>
              <a:gd name="connsiteX1226" fmla="*/ 435037 w 2292350"/>
              <a:gd name="connsiteY1226" fmla="*/ 801916 h 4051298"/>
              <a:gd name="connsiteX1227" fmla="*/ 422863 w 2292350"/>
              <a:gd name="connsiteY1227" fmla="*/ 816324 h 4051298"/>
              <a:gd name="connsiteX1228" fmla="*/ 429419 w 2292350"/>
              <a:gd name="connsiteY1228" fmla="*/ 817278 h 4051298"/>
              <a:gd name="connsiteX1229" fmla="*/ 438272 w 2292350"/>
              <a:gd name="connsiteY1229" fmla="*/ 818461 h 4051298"/>
              <a:gd name="connsiteX1230" fmla="*/ 446860 w 2292350"/>
              <a:gd name="connsiteY1230" fmla="*/ 819827 h 4051298"/>
              <a:gd name="connsiteX1231" fmla="*/ 452638 w 2292350"/>
              <a:gd name="connsiteY1231" fmla="*/ 821071 h 4051298"/>
              <a:gd name="connsiteX1232" fmla="*/ 458645 w 2292350"/>
              <a:gd name="connsiteY1232" fmla="*/ 824986 h 4051298"/>
              <a:gd name="connsiteX1233" fmla="*/ 464214 w 2292350"/>
              <a:gd name="connsiteY1233" fmla="*/ 831876 h 4051298"/>
              <a:gd name="connsiteX1234" fmla="*/ 468319 w 2292350"/>
              <a:gd name="connsiteY1234" fmla="*/ 839997 h 4051298"/>
              <a:gd name="connsiteX1235" fmla="*/ 469900 w 2292350"/>
              <a:gd name="connsiteY1235" fmla="*/ 847631 h 4051298"/>
              <a:gd name="connsiteX1236" fmla="*/ 469900 w 2292350"/>
              <a:gd name="connsiteY1236" fmla="*/ 883683 h 4051298"/>
              <a:gd name="connsiteX1237" fmla="*/ 467998 w 2292350"/>
              <a:gd name="connsiteY1237" fmla="*/ 884988 h 4051298"/>
              <a:gd name="connsiteX1238" fmla="*/ 465702 w 2292350"/>
              <a:gd name="connsiteY1238" fmla="*/ 886821 h 4051298"/>
              <a:gd name="connsiteX1239" fmla="*/ 463356 w 2292350"/>
              <a:gd name="connsiteY1239" fmla="*/ 888356 h 4051298"/>
              <a:gd name="connsiteX1240" fmla="*/ 461491 w 2292350"/>
              <a:gd name="connsiteY1240" fmla="*/ 888998 h 4051298"/>
              <a:gd name="connsiteX1241" fmla="*/ 344890 w 2292350"/>
              <a:gd name="connsiteY1241" fmla="*/ 888998 h 4051298"/>
              <a:gd name="connsiteX1242" fmla="*/ 340371 w 2292350"/>
              <a:gd name="connsiteY1242" fmla="*/ 886990 h 4051298"/>
              <a:gd name="connsiteX1243" fmla="*/ 336550 w 2292350"/>
              <a:gd name="connsiteY1243" fmla="*/ 883683 h 4051298"/>
              <a:gd name="connsiteX1244" fmla="*/ 336550 w 2292350"/>
              <a:gd name="connsiteY1244" fmla="*/ 847631 h 4051298"/>
              <a:gd name="connsiteX1245" fmla="*/ 338112 w 2292350"/>
              <a:gd name="connsiteY1245" fmla="*/ 839997 h 4051298"/>
              <a:gd name="connsiteX1246" fmla="*/ 342205 w 2292350"/>
              <a:gd name="connsiteY1246" fmla="*/ 831978 h 4051298"/>
              <a:gd name="connsiteX1247" fmla="*/ 347767 w 2292350"/>
              <a:gd name="connsiteY1247" fmla="*/ 825067 h 4051298"/>
              <a:gd name="connsiteX1248" fmla="*/ 353811 w 2292350"/>
              <a:gd name="connsiteY1248" fmla="*/ 821058 h 4051298"/>
              <a:gd name="connsiteX1249" fmla="*/ 359411 w 2292350"/>
              <a:gd name="connsiteY1249" fmla="*/ 819807 h 4051298"/>
              <a:gd name="connsiteX1250" fmla="*/ 368140 w 2292350"/>
              <a:gd name="connsiteY1250" fmla="*/ 818448 h 4051298"/>
              <a:gd name="connsiteX1251" fmla="*/ 377030 w 2292350"/>
              <a:gd name="connsiteY1251" fmla="*/ 817258 h 4051298"/>
              <a:gd name="connsiteX1252" fmla="*/ 383574 w 2292350"/>
              <a:gd name="connsiteY1252" fmla="*/ 816304 h 4051298"/>
              <a:gd name="connsiteX1253" fmla="*/ 371289 w 2292350"/>
              <a:gd name="connsiteY1253" fmla="*/ 802017 h 4051298"/>
              <a:gd name="connsiteX1254" fmla="*/ 366825 w 2292350"/>
              <a:gd name="connsiteY1254" fmla="*/ 782841 h 4051298"/>
              <a:gd name="connsiteX1255" fmla="*/ 369702 w 2292350"/>
              <a:gd name="connsiteY1255" fmla="*/ 767418 h 4051298"/>
              <a:gd name="connsiteX1256" fmla="*/ 377493 w 2292350"/>
              <a:gd name="connsiteY1256" fmla="*/ 754747 h 4051298"/>
              <a:gd name="connsiteX1257" fmla="*/ 388976 w 2292350"/>
              <a:gd name="connsiteY1257" fmla="*/ 746139 h 4051298"/>
              <a:gd name="connsiteX1258" fmla="*/ 403058 w 2292350"/>
              <a:gd name="connsiteY1258" fmla="*/ 742948 h 4051298"/>
              <a:gd name="connsiteX1259" fmla="*/ 525463 w 2292350"/>
              <a:gd name="connsiteY1259" fmla="*/ 700086 h 4051298"/>
              <a:gd name="connsiteX1260" fmla="*/ 585788 w 2292350"/>
              <a:gd name="connsiteY1260" fmla="*/ 760411 h 4051298"/>
              <a:gd name="connsiteX1261" fmla="*/ 525463 w 2292350"/>
              <a:gd name="connsiteY1261" fmla="*/ 820736 h 4051298"/>
              <a:gd name="connsiteX1262" fmla="*/ 465138 w 2292350"/>
              <a:gd name="connsiteY1262" fmla="*/ 760411 h 4051298"/>
              <a:gd name="connsiteX1263" fmla="*/ 234839 w 2292350"/>
              <a:gd name="connsiteY1263" fmla="*/ 692148 h 4051298"/>
              <a:gd name="connsiteX1264" fmla="*/ 244260 w 2292350"/>
              <a:gd name="connsiteY1264" fmla="*/ 694368 h 4051298"/>
              <a:gd name="connsiteX1265" fmla="*/ 251997 w 2292350"/>
              <a:gd name="connsiteY1265" fmla="*/ 700356 h 4051298"/>
              <a:gd name="connsiteX1266" fmla="*/ 257212 w 2292350"/>
              <a:gd name="connsiteY1266" fmla="*/ 709171 h 4051298"/>
              <a:gd name="connsiteX1267" fmla="*/ 259109 w 2292350"/>
              <a:gd name="connsiteY1267" fmla="*/ 719900 h 4051298"/>
              <a:gd name="connsiteX1268" fmla="*/ 256158 w 2292350"/>
              <a:gd name="connsiteY1268" fmla="*/ 733169 h 4051298"/>
              <a:gd name="connsiteX1269" fmla="*/ 248042 w 2292350"/>
              <a:gd name="connsiteY1269" fmla="*/ 743192 h 4051298"/>
              <a:gd name="connsiteX1270" fmla="*/ 252413 w 2292350"/>
              <a:gd name="connsiteY1270" fmla="*/ 743856 h 4051298"/>
              <a:gd name="connsiteX1271" fmla="*/ 258315 w 2292350"/>
              <a:gd name="connsiteY1271" fmla="*/ 744679 h 4051298"/>
              <a:gd name="connsiteX1272" fmla="*/ 264040 w 2292350"/>
              <a:gd name="connsiteY1272" fmla="*/ 745629 h 4051298"/>
              <a:gd name="connsiteX1273" fmla="*/ 267892 w 2292350"/>
              <a:gd name="connsiteY1273" fmla="*/ 746494 h 4051298"/>
              <a:gd name="connsiteX1274" fmla="*/ 271897 w 2292350"/>
              <a:gd name="connsiteY1274" fmla="*/ 749218 h 4051298"/>
              <a:gd name="connsiteX1275" fmla="*/ 275609 w 2292350"/>
              <a:gd name="connsiteY1275" fmla="*/ 754011 h 4051298"/>
              <a:gd name="connsiteX1276" fmla="*/ 278346 w 2292350"/>
              <a:gd name="connsiteY1276" fmla="*/ 759660 h 4051298"/>
              <a:gd name="connsiteX1277" fmla="*/ 279400 w 2292350"/>
              <a:gd name="connsiteY1277" fmla="*/ 764971 h 4051298"/>
              <a:gd name="connsiteX1278" fmla="*/ 279400 w 2292350"/>
              <a:gd name="connsiteY1278" fmla="*/ 790051 h 4051298"/>
              <a:gd name="connsiteX1279" fmla="*/ 278132 w 2292350"/>
              <a:gd name="connsiteY1279" fmla="*/ 790959 h 4051298"/>
              <a:gd name="connsiteX1280" fmla="*/ 276601 w 2292350"/>
              <a:gd name="connsiteY1280" fmla="*/ 792233 h 4051298"/>
              <a:gd name="connsiteX1281" fmla="*/ 275037 w 2292350"/>
              <a:gd name="connsiteY1281" fmla="*/ 793301 h 4051298"/>
              <a:gd name="connsiteX1282" fmla="*/ 273794 w 2292350"/>
              <a:gd name="connsiteY1282" fmla="*/ 793748 h 4051298"/>
              <a:gd name="connsiteX1283" fmla="*/ 196060 w 2292350"/>
              <a:gd name="connsiteY1283" fmla="*/ 793748 h 4051298"/>
              <a:gd name="connsiteX1284" fmla="*/ 193047 w 2292350"/>
              <a:gd name="connsiteY1284" fmla="*/ 792351 h 4051298"/>
              <a:gd name="connsiteX1285" fmla="*/ 190500 w 2292350"/>
              <a:gd name="connsiteY1285" fmla="*/ 790051 h 4051298"/>
              <a:gd name="connsiteX1286" fmla="*/ 190500 w 2292350"/>
              <a:gd name="connsiteY1286" fmla="*/ 764971 h 4051298"/>
              <a:gd name="connsiteX1287" fmla="*/ 191541 w 2292350"/>
              <a:gd name="connsiteY1287" fmla="*/ 759660 h 4051298"/>
              <a:gd name="connsiteX1288" fmla="*/ 194270 w 2292350"/>
              <a:gd name="connsiteY1288" fmla="*/ 754082 h 4051298"/>
              <a:gd name="connsiteX1289" fmla="*/ 197978 w 2292350"/>
              <a:gd name="connsiteY1289" fmla="*/ 749274 h 4051298"/>
              <a:gd name="connsiteX1290" fmla="*/ 202007 w 2292350"/>
              <a:gd name="connsiteY1290" fmla="*/ 746485 h 4051298"/>
              <a:gd name="connsiteX1291" fmla="*/ 205740 w 2292350"/>
              <a:gd name="connsiteY1291" fmla="*/ 745615 h 4051298"/>
              <a:gd name="connsiteX1292" fmla="*/ 211560 w 2292350"/>
              <a:gd name="connsiteY1292" fmla="*/ 744669 h 4051298"/>
              <a:gd name="connsiteX1293" fmla="*/ 217487 w 2292350"/>
              <a:gd name="connsiteY1293" fmla="*/ 743842 h 4051298"/>
              <a:gd name="connsiteX1294" fmla="*/ 221849 w 2292350"/>
              <a:gd name="connsiteY1294" fmla="*/ 743178 h 4051298"/>
              <a:gd name="connsiteX1295" fmla="*/ 213659 w 2292350"/>
              <a:gd name="connsiteY1295" fmla="*/ 733239 h 4051298"/>
              <a:gd name="connsiteX1296" fmla="*/ 210683 w 2292350"/>
              <a:gd name="connsiteY1296" fmla="*/ 719900 h 4051298"/>
              <a:gd name="connsiteX1297" fmla="*/ 212601 w 2292350"/>
              <a:gd name="connsiteY1297" fmla="*/ 709171 h 4051298"/>
              <a:gd name="connsiteX1298" fmla="*/ 217795 w 2292350"/>
              <a:gd name="connsiteY1298" fmla="*/ 700356 h 4051298"/>
              <a:gd name="connsiteX1299" fmla="*/ 225451 w 2292350"/>
              <a:gd name="connsiteY1299" fmla="*/ 694368 h 4051298"/>
              <a:gd name="connsiteX1300" fmla="*/ 234839 w 2292350"/>
              <a:gd name="connsiteY1300" fmla="*/ 692148 h 4051298"/>
              <a:gd name="connsiteX1301" fmla="*/ 1471613 w 2292350"/>
              <a:gd name="connsiteY1301" fmla="*/ 674686 h 4051298"/>
              <a:gd name="connsiteX1302" fmla="*/ 1570038 w 2292350"/>
              <a:gd name="connsiteY1302" fmla="*/ 773111 h 4051298"/>
              <a:gd name="connsiteX1303" fmla="*/ 1471613 w 2292350"/>
              <a:gd name="connsiteY1303" fmla="*/ 871536 h 4051298"/>
              <a:gd name="connsiteX1304" fmla="*/ 1373188 w 2292350"/>
              <a:gd name="connsiteY1304" fmla="*/ 773111 h 4051298"/>
              <a:gd name="connsiteX1305" fmla="*/ 1624013 w 2292350"/>
              <a:gd name="connsiteY1305" fmla="*/ 630236 h 4051298"/>
              <a:gd name="connsiteX1306" fmla="*/ 1684338 w 2292350"/>
              <a:gd name="connsiteY1306" fmla="*/ 690561 h 4051298"/>
              <a:gd name="connsiteX1307" fmla="*/ 1624013 w 2292350"/>
              <a:gd name="connsiteY1307" fmla="*/ 750886 h 4051298"/>
              <a:gd name="connsiteX1308" fmla="*/ 1563688 w 2292350"/>
              <a:gd name="connsiteY1308" fmla="*/ 690561 h 4051298"/>
              <a:gd name="connsiteX1309" fmla="*/ 701508 w 2292350"/>
              <a:gd name="connsiteY1309" fmla="*/ 622298 h 4051298"/>
              <a:gd name="connsiteX1310" fmla="*/ 715639 w 2292350"/>
              <a:gd name="connsiteY1310" fmla="*/ 625489 h 4051298"/>
              <a:gd name="connsiteX1311" fmla="*/ 727246 w 2292350"/>
              <a:gd name="connsiteY1311" fmla="*/ 634097 h 4051298"/>
              <a:gd name="connsiteX1312" fmla="*/ 735068 w 2292350"/>
              <a:gd name="connsiteY1312" fmla="*/ 646768 h 4051298"/>
              <a:gd name="connsiteX1313" fmla="*/ 737914 w 2292350"/>
              <a:gd name="connsiteY1313" fmla="*/ 662191 h 4051298"/>
              <a:gd name="connsiteX1314" fmla="*/ 733487 w 2292350"/>
              <a:gd name="connsiteY1314" fmla="*/ 681266 h 4051298"/>
              <a:gd name="connsiteX1315" fmla="*/ 721313 w 2292350"/>
              <a:gd name="connsiteY1315" fmla="*/ 695674 h 4051298"/>
              <a:gd name="connsiteX1316" fmla="*/ 727869 w 2292350"/>
              <a:gd name="connsiteY1316" fmla="*/ 696628 h 4051298"/>
              <a:gd name="connsiteX1317" fmla="*/ 736722 w 2292350"/>
              <a:gd name="connsiteY1317" fmla="*/ 697811 h 4051298"/>
              <a:gd name="connsiteX1318" fmla="*/ 745310 w 2292350"/>
              <a:gd name="connsiteY1318" fmla="*/ 699177 h 4051298"/>
              <a:gd name="connsiteX1319" fmla="*/ 751088 w 2292350"/>
              <a:gd name="connsiteY1319" fmla="*/ 700421 h 4051298"/>
              <a:gd name="connsiteX1320" fmla="*/ 757095 w 2292350"/>
              <a:gd name="connsiteY1320" fmla="*/ 704336 h 4051298"/>
              <a:gd name="connsiteX1321" fmla="*/ 762664 w 2292350"/>
              <a:gd name="connsiteY1321" fmla="*/ 711226 h 4051298"/>
              <a:gd name="connsiteX1322" fmla="*/ 766769 w 2292350"/>
              <a:gd name="connsiteY1322" fmla="*/ 719347 h 4051298"/>
              <a:gd name="connsiteX1323" fmla="*/ 768350 w 2292350"/>
              <a:gd name="connsiteY1323" fmla="*/ 726981 h 4051298"/>
              <a:gd name="connsiteX1324" fmla="*/ 768350 w 2292350"/>
              <a:gd name="connsiteY1324" fmla="*/ 763033 h 4051298"/>
              <a:gd name="connsiteX1325" fmla="*/ 766448 w 2292350"/>
              <a:gd name="connsiteY1325" fmla="*/ 764338 h 4051298"/>
              <a:gd name="connsiteX1326" fmla="*/ 764152 w 2292350"/>
              <a:gd name="connsiteY1326" fmla="*/ 766171 h 4051298"/>
              <a:gd name="connsiteX1327" fmla="*/ 761806 w 2292350"/>
              <a:gd name="connsiteY1327" fmla="*/ 767706 h 4051298"/>
              <a:gd name="connsiteX1328" fmla="*/ 759941 w 2292350"/>
              <a:gd name="connsiteY1328" fmla="*/ 768348 h 4051298"/>
              <a:gd name="connsiteX1329" fmla="*/ 643340 w 2292350"/>
              <a:gd name="connsiteY1329" fmla="*/ 768348 h 4051298"/>
              <a:gd name="connsiteX1330" fmla="*/ 638821 w 2292350"/>
              <a:gd name="connsiteY1330" fmla="*/ 766340 h 4051298"/>
              <a:gd name="connsiteX1331" fmla="*/ 635000 w 2292350"/>
              <a:gd name="connsiteY1331" fmla="*/ 763033 h 4051298"/>
              <a:gd name="connsiteX1332" fmla="*/ 635000 w 2292350"/>
              <a:gd name="connsiteY1332" fmla="*/ 726981 h 4051298"/>
              <a:gd name="connsiteX1333" fmla="*/ 636562 w 2292350"/>
              <a:gd name="connsiteY1333" fmla="*/ 719347 h 4051298"/>
              <a:gd name="connsiteX1334" fmla="*/ 640655 w 2292350"/>
              <a:gd name="connsiteY1334" fmla="*/ 711328 h 4051298"/>
              <a:gd name="connsiteX1335" fmla="*/ 646217 w 2292350"/>
              <a:gd name="connsiteY1335" fmla="*/ 704417 h 4051298"/>
              <a:gd name="connsiteX1336" fmla="*/ 652261 w 2292350"/>
              <a:gd name="connsiteY1336" fmla="*/ 700408 h 4051298"/>
              <a:gd name="connsiteX1337" fmla="*/ 657861 w 2292350"/>
              <a:gd name="connsiteY1337" fmla="*/ 699157 h 4051298"/>
              <a:gd name="connsiteX1338" fmla="*/ 666590 w 2292350"/>
              <a:gd name="connsiteY1338" fmla="*/ 697798 h 4051298"/>
              <a:gd name="connsiteX1339" fmla="*/ 675480 w 2292350"/>
              <a:gd name="connsiteY1339" fmla="*/ 696608 h 4051298"/>
              <a:gd name="connsiteX1340" fmla="*/ 682024 w 2292350"/>
              <a:gd name="connsiteY1340" fmla="*/ 695654 h 4051298"/>
              <a:gd name="connsiteX1341" fmla="*/ 669739 w 2292350"/>
              <a:gd name="connsiteY1341" fmla="*/ 681367 h 4051298"/>
              <a:gd name="connsiteX1342" fmla="*/ 665275 w 2292350"/>
              <a:gd name="connsiteY1342" fmla="*/ 662191 h 4051298"/>
              <a:gd name="connsiteX1343" fmla="*/ 668152 w 2292350"/>
              <a:gd name="connsiteY1343" fmla="*/ 646768 h 4051298"/>
              <a:gd name="connsiteX1344" fmla="*/ 675943 w 2292350"/>
              <a:gd name="connsiteY1344" fmla="*/ 634097 h 4051298"/>
              <a:gd name="connsiteX1345" fmla="*/ 687426 w 2292350"/>
              <a:gd name="connsiteY1345" fmla="*/ 625489 h 4051298"/>
              <a:gd name="connsiteX1346" fmla="*/ 701508 w 2292350"/>
              <a:gd name="connsiteY1346" fmla="*/ 622298 h 4051298"/>
              <a:gd name="connsiteX1347" fmla="*/ 1954213 w 2292350"/>
              <a:gd name="connsiteY1347" fmla="*/ 617536 h 4051298"/>
              <a:gd name="connsiteX1348" fmla="*/ 2014538 w 2292350"/>
              <a:gd name="connsiteY1348" fmla="*/ 677861 h 4051298"/>
              <a:gd name="connsiteX1349" fmla="*/ 1954213 w 2292350"/>
              <a:gd name="connsiteY1349" fmla="*/ 738186 h 4051298"/>
              <a:gd name="connsiteX1350" fmla="*/ 1893888 w 2292350"/>
              <a:gd name="connsiteY1350" fmla="*/ 677861 h 4051298"/>
              <a:gd name="connsiteX1351" fmla="*/ 1300163 w 2292350"/>
              <a:gd name="connsiteY1351" fmla="*/ 604836 h 4051298"/>
              <a:gd name="connsiteX1352" fmla="*/ 1360488 w 2292350"/>
              <a:gd name="connsiteY1352" fmla="*/ 665161 h 4051298"/>
              <a:gd name="connsiteX1353" fmla="*/ 1300163 w 2292350"/>
              <a:gd name="connsiteY1353" fmla="*/ 725486 h 4051298"/>
              <a:gd name="connsiteX1354" fmla="*/ 1239838 w 2292350"/>
              <a:gd name="connsiteY1354" fmla="*/ 665161 h 4051298"/>
              <a:gd name="connsiteX1355" fmla="*/ 1787359 w 2292350"/>
              <a:gd name="connsiteY1355" fmla="*/ 584198 h 4051298"/>
              <a:gd name="connsiteX1356" fmla="*/ 1801490 w 2292350"/>
              <a:gd name="connsiteY1356" fmla="*/ 587389 h 4051298"/>
              <a:gd name="connsiteX1357" fmla="*/ 1813096 w 2292350"/>
              <a:gd name="connsiteY1357" fmla="*/ 595997 h 4051298"/>
              <a:gd name="connsiteX1358" fmla="*/ 1820918 w 2292350"/>
              <a:gd name="connsiteY1358" fmla="*/ 608668 h 4051298"/>
              <a:gd name="connsiteX1359" fmla="*/ 1823764 w 2292350"/>
              <a:gd name="connsiteY1359" fmla="*/ 624091 h 4051298"/>
              <a:gd name="connsiteX1360" fmla="*/ 1819338 w 2292350"/>
              <a:gd name="connsiteY1360" fmla="*/ 643166 h 4051298"/>
              <a:gd name="connsiteX1361" fmla="*/ 1807164 w 2292350"/>
              <a:gd name="connsiteY1361" fmla="*/ 657574 h 4051298"/>
              <a:gd name="connsiteX1362" fmla="*/ 1813720 w 2292350"/>
              <a:gd name="connsiteY1362" fmla="*/ 658528 h 4051298"/>
              <a:gd name="connsiteX1363" fmla="*/ 1822573 w 2292350"/>
              <a:gd name="connsiteY1363" fmla="*/ 659711 h 4051298"/>
              <a:gd name="connsiteX1364" fmla="*/ 1831160 w 2292350"/>
              <a:gd name="connsiteY1364" fmla="*/ 661077 h 4051298"/>
              <a:gd name="connsiteX1365" fmla="*/ 1836939 w 2292350"/>
              <a:gd name="connsiteY1365" fmla="*/ 662321 h 4051298"/>
              <a:gd name="connsiteX1366" fmla="*/ 1842946 w 2292350"/>
              <a:gd name="connsiteY1366" fmla="*/ 666236 h 4051298"/>
              <a:gd name="connsiteX1367" fmla="*/ 1848514 w 2292350"/>
              <a:gd name="connsiteY1367" fmla="*/ 673126 h 4051298"/>
              <a:gd name="connsiteX1368" fmla="*/ 1852620 w 2292350"/>
              <a:gd name="connsiteY1368" fmla="*/ 681247 h 4051298"/>
              <a:gd name="connsiteX1369" fmla="*/ 1854200 w 2292350"/>
              <a:gd name="connsiteY1369" fmla="*/ 688881 h 4051298"/>
              <a:gd name="connsiteX1370" fmla="*/ 1854200 w 2292350"/>
              <a:gd name="connsiteY1370" fmla="*/ 724933 h 4051298"/>
              <a:gd name="connsiteX1371" fmla="*/ 1852299 w 2292350"/>
              <a:gd name="connsiteY1371" fmla="*/ 726238 h 4051298"/>
              <a:gd name="connsiteX1372" fmla="*/ 1850002 w 2292350"/>
              <a:gd name="connsiteY1372" fmla="*/ 728071 h 4051298"/>
              <a:gd name="connsiteX1373" fmla="*/ 1847656 w 2292350"/>
              <a:gd name="connsiteY1373" fmla="*/ 729606 h 4051298"/>
              <a:gd name="connsiteX1374" fmla="*/ 1845792 w 2292350"/>
              <a:gd name="connsiteY1374" fmla="*/ 730248 h 4051298"/>
              <a:gd name="connsiteX1375" fmla="*/ 1729191 w 2292350"/>
              <a:gd name="connsiteY1375" fmla="*/ 730248 h 4051298"/>
              <a:gd name="connsiteX1376" fmla="*/ 1724672 w 2292350"/>
              <a:gd name="connsiteY1376" fmla="*/ 728240 h 4051298"/>
              <a:gd name="connsiteX1377" fmla="*/ 1720850 w 2292350"/>
              <a:gd name="connsiteY1377" fmla="*/ 724933 h 4051298"/>
              <a:gd name="connsiteX1378" fmla="*/ 1720850 w 2292350"/>
              <a:gd name="connsiteY1378" fmla="*/ 688881 h 4051298"/>
              <a:gd name="connsiteX1379" fmla="*/ 1722412 w 2292350"/>
              <a:gd name="connsiteY1379" fmla="*/ 681247 h 4051298"/>
              <a:gd name="connsiteX1380" fmla="*/ 1726505 w 2292350"/>
              <a:gd name="connsiteY1380" fmla="*/ 673228 h 4051298"/>
              <a:gd name="connsiteX1381" fmla="*/ 1732068 w 2292350"/>
              <a:gd name="connsiteY1381" fmla="*/ 666317 h 4051298"/>
              <a:gd name="connsiteX1382" fmla="*/ 1738112 w 2292350"/>
              <a:gd name="connsiteY1382" fmla="*/ 662308 h 4051298"/>
              <a:gd name="connsiteX1383" fmla="*/ 1743711 w 2292350"/>
              <a:gd name="connsiteY1383" fmla="*/ 661057 h 4051298"/>
              <a:gd name="connsiteX1384" fmla="*/ 1752441 w 2292350"/>
              <a:gd name="connsiteY1384" fmla="*/ 659698 h 4051298"/>
              <a:gd name="connsiteX1385" fmla="*/ 1761331 w 2292350"/>
              <a:gd name="connsiteY1385" fmla="*/ 658508 h 4051298"/>
              <a:gd name="connsiteX1386" fmla="*/ 1767875 w 2292350"/>
              <a:gd name="connsiteY1386" fmla="*/ 657554 h 4051298"/>
              <a:gd name="connsiteX1387" fmla="*/ 1755589 w 2292350"/>
              <a:gd name="connsiteY1387" fmla="*/ 643267 h 4051298"/>
              <a:gd name="connsiteX1388" fmla="*/ 1751126 w 2292350"/>
              <a:gd name="connsiteY1388" fmla="*/ 624091 h 4051298"/>
              <a:gd name="connsiteX1389" fmla="*/ 1754003 w 2292350"/>
              <a:gd name="connsiteY1389" fmla="*/ 608668 h 4051298"/>
              <a:gd name="connsiteX1390" fmla="*/ 1761794 w 2292350"/>
              <a:gd name="connsiteY1390" fmla="*/ 595997 h 4051298"/>
              <a:gd name="connsiteX1391" fmla="*/ 1773277 w 2292350"/>
              <a:gd name="connsiteY1391" fmla="*/ 587389 h 4051298"/>
              <a:gd name="connsiteX1392" fmla="*/ 1787359 w 2292350"/>
              <a:gd name="connsiteY1392" fmla="*/ 584198 h 4051298"/>
              <a:gd name="connsiteX1393" fmla="*/ 545989 w 2292350"/>
              <a:gd name="connsiteY1393" fmla="*/ 571498 h 4051298"/>
              <a:gd name="connsiteX1394" fmla="*/ 555410 w 2292350"/>
              <a:gd name="connsiteY1394" fmla="*/ 573718 h 4051298"/>
              <a:gd name="connsiteX1395" fmla="*/ 563147 w 2292350"/>
              <a:gd name="connsiteY1395" fmla="*/ 579706 h 4051298"/>
              <a:gd name="connsiteX1396" fmla="*/ 568362 w 2292350"/>
              <a:gd name="connsiteY1396" fmla="*/ 588521 h 4051298"/>
              <a:gd name="connsiteX1397" fmla="*/ 570259 w 2292350"/>
              <a:gd name="connsiteY1397" fmla="*/ 599250 h 4051298"/>
              <a:gd name="connsiteX1398" fmla="*/ 567308 w 2292350"/>
              <a:gd name="connsiteY1398" fmla="*/ 612519 h 4051298"/>
              <a:gd name="connsiteX1399" fmla="*/ 559192 w 2292350"/>
              <a:gd name="connsiteY1399" fmla="*/ 622542 h 4051298"/>
              <a:gd name="connsiteX1400" fmla="*/ 563563 w 2292350"/>
              <a:gd name="connsiteY1400" fmla="*/ 623206 h 4051298"/>
              <a:gd name="connsiteX1401" fmla="*/ 569465 w 2292350"/>
              <a:gd name="connsiteY1401" fmla="*/ 624029 h 4051298"/>
              <a:gd name="connsiteX1402" fmla="*/ 575190 w 2292350"/>
              <a:gd name="connsiteY1402" fmla="*/ 624979 h 4051298"/>
              <a:gd name="connsiteX1403" fmla="*/ 579042 w 2292350"/>
              <a:gd name="connsiteY1403" fmla="*/ 625844 h 4051298"/>
              <a:gd name="connsiteX1404" fmla="*/ 583047 w 2292350"/>
              <a:gd name="connsiteY1404" fmla="*/ 628568 h 4051298"/>
              <a:gd name="connsiteX1405" fmla="*/ 586759 w 2292350"/>
              <a:gd name="connsiteY1405" fmla="*/ 633361 h 4051298"/>
              <a:gd name="connsiteX1406" fmla="*/ 589496 w 2292350"/>
              <a:gd name="connsiteY1406" fmla="*/ 639010 h 4051298"/>
              <a:gd name="connsiteX1407" fmla="*/ 590550 w 2292350"/>
              <a:gd name="connsiteY1407" fmla="*/ 644321 h 4051298"/>
              <a:gd name="connsiteX1408" fmla="*/ 590550 w 2292350"/>
              <a:gd name="connsiteY1408" fmla="*/ 669401 h 4051298"/>
              <a:gd name="connsiteX1409" fmla="*/ 589282 w 2292350"/>
              <a:gd name="connsiteY1409" fmla="*/ 670309 h 4051298"/>
              <a:gd name="connsiteX1410" fmla="*/ 587751 w 2292350"/>
              <a:gd name="connsiteY1410" fmla="*/ 671583 h 4051298"/>
              <a:gd name="connsiteX1411" fmla="*/ 586187 w 2292350"/>
              <a:gd name="connsiteY1411" fmla="*/ 672651 h 4051298"/>
              <a:gd name="connsiteX1412" fmla="*/ 584944 w 2292350"/>
              <a:gd name="connsiteY1412" fmla="*/ 673098 h 4051298"/>
              <a:gd name="connsiteX1413" fmla="*/ 507210 w 2292350"/>
              <a:gd name="connsiteY1413" fmla="*/ 673098 h 4051298"/>
              <a:gd name="connsiteX1414" fmla="*/ 504197 w 2292350"/>
              <a:gd name="connsiteY1414" fmla="*/ 671701 h 4051298"/>
              <a:gd name="connsiteX1415" fmla="*/ 501650 w 2292350"/>
              <a:gd name="connsiteY1415" fmla="*/ 669401 h 4051298"/>
              <a:gd name="connsiteX1416" fmla="*/ 501650 w 2292350"/>
              <a:gd name="connsiteY1416" fmla="*/ 644321 h 4051298"/>
              <a:gd name="connsiteX1417" fmla="*/ 502691 w 2292350"/>
              <a:gd name="connsiteY1417" fmla="*/ 639010 h 4051298"/>
              <a:gd name="connsiteX1418" fmla="*/ 505420 w 2292350"/>
              <a:gd name="connsiteY1418" fmla="*/ 633432 h 4051298"/>
              <a:gd name="connsiteX1419" fmla="*/ 509128 w 2292350"/>
              <a:gd name="connsiteY1419" fmla="*/ 628624 h 4051298"/>
              <a:gd name="connsiteX1420" fmla="*/ 513157 w 2292350"/>
              <a:gd name="connsiteY1420" fmla="*/ 625835 h 4051298"/>
              <a:gd name="connsiteX1421" fmla="*/ 516890 w 2292350"/>
              <a:gd name="connsiteY1421" fmla="*/ 624965 h 4051298"/>
              <a:gd name="connsiteX1422" fmla="*/ 522710 w 2292350"/>
              <a:gd name="connsiteY1422" fmla="*/ 624019 h 4051298"/>
              <a:gd name="connsiteX1423" fmla="*/ 528637 w 2292350"/>
              <a:gd name="connsiteY1423" fmla="*/ 623192 h 4051298"/>
              <a:gd name="connsiteX1424" fmla="*/ 532999 w 2292350"/>
              <a:gd name="connsiteY1424" fmla="*/ 622528 h 4051298"/>
              <a:gd name="connsiteX1425" fmla="*/ 524809 w 2292350"/>
              <a:gd name="connsiteY1425" fmla="*/ 612589 h 4051298"/>
              <a:gd name="connsiteX1426" fmla="*/ 521833 w 2292350"/>
              <a:gd name="connsiteY1426" fmla="*/ 599250 h 4051298"/>
              <a:gd name="connsiteX1427" fmla="*/ 523751 w 2292350"/>
              <a:gd name="connsiteY1427" fmla="*/ 588521 h 4051298"/>
              <a:gd name="connsiteX1428" fmla="*/ 528945 w 2292350"/>
              <a:gd name="connsiteY1428" fmla="*/ 579706 h 4051298"/>
              <a:gd name="connsiteX1429" fmla="*/ 536601 w 2292350"/>
              <a:gd name="connsiteY1429" fmla="*/ 573718 h 4051298"/>
              <a:gd name="connsiteX1430" fmla="*/ 545989 w 2292350"/>
              <a:gd name="connsiteY1430" fmla="*/ 571498 h 4051298"/>
              <a:gd name="connsiteX1431" fmla="*/ 836613 w 2292350"/>
              <a:gd name="connsiteY1431" fmla="*/ 560386 h 4051298"/>
              <a:gd name="connsiteX1432" fmla="*/ 896938 w 2292350"/>
              <a:gd name="connsiteY1432" fmla="*/ 620711 h 4051298"/>
              <a:gd name="connsiteX1433" fmla="*/ 836613 w 2292350"/>
              <a:gd name="connsiteY1433" fmla="*/ 681036 h 4051298"/>
              <a:gd name="connsiteX1434" fmla="*/ 776288 w 2292350"/>
              <a:gd name="connsiteY1434" fmla="*/ 620711 h 4051298"/>
              <a:gd name="connsiteX1435" fmla="*/ 2100263 w 2292350"/>
              <a:gd name="connsiteY1435" fmla="*/ 509586 h 4051298"/>
              <a:gd name="connsiteX1436" fmla="*/ 2198688 w 2292350"/>
              <a:gd name="connsiteY1436" fmla="*/ 608011 h 4051298"/>
              <a:gd name="connsiteX1437" fmla="*/ 2100263 w 2292350"/>
              <a:gd name="connsiteY1437" fmla="*/ 706436 h 4051298"/>
              <a:gd name="connsiteX1438" fmla="*/ 2001838 w 2292350"/>
              <a:gd name="connsiteY1438" fmla="*/ 608011 h 4051298"/>
              <a:gd name="connsiteX1439" fmla="*/ 1044329 w 2292350"/>
              <a:gd name="connsiteY1439" fmla="*/ 501648 h 4051298"/>
              <a:gd name="connsiteX1440" fmla="*/ 1065190 w 2292350"/>
              <a:gd name="connsiteY1440" fmla="*/ 506366 h 4051298"/>
              <a:gd name="connsiteX1441" fmla="*/ 1082323 w 2292350"/>
              <a:gd name="connsiteY1441" fmla="*/ 519090 h 4051298"/>
              <a:gd name="connsiteX1442" fmla="*/ 1093870 w 2292350"/>
              <a:gd name="connsiteY1442" fmla="*/ 537821 h 4051298"/>
              <a:gd name="connsiteX1443" fmla="*/ 1098071 w 2292350"/>
              <a:gd name="connsiteY1443" fmla="*/ 560621 h 4051298"/>
              <a:gd name="connsiteX1444" fmla="*/ 1091537 w 2292350"/>
              <a:gd name="connsiteY1444" fmla="*/ 588817 h 4051298"/>
              <a:gd name="connsiteX1445" fmla="*/ 1073565 w 2292350"/>
              <a:gd name="connsiteY1445" fmla="*/ 610118 h 4051298"/>
              <a:gd name="connsiteX1446" fmla="*/ 1083244 w 2292350"/>
              <a:gd name="connsiteY1446" fmla="*/ 611527 h 4051298"/>
              <a:gd name="connsiteX1447" fmla="*/ 1096312 w 2292350"/>
              <a:gd name="connsiteY1447" fmla="*/ 613276 h 4051298"/>
              <a:gd name="connsiteX1448" fmla="*/ 1108989 w 2292350"/>
              <a:gd name="connsiteY1448" fmla="*/ 615295 h 4051298"/>
              <a:gd name="connsiteX1449" fmla="*/ 1117519 w 2292350"/>
              <a:gd name="connsiteY1449" fmla="*/ 617134 h 4051298"/>
              <a:gd name="connsiteX1450" fmla="*/ 1126386 w 2292350"/>
              <a:gd name="connsiteY1450" fmla="*/ 622922 h 4051298"/>
              <a:gd name="connsiteX1451" fmla="*/ 1134607 w 2292350"/>
              <a:gd name="connsiteY1451" fmla="*/ 633107 h 4051298"/>
              <a:gd name="connsiteX1452" fmla="*/ 1140667 w 2292350"/>
              <a:gd name="connsiteY1452" fmla="*/ 645111 h 4051298"/>
              <a:gd name="connsiteX1453" fmla="*/ 1143000 w 2292350"/>
              <a:gd name="connsiteY1453" fmla="*/ 656396 h 4051298"/>
              <a:gd name="connsiteX1454" fmla="*/ 1143000 w 2292350"/>
              <a:gd name="connsiteY1454" fmla="*/ 709692 h 4051298"/>
              <a:gd name="connsiteX1455" fmla="*/ 1140193 w 2292350"/>
              <a:gd name="connsiteY1455" fmla="*/ 711621 h 4051298"/>
              <a:gd name="connsiteX1456" fmla="*/ 1136803 w 2292350"/>
              <a:gd name="connsiteY1456" fmla="*/ 714329 h 4051298"/>
              <a:gd name="connsiteX1457" fmla="*/ 1133340 w 2292350"/>
              <a:gd name="connsiteY1457" fmla="*/ 716598 h 4051298"/>
              <a:gd name="connsiteX1458" fmla="*/ 1130588 w 2292350"/>
              <a:gd name="connsiteY1458" fmla="*/ 717548 h 4051298"/>
              <a:gd name="connsiteX1459" fmla="*/ 958462 w 2292350"/>
              <a:gd name="connsiteY1459" fmla="*/ 717548 h 4051298"/>
              <a:gd name="connsiteX1460" fmla="*/ 951791 w 2292350"/>
              <a:gd name="connsiteY1460" fmla="*/ 714579 h 4051298"/>
              <a:gd name="connsiteX1461" fmla="*/ 946150 w 2292350"/>
              <a:gd name="connsiteY1461" fmla="*/ 709692 h 4051298"/>
              <a:gd name="connsiteX1462" fmla="*/ 946150 w 2292350"/>
              <a:gd name="connsiteY1462" fmla="*/ 656396 h 4051298"/>
              <a:gd name="connsiteX1463" fmla="*/ 948455 w 2292350"/>
              <a:gd name="connsiteY1463" fmla="*/ 645111 h 4051298"/>
              <a:gd name="connsiteX1464" fmla="*/ 954498 w 2292350"/>
              <a:gd name="connsiteY1464" fmla="*/ 633257 h 4051298"/>
              <a:gd name="connsiteX1465" fmla="*/ 962709 w 2292350"/>
              <a:gd name="connsiteY1465" fmla="*/ 623042 h 4051298"/>
              <a:gd name="connsiteX1466" fmla="*/ 971631 w 2292350"/>
              <a:gd name="connsiteY1466" fmla="*/ 617114 h 4051298"/>
              <a:gd name="connsiteX1467" fmla="*/ 979897 w 2292350"/>
              <a:gd name="connsiteY1467" fmla="*/ 615265 h 4051298"/>
              <a:gd name="connsiteX1468" fmla="*/ 992784 w 2292350"/>
              <a:gd name="connsiteY1468" fmla="*/ 613256 h 4051298"/>
              <a:gd name="connsiteX1469" fmla="*/ 1005907 w 2292350"/>
              <a:gd name="connsiteY1469" fmla="*/ 611497 h 4051298"/>
              <a:gd name="connsiteX1470" fmla="*/ 1015567 w 2292350"/>
              <a:gd name="connsiteY1470" fmla="*/ 610088 h 4051298"/>
              <a:gd name="connsiteX1471" fmla="*/ 997431 w 2292350"/>
              <a:gd name="connsiteY1471" fmla="*/ 588967 h 4051298"/>
              <a:gd name="connsiteX1472" fmla="*/ 990842 w 2292350"/>
              <a:gd name="connsiteY1472" fmla="*/ 560621 h 4051298"/>
              <a:gd name="connsiteX1473" fmla="*/ 995089 w 2292350"/>
              <a:gd name="connsiteY1473" fmla="*/ 537821 h 4051298"/>
              <a:gd name="connsiteX1474" fmla="*/ 1006590 w 2292350"/>
              <a:gd name="connsiteY1474" fmla="*/ 519090 h 4051298"/>
              <a:gd name="connsiteX1475" fmla="*/ 1023541 w 2292350"/>
              <a:gd name="connsiteY1475" fmla="*/ 506366 h 4051298"/>
              <a:gd name="connsiteX1476" fmla="*/ 1044329 w 2292350"/>
              <a:gd name="connsiteY1476" fmla="*/ 501648 h 4051298"/>
              <a:gd name="connsiteX1477" fmla="*/ 1922463 w 2292350"/>
              <a:gd name="connsiteY1477" fmla="*/ 465136 h 4051298"/>
              <a:gd name="connsiteX1478" fmla="*/ 1982788 w 2292350"/>
              <a:gd name="connsiteY1478" fmla="*/ 525461 h 4051298"/>
              <a:gd name="connsiteX1479" fmla="*/ 1922463 w 2292350"/>
              <a:gd name="connsiteY1479" fmla="*/ 585786 h 4051298"/>
              <a:gd name="connsiteX1480" fmla="*/ 1862138 w 2292350"/>
              <a:gd name="connsiteY1480" fmla="*/ 525461 h 4051298"/>
              <a:gd name="connsiteX1481" fmla="*/ 1687513 w 2292350"/>
              <a:gd name="connsiteY1481" fmla="*/ 465136 h 4051298"/>
              <a:gd name="connsiteX1482" fmla="*/ 1747838 w 2292350"/>
              <a:gd name="connsiteY1482" fmla="*/ 525461 h 4051298"/>
              <a:gd name="connsiteX1483" fmla="*/ 1687513 w 2292350"/>
              <a:gd name="connsiteY1483" fmla="*/ 585786 h 4051298"/>
              <a:gd name="connsiteX1484" fmla="*/ 1627188 w 2292350"/>
              <a:gd name="connsiteY1484" fmla="*/ 525461 h 4051298"/>
              <a:gd name="connsiteX1485" fmla="*/ 1514309 w 2292350"/>
              <a:gd name="connsiteY1485" fmla="*/ 438148 h 4051298"/>
              <a:gd name="connsiteX1486" fmla="*/ 1528440 w 2292350"/>
              <a:gd name="connsiteY1486" fmla="*/ 441339 h 4051298"/>
              <a:gd name="connsiteX1487" fmla="*/ 1540046 w 2292350"/>
              <a:gd name="connsiteY1487" fmla="*/ 449947 h 4051298"/>
              <a:gd name="connsiteX1488" fmla="*/ 1547868 w 2292350"/>
              <a:gd name="connsiteY1488" fmla="*/ 462618 h 4051298"/>
              <a:gd name="connsiteX1489" fmla="*/ 1550714 w 2292350"/>
              <a:gd name="connsiteY1489" fmla="*/ 478041 h 4051298"/>
              <a:gd name="connsiteX1490" fmla="*/ 1546288 w 2292350"/>
              <a:gd name="connsiteY1490" fmla="*/ 497116 h 4051298"/>
              <a:gd name="connsiteX1491" fmla="*/ 1534114 w 2292350"/>
              <a:gd name="connsiteY1491" fmla="*/ 511524 h 4051298"/>
              <a:gd name="connsiteX1492" fmla="*/ 1540670 w 2292350"/>
              <a:gd name="connsiteY1492" fmla="*/ 512478 h 4051298"/>
              <a:gd name="connsiteX1493" fmla="*/ 1549523 w 2292350"/>
              <a:gd name="connsiteY1493" fmla="*/ 513661 h 4051298"/>
              <a:gd name="connsiteX1494" fmla="*/ 1558110 w 2292350"/>
              <a:gd name="connsiteY1494" fmla="*/ 515027 h 4051298"/>
              <a:gd name="connsiteX1495" fmla="*/ 1563889 w 2292350"/>
              <a:gd name="connsiteY1495" fmla="*/ 516271 h 4051298"/>
              <a:gd name="connsiteX1496" fmla="*/ 1569896 w 2292350"/>
              <a:gd name="connsiteY1496" fmla="*/ 520186 h 4051298"/>
              <a:gd name="connsiteX1497" fmla="*/ 1575464 w 2292350"/>
              <a:gd name="connsiteY1497" fmla="*/ 527076 h 4051298"/>
              <a:gd name="connsiteX1498" fmla="*/ 1579570 w 2292350"/>
              <a:gd name="connsiteY1498" fmla="*/ 535197 h 4051298"/>
              <a:gd name="connsiteX1499" fmla="*/ 1581150 w 2292350"/>
              <a:gd name="connsiteY1499" fmla="*/ 542831 h 4051298"/>
              <a:gd name="connsiteX1500" fmla="*/ 1581150 w 2292350"/>
              <a:gd name="connsiteY1500" fmla="*/ 578883 h 4051298"/>
              <a:gd name="connsiteX1501" fmla="*/ 1579249 w 2292350"/>
              <a:gd name="connsiteY1501" fmla="*/ 580188 h 4051298"/>
              <a:gd name="connsiteX1502" fmla="*/ 1576952 w 2292350"/>
              <a:gd name="connsiteY1502" fmla="*/ 582021 h 4051298"/>
              <a:gd name="connsiteX1503" fmla="*/ 1574606 w 2292350"/>
              <a:gd name="connsiteY1503" fmla="*/ 583556 h 4051298"/>
              <a:gd name="connsiteX1504" fmla="*/ 1572742 w 2292350"/>
              <a:gd name="connsiteY1504" fmla="*/ 584198 h 4051298"/>
              <a:gd name="connsiteX1505" fmla="*/ 1456141 w 2292350"/>
              <a:gd name="connsiteY1505" fmla="*/ 584198 h 4051298"/>
              <a:gd name="connsiteX1506" fmla="*/ 1451622 w 2292350"/>
              <a:gd name="connsiteY1506" fmla="*/ 582190 h 4051298"/>
              <a:gd name="connsiteX1507" fmla="*/ 1447800 w 2292350"/>
              <a:gd name="connsiteY1507" fmla="*/ 578883 h 4051298"/>
              <a:gd name="connsiteX1508" fmla="*/ 1447800 w 2292350"/>
              <a:gd name="connsiteY1508" fmla="*/ 542831 h 4051298"/>
              <a:gd name="connsiteX1509" fmla="*/ 1449362 w 2292350"/>
              <a:gd name="connsiteY1509" fmla="*/ 535197 h 4051298"/>
              <a:gd name="connsiteX1510" fmla="*/ 1453455 w 2292350"/>
              <a:gd name="connsiteY1510" fmla="*/ 527178 h 4051298"/>
              <a:gd name="connsiteX1511" fmla="*/ 1459018 w 2292350"/>
              <a:gd name="connsiteY1511" fmla="*/ 520267 h 4051298"/>
              <a:gd name="connsiteX1512" fmla="*/ 1465062 w 2292350"/>
              <a:gd name="connsiteY1512" fmla="*/ 516258 h 4051298"/>
              <a:gd name="connsiteX1513" fmla="*/ 1470661 w 2292350"/>
              <a:gd name="connsiteY1513" fmla="*/ 515007 h 4051298"/>
              <a:gd name="connsiteX1514" fmla="*/ 1479391 w 2292350"/>
              <a:gd name="connsiteY1514" fmla="*/ 513648 h 4051298"/>
              <a:gd name="connsiteX1515" fmla="*/ 1488281 w 2292350"/>
              <a:gd name="connsiteY1515" fmla="*/ 512458 h 4051298"/>
              <a:gd name="connsiteX1516" fmla="*/ 1494825 w 2292350"/>
              <a:gd name="connsiteY1516" fmla="*/ 511504 h 4051298"/>
              <a:gd name="connsiteX1517" fmla="*/ 1482539 w 2292350"/>
              <a:gd name="connsiteY1517" fmla="*/ 497217 h 4051298"/>
              <a:gd name="connsiteX1518" fmla="*/ 1478076 w 2292350"/>
              <a:gd name="connsiteY1518" fmla="*/ 478041 h 4051298"/>
              <a:gd name="connsiteX1519" fmla="*/ 1480953 w 2292350"/>
              <a:gd name="connsiteY1519" fmla="*/ 462618 h 4051298"/>
              <a:gd name="connsiteX1520" fmla="*/ 1488744 w 2292350"/>
              <a:gd name="connsiteY1520" fmla="*/ 449947 h 4051298"/>
              <a:gd name="connsiteX1521" fmla="*/ 1500227 w 2292350"/>
              <a:gd name="connsiteY1521" fmla="*/ 441339 h 4051298"/>
              <a:gd name="connsiteX1522" fmla="*/ 1514309 w 2292350"/>
              <a:gd name="connsiteY1522" fmla="*/ 438148 h 4051298"/>
              <a:gd name="connsiteX1523" fmla="*/ 514239 w 2292350"/>
              <a:gd name="connsiteY1523" fmla="*/ 412748 h 4051298"/>
              <a:gd name="connsiteX1524" fmla="*/ 523660 w 2292350"/>
              <a:gd name="connsiteY1524" fmla="*/ 414968 h 4051298"/>
              <a:gd name="connsiteX1525" fmla="*/ 531397 w 2292350"/>
              <a:gd name="connsiteY1525" fmla="*/ 420956 h 4051298"/>
              <a:gd name="connsiteX1526" fmla="*/ 536612 w 2292350"/>
              <a:gd name="connsiteY1526" fmla="*/ 429771 h 4051298"/>
              <a:gd name="connsiteX1527" fmla="*/ 538509 w 2292350"/>
              <a:gd name="connsiteY1527" fmla="*/ 440500 h 4051298"/>
              <a:gd name="connsiteX1528" fmla="*/ 535558 w 2292350"/>
              <a:gd name="connsiteY1528" fmla="*/ 453769 h 4051298"/>
              <a:gd name="connsiteX1529" fmla="*/ 527442 w 2292350"/>
              <a:gd name="connsiteY1529" fmla="*/ 463792 h 4051298"/>
              <a:gd name="connsiteX1530" fmla="*/ 531813 w 2292350"/>
              <a:gd name="connsiteY1530" fmla="*/ 464456 h 4051298"/>
              <a:gd name="connsiteX1531" fmla="*/ 537715 w 2292350"/>
              <a:gd name="connsiteY1531" fmla="*/ 465279 h 4051298"/>
              <a:gd name="connsiteX1532" fmla="*/ 543440 w 2292350"/>
              <a:gd name="connsiteY1532" fmla="*/ 466229 h 4051298"/>
              <a:gd name="connsiteX1533" fmla="*/ 547292 w 2292350"/>
              <a:gd name="connsiteY1533" fmla="*/ 467094 h 4051298"/>
              <a:gd name="connsiteX1534" fmla="*/ 551297 w 2292350"/>
              <a:gd name="connsiteY1534" fmla="*/ 469818 h 4051298"/>
              <a:gd name="connsiteX1535" fmla="*/ 555009 w 2292350"/>
              <a:gd name="connsiteY1535" fmla="*/ 474611 h 4051298"/>
              <a:gd name="connsiteX1536" fmla="*/ 557746 w 2292350"/>
              <a:gd name="connsiteY1536" fmla="*/ 480260 h 4051298"/>
              <a:gd name="connsiteX1537" fmla="*/ 558800 w 2292350"/>
              <a:gd name="connsiteY1537" fmla="*/ 485571 h 4051298"/>
              <a:gd name="connsiteX1538" fmla="*/ 558800 w 2292350"/>
              <a:gd name="connsiteY1538" fmla="*/ 510651 h 4051298"/>
              <a:gd name="connsiteX1539" fmla="*/ 557532 w 2292350"/>
              <a:gd name="connsiteY1539" fmla="*/ 511559 h 4051298"/>
              <a:gd name="connsiteX1540" fmla="*/ 556001 w 2292350"/>
              <a:gd name="connsiteY1540" fmla="*/ 512833 h 4051298"/>
              <a:gd name="connsiteX1541" fmla="*/ 554437 w 2292350"/>
              <a:gd name="connsiteY1541" fmla="*/ 513901 h 4051298"/>
              <a:gd name="connsiteX1542" fmla="*/ 553194 w 2292350"/>
              <a:gd name="connsiteY1542" fmla="*/ 514348 h 4051298"/>
              <a:gd name="connsiteX1543" fmla="*/ 475460 w 2292350"/>
              <a:gd name="connsiteY1543" fmla="*/ 514348 h 4051298"/>
              <a:gd name="connsiteX1544" fmla="*/ 472447 w 2292350"/>
              <a:gd name="connsiteY1544" fmla="*/ 512951 h 4051298"/>
              <a:gd name="connsiteX1545" fmla="*/ 469900 w 2292350"/>
              <a:gd name="connsiteY1545" fmla="*/ 510651 h 4051298"/>
              <a:gd name="connsiteX1546" fmla="*/ 469900 w 2292350"/>
              <a:gd name="connsiteY1546" fmla="*/ 485571 h 4051298"/>
              <a:gd name="connsiteX1547" fmla="*/ 470941 w 2292350"/>
              <a:gd name="connsiteY1547" fmla="*/ 480260 h 4051298"/>
              <a:gd name="connsiteX1548" fmla="*/ 473670 w 2292350"/>
              <a:gd name="connsiteY1548" fmla="*/ 474682 h 4051298"/>
              <a:gd name="connsiteX1549" fmla="*/ 477378 w 2292350"/>
              <a:gd name="connsiteY1549" fmla="*/ 469874 h 4051298"/>
              <a:gd name="connsiteX1550" fmla="*/ 481407 w 2292350"/>
              <a:gd name="connsiteY1550" fmla="*/ 467085 h 4051298"/>
              <a:gd name="connsiteX1551" fmla="*/ 485140 w 2292350"/>
              <a:gd name="connsiteY1551" fmla="*/ 466215 h 4051298"/>
              <a:gd name="connsiteX1552" fmla="*/ 490960 w 2292350"/>
              <a:gd name="connsiteY1552" fmla="*/ 465269 h 4051298"/>
              <a:gd name="connsiteX1553" fmla="*/ 496887 w 2292350"/>
              <a:gd name="connsiteY1553" fmla="*/ 464442 h 4051298"/>
              <a:gd name="connsiteX1554" fmla="*/ 501249 w 2292350"/>
              <a:gd name="connsiteY1554" fmla="*/ 463778 h 4051298"/>
              <a:gd name="connsiteX1555" fmla="*/ 493059 w 2292350"/>
              <a:gd name="connsiteY1555" fmla="*/ 453839 h 4051298"/>
              <a:gd name="connsiteX1556" fmla="*/ 490083 w 2292350"/>
              <a:gd name="connsiteY1556" fmla="*/ 440500 h 4051298"/>
              <a:gd name="connsiteX1557" fmla="*/ 492001 w 2292350"/>
              <a:gd name="connsiteY1557" fmla="*/ 429771 h 4051298"/>
              <a:gd name="connsiteX1558" fmla="*/ 497195 w 2292350"/>
              <a:gd name="connsiteY1558" fmla="*/ 420956 h 4051298"/>
              <a:gd name="connsiteX1559" fmla="*/ 504851 w 2292350"/>
              <a:gd name="connsiteY1559" fmla="*/ 414968 h 4051298"/>
              <a:gd name="connsiteX1560" fmla="*/ 514239 w 2292350"/>
              <a:gd name="connsiteY1560" fmla="*/ 412748 h 4051298"/>
              <a:gd name="connsiteX1561" fmla="*/ 2038239 w 2292350"/>
              <a:gd name="connsiteY1561" fmla="*/ 380998 h 4051298"/>
              <a:gd name="connsiteX1562" fmla="*/ 2047660 w 2292350"/>
              <a:gd name="connsiteY1562" fmla="*/ 383218 h 4051298"/>
              <a:gd name="connsiteX1563" fmla="*/ 2055398 w 2292350"/>
              <a:gd name="connsiteY1563" fmla="*/ 389206 h 4051298"/>
              <a:gd name="connsiteX1564" fmla="*/ 2060612 w 2292350"/>
              <a:gd name="connsiteY1564" fmla="*/ 398021 h 4051298"/>
              <a:gd name="connsiteX1565" fmla="*/ 2062510 w 2292350"/>
              <a:gd name="connsiteY1565" fmla="*/ 408750 h 4051298"/>
              <a:gd name="connsiteX1566" fmla="*/ 2059559 w 2292350"/>
              <a:gd name="connsiteY1566" fmla="*/ 422019 h 4051298"/>
              <a:gd name="connsiteX1567" fmla="*/ 2051442 w 2292350"/>
              <a:gd name="connsiteY1567" fmla="*/ 432042 h 4051298"/>
              <a:gd name="connsiteX1568" fmla="*/ 2055813 w 2292350"/>
              <a:gd name="connsiteY1568" fmla="*/ 432706 h 4051298"/>
              <a:gd name="connsiteX1569" fmla="*/ 2061715 w 2292350"/>
              <a:gd name="connsiteY1569" fmla="*/ 433529 h 4051298"/>
              <a:gd name="connsiteX1570" fmla="*/ 2067440 w 2292350"/>
              <a:gd name="connsiteY1570" fmla="*/ 434479 h 4051298"/>
              <a:gd name="connsiteX1571" fmla="*/ 2071293 w 2292350"/>
              <a:gd name="connsiteY1571" fmla="*/ 435344 h 4051298"/>
              <a:gd name="connsiteX1572" fmla="*/ 2075297 w 2292350"/>
              <a:gd name="connsiteY1572" fmla="*/ 438068 h 4051298"/>
              <a:gd name="connsiteX1573" fmla="*/ 2079010 w 2292350"/>
              <a:gd name="connsiteY1573" fmla="*/ 442861 h 4051298"/>
              <a:gd name="connsiteX1574" fmla="*/ 2081747 w 2292350"/>
              <a:gd name="connsiteY1574" fmla="*/ 448510 h 4051298"/>
              <a:gd name="connsiteX1575" fmla="*/ 2082800 w 2292350"/>
              <a:gd name="connsiteY1575" fmla="*/ 453821 h 4051298"/>
              <a:gd name="connsiteX1576" fmla="*/ 2082800 w 2292350"/>
              <a:gd name="connsiteY1576" fmla="*/ 478901 h 4051298"/>
              <a:gd name="connsiteX1577" fmla="*/ 2081533 w 2292350"/>
              <a:gd name="connsiteY1577" fmla="*/ 479809 h 4051298"/>
              <a:gd name="connsiteX1578" fmla="*/ 2080002 w 2292350"/>
              <a:gd name="connsiteY1578" fmla="*/ 481083 h 4051298"/>
              <a:gd name="connsiteX1579" fmla="*/ 2078438 w 2292350"/>
              <a:gd name="connsiteY1579" fmla="*/ 482151 h 4051298"/>
              <a:gd name="connsiteX1580" fmla="*/ 2077195 w 2292350"/>
              <a:gd name="connsiteY1580" fmla="*/ 482598 h 4051298"/>
              <a:gd name="connsiteX1581" fmla="*/ 1999461 w 2292350"/>
              <a:gd name="connsiteY1581" fmla="*/ 482598 h 4051298"/>
              <a:gd name="connsiteX1582" fmla="*/ 1996448 w 2292350"/>
              <a:gd name="connsiteY1582" fmla="*/ 481201 h 4051298"/>
              <a:gd name="connsiteX1583" fmla="*/ 1993900 w 2292350"/>
              <a:gd name="connsiteY1583" fmla="*/ 478901 h 4051298"/>
              <a:gd name="connsiteX1584" fmla="*/ 1993900 w 2292350"/>
              <a:gd name="connsiteY1584" fmla="*/ 453821 h 4051298"/>
              <a:gd name="connsiteX1585" fmla="*/ 1994942 w 2292350"/>
              <a:gd name="connsiteY1585" fmla="*/ 448510 h 4051298"/>
              <a:gd name="connsiteX1586" fmla="*/ 1997670 w 2292350"/>
              <a:gd name="connsiteY1586" fmla="*/ 442932 h 4051298"/>
              <a:gd name="connsiteX1587" fmla="*/ 2001379 w 2292350"/>
              <a:gd name="connsiteY1587" fmla="*/ 438124 h 4051298"/>
              <a:gd name="connsiteX1588" fmla="*/ 2005408 w 2292350"/>
              <a:gd name="connsiteY1588" fmla="*/ 435335 h 4051298"/>
              <a:gd name="connsiteX1589" fmla="*/ 2009141 w 2292350"/>
              <a:gd name="connsiteY1589" fmla="*/ 434465 h 4051298"/>
              <a:gd name="connsiteX1590" fmla="*/ 2014960 w 2292350"/>
              <a:gd name="connsiteY1590" fmla="*/ 433519 h 4051298"/>
              <a:gd name="connsiteX1591" fmla="*/ 2020887 w 2292350"/>
              <a:gd name="connsiteY1591" fmla="*/ 432692 h 4051298"/>
              <a:gd name="connsiteX1592" fmla="*/ 2025250 w 2292350"/>
              <a:gd name="connsiteY1592" fmla="*/ 432028 h 4051298"/>
              <a:gd name="connsiteX1593" fmla="*/ 2017060 w 2292350"/>
              <a:gd name="connsiteY1593" fmla="*/ 422089 h 4051298"/>
              <a:gd name="connsiteX1594" fmla="*/ 2014084 w 2292350"/>
              <a:gd name="connsiteY1594" fmla="*/ 408750 h 4051298"/>
              <a:gd name="connsiteX1595" fmla="*/ 2016002 w 2292350"/>
              <a:gd name="connsiteY1595" fmla="*/ 398021 h 4051298"/>
              <a:gd name="connsiteX1596" fmla="*/ 2021196 w 2292350"/>
              <a:gd name="connsiteY1596" fmla="*/ 389206 h 4051298"/>
              <a:gd name="connsiteX1597" fmla="*/ 2028851 w 2292350"/>
              <a:gd name="connsiteY1597" fmla="*/ 383218 h 4051298"/>
              <a:gd name="connsiteX1598" fmla="*/ 2038239 w 2292350"/>
              <a:gd name="connsiteY1598" fmla="*/ 380998 h 4051298"/>
              <a:gd name="connsiteX1599" fmla="*/ 923758 w 2292350"/>
              <a:gd name="connsiteY1599" fmla="*/ 380998 h 4051298"/>
              <a:gd name="connsiteX1600" fmla="*/ 937889 w 2292350"/>
              <a:gd name="connsiteY1600" fmla="*/ 384189 h 4051298"/>
              <a:gd name="connsiteX1601" fmla="*/ 949496 w 2292350"/>
              <a:gd name="connsiteY1601" fmla="*/ 392797 h 4051298"/>
              <a:gd name="connsiteX1602" fmla="*/ 957318 w 2292350"/>
              <a:gd name="connsiteY1602" fmla="*/ 405468 h 4051298"/>
              <a:gd name="connsiteX1603" fmla="*/ 960164 w 2292350"/>
              <a:gd name="connsiteY1603" fmla="*/ 420891 h 4051298"/>
              <a:gd name="connsiteX1604" fmla="*/ 955737 w 2292350"/>
              <a:gd name="connsiteY1604" fmla="*/ 439966 h 4051298"/>
              <a:gd name="connsiteX1605" fmla="*/ 943563 w 2292350"/>
              <a:gd name="connsiteY1605" fmla="*/ 454374 h 4051298"/>
              <a:gd name="connsiteX1606" fmla="*/ 950119 w 2292350"/>
              <a:gd name="connsiteY1606" fmla="*/ 455328 h 4051298"/>
              <a:gd name="connsiteX1607" fmla="*/ 958972 w 2292350"/>
              <a:gd name="connsiteY1607" fmla="*/ 456511 h 4051298"/>
              <a:gd name="connsiteX1608" fmla="*/ 967560 w 2292350"/>
              <a:gd name="connsiteY1608" fmla="*/ 457877 h 4051298"/>
              <a:gd name="connsiteX1609" fmla="*/ 973338 w 2292350"/>
              <a:gd name="connsiteY1609" fmla="*/ 459121 h 4051298"/>
              <a:gd name="connsiteX1610" fmla="*/ 979345 w 2292350"/>
              <a:gd name="connsiteY1610" fmla="*/ 463036 h 4051298"/>
              <a:gd name="connsiteX1611" fmla="*/ 984914 w 2292350"/>
              <a:gd name="connsiteY1611" fmla="*/ 469926 h 4051298"/>
              <a:gd name="connsiteX1612" fmla="*/ 989020 w 2292350"/>
              <a:gd name="connsiteY1612" fmla="*/ 478047 h 4051298"/>
              <a:gd name="connsiteX1613" fmla="*/ 990600 w 2292350"/>
              <a:gd name="connsiteY1613" fmla="*/ 485681 h 4051298"/>
              <a:gd name="connsiteX1614" fmla="*/ 990600 w 2292350"/>
              <a:gd name="connsiteY1614" fmla="*/ 521733 h 4051298"/>
              <a:gd name="connsiteX1615" fmla="*/ 988699 w 2292350"/>
              <a:gd name="connsiteY1615" fmla="*/ 523038 h 4051298"/>
              <a:gd name="connsiteX1616" fmla="*/ 986402 w 2292350"/>
              <a:gd name="connsiteY1616" fmla="*/ 524871 h 4051298"/>
              <a:gd name="connsiteX1617" fmla="*/ 984056 w 2292350"/>
              <a:gd name="connsiteY1617" fmla="*/ 526406 h 4051298"/>
              <a:gd name="connsiteX1618" fmla="*/ 982191 w 2292350"/>
              <a:gd name="connsiteY1618" fmla="*/ 527048 h 4051298"/>
              <a:gd name="connsiteX1619" fmla="*/ 865590 w 2292350"/>
              <a:gd name="connsiteY1619" fmla="*/ 527048 h 4051298"/>
              <a:gd name="connsiteX1620" fmla="*/ 861071 w 2292350"/>
              <a:gd name="connsiteY1620" fmla="*/ 525040 h 4051298"/>
              <a:gd name="connsiteX1621" fmla="*/ 857250 w 2292350"/>
              <a:gd name="connsiteY1621" fmla="*/ 521733 h 4051298"/>
              <a:gd name="connsiteX1622" fmla="*/ 857250 w 2292350"/>
              <a:gd name="connsiteY1622" fmla="*/ 485681 h 4051298"/>
              <a:gd name="connsiteX1623" fmla="*/ 858812 w 2292350"/>
              <a:gd name="connsiteY1623" fmla="*/ 478047 h 4051298"/>
              <a:gd name="connsiteX1624" fmla="*/ 862905 w 2292350"/>
              <a:gd name="connsiteY1624" fmla="*/ 470028 h 4051298"/>
              <a:gd name="connsiteX1625" fmla="*/ 868467 w 2292350"/>
              <a:gd name="connsiteY1625" fmla="*/ 463117 h 4051298"/>
              <a:gd name="connsiteX1626" fmla="*/ 874511 w 2292350"/>
              <a:gd name="connsiteY1626" fmla="*/ 459108 h 4051298"/>
              <a:gd name="connsiteX1627" fmla="*/ 880111 w 2292350"/>
              <a:gd name="connsiteY1627" fmla="*/ 457857 h 4051298"/>
              <a:gd name="connsiteX1628" fmla="*/ 888840 w 2292350"/>
              <a:gd name="connsiteY1628" fmla="*/ 456498 h 4051298"/>
              <a:gd name="connsiteX1629" fmla="*/ 897730 w 2292350"/>
              <a:gd name="connsiteY1629" fmla="*/ 455308 h 4051298"/>
              <a:gd name="connsiteX1630" fmla="*/ 904274 w 2292350"/>
              <a:gd name="connsiteY1630" fmla="*/ 454354 h 4051298"/>
              <a:gd name="connsiteX1631" fmla="*/ 891989 w 2292350"/>
              <a:gd name="connsiteY1631" fmla="*/ 440067 h 4051298"/>
              <a:gd name="connsiteX1632" fmla="*/ 887525 w 2292350"/>
              <a:gd name="connsiteY1632" fmla="*/ 420891 h 4051298"/>
              <a:gd name="connsiteX1633" fmla="*/ 890402 w 2292350"/>
              <a:gd name="connsiteY1633" fmla="*/ 405468 h 4051298"/>
              <a:gd name="connsiteX1634" fmla="*/ 898193 w 2292350"/>
              <a:gd name="connsiteY1634" fmla="*/ 392797 h 4051298"/>
              <a:gd name="connsiteX1635" fmla="*/ 909676 w 2292350"/>
              <a:gd name="connsiteY1635" fmla="*/ 384189 h 4051298"/>
              <a:gd name="connsiteX1636" fmla="*/ 923758 w 2292350"/>
              <a:gd name="connsiteY1636" fmla="*/ 380998 h 4051298"/>
              <a:gd name="connsiteX1637" fmla="*/ 1300163 w 2292350"/>
              <a:gd name="connsiteY1637" fmla="*/ 357186 h 4051298"/>
              <a:gd name="connsiteX1638" fmla="*/ 1398588 w 2292350"/>
              <a:gd name="connsiteY1638" fmla="*/ 455611 h 4051298"/>
              <a:gd name="connsiteX1639" fmla="*/ 1300163 w 2292350"/>
              <a:gd name="connsiteY1639" fmla="*/ 554036 h 4051298"/>
              <a:gd name="connsiteX1640" fmla="*/ 1201738 w 2292350"/>
              <a:gd name="connsiteY1640" fmla="*/ 455611 h 4051298"/>
              <a:gd name="connsiteX1641" fmla="*/ 676108 w 2292350"/>
              <a:gd name="connsiteY1641" fmla="*/ 355598 h 4051298"/>
              <a:gd name="connsiteX1642" fmla="*/ 690239 w 2292350"/>
              <a:gd name="connsiteY1642" fmla="*/ 358789 h 4051298"/>
              <a:gd name="connsiteX1643" fmla="*/ 701846 w 2292350"/>
              <a:gd name="connsiteY1643" fmla="*/ 367397 h 4051298"/>
              <a:gd name="connsiteX1644" fmla="*/ 709668 w 2292350"/>
              <a:gd name="connsiteY1644" fmla="*/ 380068 h 4051298"/>
              <a:gd name="connsiteX1645" fmla="*/ 712514 w 2292350"/>
              <a:gd name="connsiteY1645" fmla="*/ 395491 h 4051298"/>
              <a:gd name="connsiteX1646" fmla="*/ 708087 w 2292350"/>
              <a:gd name="connsiteY1646" fmla="*/ 414566 h 4051298"/>
              <a:gd name="connsiteX1647" fmla="*/ 695913 w 2292350"/>
              <a:gd name="connsiteY1647" fmla="*/ 428974 h 4051298"/>
              <a:gd name="connsiteX1648" fmla="*/ 702469 w 2292350"/>
              <a:gd name="connsiteY1648" fmla="*/ 429928 h 4051298"/>
              <a:gd name="connsiteX1649" fmla="*/ 711322 w 2292350"/>
              <a:gd name="connsiteY1649" fmla="*/ 431111 h 4051298"/>
              <a:gd name="connsiteX1650" fmla="*/ 719910 w 2292350"/>
              <a:gd name="connsiteY1650" fmla="*/ 432477 h 4051298"/>
              <a:gd name="connsiteX1651" fmla="*/ 725688 w 2292350"/>
              <a:gd name="connsiteY1651" fmla="*/ 433721 h 4051298"/>
              <a:gd name="connsiteX1652" fmla="*/ 731695 w 2292350"/>
              <a:gd name="connsiteY1652" fmla="*/ 437636 h 4051298"/>
              <a:gd name="connsiteX1653" fmla="*/ 737264 w 2292350"/>
              <a:gd name="connsiteY1653" fmla="*/ 444526 h 4051298"/>
              <a:gd name="connsiteX1654" fmla="*/ 741369 w 2292350"/>
              <a:gd name="connsiteY1654" fmla="*/ 452647 h 4051298"/>
              <a:gd name="connsiteX1655" fmla="*/ 742950 w 2292350"/>
              <a:gd name="connsiteY1655" fmla="*/ 460281 h 4051298"/>
              <a:gd name="connsiteX1656" fmla="*/ 742950 w 2292350"/>
              <a:gd name="connsiteY1656" fmla="*/ 496333 h 4051298"/>
              <a:gd name="connsiteX1657" fmla="*/ 741048 w 2292350"/>
              <a:gd name="connsiteY1657" fmla="*/ 497638 h 4051298"/>
              <a:gd name="connsiteX1658" fmla="*/ 738752 w 2292350"/>
              <a:gd name="connsiteY1658" fmla="*/ 499471 h 4051298"/>
              <a:gd name="connsiteX1659" fmla="*/ 736406 w 2292350"/>
              <a:gd name="connsiteY1659" fmla="*/ 501006 h 4051298"/>
              <a:gd name="connsiteX1660" fmla="*/ 734541 w 2292350"/>
              <a:gd name="connsiteY1660" fmla="*/ 501648 h 4051298"/>
              <a:gd name="connsiteX1661" fmla="*/ 617940 w 2292350"/>
              <a:gd name="connsiteY1661" fmla="*/ 501648 h 4051298"/>
              <a:gd name="connsiteX1662" fmla="*/ 613421 w 2292350"/>
              <a:gd name="connsiteY1662" fmla="*/ 499640 h 4051298"/>
              <a:gd name="connsiteX1663" fmla="*/ 609600 w 2292350"/>
              <a:gd name="connsiteY1663" fmla="*/ 496333 h 4051298"/>
              <a:gd name="connsiteX1664" fmla="*/ 609600 w 2292350"/>
              <a:gd name="connsiteY1664" fmla="*/ 460281 h 4051298"/>
              <a:gd name="connsiteX1665" fmla="*/ 611162 w 2292350"/>
              <a:gd name="connsiteY1665" fmla="*/ 452647 h 4051298"/>
              <a:gd name="connsiteX1666" fmla="*/ 615255 w 2292350"/>
              <a:gd name="connsiteY1666" fmla="*/ 444628 h 4051298"/>
              <a:gd name="connsiteX1667" fmla="*/ 620817 w 2292350"/>
              <a:gd name="connsiteY1667" fmla="*/ 437717 h 4051298"/>
              <a:gd name="connsiteX1668" fmla="*/ 626861 w 2292350"/>
              <a:gd name="connsiteY1668" fmla="*/ 433708 h 4051298"/>
              <a:gd name="connsiteX1669" fmla="*/ 632461 w 2292350"/>
              <a:gd name="connsiteY1669" fmla="*/ 432457 h 4051298"/>
              <a:gd name="connsiteX1670" fmla="*/ 641190 w 2292350"/>
              <a:gd name="connsiteY1670" fmla="*/ 431098 h 4051298"/>
              <a:gd name="connsiteX1671" fmla="*/ 650080 w 2292350"/>
              <a:gd name="connsiteY1671" fmla="*/ 429908 h 4051298"/>
              <a:gd name="connsiteX1672" fmla="*/ 656624 w 2292350"/>
              <a:gd name="connsiteY1672" fmla="*/ 428954 h 4051298"/>
              <a:gd name="connsiteX1673" fmla="*/ 644339 w 2292350"/>
              <a:gd name="connsiteY1673" fmla="*/ 414667 h 4051298"/>
              <a:gd name="connsiteX1674" fmla="*/ 639875 w 2292350"/>
              <a:gd name="connsiteY1674" fmla="*/ 395491 h 4051298"/>
              <a:gd name="connsiteX1675" fmla="*/ 642752 w 2292350"/>
              <a:gd name="connsiteY1675" fmla="*/ 380068 h 4051298"/>
              <a:gd name="connsiteX1676" fmla="*/ 650543 w 2292350"/>
              <a:gd name="connsiteY1676" fmla="*/ 367397 h 4051298"/>
              <a:gd name="connsiteX1677" fmla="*/ 662026 w 2292350"/>
              <a:gd name="connsiteY1677" fmla="*/ 358789 h 4051298"/>
              <a:gd name="connsiteX1678" fmla="*/ 676108 w 2292350"/>
              <a:gd name="connsiteY1678" fmla="*/ 355598 h 4051298"/>
              <a:gd name="connsiteX1679" fmla="*/ 66508 w 2292350"/>
              <a:gd name="connsiteY1679" fmla="*/ 355598 h 4051298"/>
              <a:gd name="connsiteX1680" fmla="*/ 80639 w 2292350"/>
              <a:gd name="connsiteY1680" fmla="*/ 358789 h 4051298"/>
              <a:gd name="connsiteX1681" fmla="*/ 92246 w 2292350"/>
              <a:gd name="connsiteY1681" fmla="*/ 367397 h 4051298"/>
              <a:gd name="connsiteX1682" fmla="*/ 100068 w 2292350"/>
              <a:gd name="connsiteY1682" fmla="*/ 380068 h 4051298"/>
              <a:gd name="connsiteX1683" fmla="*/ 102914 w 2292350"/>
              <a:gd name="connsiteY1683" fmla="*/ 395491 h 4051298"/>
              <a:gd name="connsiteX1684" fmla="*/ 98487 w 2292350"/>
              <a:gd name="connsiteY1684" fmla="*/ 414566 h 4051298"/>
              <a:gd name="connsiteX1685" fmla="*/ 86313 w 2292350"/>
              <a:gd name="connsiteY1685" fmla="*/ 428974 h 4051298"/>
              <a:gd name="connsiteX1686" fmla="*/ 92869 w 2292350"/>
              <a:gd name="connsiteY1686" fmla="*/ 429928 h 4051298"/>
              <a:gd name="connsiteX1687" fmla="*/ 101722 w 2292350"/>
              <a:gd name="connsiteY1687" fmla="*/ 431111 h 4051298"/>
              <a:gd name="connsiteX1688" fmla="*/ 110310 w 2292350"/>
              <a:gd name="connsiteY1688" fmla="*/ 432477 h 4051298"/>
              <a:gd name="connsiteX1689" fmla="*/ 116088 w 2292350"/>
              <a:gd name="connsiteY1689" fmla="*/ 433721 h 4051298"/>
              <a:gd name="connsiteX1690" fmla="*/ 122095 w 2292350"/>
              <a:gd name="connsiteY1690" fmla="*/ 437636 h 4051298"/>
              <a:gd name="connsiteX1691" fmla="*/ 127664 w 2292350"/>
              <a:gd name="connsiteY1691" fmla="*/ 444526 h 4051298"/>
              <a:gd name="connsiteX1692" fmla="*/ 131769 w 2292350"/>
              <a:gd name="connsiteY1692" fmla="*/ 452647 h 4051298"/>
              <a:gd name="connsiteX1693" fmla="*/ 133350 w 2292350"/>
              <a:gd name="connsiteY1693" fmla="*/ 460281 h 4051298"/>
              <a:gd name="connsiteX1694" fmla="*/ 133350 w 2292350"/>
              <a:gd name="connsiteY1694" fmla="*/ 496333 h 4051298"/>
              <a:gd name="connsiteX1695" fmla="*/ 131448 w 2292350"/>
              <a:gd name="connsiteY1695" fmla="*/ 497638 h 4051298"/>
              <a:gd name="connsiteX1696" fmla="*/ 129152 w 2292350"/>
              <a:gd name="connsiteY1696" fmla="*/ 499471 h 4051298"/>
              <a:gd name="connsiteX1697" fmla="*/ 126806 w 2292350"/>
              <a:gd name="connsiteY1697" fmla="*/ 501006 h 4051298"/>
              <a:gd name="connsiteX1698" fmla="*/ 124941 w 2292350"/>
              <a:gd name="connsiteY1698" fmla="*/ 501648 h 4051298"/>
              <a:gd name="connsiteX1699" fmla="*/ 8340 w 2292350"/>
              <a:gd name="connsiteY1699" fmla="*/ 501648 h 4051298"/>
              <a:gd name="connsiteX1700" fmla="*/ 3821 w 2292350"/>
              <a:gd name="connsiteY1700" fmla="*/ 499640 h 4051298"/>
              <a:gd name="connsiteX1701" fmla="*/ 0 w 2292350"/>
              <a:gd name="connsiteY1701" fmla="*/ 496333 h 4051298"/>
              <a:gd name="connsiteX1702" fmla="*/ 0 w 2292350"/>
              <a:gd name="connsiteY1702" fmla="*/ 460281 h 4051298"/>
              <a:gd name="connsiteX1703" fmla="*/ 1562 w 2292350"/>
              <a:gd name="connsiteY1703" fmla="*/ 452647 h 4051298"/>
              <a:gd name="connsiteX1704" fmla="*/ 5655 w 2292350"/>
              <a:gd name="connsiteY1704" fmla="*/ 444628 h 4051298"/>
              <a:gd name="connsiteX1705" fmla="*/ 11217 w 2292350"/>
              <a:gd name="connsiteY1705" fmla="*/ 437717 h 4051298"/>
              <a:gd name="connsiteX1706" fmla="*/ 17261 w 2292350"/>
              <a:gd name="connsiteY1706" fmla="*/ 433708 h 4051298"/>
              <a:gd name="connsiteX1707" fmla="*/ 22861 w 2292350"/>
              <a:gd name="connsiteY1707" fmla="*/ 432457 h 4051298"/>
              <a:gd name="connsiteX1708" fmla="*/ 31590 w 2292350"/>
              <a:gd name="connsiteY1708" fmla="*/ 431098 h 4051298"/>
              <a:gd name="connsiteX1709" fmla="*/ 40480 w 2292350"/>
              <a:gd name="connsiteY1709" fmla="*/ 429908 h 4051298"/>
              <a:gd name="connsiteX1710" fmla="*/ 47024 w 2292350"/>
              <a:gd name="connsiteY1710" fmla="*/ 428954 h 4051298"/>
              <a:gd name="connsiteX1711" fmla="*/ 34739 w 2292350"/>
              <a:gd name="connsiteY1711" fmla="*/ 414667 h 4051298"/>
              <a:gd name="connsiteX1712" fmla="*/ 30275 w 2292350"/>
              <a:gd name="connsiteY1712" fmla="*/ 395491 h 4051298"/>
              <a:gd name="connsiteX1713" fmla="*/ 33152 w 2292350"/>
              <a:gd name="connsiteY1713" fmla="*/ 380068 h 4051298"/>
              <a:gd name="connsiteX1714" fmla="*/ 40943 w 2292350"/>
              <a:gd name="connsiteY1714" fmla="*/ 367397 h 4051298"/>
              <a:gd name="connsiteX1715" fmla="*/ 52426 w 2292350"/>
              <a:gd name="connsiteY1715" fmla="*/ 358789 h 4051298"/>
              <a:gd name="connsiteX1716" fmla="*/ 66508 w 2292350"/>
              <a:gd name="connsiteY1716" fmla="*/ 355598 h 4051298"/>
              <a:gd name="connsiteX1717" fmla="*/ 1103313 w 2292350"/>
              <a:gd name="connsiteY1717" fmla="*/ 350836 h 4051298"/>
              <a:gd name="connsiteX1718" fmla="*/ 1163638 w 2292350"/>
              <a:gd name="connsiteY1718" fmla="*/ 411161 h 4051298"/>
              <a:gd name="connsiteX1719" fmla="*/ 1103313 w 2292350"/>
              <a:gd name="connsiteY1719" fmla="*/ 471486 h 4051298"/>
              <a:gd name="connsiteX1720" fmla="*/ 1042988 w 2292350"/>
              <a:gd name="connsiteY1720" fmla="*/ 411161 h 4051298"/>
              <a:gd name="connsiteX1721" fmla="*/ 291655 w 2292350"/>
              <a:gd name="connsiteY1721" fmla="*/ 279399 h 4051298"/>
              <a:gd name="connsiteX1722" fmla="*/ 329339 w 2292350"/>
              <a:gd name="connsiteY1722" fmla="*/ 288003 h 4051298"/>
              <a:gd name="connsiteX1723" fmla="*/ 360289 w 2292350"/>
              <a:gd name="connsiteY1723" fmla="*/ 311205 h 4051298"/>
              <a:gd name="connsiteX1724" fmla="*/ 381148 w 2292350"/>
              <a:gd name="connsiteY1724" fmla="*/ 345361 h 4051298"/>
              <a:gd name="connsiteX1725" fmla="*/ 388737 w 2292350"/>
              <a:gd name="connsiteY1725" fmla="*/ 386936 h 4051298"/>
              <a:gd name="connsiteX1726" fmla="*/ 376933 w 2292350"/>
              <a:gd name="connsiteY1726" fmla="*/ 438354 h 4051298"/>
              <a:gd name="connsiteX1727" fmla="*/ 344468 w 2292350"/>
              <a:gd name="connsiteY1727" fmla="*/ 477196 h 4051298"/>
              <a:gd name="connsiteX1728" fmla="*/ 361952 w 2292350"/>
              <a:gd name="connsiteY1728" fmla="*/ 479766 h 4051298"/>
              <a:gd name="connsiteX1729" fmla="*/ 385560 w 2292350"/>
              <a:gd name="connsiteY1729" fmla="*/ 482955 h 4051298"/>
              <a:gd name="connsiteX1730" fmla="*/ 408460 w 2292350"/>
              <a:gd name="connsiteY1730" fmla="*/ 486637 h 4051298"/>
              <a:gd name="connsiteX1731" fmla="*/ 423869 w 2292350"/>
              <a:gd name="connsiteY1731" fmla="*/ 489991 h 4051298"/>
              <a:gd name="connsiteX1732" fmla="*/ 439888 w 2292350"/>
              <a:gd name="connsiteY1732" fmla="*/ 500544 h 4051298"/>
              <a:gd name="connsiteX1733" fmla="*/ 454737 w 2292350"/>
              <a:gd name="connsiteY1733" fmla="*/ 519117 h 4051298"/>
              <a:gd name="connsiteX1734" fmla="*/ 465685 w 2292350"/>
              <a:gd name="connsiteY1734" fmla="*/ 541008 h 4051298"/>
              <a:gd name="connsiteX1735" fmla="*/ 469900 w 2292350"/>
              <a:gd name="connsiteY1735" fmla="*/ 561586 h 4051298"/>
              <a:gd name="connsiteX1736" fmla="*/ 469900 w 2292350"/>
              <a:gd name="connsiteY1736" fmla="*/ 658772 h 4051298"/>
              <a:gd name="connsiteX1737" fmla="*/ 464829 w 2292350"/>
              <a:gd name="connsiteY1737" fmla="*/ 662289 h 4051298"/>
              <a:gd name="connsiteX1738" fmla="*/ 458705 w 2292350"/>
              <a:gd name="connsiteY1738" fmla="*/ 667229 h 4051298"/>
              <a:gd name="connsiteX1739" fmla="*/ 452449 w 2292350"/>
              <a:gd name="connsiteY1739" fmla="*/ 671366 h 4051298"/>
              <a:gd name="connsiteX1740" fmla="*/ 447477 w 2292350"/>
              <a:gd name="connsiteY1740" fmla="*/ 673098 h 4051298"/>
              <a:gd name="connsiteX1741" fmla="*/ 136541 w 2292350"/>
              <a:gd name="connsiteY1741" fmla="*/ 673098 h 4051298"/>
              <a:gd name="connsiteX1742" fmla="*/ 124490 w 2292350"/>
              <a:gd name="connsiteY1742" fmla="*/ 667684 h 4051298"/>
              <a:gd name="connsiteX1743" fmla="*/ 114300 w 2292350"/>
              <a:gd name="connsiteY1743" fmla="*/ 658772 h 4051298"/>
              <a:gd name="connsiteX1744" fmla="*/ 114300 w 2292350"/>
              <a:gd name="connsiteY1744" fmla="*/ 561586 h 4051298"/>
              <a:gd name="connsiteX1745" fmla="*/ 118465 w 2292350"/>
              <a:gd name="connsiteY1745" fmla="*/ 541008 h 4051298"/>
              <a:gd name="connsiteX1746" fmla="*/ 129380 w 2292350"/>
              <a:gd name="connsiteY1746" fmla="*/ 519391 h 4051298"/>
              <a:gd name="connsiteX1747" fmla="*/ 144213 w 2292350"/>
              <a:gd name="connsiteY1747" fmla="*/ 500763 h 4051298"/>
              <a:gd name="connsiteX1748" fmla="*/ 160330 w 2292350"/>
              <a:gd name="connsiteY1748" fmla="*/ 489954 h 4051298"/>
              <a:gd name="connsiteX1749" fmla="*/ 175262 w 2292350"/>
              <a:gd name="connsiteY1749" fmla="*/ 486582 h 4051298"/>
              <a:gd name="connsiteX1750" fmla="*/ 198541 w 2292350"/>
              <a:gd name="connsiteY1750" fmla="*/ 482919 h 4051298"/>
              <a:gd name="connsiteX1751" fmla="*/ 222247 w 2292350"/>
              <a:gd name="connsiteY1751" fmla="*/ 479711 h 4051298"/>
              <a:gd name="connsiteX1752" fmla="*/ 239698 w 2292350"/>
              <a:gd name="connsiteY1752" fmla="*/ 477141 h 4051298"/>
              <a:gd name="connsiteX1753" fmla="*/ 206937 w 2292350"/>
              <a:gd name="connsiteY1753" fmla="*/ 438628 h 4051298"/>
              <a:gd name="connsiteX1754" fmla="*/ 195034 w 2292350"/>
              <a:gd name="connsiteY1754" fmla="*/ 386936 h 4051298"/>
              <a:gd name="connsiteX1755" fmla="*/ 202706 w 2292350"/>
              <a:gd name="connsiteY1755" fmla="*/ 345361 h 4051298"/>
              <a:gd name="connsiteX1756" fmla="*/ 223482 w 2292350"/>
              <a:gd name="connsiteY1756" fmla="*/ 311205 h 4051298"/>
              <a:gd name="connsiteX1757" fmla="*/ 254103 w 2292350"/>
              <a:gd name="connsiteY1757" fmla="*/ 288003 h 4051298"/>
              <a:gd name="connsiteX1758" fmla="*/ 291655 w 2292350"/>
              <a:gd name="connsiteY1758" fmla="*/ 279399 h 4051298"/>
              <a:gd name="connsiteX1759" fmla="*/ 1577809 w 2292350"/>
              <a:gd name="connsiteY1759" fmla="*/ 273048 h 4051298"/>
              <a:gd name="connsiteX1760" fmla="*/ 1591940 w 2292350"/>
              <a:gd name="connsiteY1760" fmla="*/ 276241 h 4051298"/>
              <a:gd name="connsiteX1761" fmla="*/ 1603546 w 2292350"/>
              <a:gd name="connsiteY1761" fmla="*/ 284848 h 4051298"/>
              <a:gd name="connsiteX1762" fmla="*/ 1611368 w 2292350"/>
              <a:gd name="connsiteY1762" fmla="*/ 297518 h 4051298"/>
              <a:gd name="connsiteX1763" fmla="*/ 1614214 w 2292350"/>
              <a:gd name="connsiteY1763" fmla="*/ 312941 h 4051298"/>
              <a:gd name="connsiteX1764" fmla="*/ 1609788 w 2292350"/>
              <a:gd name="connsiteY1764" fmla="*/ 332016 h 4051298"/>
              <a:gd name="connsiteX1765" fmla="*/ 1597614 w 2292350"/>
              <a:gd name="connsiteY1765" fmla="*/ 346424 h 4051298"/>
              <a:gd name="connsiteX1766" fmla="*/ 1604170 w 2292350"/>
              <a:gd name="connsiteY1766" fmla="*/ 347378 h 4051298"/>
              <a:gd name="connsiteX1767" fmla="*/ 1613023 w 2292350"/>
              <a:gd name="connsiteY1767" fmla="*/ 348561 h 4051298"/>
              <a:gd name="connsiteX1768" fmla="*/ 1621610 w 2292350"/>
              <a:gd name="connsiteY1768" fmla="*/ 349927 h 4051298"/>
              <a:gd name="connsiteX1769" fmla="*/ 1627389 w 2292350"/>
              <a:gd name="connsiteY1769" fmla="*/ 351171 h 4051298"/>
              <a:gd name="connsiteX1770" fmla="*/ 1633396 w 2292350"/>
              <a:gd name="connsiteY1770" fmla="*/ 355086 h 4051298"/>
              <a:gd name="connsiteX1771" fmla="*/ 1638964 w 2292350"/>
              <a:gd name="connsiteY1771" fmla="*/ 361976 h 4051298"/>
              <a:gd name="connsiteX1772" fmla="*/ 1643070 w 2292350"/>
              <a:gd name="connsiteY1772" fmla="*/ 370097 h 4051298"/>
              <a:gd name="connsiteX1773" fmla="*/ 1644650 w 2292350"/>
              <a:gd name="connsiteY1773" fmla="*/ 377731 h 4051298"/>
              <a:gd name="connsiteX1774" fmla="*/ 1644650 w 2292350"/>
              <a:gd name="connsiteY1774" fmla="*/ 413783 h 4051298"/>
              <a:gd name="connsiteX1775" fmla="*/ 1642749 w 2292350"/>
              <a:gd name="connsiteY1775" fmla="*/ 415088 h 4051298"/>
              <a:gd name="connsiteX1776" fmla="*/ 1640452 w 2292350"/>
              <a:gd name="connsiteY1776" fmla="*/ 416921 h 4051298"/>
              <a:gd name="connsiteX1777" fmla="*/ 1638106 w 2292350"/>
              <a:gd name="connsiteY1777" fmla="*/ 418456 h 4051298"/>
              <a:gd name="connsiteX1778" fmla="*/ 1636242 w 2292350"/>
              <a:gd name="connsiteY1778" fmla="*/ 419098 h 4051298"/>
              <a:gd name="connsiteX1779" fmla="*/ 1519641 w 2292350"/>
              <a:gd name="connsiteY1779" fmla="*/ 419098 h 4051298"/>
              <a:gd name="connsiteX1780" fmla="*/ 1515122 w 2292350"/>
              <a:gd name="connsiteY1780" fmla="*/ 417090 h 4051298"/>
              <a:gd name="connsiteX1781" fmla="*/ 1511300 w 2292350"/>
              <a:gd name="connsiteY1781" fmla="*/ 413783 h 4051298"/>
              <a:gd name="connsiteX1782" fmla="*/ 1511300 w 2292350"/>
              <a:gd name="connsiteY1782" fmla="*/ 377731 h 4051298"/>
              <a:gd name="connsiteX1783" fmla="*/ 1512862 w 2292350"/>
              <a:gd name="connsiteY1783" fmla="*/ 370097 h 4051298"/>
              <a:gd name="connsiteX1784" fmla="*/ 1516955 w 2292350"/>
              <a:gd name="connsiteY1784" fmla="*/ 362078 h 4051298"/>
              <a:gd name="connsiteX1785" fmla="*/ 1522518 w 2292350"/>
              <a:gd name="connsiteY1785" fmla="*/ 355167 h 4051298"/>
              <a:gd name="connsiteX1786" fmla="*/ 1528562 w 2292350"/>
              <a:gd name="connsiteY1786" fmla="*/ 351158 h 4051298"/>
              <a:gd name="connsiteX1787" fmla="*/ 1534161 w 2292350"/>
              <a:gd name="connsiteY1787" fmla="*/ 349907 h 4051298"/>
              <a:gd name="connsiteX1788" fmla="*/ 1542891 w 2292350"/>
              <a:gd name="connsiteY1788" fmla="*/ 348548 h 4051298"/>
              <a:gd name="connsiteX1789" fmla="*/ 1551781 w 2292350"/>
              <a:gd name="connsiteY1789" fmla="*/ 347358 h 4051298"/>
              <a:gd name="connsiteX1790" fmla="*/ 1558325 w 2292350"/>
              <a:gd name="connsiteY1790" fmla="*/ 346404 h 4051298"/>
              <a:gd name="connsiteX1791" fmla="*/ 1546039 w 2292350"/>
              <a:gd name="connsiteY1791" fmla="*/ 332117 h 4051298"/>
              <a:gd name="connsiteX1792" fmla="*/ 1541576 w 2292350"/>
              <a:gd name="connsiteY1792" fmla="*/ 312941 h 4051298"/>
              <a:gd name="connsiteX1793" fmla="*/ 1544453 w 2292350"/>
              <a:gd name="connsiteY1793" fmla="*/ 297518 h 4051298"/>
              <a:gd name="connsiteX1794" fmla="*/ 1552244 w 2292350"/>
              <a:gd name="connsiteY1794" fmla="*/ 284848 h 4051298"/>
              <a:gd name="connsiteX1795" fmla="*/ 1563727 w 2292350"/>
              <a:gd name="connsiteY1795" fmla="*/ 276241 h 4051298"/>
              <a:gd name="connsiteX1796" fmla="*/ 1577809 w 2292350"/>
              <a:gd name="connsiteY1796" fmla="*/ 273048 h 4051298"/>
              <a:gd name="connsiteX1797" fmla="*/ 811213 w 2292350"/>
              <a:gd name="connsiteY1797" fmla="*/ 261936 h 4051298"/>
              <a:gd name="connsiteX1798" fmla="*/ 871538 w 2292350"/>
              <a:gd name="connsiteY1798" fmla="*/ 322261 h 4051298"/>
              <a:gd name="connsiteX1799" fmla="*/ 811213 w 2292350"/>
              <a:gd name="connsiteY1799" fmla="*/ 382586 h 4051298"/>
              <a:gd name="connsiteX1800" fmla="*/ 750888 w 2292350"/>
              <a:gd name="connsiteY1800" fmla="*/ 322261 h 4051298"/>
              <a:gd name="connsiteX1801" fmla="*/ 1819029 w 2292350"/>
              <a:gd name="connsiteY1801" fmla="*/ 203199 h 4051298"/>
              <a:gd name="connsiteX1802" fmla="*/ 1839890 w 2292350"/>
              <a:gd name="connsiteY1802" fmla="*/ 207917 h 4051298"/>
              <a:gd name="connsiteX1803" fmla="*/ 1857023 w 2292350"/>
              <a:gd name="connsiteY1803" fmla="*/ 220641 h 4051298"/>
              <a:gd name="connsiteX1804" fmla="*/ 1868570 w 2292350"/>
              <a:gd name="connsiteY1804" fmla="*/ 239372 h 4051298"/>
              <a:gd name="connsiteX1805" fmla="*/ 1872771 w 2292350"/>
              <a:gd name="connsiteY1805" fmla="*/ 262171 h 4051298"/>
              <a:gd name="connsiteX1806" fmla="*/ 1866237 w 2292350"/>
              <a:gd name="connsiteY1806" fmla="*/ 290368 h 4051298"/>
              <a:gd name="connsiteX1807" fmla="*/ 1848265 w 2292350"/>
              <a:gd name="connsiteY1807" fmla="*/ 311668 h 4051298"/>
              <a:gd name="connsiteX1808" fmla="*/ 1857944 w 2292350"/>
              <a:gd name="connsiteY1808" fmla="*/ 313077 h 4051298"/>
              <a:gd name="connsiteX1809" fmla="*/ 1871012 w 2292350"/>
              <a:gd name="connsiteY1809" fmla="*/ 314826 h 4051298"/>
              <a:gd name="connsiteX1810" fmla="*/ 1883689 w 2292350"/>
              <a:gd name="connsiteY1810" fmla="*/ 316845 h 4051298"/>
              <a:gd name="connsiteX1811" fmla="*/ 1892219 w 2292350"/>
              <a:gd name="connsiteY1811" fmla="*/ 318684 h 4051298"/>
              <a:gd name="connsiteX1812" fmla="*/ 1901086 w 2292350"/>
              <a:gd name="connsiteY1812" fmla="*/ 324472 h 4051298"/>
              <a:gd name="connsiteX1813" fmla="*/ 1909307 w 2292350"/>
              <a:gd name="connsiteY1813" fmla="*/ 334657 h 4051298"/>
              <a:gd name="connsiteX1814" fmla="*/ 1915367 w 2292350"/>
              <a:gd name="connsiteY1814" fmla="*/ 346661 h 4051298"/>
              <a:gd name="connsiteX1815" fmla="*/ 1917700 w 2292350"/>
              <a:gd name="connsiteY1815" fmla="*/ 357946 h 4051298"/>
              <a:gd name="connsiteX1816" fmla="*/ 1917700 w 2292350"/>
              <a:gd name="connsiteY1816" fmla="*/ 411242 h 4051298"/>
              <a:gd name="connsiteX1817" fmla="*/ 1914893 w 2292350"/>
              <a:gd name="connsiteY1817" fmla="*/ 413171 h 4051298"/>
              <a:gd name="connsiteX1818" fmla="*/ 1911503 w 2292350"/>
              <a:gd name="connsiteY1818" fmla="*/ 415879 h 4051298"/>
              <a:gd name="connsiteX1819" fmla="*/ 1908040 w 2292350"/>
              <a:gd name="connsiteY1819" fmla="*/ 418148 h 4051298"/>
              <a:gd name="connsiteX1820" fmla="*/ 1905288 w 2292350"/>
              <a:gd name="connsiteY1820" fmla="*/ 419098 h 4051298"/>
              <a:gd name="connsiteX1821" fmla="*/ 1733162 w 2292350"/>
              <a:gd name="connsiteY1821" fmla="*/ 419098 h 4051298"/>
              <a:gd name="connsiteX1822" fmla="*/ 1726491 w 2292350"/>
              <a:gd name="connsiteY1822" fmla="*/ 416129 h 4051298"/>
              <a:gd name="connsiteX1823" fmla="*/ 1720850 w 2292350"/>
              <a:gd name="connsiteY1823" fmla="*/ 411242 h 4051298"/>
              <a:gd name="connsiteX1824" fmla="*/ 1720850 w 2292350"/>
              <a:gd name="connsiteY1824" fmla="*/ 357946 h 4051298"/>
              <a:gd name="connsiteX1825" fmla="*/ 1723156 w 2292350"/>
              <a:gd name="connsiteY1825" fmla="*/ 346661 h 4051298"/>
              <a:gd name="connsiteX1826" fmla="*/ 1729198 w 2292350"/>
              <a:gd name="connsiteY1826" fmla="*/ 334807 h 4051298"/>
              <a:gd name="connsiteX1827" fmla="*/ 1737409 w 2292350"/>
              <a:gd name="connsiteY1827" fmla="*/ 324592 h 4051298"/>
              <a:gd name="connsiteX1828" fmla="*/ 1746331 w 2292350"/>
              <a:gd name="connsiteY1828" fmla="*/ 318664 h 4051298"/>
              <a:gd name="connsiteX1829" fmla="*/ 1754597 w 2292350"/>
              <a:gd name="connsiteY1829" fmla="*/ 316815 h 4051298"/>
              <a:gd name="connsiteX1830" fmla="*/ 1767484 w 2292350"/>
              <a:gd name="connsiteY1830" fmla="*/ 314806 h 4051298"/>
              <a:gd name="connsiteX1831" fmla="*/ 1780607 w 2292350"/>
              <a:gd name="connsiteY1831" fmla="*/ 313047 h 4051298"/>
              <a:gd name="connsiteX1832" fmla="*/ 1790267 w 2292350"/>
              <a:gd name="connsiteY1832" fmla="*/ 311639 h 4051298"/>
              <a:gd name="connsiteX1833" fmla="*/ 1772131 w 2292350"/>
              <a:gd name="connsiteY1833" fmla="*/ 290519 h 4051298"/>
              <a:gd name="connsiteX1834" fmla="*/ 1765542 w 2292350"/>
              <a:gd name="connsiteY1834" fmla="*/ 262171 h 4051298"/>
              <a:gd name="connsiteX1835" fmla="*/ 1769789 w 2292350"/>
              <a:gd name="connsiteY1835" fmla="*/ 239372 h 4051298"/>
              <a:gd name="connsiteX1836" fmla="*/ 1781290 w 2292350"/>
              <a:gd name="connsiteY1836" fmla="*/ 220641 h 4051298"/>
              <a:gd name="connsiteX1837" fmla="*/ 1798241 w 2292350"/>
              <a:gd name="connsiteY1837" fmla="*/ 207917 h 4051298"/>
              <a:gd name="connsiteX1838" fmla="*/ 1819029 w 2292350"/>
              <a:gd name="connsiteY1838" fmla="*/ 203199 h 4051298"/>
              <a:gd name="connsiteX1839" fmla="*/ 1274763 w 2292350"/>
              <a:gd name="connsiteY1839" fmla="*/ 185736 h 4051298"/>
              <a:gd name="connsiteX1840" fmla="*/ 1335088 w 2292350"/>
              <a:gd name="connsiteY1840" fmla="*/ 246061 h 4051298"/>
              <a:gd name="connsiteX1841" fmla="*/ 1274763 w 2292350"/>
              <a:gd name="connsiteY1841" fmla="*/ 306386 h 4051298"/>
              <a:gd name="connsiteX1842" fmla="*/ 1214438 w 2292350"/>
              <a:gd name="connsiteY1842" fmla="*/ 246061 h 4051298"/>
              <a:gd name="connsiteX1843" fmla="*/ 525463 w 2292350"/>
              <a:gd name="connsiteY1843" fmla="*/ 166687 h 4051298"/>
              <a:gd name="connsiteX1844" fmla="*/ 623888 w 2292350"/>
              <a:gd name="connsiteY1844" fmla="*/ 265112 h 4051298"/>
              <a:gd name="connsiteX1845" fmla="*/ 525463 w 2292350"/>
              <a:gd name="connsiteY1845" fmla="*/ 363536 h 4051298"/>
              <a:gd name="connsiteX1846" fmla="*/ 427038 w 2292350"/>
              <a:gd name="connsiteY1846" fmla="*/ 265112 h 4051298"/>
              <a:gd name="connsiteX1847" fmla="*/ 1018929 w 2292350"/>
              <a:gd name="connsiteY1847" fmla="*/ 88899 h 4051298"/>
              <a:gd name="connsiteX1848" fmla="*/ 1039790 w 2292350"/>
              <a:gd name="connsiteY1848" fmla="*/ 93618 h 4051298"/>
              <a:gd name="connsiteX1849" fmla="*/ 1056923 w 2292350"/>
              <a:gd name="connsiteY1849" fmla="*/ 106341 h 4051298"/>
              <a:gd name="connsiteX1850" fmla="*/ 1068470 w 2292350"/>
              <a:gd name="connsiteY1850" fmla="*/ 125072 h 4051298"/>
              <a:gd name="connsiteX1851" fmla="*/ 1072671 w 2292350"/>
              <a:gd name="connsiteY1851" fmla="*/ 147871 h 4051298"/>
              <a:gd name="connsiteX1852" fmla="*/ 1066137 w 2292350"/>
              <a:gd name="connsiteY1852" fmla="*/ 176068 h 4051298"/>
              <a:gd name="connsiteX1853" fmla="*/ 1048165 w 2292350"/>
              <a:gd name="connsiteY1853" fmla="*/ 197368 h 4051298"/>
              <a:gd name="connsiteX1854" fmla="*/ 1057844 w 2292350"/>
              <a:gd name="connsiteY1854" fmla="*/ 198777 h 4051298"/>
              <a:gd name="connsiteX1855" fmla="*/ 1070912 w 2292350"/>
              <a:gd name="connsiteY1855" fmla="*/ 200527 h 4051298"/>
              <a:gd name="connsiteX1856" fmla="*/ 1083589 w 2292350"/>
              <a:gd name="connsiteY1856" fmla="*/ 202547 h 4051298"/>
              <a:gd name="connsiteX1857" fmla="*/ 1092119 w 2292350"/>
              <a:gd name="connsiteY1857" fmla="*/ 204385 h 4051298"/>
              <a:gd name="connsiteX1858" fmla="*/ 1100986 w 2292350"/>
              <a:gd name="connsiteY1858" fmla="*/ 210173 h 4051298"/>
              <a:gd name="connsiteX1859" fmla="*/ 1109207 w 2292350"/>
              <a:gd name="connsiteY1859" fmla="*/ 220358 h 4051298"/>
              <a:gd name="connsiteX1860" fmla="*/ 1115267 w 2292350"/>
              <a:gd name="connsiteY1860" fmla="*/ 232362 h 4051298"/>
              <a:gd name="connsiteX1861" fmla="*/ 1117600 w 2292350"/>
              <a:gd name="connsiteY1861" fmla="*/ 243647 h 4051298"/>
              <a:gd name="connsiteX1862" fmla="*/ 1117600 w 2292350"/>
              <a:gd name="connsiteY1862" fmla="*/ 296943 h 4051298"/>
              <a:gd name="connsiteX1863" fmla="*/ 1114793 w 2292350"/>
              <a:gd name="connsiteY1863" fmla="*/ 298871 h 4051298"/>
              <a:gd name="connsiteX1864" fmla="*/ 1111403 w 2292350"/>
              <a:gd name="connsiteY1864" fmla="*/ 301580 h 4051298"/>
              <a:gd name="connsiteX1865" fmla="*/ 1107940 w 2292350"/>
              <a:gd name="connsiteY1865" fmla="*/ 303849 h 4051298"/>
              <a:gd name="connsiteX1866" fmla="*/ 1105188 w 2292350"/>
              <a:gd name="connsiteY1866" fmla="*/ 304799 h 4051298"/>
              <a:gd name="connsiteX1867" fmla="*/ 933062 w 2292350"/>
              <a:gd name="connsiteY1867" fmla="*/ 304799 h 4051298"/>
              <a:gd name="connsiteX1868" fmla="*/ 926391 w 2292350"/>
              <a:gd name="connsiteY1868" fmla="*/ 301830 h 4051298"/>
              <a:gd name="connsiteX1869" fmla="*/ 920750 w 2292350"/>
              <a:gd name="connsiteY1869" fmla="*/ 296943 h 4051298"/>
              <a:gd name="connsiteX1870" fmla="*/ 920750 w 2292350"/>
              <a:gd name="connsiteY1870" fmla="*/ 243647 h 4051298"/>
              <a:gd name="connsiteX1871" fmla="*/ 923055 w 2292350"/>
              <a:gd name="connsiteY1871" fmla="*/ 232362 h 4051298"/>
              <a:gd name="connsiteX1872" fmla="*/ 929098 w 2292350"/>
              <a:gd name="connsiteY1872" fmla="*/ 220508 h 4051298"/>
              <a:gd name="connsiteX1873" fmla="*/ 937309 w 2292350"/>
              <a:gd name="connsiteY1873" fmla="*/ 210292 h 4051298"/>
              <a:gd name="connsiteX1874" fmla="*/ 946231 w 2292350"/>
              <a:gd name="connsiteY1874" fmla="*/ 204365 h 4051298"/>
              <a:gd name="connsiteX1875" fmla="*/ 954497 w 2292350"/>
              <a:gd name="connsiteY1875" fmla="*/ 202517 h 4051298"/>
              <a:gd name="connsiteX1876" fmla="*/ 967383 w 2292350"/>
              <a:gd name="connsiteY1876" fmla="*/ 200507 h 4051298"/>
              <a:gd name="connsiteX1877" fmla="*/ 980506 w 2292350"/>
              <a:gd name="connsiteY1877" fmla="*/ 198747 h 4051298"/>
              <a:gd name="connsiteX1878" fmla="*/ 990167 w 2292350"/>
              <a:gd name="connsiteY1878" fmla="*/ 197338 h 4051298"/>
              <a:gd name="connsiteX1879" fmla="*/ 972031 w 2292350"/>
              <a:gd name="connsiteY1879" fmla="*/ 176218 h 4051298"/>
              <a:gd name="connsiteX1880" fmla="*/ 965442 w 2292350"/>
              <a:gd name="connsiteY1880" fmla="*/ 147871 h 4051298"/>
              <a:gd name="connsiteX1881" fmla="*/ 969689 w 2292350"/>
              <a:gd name="connsiteY1881" fmla="*/ 125072 h 4051298"/>
              <a:gd name="connsiteX1882" fmla="*/ 981190 w 2292350"/>
              <a:gd name="connsiteY1882" fmla="*/ 106341 h 4051298"/>
              <a:gd name="connsiteX1883" fmla="*/ 998141 w 2292350"/>
              <a:gd name="connsiteY1883" fmla="*/ 93618 h 4051298"/>
              <a:gd name="connsiteX1884" fmla="*/ 1018929 w 2292350"/>
              <a:gd name="connsiteY1884" fmla="*/ 88899 h 4051298"/>
              <a:gd name="connsiteX1885" fmla="*/ 733258 w 2292350"/>
              <a:gd name="connsiteY1885" fmla="*/ 63500 h 4051298"/>
              <a:gd name="connsiteX1886" fmla="*/ 747389 w 2292350"/>
              <a:gd name="connsiteY1886" fmla="*/ 66692 h 4051298"/>
              <a:gd name="connsiteX1887" fmla="*/ 758996 w 2292350"/>
              <a:gd name="connsiteY1887" fmla="*/ 75299 h 4051298"/>
              <a:gd name="connsiteX1888" fmla="*/ 766818 w 2292350"/>
              <a:gd name="connsiteY1888" fmla="*/ 87969 h 4051298"/>
              <a:gd name="connsiteX1889" fmla="*/ 769664 w 2292350"/>
              <a:gd name="connsiteY1889" fmla="*/ 103393 h 4051298"/>
              <a:gd name="connsiteX1890" fmla="*/ 765237 w 2292350"/>
              <a:gd name="connsiteY1890" fmla="*/ 122466 h 4051298"/>
              <a:gd name="connsiteX1891" fmla="*/ 753063 w 2292350"/>
              <a:gd name="connsiteY1891" fmla="*/ 136875 h 4051298"/>
              <a:gd name="connsiteX1892" fmla="*/ 759619 w 2292350"/>
              <a:gd name="connsiteY1892" fmla="*/ 137829 h 4051298"/>
              <a:gd name="connsiteX1893" fmla="*/ 768472 w 2292350"/>
              <a:gd name="connsiteY1893" fmla="*/ 139012 h 4051298"/>
              <a:gd name="connsiteX1894" fmla="*/ 777060 w 2292350"/>
              <a:gd name="connsiteY1894" fmla="*/ 140378 h 4051298"/>
              <a:gd name="connsiteX1895" fmla="*/ 782838 w 2292350"/>
              <a:gd name="connsiteY1895" fmla="*/ 141622 h 4051298"/>
              <a:gd name="connsiteX1896" fmla="*/ 788845 w 2292350"/>
              <a:gd name="connsiteY1896" fmla="*/ 145537 h 4051298"/>
              <a:gd name="connsiteX1897" fmla="*/ 794414 w 2292350"/>
              <a:gd name="connsiteY1897" fmla="*/ 152426 h 4051298"/>
              <a:gd name="connsiteX1898" fmla="*/ 798519 w 2292350"/>
              <a:gd name="connsiteY1898" fmla="*/ 160547 h 4051298"/>
              <a:gd name="connsiteX1899" fmla="*/ 800100 w 2292350"/>
              <a:gd name="connsiteY1899" fmla="*/ 168181 h 4051298"/>
              <a:gd name="connsiteX1900" fmla="*/ 800100 w 2292350"/>
              <a:gd name="connsiteY1900" fmla="*/ 204234 h 4051298"/>
              <a:gd name="connsiteX1901" fmla="*/ 798198 w 2292350"/>
              <a:gd name="connsiteY1901" fmla="*/ 205539 h 4051298"/>
              <a:gd name="connsiteX1902" fmla="*/ 795902 w 2292350"/>
              <a:gd name="connsiteY1902" fmla="*/ 207371 h 4051298"/>
              <a:gd name="connsiteX1903" fmla="*/ 793556 w 2292350"/>
              <a:gd name="connsiteY1903" fmla="*/ 208906 h 4051298"/>
              <a:gd name="connsiteX1904" fmla="*/ 791691 w 2292350"/>
              <a:gd name="connsiteY1904" fmla="*/ 209548 h 4051298"/>
              <a:gd name="connsiteX1905" fmla="*/ 675090 w 2292350"/>
              <a:gd name="connsiteY1905" fmla="*/ 209548 h 4051298"/>
              <a:gd name="connsiteX1906" fmla="*/ 670571 w 2292350"/>
              <a:gd name="connsiteY1906" fmla="*/ 207540 h 4051298"/>
              <a:gd name="connsiteX1907" fmla="*/ 666750 w 2292350"/>
              <a:gd name="connsiteY1907" fmla="*/ 204234 h 4051298"/>
              <a:gd name="connsiteX1908" fmla="*/ 666750 w 2292350"/>
              <a:gd name="connsiteY1908" fmla="*/ 168181 h 4051298"/>
              <a:gd name="connsiteX1909" fmla="*/ 668312 w 2292350"/>
              <a:gd name="connsiteY1909" fmla="*/ 160547 h 4051298"/>
              <a:gd name="connsiteX1910" fmla="*/ 672405 w 2292350"/>
              <a:gd name="connsiteY1910" fmla="*/ 152529 h 4051298"/>
              <a:gd name="connsiteX1911" fmla="*/ 677967 w 2292350"/>
              <a:gd name="connsiteY1911" fmla="*/ 145618 h 4051298"/>
              <a:gd name="connsiteX1912" fmla="*/ 684011 w 2292350"/>
              <a:gd name="connsiteY1912" fmla="*/ 141608 h 4051298"/>
              <a:gd name="connsiteX1913" fmla="*/ 689611 w 2292350"/>
              <a:gd name="connsiteY1913" fmla="*/ 140358 h 4051298"/>
              <a:gd name="connsiteX1914" fmla="*/ 698340 w 2292350"/>
              <a:gd name="connsiteY1914" fmla="*/ 138998 h 4051298"/>
              <a:gd name="connsiteX1915" fmla="*/ 707230 w 2292350"/>
              <a:gd name="connsiteY1915" fmla="*/ 137808 h 4051298"/>
              <a:gd name="connsiteX1916" fmla="*/ 713774 w 2292350"/>
              <a:gd name="connsiteY1916" fmla="*/ 136856 h 4051298"/>
              <a:gd name="connsiteX1917" fmla="*/ 701489 w 2292350"/>
              <a:gd name="connsiteY1917" fmla="*/ 122569 h 4051298"/>
              <a:gd name="connsiteX1918" fmla="*/ 697025 w 2292350"/>
              <a:gd name="connsiteY1918" fmla="*/ 103393 h 4051298"/>
              <a:gd name="connsiteX1919" fmla="*/ 699902 w 2292350"/>
              <a:gd name="connsiteY1919" fmla="*/ 87969 h 4051298"/>
              <a:gd name="connsiteX1920" fmla="*/ 707693 w 2292350"/>
              <a:gd name="connsiteY1920" fmla="*/ 75299 h 4051298"/>
              <a:gd name="connsiteX1921" fmla="*/ 719176 w 2292350"/>
              <a:gd name="connsiteY1921" fmla="*/ 66692 h 4051298"/>
              <a:gd name="connsiteX1922" fmla="*/ 733258 w 2292350"/>
              <a:gd name="connsiteY1922" fmla="*/ 63500 h 4051298"/>
              <a:gd name="connsiteX1923" fmla="*/ 1469859 w 2292350"/>
              <a:gd name="connsiteY1923" fmla="*/ 57150 h 4051298"/>
              <a:gd name="connsiteX1924" fmla="*/ 1483990 w 2292350"/>
              <a:gd name="connsiteY1924" fmla="*/ 60341 h 4051298"/>
              <a:gd name="connsiteX1925" fmla="*/ 1495596 w 2292350"/>
              <a:gd name="connsiteY1925" fmla="*/ 68948 h 4051298"/>
              <a:gd name="connsiteX1926" fmla="*/ 1503418 w 2292350"/>
              <a:gd name="connsiteY1926" fmla="*/ 81620 h 4051298"/>
              <a:gd name="connsiteX1927" fmla="*/ 1506264 w 2292350"/>
              <a:gd name="connsiteY1927" fmla="*/ 97042 h 4051298"/>
              <a:gd name="connsiteX1928" fmla="*/ 1501838 w 2292350"/>
              <a:gd name="connsiteY1928" fmla="*/ 116117 h 4051298"/>
              <a:gd name="connsiteX1929" fmla="*/ 1489664 w 2292350"/>
              <a:gd name="connsiteY1929" fmla="*/ 130526 h 4051298"/>
              <a:gd name="connsiteX1930" fmla="*/ 1496220 w 2292350"/>
              <a:gd name="connsiteY1930" fmla="*/ 131478 h 4051298"/>
              <a:gd name="connsiteX1931" fmla="*/ 1505073 w 2292350"/>
              <a:gd name="connsiteY1931" fmla="*/ 132661 h 4051298"/>
              <a:gd name="connsiteX1932" fmla="*/ 1513660 w 2292350"/>
              <a:gd name="connsiteY1932" fmla="*/ 134028 h 4051298"/>
              <a:gd name="connsiteX1933" fmla="*/ 1519439 w 2292350"/>
              <a:gd name="connsiteY1933" fmla="*/ 135273 h 4051298"/>
              <a:gd name="connsiteX1934" fmla="*/ 1525446 w 2292350"/>
              <a:gd name="connsiteY1934" fmla="*/ 139187 h 4051298"/>
              <a:gd name="connsiteX1935" fmla="*/ 1531014 w 2292350"/>
              <a:gd name="connsiteY1935" fmla="*/ 146077 h 4051298"/>
              <a:gd name="connsiteX1936" fmla="*/ 1535120 w 2292350"/>
              <a:gd name="connsiteY1936" fmla="*/ 154197 h 4051298"/>
              <a:gd name="connsiteX1937" fmla="*/ 1536700 w 2292350"/>
              <a:gd name="connsiteY1937" fmla="*/ 161832 h 4051298"/>
              <a:gd name="connsiteX1938" fmla="*/ 1536700 w 2292350"/>
              <a:gd name="connsiteY1938" fmla="*/ 197883 h 4051298"/>
              <a:gd name="connsiteX1939" fmla="*/ 1534799 w 2292350"/>
              <a:gd name="connsiteY1939" fmla="*/ 199189 h 4051298"/>
              <a:gd name="connsiteX1940" fmla="*/ 1532502 w 2292350"/>
              <a:gd name="connsiteY1940" fmla="*/ 201021 h 4051298"/>
              <a:gd name="connsiteX1941" fmla="*/ 1530156 w 2292350"/>
              <a:gd name="connsiteY1941" fmla="*/ 202556 h 4051298"/>
              <a:gd name="connsiteX1942" fmla="*/ 1528292 w 2292350"/>
              <a:gd name="connsiteY1942" fmla="*/ 203199 h 4051298"/>
              <a:gd name="connsiteX1943" fmla="*/ 1411691 w 2292350"/>
              <a:gd name="connsiteY1943" fmla="*/ 203199 h 4051298"/>
              <a:gd name="connsiteX1944" fmla="*/ 1407172 w 2292350"/>
              <a:gd name="connsiteY1944" fmla="*/ 201190 h 4051298"/>
              <a:gd name="connsiteX1945" fmla="*/ 1403350 w 2292350"/>
              <a:gd name="connsiteY1945" fmla="*/ 197883 h 4051298"/>
              <a:gd name="connsiteX1946" fmla="*/ 1403350 w 2292350"/>
              <a:gd name="connsiteY1946" fmla="*/ 161832 h 4051298"/>
              <a:gd name="connsiteX1947" fmla="*/ 1404912 w 2292350"/>
              <a:gd name="connsiteY1947" fmla="*/ 154197 h 4051298"/>
              <a:gd name="connsiteX1948" fmla="*/ 1409005 w 2292350"/>
              <a:gd name="connsiteY1948" fmla="*/ 146178 h 4051298"/>
              <a:gd name="connsiteX1949" fmla="*/ 1414568 w 2292350"/>
              <a:gd name="connsiteY1949" fmla="*/ 139269 h 4051298"/>
              <a:gd name="connsiteX1950" fmla="*/ 1420612 w 2292350"/>
              <a:gd name="connsiteY1950" fmla="*/ 135258 h 4051298"/>
              <a:gd name="connsiteX1951" fmla="*/ 1426211 w 2292350"/>
              <a:gd name="connsiteY1951" fmla="*/ 134007 h 4051298"/>
              <a:gd name="connsiteX1952" fmla="*/ 1434941 w 2292350"/>
              <a:gd name="connsiteY1952" fmla="*/ 132649 h 4051298"/>
              <a:gd name="connsiteX1953" fmla="*/ 1443831 w 2292350"/>
              <a:gd name="connsiteY1953" fmla="*/ 131459 h 4051298"/>
              <a:gd name="connsiteX1954" fmla="*/ 1450375 w 2292350"/>
              <a:gd name="connsiteY1954" fmla="*/ 130505 h 4051298"/>
              <a:gd name="connsiteX1955" fmla="*/ 1438089 w 2292350"/>
              <a:gd name="connsiteY1955" fmla="*/ 116217 h 4051298"/>
              <a:gd name="connsiteX1956" fmla="*/ 1433626 w 2292350"/>
              <a:gd name="connsiteY1956" fmla="*/ 97042 h 4051298"/>
              <a:gd name="connsiteX1957" fmla="*/ 1436503 w 2292350"/>
              <a:gd name="connsiteY1957" fmla="*/ 81620 h 4051298"/>
              <a:gd name="connsiteX1958" fmla="*/ 1444294 w 2292350"/>
              <a:gd name="connsiteY1958" fmla="*/ 68948 h 4051298"/>
              <a:gd name="connsiteX1959" fmla="*/ 1455777 w 2292350"/>
              <a:gd name="connsiteY1959" fmla="*/ 60341 h 4051298"/>
              <a:gd name="connsiteX1960" fmla="*/ 1469859 w 2292350"/>
              <a:gd name="connsiteY1960" fmla="*/ 57150 h 4051298"/>
              <a:gd name="connsiteX1961" fmla="*/ 907939 w 2292350"/>
              <a:gd name="connsiteY1961" fmla="*/ 25400 h 4051298"/>
              <a:gd name="connsiteX1962" fmla="*/ 917360 w 2292350"/>
              <a:gd name="connsiteY1962" fmla="*/ 27619 h 4051298"/>
              <a:gd name="connsiteX1963" fmla="*/ 925097 w 2292350"/>
              <a:gd name="connsiteY1963" fmla="*/ 33607 h 4051298"/>
              <a:gd name="connsiteX1964" fmla="*/ 930312 w 2292350"/>
              <a:gd name="connsiteY1964" fmla="*/ 42422 h 4051298"/>
              <a:gd name="connsiteX1965" fmla="*/ 932209 w 2292350"/>
              <a:gd name="connsiteY1965" fmla="*/ 53151 h 4051298"/>
              <a:gd name="connsiteX1966" fmla="*/ 929258 w 2292350"/>
              <a:gd name="connsiteY1966" fmla="*/ 66419 h 4051298"/>
              <a:gd name="connsiteX1967" fmla="*/ 921142 w 2292350"/>
              <a:gd name="connsiteY1967" fmla="*/ 76443 h 4051298"/>
              <a:gd name="connsiteX1968" fmla="*/ 925513 w 2292350"/>
              <a:gd name="connsiteY1968" fmla="*/ 77107 h 4051298"/>
              <a:gd name="connsiteX1969" fmla="*/ 931415 w 2292350"/>
              <a:gd name="connsiteY1969" fmla="*/ 77930 h 4051298"/>
              <a:gd name="connsiteX1970" fmla="*/ 937140 w 2292350"/>
              <a:gd name="connsiteY1970" fmla="*/ 78879 h 4051298"/>
              <a:gd name="connsiteX1971" fmla="*/ 940992 w 2292350"/>
              <a:gd name="connsiteY1971" fmla="*/ 79745 h 4051298"/>
              <a:gd name="connsiteX1972" fmla="*/ 944997 w 2292350"/>
              <a:gd name="connsiteY1972" fmla="*/ 82468 h 4051298"/>
              <a:gd name="connsiteX1973" fmla="*/ 948709 w 2292350"/>
              <a:gd name="connsiteY1973" fmla="*/ 87261 h 4051298"/>
              <a:gd name="connsiteX1974" fmla="*/ 951446 w 2292350"/>
              <a:gd name="connsiteY1974" fmla="*/ 92911 h 4051298"/>
              <a:gd name="connsiteX1975" fmla="*/ 952500 w 2292350"/>
              <a:gd name="connsiteY1975" fmla="*/ 98221 h 4051298"/>
              <a:gd name="connsiteX1976" fmla="*/ 952500 w 2292350"/>
              <a:gd name="connsiteY1976" fmla="*/ 123302 h 4051298"/>
              <a:gd name="connsiteX1977" fmla="*/ 951232 w 2292350"/>
              <a:gd name="connsiteY1977" fmla="*/ 124209 h 4051298"/>
              <a:gd name="connsiteX1978" fmla="*/ 949701 w 2292350"/>
              <a:gd name="connsiteY1978" fmla="*/ 125483 h 4051298"/>
              <a:gd name="connsiteX1979" fmla="*/ 948137 w 2292350"/>
              <a:gd name="connsiteY1979" fmla="*/ 126551 h 4051298"/>
              <a:gd name="connsiteX1980" fmla="*/ 946894 w 2292350"/>
              <a:gd name="connsiteY1980" fmla="*/ 126999 h 4051298"/>
              <a:gd name="connsiteX1981" fmla="*/ 869160 w 2292350"/>
              <a:gd name="connsiteY1981" fmla="*/ 126999 h 4051298"/>
              <a:gd name="connsiteX1982" fmla="*/ 866147 w 2292350"/>
              <a:gd name="connsiteY1982" fmla="*/ 125602 h 4051298"/>
              <a:gd name="connsiteX1983" fmla="*/ 863600 w 2292350"/>
              <a:gd name="connsiteY1983" fmla="*/ 123302 h 4051298"/>
              <a:gd name="connsiteX1984" fmla="*/ 863600 w 2292350"/>
              <a:gd name="connsiteY1984" fmla="*/ 98221 h 4051298"/>
              <a:gd name="connsiteX1985" fmla="*/ 864641 w 2292350"/>
              <a:gd name="connsiteY1985" fmla="*/ 92911 h 4051298"/>
              <a:gd name="connsiteX1986" fmla="*/ 867370 w 2292350"/>
              <a:gd name="connsiteY1986" fmla="*/ 87332 h 4051298"/>
              <a:gd name="connsiteX1987" fmla="*/ 871078 w 2292350"/>
              <a:gd name="connsiteY1987" fmla="*/ 82525 h 4051298"/>
              <a:gd name="connsiteX1988" fmla="*/ 875107 w 2292350"/>
              <a:gd name="connsiteY1988" fmla="*/ 79736 h 4051298"/>
              <a:gd name="connsiteX1989" fmla="*/ 878840 w 2292350"/>
              <a:gd name="connsiteY1989" fmla="*/ 78865 h 4051298"/>
              <a:gd name="connsiteX1990" fmla="*/ 884660 w 2292350"/>
              <a:gd name="connsiteY1990" fmla="*/ 77919 h 4051298"/>
              <a:gd name="connsiteX1991" fmla="*/ 890587 w 2292350"/>
              <a:gd name="connsiteY1991" fmla="*/ 77093 h 4051298"/>
              <a:gd name="connsiteX1992" fmla="*/ 894949 w 2292350"/>
              <a:gd name="connsiteY1992" fmla="*/ 76429 h 4051298"/>
              <a:gd name="connsiteX1993" fmla="*/ 886759 w 2292350"/>
              <a:gd name="connsiteY1993" fmla="*/ 66490 h 4051298"/>
              <a:gd name="connsiteX1994" fmla="*/ 883783 w 2292350"/>
              <a:gd name="connsiteY1994" fmla="*/ 53151 h 4051298"/>
              <a:gd name="connsiteX1995" fmla="*/ 885701 w 2292350"/>
              <a:gd name="connsiteY1995" fmla="*/ 42422 h 4051298"/>
              <a:gd name="connsiteX1996" fmla="*/ 890895 w 2292350"/>
              <a:gd name="connsiteY1996" fmla="*/ 33607 h 4051298"/>
              <a:gd name="connsiteX1997" fmla="*/ 898551 w 2292350"/>
              <a:gd name="connsiteY1997" fmla="*/ 27619 h 4051298"/>
              <a:gd name="connsiteX1998" fmla="*/ 907939 w 2292350"/>
              <a:gd name="connsiteY1998" fmla="*/ 25400 h 4051298"/>
              <a:gd name="connsiteX1999" fmla="*/ 1215859 w 2292350"/>
              <a:gd name="connsiteY1999" fmla="*/ 0 h 4051298"/>
              <a:gd name="connsiteX2000" fmla="*/ 1229990 w 2292350"/>
              <a:gd name="connsiteY2000" fmla="*/ 3191 h 4051298"/>
              <a:gd name="connsiteX2001" fmla="*/ 1241596 w 2292350"/>
              <a:gd name="connsiteY2001" fmla="*/ 11798 h 4051298"/>
              <a:gd name="connsiteX2002" fmla="*/ 1249418 w 2292350"/>
              <a:gd name="connsiteY2002" fmla="*/ 24470 h 4051298"/>
              <a:gd name="connsiteX2003" fmla="*/ 1252264 w 2292350"/>
              <a:gd name="connsiteY2003" fmla="*/ 39892 h 4051298"/>
              <a:gd name="connsiteX2004" fmla="*/ 1247838 w 2292350"/>
              <a:gd name="connsiteY2004" fmla="*/ 58967 h 4051298"/>
              <a:gd name="connsiteX2005" fmla="*/ 1235664 w 2292350"/>
              <a:gd name="connsiteY2005" fmla="*/ 73376 h 4051298"/>
              <a:gd name="connsiteX2006" fmla="*/ 1242220 w 2292350"/>
              <a:gd name="connsiteY2006" fmla="*/ 74329 h 4051298"/>
              <a:gd name="connsiteX2007" fmla="*/ 1251073 w 2292350"/>
              <a:gd name="connsiteY2007" fmla="*/ 75513 h 4051298"/>
              <a:gd name="connsiteX2008" fmla="*/ 1259660 w 2292350"/>
              <a:gd name="connsiteY2008" fmla="*/ 76878 h 4051298"/>
              <a:gd name="connsiteX2009" fmla="*/ 1265439 w 2292350"/>
              <a:gd name="connsiteY2009" fmla="*/ 78123 h 4051298"/>
              <a:gd name="connsiteX2010" fmla="*/ 1271446 w 2292350"/>
              <a:gd name="connsiteY2010" fmla="*/ 82038 h 4051298"/>
              <a:gd name="connsiteX2011" fmla="*/ 1277014 w 2292350"/>
              <a:gd name="connsiteY2011" fmla="*/ 88927 h 4051298"/>
              <a:gd name="connsiteX2012" fmla="*/ 1281120 w 2292350"/>
              <a:gd name="connsiteY2012" fmla="*/ 97047 h 4051298"/>
              <a:gd name="connsiteX2013" fmla="*/ 1282700 w 2292350"/>
              <a:gd name="connsiteY2013" fmla="*/ 104682 h 4051298"/>
              <a:gd name="connsiteX2014" fmla="*/ 1282700 w 2292350"/>
              <a:gd name="connsiteY2014" fmla="*/ 140733 h 4051298"/>
              <a:gd name="connsiteX2015" fmla="*/ 1280799 w 2292350"/>
              <a:gd name="connsiteY2015" fmla="*/ 142038 h 4051298"/>
              <a:gd name="connsiteX2016" fmla="*/ 1278502 w 2292350"/>
              <a:gd name="connsiteY2016" fmla="*/ 143871 h 4051298"/>
              <a:gd name="connsiteX2017" fmla="*/ 1276156 w 2292350"/>
              <a:gd name="connsiteY2017" fmla="*/ 145406 h 4051298"/>
              <a:gd name="connsiteX2018" fmla="*/ 1274292 w 2292350"/>
              <a:gd name="connsiteY2018" fmla="*/ 146048 h 4051298"/>
              <a:gd name="connsiteX2019" fmla="*/ 1157691 w 2292350"/>
              <a:gd name="connsiteY2019" fmla="*/ 146048 h 4051298"/>
              <a:gd name="connsiteX2020" fmla="*/ 1153172 w 2292350"/>
              <a:gd name="connsiteY2020" fmla="*/ 144041 h 4051298"/>
              <a:gd name="connsiteX2021" fmla="*/ 1149350 w 2292350"/>
              <a:gd name="connsiteY2021" fmla="*/ 140733 h 4051298"/>
              <a:gd name="connsiteX2022" fmla="*/ 1149350 w 2292350"/>
              <a:gd name="connsiteY2022" fmla="*/ 104682 h 4051298"/>
              <a:gd name="connsiteX2023" fmla="*/ 1150912 w 2292350"/>
              <a:gd name="connsiteY2023" fmla="*/ 97047 h 4051298"/>
              <a:gd name="connsiteX2024" fmla="*/ 1155005 w 2292350"/>
              <a:gd name="connsiteY2024" fmla="*/ 89028 h 4051298"/>
              <a:gd name="connsiteX2025" fmla="*/ 1160568 w 2292350"/>
              <a:gd name="connsiteY2025" fmla="*/ 82119 h 4051298"/>
              <a:gd name="connsiteX2026" fmla="*/ 1166612 w 2292350"/>
              <a:gd name="connsiteY2026" fmla="*/ 78109 h 4051298"/>
              <a:gd name="connsiteX2027" fmla="*/ 1172211 w 2292350"/>
              <a:gd name="connsiteY2027" fmla="*/ 76857 h 4051298"/>
              <a:gd name="connsiteX2028" fmla="*/ 1180941 w 2292350"/>
              <a:gd name="connsiteY2028" fmla="*/ 75499 h 4051298"/>
              <a:gd name="connsiteX2029" fmla="*/ 1189831 w 2292350"/>
              <a:gd name="connsiteY2029" fmla="*/ 74309 h 4051298"/>
              <a:gd name="connsiteX2030" fmla="*/ 1196375 w 2292350"/>
              <a:gd name="connsiteY2030" fmla="*/ 73355 h 4051298"/>
              <a:gd name="connsiteX2031" fmla="*/ 1184089 w 2292350"/>
              <a:gd name="connsiteY2031" fmla="*/ 59068 h 4051298"/>
              <a:gd name="connsiteX2032" fmla="*/ 1179626 w 2292350"/>
              <a:gd name="connsiteY2032" fmla="*/ 39892 h 4051298"/>
              <a:gd name="connsiteX2033" fmla="*/ 1182503 w 2292350"/>
              <a:gd name="connsiteY2033" fmla="*/ 24470 h 4051298"/>
              <a:gd name="connsiteX2034" fmla="*/ 1190294 w 2292350"/>
              <a:gd name="connsiteY2034" fmla="*/ 11798 h 4051298"/>
              <a:gd name="connsiteX2035" fmla="*/ 1201777 w 2292350"/>
              <a:gd name="connsiteY2035" fmla="*/ 3191 h 4051298"/>
              <a:gd name="connsiteX2036" fmla="*/ 1215859 w 2292350"/>
              <a:gd name="connsiteY2036" fmla="*/ 0 h 405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2292350" h="4051298">
                <a:moveTo>
                  <a:pt x="860179" y="3835398"/>
                </a:moveTo>
                <a:cubicBezTo>
                  <a:pt x="867551" y="3835398"/>
                  <a:pt x="874532" y="3836978"/>
                  <a:pt x="881039" y="3840116"/>
                </a:cubicBezTo>
                <a:cubicBezTo>
                  <a:pt x="887574" y="3843225"/>
                  <a:pt x="893297" y="3847483"/>
                  <a:pt x="898173" y="3852840"/>
                </a:cubicBezTo>
                <a:cubicBezTo>
                  <a:pt x="903085" y="3858218"/>
                  <a:pt x="906912" y="3864465"/>
                  <a:pt x="909719" y="3871571"/>
                </a:cubicBezTo>
                <a:cubicBezTo>
                  <a:pt x="912508" y="3878678"/>
                  <a:pt x="913921" y="3886305"/>
                  <a:pt x="913921" y="3894371"/>
                </a:cubicBezTo>
                <a:cubicBezTo>
                  <a:pt x="913921" y="3904406"/>
                  <a:pt x="911742" y="3913792"/>
                  <a:pt x="907386" y="3922568"/>
                </a:cubicBezTo>
                <a:cubicBezTo>
                  <a:pt x="903158" y="3931344"/>
                  <a:pt x="897125" y="3938451"/>
                  <a:pt x="889415" y="3943868"/>
                </a:cubicBezTo>
                <a:cubicBezTo>
                  <a:pt x="891693" y="3944268"/>
                  <a:pt x="894892" y="3944698"/>
                  <a:pt x="899093" y="3945277"/>
                </a:cubicBezTo>
                <a:cubicBezTo>
                  <a:pt x="903267" y="3945797"/>
                  <a:pt x="907623" y="3946397"/>
                  <a:pt x="912162" y="3947027"/>
                </a:cubicBezTo>
                <a:cubicBezTo>
                  <a:pt x="916673" y="3947696"/>
                  <a:pt x="920901" y="3948356"/>
                  <a:pt x="924838" y="3949046"/>
                </a:cubicBezTo>
                <a:cubicBezTo>
                  <a:pt x="928748" y="3949735"/>
                  <a:pt x="931610" y="3950365"/>
                  <a:pt x="933369" y="3950885"/>
                </a:cubicBezTo>
                <a:cubicBezTo>
                  <a:pt x="936285" y="3951804"/>
                  <a:pt x="939274" y="3953763"/>
                  <a:pt x="942236" y="3956672"/>
                </a:cubicBezTo>
                <a:cubicBezTo>
                  <a:pt x="945207" y="3959641"/>
                  <a:pt x="947959" y="3963029"/>
                  <a:pt x="950456" y="3966857"/>
                </a:cubicBezTo>
                <a:cubicBezTo>
                  <a:pt x="952972" y="3970716"/>
                  <a:pt x="954995" y="3974684"/>
                  <a:pt x="956517" y="3978862"/>
                </a:cubicBezTo>
                <a:cubicBezTo>
                  <a:pt x="958084" y="3982950"/>
                  <a:pt x="958850" y="3986718"/>
                  <a:pt x="958850" y="3990147"/>
                </a:cubicBezTo>
                <a:lnTo>
                  <a:pt x="958850" y="4043442"/>
                </a:lnTo>
                <a:cubicBezTo>
                  <a:pt x="958011" y="4043842"/>
                  <a:pt x="957091" y="4044451"/>
                  <a:pt x="956043" y="4045371"/>
                </a:cubicBezTo>
                <a:cubicBezTo>
                  <a:pt x="954995" y="4046321"/>
                  <a:pt x="953865" y="4047180"/>
                  <a:pt x="952653" y="4048080"/>
                </a:cubicBezTo>
                <a:cubicBezTo>
                  <a:pt x="951422" y="4048939"/>
                  <a:pt x="950265" y="4049719"/>
                  <a:pt x="949190" y="4050349"/>
                </a:cubicBezTo>
                <a:cubicBezTo>
                  <a:pt x="948087" y="4051008"/>
                  <a:pt x="947175" y="4051298"/>
                  <a:pt x="946437" y="4051298"/>
                </a:cubicBezTo>
                <a:lnTo>
                  <a:pt x="774312" y="4051298"/>
                </a:lnTo>
                <a:cubicBezTo>
                  <a:pt x="771368" y="4051298"/>
                  <a:pt x="769163" y="4050319"/>
                  <a:pt x="767641" y="4048330"/>
                </a:cubicBezTo>
                <a:cubicBezTo>
                  <a:pt x="766119" y="4046381"/>
                  <a:pt x="764260" y="4044731"/>
                  <a:pt x="762000" y="4043442"/>
                </a:cubicBezTo>
                <a:lnTo>
                  <a:pt x="762000" y="3990147"/>
                </a:lnTo>
                <a:cubicBezTo>
                  <a:pt x="762000" y="3986718"/>
                  <a:pt x="762765" y="3982950"/>
                  <a:pt x="764305" y="3978862"/>
                </a:cubicBezTo>
                <a:cubicBezTo>
                  <a:pt x="765882" y="3974684"/>
                  <a:pt x="767878" y="3970776"/>
                  <a:pt x="770348" y="3967007"/>
                </a:cubicBezTo>
                <a:cubicBezTo>
                  <a:pt x="772808" y="3963239"/>
                  <a:pt x="775542" y="3959841"/>
                  <a:pt x="778559" y="3956792"/>
                </a:cubicBezTo>
                <a:cubicBezTo>
                  <a:pt x="781548" y="3953793"/>
                  <a:pt x="784546" y="3951784"/>
                  <a:pt x="787481" y="3950865"/>
                </a:cubicBezTo>
                <a:cubicBezTo>
                  <a:pt x="788975" y="3950345"/>
                  <a:pt x="791737" y="3949705"/>
                  <a:pt x="795747" y="3949016"/>
                </a:cubicBezTo>
                <a:cubicBezTo>
                  <a:pt x="799766" y="3948326"/>
                  <a:pt x="804067" y="3947666"/>
                  <a:pt x="808633" y="3947007"/>
                </a:cubicBezTo>
                <a:cubicBezTo>
                  <a:pt x="813199" y="3946367"/>
                  <a:pt x="817555" y="3945767"/>
                  <a:pt x="821756" y="3945247"/>
                </a:cubicBezTo>
                <a:cubicBezTo>
                  <a:pt x="825930" y="3944668"/>
                  <a:pt x="829157" y="3944238"/>
                  <a:pt x="831417" y="3943838"/>
                </a:cubicBezTo>
                <a:cubicBezTo>
                  <a:pt x="823725" y="3938431"/>
                  <a:pt x="817710" y="3931374"/>
                  <a:pt x="813281" y="3922718"/>
                </a:cubicBezTo>
                <a:cubicBezTo>
                  <a:pt x="808870" y="3914022"/>
                  <a:pt x="806692" y="3904586"/>
                  <a:pt x="806692" y="3894371"/>
                </a:cubicBezTo>
                <a:cubicBezTo>
                  <a:pt x="806692" y="3886305"/>
                  <a:pt x="808105" y="3878678"/>
                  <a:pt x="810939" y="3871571"/>
                </a:cubicBezTo>
                <a:cubicBezTo>
                  <a:pt x="813773" y="3864465"/>
                  <a:pt x="817637" y="3858218"/>
                  <a:pt x="822440" y="3852840"/>
                </a:cubicBezTo>
                <a:cubicBezTo>
                  <a:pt x="827270" y="3847483"/>
                  <a:pt x="832884" y="3843225"/>
                  <a:pt x="839391" y="3840116"/>
                </a:cubicBezTo>
                <a:cubicBezTo>
                  <a:pt x="845871" y="3836978"/>
                  <a:pt x="852797" y="3835398"/>
                  <a:pt x="860179" y="3835398"/>
                </a:cubicBezTo>
                <a:close/>
                <a:moveTo>
                  <a:pt x="1008063" y="3830636"/>
                </a:moveTo>
                <a:lnTo>
                  <a:pt x="1068388" y="3890961"/>
                </a:lnTo>
                <a:lnTo>
                  <a:pt x="1008063" y="3951286"/>
                </a:lnTo>
                <a:lnTo>
                  <a:pt x="947738" y="3890961"/>
                </a:lnTo>
                <a:close/>
                <a:moveTo>
                  <a:pt x="736489" y="3829048"/>
                </a:moveTo>
                <a:cubicBezTo>
                  <a:pt x="739818" y="3829048"/>
                  <a:pt x="742971" y="3829791"/>
                  <a:pt x="745910" y="3831268"/>
                </a:cubicBezTo>
                <a:cubicBezTo>
                  <a:pt x="748861" y="3832731"/>
                  <a:pt x="751445" y="3834735"/>
                  <a:pt x="753647" y="3837256"/>
                </a:cubicBezTo>
                <a:cubicBezTo>
                  <a:pt x="755866" y="3839787"/>
                  <a:pt x="757594" y="3842727"/>
                  <a:pt x="758862" y="3846071"/>
                </a:cubicBezTo>
                <a:cubicBezTo>
                  <a:pt x="760121" y="3849415"/>
                  <a:pt x="760759" y="3853004"/>
                  <a:pt x="760759" y="3856800"/>
                </a:cubicBezTo>
                <a:cubicBezTo>
                  <a:pt x="760759" y="3861523"/>
                  <a:pt x="759775" y="3865939"/>
                  <a:pt x="757808" y="3870069"/>
                </a:cubicBezTo>
                <a:cubicBezTo>
                  <a:pt x="755898" y="3874199"/>
                  <a:pt x="753174" y="3877543"/>
                  <a:pt x="749692" y="3880093"/>
                </a:cubicBezTo>
                <a:cubicBezTo>
                  <a:pt x="750721" y="3880281"/>
                  <a:pt x="752165" y="3880483"/>
                  <a:pt x="754063" y="3880756"/>
                </a:cubicBezTo>
                <a:cubicBezTo>
                  <a:pt x="755948" y="3881001"/>
                  <a:pt x="757915" y="3881283"/>
                  <a:pt x="759965" y="3881579"/>
                </a:cubicBezTo>
                <a:cubicBezTo>
                  <a:pt x="762002" y="3881894"/>
                  <a:pt x="763912" y="3882205"/>
                  <a:pt x="765690" y="3882529"/>
                </a:cubicBezTo>
                <a:cubicBezTo>
                  <a:pt x="767455" y="3882854"/>
                  <a:pt x="768748" y="3883150"/>
                  <a:pt x="769542" y="3883395"/>
                </a:cubicBezTo>
                <a:cubicBezTo>
                  <a:pt x="770859" y="3883828"/>
                  <a:pt x="772209" y="3884750"/>
                  <a:pt x="773547" y="3886118"/>
                </a:cubicBezTo>
                <a:cubicBezTo>
                  <a:pt x="774888" y="3887515"/>
                  <a:pt x="776131" y="3889110"/>
                  <a:pt x="777259" y="3890911"/>
                </a:cubicBezTo>
                <a:cubicBezTo>
                  <a:pt x="778395" y="3892727"/>
                  <a:pt x="779309" y="3894594"/>
                  <a:pt x="779996" y="3896561"/>
                </a:cubicBezTo>
                <a:cubicBezTo>
                  <a:pt x="780704" y="3898484"/>
                  <a:pt x="781050" y="3900258"/>
                  <a:pt x="781050" y="3901871"/>
                </a:cubicBezTo>
                <a:lnTo>
                  <a:pt x="781050" y="3926951"/>
                </a:lnTo>
                <a:cubicBezTo>
                  <a:pt x="780671" y="3927139"/>
                  <a:pt x="780255" y="3927426"/>
                  <a:pt x="779782" y="3927859"/>
                </a:cubicBezTo>
                <a:cubicBezTo>
                  <a:pt x="779309" y="3928306"/>
                  <a:pt x="778798" y="3928710"/>
                  <a:pt x="778251" y="3929134"/>
                </a:cubicBezTo>
                <a:cubicBezTo>
                  <a:pt x="777695" y="3929538"/>
                  <a:pt x="777173" y="3929905"/>
                  <a:pt x="776687" y="3930201"/>
                </a:cubicBezTo>
                <a:cubicBezTo>
                  <a:pt x="776189" y="3930512"/>
                  <a:pt x="775777" y="3930648"/>
                  <a:pt x="775444" y="3930648"/>
                </a:cubicBezTo>
                <a:lnTo>
                  <a:pt x="697710" y="3930648"/>
                </a:lnTo>
                <a:cubicBezTo>
                  <a:pt x="696381" y="3930648"/>
                  <a:pt x="695385" y="3930187"/>
                  <a:pt x="694697" y="3929251"/>
                </a:cubicBezTo>
                <a:cubicBezTo>
                  <a:pt x="694010" y="3928334"/>
                  <a:pt x="693170" y="3927558"/>
                  <a:pt x="692150" y="3926951"/>
                </a:cubicBezTo>
                <a:lnTo>
                  <a:pt x="692150" y="3901871"/>
                </a:lnTo>
                <a:cubicBezTo>
                  <a:pt x="692150" y="3900258"/>
                  <a:pt x="692495" y="3898484"/>
                  <a:pt x="693191" y="3896561"/>
                </a:cubicBezTo>
                <a:cubicBezTo>
                  <a:pt x="693903" y="3894594"/>
                  <a:pt x="694804" y="3892755"/>
                  <a:pt x="695920" y="3890982"/>
                </a:cubicBezTo>
                <a:cubicBezTo>
                  <a:pt x="697031" y="3889209"/>
                  <a:pt x="698266" y="3887609"/>
                  <a:pt x="699628" y="3886175"/>
                </a:cubicBezTo>
                <a:cubicBezTo>
                  <a:pt x="700978" y="3884764"/>
                  <a:pt x="702332" y="3883818"/>
                  <a:pt x="703657" y="3883385"/>
                </a:cubicBezTo>
                <a:cubicBezTo>
                  <a:pt x="704332" y="3883141"/>
                  <a:pt x="705579" y="3882840"/>
                  <a:pt x="707390" y="3882515"/>
                </a:cubicBezTo>
                <a:cubicBezTo>
                  <a:pt x="709205" y="3882191"/>
                  <a:pt x="711148" y="3881880"/>
                  <a:pt x="713210" y="3881570"/>
                </a:cubicBezTo>
                <a:cubicBezTo>
                  <a:pt x="715272" y="3881269"/>
                  <a:pt x="717239" y="3880987"/>
                  <a:pt x="719137" y="3880742"/>
                </a:cubicBezTo>
                <a:cubicBezTo>
                  <a:pt x="721022" y="3880469"/>
                  <a:pt x="722479" y="3880267"/>
                  <a:pt x="723499" y="3880079"/>
                </a:cubicBezTo>
                <a:cubicBezTo>
                  <a:pt x="720026" y="3877534"/>
                  <a:pt x="717309" y="3874213"/>
                  <a:pt x="715309" y="3870140"/>
                </a:cubicBezTo>
                <a:cubicBezTo>
                  <a:pt x="713317" y="3866048"/>
                  <a:pt x="712333" y="3861607"/>
                  <a:pt x="712333" y="3856800"/>
                </a:cubicBezTo>
                <a:cubicBezTo>
                  <a:pt x="712333" y="3853004"/>
                  <a:pt x="712971" y="3849415"/>
                  <a:pt x="714251" y="3846071"/>
                </a:cubicBezTo>
                <a:cubicBezTo>
                  <a:pt x="715531" y="3842727"/>
                  <a:pt x="717276" y="3839787"/>
                  <a:pt x="719445" y="3837256"/>
                </a:cubicBezTo>
                <a:cubicBezTo>
                  <a:pt x="721627" y="3834735"/>
                  <a:pt x="724162" y="3832731"/>
                  <a:pt x="727101" y="3831268"/>
                </a:cubicBezTo>
                <a:cubicBezTo>
                  <a:pt x="730027" y="3829791"/>
                  <a:pt x="733155" y="3829048"/>
                  <a:pt x="736489" y="3829048"/>
                </a:cubicBezTo>
                <a:close/>
                <a:moveTo>
                  <a:pt x="1223963" y="3817936"/>
                </a:moveTo>
                <a:lnTo>
                  <a:pt x="1322388" y="3916361"/>
                </a:lnTo>
                <a:lnTo>
                  <a:pt x="1223963" y="4014786"/>
                </a:lnTo>
                <a:lnTo>
                  <a:pt x="1125538" y="3916361"/>
                </a:lnTo>
                <a:close/>
                <a:moveTo>
                  <a:pt x="1028589" y="3702048"/>
                </a:moveTo>
                <a:cubicBezTo>
                  <a:pt x="1031919" y="3702048"/>
                  <a:pt x="1035071" y="3702791"/>
                  <a:pt x="1038010" y="3704268"/>
                </a:cubicBezTo>
                <a:cubicBezTo>
                  <a:pt x="1040961" y="3705731"/>
                  <a:pt x="1043546" y="3707735"/>
                  <a:pt x="1045748" y="3710256"/>
                </a:cubicBezTo>
                <a:cubicBezTo>
                  <a:pt x="1047966" y="3712787"/>
                  <a:pt x="1049695" y="3715727"/>
                  <a:pt x="1050962" y="3719071"/>
                </a:cubicBezTo>
                <a:cubicBezTo>
                  <a:pt x="1052222" y="3722415"/>
                  <a:pt x="1052860" y="3726004"/>
                  <a:pt x="1052860" y="3729800"/>
                </a:cubicBezTo>
                <a:cubicBezTo>
                  <a:pt x="1052860" y="3734523"/>
                  <a:pt x="1051876" y="3738939"/>
                  <a:pt x="1049909" y="3743069"/>
                </a:cubicBezTo>
                <a:cubicBezTo>
                  <a:pt x="1047999" y="3747199"/>
                  <a:pt x="1045274" y="3750543"/>
                  <a:pt x="1041792" y="3753093"/>
                </a:cubicBezTo>
                <a:cubicBezTo>
                  <a:pt x="1042821" y="3753281"/>
                  <a:pt x="1044266" y="3753483"/>
                  <a:pt x="1046163" y="3753756"/>
                </a:cubicBezTo>
                <a:cubicBezTo>
                  <a:pt x="1048048" y="3754001"/>
                  <a:pt x="1050016" y="3754283"/>
                  <a:pt x="1052065" y="3754579"/>
                </a:cubicBezTo>
                <a:cubicBezTo>
                  <a:pt x="1054103" y="3754894"/>
                  <a:pt x="1056012" y="3755205"/>
                  <a:pt x="1057790" y="3755529"/>
                </a:cubicBezTo>
                <a:cubicBezTo>
                  <a:pt x="1059556" y="3755854"/>
                  <a:pt x="1060848" y="3756150"/>
                  <a:pt x="1061643" y="3756395"/>
                </a:cubicBezTo>
                <a:cubicBezTo>
                  <a:pt x="1062960" y="3756828"/>
                  <a:pt x="1064310" y="3757750"/>
                  <a:pt x="1065647" y="3759118"/>
                </a:cubicBezTo>
                <a:cubicBezTo>
                  <a:pt x="1066989" y="3760515"/>
                  <a:pt x="1068232" y="3762110"/>
                  <a:pt x="1069360" y="3763911"/>
                </a:cubicBezTo>
                <a:cubicBezTo>
                  <a:pt x="1070496" y="3765727"/>
                  <a:pt x="1071409" y="3767594"/>
                  <a:pt x="1072097" y="3769561"/>
                </a:cubicBezTo>
                <a:cubicBezTo>
                  <a:pt x="1072805" y="3771484"/>
                  <a:pt x="1073150" y="3773258"/>
                  <a:pt x="1073150" y="3774871"/>
                </a:cubicBezTo>
                <a:lnTo>
                  <a:pt x="1073150" y="3799951"/>
                </a:lnTo>
                <a:cubicBezTo>
                  <a:pt x="1072772" y="3800139"/>
                  <a:pt x="1072356" y="3800426"/>
                  <a:pt x="1071883" y="3800859"/>
                </a:cubicBezTo>
                <a:cubicBezTo>
                  <a:pt x="1071409" y="3801306"/>
                  <a:pt x="1070899" y="3801710"/>
                  <a:pt x="1070352" y="3802134"/>
                </a:cubicBezTo>
                <a:cubicBezTo>
                  <a:pt x="1069796" y="3802538"/>
                  <a:pt x="1069273" y="3802905"/>
                  <a:pt x="1068788" y="3803201"/>
                </a:cubicBezTo>
                <a:cubicBezTo>
                  <a:pt x="1068290" y="3803512"/>
                  <a:pt x="1067878" y="3803648"/>
                  <a:pt x="1067545" y="3803648"/>
                </a:cubicBezTo>
                <a:lnTo>
                  <a:pt x="989811" y="3803648"/>
                </a:lnTo>
                <a:cubicBezTo>
                  <a:pt x="988481" y="3803648"/>
                  <a:pt x="987485" y="3803187"/>
                  <a:pt x="986798" y="3802251"/>
                </a:cubicBezTo>
                <a:cubicBezTo>
                  <a:pt x="986111" y="3801334"/>
                  <a:pt x="985271" y="3800558"/>
                  <a:pt x="984250" y="3799951"/>
                </a:cubicBezTo>
                <a:lnTo>
                  <a:pt x="984250" y="3774871"/>
                </a:lnTo>
                <a:cubicBezTo>
                  <a:pt x="984250" y="3773258"/>
                  <a:pt x="984596" y="3771484"/>
                  <a:pt x="985292" y="3769561"/>
                </a:cubicBezTo>
                <a:cubicBezTo>
                  <a:pt x="986004" y="3767594"/>
                  <a:pt x="986905" y="3765755"/>
                  <a:pt x="988020" y="3763982"/>
                </a:cubicBezTo>
                <a:cubicBezTo>
                  <a:pt x="989132" y="3762209"/>
                  <a:pt x="990366" y="3760609"/>
                  <a:pt x="991729" y="3759175"/>
                </a:cubicBezTo>
                <a:cubicBezTo>
                  <a:pt x="993079" y="3757764"/>
                  <a:pt x="994433" y="3756818"/>
                  <a:pt x="995758" y="3756385"/>
                </a:cubicBezTo>
                <a:cubicBezTo>
                  <a:pt x="996433" y="3756141"/>
                  <a:pt x="997680" y="3755840"/>
                  <a:pt x="999491" y="3755515"/>
                </a:cubicBezTo>
                <a:cubicBezTo>
                  <a:pt x="1001306" y="3755191"/>
                  <a:pt x="1003249" y="3754880"/>
                  <a:pt x="1005310" y="3754570"/>
                </a:cubicBezTo>
                <a:cubicBezTo>
                  <a:pt x="1007372" y="3754269"/>
                  <a:pt x="1009340" y="3753987"/>
                  <a:pt x="1011237" y="3753742"/>
                </a:cubicBezTo>
                <a:cubicBezTo>
                  <a:pt x="1013122" y="3753469"/>
                  <a:pt x="1014579" y="3753267"/>
                  <a:pt x="1015600" y="3753079"/>
                </a:cubicBezTo>
                <a:cubicBezTo>
                  <a:pt x="1012126" y="3750534"/>
                  <a:pt x="1009410" y="3747213"/>
                  <a:pt x="1007410" y="3743140"/>
                </a:cubicBezTo>
                <a:cubicBezTo>
                  <a:pt x="1005418" y="3739048"/>
                  <a:pt x="1004434" y="3734607"/>
                  <a:pt x="1004434" y="3729800"/>
                </a:cubicBezTo>
                <a:cubicBezTo>
                  <a:pt x="1004434" y="3726004"/>
                  <a:pt x="1005072" y="3722415"/>
                  <a:pt x="1006352" y="3719071"/>
                </a:cubicBezTo>
                <a:cubicBezTo>
                  <a:pt x="1007632" y="3715727"/>
                  <a:pt x="1009377" y="3712787"/>
                  <a:pt x="1011546" y="3710256"/>
                </a:cubicBezTo>
                <a:cubicBezTo>
                  <a:pt x="1013727" y="3707735"/>
                  <a:pt x="1016262" y="3705731"/>
                  <a:pt x="1019201" y="3704268"/>
                </a:cubicBezTo>
                <a:cubicBezTo>
                  <a:pt x="1022127" y="3702791"/>
                  <a:pt x="1025255" y="3702048"/>
                  <a:pt x="1028589" y="3702048"/>
                </a:cubicBezTo>
                <a:close/>
                <a:moveTo>
                  <a:pt x="822158" y="3632198"/>
                </a:moveTo>
                <a:cubicBezTo>
                  <a:pt x="827153" y="3632198"/>
                  <a:pt x="831882" y="3633266"/>
                  <a:pt x="836289" y="3635389"/>
                </a:cubicBezTo>
                <a:cubicBezTo>
                  <a:pt x="840716" y="3637492"/>
                  <a:pt x="844593" y="3640372"/>
                  <a:pt x="847896" y="3643997"/>
                </a:cubicBezTo>
                <a:cubicBezTo>
                  <a:pt x="851223" y="3647634"/>
                  <a:pt x="853816" y="3651860"/>
                  <a:pt x="855718" y="3656668"/>
                </a:cubicBezTo>
                <a:cubicBezTo>
                  <a:pt x="857607" y="3661475"/>
                  <a:pt x="858564" y="3666634"/>
                  <a:pt x="858564" y="3672091"/>
                </a:cubicBezTo>
                <a:cubicBezTo>
                  <a:pt x="858564" y="3678880"/>
                  <a:pt x="857088" y="3685229"/>
                  <a:pt x="854137" y="3691165"/>
                </a:cubicBezTo>
                <a:cubicBezTo>
                  <a:pt x="851273" y="3697102"/>
                  <a:pt x="847186" y="3701910"/>
                  <a:pt x="841963" y="3705575"/>
                </a:cubicBezTo>
                <a:cubicBezTo>
                  <a:pt x="843506" y="3705845"/>
                  <a:pt x="845673" y="3706136"/>
                  <a:pt x="848519" y="3706528"/>
                </a:cubicBezTo>
                <a:cubicBezTo>
                  <a:pt x="851347" y="3706880"/>
                  <a:pt x="854298" y="3707286"/>
                  <a:pt x="857372" y="3707712"/>
                </a:cubicBezTo>
                <a:cubicBezTo>
                  <a:pt x="860428" y="3708165"/>
                  <a:pt x="863293" y="3708611"/>
                  <a:pt x="865960" y="3709077"/>
                </a:cubicBezTo>
                <a:cubicBezTo>
                  <a:pt x="868608" y="3709544"/>
                  <a:pt x="870547" y="3709970"/>
                  <a:pt x="871738" y="3710321"/>
                </a:cubicBezTo>
                <a:cubicBezTo>
                  <a:pt x="873714" y="3710944"/>
                  <a:pt x="875739" y="3712269"/>
                  <a:pt x="877745" y="3714236"/>
                </a:cubicBezTo>
                <a:cubicBezTo>
                  <a:pt x="879758" y="3716245"/>
                  <a:pt x="881622" y="3718537"/>
                  <a:pt x="883314" y="3721126"/>
                </a:cubicBezTo>
                <a:cubicBezTo>
                  <a:pt x="885018" y="3723736"/>
                  <a:pt x="886388" y="3726421"/>
                  <a:pt x="887419" y="3729247"/>
                </a:cubicBezTo>
                <a:cubicBezTo>
                  <a:pt x="888481" y="3732013"/>
                  <a:pt x="889000" y="3734562"/>
                  <a:pt x="889000" y="3736881"/>
                </a:cubicBezTo>
                <a:lnTo>
                  <a:pt x="889000" y="3772934"/>
                </a:lnTo>
                <a:cubicBezTo>
                  <a:pt x="888432" y="3773204"/>
                  <a:pt x="887808" y="3773617"/>
                  <a:pt x="887098" y="3774239"/>
                </a:cubicBezTo>
                <a:cubicBezTo>
                  <a:pt x="886388" y="3774881"/>
                  <a:pt x="885623" y="3775462"/>
                  <a:pt x="884802" y="3776071"/>
                </a:cubicBezTo>
                <a:cubicBezTo>
                  <a:pt x="883968" y="3776653"/>
                  <a:pt x="883184" y="3777180"/>
                  <a:pt x="882456" y="3777606"/>
                </a:cubicBezTo>
                <a:cubicBezTo>
                  <a:pt x="881709" y="3778052"/>
                  <a:pt x="881091" y="3778248"/>
                  <a:pt x="880591" y="3778248"/>
                </a:cubicBezTo>
                <a:lnTo>
                  <a:pt x="763990" y="3778248"/>
                </a:lnTo>
                <a:cubicBezTo>
                  <a:pt x="761996" y="3778248"/>
                  <a:pt x="760502" y="3777586"/>
                  <a:pt x="759471" y="3776240"/>
                </a:cubicBezTo>
                <a:cubicBezTo>
                  <a:pt x="758440" y="3774922"/>
                  <a:pt x="757181" y="3773806"/>
                  <a:pt x="755650" y="3772934"/>
                </a:cubicBezTo>
                <a:lnTo>
                  <a:pt x="755650" y="3736881"/>
                </a:lnTo>
                <a:cubicBezTo>
                  <a:pt x="755650" y="3734562"/>
                  <a:pt x="756168" y="3732013"/>
                  <a:pt x="757212" y="3729247"/>
                </a:cubicBezTo>
                <a:cubicBezTo>
                  <a:pt x="758280" y="3726421"/>
                  <a:pt x="759632" y="3723777"/>
                  <a:pt x="761305" y="3721228"/>
                </a:cubicBezTo>
                <a:cubicBezTo>
                  <a:pt x="762972" y="3718679"/>
                  <a:pt x="764824" y="3716380"/>
                  <a:pt x="766867" y="3714318"/>
                </a:cubicBezTo>
                <a:cubicBezTo>
                  <a:pt x="768892" y="3712289"/>
                  <a:pt x="770923" y="3710930"/>
                  <a:pt x="772911" y="3710308"/>
                </a:cubicBezTo>
                <a:cubicBezTo>
                  <a:pt x="773924" y="3709956"/>
                  <a:pt x="775794" y="3709524"/>
                  <a:pt x="778511" y="3709057"/>
                </a:cubicBezTo>
                <a:cubicBezTo>
                  <a:pt x="781233" y="3708591"/>
                  <a:pt x="784147" y="3708144"/>
                  <a:pt x="787240" y="3707698"/>
                </a:cubicBezTo>
                <a:cubicBezTo>
                  <a:pt x="790333" y="3707265"/>
                  <a:pt x="793284" y="3706860"/>
                  <a:pt x="796130" y="3706508"/>
                </a:cubicBezTo>
                <a:cubicBezTo>
                  <a:pt x="798958" y="3706116"/>
                  <a:pt x="801143" y="3705825"/>
                  <a:pt x="802674" y="3705555"/>
                </a:cubicBezTo>
                <a:cubicBezTo>
                  <a:pt x="797464" y="3701896"/>
                  <a:pt x="793389" y="3697122"/>
                  <a:pt x="790389" y="3691267"/>
                </a:cubicBezTo>
                <a:cubicBezTo>
                  <a:pt x="787401" y="3685384"/>
                  <a:pt x="785925" y="3679001"/>
                  <a:pt x="785925" y="3672091"/>
                </a:cubicBezTo>
                <a:cubicBezTo>
                  <a:pt x="785925" y="3666634"/>
                  <a:pt x="786882" y="3661475"/>
                  <a:pt x="788802" y="3656668"/>
                </a:cubicBezTo>
                <a:cubicBezTo>
                  <a:pt x="790722" y="3651860"/>
                  <a:pt x="793340" y="3647634"/>
                  <a:pt x="796593" y="3643997"/>
                </a:cubicBezTo>
                <a:cubicBezTo>
                  <a:pt x="799865" y="3640372"/>
                  <a:pt x="803668" y="3637492"/>
                  <a:pt x="808076" y="3635389"/>
                </a:cubicBezTo>
                <a:cubicBezTo>
                  <a:pt x="812465" y="3633266"/>
                  <a:pt x="817157" y="3632198"/>
                  <a:pt x="822158" y="3632198"/>
                </a:cubicBezTo>
                <a:close/>
                <a:moveTo>
                  <a:pt x="711089" y="3568698"/>
                </a:moveTo>
                <a:cubicBezTo>
                  <a:pt x="714418" y="3568698"/>
                  <a:pt x="717571" y="3569441"/>
                  <a:pt x="720510" y="3570918"/>
                </a:cubicBezTo>
                <a:cubicBezTo>
                  <a:pt x="723461" y="3572381"/>
                  <a:pt x="726045" y="3574385"/>
                  <a:pt x="728247" y="3576906"/>
                </a:cubicBezTo>
                <a:cubicBezTo>
                  <a:pt x="730466" y="3579436"/>
                  <a:pt x="732194" y="3582376"/>
                  <a:pt x="733462" y="3585720"/>
                </a:cubicBezTo>
                <a:cubicBezTo>
                  <a:pt x="734721" y="3589065"/>
                  <a:pt x="735359" y="3592654"/>
                  <a:pt x="735359" y="3596450"/>
                </a:cubicBezTo>
                <a:cubicBezTo>
                  <a:pt x="735359" y="3601172"/>
                  <a:pt x="734375" y="3605589"/>
                  <a:pt x="732408" y="3609719"/>
                </a:cubicBezTo>
                <a:cubicBezTo>
                  <a:pt x="730498" y="3613849"/>
                  <a:pt x="727774" y="3617193"/>
                  <a:pt x="724292" y="3619742"/>
                </a:cubicBezTo>
                <a:cubicBezTo>
                  <a:pt x="725321" y="3619930"/>
                  <a:pt x="726765" y="3620133"/>
                  <a:pt x="728663" y="3620406"/>
                </a:cubicBezTo>
                <a:cubicBezTo>
                  <a:pt x="730548" y="3620650"/>
                  <a:pt x="732515" y="3620932"/>
                  <a:pt x="734565" y="3621229"/>
                </a:cubicBezTo>
                <a:cubicBezTo>
                  <a:pt x="736602" y="3621544"/>
                  <a:pt x="738512" y="3621854"/>
                  <a:pt x="740290" y="3622179"/>
                </a:cubicBezTo>
                <a:cubicBezTo>
                  <a:pt x="742055" y="3622503"/>
                  <a:pt x="743348" y="3622800"/>
                  <a:pt x="744142" y="3623044"/>
                </a:cubicBezTo>
                <a:cubicBezTo>
                  <a:pt x="745459" y="3623477"/>
                  <a:pt x="746809" y="3624399"/>
                  <a:pt x="748147" y="3625768"/>
                </a:cubicBezTo>
                <a:cubicBezTo>
                  <a:pt x="749488" y="3627165"/>
                  <a:pt x="750731" y="3628759"/>
                  <a:pt x="751859" y="3630561"/>
                </a:cubicBezTo>
                <a:cubicBezTo>
                  <a:pt x="752995" y="3632376"/>
                  <a:pt x="753909" y="3634244"/>
                  <a:pt x="754596" y="3636210"/>
                </a:cubicBezTo>
                <a:cubicBezTo>
                  <a:pt x="755304" y="3638134"/>
                  <a:pt x="755650" y="3639907"/>
                  <a:pt x="755650" y="3641520"/>
                </a:cubicBezTo>
                <a:lnTo>
                  <a:pt x="755650" y="3666601"/>
                </a:lnTo>
                <a:cubicBezTo>
                  <a:pt x="755271" y="3666789"/>
                  <a:pt x="754855" y="3667076"/>
                  <a:pt x="754382" y="3667508"/>
                </a:cubicBezTo>
                <a:cubicBezTo>
                  <a:pt x="753909" y="3667955"/>
                  <a:pt x="753398" y="3668360"/>
                  <a:pt x="752851" y="3668783"/>
                </a:cubicBezTo>
                <a:cubicBezTo>
                  <a:pt x="752295" y="3669188"/>
                  <a:pt x="751773" y="3669555"/>
                  <a:pt x="751287" y="3669851"/>
                </a:cubicBezTo>
                <a:cubicBezTo>
                  <a:pt x="750789" y="3670161"/>
                  <a:pt x="750377" y="3670298"/>
                  <a:pt x="750044" y="3670298"/>
                </a:cubicBezTo>
                <a:lnTo>
                  <a:pt x="672310" y="3670298"/>
                </a:lnTo>
                <a:cubicBezTo>
                  <a:pt x="670981" y="3670298"/>
                  <a:pt x="669985" y="3669837"/>
                  <a:pt x="669297" y="3668901"/>
                </a:cubicBezTo>
                <a:cubicBezTo>
                  <a:pt x="668610" y="3667984"/>
                  <a:pt x="667770" y="3667207"/>
                  <a:pt x="666750" y="3666601"/>
                </a:cubicBezTo>
                <a:lnTo>
                  <a:pt x="666750" y="3641520"/>
                </a:lnTo>
                <a:cubicBezTo>
                  <a:pt x="666750" y="3639907"/>
                  <a:pt x="667095" y="3638134"/>
                  <a:pt x="667791" y="3636210"/>
                </a:cubicBezTo>
                <a:cubicBezTo>
                  <a:pt x="668503" y="3634244"/>
                  <a:pt x="669404" y="3632405"/>
                  <a:pt x="670520" y="3630631"/>
                </a:cubicBezTo>
                <a:cubicBezTo>
                  <a:pt x="671631" y="3628858"/>
                  <a:pt x="672866" y="3627259"/>
                  <a:pt x="674228" y="3625824"/>
                </a:cubicBezTo>
                <a:cubicBezTo>
                  <a:pt x="675578" y="3624413"/>
                  <a:pt x="676932" y="3623468"/>
                  <a:pt x="678257" y="3623035"/>
                </a:cubicBezTo>
                <a:cubicBezTo>
                  <a:pt x="678932" y="3622790"/>
                  <a:pt x="680179" y="3622489"/>
                  <a:pt x="681990" y="3622165"/>
                </a:cubicBezTo>
                <a:cubicBezTo>
                  <a:pt x="683805" y="3621840"/>
                  <a:pt x="685748" y="3621530"/>
                  <a:pt x="687810" y="3621219"/>
                </a:cubicBezTo>
                <a:cubicBezTo>
                  <a:pt x="689872" y="3620918"/>
                  <a:pt x="691839" y="3620636"/>
                  <a:pt x="693737" y="3620391"/>
                </a:cubicBezTo>
                <a:cubicBezTo>
                  <a:pt x="695622" y="3620119"/>
                  <a:pt x="697079" y="3619916"/>
                  <a:pt x="698099" y="3619728"/>
                </a:cubicBezTo>
                <a:cubicBezTo>
                  <a:pt x="694626" y="3617184"/>
                  <a:pt x="691909" y="3613863"/>
                  <a:pt x="689909" y="3609789"/>
                </a:cubicBezTo>
                <a:cubicBezTo>
                  <a:pt x="687917" y="3605697"/>
                  <a:pt x="686933" y="3601257"/>
                  <a:pt x="686933" y="3596450"/>
                </a:cubicBezTo>
                <a:cubicBezTo>
                  <a:pt x="686933" y="3592654"/>
                  <a:pt x="687571" y="3589065"/>
                  <a:pt x="688851" y="3585720"/>
                </a:cubicBezTo>
                <a:cubicBezTo>
                  <a:pt x="690131" y="3582376"/>
                  <a:pt x="691876" y="3579436"/>
                  <a:pt x="694045" y="3576906"/>
                </a:cubicBezTo>
                <a:cubicBezTo>
                  <a:pt x="696227" y="3574385"/>
                  <a:pt x="698762" y="3572381"/>
                  <a:pt x="701701" y="3570918"/>
                </a:cubicBezTo>
                <a:cubicBezTo>
                  <a:pt x="704627" y="3569441"/>
                  <a:pt x="707755" y="3568698"/>
                  <a:pt x="711089" y="3568698"/>
                </a:cubicBezTo>
                <a:close/>
                <a:moveTo>
                  <a:pt x="555458" y="3543298"/>
                </a:moveTo>
                <a:cubicBezTo>
                  <a:pt x="560453" y="3543298"/>
                  <a:pt x="565182" y="3544366"/>
                  <a:pt x="569589" y="3546489"/>
                </a:cubicBezTo>
                <a:cubicBezTo>
                  <a:pt x="574016" y="3548592"/>
                  <a:pt x="577893" y="3551472"/>
                  <a:pt x="581196" y="3555097"/>
                </a:cubicBezTo>
                <a:cubicBezTo>
                  <a:pt x="584523" y="3558734"/>
                  <a:pt x="587116" y="3562960"/>
                  <a:pt x="589018" y="3567768"/>
                </a:cubicBezTo>
                <a:cubicBezTo>
                  <a:pt x="590907" y="3572575"/>
                  <a:pt x="591864" y="3577734"/>
                  <a:pt x="591864" y="3583191"/>
                </a:cubicBezTo>
                <a:cubicBezTo>
                  <a:pt x="591864" y="3589980"/>
                  <a:pt x="590388" y="3596329"/>
                  <a:pt x="587437" y="3602265"/>
                </a:cubicBezTo>
                <a:cubicBezTo>
                  <a:pt x="584573" y="3608202"/>
                  <a:pt x="580486" y="3613010"/>
                  <a:pt x="575263" y="3616674"/>
                </a:cubicBezTo>
                <a:cubicBezTo>
                  <a:pt x="576806" y="3616945"/>
                  <a:pt x="578973" y="3617236"/>
                  <a:pt x="581819" y="3617628"/>
                </a:cubicBezTo>
                <a:cubicBezTo>
                  <a:pt x="584647" y="3617979"/>
                  <a:pt x="587598" y="3618385"/>
                  <a:pt x="590672" y="3618811"/>
                </a:cubicBezTo>
                <a:cubicBezTo>
                  <a:pt x="593728" y="3619264"/>
                  <a:pt x="596593" y="3619710"/>
                  <a:pt x="599260" y="3620177"/>
                </a:cubicBezTo>
                <a:cubicBezTo>
                  <a:pt x="601908" y="3620643"/>
                  <a:pt x="603847" y="3621069"/>
                  <a:pt x="605038" y="3621421"/>
                </a:cubicBezTo>
                <a:cubicBezTo>
                  <a:pt x="607014" y="3622043"/>
                  <a:pt x="609039" y="3623368"/>
                  <a:pt x="611045" y="3625336"/>
                </a:cubicBezTo>
                <a:cubicBezTo>
                  <a:pt x="613058" y="3627344"/>
                  <a:pt x="614922" y="3629636"/>
                  <a:pt x="616614" y="3632226"/>
                </a:cubicBezTo>
                <a:cubicBezTo>
                  <a:pt x="618318" y="3634836"/>
                  <a:pt x="619688" y="3637520"/>
                  <a:pt x="620719" y="3640347"/>
                </a:cubicBezTo>
                <a:cubicBezTo>
                  <a:pt x="621781" y="3643112"/>
                  <a:pt x="622300" y="3645661"/>
                  <a:pt x="622300" y="3647980"/>
                </a:cubicBezTo>
                <a:lnTo>
                  <a:pt x="622300" y="3684033"/>
                </a:lnTo>
                <a:lnTo>
                  <a:pt x="621031" y="3684904"/>
                </a:lnTo>
                <a:lnTo>
                  <a:pt x="712788" y="3776661"/>
                </a:lnTo>
                <a:lnTo>
                  <a:pt x="614363" y="3875086"/>
                </a:lnTo>
                <a:lnTo>
                  <a:pt x="515938" y="3776661"/>
                </a:lnTo>
                <a:lnTo>
                  <a:pt x="603251" y="3689348"/>
                </a:lnTo>
                <a:lnTo>
                  <a:pt x="497290" y="3689348"/>
                </a:lnTo>
                <a:cubicBezTo>
                  <a:pt x="495296" y="3689348"/>
                  <a:pt x="493802" y="3688685"/>
                  <a:pt x="492771" y="3687340"/>
                </a:cubicBezTo>
                <a:cubicBezTo>
                  <a:pt x="491740" y="3686021"/>
                  <a:pt x="490481" y="3684905"/>
                  <a:pt x="488950" y="3684033"/>
                </a:cubicBezTo>
                <a:lnTo>
                  <a:pt x="488950" y="3647980"/>
                </a:lnTo>
                <a:cubicBezTo>
                  <a:pt x="488950" y="3645661"/>
                  <a:pt x="489468" y="3643112"/>
                  <a:pt x="490512" y="3640347"/>
                </a:cubicBezTo>
                <a:cubicBezTo>
                  <a:pt x="491580" y="3637520"/>
                  <a:pt x="492932" y="3634877"/>
                  <a:pt x="494605" y="3632327"/>
                </a:cubicBezTo>
                <a:cubicBezTo>
                  <a:pt x="496272" y="3629778"/>
                  <a:pt x="498124" y="3627479"/>
                  <a:pt x="500167" y="3625417"/>
                </a:cubicBezTo>
                <a:cubicBezTo>
                  <a:pt x="502192" y="3623389"/>
                  <a:pt x="504223" y="3622030"/>
                  <a:pt x="506211" y="3621407"/>
                </a:cubicBezTo>
                <a:cubicBezTo>
                  <a:pt x="507224" y="3621056"/>
                  <a:pt x="509094" y="3620623"/>
                  <a:pt x="511811" y="3620157"/>
                </a:cubicBezTo>
                <a:cubicBezTo>
                  <a:pt x="514533" y="3619690"/>
                  <a:pt x="517447" y="3619244"/>
                  <a:pt x="520540" y="3618797"/>
                </a:cubicBezTo>
                <a:cubicBezTo>
                  <a:pt x="523633" y="3618365"/>
                  <a:pt x="526584" y="3617959"/>
                  <a:pt x="529430" y="3617607"/>
                </a:cubicBezTo>
                <a:cubicBezTo>
                  <a:pt x="532258" y="3617215"/>
                  <a:pt x="534443" y="3616925"/>
                  <a:pt x="535974" y="3616654"/>
                </a:cubicBezTo>
                <a:cubicBezTo>
                  <a:pt x="530764" y="3612996"/>
                  <a:pt x="526689" y="3608222"/>
                  <a:pt x="523689" y="3602367"/>
                </a:cubicBezTo>
                <a:cubicBezTo>
                  <a:pt x="520701" y="3596484"/>
                  <a:pt x="519225" y="3590101"/>
                  <a:pt x="519225" y="3583191"/>
                </a:cubicBezTo>
                <a:cubicBezTo>
                  <a:pt x="519225" y="3577734"/>
                  <a:pt x="520182" y="3572575"/>
                  <a:pt x="522102" y="3567768"/>
                </a:cubicBezTo>
                <a:cubicBezTo>
                  <a:pt x="524022" y="3562960"/>
                  <a:pt x="526640" y="3558734"/>
                  <a:pt x="529893" y="3555097"/>
                </a:cubicBezTo>
                <a:cubicBezTo>
                  <a:pt x="533165" y="3551472"/>
                  <a:pt x="536968" y="3548592"/>
                  <a:pt x="541376" y="3546489"/>
                </a:cubicBezTo>
                <a:cubicBezTo>
                  <a:pt x="545765" y="3544366"/>
                  <a:pt x="550457" y="3543298"/>
                  <a:pt x="555458" y="3543298"/>
                </a:cubicBezTo>
                <a:close/>
                <a:moveTo>
                  <a:pt x="963613" y="3500436"/>
                </a:moveTo>
                <a:lnTo>
                  <a:pt x="1062038" y="3598861"/>
                </a:lnTo>
                <a:lnTo>
                  <a:pt x="963613" y="3697286"/>
                </a:lnTo>
                <a:lnTo>
                  <a:pt x="865188" y="3598861"/>
                </a:lnTo>
                <a:close/>
                <a:moveTo>
                  <a:pt x="836613" y="3424236"/>
                </a:moveTo>
                <a:lnTo>
                  <a:pt x="896938" y="3484561"/>
                </a:lnTo>
                <a:lnTo>
                  <a:pt x="836613" y="3544886"/>
                </a:lnTo>
                <a:lnTo>
                  <a:pt x="776288" y="3484561"/>
                </a:lnTo>
                <a:close/>
                <a:moveTo>
                  <a:pt x="1288606" y="3371848"/>
                </a:moveTo>
                <a:cubicBezTo>
                  <a:pt x="1301924" y="3371848"/>
                  <a:pt x="1314535" y="3374728"/>
                  <a:pt x="1326289" y="3380451"/>
                </a:cubicBezTo>
                <a:cubicBezTo>
                  <a:pt x="1338093" y="3386119"/>
                  <a:pt x="1348432" y="3393884"/>
                  <a:pt x="1357240" y="3403654"/>
                </a:cubicBezTo>
                <a:cubicBezTo>
                  <a:pt x="1366113" y="3413460"/>
                  <a:pt x="1373028" y="3424851"/>
                  <a:pt x="1378098" y="3437811"/>
                </a:cubicBezTo>
                <a:cubicBezTo>
                  <a:pt x="1383136" y="3450770"/>
                  <a:pt x="1385688" y="3464677"/>
                  <a:pt x="1385688" y="3479386"/>
                </a:cubicBezTo>
                <a:cubicBezTo>
                  <a:pt x="1385688" y="3497686"/>
                  <a:pt x="1381753" y="3514801"/>
                  <a:pt x="1373884" y="3530804"/>
                </a:cubicBezTo>
                <a:cubicBezTo>
                  <a:pt x="1366245" y="3546807"/>
                  <a:pt x="1355347" y="3559767"/>
                  <a:pt x="1341419" y="3569646"/>
                </a:cubicBezTo>
                <a:cubicBezTo>
                  <a:pt x="1345535" y="3570375"/>
                  <a:pt x="1351313" y="3571158"/>
                  <a:pt x="1358903" y="3572216"/>
                </a:cubicBezTo>
                <a:cubicBezTo>
                  <a:pt x="1366443" y="3573163"/>
                  <a:pt x="1374312" y="3574257"/>
                  <a:pt x="1382510" y="3575405"/>
                </a:cubicBezTo>
                <a:cubicBezTo>
                  <a:pt x="1390660" y="3576626"/>
                  <a:pt x="1398298" y="3577829"/>
                  <a:pt x="1405410" y="3579087"/>
                </a:cubicBezTo>
                <a:cubicBezTo>
                  <a:pt x="1412473" y="3580345"/>
                  <a:pt x="1417642" y="3581493"/>
                  <a:pt x="1420820" y="3582441"/>
                </a:cubicBezTo>
                <a:cubicBezTo>
                  <a:pt x="1426088" y="3584118"/>
                  <a:pt x="1431488" y="3587690"/>
                  <a:pt x="1436838" y="3592994"/>
                </a:cubicBezTo>
                <a:cubicBezTo>
                  <a:pt x="1442205" y="3598408"/>
                  <a:pt x="1447177" y="3604586"/>
                  <a:pt x="1451688" y="3611567"/>
                </a:cubicBezTo>
                <a:cubicBezTo>
                  <a:pt x="1456232" y="3618603"/>
                  <a:pt x="1459886" y="3625839"/>
                  <a:pt x="1462636" y="3633458"/>
                </a:cubicBezTo>
                <a:cubicBezTo>
                  <a:pt x="1465467" y="3640913"/>
                  <a:pt x="1466850" y="3647784"/>
                  <a:pt x="1466850" y="3654036"/>
                </a:cubicBezTo>
                <a:lnTo>
                  <a:pt x="1466850" y="3751222"/>
                </a:lnTo>
                <a:cubicBezTo>
                  <a:pt x="1465336" y="3751951"/>
                  <a:pt x="1463673" y="3753063"/>
                  <a:pt x="1461780" y="3754740"/>
                </a:cubicBezTo>
                <a:cubicBezTo>
                  <a:pt x="1459886" y="3756471"/>
                  <a:pt x="1457845" y="3758039"/>
                  <a:pt x="1455655" y="3759679"/>
                </a:cubicBezTo>
                <a:cubicBezTo>
                  <a:pt x="1453433" y="3761247"/>
                  <a:pt x="1451342" y="3762668"/>
                  <a:pt x="1449399" y="3763817"/>
                </a:cubicBezTo>
                <a:cubicBezTo>
                  <a:pt x="1447407" y="3765020"/>
                  <a:pt x="1445761" y="3765548"/>
                  <a:pt x="1444428" y="3765548"/>
                </a:cubicBezTo>
                <a:lnTo>
                  <a:pt x="1133492" y="3765548"/>
                </a:lnTo>
                <a:cubicBezTo>
                  <a:pt x="1128174" y="3765548"/>
                  <a:pt x="1124190" y="3763762"/>
                  <a:pt x="1121441" y="3760135"/>
                </a:cubicBezTo>
                <a:cubicBezTo>
                  <a:pt x="1118692" y="3756581"/>
                  <a:pt x="1115333" y="3753573"/>
                  <a:pt x="1111250" y="3751222"/>
                </a:cubicBezTo>
                <a:lnTo>
                  <a:pt x="1111250" y="3654036"/>
                </a:lnTo>
                <a:cubicBezTo>
                  <a:pt x="1111250" y="3647784"/>
                  <a:pt x="1112633" y="3640913"/>
                  <a:pt x="1115415" y="3633458"/>
                </a:cubicBezTo>
                <a:cubicBezTo>
                  <a:pt x="1118263" y="3625839"/>
                  <a:pt x="1121869" y="3618712"/>
                  <a:pt x="1126330" y="3611841"/>
                </a:cubicBezTo>
                <a:cubicBezTo>
                  <a:pt x="1130775" y="3604969"/>
                  <a:pt x="1135714" y="3598772"/>
                  <a:pt x="1141163" y="3593213"/>
                </a:cubicBezTo>
                <a:cubicBezTo>
                  <a:pt x="1146563" y="3587745"/>
                  <a:pt x="1151980" y="3584081"/>
                  <a:pt x="1157281" y="3582404"/>
                </a:cubicBezTo>
                <a:cubicBezTo>
                  <a:pt x="1159981" y="3581457"/>
                  <a:pt x="1164969" y="3580290"/>
                  <a:pt x="1172213" y="3579032"/>
                </a:cubicBezTo>
                <a:cubicBezTo>
                  <a:pt x="1179473" y="3577775"/>
                  <a:pt x="1187243" y="3576572"/>
                  <a:pt x="1195491" y="3575369"/>
                </a:cubicBezTo>
                <a:cubicBezTo>
                  <a:pt x="1203739" y="3574202"/>
                  <a:pt x="1211608" y="3573109"/>
                  <a:pt x="1219198" y="3572161"/>
                </a:cubicBezTo>
                <a:cubicBezTo>
                  <a:pt x="1226738" y="3571104"/>
                  <a:pt x="1232566" y="3570320"/>
                  <a:pt x="1236649" y="3569591"/>
                </a:cubicBezTo>
                <a:cubicBezTo>
                  <a:pt x="1222754" y="3559730"/>
                  <a:pt x="1211888" y="3546862"/>
                  <a:pt x="1203887" y="3531078"/>
                </a:cubicBezTo>
                <a:cubicBezTo>
                  <a:pt x="1195919" y="3515220"/>
                  <a:pt x="1191985" y="3498014"/>
                  <a:pt x="1191985" y="3479386"/>
                </a:cubicBezTo>
                <a:cubicBezTo>
                  <a:pt x="1191985" y="3464677"/>
                  <a:pt x="1194536" y="3450770"/>
                  <a:pt x="1199656" y="3437811"/>
                </a:cubicBezTo>
                <a:cubicBezTo>
                  <a:pt x="1204776" y="3424851"/>
                  <a:pt x="1211757" y="3413460"/>
                  <a:pt x="1220433" y="3403654"/>
                </a:cubicBezTo>
                <a:cubicBezTo>
                  <a:pt x="1229158" y="3393884"/>
                  <a:pt x="1239299" y="3386119"/>
                  <a:pt x="1251054" y="3380451"/>
                </a:cubicBezTo>
                <a:cubicBezTo>
                  <a:pt x="1262759" y="3374728"/>
                  <a:pt x="1275271" y="3371848"/>
                  <a:pt x="1288606" y="3371848"/>
                </a:cubicBezTo>
                <a:close/>
                <a:moveTo>
                  <a:pt x="1077913" y="3367086"/>
                </a:moveTo>
                <a:lnTo>
                  <a:pt x="1138238" y="3427411"/>
                </a:lnTo>
                <a:lnTo>
                  <a:pt x="1077913" y="3487736"/>
                </a:lnTo>
                <a:lnTo>
                  <a:pt x="1017588" y="3427411"/>
                </a:lnTo>
                <a:close/>
                <a:moveTo>
                  <a:pt x="625229" y="3289298"/>
                </a:moveTo>
                <a:cubicBezTo>
                  <a:pt x="632601" y="3289298"/>
                  <a:pt x="639582" y="3290877"/>
                  <a:pt x="646089" y="3294016"/>
                </a:cubicBezTo>
                <a:cubicBezTo>
                  <a:pt x="652624" y="3297124"/>
                  <a:pt x="658347" y="3301382"/>
                  <a:pt x="663223" y="3306740"/>
                </a:cubicBezTo>
                <a:cubicBezTo>
                  <a:pt x="668135" y="3312117"/>
                  <a:pt x="671962" y="3318364"/>
                  <a:pt x="674769" y="3325471"/>
                </a:cubicBezTo>
                <a:cubicBezTo>
                  <a:pt x="677558" y="3332578"/>
                  <a:pt x="678971" y="3340204"/>
                  <a:pt x="678971" y="3348270"/>
                </a:cubicBezTo>
                <a:cubicBezTo>
                  <a:pt x="678971" y="3358306"/>
                  <a:pt x="676792" y="3367691"/>
                  <a:pt x="672436" y="3376467"/>
                </a:cubicBezTo>
                <a:cubicBezTo>
                  <a:pt x="668208" y="3385243"/>
                  <a:pt x="662175" y="3392350"/>
                  <a:pt x="654465" y="3397768"/>
                </a:cubicBezTo>
                <a:cubicBezTo>
                  <a:pt x="656743" y="3398167"/>
                  <a:pt x="659942" y="3398597"/>
                  <a:pt x="664143" y="3399177"/>
                </a:cubicBezTo>
                <a:cubicBezTo>
                  <a:pt x="668317" y="3399697"/>
                  <a:pt x="672673" y="3400296"/>
                  <a:pt x="677212" y="3400926"/>
                </a:cubicBezTo>
                <a:cubicBezTo>
                  <a:pt x="681723" y="3401596"/>
                  <a:pt x="685951" y="3402255"/>
                  <a:pt x="689888" y="3402945"/>
                </a:cubicBezTo>
                <a:cubicBezTo>
                  <a:pt x="693798" y="3403635"/>
                  <a:pt x="696660" y="3404265"/>
                  <a:pt x="698419" y="3404784"/>
                </a:cubicBezTo>
                <a:cubicBezTo>
                  <a:pt x="701335" y="3405704"/>
                  <a:pt x="704324" y="3407663"/>
                  <a:pt x="707286" y="3410572"/>
                </a:cubicBezTo>
                <a:cubicBezTo>
                  <a:pt x="710257" y="3413540"/>
                  <a:pt x="713009" y="3416929"/>
                  <a:pt x="715506" y="3420757"/>
                </a:cubicBezTo>
                <a:cubicBezTo>
                  <a:pt x="718022" y="3424615"/>
                  <a:pt x="720045" y="3428583"/>
                  <a:pt x="721567" y="3432761"/>
                </a:cubicBezTo>
                <a:cubicBezTo>
                  <a:pt x="723134" y="3436849"/>
                  <a:pt x="723900" y="3440618"/>
                  <a:pt x="723900" y="3444046"/>
                </a:cubicBezTo>
                <a:lnTo>
                  <a:pt x="723900" y="3497341"/>
                </a:lnTo>
                <a:cubicBezTo>
                  <a:pt x="723061" y="3497741"/>
                  <a:pt x="722141" y="3498351"/>
                  <a:pt x="721093" y="3499271"/>
                </a:cubicBezTo>
                <a:cubicBezTo>
                  <a:pt x="720045" y="3500220"/>
                  <a:pt x="718915" y="3501080"/>
                  <a:pt x="717703" y="3501979"/>
                </a:cubicBezTo>
                <a:cubicBezTo>
                  <a:pt x="716472" y="3502839"/>
                  <a:pt x="715315" y="3503618"/>
                  <a:pt x="714240" y="3504248"/>
                </a:cubicBezTo>
                <a:cubicBezTo>
                  <a:pt x="713137" y="3504908"/>
                  <a:pt x="712225" y="3505198"/>
                  <a:pt x="711487" y="3505198"/>
                </a:cubicBezTo>
                <a:lnTo>
                  <a:pt x="539362" y="3505198"/>
                </a:lnTo>
                <a:cubicBezTo>
                  <a:pt x="536418" y="3505198"/>
                  <a:pt x="534213" y="3504218"/>
                  <a:pt x="532691" y="3502229"/>
                </a:cubicBezTo>
                <a:cubicBezTo>
                  <a:pt x="531169" y="3500280"/>
                  <a:pt x="529310" y="3498631"/>
                  <a:pt x="527050" y="3497341"/>
                </a:cubicBezTo>
                <a:lnTo>
                  <a:pt x="527050" y="3444046"/>
                </a:lnTo>
                <a:cubicBezTo>
                  <a:pt x="527050" y="3440618"/>
                  <a:pt x="527815" y="3436849"/>
                  <a:pt x="529355" y="3432761"/>
                </a:cubicBezTo>
                <a:cubicBezTo>
                  <a:pt x="530932" y="3428583"/>
                  <a:pt x="532928" y="3424675"/>
                  <a:pt x="535398" y="3420907"/>
                </a:cubicBezTo>
                <a:cubicBezTo>
                  <a:pt x="537858" y="3417139"/>
                  <a:pt x="540592" y="3413740"/>
                  <a:pt x="543609" y="3410692"/>
                </a:cubicBezTo>
                <a:cubicBezTo>
                  <a:pt x="546598" y="3407693"/>
                  <a:pt x="549596" y="3405684"/>
                  <a:pt x="552531" y="3404764"/>
                </a:cubicBezTo>
                <a:cubicBezTo>
                  <a:pt x="554025" y="3404245"/>
                  <a:pt x="556787" y="3403605"/>
                  <a:pt x="560797" y="3402915"/>
                </a:cubicBezTo>
                <a:cubicBezTo>
                  <a:pt x="564816" y="3402225"/>
                  <a:pt x="569117" y="3401566"/>
                  <a:pt x="573683" y="3400906"/>
                </a:cubicBezTo>
                <a:cubicBezTo>
                  <a:pt x="578249" y="3400266"/>
                  <a:pt x="582605" y="3399667"/>
                  <a:pt x="586806" y="3399147"/>
                </a:cubicBezTo>
                <a:cubicBezTo>
                  <a:pt x="590980" y="3398567"/>
                  <a:pt x="594207" y="3398137"/>
                  <a:pt x="596467" y="3397738"/>
                </a:cubicBezTo>
                <a:cubicBezTo>
                  <a:pt x="588775" y="3392330"/>
                  <a:pt x="582760" y="3385273"/>
                  <a:pt x="578331" y="3376617"/>
                </a:cubicBezTo>
                <a:cubicBezTo>
                  <a:pt x="573920" y="3367921"/>
                  <a:pt x="571742" y="3358486"/>
                  <a:pt x="571742" y="3348270"/>
                </a:cubicBezTo>
                <a:cubicBezTo>
                  <a:pt x="571742" y="3340204"/>
                  <a:pt x="573155" y="3332578"/>
                  <a:pt x="575989" y="3325471"/>
                </a:cubicBezTo>
                <a:cubicBezTo>
                  <a:pt x="578823" y="3318364"/>
                  <a:pt x="582687" y="3312117"/>
                  <a:pt x="587490" y="3306740"/>
                </a:cubicBezTo>
                <a:cubicBezTo>
                  <a:pt x="592320" y="3301382"/>
                  <a:pt x="597934" y="3297124"/>
                  <a:pt x="604441" y="3294016"/>
                </a:cubicBezTo>
                <a:cubicBezTo>
                  <a:pt x="610921" y="3290877"/>
                  <a:pt x="617847" y="3289298"/>
                  <a:pt x="625229" y="3289298"/>
                </a:cubicBezTo>
                <a:close/>
                <a:moveTo>
                  <a:pt x="1260309" y="3200398"/>
                </a:moveTo>
                <a:cubicBezTo>
                  <a:pt x="1265303" y="3200398"/>
                  <a:pt x="1270032" y="3201466"/>
                  <a:pt x="1274440" y="3203589"/>
                </a:cubicBezTo>
                <a:cubicBezTo>
                  <a:pt x="1278866" y="3205692"/>
                  <a:pt x="1282743" y="3208572"/>
                  <a:pt x="1286046" y="3212197"/>
                </a:cubicBezTo>
                <a:cubicBezTo>
                  <a:pt x="1289374" y="3215834"/>
                  <a:pt x="1291967" y="3220060"/>
                  <a:pt x="1293868" y="3224868"/>
                </a:cubicBezTo>
                <a:cubicBezTo>
                  <a:pt x="1295757" y="3229675"/>
                  <a:pt x="1296714" y="3234834"/>
                  <a:pt x="1296714" y="3240291"/>
                </a:cubicBezTo>
                <a:cubicBezTo>
                  <a:pt x="1296714" y="3247080"/>
                  <a:pt x="1295239" y="3253429"/>
                  <a:pt x="1292288" y="3259365"/>
                </a:cubicBezTo>
                <a:cubicBezTo>
                  <a:pt x="1289423" y="3265302"/>
                  <a:pt x="1285336" y="3270110"/>
                  <a:pt x="1280114" y="3273774"/>
                </a:cubicBezTo>
                <a:cubicBezTo>
                  <a:pt x="1281657" y="3274045"/>
                  <a:pt x="1283824" y="3274336"/>
                  <a:pt x="1286670" y="3274728"/>
                </a:cubicBezTo>
                <a:cubicBezTo>
                  <a:pt x="1289497" y="3275079"/>
                  <a:pt x="1292448" y="3275485"/>
                  <a:pt x="1295523" y="3275911"/>
                </a:cubicBezTo>
                <a:cubicBezTo>
                  <a:pt x="1298579" y="3276364"/>
                  <a:pt x="1301443" y="3276810"/>
                  <a:pt x="1304110" y="3277277"/>
                </a:cubicBezTo>
                <a:cubicBezTo>
                  <a:pt x="1306759" y="3277743"/>
                  <a:pt x="1308697" y="3278169"/>
                  <a:pt x="1309889" y="3278521"/>
                </a:cubicBezTo>
                <a:cubicBezTo>
                  <a:pt x="1311864" y="3279143"/>
                  <a:pt x="1313889" y="3280468"/>
                  <a:pt x="1315896" y="3282436"/>
                </a:cubicBezTo>
                <a:cubicBezTo>
                  <a:pt x="1317908" y="3284444"/>
                  <a:pt x="1319773" y="3286736"/>
                  <a:pt x="1321464" y="3289326"/>
                </a:cubicBezTo>
                <a:cubicBezTo>
                  <a:pt x="1323168" y="3291936"/>
                  <a:pt x="1324539" y="3294620"/>
                  <a:pt x="1325570" y="3297447"/>
                </a:cubicBezTo>
                <a:cubicBezTo>
                  <a:pt x="1326632" y="3300212"/>
                  <a:pt x="1327150" y="3302761"/>
                  <a:pt x="1327150" y="3305080"/>
                </a:cubicBezTo>
                <a:lnTo>
                  <a:pt x="1327150" y="3341133"/>
                </a:lnTo>
                <a:cubicBezTo>
                  <a:pt x="1326582" y="3341404"/>
                  <a:pt x="1325959" y="3341816"/>
                  <a:pt x="1325249" y="3342438"/>
                </a:cubicBezTo>
                <a:cubicBezTo>
                  <a:pt x="1324539" y="3343080"/>
                  <a:pt x="1323773" y="3343662"/>
                  <a:pt x="1322952" y="3344271"/>
                </a:cubicBezTo>
                <a:cubicBezTo>
                  <a:pt x="1322119" y="3344852"/>
                  <a:pt x="1321335" y="3345379"/>
                  <a:pt x="1320606" y="3345805"/>
                </a:cubicBezTo>
                <a:cubicBezTo>
                  <a:pt x="1319859" y="3346252"/>
                  <a:pt x="1319242" y="3346448"/>
                  <a:pt x="1318742" y="3346448"/>
                </a:cubicBezTo>
                <a:lnTo>
                  <a:pt x="1202141" y="3346448"/>
                </a:lnTo>
                <a:cubicBezTo>
                  <a:pt x="1200147" y="3346448"/>
                  <a:pt x="1198653" y="3345785"/>
                  <a:pt x="1197622" y="3344440"/>
                </a:cubicBezTo>
                <a:cubicBezTo>
                  <a:pt x="1196591" y="3343121"/>
                  <a:pt x="1195331" y="3342005"/>
                  <a:pt x="1193800" y="3341133"/>
                </a:cubicBezTo>
                <a:lnTo>
                  <a:pt x="1193800" y="3305080"/>
                </a:lnTo>
                <a:cubicBezTo>
                  <a:pt x="1193800" y="3302761"/>
                  <a:pt x="1194319" y="3300212"/>
                  <a:pt x="1195362" y="3297447"/>
                </a:cubicBezTo>
                <a:cubicBezTo>
                  <a:pt x="1196430" y="3294620"/>
                  <a:pt x="1197782" y="3291977"/>
                  <a:pt x="1199455" y="3289427"/>
                </a:cubicBezTo>
                <a:cubicBezTo>
                  <a:pt x="1201122" y="3286878"/>
                  <a:pt x="1202974" y="3284579"/>
                  <a:pt x="1205018" y="3282517"/>
                </a:cubicBezTo>
                <a:cubicBezTo>
                  <a:pt x="1207043" y="3280489"/>
                  <a:pt x="1209074" y="3279130"/>
                  <a:pt x="1211062" y="3278507"/>
                </a:cubicBezTo>
                <a:cubicBezTo>
                  <a:pt x="1212074" y="3278156"/>
                  <a:pt x="1213945" y="3277723"/>
                  <a:pt x="1216661" y="3277257"/>
                </a:cubicBezTo>
                <a:cubicBezTo>
                  <a:pt x="1219384" y="3276790"/>
                  <a:pt x="1222298" y="3276344"/>
                  <a:pt x="1225391" y="3275897"/>
                </a:cubicBezTo>
                <a:cubicBezTo>
                  <a:pt x="1228484" y="3275465"/>
                  <a:pt x="1231435" y="3275059"/>
                  <a:pt x="1234281" y="3274707"/>
                </a:cubicBezTo>
                <a:cubicBezTo>
                  <a:pt x="1237108" y="3274315"/>
                  <a:pt x="1239294" y="3274025"/>
                  <a:pt x="1240825" y="3273754"/>
                </a:cubicBezTo>
                <a:cubicBezTo>
                  <a:pt x="1235614" y="3270096"/>
                  <a:pt x="1231540" y="3265322"/>
                  <a:pt x="1228539" y="3259467"/>
                </a:cubicBezTo>
                <a:cubicBezTo>
                  <a:pt x="1225551" y="3253584"/>
                  <a:pt x="1224076" y="3247201"/>
                  <a:pt x="1224076" y="3240291"/>
                </a:cubicBezTo>
                <a:cubicBezTo>
                  <a:pt x="1224076" y="3234834"/>
                  <a:pt x="1225033" y="3229675"/>
                  <a:pt x="1226953" y="3224868"/>
                </a:cubicBezTo>
                <a:cubicBezTo>
                  <a:pt x="1228873" y="3220060"/>
                  <a:pt x="1231490" y="3215834"/>
                  <a:pt x="1234744" y="3212197"/>
                </a:cubicBezTo>
                <a:cubicBezTo>
                  <a:pt x="1238016" y="3208572"/>
                  <a:pt x="1241819" y="3205692"/>
                  <a:pt x="1246227" y="3203589"/>
                </a:cubicBezTo>
                <a:cubicBezTo>
                  <a:pt x="1250616" y="3201466"/>
                  <a:pt x="1255308" y="3200398"/>
                  <a:pt x="1260309" y="3200398"/>
                </a:cubicBezTo>
                <a:close/>
                <a:moveTo>
                  <a:pt x="849313" y="3151186"/>
                </a:moveTo>
                <a:lnTo>
                  <a:pt x="947738" y="3249611"/>
                </a:lnTo>
                <a:lnTo>
                  <a:pt x="849313" y="3348036"/>
                </a:lnTo>
                <a:lnTo>
                  <a:pt x="750888" y="3249611"/>
                </a:lnTo>
                <a:close/>
                <a:moveTo>
                  <a:pt x="1050679" y="3111498"/>
                </a:moveTo>
                <a:cubicBezTo>
                  <a:pt x="1058052" y="3111498"/>
                  <a:pt x="1065033" y="3113077"/>
                  <a:pt x="1071540" y="3116216"/>
                </a:cubicBezTo>
                <a:cubicBezTo>
                  <a:pt x="1078074" y="3119324"/>
                  <a:pt x="1083797" y="3123582"/>
                  <a:pt x="1088673" y="3128940"/>
                </a:cubicBezTo>
                <a:cubicBezTo>
                  <a:pt x="1093585" y="3134317"/>
                  <a:pt x="1097413" y="3140564"/>
                  <a:pt x="1100220" y="3147671"/>
                </a:cubicBezTo>
                <a:cubicBezTo>
                  <a:pt x="1103008" y="3154778"/>
                  <a:pt x="1104421" y="3162404"/>
                  <a:pt x="1104421" y="3170470"/>
                </a:cubicBezTo>
                <a:cubicBezTo>
                  <a:pt x="1104421" y="3180506"/>
                  <a:pt x="1102243" y="3189891"/>
                  <a:pt x="1097887" y="3198667"/>
                </a:cubicBezTo>
                <a:cubicBezTo>
                  <a:pt x="1093658" y="3207443"/>
                  <a:pt x="1087625" y="3214550"/>
                  <a:pt x="1079915" y="3219968"/>
                </a:cubicBezTo>
                <a:cubicBezTo>
                  <a:pt x="1082193" y="3220367"/>
                  <a:pt x="1085392" y="3220797"/>
                  <a:pt x="1089594" y="3221377"/>
                </a:cubicBezTo>
                <a:cubicBezTo>
                  <a:pt x="1093767" y="3221897"/>
                  <a:pt x="1098124" y="3222496"/>
                  <a:pt x="1102662" y="3223126"/>
                </a:cubicBezTo>
                <a:cubicBezTo>
                  <a:pt x="1107173" y="3223796"/>
                  <a:pt x="1111402" y="3224455"/>
                  <a:pt x="1115339" y="3225145"/>
                </a:cubicBezTo>
                <a:cubicBezTo>
                  <a:pt x="1119249" y="3225835"/>
                  <a:pt x="1122110" y="3226465"/>
                  <a:pt x="1123869" y="3226984"/>
                </a:cubicBezTo>
                <a:cubicBezTo>
                  <a:pt x="1126785" y="3227904"/>
                  <a:pt x="1129775" y="3229863"/>
                  <a:pt x="1132736" y="3232772"/>
                </a:cubicBezTo>
                <a:cubicBezTo>
                  <a:pt x="1135707" y="3235740"/>
                  <a:pt x="1138460" y="3239129"/>
                  <a:pt x="1140957" y="3242957"/>
                </a:cubicBezTo>
                <a:cubicBezTo>
                  <a:pt x="1143472" y="3246815"/>
                  <a:pt x="1145495" y="3250783"/>
                  <a:pt x="1147017" y="3254961"/>
                </a:cubicBezTo>
                <a:cubicBezTo>
                  <a:pt x="1148585" y="3259049"/>
                  <a:pt x="1149350" y="3262818"/>
                  <a:pt x="1149350" y="3266246"/>
                </a:cubicBezTo>
                <a:lnTo>
                  <a:pt x="1149350" y="3319541"/>
                </a:lnTo>
                <a:cubicBezTo>
                  <a:pt x="1148512" y="3319941"/>
                  <a:pt x="1147591" y="3320551"/>
                  <a:pt x="1146543" y="3321471"/>
                </a:cubicBezTo>
                <a:cubicBezTo>
                  <a:pt x="1145495" y="3322420"/>
                  <a:pt x="1144365" y="3323280"/>
                  <a:pt x="1143153" y="3324179"/>
                </a:cubicBezTo>
                <a:cubicBezTo>
                  <a:pt x="1141923" y="3325039"/>
                  <a:pt x="1140765" y="3325818"/>
                  <a:pt x="1139690" y="3326448"/>
                </a:cubicBezTo>
                <a:cubicBezTo>
                  <a:pt x="1138587" y="3327108"/>
                  <a:pt x="1137676" y="3327398"/>
                  <a:pt x="1136938" y="3327398"/>
                </a:cubicBezTo>
                <a:lnTo>
                  <a:pt x="964812" y="3327398"/>
                </a:lnTo>
                <a:cubicBezTo>
                  <a:pt x="961868" y="3327398"/>
                  <a:pt x="959663" y="3326418"/>
                  <a:pt x="958141" y="3324429"/>
                </a:cubicBezTo>
                <a:cubicBezTo>
                  <a:pt x="956619" y="3322480"/>
                  <a:pt x="954760" y="3320831"/>
                  <a:pt x="952500" y="3319541"/>
                </a:cubicBezTo>
                <a:lnTo>
                  <a:pt x="952500" y="3266246"/>
                </a:lnTo>
                <a:cubicBezTo>
                  <a:pt x="952500" y="3262818"/>
                  <a:pt x="953265" y="3259049"/>
                  <a:pt x="954805" y="3254961"/>
                </a:cubicBezTo>
                <a:cubicBezTo>
                  <a:pt x="956382" y="3250783"/>
                  <a:pt x="958378" y="3246875"/>
                  <a:pt x="960848" y="3243107"/>
                </a:cubicBezTo>
                <a:cubicBezTo>
                  <a:pt x="963308" y="3239339"/>
                  <a:pt x="966042" y="3235940"/>
                  <a:pt x="969059" y="3232892"/>
                </a:cubicBezTo>
                <a:cubicBezTo>
                  <a:pt x="972048" y="3229893"/>
                  <a:pt x="975046" y="3227884"/>
                  <a:pt x="977981" y="3226964"/>
                </a:cubicBezTo>
                <a:cubicBezTo>
                  <a:pt x="979475" y="3226445"/>
                  <a:pt x="982237" y="3225805"/>
                  <a:pt x="986247" y="3225115"/>
                </a:cubicBezTo>
                <a:cubicBezTo>
                  <a:pt x="990266" y="3224425"/>
                  <a:pt x="994568" y="3223766"/>
                  <a:pt x="999134" y="3223106"/>
                </a:cubicBezTo>
                <a:cubicBezTo>
                  <a:pt x="1003699" y="3222466"/>
                  <a:pt x="1008056" y="3221867"/>
                  <a:pt x="1012257" y="3221347"/>
                </a:cubicBezTo>
                <a:cubicBezTo>
                  <a:pt x="1016431" y="3220767"/>
                  <a:pt x="1019657" y="3220337"/>
                  <a:pt x="1021917" y="3219938"/>
                </a:cubicBezTo>
                <a:cubicBezTo>
                  <a:pt x="1014225" y="3214530"/>
                  <a:pt x="1008211" y="3207473"/>
                  <a:pt x="1003781" y="3198817"/>
                </a:cubicBezTo>
                <a:cubicBezTo>
                  <a:pt x="999371" y="3190121"/>
                  <a:pt x="997192" y="3180686"/>
                  <a:pt x="997192" y="3170470"/>
                </a:cubicBezTo>
                <a:cubicBezTo>
                  <a:pt x="997192" y="3162404"/>
                  <a:pt x="998605" y="3154778"/>
                  <a:pt x="1001439" y="3147671"/>
                </a:cubicBezTo>
                <a:cubicBezTo>
                  <a:pt x="1004274" y="3140564"/>
                  <a:pt x="1008138" y="3134317"/>
                  <a:pt x="1012940" y="3128940"/>
                </a:cubicBezTo>
                <a:cubicBezTo>
                  <a:pt x="1017771" y="3123582"/>
                  <a:pt x="1023384" y="3119324"/>
                  <a:pt x="1029891" y="3116216"/>
                </a:cubicBezTo>
                <a:cubicBezTo>
                  <a:pt x="1036371" y="3113077"/>
                  <a:pt x="1043297" y="3111498"/>
                  <a:pt x="1050679" y="3111498"/>
                </a:cubicBezTo>
                <a:close/>
                <a:moveTo>
                  <a:pt x="1022239" y="2654298"/>
                </a:moveTo>
                <a:cubicBezTo>
                  <a:pt x="1025569" y="2654298"/>
                  <a:pt x="1028721" y="2655041"/>
                  <a:pt x="1031660" y="2656518"/>
                </a:cubicBezTo>
                <a:cubicBezTo>
                  <a:pt x="1034611" y="2657981"/>
                  <a:pt x="1037196" y="2659985"/>
                  <a:pt x="1039398" y="2662506"/>
                </a:cubicBezTo>
                <a:cubicBezTo>
                  <a:pt x="1041616" y="2665036"/>
                  <a:pt x="1043345" y="2667976"/>
                  <a:pt x="1044612" y="2671320"/>
                </a:cubicBezTo>
                <a:cubicBezTo>
                  <a:pt x="1045872" y="2674665"/>
                  <a:pt x="1046510" y="2678254"/>
                  <a:pt x="1046510" y="2682050"/>
                </a:cubicBezTo>
                <a:cubicBezTo>
                  <a:pt x="1046510" y="2686772"/>
                  <a:pt x="1045526" y="2691189"/>
                  <a:pt x="1043559" y="2695319"/>
                </a:cubicBezTo>
                <a:cubicBezTo>
                  <a:pt x="1041649" y="2699449"/>
                  <a:pt x="1038924" y="2702793"/>
                  <a:pt x="1035442" y="2705342"/>
                </a:cubicBezTo>
                <a:cubicBezTo>
                  <a:pt x="1036471" y="2705530"/>
                  <a:pt x="1037916" y="2705733"/>
                  <a:pt x="1039813" y="2706006"/>
                </a:cubicBezTo>
                <a:cubicBezTo>
                  <a:pt x="1041698" y="2706250"/>
                  <a:pt x="1043666" y="2706532"/>
                  <a:pt x="1045715" y="2706829"/>
                </a:cubicBezTo>
                <a:cubicBezTo>
                  <a:pt x="1047753" y="2707144"/>
                  <a:pt x="1049662" y="2707454"/>
                  <a:pt x="1051440" y="2707779"/>
                </a:cubicBezTo>
                <a:cubicBezTo>
                  <a:pt x="1053206" y="2708103"/>
                  <a:pt x="1054498" y="2708400"/>
                  <a:pt x="1055293" y="2708644"/>
                </a:cubicBezTo>
                <a:cubicBezTo>
                  <a:pt x="1056610" y="2709077"/>
                  <a:pt x="1057960" y="2709999"/>
                  <a:pt x="1059297" y="2711368"/>
                </a:cubicBezTo>
                <a:cubicBezTo>
                  <a:pt x="1060639" y="2712765"/>
                  <a:pt x="1061882" y="2714359"/>
                  <a:pt x="1063010" y="2716161"/>
                </a:cubicBezTo>
                <a:cubicBezTo>
                  <a:pt x="1064146" y="2717976"/>
                  <a:pt x="1065059" y="2719844"/>
                  <a:pt x="1065747" y="2721810"/>
                </a:cubicBezTo>
                <a:cubicBezTo>
                  <a:pt x="1066455" y="2723734"/>
                  <a:pt x="1066800" y="2725507"/>
                  <a:pt x="1066800" y="2727120"/>
                </a:cubicBezTo>
                <a:lnTo>
                  <a:pt x="1066800" y="2752201"/>
                </a:lnTo>
                <a:cubicBezTo>
                  <a:pt x="1066422" y="2752389"/>
                  <a:pt x="1066006" y="2752676"/>
                  <a:pt x="1065533" y="2753108"/>
                </a:cubicBezTo>
                <a:cubicBezTo>
                  <a:pt x="1065059" y="2753555"/>
                  <a:pt x="1064549" y="2753960"/>
                  <a:pt x="1064002" y="2754383"/>
                </a:cubicBezTo>
                <a:cubicBezTo>
                  <a:pt x="1063446" y="2754788"/>
                  <a:pt x="1062923" y="2755155"/>
                  <a:pt x="1062438" y="2755451"/>
                </a:cubicBezTo>
                <a:cubicBezTo>
                  <a:pt x="1061940" y="2755761"/>
                  <a:pt x="1061528" y="2755898"/>
                  <a:pt x="1061195" y="2755898"/>
                </a:cubicBezTo>
                <a:lnTo>
                  <a:pt x="983460" y="2755898"/>
                </a:lnTo>
                <a:cubicBezTo>
                  <a:pt x="982131" y="2755898"/>
                  <a:pt x="981135" y="2755437"/>
                  <a:pt x="980447" y="2754501"/>
                </a:cubicBezTo>
                <a:cubicBezTo>
                  <a:pt x="979760" y="2753584"/>
                  <a:pt x="978920" y="2752807"/>
                  <a:pt x="977900" y="2752201"/>
                </a:cubicBezTo>
                <a:lnTo>
                  <a:pt x="977900" y="2727120"/>
                </a:lnTo>
                <a:cubicBezTo>
                  <a:pt x="977900" y="2725507"/>
                  <a:pt x="978245" y="2723734"/>
                  <a:pt x="978941" y="2721810"/>
                </a:cubicBezTo>
                <a:cubicBezTo>
                  <a:pt x="979653" y="2719844"/>
                  <a:pt x="980554" y="2718005"/>
                  <a:pt x="981670" y="2716231"/>
                </a:cubicBezTo>
                <a:cubicBezTo>
                  <a:pt x="982781" y="2714458"/>
                  <a:pt x="984016" y="2712859"/>
                  <a:pt x="985379" y="2711424"/>
                </a:cubicBezTo>
                <a:cubicBezTo>
                  <a:pt x="986729" y="2710013"/>
                  <a:pt x="988083" y="2709068"/>
                  <a:pt x="989408" y="2708635"/>
                </a:cubicBezTo>
                <a:cubicBezTo>
                  <a:pt x="990083" y="2708390"/>
                  <a:pt x="991330" y="2708089"/>
                  <a:pt x="993141" y="2707765"/>
                </a:cubicBezTo>
                <a:cubicBezTo>
                  <a:pt x="994956" y="2707440"/>
                  <a:pt x="996899" y="2707130"/>
                  <a:pt x="998960" y="2706819"/>
                </a:cubicBezTo>
                <a:cubicBezTo>
                  <a:pt x="1001022" y="2706518"/>
                  <a:pt x="1002990" y="2706236"/>
                  <a:pt x="1004887" y="2705991"/>
                </a:cubicBezTo>
                <a:cubicBezTo>
                  <a:pt x="1006772" y="2705719"/>
                  <a:pt x="1008229" y="2705516"/>
                  <a:pt x="1009250" y="2705328"/>
                </a:cubicBezTo>
                <a:cubicBezTo>
                  <a:pt x="1005776" y="2702784"/>
                  <a:pt x="1003060" y="2699463"/>
                  <a:pt x="1001060" y="2695389"/>
                </a:cubicBezTo>
                <a:cubicBezTo>
                  <a:pt x="999068" y="2691297"/>
                  <a:pt x="998084" y="2686857"/>
                  <a:pt x="998084" y="2682050"/>
                </a:cubicBezTo>
                <a:cubicBezTo>
                  <a:pt x="998084" y="2678254"/>
                  <a:pt x="998722" y="2674665"/>
                  <a:pt x="1000002" y="2671320"/>
                </a:cubicBezTo>
                <a:cubicBezTo>
                  <a:pt x="1001282" y="2667976"/>
                  <a:pt x="1003027" y="2665036"/>
                  <a:pt x="1005196" y="2662506"/>
                </a:cubicBezTo>
                <a:cubicBezTo>
                  <a:pt x="1007377" y="2659985"/>
                  <a:pt x="1009912" y="2657981"/>
                  <a:pt x="1012851" y="2656518"/>
                </a:cubicBezTo>
                <a:cubicBezTo>
                  <a:pt x="1015777" y="2655041"/>
                  <a:pt x="1018905" y="2654298"/>
                  <a:pt x="1022239" y="2654298"/>
                </a:cubicBezTo>
                <a:close/>
                <a:moveTo>
                  <a:pt x="790408" y="2609848"/>
                </a:moveTo>
                <a:cubicBezTo>
                  <a:pt x="795403" y="2609848"/>
                  <a:pt x="800132" y="2610916"/>
                  <a:pt x="804539" y="2613039"/>
                </a:cubicBezTo>
                <a:cubicBezTo>
                  <a:pt x="808966" y="2615142"/>
                  <a:pt x="812843" y="2618022"/>
                  <a:pt x="816146" y="2621647"/>
                </a:cubicBezTo>
                <a:cubicBezTo>
                  <a:pt x="819473" y="2625284"/>
                  <a:pt x="822066" y="2629510"/>
                  <a:pt x="823968" y="2634318"/>
                </a:cubicBezTo>
                <a:cubicBezTo>
                  <a:pt x="825857" y="2639125"/>
                  <a:pt x="826814" y="2644284"/>
                  <a:pt x="826814" y="2649741"/>
                </a:cubicBezTo>
                <a:cubicBezTo>
                  <a:pt x="826814" y="2656530"/>
                  <a:pt x="825338" y="2662879"/>
                  <a:pt x="822387" y="2668815"/>
                </a:cubicBezTo>
                <a:cubicBezTo>
                  <a:pt x="819523" y="2674752"/>
                  <a:pt x="815436" y="2679560"/>
                  <a:pt x="810213" y="2683224"/>
                </a:cubicBezTo>
                <a:cubicBezTo>
                  <a:pt x="811756" y="2683495"/>
                  <a:pt x="813923" y="2683786"/>
                  <a:pt x="816769" y="2684178"/>
                </a:cubicBezTo>
                <a:cubicBezTo>
                  <a:pt x="819597" y="2684529"/>
                  <a:pt x="822548" y="2684935"/>
                  <a:pt x="825622" y="2685361"/>
                </a:cubicBezTo>
                <a:cubicBezTo>
                  <a:pt x="828678" y="2685814"/>
                  <a:pt x="831543" y="2686260"/>
                  <a:pt x="834210" y="2686727"/>
                </a:cubicBezTo>
                <a:cubicBezTo>
                  <a:pt x="836858" y="2687193"/>
                  <a:pt x="838797" y="2687619"/>
                  <a:pt x="839988" y="2687971"/>
                </a:cubicBezTo>
                <a:cubicBezTo>
                  <a:pt x="841964" y="2688593"/>
                  <a:pt x="843989" y="2689918"/>
                  <a:pt x="845995" y="2691886"/>
                </a:cubicBezTo>
                <a:cubicBezTo>
                  <a:pt x="848008" y="2693894"/>
                  <a:pt x="849872" y="2696186"/>
                  <a:pt x="851564" y="2698776"/>
                </a:cubicBezTo>
                <a:cubicBezTo>
                  <a:pt x="853268" y="2701386"/>
                  <a:pt x="854638" y="2704070"/>
                  <a:pt x="855669" y="2706897"/>
                </a:cubicBezTo>
                <a:cubicBezTo>
                  <a:pt x="856731" y="2709662"/>
                  <a:pt x="857250" y="2712211"/>
                  <a:pt x="857250" y="2714530"/>
                </a:cubicBezTo>
                <a:lnTo>
                  <a:pt x="857250" y="2750583"/>
                </a:lnTo>
                <a:cubicBezTo>
                  <a:pt x="856682" y="2750854"/>
                  <a:pt x="856058" y="2751266"/>
                  <a:pt x="855348" y="2751888"/>
                </a:cubicBezTo>
                <a:cubicBezTo>
                  <a:pt x="854638" y="2752530"/>
                  <a:pt x="853873" y="2753112"/>
                  <a:pt x="853052" y="2753721"/>
                </a:cubicBezTo>
                <a:cubicBezTo>
                  <a:pt x="852218" y="2754302"/>
                  <a:pt x="851434" y="2754829"/>
                  <a:pt x="850706" y="2755255"/>
                </a:cubicBezTo>
                <a:cubicBezTo>
                  <a:pt x="849959" y="2755702"/>
                  <a:pt x="849341" y="2755898"/>
                  <a:pt x="848841" y="2755898"/>
                </a:cubicBezTo>
                <a:lnTo>
                  <a:pt x="732240" y="2755898"/>
                </a:lnTo>
                <a:cubicBezTo>
                  <a:pt x="730246" y="2755898"/>
                  <a:pt x="728752" y="2755235"/>
                  <a:pt x="727721" y="2753890"/>
                </a:cubicBezTo>
                <a:cubicBezTo>
                  <a:pt x="726690" y="2752571"/>
                  <a:pt x="725431" y="2751455"/>
                  <a:pt x="723900" y="2750583"/>
                </a:cubicBezTo>
                <a:lnTo>
                  <a:pt x="723900" y="2714530"/>
                </a:lnTo>
                <a:cubicBezTo>
                  <a:pt x="723900" y="2712211"/>
                  <a:pt x="724418" y="2709662"/>
                  <a:pt x="725462" y="2706897"/>
                </a:cubicBezTo>
                <a:cubicBezTo>
                  <a:pt x="726530" y="2704070"/>
                  <a:pt x="727882" y="2701427"/>
                  <a:pt x="729555" y="2698877"/>
                </a:cubicBezTo>
                <a:cubicBezTo>
                  <a:pt x="731222" y="2696328"/>
                  <a:pt x="733074" y="2694029"/>
                  <a:pt x="735117" y="2691967"/>
                </a:cubicBezTo>
                <a:cubicBezTo>
                  <a:pt x="737142" y="2689939"/>
                  <a:pt x="739173" y="2688580"/>
                  <a:pt x="741161" y="2687957"/>
                </a:cubicBezTo>
                <a:cubicBezTo>
                  <a:pt x="742174" y="2687606"/>
                  <a:pt x="744044" y="2687173"/>
                  <a:pt x="746761" y="2686707"/>
                </a:cubicBezTo>
                <a:cubicBezTo>
                  <a:pt x="749483" y="2686240"/>
                  <a:pt x="752397" y="2685794"/>
                  <a:pt x="755490" y="2685347"/>
                </a:cubicBezTo>
                <a:cubicBezTo>
                  <a:pt x="758583" y="2684915"/>
                  <a:pt x="761534" y="2684509"/>
                  <a:pt x="764380" y="2684157"/>
                </a:cubicBezTo>
                <a:cubicBezTo>
                  <a:pt x="767208" y="2683765"/>
                  <a:pt x="769393" y="2683475"/>
                  <a:pt x="770924" y="2683204"/>
                </a:cubicBezTo>
                <a:cubicBezTo>
                  <a:pt x="765714" y="2679546"/>
                  <a:pt x="761639" y="2674772"/>
                  <a:pt x="758639" y="2668917"/>
                </a:cubicBezTo>
                <a:cubicBezTo>
                  <a:pt x="755651" y="2663034"/>
                  <a:pt x="754175" y="2656651"/>
                  <a:pt x="754175" y="2649741"/>
                </a:cubicBezTo>
                <a:cubicBezTo>
                  <a:pt x="754175" y="2644284"/>
                  <a:pt x="755132" y="2639125"/>
                  <a:pt x="757052" y="2634318"/>
                </a:cubicBezTo>
                <a:cubicBezTo>
                  <a:pt x="758972" y="2629510"/>
                  <a:pt x="761590" y="2625284"/>
                  <a:pt x="764843" y="2621647"/>
                </a:cubicBezTo>
                <a:cubicBezTo>
                  <a:pt x="768115" y="2618022"/>
                  <a:pt x="771918" y="2615142"/>
                  <a:pt x="776326" y="2613039"/>
                </a:cubicBezTo>
                <a:cubicBezTo>
                  <a:pt x="780715" y="2610916"/>
                  <a:pt x="785407" y="2609848"/>
                  <a:pt x="790408" y="2609848"/>
                </a:cubicBezTo>
                <a:close/>
                <a:moveTo>
                  <a:pt x="1228479" y="2552698"/>
                </a:moveTo>
                <a:cubicBezTo>
                  <a:pt x="1235852" y="2552698"/>
                  <a:pt x="1242833" y="2554277"/>
                  <a:pt x="1249340" y="2557416"/>
                </a:cubicBezTo>
                <a:cubicBezTo>
                  <a:pt x="1255874" y="2560524"/>
                  <a:pt x="1261597" y="2564782"/>
                  <a:pt x="1266473" y="2570140"/>
                </a:cubicBezTo>
                <a:cubicBezTo>
                  <a:pt x="1271385" y="2575517"/>
                  <a:pt x="1275213" y="2581764"/>
                  <a:pt x="1278020" y="2588871"/>
                </a:cubicBezTo>
                <a:cubicBezTo>
                  <a:pt x="1280808" y="2595978"/>
                  <a:pt x="1282221" y="2603604"/>
                  <a:pt x="1282221" y="2611670"/>
                </a:cubicBezTo>
                <a:cubicBezTo>
                  <a:pt x="1282221" y="2621706"/>
                  <a:pt x="1280043" y="2631091"/>
                  <a:pt x="1275687" y="2639867"/>
                </a:cubicBezTo>
                <a:cubicBezTo>
                  <a:pt x="1271458" y="2648643"/>
                  <a:pt x="1265425" y="2655750"/>
                  <a:pt x="1257715" y="2661168"/>
                </a:cubicBezTo>
                <a:cubicBezTo>
                  <a:pt x="1259993" y="2661567"/>
                  <a:pt x="1263192" y="2661997"/>
                  <a:pt x="1267394" y="2662577"/>
                </a:cubicBezTo>
                <a:cubicBezTo>
                  <a:pt x="1271567" y="2663097"/>
                  <a:pt x="1275924" y="2663696"/>
                  <a:pt x="1280462" y="2664326"/>
                </a:cubicBezTo>
                <a:cubicBezTo>
                  <a:pt x="1284973" y="2664996"/>
                  <a:pt x="1289202" y="2665655"/>
                  <a:pt x="1293139" y="2666345"/>
                </a:cubicBezTo>
                <a:cubicBezTo>
                  <a:pt x="1297049" y="2667035"/>
                  <a:pt x="1299910" y="2667665"/>
                  <a:pt x="1301669" y="2668184"/>
                </a:cubicBezTo>
                <a:cubicBezTo>
                  <a:pt x="1304585" y="2669104"/>
                  <a:pt x="1307575" y="2671063"/>
                  <a:pt x="1310536" y="2673972"/>
                </a:cubicBezTo>
                <a:cubicBezTo>
                  <a:pt x="1313507" y="2676940"/>
                  <a:pt x="1316260" y="2680329"/>
                  <a:pt x="1318757" y="2684157"/>
                </a:cubicBezTo>
                <a:cubicBezTo>
                  <a:pt x="1321272" y="2688015"/>
                  <a:pt x="1323295" y="2691983"/>
                  <a:pt x="1324817" y="2696161"/>
                </a:cubicBezTo>
                <a:cubicBezTo>
                  <a:pt x="1326385" y="2700249"/>
                  <a:pt x="1327150" y="2704018"/>
                  <a:pt x="1327150" y="2707446"/>
                </a:cubicBezTo>
                <a:lnTo>
                  <a:pt x="1327150" y="2760741"/>
                </a:lnTo>
                <a:cubicBezTo>
                  <a:pt x="1326312" y="2761141"/>
                  <a:pt x="1325391" y="2761751"/>
                  <a:pt x="1324343" y="2762671"/>
                </a:cubicBezTo>
                <a:cubicBezTo>
                  <a:pt x="1323295" y="2763620"/>
                  <a:pt x="1322165" y="2764480"/>
                  <a:pt x="1320953" y="2765379"/>
                </a:cubicBezTo>
                <a:cubicBezTo>
                  <a:pt x="1319723" y="2766239"/>
                  <a:pt x="1318565" y="2767018"/>
                  <a:pt x="1317490" y="2767648"/>
                </a:cubicBezTo>
                <a:cubicBezTo>
                  <a:pt x="1316387" y="2768308"/>
                  <a:pt x="1315476" y="2768598"/>
                  <a:pt x="1314738" y="2768598"/>
                </a:cubicBezTo>
                <a:lnTo>
                  <a:pt x="1142612" y="2768598"/>
                </a:lnTo>
                <a:cubicBezTo>
                  <a:pt x="1139669" y="2768598"/>
                  <a:pt x="1137463" y="2767618"/>
                  <a:pt x="1135941" y="2765629"/>
                </a:cubicBezTo>
                <a:cubicBezTo>
                  <a:pt x="1134420" y="2763680"/>
                  <a:pt x="1132560" y="2762031"/>
                  <a:pt x="1130300" y="2760741"/>
                </a:cubicBezTo>
                <a:lnTo>
                  <a:pt x="1130300" y="2707446"/>
                </a:lnTo>
                <a:cubicBezTo>
                  <a:pt x="1130300" y="2704018"/>
                  <a:pt x="1131066" y="2700249"/>
                  <a:pt x="1132606" y="2696161"/>
                </a:cubicBezTo>
                <a:cubicBezTo>
                  <a:pt x="1134183" y="2691983"/>
                  <a:pt x="1136178" y="2688075"/>
                  <a:pt x="1138648" y="2684307"/>
                </a:cubicBezTo>
                <a:cubicBezTo>
                  <a:pt x="1141109" y="2680539"/>
                  <a:pt x="1143843" y="2677140"/>
                  <a:pt x="1146859" y="2674092"/>
                </a:cubicBezTo>
                <a:cubicBezTo>
                  <a:pt x="1149849" y="2671093"/>
                  <a:pt x="1152847" y="2669084"/>
                  <a:pt x="1155781" y="2668164"/>
                </a:cubicBezTo>
                <a:cubicBezTo>
                  <a:pt x="1157276" y="2667645"/>
                  <a:pt x="1160037" y="2667005"/>
                  <a:pt x="1164047" y="2666315"/>
                </a:cubicBezTo>
                <a:cubicBezTo>
                  <a:pt x="1168066" y="2665625"/>
                  <a:pt x="1172368" y="2664966"/>
                  <a:pt x="1176934" y="2664306"/>
                </a:cubicBezTo>
                <a:cubicBezTo>
                  <a:pt x="1181499" y="2663666"/>
                  <a:pt x="1185856" y="2663067"/>
                  <a:pt x="1190057" y="2662547"/>
                </a:cubicBezTo>
                <a:cubicBezTo>
                  <a:pt x="1194231" y="2661967"/>
                  <a:pt x="1197457" y="2661537"/>
                  <a:pt x="1199717" y="2661138"/>
                </a:cubicBezTo>
                <a:cubicBezTo>
                  <a:pt x="1192025" y="2655730"/>
                  <a:pt x="1186011" y="2648673"/>
                  <a:pt x="1181581" y="2640017"/>
                </a:cubicBezTo>
                <a:cubicBezTo>
                  <a:pt x="1177171" y="2631321"/>
                  <a:pt x="1174992" y="2621886"/>
                  <a:pt x="1174992" y="2611670"/>
                </a:cubicBezTo>
                <a:cubicBezTo>
                  <a:pt x="1174992" y="2603604"/>
                  <a:pt x="1176405" y="2595978"/>
                  <a:pt x="1179239" y="2588871"/>
                </a:cubicBezTo>
                <a:cubicBezTo>
                  <a:pt x="1182074" y="2581764"/>
                  <a:pt x="1185938" y="2575517"/>
                  <a:pt x="1190740" y="2570140"/>
                </a:cubicBezTo>
                <a:cubicBezTo>
                  <a:pt x="1195571" y="2564782"/>
                  <a:pt x="1201184" y="2560524"/>
                  <a:pt x="1207691" y="2557416"/>
                </a:cubicBezTo>
                <a:cubicBezTo>
                  <a:pt x="1214171" y="2554277"/>
                  <a:pt x="1221097" y="2552698"/>
                  <a:pt x="1228479" y="2552698"/>
                </a:cubicBezTo>
                <a:close/>
                <a:moveTo>
                  <a:pt x="969963" y="2439986"/>
                </a:moveTo>
                <a:lnTo>
                  <a:pt x="1068388" y="2538411"/>
                </a:lnTo>
                <a:lnTo>
                  <a:pt x="969963" y="2636836"/>
                </a:lnTo>
                <a:lnTo>
                  <a:pt x="871538" y="2538411"/>
                </a:lnTo>
                <a:close/>
                <a:moveTo>
                  <a:pt x="785813" y="2420936"/>
                </a:moveTo>
                <a:lnTo>
                  <a:pt x="846138" y="2481261"/>
                </a:lnTo>
                <a:lnTo>
                  <a:pt x="785813" y="2541586"/>
                </a:lnTo>
                <a:lnTo>
                  <a:pt x="725488" y="2481261"/>
                </a:lnTo>
                <a:close/>
                <a:moveTo>
                  <a:pt x="1135063" y="2351086"/>
                </a:moveTo>
                <a:lnTo>
                  <a:pt x="1195388" y="2411411"/>
                </a:lnTo>
                <a:lnTo>
                  <a:pt x="1135063" y="2471736"/>
                </a:lnTo>
                <a:lnTo>
                  <a:pt x="1074738" y="2411411"/>
                </a:lnTo>
                <a:close/>
                <a:moveTo>
                  <a:pt x="1298409" y="2336798"/>
                </a:moveTo>
                <a:cubicBezTo>
                  <a:pt x="1303403" y="2336798"/>
                  <a:pt x="1308132" y="2337866"/>
                  <a:pt x="1312540" y="2339989"/>
                </a:cubicBezTo>
                <a:cubicBezTo>
                  <a:pt x="1316966" y="2342092"/>
                  <a:pt x="1320843" y="2344973"/>
                  <a:pt x="1324146" y="2348597"/>
                </a:cubicBezTo>
                <a:cubicBezTo>
                  <a:pt x="1327474" y="2352235"/>
                  <a:pt x="1330067" y="2356461"/>
                  <a:pt x="1331968" y="2361268"/>
                </a:cubicBezTo>
                <a:cubicBezTo>
                  <a:pt x="1333857" y="2366075"/>
                  <a:pt x="1334814" y="2371235"/>
                  <a:pt x="1334814" y="2376691"/>
                </a:cubicBezTo>
                <a:cubicBezTo>
                  <a:pt x="1334814" y="2383480"/>
                  <a:pt x="1333339" y="2389829"/>
                  <a:pt x="1330388" y="2395766"/>
                </a:cubicBezTo>
                <a:cubicBezTo>
                  <a:pt x="1327523" y="2401702"/>
                  <a:pt x="1323436" y="2406510"/>
                  <a:pt x="1318214" y="2410174"/>
                </a:cubicBezTo>
                <a:cubicBezTo>
                  <a:pt x="1319757" y="2410445"/>
                  <a:pt x="1321924" y="2410736"/>
                  <a:pt x="1324770" y="2411128"/>
                </a:cubicBezTo>
                <a:cubicBezTo>
                  <a:pt x="1327597" y="2411479"/>
                  <a:pt x="1330548" y="2411885"/>
                  <a:pt x="1333623" y="2412311"/>
                </a:cubicBezTo>
                <a:cubicBezTo>
                  <a:pt x="1336679" y="2412764"/>
                  <a:pt x="1339543" y="2413210"/>
                  <a:pt x="1342210" y="2413677"/>
                </a:cubicBezTo>
                <a:cubicBezTo>
                  <a:pt x="1344859" y="2414143"/>
                  <a:pt x="1346797" y="2414569"/>
                  <a:pt x="1347989" y="2414921"/>
                </a:cubicBezTo>
                <a:cubicBezTo>
                  <a:pt x="1349964" y="2415543"/>
                  <a:pt x="1351989" y="2416868"/>
                  <a:pt x="1353996" y="2418836"/>
                </a:cubicBezTo>
                <a:cubicBezTo>
                  <a:pt x="1356008" y="2420844"/>
                  <a:pt x="1357873" y="2423136"/>
                  <a:pt x="1359564" y="2425726"/>
                </a:cubicBezTo>
                <a:cubicBezTo>
                  <a:pt x="1361268" y="2428336"/>
                  <a:pt x="1362639" y="2431020"/>
                  <a:pt x="1363670" y="2433847"/>
                </a:cubicBezTo>
                <a:cubicBezTo>
                  <a:pt x="1364732" y="2436612"/>
                  <a:pt x="1365250" y="2439161"/>
                  <a:pt x="1365250" y="2441480"/>
                </a:cubicBezTo>
                <a:lnTo>
                  <a:pt x="1365250" y="2477533"/>
                </a:lnTo>
                <a:cubicBezTo>
                  <a:pt x="1364682" y="2477804"/>
                  <a:pt x="1364059" y="2478216"/>
                  <a:pt x="1363349" y="2478838"/>
                </a:cubicBezTo>
                <a:cubicBezTo>
                  <a:pt x="1362639" y="2479480"/>
                  <a:pt x="1361873" y="2480062"/>
                  <a:pt x="1361052" y="2480671"/>
                </a:cubicBezTo>
                <a:cubicBezTo>
                  <a:pt x="1360219" y="2481252"/>
                  <a:pt x="1359435" y="2481779"/>
                  <a:pt x="1358706" y="2482205"/>
                </a:cubicBezTo>
                <a:cubicBezTo>
                  <a:pt x="1357959" y="2482652"/>
                  <a:pt x="1357342" y="2482848"/>
                  <a:pt x="1356842" y="2482848"/>
                </a:cubicBezTo>
                <a:lnTo>
                  <a:pt x="1240241" y="2482848"/>
                </a:lnTo>
                <a:cubicBezTo>
                  <a:pt x="1238247" y="2482848"/>
                  <a:pt x="1236753" y="2482185"/>
                  <a:pt x="1235722" y="2480840"/>
                </a:cubicBezTo>
                <a:cubicBezTo>
                  <a:pt x="1234691" y="2479521"/>
                  <a:pt x="1233431" y="2478405"/>
                  <a:pt x="1231900" y="2477533"/>
                </a:cubicBezTo>
                <a:lnTo>
                  <a:pt x="1231900" y="2441480"/>
                </a:lnTo>
                <a:cubicBezTo>
                  <a:pt x="1231900" y="2439161"/>
                  <a:pt x="1232419" y="2436612"/>
                  <a:pt x="1233462" y="2433847"/>
                </a:cubicBezTo>
                <a:cubicBezTo>
                  <a:pt x="1234530" y="2431020"/>
                  <a:pt x="1235882" y="2428377"/>
                  <a:pt x="1237555" y="2425827"/>
                </a:cubicBezTo>
                <a:cubicBezTo>
                  <a:pt x="1239222" y="2423278"/>
                  <a:pt x="1241074" y="2420979"/>
                  <a:pt x="1243118" y="2418917"/>
                </a:cubicBezTo>
                <a:cubicBezTo>
                  <a:pt x="1245143" y="2416889"/>
                  <a:pt x="1247174" y="2415530"/>
                  <a:pt x="1249162" y="2414907"/>
                </a:cubicBezTo>
                <a:cubicBezTo>
                  <a:pt x="1250174" y="2414556"/>
                  <a:pt x="1252045" y="2414123"/>
                  <a:pt x="1254761" y="2413657"/>
                </a:cubicBezTo>
                <a:cubicBezTo>
                  <a:pt x="1257484" y="2413190"/>
                  <a:pt x="1260398" y="2412744"/>
                  <a:pt x="1263491" y="2412297"/>
                </a:cubicBezTo>
                <a:cubicBezTo>
                  <a:pt x="1266584" y="2411865"/>
                  <a:pt x="1269535" y="2411459"/>
                  <a:pt x="1272381" y="2411107"/>
                </a:cubicBezTo>
                <a:cubicBezTo>
                  <a:pt x="1275208" y="2410715"/>
                  <a:pt x="1277394" y="2410425"/>
                  <a:pt x="1278925" y="2410154"/>
                </a:cubicBezTo>
                <a:cubicBezTo>
                  <a:pt x="1273714" y="2406496"/>
                  <a:pt x="1269640" y="2401723"/>
                  <a:pt x="1266639" y="2395867"/>
                </a:cubicBezTo>
                <a:cubicBezTo>
                  <a:pt x="1263651" y="2389984"/>
                  <a:pt x="1262176" y="2383601"/>
                  <a:pt x="1262176" y="2376691"/>
                </a:cubicBezTo>
                <a:cubicBezTo>
                  <a:pt x="1262176" y="2371235"/>
                  <a:pt x="1263133" y="2366075"/>
                  <a:pt x="1265053" y="2361268"/>
                </a:cubicBezTo>
                <a:cubicBezTo>
                  <a:pt x="1266973" y="2356461"/>
                  <a:pt x="1269590" y="2352235"/>
                  <a:pt x="1272844" y="2348597"/>
                </a:cubicBezTo>
                <a:cubicBezTo>
                  <a:pt x="1276116" y="2344973"/>
                  <a:pt x="1279919" y="2342092"/>
                  <a:pt x="1284327" y="2339989"/>
                </a:cubicBezTo>
                <a:cubicBezTo>
                  <a:pt x="1288716" y="2337866"/>
                  <a:pt x="1293408" y="2336798"/>
                  <a:pt x="1298409" y="2336798"/>
                </a:cubicBezTo>
                <a:close/>
                <a:moveTo>
                  <a:pt x="1184045" y="2070098"/>
                </a:moveTo>
                <a:cubicBezTo>
                  <a:pt x="1190942" y="2070098"/>
                  <a:pt x="1197473" y="2071584"/>
                  <a:pt x="1203560" y="2074538"/>
                </a:cubicBezTo>
                <a:cubicBezTo>
                  <a:pt x="1209673" y="2077464"/>
                  <a:pt x="1215027" y="2081471"/>
                  <a:pt x="1219588" y="2086514"/>
                </a:cubicBezTo>
                <a:cubicBezTo>
                  <a:pt x="1224183" y="2091575"/>
                  <a:pt x="1227764" y="2097455"/>
                  <a:pt x="1230389" y="2104143"/>
                </a:cubicBezTo>
                <a:cubicBezTo>
                  <a:pt x="1232998" y="2110832"/>
                  <a:pt x="1234320" y="2118010"/>
                  <a:pt x="1234320" y="2125602"/>
                </a:cubicBezTo>
                <a:cubicBezTo>
                  <a:pt x="1234320" y="2135047"/>
                  <a:pt x="1232282" y="2143880"/>
                  <a:pt x="1228207" y="2152140"/>
                </a:cubicBezTo>
                <a:cubicBezTo>
                  <a:pt x="1224251" y="2160400"/>
                  <a:pt x="1218607" y="2167088"/>
                  <a:pt x="1211395" y="2172187"/>
                </a:cubicBezTo>
                <a:cubicBezTo>
                  <a:pt x="1213526" y="2172563"/>
                  <a:pt x="1216519" y="2172968"/>
                  <a:pt x="1220449" y="2173514"/>
                </a:cubicBezTo>
                <a:cubicBezTo>
                  <a:pt x="1224353" y="2174003"/>
                  <a:pt x="1228429" y="2174567"/>
                  <a:pt x="1232674" y="2175160"/>
                </a:cubicBezTo>
                <a:cubicBezTo>
                  <a:pt x="1236894" y="2175790"/>
                  <a:pt x="1240850" y="2176411"/>
                  <a:pt x="1244533" y="2177060"/>
                </a:cubicBezTo>
                <a:cubicBezTo>
                  <a:pt x="1248191" y="2177709"/>
                  <a:pt x="1250868" y="2178302"/>
                  <a:pt x="1252513" y="2178791"/>
                </a:cubicBezTo>
                <a:cubicBezTo>
                  <a:pt x="1255241" y="2179657"/>
                  <a:pt x="1258038" y="2181500"/>
                  <a:pt x="1260808" y="2184238"/>
                </a:cubicBezTo>
                <a:cubicBezTo>
                  <a:pt x="1263588" y="2187032"/>
                  <a:pt x="1266162" y="2190221"/>
                  <a:pt x="1268498" y="2193824"/>
                </a:cubicBezTo>
                <a:cubicBezTo>
                  <a:pt x="1270851" y="2197455"/>
                  <a:pt x="1272744" y="2201190"/>
                  <a:pt x="1274168" y="2205122"/>
                </a:cubicBezTo>
                <a:cubicBezTo>
                  <a:pt x="1275634" y="2208970"/>
                  <a:pt x="1276350" y="2212517"/>
                  <a:pt x="1276350" y="2215743"/>
                </a:cubicBezTo>
                <a:lnTo>
                  <a:pt x="1276350" y="2265904"/>
                </a:lnTo>
                <a:cubicBezTo>
                  <a:pt x="1275566" y="2266280"/>
                  <a:pt x="1274705" y="2266854"/>
                  <a:pt x="1273724" y="2267719"/>
                </a:cubicBezTo>
                <a:cubicBezTo>
                  <a:pt x="1272744" y="2268613"/>
                  <a:pt x="1271687" y="2269422"/>
                  <a:pt x="1270553" y="2270269"/>
                </a:cubicBezTo>
                <a:cubicBezTo>
                  <a:pt x="1269402" y="2271078"/>
                  <a:pt x="1268319" y="2271811"/>
                  <a:pt x="1267313" y="2272404"/>
                </a:cubicBezTo>
                <a:cubicBezTo>
                  <a:pt x="1266282" y="2273025"/>
                  <a:pt x="1265429" y="2273298"/>
                  <a:pt x="1264739" y="2273298"/>
                </a:cubicBezTo>
                <a:lnTo>
                  <a:pt x="1103718" y="2273298"/>
                </a:lnTo>
                <a:cubicBezTo>
                  <a:pt x="1100964" y="2273298"/>
                  <a:pt x="1098901" y="2272376"/>
                  <a:pt x="1097478" y="2270504"/>
                </a:cubicBezTo>
                <a:cubicBezTo>
                  <a:pt x="1096054" y="2268669"/>
                  <a:pt x="1094315" y="2267117"/>
                  <a:pt x="1092200" y="2265904"/>
                </a:cubicBezTo>
                <a:lnTo>
                  <a:pt x="1092200" y="2215743"/>
                </a:lnTo>
                <a:cubicBezTo>
                  <a:pt x="1092200" y="2212517"/>
                  <a:pt x="1092916" y="2208970"/>
                  <a:pt x="1094357" y="2205122"/>
                </a:cubicBezTo>
                <a:cubicBezTo>
                  <a:pt x="1095832" y="2201190"/>
                  <a:pt x="1097699" y="2197512"/>
                  <a:pt x="1100010" y="2193965"/>
                </a:cubicBezTo>
                <a:cubicBezTo>
                  <a:pt x="1102311" y="2190419"/>
                  <a:pt x="1104869" y="2187220"/>
                  <a:pt x="1107691" y="2184351"/>
                </a:cubicBezTo>
                <a:cubicBezTo>
                  <a:pt x="1110487" y="2181529"/>
                  <a:pt x="1113292" y="2179638"/>
                  <a:pt x="1116037" y="2178772"/>
                </a:cubicBezTo>
                <a:cubicBezTo>
                  <a:pt x="1117436" y="2178283"/>
                  <a:pt x="1120019" y="2177681"/>
                  <a:pt x="1123770" y="2177032"/>
                </a:cubicBezTo>
                <a:cubicBezTo>
                  <a:pt x="1127530" y="2176383"/>
                  <a:pt x="1131554" y="2175762"/>
                  <a:pt x="1135825" y="2175141"/>
                </a:cubicBezTo>
                <a:cubicBezTo>
                  <a:pt x="1140096" y="2174539"/>
                  <a:pt x="1144171" y="2173974"/>
                  <a:pt x="1148102" y="2173485"/>
                </a:cubicBezTo>
                <a:cubicBezTo>
                  <a:pt x="1152006" y="2172940"/>
                  <a:pt x="1155024" y="2172535"/>
                  <a:pt x="1157139" y="2172159"/>
                </a:cubicBezTo>
                <a:cubicBezTo>
                  <a:pt x="1149943" y="2167069"/>
                  <a:pt x="1144316" y="2160428"/>
                  <a:pt x="1140173" y="2152281"/>
                </a:cubicBezTo>
                <a:cubicBezTo>
                  <a:pt x="1136047" y="2144097"/>
                  <a:pt x="1134009" y="2135216"/>
                  <a:pt x="1134009" y="2125602"/>
                </a:cubicBezTo>
                <a:cubicBezTo>
                  <a:pt x="1134009" y="2118010"/>
                  <a:pt x="1135331" y="2110832"/>
                  <a:pt x="1137982" y="2104143"/>
                </a:cubicBezTo>
                <a:cubicBezTo>
                  <a:pt x="1140633" y="2097455"/>
                  <a:pt x="1144248" y="2091575"/>
                  <a:pt x="1148741" y="2086514"/>
                </a:cubicBezTo>
                <a:cubicBezTo>
                  <a:pt x="1153260" y="2081471"/>
                  <a:pt x="1158511" y="2077464"/>
                  <a:pt x="1164598" y="2074538"/>
                </a:cubicBezTo>
                <a:cubicBezTo>
                  <a:pt x="1170660" y="2071584"/>
                  <a:pt x="1177139" y="2070098"/>
                  <a:pt x="1184045" y="2070098"/>
                </a:cubicBezTo>
                <a:close/>
                <a:moveTo>
                  <a:pt x="1414463" y="2008186"/>
                </a:moveTo>
                <a:lnTo>
                  <a:pt x="1512888" y="2106611"/>
                </a:lnTo>
                <a:lnTo>
                  <a:pt x="1414463" y="2205036"/>
                </a:lnTo>
                <a:lnTo>
                  <a:pt x="1316038" y="2106611"/>
                </a:lnTo>
                <a:close/>
                <a:moveTo>
                  <a:pt x="1060339" y="1993898"/>
                </a:moveTo>
                <a:cubicBezTo>
                  <a:pt x="1063669" y="1993898"/>
                  <a:pt x="1066821" y="1994641"/>
                  <a:pt x="1069760" y="1996118"/>
                </a:cubicBezTo>
                <a:cubicBezTo>
                  <a:pt x="1072711" y="1997581"/>
                  <a:pt x="1075296" y="1999585"/>
                  <a:pt x="1077498" y="2002106"/>
                </a:cubicBezTo>
                <a:cubicBezTo>
                  <a:pt x="1079716" y="2004636"/>
                  <a:pt x="1081445" y="2007576"/>
                  <a:pt x="1082712" y="2010921"/>
                </a:cubicBezTo>
                <a:cubicBezTo>
                  <a:pt x="1083972" y="2014265"/>
                  <a:pt x="1084610" y="2017854"/>
                  <a:pt x="1084610" y="2021650"/>
                </a:cubicBezTo>
                <a:cubicBezTo>
                  <a:pt x="1084610" y="2026372"/>
                  <a:pt x="1083626" y="2030789"/>
                  <a:pt x="1081659" y="2034919"/>
                </a:cubicBezTo>
                <a:cubicBezTo>
                  <a:pt x="1079749" y="2039049"/>
                  <a:pt x="1077024" y="2042393"/>
                  <a:pt x="1073542" y="2044942"/>
                </a:cubicBezTo>
                <a:cubicBezTo>
                  <a:pt x="1074571" y="2045131"/>
                  <a:pt x="1076016" y="2045333"/>
                  <a:pt x="1077913" y="2045606"/>
                </a:cubicBezTo>
                <a:cubicBezTo>
                  <a:pt x="1079798" y="2045850"/>
                  <a:pt x="1081766" y="2046133"/>
                  <a:pt x="1083815" y="2046429"/>
                </a:cubicBezTo>
                <a:cubicBezTo>
                  <a:pt x="1085853" y="2046744"/>
                  <a:pt x="1087762" y="2047054"/>
                  <a:pt x="1089540" y="2047379"/>
                </a:cubicBezTo>
                <a:cubicBezTo>
                  <a:pt x="1091306" y="2047704"/>
                  <a:pt x="1092598" y="2048000"/>
                  <a:pt x="1093393" y="2048244"/>
                </a:cubicBezTo>
                <a:cubicBezTo>
                  <a:pt x="1094710" y="2048677"/>
                  <a:pt x="1096060" y="2049599"/>
                  <a:pt x="1097397" y="2050968"/>
                </a:cubicBezTo>
                <a:cubicBezTo>
                  <a:pt x="1098739" y="2052365"/>
                  <a:pt x="1099982" y="2053959"/>
                  <a:pt x="1101110" y="2055761"/>
                </a:cubicBezTo>
                <a:cubicBezTo>
                  <a:pt x="1102246" y="2057577"/>
                  <a:pt x="1103159" y="2059444"/>
                  <a:pt x="1103847" y="2061410"/>
                </a:cubicBezTo>
                <a:cubicBezTo>
                  <a:pt x="1104555" y="2063334"/>
                  <a:pt x="1104900" y="2065107"/>
                  <a:pt x="1104900" y="2066721"/>
                </a:cubicBezTo>
                <a:lnTo>
                  <a:pt x="1104900" y="2091801"/>
                </a:lnTo>
                <a:cubicBezTo>
                  <a:pt x="1104522" y="2091989"/>
                  <a:pt x="1104106" y="2092276"/>
                  <a:pt x="1103633" y="2092709"/>
                </a:cubicBezTo>
                <a:cubicBezTo>
                  <a:pt x="1103159" y="2093155"/>
                  <a:pt x="1102649" y="2093560"/>
                  <a:pt x="1102102" y="2093983"/>
                </a:cubicBezTo>
                <a:cubicBezTo>
                  <a:pt x="1101546" y="2094388"/>
                  <a:pt x="1101023" y="2094755"/>
                  <a:pt x="1100538" y="2095051"/>
                </a:cubicBezTo>
                <a:cubicBezTo>
                  <a:pt x="1100040" y="2095361"/>
                  <a:pt x="1099628" y="2095498"/>
                  <a:pt x="1099295" y="2095498"/>
                </a:cubicBezTo>
                <a:lnTo>
                  <a:pt x="1021561" y="2095498"/>
                </a:lnTo>
                <a:cubicBezTo>
                  <a:pt x="1020231" y="2095498"/>
                  <a:pt x="1019235" y="2095037"/>
                  <a:pt x="1018548" y="2094101"/>
                </a:cubicBezTo>
                <a:cubicBezTo>
                  <a:pt x="1017861" y="2093184"/>
                  <a:pt x="1017021" y="2092408"/>
                  <a:pt x="1016000" y="2091801"/>
                </a:cubicBezTo>
                <a:lnTo>
                  <a:pt x="1016000" y="2066721"/>
                </a:lnTo>
                <a:cubicBezTo>
                  <a:pt x="1016000" y="2065107"/>
                  <a:pt x="1016346" y="2063334"/>
                  <a:pt x="1017042" y="2061410"/>
                </a:cubicBezTo>
                <a:cubicBezTo>
                  <a:pt x="1017754" y="2059444"/>
                  <a:pt x="1018655" y="2057605"/>
                  <a:pt x="1019770" y="2055832"/>
                </a:cubicBezTo>
                <a:cubicBezTo>
                  <a:pt x="1020882" y="2054058"/>
                  <a:pt x="1022116" y="2052459"/>
                  <a:pt x="1023479" y="2051024"/>
                </a:cubicBezTo>
                <a:cubicBezTo>
                  <a:pt x="1024829" y="2049613"/>
                  <a:pt x="1026183" y="2048668"/>
                  <a:pt x="1027508" y="2048235"/>
                </a:cubicBezTo>
                <a:cubicBezTo>
                  <a:pt x="1028183" y="2047990"/>
                  <a:pt x="1029430" y="2047689"/>
                  <a:pt x="1031241" y="2047365"/>
                </a:cubicBezTo>
                <a:cubicBezTo>
                  <a:pt x="1033056" y="2047040"/>
                  <a:pt x="1034999" y="2046730"/>
                  <a:pt x="1037060" y="2046419"/>
                </a:cubicBezTo>
                <a:cubicBezTo>
                  <a:pt x="1039122" y="2046118"/>
                  <a:pt x="1041090" y="2045836"/>
                  <a:pt x="1042987" y="2045592"/>
                </a:cubicBezTo>
                <a:cubicBezTo>
                  <a:pt x="1044872" y="2045319"/>
                  <a:pt x="1046329" y="2045117"/>
                  <a:pt x="1047350" y="2044928"/>
                </a:cubicBezTo>
                <a:cubicBezTo>
                  <a:pt x="1043876" y="2042384"/>
                  <a:pt x="1041160" y="2039063"/>
                  <a:pt x="1039160" y="2034989"/>
                </a:cubicBezTo>
                <a:cubicBezTo>
                  <a:pt x="1037168" y="2030897"/>
                  <a:pt x="1036184" y="2026457"/>
                  <a:pt x="1036184" y="2021650"/>
                </a:cubicBezTo>
                <a:cubicBezTo>
                  <a:pt x="1036184" y="2017854"/>
                  <a:pt x="1036822" y="2014265"/>
                  <a:pt x="1038102" y="2010921"/>
                </a:cubicBezTo>
                <a:cubicBezTo>
                  <a:pt x="1039382" y="2007576"/>
                  <a:pt x="1041127" y="2004636"/>
                  <a:pt x="1043296" y="2002106"/>
                </a:cubicBezTo>
                <a:cubicBezTo>
                  <a:pt x="1045477" y="1999585"/>
                  <a:pt x="1048012" y="1997581"/>
                  <a:pt x="1050951" y="1996118"/>
                </a:cubicBezTo>
                <a:cubicBezTo>
                  <a:pt x="1053877" y="1994641"/>
                  <a:pt x="1057005" y="1993898"/>
                  <a:pt x="1060339" y="1993898"/>
                </a:cubicBezTo>
                <a:close/>
                <a:moveTo>
                  <a:pt x="850455" y="1968498"/>
                </a:moveTo>
                <a:cubicBezTo>
                  <a:pt x="863774" y="1968498"/>
                  <a:pt x="876384" y="1971378"/>
                  <a:pt x="888139" y="1977101"/>
                </a:cubicBezTo>
                <a:cubicBezTo>
                  <a:pt x="899943" y="1982769"/>
                  <a:pt x="910282" y="1990534"/>
                  <a:pt x="919089" y="2000304"/>
                </a:cubicBezTo>
                <a:cubicBezTo>
                  <a:pt x="927963" y="2010110"/>
                  <a:pt x="934877" y="2021502"/>
                  <a:pt x="939948" y="2034461"/>
                </a:cubicBezTo>
                <a:cubicBezTo>
                  <a:pt x="944986" y="2047420"/>
                  <a:pt x="947537" y="2061327"/>
                  <a:pt x="947537" y="2076036"/>
                </a:cubicBezTo>
                <a:cubicBezTo>
                  <a:pt x="947537" y="2094336"/>
                  <a:pt x="943603" y="2111451"/>
                  <a:pt x="935733" y="2127454"/>
                </a:cubicBezTo>
                <a:cubicBezTo>
                  <a:pt x="928095" y="2143457"/>
                  <a:pt x="917196" y="2156417"/>
                  <a:pt x="903268" y="2166296"/>
                </a:cubicBezTo>
                <a:cubicBezTo>
                  <a:pt x="907384" y="2167025"/>
                  <a:pt x="913163" y="2167808"/>
                  <a:pt x="920752" y="2168866"/>
                </a:cubicBezTo>
                <a:cubicBezTo>
                  <a:pt x="928292" y="2169813"/>
                  <a:pt x="936161" y="2170907"/>
                  <a:pt x="944360" y="2172055"/>
                </a:cubicBezTo>
                <a:cubicBezTo>
                  <a:pt x="952509" y="2173277"/>
                  <a:pt x="960148" y="2174480"/>
                  <a:pt x="967260" y="2175737"/>
                </a:cubicBezTo>
                <a:cubicBezTo>
                  <a:pt x="974323" y="2176995"/>
                  <a:pt x="979492" y="2178143"/>
                  <a:pt x="982669" y="2179091"/>
                </a:cubicBezTo>
                <a:cubicBezTo>
                  <a:pt x="987938" y="2180768"/>
                  <a:pt x="993338" y="2184340"/>
                  <a:pt x="998688" y="2189644"/>
                </a:cubicBezTo>
                <a:cubicBezTo>
                  <a:pt x="1004055" y="2195058"/>
                  <a:pt x="1009027" y="2201237"/>
                  <a:pt x="1013538" y="2208217"/>
                </a:cubicBezTo>
                <a:cubicBezTo>
                  <a:pt x="1018082" y="2215253"/>
                  <a:pt x="1021736" y="2222489"/>
                  <a:pt x="1024486" y="2230108"/>
                </a:cubicBezTo>
                <a:cubicBezTo>
                  <a:pt x="1027317" y="2237563"/>
                  <a:pt x="1028700" y="2244434"/>
                  <a:pt x="1028700" y="2250686"/>
                </a:cubicBezTo>
                <a:lnTo>
                  <a:pt x="1028700" y="2347872"/>
                </a:lnTo>
                <a:cubicBezTo>
                  <a:pt x="1027186" y="2348601"/>
                  <a:pt x="1025523" y="2349712"/>
                  <a:pt x="1023630" y="2351389"/>
                </a:cubicBezTo>
                <a:cubicBezTo>
                  <a:pt x="1021736" y="2353121"/>
                  <a:pt x="1019695" y="2354688"/>
                  <a:pt x="1017505" y="2356329"/>
                </a:cubicBezTo>
                <a:cubicBezTo>
                  <a:pt x="1015283" y="2357896"/>
                  <a:pt x="1013192" y="2359318"/>
                  <a:pt x="1011249" y="2360466"/>
                </a:cubicBezTo>
                <a:cubicBezTo>
                  <a:pt x="1009257" y="2361669"/>
                  <a:pt x="1007611" y="2362198"/>
                  <a:pt x="1006278" y="2362198"/>
                </a:cubicBezTo>
                <a:lnTo>
                  <a:pt x="695341" y="2362198"/>
                </a:lnTo>
                <a:cubicBezTo>
                  <a:pt x="690024" y="2362198"/>
                  <a:pt x="686040" y="2360412"/>
                  <a:pt x="683290" y="2356784"/>
                </a:cubicBezTo>
                <a:cubicBezTo>
                  <a:pt x="680541" y="2353230"/>
                  <a:pt x="677183" y="2350223"/>
                  <a:pt x="673100" y="2347872"/>
                </a:cubicBezTo>
                <a:lnTo>
                  <a:pt x="673100" y="2250686"/>
                </a:lnTo>
                <a:cubicBezTo>
                  <a:pt x="673100" y="2244434"/>
                  <a:pt x="674483" y="2237563"/>
                  <a:pt x="677265" y="2230108"/>
                </a:cubicBezTo>
                <a:cubicBezTo>
                  <a:pt x="680113" y="2222489"/>
                  <a:pt x="683718" y="2215362"/>
                  <a:pt x="688180" y="2208491"/>
                </a:cubicBezTo>
                <a:cubicBezTo>
                  <a:pt x="692625" y="2201619"/>
                  <a:pt x="697564" y="2195422"/>
                  <a:pt x="703013" y="2189863"/>
                </a:cubicBezTo>
                <a:cubicBezTo>
                  <a:pt x="708413" y="2184395"/>
                  <a:pt x="713829" y="2180731"/>
                  <a:pt x="719130" y="2179054"/>
                </a:cubicBezTo>
                <a:cubicBezTo>
                  <a:pt x="721830" y="2178107"/>
                  <a:pt x="726818" y="2176940"/>
                  <a:pt x="734062" y="2175682"/>
                </a:cubicBezTo>
                <a:cubicBezTo>
                  <a:pt x="741322" y="2174425"/>
                  <a:pt x="749093" y="2173222"/>
                  <a:pt x="757341" y="2172019"/>
                </a:cubicBezTo>
                <a:cubicBezTo>
                  <a:pt x="765589" y="2170852"/>
                  <a:pt x="773458" y="2169759"/>
                  <a:pt x="781047" y="2168811"/>
                </a:cubicBezTo>
                <a:cubicBezTo>
                  <a:pt x="788587" y="2167754"/>
                  <a:pt x="794415" y="2166970"/>
                  <a:pt x="798498" y="2166241"/>
                </a:cubicBezTo>
                <a:cubicBezTo>
                  <a:pt x="784603" y="2156380"/>
                  <a:pt x="773738" y="2143512"/>
                  <a:pt x="765737" y="2127728"/>
                </a:cubicBezTo>
                <a:cubicBezTo>
                  <a:pt x="757769" y="2111870"/>
                  <a:pt x="753834" y="2094664"/>
                  <a:pt x="753834" y="2076036"/>
                </a:cubicBezTo>
                <a:cubicBezTo>
                  <a:pt x="753834" y="2061327"/>
                  <a:pt x="756386" y="2047420"/>
                  <a:pt x="761506" y="2034461"/>
                </a:cubicBezTo>
                <a:cubicBezTo>
                  <a:pt x="766626" y="2021502"/>
                  <a:pt x="773606" y="2010110"/>
                  <a:pt x="782282" y="2000304"/>
                </a:cubicBezTo>
                <a:cubicBezTo>
                  <a:pt x="791007" y="1990534"/>
                  <a:pt x="801149" y="1982769"/>
                  <a:pt x="812903" y="1977101"/>
                </a:cubicBezTo>
                <a:cubicBezTo>
                  <a:pt x="824608" y="1971378"/>
                  <a:pt x="837120" y="1968498"/>
                  <a:pt x="850455" y="1968498"/>
                </a:cubicBezTo>
                <a:close/>
                <a:moveTo>
                  <a:pt x="1217613" y="1925636"/>
                </a:moveTo>
                <a:lnTo>
                  <a:pt x="1277938" y="1985961"/>
                </a:lnTo>
                <a:lnTo>
                  <a:pt x="1217613" y="2046286"/>
                </a:lnTo>
                <a:lnTo>
                  <a:pt x="1157288" y="1985961"/>
                </a:lnTo>
                <a:close/>
                <a:moveTo>
                  <a:pt x="1018929" y="1733548"/>
                </a:moveTo>
                <a:cubicBezTo>
                  <a:pt x="1026302" y="1733548"/>
                  <a:pt x="1033283" y="1735127"/>
                  <a:pt x="1039790" y="1738266"/>
                </a:cubicBezTo>
                <a:cubicBezTo>
                  <a:pt x="1046324" y="1741374"/>
                  <a:pt x="1052047" y="1745632"/>
                  <a:pt x="1056923" y="1750990"/>
                </a:cubicBezTo>
                <a:cubicBezTo>
                  <a:pt x="1061835" y="1756367"/>
                  <a:pt x="1065663" y="1762614"/>
                  <a:pt x="1068470" y="1769721"/>
                </a:cubicBezTo>
                <a:cubicBezTo>
                  <a:pt x="1071258" y="1776828"/>
                  <a:pt x="1072671" y="1784454"/>
                  <a:pt x="1072671" y="1792521"/>
                </a:cubicBezTo>
                <a:cubicBezTo>
                  <a:pt x="1072671" y="1802556"/>
                  <a:pt x="1070493" y="1811942"/>
                  <a:pt x="1066137" y="1820717"/>
                </a:cubicBezTo>
                <a:cubicBezTo>
                  <a:pt x="1061908" y="1829493"/>
                  <a:pt x="1055875" y="1836600"/>
                  <a:pt x="1048165" y="1842018"/>
                </a:cubicBezTo>
                <a:cubicBezTo>
                  <a:pt x="1050443" y="1842417"/>
                  <a:pt x="1053642" y="1842847"/>
                  <a:pt x="1057844" y="1843427"/>
                </a:cubicBezTo>
                <a:cubicBezTo>
                  <a:pt x="1062017" y="1843947"/>
                  <a:pt x="1066374" y="1844546"/>
                  <a:pt x="1070912" y="1845176"/>
                </a:cubicBezTo>
                <a:cubicBezTo>
                  <a:pt x="1075423" y="1845846"/>
                  <a:pt x="1079652" y="1846506"/>
                  <a:pt x="1083589" y="1847195"/>
                </a:cubicBezTo>
                <a:cubicBezTo>
                  <a:pt x="1087499" y="1847885"/>
                  <a:pt x="1090360" y="1848515"/>
                  <a:pt x="1092119" y="1849034"/>
                </a:cubicBezTo>
                <a:cubicBezTo>
                  <a:pt x="1095035" y="1849954"/>
                  <a:pt x="1098025" y="1851913"/>
                  <a:pt x="1100986" y="1854822"/>
                </a:cubicBezTo>
                <a:cubicBezTo>
                  <a:pt x="1103957" y="1857790"/>
                  <a:pt x="1106710" y="1861179"/>
                  <a:pt x="1109207" y="1865007"/>
                </a:cubicBezTo>
                <a:cubicBezTo>
                  <a:pt x="1111722" y="1868865"/>
                  <a:pt x="1113745" y="1872833"/>
                  <a:pt x="1115267" y="1877011"/>
                </a:cubicBezTo>
                <a:cubicBezTo>
                  <a:pt x="1116835" y="1881100"/>
                  <a:pt x="1117600" y="1884868"/>
                  <a:pt x="1117600" y="1888296"/>
                </a:cubicBezTo>
                <a:lnTo>
                  <a:pt x="1117600" y="1941592"/>
                </a:lnTo>
                <a:cubicBezTo>
                  <a:pt x="1116762" y="1941991"/>
                  <a:pt x="1115841" y="1942601"/>
                  <a:pt x="1114793" y="1943521"/>
                </a:cubicBezTo>
                <a:cubicBezTo>
                  <a:pt x="1113745" y="1944470"/>
                  <a:pt x="1112615" y="1945330"/>
                  <a:pt x="1111403" y="1946229"/>
                </a:cubicBezTo>
                <a:cubicBezTo>
                  <a:pt x="1110173" y="1947089"/>
                  <a:pt x="1109015" y="1947869"/>
                  <a:pt x="1107940" y="1948498"/>
                </a:cubicBezTo>
                <a:cubicBezTo>
                  <a:pt x="1106837" y="1949158"/>
                  <a:pt x="1105926" y="1949448"/>
                  <a:pt x="1105188" y="1949448"/>
                </a:cubicBezTo>
                <a:lnTo>
                  <a:pt x="933062" y="1949448"/>
                </a:lnTo>
                <a:cubicBezTo>
                  <a:pt x="930118" y="1949448"/>
                  <a:pt x="927913" y="1948468"/>
                  <a:pt x="926391" y="1946479"/>
                </a:cubicBezTo>
                <a:cubicBezTo>
                  <a:pt x="924869" y="1944530"/>
                  <a:pt x="923010" y="1942881"/>
                  <a:pt x="920750" y="1941592"/>
                </a:cubicBezTo>
                <a:lnTo>
                  <a:pt x="920750" y="1888296"/>
                </a:lnTo>
                <a:cubicBezTo>
                  <a:pt x="920750" y="1884868"/>
                  <a:pt x="921515" y="1881100"/>
                  <a:pt x="923055" y="1877011"/>
                </a:cubicBezTo>
                <a:cubicBezTo>
                  <a:pt x="924632" y="1872833"/>
                  <a:pt x="926628" y="1868925"/>
                  <a:pt x="929098" y="1865157"/>
                </a:cubicBezTo>
                <a:cubicBezTo>
                  <a:pt x="931558" y="1861389"/>
                  <a:pt x="934292" y="1857990"/>
                  <a:pt x="937309" y="1854942"/>
                </a:cubicBezTo>
                <a:cubicBezTo>
                  <a:pt x="940298" y="1851943"/>
                  <a:pt x="943296" y="1849934"/>
                  <a:pt x="946231" y="1849014"/>
                </a:cubicBezTo>
                <a:cubicBezTo>
                  <a:pt x="947725" y="1848495"/>
                  <a:pt x="950487" y="1847855"/>
                  <a:pt x="954497" y="1847165"/>
                </a:cubicBezTo>
                <a:cubicBezTo>
                  <a:pt x="958516" y="1846476"/>
                  <a:pt x="962817" y="1845816"/>
                  <a:pt x="967383" y="1845156"/>
                </a:cubicBezTo>
                <a:cubicBezTo>
                  <a:pt x="971949" y="1844516"/>
                  <a:pt x="976305" y="1843917"/>
                  <a:pt x="980506" y="1843397"/>
                </a:cubicBezTo>
                <a:cubicBezTo>
                  <a:pt x="984681" y="1842817"/>
                  <a:pt x="987907" y="1842387"/>
                  <a:pt x="990167" y="1841988"/>
                </a:cubicBezTo>
                <a:cubicBezTo>
                  <a:pt x="982475" y="1836580"/>
                  <a:pt x="976460" y="1829523"/>
                  <a:pt x="972031" y="1820867"/>
                </a:cubicBezTo>
                <a:cubicBezTo>
                  <a:pt x="967620" y="1812171"/>
                  <a:pt x="965442" y="1802736"/>
                  <a:pt x="965442" y="1792521"/>
                </a:cubicBezTo>
                <a:cubicBezTo>
                  <a:pt x="965442" y="1784454"/>
                  <a:pt x="966855" y="1776828"/>
                  <a:pt x="969689" y="1769721"/>
                </a:cubicBezTo>
                <a:cubicBezTo>
                  <a:pt x="972523" y="1762614"/>
                  <a:pt x="976387" y="1756367"/>
                  <a:pt x="981190" y="1750990"/>
                </a:cubicBezTo>
                <a:cubicBezTo>
                  <a:pt x="986021" y="1745632"/>
                  <a:pt x="991634" y="1741374"/>
                  <a:pt x="998141" y="1738266"/>
                </a:cubicBezTo>
                <a:cubicBezTo>
                  <a:pt x="1004621" y="1735127"/>
                  <a:pt x="1011547" y="1733548"/>
                  <a:pt x="1018929" y="1733548"/>
                </a:cubicBezTo>
                <a:close/>
                <a:moveTo>
                  <a:pt x="1342795" y="1708148"/>
                </a:moveTo>
                <a:cubicBezTo>
                  <a:pt x="1349692" y="1708148"/>
                  <a:pt x="1356223" y="1709634"/>
                  <a:pt x="1362310" y="1712588"/>
                </a:cubicBezTo>
                <a:cubicBezTo>
                  <a:pt x="1368423" y="1715514"/>
                  <a:pt x="1373777" y="1719521"/>
                  <a:pt x="1378338" y="1724564"/>
                </a:cubicBezTo>
                <a:cubicBezTo>
                  <a:pt x="1382933" y="1729625"/>
                  <a:pt x="1386514" y="1735505"/>
                  <a:pt x="1389139" y="1742193"/>
                </a:cubicBezTo>
                <a:cubicBezTo>
                  <a:pt x="1391748" y="1748882"/>
                  <a:pt x="1393070" y="1756060"/>
                  <a:pt x="1393070" y="1763652"/>
                </a:cubicBezTo>
                <a:cubicBezTo>
                  <a:pt x="1393070" y="1773097"/>
                  <a:pt x="1391032" y="1781930"/>
                  <a:pt x="1386957" y="1790190"/>
                </a:cubicBezTo>
                <a:cubicBezTo>
                  <a:pt x="1383001" y="1798450"/>
                  <a:pt x="1377357" y="1805138"/>
                  <a:pt x="1370145" y="1810237"/>
                </a:cubicBezTo>
                <a:cubicBezTo>
                  <a:pt x="1372276" y="1810613"/>
                  <a:pt x="1375269" y="1811018"/>
                  <a:pt x="1379199" y="1811564"/>
                </a:cubicBezTo>
                <a:cubicBezTo>
                  <a:pt x="1383103" y="1812053"/>
                  <a:pt x="1387179" y="1812617"/>
                  <a:pt x="1391424" y="1813210"/>
                </a:cubicBezTo>
                <a:cubicBezTo>
                  <a:pt x="1395644" y="1813840"/>
                  <a:pt x="1399600" y="1814461"/>
                  <a:pt x="1403283" y="1815110"/>
                </a:cubicBezTo>
                <a:cubicBezTo>
                  <a:pt x="1406941" y="1815759"/>
                  <a:pt x="1409618" y="1816352"/>
                  <a:pt x="1411263" y="1816841"/>
                </a:cubicBezTo>
                <a:cubicBezTo>
                  <a:pt x="1413991" y="1817707"/>
                  <a:pt x="1416788" y="1819550"/>
                  <a:pt x="1419558" y="1822288"/>
                </a:cubicBezTo>
                <a:cubicBezTo>
                  <a:pt x="1422338" y="1825082"/>
                  <a:pt x="1424912" y="1828271"/>
                  <a:pt x="1427248" y="1831874"/>
                </a:cubicBezTo>
                <a:cubicBezTo>
                  <a:pt x="1429601" y="1835505"/>
                  <a:pt x="1431494" y="1839240"/>
                  <a:pt x="1432918" y="1843172"/>
                </a:cubicBezTo>
                <a:cubicBezTo>
                  <a:pt x="1434384" y="1847020"/>
                  <a:pt x="1435100" y="1850567"/>
                  <a:pt x="1435100" y="1853793"/>
                </a:cubicBezTo>
                <a:lnTo>
                  <a:pt x="1435100" y="1903954"/>
                </a:lnTo>
                <a:cubicBezTo>
                  <a:pt x="1434316" y="1904330"/>
                  <a:pt x="1433455" y="1904904"/>
                  <a:pt x="1432474" y="1905769"/>
                </a:cubicBezTo>
                <a:cubicBezTo>
                  <a:pt x="1431494" y="1906663"/>
                  <a:pt x="1430437" y="1907472"/>
                  <a:pt x="1429303" y="1908319"/>
                </a:cubicBezTo>
                <a:cubicBezTo>
                  <a:pt x="1428152" y="1909128"/>
                  <a:pt x="1427069" y="1909861"/>
                  <a:pt x="1426063" y="1910454"/>
                </a:cubicBezTo>
                <a:cubicBezTo>
                  <a:pt x="1425032" y="1911075"/>
                  <a:pt x="1424179" y="1911348"/>
                  <a:pt x="1423489" y="1911348"/>
                </a:cubicBezTo>
                <a:lnTo>
                  <a:pt x="1262468" y="1911348"/>
                </a:lnTo>
                <a:cubicBezTo>
                  <a:pt x="1259714" y="1911348"/>
                  <a:pt x="1257651" y="1910426"/>
                  <a:pt x="1256228" y="1908554"/>
                </a:cubicBezTo>
                <a:cubicBezTo>
                  <a:pt x="1254804" y="1906719"/>
                  <a:pt x="1253065" y="1905167"/>
                  <a:pt x="1250950" y="1903954"/>
                </a:cubicBezTo>
                <a:lnTo>
                  <a:pt x="1250950" y="1853793"/>
                </a:lnTo>
                <a:cubicBezTo>
                  <a:pt x="1250950" y="1850567"/>
                  <a:pt x="1251666" y="1847020"/>
                  <a:pt x="1253107" y="1843172"/>
                </a:cubicBezTo>
                <a:cubicBezTo>
                  <a:pt x="1254582" y="1839240"/>
                  <a:pt x="1256449" y="1835562"/>
                  <a:pt x="1258760" y="1832015"/>
                </a:cubicBezTo>
                <a:cubicBezTo>
                  <a:pt x="1261061" y="1828469"/>
                  <a:pt x="1263619" y="1825270"/>
                  <a:pt x="1266441" y="1822401"/>
                </a:cubicBezTo>
                <a:cubicBezTo>
                  <a:pt x="1269237" y="1819579"/>
                  <a:pt x="1272042" y="1817688"/>
                  <a:pt x="1274787" y="1816822"/>
                </a:cubicBezTo>
                <a:cubicBezTo>
                  <a:pt x="1276186" y="1816333"/>
                  <a:pt x="1278769" y="1815731"/>
                  <a:pt x="1282520" y="1815082"/>
                </a:cubicBezTo>
                <a:cubicBezTo>
                  <a:pt x="1286280" y="1814433"/>
                  <a:pt x="1290304" y="1813812"/>
                  <a:pt x="1294575" y="1813191"/>
                </a:cubicBezTo>
                <a:cubicBezTo>
                  <a:pt x="1298846" y="1812589"/>
                  <a:pt x="1302921" y="1812024"/>
                  <a:pt x="1306852" y="1811535"/>
                </a:cubicBezTo>
                <a:cubicBezTo>
                  <a:pt x="1310756" y="1810990"/>
                  <a:pt x="1313774" y="1810585"/>
                  <a:pt x="1315889" y="1810209"/>
                </a:cubicBezTo>
                <a:cubicBezTo>
                  <a:pt x="1308693" y="1805119"/>
                  <a:pt x="1303066" y="1798478"/>
                  <a:pt x="1298923" y="1790331"/>
                </a:cubicBezTo>
                <a:cubicBezTo>
                  <a:pt x="1294797" y="1782147"/>
                  <a:pt x="1292759" y="1773266"/>
                  <a:pt x="1292759" y="1763652"/>
                </a:cubicBezTo>
                <a:cubicBezTo>
                  <a:pt x="1292759" y="1756060"/>
                  <a:pt x="1294081" y="1748882"/>
                  <a:pt x="1296732" y="1742193"/>
                </a:cubicBezTo>
                <a:cubicBezTo>
                  <a:pt x="1299383" y="1735505"/>
                  <a:pt x="1302998" y="1729625"/>
                  <a:pt x="1307491" y="1724564"/>
                </a:cubicBezTo>
                <a:cubicBezTo>
                  <a:pt x="1312010" y="1719521"/>
                  <a:pt x="1317261" y="1715514"/>
                  <a:pt x="1323348" y="1712588"/>
                </a:cubicBezTo>
                <a:cubicBezTo>
                  <a:pt x="1329410" y="1709634"/>
                  <a:pt x="1335889" y="1708148"/>
                  <a:pt x="1342795" y="1708148"/>
                </a:cubicBezTo>
                <a:close/>
                <a:moveTo>
                  <a:pt x="1149239" y="1670048"/>
                </a:moveTo>
                <a:cubicBezTo>
                  <a:pt x="1152569" y="1670048"/>
                  <a:pt x="1155721" y="1670791"/>
                  <a:pt x="1158660" y="1672268"/>
                </a:cubicBezTo>
                <a:cubicBezTo>
                  <a:pt x="1161611" y="1673731"/>
                  <a:pt x="1164196" y="1675735"/>
                  <a:pt x="1166398" y="1678256"/>
                </a:cubicBezTo>
                <a:cubicBezTo>
                  <a:pt x="1168616" y="1680786"/>
                  <a:pt x="1170345" y="1683726"/>
                  <a:pt x="1171612" y="1687071"/>
                </a:cubicBezTo>
                <a:cubicBezTo>
                  <a:pt x="1172872" y="1690415"/>
                  <a:pt x="1173510" y="1694004"/>
                  <a:pt x="1173510" y="1697800"/>
                </a:cubicBezTo>
                <a:cubicBezTo>
                  <a:pt x="1173510" y="1702522"/>
                  <a:pt x="1172526" y="1706939"/>
                  <a:pt x="1170559" y="1711069"/>
                </a:cubicBezTo>
                <a:cubicBezTo>
                  <a:pt x="1168649" y="1715199"/>
                  <a:pt x="1165924" y="1718543"/>
                  <a:pt x="1162442" y="1721092"/>
                </a:cubicBezTo>
                <a:cubicBezTo>
                  <a:pt x="1163471" y="1721281"/>
                  <a:pt x="1164916" y="1721483"/>
                  <a:pt x="1166813" y="1721756"/>
                </a:cubicBezTo>
                <a:cubicBezTo>
                  <a:pt x="1168698" y="1722000"/>
                  <a:pt x="1170666" y="1722283"/>
                  <a:pt x="1172715" y="1722579"/>
                </a:cubicBezTo>
                <a:cubicBezTo>
                  <a:pt x="1174753" y="1722894"/>
                  <a:pt x="1176662" y="1723204"/>
                  <a:pt x="1178440" y="1723529"/>
                </a:cubicBezTo>
                <a:cubicBezTo>
                  <a:pt x="1180206" y="1723854"/>
                  <a:pt x="1181498" y="1724150"/>
                  <a:pt x="1182293" y="1724394"/>
                </a:cubicBezTo>
                <a:cubicBezTo>
                  <a:pt x="1183610" y="1724827"/>
                  <a:pt x="1184960" y="1725749"/>
                  <a:pt x="1186297" y="1727118"/>
                </a:cubicBezTo>
                <a:cubicBezTo>
                  <a:pt x="1187639" y="1728515"/>
                  <a:pt x="1188882" y="1730109"/>
                  <a:pt x="1190010" y="1731911"/>
                </a:cubicBezTo>
                <a:cubicBezTo>
                  <a:pt x="1191146" y="1733727"/>
                  <a:pt x="1192059" y="1735594"/>
                  <a:pt x="1192747" y="1737560"/>
                </a:cubicBezTo>
                <a:cubicBezTo>
                  <a:pt x="1193455" y="1739484"/>
                  <a:pt x="1193800" y="1741257"/>
                  <a:pt x="1193800" y="1742871"/>
                </a:cubicBezTo>
                <a:lnTo>
                  <a:pt x="1193800" y="1767951"/>
                </a:lnTo>
                <a:cubicBezTo>
                  <a:pt x="1193422" y="1768139"/>
                  <a:pt x="1193006" y="1768426"/>
                  <a:pt x="1192533" y="1768859"/>
                </a:cubicBezTo>
                <a:cubicBezTo>
                  <a:pt x="1192059" y="1769305"/>
                  <a:pt x="1191549" y="1769710"/>
                  <a:pt x="1191002" y="1770133"/>
                </a:cubicBezTo>
                <a:cubicBezTo>
                  <a:pt x="1190446" y="1770538"/>
                  <a:pt x="1189923" y="1770905"/>
                  <a:pt x="1189438" y="1771201"/>
                </a:cubicBezTo>
                <a:cubicBezTo>
                  <a:pt x="1188940" y="1771511"/>
                  <a:pt x="1188528" y="1771648"/>
                  <a:pt x="1188195" y="1771648"/>
                </a:cubicBezTo>
                <a:lnTo>
                  <a:pt x="1110461" y="1771648"/>
                </a:lnTo>
                <a:cubicBezTo>
                  <a:pt x="1109131" y="1771648"/>
                  <a:pt x="1108135" y="1771187"/>
                  <a:pt x="1107448" y="1770251"/>
                </a:cubicBezTo>
                <a:cubicBezTo>
                  <a:pt x="1106761" y="1769334"/>
                  <a:pt x="1105921" y="1768558"/>
                  <a:pt x="1104900" y="1767951"/>
                </a:cubicBezTo>
                <a:lnTo>
                  <a:pt x="1104900" y="1742871"/>
                </a:lnTo>
                <a:cubicBezTo>
                  <a:pt x="1104900" y="1741257"/>
                  <a:pt x="1105246" y="1739484"/>
                  <a:pt x="1105942" y="1737560"/>
                </a:cubicBezTo>
                <a:cubicBezTo>
                  <a:pt x="1106654" y="1735594"/>
                  <a:pt x="1107555" y="1733755"/>
                  <a:pt x="1108670" y="1731982"/>
                </a:cubicBezTo>
                <a:cubicBezTo>
                  <a:pt x="1109782" y="1730208"/>
                  <a:pt x="1111016" y="1728609"/>
                  <a:pt x="1112379" y="1727174"/>
                </a:cubicBezTo>
                <a:cubicBezTo>
                  <a:pt x="1113729" y="1725763"/>
                  <a:pt x="1115083" y="1724818"/>
                  <a:pt x="1116408" y="1724385"/>
                </a:cubicBezTo>
                <a:cubicBezTo>
                  <a:pt x="1117083" y="1724140"/>
                  <a:pt x="1118330" y="1723839"/>
                  <a:pt x="1120141" y="1723515"/>
                </a:cubicBezTo>
                <a:cubicBezTo>
                  <a:pt x="1121956" y="1723190"/>
                  <a:pt x="1123899" y="1722880"/>
                  <a:pt x="1125960" y="1722569"/>
                </a:cubicBezTo>
                <a:cubicBezTo>
                  <a:pt x="1128022" y="1722268"/>
                  <a:pt x="1129990" y="1721986"/>
                  <a:pt x="1131887" y="1721742"/>
                </a:cubicBezTo>
                <a:cubicBezTo>
                  <a:pt x="1133772" y="1721469"/>
                  <a:pt x="1135229" y="1721267"/>
                  <a:pt x="1136250" y="1721078"/>
                </a:cubicBezTo>
                <a:cubicBezTo>
                  <a:pt x="1132776" y="1718534"/>
                  <a:pt x="1130060" y="1715213"/>
                  <a:pt x="1128060" y="1711139"/>
                </a:cubicBezTo>
                <a:cubicBezTo>
                  <a:pt x="1126068" y="1707047"/>
                  <a:pt x="1125084" y="1702607"/>
                  <a:pt x="1125084" y="1697800"/>
                </a:cubicBezTo>
                <a:cubicBezTo>
                  <a:pt x="1125084" y="1694004"/>
                  <a:pt x="1125722" y="1690415"/>
                  <a:pt x="1127002" y="1687071"/>
                </a:cubicBezTo>
                <a:cubicBezTo>
                  <a:pt x="1128282" y="1683726"/>
                  <a:pt x="1130027" y="1680786"/>
                  <a:pt x="1132196" y="1678256"/>
                </a:cubicBezTo>
                <a:cubicBezTo>
                  <a:pt x="1134377" y="1675735"/>
                  <a:pt x="1136912" y="1673731"/>
                  <a:pt x="1139851" y="1672268"/>
                </a:cubicBezTo>
                <a:cubicBezTo>
                  <a:pt x="1142777" y="1670791"/>
                  <a:pt x="1145905" y="1670048"/>
                  <a:pt x="1149239" y="1670048"/>
                </a:cubicBezTo>
                <a:close/>
                <a:moveTo>
                  <a:pt x="1852613" y="1544636"/>
                </a:moveTo>
                <a:lnTo>
                  <a:pt x="1912938" y="1604961"/>
                </a:lnTo>
                <a:lnTo>
                  <a:pt x="1852613" y="1665286"/>
                </a:lnTo>
                <a:lnTo>
                  <a:pt x="1792288" y="1604961"/>
                </a:lnTo>
                <a:close/>
                <a:moveTo>
                  <a:pt x="1669606" y="1536698"/>
                </a:moveTo>
                <a:cubicBezTo>
                  <a:pt x="1682924" y="1536698"/>
                  <a:pt x="1695535" y="1539578"/>
                  <a:pt x="1707289" y="1545301"/>
                </a:cubicBezTo>
                <a:cubicBezTo>
                  <a:pt x="1719093" y="1550969"/>
                  <a:pt x="1729432" y="1558734"/>
                  <a:pt x="1738240" y="1568504"/>
                </a:cubicBezTo>
                <a:cubicBezTo>
                  <a:pt x="1747113" y="1578310"/>
                  <a:pt x="1754028" y="1589702"/>
                  <a:pt x="1759098" y="1602661"/>
                </a:cubicBezTo>
                <a:cubicBezTo>
                  <a:pt x="1764136" y="1615620"/>
                  <a:pt x="1766688" y="1629527"/>
                  <a:pt x="1766688" y="1644236"/>
                </a:cubicBezTo>
                <a:cubicBezTo>
                  <a:pt x="1766688" y="1662536"/>
                  <a:pt x="1762753" y="1679651"/>
                  <a:pt x="1754884" y="1695654"/>
                </a:cubicBezTo>
                <a:cubicBezTo>
                  <a:pt x="1747245" y="1711657"/>
                  <a:pt x="1736347" y="1724617"/>
                  <a:pt x="1722419" y="1734496"/>
                </a:cubicBezTo>
                <a:cubicBezTo>
                  <a:pt x="1726535" y="1735225"/>
                  <a:pt x="1732313" y="1736008"/>
                  <a:pt x="1739903" y="1737066"/>
                </a:cubicBezTo>
                <a:cubicBezTo>
                  <a:pt x="1747443" y="1738013"/>
                  <a:pt x="1755312" y="1739107"/>
                  <a:pt x="1763510" y="1740255"/>
                </a:cubicBezTo>
                <a:cubicBezTo>
                  <a:pt x="1771660" y="1741477"/>
                  <a:pt x="1779298" y="1742680"/>
                  <a:pt x="1786410" y="1743937"/>
                </a:cubicBezTo>
                <a:cubicBezTo>
                  <a:pt x="1793473" y="1745195"/>
                  <a:pt x="1798642" y="1746343"/>
                  <a:pt x="1801820" y="1747291"/>
                </a:cubicBezTo>
                <a:cubicBezTo>
                  <a:pt x="1807088" y="1748968"/>
                  <a:pt x="1812488" y="1752540"/>
                  <a:pt x="1817838" y="1757844"/>
                </a:cubicBezTo>
                <a:cubicBezTo>
                  <a:pt x="1823205" y="1763258"/>
                  <a:pt x="1828177" y="1769437"/>
                  <a:pt x="1832688" y="1776417"/>
                </a:cubicBezTo>
                <a:cubicBezTo>
                  <a:pt x="1837232" y="1783453"/>
                  <a:pt x="1840886" y="1790689"/>
                  <a:pt x="1843636" y="1798308"/>
                </a:cubicBezTo>
                <a:cubicBezTo>
                  <a:pt x="1846467" y="1805763"/>
                  <a:pt x="1847850" y="1812634"/>
                  <a:pt x="1847850" y="1818886"/>
                </a:cubicBezTo>
                <a:lnTo>
                  <a:pt x="1847850" y="1916072"/>
                </a:lnTo>
                <a:cubicBezTo>
                  <a:pt x="1846336" y="1916801"/>
                  <a:pt x="1844673" y="1917912"/>
                  <a:pt x="1842780" y="1919589"/>
                </a:cubicBezTo>
                <a:cubicBezTo>
                  <a:pt x="1840886" y="1921321"/>
                  <a:pt x="1838845" y="1922888"/>
                  <a:pt x="1836655" y="1924529"/>
                </a:cubicBezTo>
                <a:cubicBezTo>
                  <a:pt x="1834433" y="1926096"/>
                  <a:pt x="1832342" y="1927518"/>
                  <a:pt x="1830399" y="1928666"/>
                </a:cubicBezTo>
                <a:cubicBezTo>
                  <a:pt x="1828407" y="1929869"/>
                  <a:pt x="1826761" y="1930398"/>
                  <a:pt x="1825428" y="1930398"/>
                </a:cubicBezTo>
                <a:lnTo>
                  <a:pt x="1514492" y="1930398"/>
                </a:lnTo>
                <a:cubicBezTo>
                  <a:pt x="1509174" y="1930398"/>
                  <a:pt x="1505190" y="1928612"/>
                  <a:pt x="1502441" y="1924984"/>
                </a:cubicBezTo>
                <a:cubicBezTo>
                  <a:pt x="1499692" y="1921430"/>
                  <a:pt x="1496333" y="1918423"/>
                  <a:pt x="1492250" y="1916072"/>
                </a:cubicBezTo>
                <a:lnTo>
                  <a:pt x="1492250" y="1818886"/>
                </a:lnTo>
                <a:cubicBezTo>
                  <a:pt x="1492250" y="1812634"/>
                  <a:pt x="1493633" y="1805763"/>
                  <a:pt x="1496415" y="1798308"/>
                </a:cubicBezTo>
                <a:cubicBezTo>
                  <a:pt x="1499263" y="1790689"/>
                  <a:pt x="1502869" y="1783562"/>
                  <a:pt x="1507330" y="1776691"/>
                </a:cubicBezTo>
                <a:cubicBezTo>
                  <a:pt x="1511775" y="1769819"/>
                  <a:pt x="1516714" y="1763622"/>
                  <a:pt x="1522163" y="1758063"/>
                </a:cubicBezTo>
                <a:cubicBezTo>
                  <a:pt x="1527563" y="1752595"/>
                  <a:pt x="1532980" y="1748931"/>
                  <a:pt x="1538281" y="1747254"/>
                </a:cubicBezTo>
                <a:cubicBezTo>
                  <a:pt x="1540981" y="1746307"/>
                  <a:pt x="1545969" y="1745140"/>
                  <a:pt x="1553213" y="1743882"/>
                </a:cubicBezTo>
                <a:cubicBezTo>
                  <a:pt x="1560473" y="1742625"/>
                  <a:pt x="1568243" y="1741422"/>
                  <a:pt x="1576491" y="1740219"/>
                </a:cubicBezTo>
                <a:cubicBezTo>
                  <a:pt x="1584739" y="1739052"/>
                  <a:pt x="1592608" y="1737959"/>
                  <a:pt x="1600198" y="1737011"/>
                </a:cubicBezTo>
                <a:cubicBezTo>
                  <a:pt x="1607738" y="1735954"/>
                  <a:pt x="1613566" y="1735170"/>
                  <a:pt x="1617649" y="1734441"/>
                </a:cubicBezTo>
                <a:cubicBezTo>
                  <a:pt x="1603754" y="1724580"/>
                  <a:pt x="1592888" y="1711712"/>
                  <a:pt x="1584887" y="1695928"/>
                </a:cubicBezTo>
                <a:cubicBezTo>
                  <a:pt x="1576919" y="1680070"/>
                  <a:pt x="1572985" y="1662864"/>
                  <a:pt x="1572985" y="1644236"/>
                </a:cubicBezTo>
                <a:cubicBezTo>
                  <a:pt x="1572985" y="1629527"/>
                  <a:pt x="1575536" y="1615620"/>
                  <a:pt x="1580656" y="1602661"/>
                </a:cubicBezTo>
                <a:cubicBezTo>
                  <a:pt x="1585776" y="1589702"/>
                  <a:pt x="1592757" y="1578310"/>
                  <a:pt x="1601433" y="1568504"/>
                </a:cubicBezTo>
                <a:cubicBezTo>
                  <a:pt x="1610158" y="1558734"/>
                  <a:pt x="1620299" y="1550969"/>
                  <a:pt x="1632054" y="1545301"/>
                </a:cubicBezTo>
                <a:cubicBezTo>
                  <a:pt x="1643759" y="1539578"/>
                  <a:pt x="1656271" y="1536698"/>
                  <a:pt x="1669606" y="1536698"/>
                </a:cubicBezTo>
                <a:close/>
                <a:moveTo>
                  <a:pt x="2028659" y="1523998"/>
                </a:moveTo>
                <a:cubicBezTo>
                  <a:pt x="2033653" y="1523998"/>
                  <a:pt x="2038382" y="1525066"/>
                  <a:pt x="2042790" y="1527189"/>
                </a:cubicBezTo>
                <a:cubicBezTo>
                  <a:pt x="2047216" y="1529292"/>
                  <a:pt x="2051093" y="1532173"/>
                  <a:pt x="2054396" y="1535797"/>
                </a:cubicBezTo>
                <a:cubicBezTo>
                  <a:pt x="2057724" y="1539435"/>
                  <a:pt x="2060317" y="1543661"/>
                  <a:pt x="2062218" y="1548468"/>
                </a:cubicBezTo>
                <a:cubicBezTo>
                  <a:pt x="2064107" y="1553275"/>
                  <a:pt x="2065064" y="1558435"/>
                  <a:pt x="2065064" y="1563891"/>
                </a:cubicBezTo>
                <a:cubicBezTo>
                  <a:pt x="2065064" y="1570680"/>
                  <a:pt x="2063589" y="1577029"/>
                  <a:pt x="2060638" y="1582966"/>
                </a:cubicBezTo>
                <a:cubicBezTo>
                  <a:pt x="2057773" y="1588902"/>
                  <a:pt x="2053686" y="1593710"/>
                  <a:pt x="2048464" y="1597374"/>
                </a:cubicBezTo>
                <a:cubicBezTo>
                  <a:pt x="2050007" y="1597645"/>
                  <a:pt x="2052174" y="1597936"/>
                  <a:pt x="2055020" y="1598328"/>
                </a:cubicBezTo>
                <a:cubicBezTo>
                  <a:pt x="2057847" y="1598679"/>
                  <a:pt x="2060798" y="1599085"/>
                  <a:pt x="2063873" y="1599511"/>
                </a:cubicBezTo>
                <a:cubicBezTo>
                  <a:pt x="2066929" y="1599964"/>
                  <a:pt x="2069793" y="1600410"/>
                  <a:pt x="2072460" y="1600877"/>
                </a:cubicBezTo>
                <a:cubicBezTo>
                  <a:pt x="2075109" y="1601344"/>
                  <a:pt x="2077047" y="1601769"/>
                  <a:pt x="2078239" y="1602121"/>
                </a:cubicBezTo>
                <a:cubicBezTo>
                  <a:pt x="2080214" y="1602743"/>
                  <a:pt x="2082239" y="1604068"/>
                  <a:pt x="2084246" y="1606036"/>
                </a:cubicBezTo>
                <a:cubicBezTo>
                  <a:pt x="2086258" y="1608044"/>
                  <a:pt x="2088123" y="1610336"/>
                  <a:pt x="2089814" y="1612926"/>
                </a:cubicBezTo>
                <a:cubicBezTo>
                  <a:pt x="2091518" y="1615536"/>
                  <a:pt x="2092889" y="1618220"/>
                  <a:pt x="2093920" y="1621047"/>
                </a:cubicBezTo>
                <a:cubicBezTo>
                  <a:pt x="2094982" y="1623812"/>
                  <a:pt x="2095500" y="1626361"/>
                  <a:pt x="2095500" y="1628681"/>
                </a:cubicBezTo>
                <a:lnTo>
                  <a:pt x="2095500" y="1664733"/>
                </a:lnTo>
                <a:cubicBezTo>
                  <a:pt x="2094932" y="1665004"/>
                  <a:pt x="2094309" y="1665416"/>
                  <a:pt x="2093599" y="1666038"/>
                </a:cubicBezTo>
                <a:cubicBezTo>
                  <a:pt x="2092889" y="1666681"/>
                  <a:pt x="2092123" y="1667262"/>
                  <a:pt x="2091302" y="1667871"/>
                </a:cubicBezTo>
                <a:cubicBezTo>
                  <a:pt x="2090469" y="1668452"/>
                  <a:pt x="2089685" y="1668980"/>
                  <a:pt x="2088956" y="1669406"/>
                </a:cubicBezTo>
                <a:cubicBezTo>
                  <a:pt x="2088209" y="1669852"/>
                  <a:pt x="2087592" y="1670048"/>
                  <a:pt x="2087092" y="1670048"/>
                </a:cubicBezTo>
                <a:lnTo>
                  <a:pt x="1970491" y="1670048"/>
                </a:lnTo>
                <a:cubicBezTo>
                  <a:pt x="1968497" y="1670048"/>
                  <a:pt x="1967003" y="1669385"/>
                  <a:pt x="1965972" y="1668040"/>
                </a:cubicBezTo>
                <a:cubicBezTo>
                  <a:pt x="1964941" y="1666721"/>
                  <a:pt x="1963681" y="1665606"/>
                  <a:pt x="1962150" y="1664733"/>
                </a:cubicBezTo>
                <a:lnTo>
                  <a:pt x="1962150" y="1628681"/>
                </a:lnTo>
                <a:cubicBezTo>
                  <a:pt x="1962150" y="1626361"/>
                  <a:pt x="1962669" y="1623812"/>
                  <a:pt x="1963712" y="1621047"/>
                </a:cubicBezTo>
                <a:cubicBezTo>
                  <a:pt x="1964780" y="1618220"/>
                  <a:pt x="1966132" y="1615577"/>
                  <a:pt x="1967805" y="1613028"/>
                </a:cubicBezTo>
                <a:cubicBezTo>
                  <a:pt x="1969472" y="1610478"/>
                  <a:pt x="1971324" y="1608179"/>
                  <a:pt x="1973368" y="1606117"/>
                </a:cubicBezTo>
                <a:cubicBezTo>
                  <a:pt x="1975393" y="1604089"/>
                  <a:pt x="1977424" y="1602730"/>
                  <a:pt x="1979412" y="1602108"/>
                </a:cubicBezTo>
                <a:cubicBezTo>
                  <a:pt x="1980424" y="1601756"/>
                  <a:pt x="1982295" y="1601323"/>
                  <a:pt x="1985011" y="1600857"/>
                </a:cubicBezTo>
                <a:cubicBezTo>
                  <a:pt x="1987734" y="1600390"/>
                  <a:pt x="1990648" y="1599944"/>
                  <a:pt x="1993741" y="1599498"/>
                </a:cubicBezTo>
                <a:cubicBezTo>
                  <a:pt x="1996834" y="1599065"/>
                  <a:pt x="1999785" y="1598659"/>
                  <a:pt x="2002631" y="1598308"/>
                </a:cubicBezTo>
                <a:cubicBezTo>
                  <a:pt x="2005458" y="1597915"/>
                  <a:pt x="2007644" y="1597625"/>
                  <a:pt x="2009175" y="1597354"/>
                </a:cubicBezTo>
                <a:cubicBezTo>
                  <a:pt x="2003964" y="1593696"/>
                  <a:pt x="1999890" y="1588923"/>
                  <a:pt x="1996889" y="1583067"/>
                </a:cubicBezTo>
                <a:cubicBezTo>
                  <a:pt x="1993901" y="1577184"/>
                  <a:pt x="1992426" y="1570801"/>
                  <a:pt x="1992426" y="1563891"/>
                </a:cubicBezTo>
                <a:cubicBezTo>
                  <a:pt x="1992426" y="1558435"/>
                  <a:pt x="1993383" y="1553275"/>
                  <a:pt x="1995303" y="1548468"/>
                </a:cubicBezTo>
                <a:cubicBezTo>
                  <a:pt x="1997223" y="1543661"/>
                  <a:pt x="1999840" y="1539435"/>
                  <a:pt x="2003094" y="1535797"/>
                </a:cubicBezTo>
                <a:cubicBezTo>
                  <a:pt x="2006366" y="1532173"/>
                  <a:pt x="2010169" y="1529292"/>
                  <a:pt x="2014577" y="1527189"/>
                </a:cubicBezTo>
                <a:cubicBezTo>
                  <a:pt x="2018966" y="1525066"/>
                  <a:pt x="2023658" y="1523998"/>
                  <a:pt x="2028659" y="1523998"/>
                </a:cubicBezTo>
                <a:close/>
                <a:moveTo>
                  <a:pt x="1503363" y="1493836"/>
                </a:moveTo>
                <a:lnTo>
                  <a:pt x="1563688" y="1554161"/>
                </a:lnTo>
                <a:lnTo>
                  <a:pt x="1503363" y="1614486"/>
                </a:lnTo>
                <a:lnTo>
                  <a:pt x="1443038" y="1554161"/>
                </a:lnTo>
                <a:close/>
                <a:moveTo>
                  <a:pt x="1342859" y="1479548"/>
                </a:moveTo>
                <a:cubicBezTo>
                  <a:pt x="1347853" y="1479548"/>
                  <a:pt x="1352582" y="1480616"/>
                  <a:pt x="1356990" y="1482739"/>
                </a:cubicBezTo>
                <a:cubicBezTo>
                  <a:pt x="1361416" y="1484842"/>
                  <a:pt x="1365293" y="1487723"/>
                  <a:pt x="1368596" y="1491347"/>
                </a:cubicBezTo>
                <a:cubicBezTo>
                  <a:pt x="1371924" y="1494985"/>
                  <a:pt x="1374517" y="1499211"/>
                  <a:pt x="1376418" y="1504018"/>
                </a:cubicBezTo>
                <a:cubicBezTo>
                  <a:pt x="1378307" y="1508825"/>
                  <a:pt x="1379264" y="1513985"/>
                  <a:pt x="1379264" y="1519441"/>
                </a:cubicBezTo>
                <a:cubicBezTo>
                  <a:pt x="1379264" y="1526230"/>
                  <a:pt x="1377789" y="1532579"/>
                  <a:pt x="1374838" y="1538516"/>
                </a:cubicBezTo>
                <a:cubicBezTo>
                  <a:pt x="1371973" y="1544452"/>
                  <a:pt x="1367886" y="1549260"/>
                  <a:pt x="1362664" y="1552924"/>
                </a:cubicBezTo>
                <a:cubicBezTo>
                  <a:pt x="1364207" y="1553195"/>
                  <a:pt x="1366374" y="1553486"/>
                  <a:pt x="1369220" y="1553878"/>
                </a:cubicBezTo>
                <a:cubicBezTo>
                  <a:pt x="1372047" y="1554229"/>
                  <a:pt x="1374998" y="1554635"/>
                  <a:pt x="1378073" y="1555061"/>
                </a:cubicBezTo>
                <a:cubicBezTo>
                  <a:pt x="1381129" y="1555514"/>
                  <a:pt x="1383993" y="1555960"/>
                  <a:pt x="1386660" y="1556427"/>
                </a:cubicBezTo>
                <a:cubicBezTo>
                  <a:pt x="1389309" y="1556894"/>
                  <a:pt x="1391247" y="1557319"/>
                  <a:pt x="1392439" y="1557671"/>
                </a:cubicBezTo>
                <a:cubicBezTo>
                  <a:pt x="1394414" y="1558293"/>
                  <a:pt x="1396439" y="1559618"/>
                  <a:pt x="1398446" y="1561586"/>
                </a:cubicBezTo>
                <a:cubicBezTo>
                  <a:pt x="1400458" y="1563594"/>
                  <a:pt x="1402323" y="1565886"/>
                  <a:pt x="1404014" y="1568476"/>
                </a:cubicBezTo>
                <a:cubicBezTo>
                  <a:pt x="1405718" y="1571086"/>
                  <a:pt x="1407089" y="1573770"/>
                  <a:pt x="1408120" y="1576597"/>
                </a:cubicBezTo>
                <a:cubicBezTo>
                  <a:pt x="1409182" y="1579362"/>
                  <a:pt x="1409700" y="1581911"/>
                  <a:pt x="1409700" y="1584231"/>
                </a:cubicBezTo>
                <a:lnTo>
                  <a:pt x="1409700" y="1620283"/>
                </a:lnTo>
                <a:cubicBezTo>
                  <a:pt x="1409132" y="1620554"/>
                  <a:pt x="1408509" y="1620966"/>
                  <a:pt x="1407799" y="1621588"/>
                </a:cubicBezTo>
                <a:cubicBezTo>
                  <a:pt x="1407089" y="1622231"/>
                  <a:pt x="1406323" y="1622812"/>
                  <a:pt x="1405502" y="1623421"/>
                </a:cubicBezTo>
                <a:cubicBezTo>
                  <a:pt x="1404669" y="1624002"/>
                  <a:pt x="1403885" y="1624530"/>
                  <a:pt x="1403156" y="1624956"/>
                </a:cubicBezTo>
                <a:cubicBezTo>
                  <a:pt x="1402409" y="1625402"/>
                  <a:pt x="1401792" y="1625598"/>
                  <a:pt x="1401292" y="1625598"/>
                </a:cubicBezTo>
                <a:lnTo>
                  <a:pt x="1284691" y="1625598"/>
                </a:lnTo>
                <a:cubicBezTo>
                  <a:pt x="1282697" y="1625598"/>
                  <a:pt x="1281203" y="1624935"/>
                  <a:pt x="1280172" y="1623590"/>
                </a:cubicBezTo>
                <a:cubicBezTo>
                  <a:pt x="1279141" y="1622271"/>
                  <a:pt x="1277881" y="1621156"/>
                  <a:pt x="1276350" y="1620283"/>
                </a:cubicBezTo>
                <a:lnTo>
                  <a:pt x="1276350" y="1584231"/>
                </a:lnTo>
                <a:cubicBezTo>
                  <a:pt x="1276350" y="1581911"/>
                  <a:pt x="1276869" y="1579362"/>
                  <a:pt x="1277912" y="1576597"/>
                </a:cubicBezTo>
                <a:cubicBezTo>
                  <a:pt x="1278980" y="1573770"/>
                  <a:pt x="1280332" y="1571127"/>
                  <a:pt x="1282005" y="1568578"/>
                </a:cubicBezTo>
                <a:cubicBezTo>
                  <a:pt x="1283672" y="1566028"/>
                  <a:pt x="1285524" y="1563729"/>
                  <a:pt x="1287568" y="1561667"/>
                </a:cubicBezTo>
                <a:cubicBezTo>
                  <a:pt x="1289593" y="1559639"/>
                  <a:pt x="1291624" y="1558280"/>
                  <a:pt x="1293612" y="1557658"/>
                </a:cubicBezTo>
                <a:cubicBezTo>
                  <a:pt x="1294624" y="1557306"/>
                  <a:pt x="1296495" y="1556873"/>
                  <a:pt x="1299211" y="1556407"/>
                </a:cubicBezTo>
                <a:cubicBezTo>
                  <a:pt x="1301934" y="1555940"/>
                  <a:pt x="1304848" y="1555494"/>
                  <a:pt x="1307941" y="1555048"/>
                </a:cubicBezTo>
                <a:cubicBezTo>
                  <a:pt x="1311034" y="1554615"/>
                  <a:pt x="1313985" y="1554209"/>
                  <a:pt x="1316831" y="1553858"/>
                </a:cubicBezTo>
                <a:cubicBezTo>
                  <a:pt x="1319658" y="1553465"/>
                  <a:pt x="1321844" y="1553175"/>
                  <a:pt x="1323375" y="1552904"/>
                </a:cubicBezTo>
                <a:cubicBezTo>
                  <a:pt x="1318164" y="1549246"/>
                  <a:pt x="1314090" y="1544473"/>
                  <a:pt x="1311089" y="1538617"/>
                </a:cubicBezTo>
                <a:cubicBezTo>
                  <a:pt x="1308101" y="1532734"/>
                  <a:pt x="1306626" y="1526351"/>
                  <a:pt x="1306626" y="1519441"/>
                </a:cubicBezTo>
                <a:cubicBezTo>
                  <a:pt x="1306626" y="1513985"/>
                  <a:pt x="1307583" y="1508825"/>
                  <a:pt x="1309503" y="1504018"/>
                </a:cubicBezTo>
                <a:cubicBezTo>
                  <a:pt x="1311423" y="1499211"/>
                  <a:pt x="1314040" y="1494985"/>
                  <a:pt x="1317294" y="1491347"/>
                </a:cubicBezTo>
                <a:cubicBezTo>
                  <a:pt x="1320566" y="1487723"/>
                  <a:pt x="1324369" y="1484842"/>
                  <a:pt x="1328777" y="1482739"/>
                </a:cubicBezTo>
                <a:cubicBezTo>
                  <a:pt x="1333166" y="1480616"/>
                  <a:pt x="1337858" y="1479548"/>
                  <a:pt x="1342859" y="1479548"/>
                </a:cubicBezTo>
                <a:close/>
                <a:moveTo>
                  <a:pt x="1757363" y="1392236"/>
                </a:moveTo>
                <a:lnTo>
                  <a:pt x="1817688" y="1452561"/>
                </a:lnTo>
                <a:lnTo>
                  <a:pt x="1757363" y="1512886"/>
                </a:lnTo>
                <a:lnTo>
                  <a:pt x="1697038" y="1452561"/>
                </a:lnTo>
                <a:close/>
                <a:moveTo>
                  <a:pt x="1554163" y="1341436"/>
                </a:moveTo>
                <a:lnTo>
                  <a:pt x="1614488" y="1401761"/>
                </a:lnTo>
                <a:lnTo>
                  <a:pt x="1554163" y="1462086"/>
                </a:lnTo>
                <a:lnTo>
                  <a:pt x="1493838" y="1401761"/>
                </a:lnTo>
                <a:close/>
                <a:moveTo>
                  <a:pt x="1428639" y="1301748"/>
                </a:moveTo>
                <a:cubicBezTo>
                  <a:pt x="1431969" y="1301748"/>
                  <a:pt x="1435121" y="1302491"/>
                  <a:pt x="1438060" y="1303968"/>
                </a:cubicBezTo>
                <a:cubicBezTo>
                  <a:pt x="1441011" y="1305431"/>
                  <a:pt x="1443596" y="1307435"/>
                  <a:pt x="1445798" y="1309956"/>
                </a:cubicBezTo>
                <a:cubicBezTo>
                  <a:pt x="1448016" y="1312486"/>
                  <a:pt x="1449745" y="1315426"/>
                  <a:pt x="1451012" y="1318771"/>
                </a:cubicBezTo>
                <a:cubicBezTo>
                  <a:pt x="1452272" y="1322115"/>
                  <a:pt x="1452910" y="1325704"/>
                  <a:pt x="1452910" y="1329500"/>
                </a:cubicBezTo>
                <a:cubicBezTo>
                  <a:pt x="1452910" y="1334222"/>
                  <a:pt x="1451926" y="1338639"/>
                  <a:pt x="1449959" y="1342769"/>
                </a:cubicBezTo>
                <a:cubicBezTo>
                  <a:pt x="1448049" y="1346899"/>
                  <a:pt x="1445324" y="1350243"/>
                  <a:pt x="1441842" y="1352792"/>
                </a:cubicBezTo>
                <a:cubicBezTo>
                  <a:pt x="1442871" y="1352981"/>
                  <a:pt x="1444316" y="1353183"/>
                  <a:pt x="1446213" y="1353456"/>
                </a:cubicBezTo>
                <a:cubicBezTo>
                  <a:pt x="1448098" y="1353700"/>
                  <a:pt x="1450066" y="1353983"/>
                  <a:pt x="1452115" y="1354279"/>
                </a:cubicBezTo>
                <a:cubicBezTo>
                  <a:pt x="1454153" y="1354594"/>
                  <a:pt x="1456062" y="1354904"/>
                  <a:pt x="1457840" y="1355229"/>
                </a:cubicBezTo>
                <a:cubicBezTo>
                  <a:pt x="1459606" y="1355554"/>
                  <a:pt x="1460898" y="1355850"/>
                  <a:pt x="1461693" y="1356094"/>
                </a:cubicBezTo>
                <a:cubicBezTo>
                  <a:pt x="1463010" y="1356527"/>
                  <a:pt x="1464360" y="1357449"/>
                  <a:pt x="1465697" y="1358818"/>
                </a:cubicBezTo>
                <a:cubicBezTo>
                  <a:pt x="1467039" y="1360215"/>
                  <a:pt x="1468282" y="1361809"/>
                  <a:pt x="1469410" y="1363611"/>
                </a:cubicBezTo>
                <a:cubicBezTo>
                  <a:pt x="1470546" y="1365427"/>
                  <a:pt x="1471459" y="1367294"/>
                  <a:pt x="1472147" y="1369260"/>
                </a:cubicBezTo>
                <a:cubicBezTo>
                  <a:pt x="1472855" y="1371184"/>
                  <a:pt x="1473200" y="1372957"/>
                  <a:pt x="1473200" y="1374571"/>
                </a:cubicBezTo>
                <a:lnTo>
                  <a:pt x="1473200" y="1399651"/>
                </a:lnTo>
                <a:cubicBezTo>
                  <a:pt x="1472822" y="1399839"/>
                  <a:pt x="1472406" y="1400126"/>
                  <a:pt x="1471933" y="1400559"/>
                </a:cubicBezTo>
                <a:cubicBezTo>
                  <a:pt x="1471459" y="1401005"/>
                  <a:pt x="1470949" y="1401410"/>
                  <a:pt x="1470402" y="1401833"/>
                </a:cubicBezTo>
                <a:cubicBezTo>
                  <a:pt x="1469846" y="1402238"/>
                  <a:pt x="1469323" y="1402605"/>
                  <a:pt x="1468838" y="1402901"/>
                </a:cubicBezTo>
                <a:cubicBezTo>
                  <a:pt x="1468340" y="1403211"/>
                  <a:pt x="1467928" y="1403348"/>
                  <a:pt x="1467595" y="1403348"/>
                </a:cubicBezTo>
                <a:lnTo>
                  <a:pt x="1389861" y="1403348"/>
                </a:lnTo>
                <a:cubicBezTo>
                  <a:pt x="1388531" y="1403348"/>
                  <a:pt x="1387535" y="1402887"/>
                  <a:pt x="1386848" y="1401951"/>
                </a:cubicBezTo>
                <a:cubicBezTo>
                  <a:pt x="1386161" y="1401034"/>
                  <a:pt x="1385321" y="1400258"/>
                  <a:pt x="1384300" y="1399651"/>
                </a:cubicBezTo>
                <a:lnTo>
                  <a:pt x="1384300" y="1374571"/>
                </a:lnTo>
                <a:cubicBezTo>
                  <a:pt x="1384300" y="1372957"/>
                  <a:pt x="1384646" y="1371184"/>
                  <a:pt x="1385342" y="1369260"/>
                </a:cubicBezTo>
                <a:cubicBezTo>
                  <a:pt x="1386054" y="1367294"/>
                  <a:pt x="1386955" y="1365455"/>
                  <a:pt x="1388070" y="1363682"/>
                </a:cubicBezTo>
                <a:cubicBezTo>
                  <a:pt x="1389182" y="1361908"/>
                  <a:pt x="1390416" y="1360309"/>
                  <a:pt x="1391779" y="1358874"/>
                </a:cubicBezTo>
                <a:cubicBezTo>
                  <a:pt x="1393129" y="1357463"/>
                  <a:pt x="1394483" y="1356518"/>
                  <a:pt x="1395808" y="1356085"/>
                </a:cubicBezTo>
                <a:cubicBezTo>
                  <a:pt x="1396483" y="1355840"/>
                  <a:pt x="1397730" y="1355539"/>
                  <a:pt x="1399541" y="1355215"/>
                </a:cubicBezTo>
                <a:cubicBezTo>
                  <a:pt x="1401356" y="1354890"/>
                  <a:pt x="1403299" y="1354580"/>
                  <a:pt x="1405360" y="1354269"/>
                </a:cubicBezTo>
                <a:cubicBezTo>
                  <a:pt x="1407422" y="1353968"/>
                  <a:pt x="1409390" y="1353686"/>
                  <a:pt x="1411287" y="1353442"/>
                </a:cubicBezTo>
                <a:cubicBezTo>
                  <a:pt x="1413172" y="1353169"/>
                  <a:pt x="1414629" y="1352967"/>
                  <a:pt x="1415650" y="1352778"/>
                </a:cubicBezTo>
                <a:cubicBezTo>
                  <a:pt x="1412176" y="1350234"/>
                  <a:pt x="1409460" y="1346913"/>
                  <a:pt x="1407460" y="1342839"/>
                </a:cubicBezTo>
                <a:cubicBezTo>
                  <a:pt x="1405468" y="1338747"/>
                  <a:pt x="1404484" y="1334307"/>
                  <a:pt x="1404484" y="1329500"/>
                </a:cubicBezTo>
                <a:cubicBezTo>
                  <a:pt x="1404484" y="1325704"/>
                  <a:pt x="1405122" y="1322115"/>
                  <a:pt x="1406402" y="1318771"/>
                </a:cubicBezTo>
                <a:cubicBezTo>
                  <a:pt x="1407682" y="1315426"/>
                  <a:pt x="1409427" y="1312486"/>
                  <a:pt x="1411596" y="1309956"/>
                </a:cubicBezTo>
                <a:cubicBezTo>
                  <a:pt x="1413777" y="1307435"/>
                  <a:pt x="1416312" y="1305431"/>
                  <a:pt x="1419251" y="1303968"/>
                </a:cubicBezTo>
                <a:cubicBezTo>
                  <a:pt x="1422177" y="1302491"/>
                  <a:pt x="1425305" y="1301748"/>
                  <a:pt x="1428639" y="1301748"/>
                </a:cubicBezTo>
                <a:close/>
                <a:moveTo>
                  <a:pt x="1933345" y="1276348"/>
                </a:moveTo>
                <a:cubicBezTo>
                  <a:pt x="1940242" y="1276348"/>
                  <a:pt x="1946773" y="1277834"/>
                  <a:pt x="1952860" y="1280788"/>
                </a:cubicBezTo>
                <a:cubicBezTo>
                  <a:pt x="1958973" y="1283714"/>
                  <a:pt x="1964327" y="1287721"/>
                  <a:pt x="1968888" y="1292764"/>
                </a:cubicBezTo>
                <a:cubicBezTo>
                  <a:pt x="1973483" y="1297825"/>
                  <a:pt x="1977064" y="1303705"/>
                  <a:pt x="1979689" y="1310393"/>
                </a:cubicBezTo>
                <a:cubicBezTo>
                  <a:pt x="1982298" y="1317082"/>
                  <a:pt x="1983620" y="1324260"/>
                  <a:pt x="1983620" y="1331852"/>
                </a:cubicBezTo>
                <a:cubicBezTo>
                  <a:pt x="1983620" y="1341297"/>
                  <a:pt x="1981582" y="1350130"/>
                  <a:pt x="1977507" y="1358390"/>
                </a:cubicBezTo>
                <a:cubicBezTo>
                  <a:pt x="1973551" y="1366650"/>
                  <a:pt x="1967907" y="1373338"/>
                  <a:pt x="1960695" y="1378437"/>
                </a:cubicBezTo>
                <a:cubicBezTo>
                  <a:pt x="1962826" y="1378813"/>
                  <a:pt x="1965819" y="1379218"/>
                  <a:pt x="1969749" y="1379764"/>
                </a:cubicBezTo>
                <a:cubicBezTo>
                  <a:pt x="1973653" y="1380253"/>
                  <a:pt x="1977729" y="1380817"/>
                  <a:pt x="1981974" y="1381410"/>
                </a:cubicBezTo>
                <a:cubicBezTo>
                  <a:pt x="1986194" y="1382040"/>
                  <a:pt x="1990150" y="1382661"/>
                  <a:pt x="1993833" y="1383310"/>
                </a:cubicBezTo>
                <a:cubicBezTo>
                  <a:pt x="1997491" y="1383959"/>
                  <a:pt x="2000168" y="1384552"/>
                  <a:pt x="2001813" y="1385041"/>
                </a:cubicBezTo>
                <a:cubicBezTo>
                  <a:pt x="2004541" y="1385907"/>
                  <a:pt x="2007338" y="1387750"/>
                  <a:pt x="2010108" y="1390488"/>
                </a:cubicBezTo>
                <a:cubicBezTo>
                  <a:pt x="2012888" y="1393282"/>
                  <a:pt x="2015462" y="1396471"/>
                  <a:pt x="2017798" y="1400074"/>
                </a:cubicBezTo>
                <a:cubicBezTo>
                  <a:pt x="2020151" y="1403705"/>
                  <a:pt x="2022044" y="1407440"/>
                  <a:pt x="2023468" y="1411372"/>
                </a:cubicBezTo>
                <a:cubicBezTo>
                  <a:pt x="2024934" y="1415220"/>
                  <a:pt x="2025650" y="1418767"/>
                  <a:pt x="2025650" y="1421993"/>
                </a:cubicBezTo>
                <a:lnTo>
                  <a:pt x="2025650" y="1472154"/>
                </a:lnTo>
                <a:cubicBezTo>
                  <a:pt x="2024866" y="1472530"/>
                  <a:pt x="2024005" y="1473104"/>
                  <a:pt x="2023024" y="1473969"/>
                </a:cubicBezTo>
                <a:cubicBezTo>
                  <a:pt x="2022044" y="1474863"/>
                  <a:pt x="2020987" y="1475672"/>
                  <a:pt x="2019853" y="1476519"/>
                </a:cubicBezTo>
                <a:cubicBezTo>
                  <a:pt x="2018702" y="1477328"/>
                  <a:pt x="2017619" y="1478061"/>
                  <a:pt x="2016613" y="1478654"/>
                </a:cubicBezTo>
                <a:cubicBezTo>
                  <a:pt x="2015582" y="1479275"/>
                  <a:pt x="2014729" y="1479548"/>
                  <a:pt x="2014039" y="1479548"/>
                </a:cubicBezTo>
                <a:lnTo>
                  <a:pt x="1853018" y="1479548"/>
                </a:lnTo>
                <a:cubicBezTo>
                  <a:pt x="1850264" y="1479548"/>
                  <a:pt x="1848201" y="1478626"/>
                  <a:pt x="1846778" y="1476754"/>
                </a:cubicBezTo>
                <a:cubicBezTo>
                  <a:pt x="1845354" y="1474919"/>
                  <a:pt x="1843615" y="1473367"/>
                  <a:pt x="1841500" y="1472154"/>
                </a:cubicBezTo>
                <a:lnTo>
                  <a:pt x="1841500" y="1421993"/>
                </a:lnTo>
                <a:cubicBezTo>
                  <a:pt x="1841500" y="1418767"/>
                  <a:pt x="1842216" y="1415220"/>
                  <a:pt x="1843657" y="1411372"/>
                </a:cubicBezTo>
                <a:cubicBezTo>
                  <a:pt x="1845132" y="1407440"/>
                  <a:pt x="1846999" y="1403762"/>
                  <a:pt x="1849310" y="1400215"/>
                </a:cubicBezTo>
                <a:cubicBezTo>
                  <a:pt x="1851611" y="1396669"/>
                  <a:pt x="1854169" y="1393470"/>
                  <a:pt x="1856991" y="1390601"/>
                </a:cubicBezTo>
                <a:cubicBezTo>
                  <a:pt x="1859787" y="1387779"/>
                  <a:pt x="1862592" y="1385888"/>
                  <a:pt x="1865337" y="1385022"/>
                </a:cubicBezTo>
                <a:cubicBezTo>
                  <a:pt x="1866736" y="1384533"/>
                  <a:pt x="1869319" y="1383931"/>
                  <a:pt x="1873070" y="1383282"/>
                </a:cubicBezTo>
                <a:cubicBezTo>
                  <a:pt x="1876830" y="1382633"/>
                  <a:pt x="1880854" y="1382012"/>
                  <a:pt x="1885125" y="1381391"/>
                </a:cubicBezTo>
                <a:cubicBezTo>
                  <a:pt x="1889396" y="1380789"/>
                  <a:pt x="1893471" y="1380224"/>
                  <a:pt x="1897402" y="1379735"/>
                </a:cubicBezTo>
                <a:cubicBezTo>
                  <a:pt x="1901306" y="1379190"/>
                  <a:pt x="1904324" y="1378785"/>
                  <a:pt x="1906439" y="1378409"/>
                </a:cubicBezTo>
                <a:cubicBezTo>
                  <a:pt x="1899243" y="1373319"/>
                  <a:pt x="1893616" y="1366678"/>
                  <a:pt x="1889473" y="1358531"/>
                </a:cubicBezTo>
                <a:cubicBezTo>
                  <a:pt x="1885347" y="1350347"/>
                  <a:pt x="1883309" y="1341466"/>
                  <a:pt x="1883309" y="1331852"/>
                </a:cubicBezTo>
                <a:cubicBezTo>
                  <a:pt x="1883309" y="1324260"/>
                  <a:pt x="1884631" y="1317082"/>
                  <a:pt x="1887282" y="1310393"/>
                </a:cubicBezTo>
                <a:cubicBezTo>
                  <a:pt x="1889933" y="1303705"/>
                  <a:pt x="1893548" y="1297825"/>
                  <a:pt x="1898041" y="1292764"/>
                </a:cubicBezTo>
                <a:cubicBezTo>
                  <a:pt x="1902560" y="1287721"/>
                  <a:pt x="1907811" y="1283714"/>
                  <a:pt x="1913898" y="1280788"/>
                </a:cubicBezTo>
                <a:cubicBezTo>
                  <a:pt x="1919960" y="1277834"/>
                  <a:pt x="1926439" y="1276348"/>
                  <a:pt x="1933345" y="1276348"/>
                </a:cubicBezTo>
                <a:close/>
                <a:moveTo>
                  <a:pt x="2168359" y="1244598"/>
                </a:moveTo>
                <a:cubicBezTo>
                  <a:pt x="2173353" y="1244598"/>
                  <a:pt x="2178082" y="1245666"/>
                  <a:pt x="2182490" y="1247789"/>
                </a:cubicBezTo>
                <a:cubicBezTo>
                  <a:pt x="2186916" y="1249892"/>
                  <a:pt x="2190793" y="1252773"/>
                  <a:pt x="2194096" y="1256397"/>
                </a:cubicBezTo>
                <a:cubicBezTo>
                  <a:pt x="2197424" y="1260035"/>
                  <a:pt x="2200017" y="1264261"/>
                  <a:pt x="2201918" y="1269068"/>
                </a:cubicBezTo>
                <a:cubicBezTo>
                  <a:pt x="2203807" y="1273875"/>
                  <a:pt x="2204764" y="1279035"/>
                  <a:pt x="2204764" y="1284491"/>
                </a:cubicBezTo>
                <a:cubicBezTo>
                  <a:pt x="2204764" y="1291280"/>
                  <a:pt x="2203289" y="1297629"/>
                  <a:pt x="2200338" y="1303566"/>
                </a:cubicBezTo>
                <a:cubicBezTo>
                  <a:pt x="2197473" y="1309502"/>
                  <a:pt x="2193386" y="1314310"/>
                  <a:pt x="2188164" y="1317974"/>
                </a:cubicBezTo>
                <a:cubicBezTo>
                  <a:pt x="2189707" y="1318245"/>
                  <a:pt x="2191874" y="1318536"/>
                  <a:pt x="2194720" y="1318928"/>
                </a:cubicBezTo>
                <a:cubicBezTo>
                  <a:pt x="2197547" y="1319279"/>
                  <a:pt x="2200498" y="1319685"/>
                  <a:pt x="2203573" y="1320111"/>
                </a:cubicBezTo>
                <a:cubicBezTo>
                  <a:pt x="2206629" y="1320564"/>
                  <a:pt x="2209493" y="1321010"/>
                  <a:pt x="2212160" y="1321477"/>
                </a:cubicBezTo>
                <a:cubicBezTo>
                  <a:pt x="2214809" y="1321944"/>
                  <a:pt x="2216747" y="1322369"/>
                  <a:pt x="2217939" y="1322721"/>
                </a:cubicBezTo>
                <a:cubicBezTo>
                  <a:pt x="2219914" y="1323343"/>
                  <a:pt x="2221939" y="1324668"/>
                  <a:pt x="2223946" y="1326636"/>
                </a:cubicBezTo>
                <a:cubicBezTo>
                  <a:pt x="2225958" y="1328644"/>
                  <a:pt x="2227823" y="1330936"/>
                  <a:pt x="2229514" y="1333526"/>
                </a:cubicBezTo>
                <a:cubicBezTo>
                  <a:pt x="2231218" y="1336136"/>
                  <a:pt x="2232589" y="1338820"/>
                  <a:pt x="2233620" y="1341647"/>
                </a:cubicBezTo>
                <a:cubicBezTo>
                  <a:pt x="2234682" y="1344412"/>
                  <a:pt x="2235200" y="1346961"/>
                  <a:pt x="2235200" y="1349281"/>
                </a:cubicBezTo>
                <a:lnTo>
                  <a:pt x="2235200" y="1385333"/>
                </a:lnTo>
                <a:cubicBezTo>
                  <a:pt x="2234632" y="1385604"/>
                  <a:pt x="2234009" y="1386016"/>
                  <a:pt x="2233299" y="1386638"/>
                </a:cubicBezTo>
                <a:cubicBezTo>
                  <a:pt x="2232589" y="1387281"/>
                  <a:pt x="2231823" y="1387862"/>
                  <a:pt x="2231002" y="1388471"/>
                </a:cubicBezTo>
                <a:cubicBezTo>
                  <a:pt x="2230169" y="1389052"/>
                  <a:pt x="2229385" y="1389580"/>
                  <a:pt x="2228656" y="1390006"/>
                </a:cubicBezTo>
                <a:cubicBezTo>
                  <a:pt x="2227909" y="1390452"/>
                  <a:pt x="2227292" y="1390648"/>
                  <a:pt x="2226792" y="1390648"/>
                </a:cubicBezTo>
                <a:lnTo>
                  <a:pt x="2110191" y="1390648"/>
                </a:lnTo>
                <a:cubicBezTo>
                  <a:pt x="2108197" y="1390648"/>
                  <a:pt x="2106703" y="1389985"/>
                  <a:pt x="2105672" y="1388640"/>
                </a:cubicBezTo>
                <a:cubicBezTo>
                  <a:pt x="2104641" y="1387321"/>
                  <a:pt x="2103381" y="1386206"/>
                  <a:pt x="2101850" y="1385333"/>
                </a:cubicBezTo>
                <a:lnTo>
                  <a:pt x="2101850" y="1349281"/>
                </a:lnTo>
                <a:cubicBezTo>
                  <a:pt x="2101850" y="1346961"/>
                  <a:pt x="2102369" y="1344412"/>
                  <a:pt x="2103412" y="1341647"/>
                </a:cubicBezTo>
                <a:cubicBezTo>
                  <a:pt x="2104480" y="1338820"/>
                  <a:pt x="2105832" y="1336177"/>
                  <a:pt x="2107505" y="1333628"/>
                </a:cubicBezTo>
                <a:cubicBezTo>
                  <a:pt x="2109172" y="1331078"/>
                  <a:pt x="2111024" y="1328779"/>
                  <a:pt x="2113068" y="1326717"/>
                </a:cubicBezTo>
                <a:cubicBezTo>
                  <a:pt x="2115093" y="1324689"/>
                  <a:pt x="2117124" y="1323330"/>
                  <a:pt x="2119112" y="1322708"/>
                </a:cubicBezTo>
                <a:cubicBezTo>
                  <a:pt x="2120124" y="1322356"/>
                  <a:pt x="2121995" y="1321923"/>
                  <a:pt x="2124711" y="1321457"/>
                </a:cubicBezTo>
                <a:cubicBezTo>
                  <a:pt x="2127434" y="1320990"/>
                  <a:pt x="2130348" y="1320544"/>
                  <a:pt x="2133441" y="1320098"/>
                </a:cubicBezTo>
                <a:cubicBezTo>
                  <a:pt x="2136534" y="1319665"/>
                  <a:pt x="2139485" y="1319259"/>
                  <a:pt x="2142331" y="1318908"/>
                </a:cubicBezTo>
                <a:cubicBezTo>
                  <a:pt x="2145158" y="1318515"/>
                  <a:pt x="2147344" y="1318225"/>
                  <a:pt x="2148875" y="1317954"/>
                </a:cubicBezTo>
                <a:cubicBezTo>
                  <a:pt x="2143664" y="1314296"/>
                  <a:pt x="2139590" y="1309523"/>
                  <a:pt x="2136589" y="1303667"/>
                </a:cubicBezTo>
                <a:cubicBezTo>
                  <a:pt x="2133601" y="1297784"/>
                  <a:pt x="2132126" y="1291401"/>
                  <a:pt x="2132126" y="1284491"/>
                </a:cubicBezTo>
                <a:cubicBezTo>
                  <a:pt x="2132126" y="1279035"/>
                  <a:pt x="2133083" y="1273875"/>
                  <a:pt x="2135003" y="1269068"/>
                </a:cubicBezTo>
                <a:cubicBezTo>
                  <a:pt x="2136923" y="1264261"/>
                  <a:pt x="2139540" y="1260035"/>
                  <a:pt x="2142794" y="1256397"/>
                </a:cubicBezTo>
                <a:cubicBezTo>
                  <a:pt x="2146066" y="1252773"/>
                  <a:pt x="2149869" y="1249892"/>
                  <a:pt x="2154277" y="1247789"/>
                </a:cubicBezTo>
                <a:cubicBezTo>
                  <a:pt x="2158666" y="1245666"/>
                  <a:pt x="2163358" y="1244598"/>
                  <a:pt x="2168359" y="1244598"/>
                </a:cubicBezTo>
                <a:close/>
                <a:moveTo>
                  <a:pt x="1655763" y="1169986"/>
                </a:moveTo>
                <a:lnTo>
                  <a:pt x="1754188" y="1268411"/>
                </a:lnTo>
                <a:lnTo>
                  <a:pt x="1655763" y="1366836"/>
                </a:lnTo>
                <a:lnTo>
                  <a:pt x="1557338" y="1268411"/>
                </a:lnTo>
                <a:close/>
                <a:moveTo>
                  <a:pt x="1820863" y="1131886"/>
                </a:moveTo>
                <a:lnTo>
                  <a:pt x="1881188" y="1192211"/>
                </a:lnTo>
                <a:lnTo>
                  <a:pt x="1820863" y="1252536"/>
                </a:lnTo>
                <a:lnTo>
                  <a:pt x="1760538" y="1192211"/>
                </a:lnTo>
                <a:close/>
                <a:moveTo>
                  <a:pt x="1509713" y="1125536"/>
                </a:moveTo>
                <a:lnTo>
                  <a:pt x="1570038" y="1185861"/>
                </a:lnTo>
                <a:lnTo>
                  <a:pt x="1509713" y="1246186"/>
                </a:lnTo>
                <a:lnTo>
                  <a:pt x="1449388" y="1185861"/>
                </a:lnTo>
                <a:close/>
                <a:moveTo>
                  <a:pt x="1533359" y="939798"/>
                </a:moveTo>
                <a:cubicBezTo>
                  <a:pt x="1538353" y="939798"/>
                  <a:pt x="1543082" y="940866"/>
                  <a:pt x="1547490" y="942989"/>
                </a:cubicBezTo>
                <a:cubicBezTo>
                  <a:pt x="1551916" y="945092"/>
                  <a:pt x="1555793" y="947973"/>
                  <a:pt x="1559096" y="951597"/>
                </a:cubicBezTo>
                <a:cubicBezTo>
                  <a:pt x="1562424" y="955235"/>
                  <a:pt x="1565017" y="959461"/>
                  <a:pt x="1566918" y="964268"/>
                </a:cubicBezTo>
                <a:cubicBezTo>
                  <a:pt x="1568807" y="969075"/>
                  <a:pt x="1569764" y="974235"/>
                  <a:pt x="1569764" y="979691"/>
                </a:cubicBezTo>
                <a:cubicBezTo>
                  <a:pt x="1569764" y="986480"/>
                  <a:pt x="1568289" y="992829"/>
                  <a:pt x="1565338" y="998766"/>
                </a:cubicBezTo>
                <a:cubicBezTo>
                  <a:pt x="1562473" y="1004702"/>
                  <a:pt x="1558386" y="1009510"/>
                  <a:pt x="1553164" y="1013174"/>
                </a:cubicBezTo>
                <a:cubicBezTo>
                  <a:pt x="1554707" y="1013445"/>
                  <a:pt x="1556874" y="1013736"/>
                  <a:pt x="1559720" y="1014128"/>
                </a:cubicBezTo>
                <a:cubicBezTo>
                  <a:pt x="1562547" y="1014479"/>
                  <a:pt x="1565498" y="1014885"/>
                  <a:pt x="1568573" y="1015311"/>
                </a:cubicBezTo>
                <a:cubicBezTo>
                  <a:pt x="1571629" y="1015764"/>
                  <a:pt x="1574493" y="1016210"/>
                  <a:pt x="1577160" y="1016677"/>
                </a:cubicBezTo>
                <a:cubicBezTo>
                  <a:pt x="1579809" y="1017144"/>
                  <a:pt x="1581747" y="1017569"/>
                  <a:pt x="1582939" y="1017921"/>
                </a:cubicBezTo>
                <a:cubicBezTo>
                  <a:pt x="1584914" y="1018543"/>
                  <a:pt x="1586939" y="1019868"/>
                  <a:pt x="1588946" y="1021836"/>
                </a:cubicBezTo>
                <a:cubicBezTo>
                  <a:pt x="1590958" y="1023844"/>
                  <a:pt x="1592823" y="1026136"/>
                  <a:pt x="1594514" y="1028726"/>
                </a:cubicBezTo>
                <a:cubicBezTo>
                  <a:pt x="1596218" y="1031336"/>
                  <a:pt x="1597589" y="1034020"/>
                  <a:pt x="1598620" y="1036847"/>
                </a:cubicBezTo>
                <a:cubicBezTo>
                  <a:pt x="1599682" y="1039612"/>
                  <a:pt x="1600200" y="1042161"/>
                  <a:pt x="1600200" y="1044481"/>
                </a:cubicBezTo>
                <a:lnTo>
                  <a:pt x="1600200" y="1080533"/>
                </a:lnTo>
                <a:cubicBezTo>
                  <a:pt x="1599632" y="1080804"/>
                  <a:pt x="1599009" y="1081216"/>
                  <a:pt x="1598299" y="1081838"/>
                </a:cubicBezTo>
                <a:cubicBezTo>
                  <a:pt x="1597589" y="1082481"/>
                  <a:pt x="1596823" y="1083062"/>
                  <a:pt x="1596002" y="1083671"/>
                </a:cubicBezTo>
                <a:cubicBezTo>
                  <a:pt x="1595169" y="1084252"/>
                  <a:pt x="1594385" y="1084780"/>
                  <a:pt x="1593656" y="1085206"/>
                </a:cubicBezTo>
                <a:cubicBezTo>
                  <a:pt x="1592909" y="1085652"/>
                  <a:pt x="1592292" y="1085848"/>
                  <a:pt x="1591792" y="1085848"/>
                </a:cubicBezTo>
                <a:lnTo>
                  <a:pt x="1475191" y="1085848"/>
                </a:lnTo>
                <a:cubicBezTo>
                  <a:pt x="1473197" y="1085848"/>
                  <a:pt x="1471703" y="1085185"/>
                  <a:pt x="1470672" y="1083840"/>
                </a:cubicBezTo>
                <a:cubicBezTo>
                  <a:pt x="1469641" y="1082521"/>
                  <a:pt x="1468381" y="1081406"/>
                  <a:pt x="1466850" y="1080533"/>
                </a:cubicBezTo>
                <a:lnTo>
                  <a:pt x="1466850" y="1044481"/>
                </a:lnTo>
                <a:cubicBezTo>
                  <a:pt x="1466850" y="1042161"/>
                  <a:pt x="1467369" y="1039612"/>
                  <a:pt x="1468412" y="1036847"/>
                </a:cubicBezTo>
                <a:cubicBezTo>
                  <a:pt x="1469480" y="1034020"/>
                  <a:pt x="1470832" y="1031377"/>
                  <a:pt x="1472505" y="1028828"/>
                </a:cubicBezTo>
                <a:cubicBezTo>
                  <a:pt x="1474172" y="1026278"/>
                  <a:pt x="1476024" y="1023979"/>
                  <a:pt x="1478068" y="1021917"/>
                </a:cubicBezTo>
                <a:cubicBezTo>
                  <a:pt x="1480093" y="1019889"/>
                  <a:pt x="1482124" y="1018530"/>
                  <a:pt x="1484112" y="1017908"/>
                </a:cubicBezTo>
                <a:cubicBezTo>
                  <a:pt x="1485124" y="1017556"/>
                  <a:pt x="1486995" y="1017123"/>
                  <a:pt x="1489711" y="1016657"/>
                </a:cubicBezTo>
                <a:cubicBezTo>
                  <a:pt x="1492434" y="1016190"/>
                  <a:pt x="1495348" y="1015744"/>
                  <a:pt x="1498441" y="1015298"/>
                </a:cubicBezTo>
                <a:cubicBezTo>
                  <a:pt x="1501534" y="1014865"/>
                  <a:pt x="1504485" y="1014459"/>
                  <a:pt x="1507331" y="1014108"/>
                </a:cubicBezTo>
                <a:cubicBezTo>
                  <a:pt x="1510158" y="1013715"/>
                  <a:pt x="1512344" y="1013425"/>
                  <a:pt x="1513875" y="1013154"/>
                </a:cubicBezTo>
                <a:cubicBezTo>
                  <a:pt x="1508664" y="1009496"/>
                  <a:pt x="1504590" y="1004723"/>
                  <a:pt x="1501589" y="998867"/>
                </a:cubicBezTo>
                <a:cubicBezTo>
                  <a:pt x="1498601" y="992984"/>
                  <a:pt x="1497126" y="986601"/>
                  <a:pt x="1497126" y="979691"/>
                </a:cubicBezTo>
                <a:cubicBezTo>
                  <a:pt x="1497126" y="974235"/>
                  <a:pt x="1498083" y="969075"/>
                  <a:pt x="1500003" y="964268"/>
                </a:cubicBezTo>
                <a:cubicBezTo>
                  <a:pt x="1501923" y="959461"/>
                  <a:pt x="1504540" y="955235"/>
                  <a:pt x="1507794" y="951597"/>
                </a:cubicBezTo>
                <a:cubicBezTo>
                  <a:pt x="1511066" y="947973"/>
                  <a:pt x="1514869" y="945092"/>
                  <a:pt x="1519277" y="942989"/>
                </a:cubicBezTo>
                <a:cubicBezTo>
                  <a:pt x="1523666" y="940866"/>
                  <a:pt x="1528358" y="939798"/>
                  <a:pt x="1533359" y="939798"/>
                </a:cubicBezTo>
                <a:close/>
                <a:moveTo>
                  <a:pt x="1780945" y="882648"/>
                </a:moveTo>
                <a:cubicBezTo>
                  <a:pt x="1787842" y="882648"/>
                  <a:pt x="1794373" y="884134"/>
                  <a:pt x="1800460" y="887088"/>
                </a:cubicBezTo>
                <a:cubicBezTo>
                  <a:pt x="1806573" y="890014"/>
                  <a:pt x="1811927" y="894021"/>
                  <a:pt x="1816488" y="899064"/>
                </a:cubicBezTo>
                <a:cubicBezTo>
                  <a:pt x="1821083" y="904125"/>
                  <a:pt x="1824664" y="910005"/>
                  <a:pt x="1827289" y="916693"/>
                </a:cubicBezTo>
                <a:cubicBezTo>
                  <a:pt x="1829898" y="923382"/>
                  <a:pt x="1831220" y="930560"/>
                  <a:pt x="1831220" y="938152"/>
                </a:cubicBezTo>
                <a:cubicBezTo>
                  <a:pt x="1831220" y="947597"/>
                  <a:pt x="1829182" y="956430"/>
                  <a:pt x="1825107" y="964690"/>
                </a:cubicBezTo>
                <a:cubicBezTo>
                  <a:pt x="1821151" y="972950"/>
                  <a:pt x="1815507" y="979638"/>
                  <a:pt x="1808295" y="984737"/>
                </a:cubicBezTo>
                <a:cubicBezTo>
                  <a:pt x="1810426" y="985113"/>
                  <a:pt x="1813419" y="985518"/>
                  <a:pt x="1817349" y="986064"/>
                </a:cubicBezTo>
                <a:cubicBezTo>
                  <a:pt x="1821253" y="986553"/>
                  <a:pt x="1825329" y="987117"/>
                  <a:pt x="1829574" y="987710"/>
                </a:cubicBezTo>
                <a:cubicBezTo>
                  <a:pt x="1833794" y="988340"/>
                  <a:pt x="1837750" y="988961"/>
                  <a:pt x="1841433" y="989610"/>
                </a:cubicBezTo>
                <a:cubicBezTo>
                  <a:pt x="1845091" y="990259"/>
                  <a:pt x="1847768" y="990852"/>
                  <a:pt x="1849413" y="991341"/>
                </a:cubicBezTo>
                <a:cubicBezTo>
                  <a:pt x="1852141" y="992207"/>
                  <a:pt x="1854938" y="994050"/>
                  <a:pt x="1857708" y="996788"/>
                </a:cubicBezTo>
                <a:cubicBezTo>
                  <a:pt x="1860488" y="999582"/>
                  <a:pt x="1863062" y="1002771"/>
                  <a:pt x="1865398" y="1006374"/>
                </a:cubicBezTo>
                <a:cubicBezTo>
                  <a:pt x="1867751" y="1010005"/>
                  <a:pt x="1869644" y="1013740"/>
                  <a:pt x="1871068" y="1017672"/>
                </a:cubicBezTo>
                <a:cubicBezTo>
                  <a:pt x="1872534" y="1021520"/>
                  <a:pt x="1873250" y="1025067"/>
                  <a:pt x="1873250" y="1028293"/>
                </a:cubicBezTo>
                <a:lnTo>
                  <a:pt x="1873250" y="1078454"/>
                </a:lnTo>
                <a:cubicBezTo>
                  <a:pt x="1872466" y="1078830"/>
                  <a:pt x="1871605" y="1079404"/>
                  <a:pt x="1870624" y="1080269"/>
                </a:cubicBezTo>
                <a:cubicBezTo>
                  <a:pt x="1869644" y="1081163"/>
                  <a:pt x="1868587" y="1081972"/>
                  <a:pt x="1867453" y="1082819"/>
                </a:cubicBezTo>
                <a:cubicBezTo>
                  <a:pt x="1866302" y="1083628"/>
                  <a:pt x="1865219" y="1084361"/>
                  <a:pt x="1864213" y="1084954"/>
                </a:cubicBezTo>
                <a:cubicBezTo>
                  <a:pt x="1863182" y="1085575"/>
                  <a:pt x="1862329" y="1085848"/>
                  <a:pt x="1861639" y="1085848"/>
                </a:cubicBezTo>
                <a:lnTo>
                  <a:pt x="1700618" y="1085848"/>
                </a:lnTo>
                <a:cubicBezTo>
                  <a:pt x="1697864" y="1085848"/>
                  <a:pt x="1695801" y="1084926"/>
                  <a:pt x="1694378" y="1083054"/>
                </a:cubicBezTo>
                <a:cubicBezTo>
                  <a:pt x="1692954" y="1081219"/>
                  <a:pt x="1691215" y="1079667"/>
                  <a:pt x="1689100" y="1078454"/>
                </a:cubicBezTo>
                <a:lnTo>
                  <a:pt x="1689100" y="1028293"/>
                </a:lnTo>
                <a:cubicBezTo>
                  <a:pt x="1689100" y="1025067"/>
                  <a:pt x="1689816" y="1021520"/>
                  <a:pt x="1691257" y="1017672"/>
                </a:cubicBezTo>
                <a:cubicBezTo>
                  <a:pt x="1692732" y="1013740"/>
                  <a:pt x="1694599" y="1010062"/>
                  <a:pt x="1696910" y="1006515"/>
                </a:cubicBezTo>
                <a:cubicBezTo>
                  <a:pt x="1699211" y="1002969"/>
                  <a:pt x="1701769" y="999770"/>
                  <a:pt x="1704591" y="996901"/>
                </a:cubicBezTo>
                <a:cubicBezTo>
                  <a:pt x="1707387" y="994079"/>
                  <a:pt x="1710192" y="992188"/>
                  <a:pt x="1712937" y="991322"/>
                </a:cubicBezTo>
                <a:cubicBezTo>
                  <a:pt x="1714336" y="990833"/>
                  <a:pt x="1716919" y="990231"/>
                  <a:pt x="1720670" y="989582"/>
                </a:cubicBezTo>
                <a:cubicBezTo>
                  <a:pt x="1724430" y="988933"/>
                  <a:pt x="1728454" y="988312"/>
                  <a:pt x="1732725" y="987691"/>
                </a:cubicBezTo>
                <a:cubicBezTo>
                  <a:pt x="1736996" y="987089"/>
                  <a:pt x="1741071" y="986524"/>
                  <a:pt x="1745002" y="986035"/>
                </a:cubicBezTo>
                <a:cubicBezTo>
                  <a:pt x="1748906" y="985490"/>
                  <a:pt x="1751924" y="985085"/>
                  <a:pt x="1754039" y="984709"/>
                </a:cubicBezTo>
                <a:cubicBezTo>
                  <a:pt x="1746843" y="979619"/>
                  <a:pt x="1741216" y="972978"/>
                  <a:pt x="1737073" y="964831"/>
                </a:cubicBezTo>
                <a:cubicBezTo>
                  <a:pt x="1732947" y="956647"/>
                  <a:pt x="1730909" y="947766"/>
                  <a:pt x="1730909" y="938152"/>
                </a:cubicBezTo>
                <a:cubicBezTo>
                  <a:pt x="1730909" y="930560"/>
                  <a:pt x="1732231" y="923382"/>
                  <a:pt x="1734882" y="916693"/>
                </a:cubicBezTo>
                <a:cubicBezTo>
                  <a:pt x="1737533" y="910005"/>
                  <a:pt x="1741148" y="904125"/>
                  <a:pt x="1745641" y="899064"/>
                </a:cubicBezTo>
                <a:cubicBezTo>
                  <a:pt x="1750160" y="894021"/>
                  <a:pt x="1755411" y="890014"/>
                  <a:pt x="1761498" y="887088"/>
                </a:cubicBezTo>
                <a:cubicBezTo>
                  <a:pt x="1767560" y="884134"/>
                  <a:pt x="1774039" y="882648"/>
                  <a:pt x="1780945" y="882648"/>
                </a:cubicBezTo>
                <a:close/>
                <a:moveTo>
                  <a:pt x="1643063" y="820736"/>
                </a:moveTo>
                <a:lnTo>
                  <a:pt x="1703388" y="881061"/>
                </a:lnTo>
                <a:lnTo>
                  <a:pt x="1643063" y="941386"/>
                </a:lnTo>
                <a:lnTo>
                  <a:pt x="1582738" y="881061"/>
                </a:lnTo>
                <a:close/>
                <a:moveTo>
                  <a:pt x="2114106" y="812798"/>
                </a:moveTo>
                <a:cubicBezTo>
                  <a:pt x="2127424" y="812798"/>
                  <a:pt x="2140035" y="815678"/>
                  <a:pt x="2151789" y="821401"/>
                </a:cubicBezTo>
                <a:cubicBezTo>
                  <a:pt x="2163593" y="827069"/>
                  <a:pt x="2173932" y="834834"/>
                  <a:pt x="2182740" y="844604"/>
                </a:cubicBezTo>
                <a:cubicBezTo>
                  <a:pt x="2191613" y="854410"/>
                  <a:pt x="2198528" y="865802"/>
                  <a:pt x="2203598" y="878761"/>
                </a:cubicBezTo>
                <a:cubicBezTo>
                  <a:pt x="2208636" y="891720"/>
                  <a:pt x="2211188" y="905627"/>
                  <a:pt x="2211188" y="920336"/>
                </a:cubicBezTo>
                <a:cubicBezTo>
                  <a:pt x="2211188" y="938636"/>
                  <a:pt x="2207253" y="955751"/>
                  <a:pt x="2199384" y="971754"/>
                </a:cubicBezTo>
                <a:cubicBezTo>
                  <a:pt x="2191745" y="987757"/>
                  <a:pt x="2180847" y="1000717"/>
                  <a:pt x="2166919" y="1010596"/>
                </a:cubicBezTo>
                <a:cubicBezTo>
                  <a:pt x="2171035" y="1011325"/>
                  <a:pt x="2176813" y="1012108"/>
                  <a:pt x="2184403" y="1013166"/>
                </a:cubicBezTo>
                <a:cubicBezTo>
                  <a:pt x="2191943" y="1014113"/>
                  <a:pt x="2199812" y="1015207"/>
                  <a:pt x="2208010" y="1016355"/>
                </a:cubicBezTo>
                <a:cubicBezTo>
                  <a:pt x="2216160" y="1017577"/>
                  <a:pt x="2223798" y="1018780"/>
                  <a:pt x="2230910" y="1020037"/>
                </a:cubicBezTo>
                <a:cubicBezTo>
                  <a:pt x="2237973" y="1021295"/>
                  <a:pt x="2243142" y="1022443"/>
                  <a:pt x="2246320" y="1023391"/>
                </a:cubicBezTo>
                <a:cubicBezTo>
                  <a:pt x="2251588" y="1025068"/>
                  <a:pt x="2256988" y="1028640"/>
                  <a:pt x="2262338" y="1033944"/>
                </a:cubicBezTo>
                <a:cubicBezTo>
                  <a:pt x="2267705" y="1039358"/>
                  <a:pt x="2272677" y="1045537"/>
                  <a:pt x="2277188" y="1052517"/>
                </a:cubicBezTo>
                <a:cubicBezTo>
                  <a:pt x="2281732" y="1059553"/>
                  <a:pt x="2285386" y="1066789"/>
                  <a:pt x="2288136" y="1074408"/>
                </a:cubicBezTo>
                <a:cubicBezTo>
                  <a:pt x="2290967" y="1081863"/>
                  <a:pt x="2292350" y="1088734"/>
                  <a:pt x="2292350" y="1094986"/>
                </a:cubicBezTo>
                <a:lnTo>
                  <a:pt x="2292350" y="1192172"/>
                </a:lnTo>
                <a:cubicBezTo>
                  <a:pt x="2290836" y="1192901"/>
                  <a:pt x="2289173" y="1194012"/>
                  <a:pt x="2287280" y="1195689"/>
                </a:cubicBezTo>
                <a:cubicBezTo>
                  <a:pt x="2285386" y="1197421"/>
                  <a:pt x="2283345" y="1198988"/>
                  <a:pt x="2281155" y="1200629"/>
                </a:cubicBezTo>
                <a:cubicBezTo>
                  <a:pt x="2278933" y="1202196"/>
                  <a:pt x="2276842" y="1203618"/>
                  <a:pt x="2274899" y="1204766"/>
                </a:cubicBezTo>
                <a:cubicBezTo>
                  <a:pt x="2272907" y="1205969"/>
                  <a:pt x="2271261" y="1206498"/>
                  <a:pt x="2269928" y="1206498"/>
                </a:cubicBezTo>
                <a:lnTo>
                  <a:pt x="1958992" y="1206498"/>
                </a:lnTo>
                <a:cubicBezTo>
                  <a:pt x="1953674" y="1206498"/>
                  <a:pt x="1949690" y="1204712"/>
                  <a:pt x="1946941" y="1201084"/>
                </a:cubicBezTo>
                <a:cubicBezTo>
                  <a:pt x="1944192" y="1197530"/>
                  <a:pt x="1940833" y="1194523"/>
                  <a:pt x="1936750" y="1192172"/>
                </a:cubicBezTo>
                <a:lnTo>
                  <a:pt x="1936750" y="1094986"/>
                </a:lnTo>
                <a:cubicBezTo>
                  <a:pt x="1936750" y="1088734"/>
                  <a:pt x="1938133" y="1081863"/>
                  <a:pt x="1940915" y="1074408"/>
                </a:cubicBezTo>
                <a:cubicBezTo>
                  <a:pt x="1943763" y="1066789"/>
                  <a:pt x="1947369" y="1059662"/>
                  <a:pt x="1951830" y="1052791"/>
                </a:cubicBezTo>
                <a:cubicBezTo>
                  <a:pt x="1956275" y="1045919"/>
                  <a:pt x="1961214" y="1039722"/>
                  <a:pt x="1966663" y="1034163"/>
                </a:cubicBezTo>
                <a:cubicBezTo>
                  <a:pt x="1972063" y="1028695"/>
                  <a:pt x="1977480" y="1025031"/>
                  <a:pt x="1982781" y="1023354"/>
                </a:cubicBezTo>
                <a:cubicBezTo>
                  <a:pt x="1985481" y="1022407"/>
                  <a:pt x="1990469" y="1021240"/>
                  <a:pt x="1997713" y="1019982"/>
                </a:cubicBezTo>
                <a:cubicBezTo>
                  <a:pt x="2004973" y="1018725"/>
                  <a:pt x="2012743" y="1017522"/>
                  <a:pt x="2020991" y="1016319"/>
                </a:cubicBezTo>
                <a:cubicBezTo>
                  <a:pt x="2029239" y="1015152"/>
                  <a:pt x="2037108" y="1014059"/>
                  <a:pt x="2044698" y="1013111"/>
                </a:cubicBezTo>
                <a:cubicBezTo>
                  <a:pt x="2052238" y="1012054"/>
                  <a:pt x="2058066" y="1011270"/>
                  <a:pt x="2062149" y="1010541"/>
                </a:cubicBezTo>
                <a:cubicBezTo>
                  <a:pt x="2048254" y="1000680"/>
                  <a:pt x="2037388" y="987812"/>
                  <a:pt x="2029387" y="972028"/>
                </a:cubicBezTo>
                <a:cubicBezTo>
                  <a:pt x="2021419" y="956170"/>
                  <a:pt x="2017485" y="938964"/>
                  <a:pt x="2017485" y="920336"/>
                </a:cubicBezTo>
                <a:cubicBezTo>
                  <a:pt x="2017485" y="905627"/>
                  <a:pt x="2020036" y="891720"/>
                  <a:pt x="2025156" y="878761"/>
                </a:cubicBezTo>
                <a:cubicBezTo>
                  <a:pt x="2030276" y="865802"/>
                  <a:pt x="2037257" y="854410"/>
                  <a:pt x="2045933" y="844604"/>
                </a:cubicBezTo>
                <a:cubicBezTo>
                  <a:pt x="2054658" y="834834"/>
                  <a:pt x="2064799" y="827069"/>
                  <a:pt x="2076554" y="821401"/>
                </a:cubicBezTo>
                <a:cubicBezTo>
                  <a:pt x="2088259" y="815678"/>
                  <a:pt x="2100771" y="812798"/>
                  <a:pt x="2114106" y="812798"/>
                </a:cubicBezTo>
                <a:close/>
                <a:moveTo>
                  <a:pt x="1962039" y="774698"/>
                </a:moveTo>
                <a:cubicBezTo>
                  <a:pt x="1965369" y="774698"/>
                  <a:pt x="1968521" y="775441"/>
                  <a:pt x="1971460" y="776918"/>
                </a:cubicBezTo>
                <a:cubicBezTo>
                  <a:pt x="1974411" y="778381"/>
                  <a:pt x="1976996" y="780385"/>
                  <a:pt x="1979198" y="782906"/>
                </a:cubicBezTo>
                <a:cubicBezTo>
                  <a:pt x="1981416" y="785436"/>
                  <a:pt x="1983145" y="788376"/>
                  <a:pt x="1984412" y="791721"/>
                </a:cubicBezTo>
                <a:cubicBezTo>
                  <a:pt x="1985672" y="795065"/>
                  <a:pt x="1986310" y="798654"/>
                  <a:pt x="1986310" y="802450"/>
                </a:cubicBezTo>
                <a:cubicBezTo>
                  <a:pt x="1986310" y="807172"/>
                  <a:pt x="1985326" y="811589"/>
                  <a:pt x="1983359" y="815719"/>
                </a:cubicBezTo>
                <a:cubicBezTo>
                  <a:pt x="1981449" y="819849"/>
                  <a:pt x="1978724" y="823193"/>
                  <a:pt x="1975242" y="825742"/>
                </a:cubicBezTo>
                <a:cubicBezTo>
                  <a:pt x="1976271" y="825931"/>
                  <a:pt x="1977716" y="826133"/>
                  <a:pt x="1979613" y="826406"/>
                </a:cubicBezTo>
                <a:cubicBezTo>
                  <a:pt x="1981498" y="826650"/>
                  <a:pt x="1983466" y="826933"/>
                  <a:pt x="1985515" y="827229"/>
                </a:cubicBezTo>
                <a:cubicBezTo>
                  <a:pt x="1987553" y="827544"/>
                  <a:pt x="1989462" y="827854"/>
                  <a:pt x="1991240" y="828179"/>
                </a:cubicBezTo>
                <a:cubicBezTo>
                  <a:pt x="1993006" y="828504"/>
                  <a:pt x="1994298" y="828800"/>
                  <a:pt x="1995093" y="829044"/>
                </a:cubicBezTo>
                <a:cubicBezTo>
                  <a:pt x="1996410" y="829477"/>
                  <a:pt x="1997760" y="830399"/>
                  <a:pt x="1999097" y="831768"/>
                </a:cubicBezTo>
                <a:cubicBezTo>
                  <a:pt x="2000439" y="833165"/>
                  <a:pt x="2001682" y="834759"/>
                  <a:pt x="2002810" y="836561"/>
                </a:cubicBezTo>
                <a:cubicBezTo>
                  <a:pt x="2003946" y="838377"/>
                  <a:pt x="2004859" y="840244"/>
                  <a:pt x="2005547" y="842210"/>
                </a:cubicBezTo>
                <a:cubicBezTo>
                  <a:pt x="2006255" y="844134"/>
                  <a:pt x="2006600" y="845907"/>
                  <a:pt x="2006600" y="847521"/>
                </a:cubicBezTo>
                <a:lnTo>
                  <a:pt x="2006600" y="872601"/>
                </a:lnTo>
                <a:cubicBezTo>
                  <a:pt x="2006222" y="872789"/>
                  <a:pt x="2005806" y="873076"/>
                  <a:pt x="2005333" y="873509"/>
                </a:cubicBezTo>
                <a:cubicBezTo>
                  <a:pt x="2004859" y="873955"/>
                  <a:pt x="2004349" y="874360"/>
                  <a:pt x="2003802" y="874783"/>
                </a:cubicBezTo>
                <a:cubicBezTo>
                  <a:pt x="2003246" y="875188"/>
                  <a:pt x="2002723" y="875555"/>
                  <a:pt x="2002238" y="875851"/>
                </a:cubicBezTo>
                <a:cubicBezTo>
                  <a:pt x="2001740" y="876161"/>
                  <a:pt x="2001328" y="876298"/>
                  <a:pt x="2000995" y="876298"/>
                </a:cubicBezTo>
                <a:lnTo>
                  <a:pt x="1923261" y="876298"/>
                </a:lnTo>
                <a:cubicBezTo>
                  <a:pt x="1921931" y="876298"/>
                  <a:pt x="1920935" y="875837"/>
                  <a:pt x="1920248" y="874901"/>
                </a:cubicBezTo>
                <a:cubicBezTo>
                  <a:pt x="1919561" y="873984"/>
                  <a:pt x="1918721" y="873208"/>
                  <a:pt x="1917700" y="872601"/>
                </a:cubicBezTo>
                <a:lnTo>
                  <a:pt x="1917700" y="847521"/>
                </a:lnTo>
                <a:cubicBezTo>
                  <a:pt x="1917700" y="845907"/>
                  <a:pt x="1918046" y="844134"/>
                  <a:pt x="1918742" y="842210"/>
                </a:cubicBezTo>
                <a:cubicBezTo>
                  <a:pt x="1919454" y="840244"/>
                  <a:pt x="1920355" y="838405"/>
                  <a:pt x="1921470" y="836632"/>
                </a:cubicBezTo>
                <a:cubicBezTo>
                  <a:pt x="1922582" y="834858"/>
                  <a:pt x="1923816" y="833259"/>
                  <a:pt x="1925179" y="831824"/>
                </a:cubicBezTo>
                <a:cubicBezTo>
                  <a:pt x="1926529" y="830413"/>
                  <a:pt x="1927883" y="829468"/>
                  <a:pt x="1929208" y="829035"/>
                </a:cubicBezTo>
                <a:cubicBezTo>
                  <a:pt x="1929883" y="828790"/>
                  <a:pt x="1931130" y="828489"/>
                  <a:pt x="1932941" y="828165"/>
                </a:cubicBezTo>
                <a:cubicBezTo>
                  <a:pt x="1934756" y="827840"/>
                  <a:pt x="1936699" y="827530"/>
                  <a:pt x="1938760" y="827219"/>
                </a:cubicBezTo>
                <a:cubicBezTo>
                  <a:pt x="1940822" y="826918"/>
                  <a:pt x="1942790" y="826636"/>
                  <a:pt x="1944687" y="826392"/>
                </a:cubicBezTo>
                <a:cubicBezTo>
                  <a:pt x="1946572" y="826119"/>
                  <a:pt x="1948029" y="825917"/>
                  <a:pt x="1949050" y="825728"/>
                </a:cubicBezTo>
                <a:cubicBezTo>
                  <a:pt x="1945576" y="823184"/>
                  <a:pt x="1942860" y="819863"/>
                  <a:pt x="1940860" y="815789"/>
                </a:cubicBezTo>
                <a:cubicBezTo>
                  <a:pt x="1938868" y="811697"/>
                  <a:pt x="1937884" y="807257"/>
                  <a:pt x="1937884" y="802450"/>
                </a:cubicBezTo>
                <a:cubicBezTo>
                  <a:pt x="1937884" y="798654"/>
                  <a:pt x="1938522" y="795065"/>
                  <a:pt x="1939802" y="791721"/>
                </a:cubicBezTo>
                <a:cubicBezTo>
                  <a:pt x="1941082" y="788376"/>
                  <a:pt x="1942827" y="785436"/>
                  <a:pt x="1944996" y="782906"/>
                </a:cubicBezTo>
                <a:cubicBezTo>
                  <a:pt x="1947177" y="780385"/>
                  <a:pt x="1949712" y="778381"/>
                  <a:pt x="1952651" y="776918"/>
                </a:cubicBezTo>
                <a:cubicBezTo>
                  <a:pt x="1955577" y="775441"/>
                  <a:pt x="1958705" y="774698"/>
                  <a:pt x="1962039" y="774698"/>
                </a:cubicBezTo>
                <a:close/>
                <a:moveTo>
                  <a:pt x="1820863" y="750886"/>
                </a:moveTo>
                <a:lnTo>
                  <a:pt x="1881188" y="811211"/>
                </a:lnTo>
                <a:lnTo>
                  <a:pt x="1820863" y="871536"/>
                </a:lnTo>
                <a:lnTo>
                  <a:pt x="1760538" y="811211"/>
                </a:lnTo>
                <a:close/>
                <a:moveTo>
                  <a:pt x="403058" y="742948"/>
                </a:moveTo>
                <a:cubicBezTo>
                  <a:pt x="408053" y="742948"/>
                  <a:pt x="412782" y="744016"/>
                  <a:pt x="417189" y="746139"/>
                </a:cubicBezTo>
                <a:cubicBezTo>
                  <a:pt x="421616" y="748242"/>
                  <a:pt x="425493" y="751123"/>
                  <a:pt x="428796" y="754747"/>
                </a:cubicBezTo>
                <a:cubicBezTo>
                  <a:pt x="432123" y="758385"/>
                  <a:pt x="434716" y="762611"/>
                  <a:pt x="436618" y="767418"/>
                </a:cubicBezTo>
                <a:cubicBezTo>
                  <a:pt x="438507" y="772225"/>
                  <a:pt x="439464" y="777385"/>
                  <a:pt x="439464" y="782841"/>
                </a:cubicBezTo>
                <a:cubicBezTo>
                  <a:pt x="439464" y="789630"/>
                  <a:pt x="437988" y="795979"/>
                  <a:pt x="435037" y="801916"/>
                </a:cubicBezTo>
                <a:cubicBezTo>
                  <a:pt x="432173" y="807852"/>
                  <a:pt x="428086" y="812660"/>
                  <a:pt x="422863" y="816324"/>
                </a:cubicBezTo>
                <a:cubicBezTo>
                  <a:pt x="424406" y="816595"/>
                  <a:pt x="426573" y="816886"/>
                  <a:pt x="429419" y="817278"/>
                </a:cubicBezTo>
                <a:cubicBezTo>
                  <a:pt x="432247" y="817629"/>
                  <a:pt x="435198" y="818035"/>
                  <a:pt x="438272" y="818461"/>
                </a:cubicBezTo>
                <a:cubicBezTo>
                  <a:pt x="441328" y="818914"/>
                  <a:pt x="444193" y="819360"/>
                  <a:pt x="446860" y="819827"/>
                </a:cubicBezTo>
                <a:cubicBezTo>
                  <a:pt x="449508" y="820294"/>
                  <a:pt x="451447" y="820719"/>
                  <a:pt x="452638" y="821071"/>
                </a:cubicBezTo>
                <a:cubicBezTo>
                  <a:pt x="454614" y="821693"/>
                  <a:pt x="456639" y="823018"/>
                  <a:pt x="458645" y="824986"/>
                </a:cubicBezTo>
                <a:cubicBezTo>
                  <a:pt x="460658" y="826994"/>
                  <a:pt x="462522" y="829286"/>
                  <a:pt x="464214" y="831876"/>
                </a:cubicBezTo>
                <a:cubicBezTo>
                  <a:pt x="465918" y="834486"/>
                  <a:pt x="467288" y="837170"/>
                  <a:pt x="468319" y="839997"/>
                </a:cubicBezTo>
                <a:cubicBezTo>
                  <a:pt x="469381" y="842762"/>
                  <a:pt x="469900" y="845311"/>
                  <a:pt x="469900" y="847631"/>
                </a:cubicBezTo>
                <a:lnTo>
                  <a:pt x="469900" y="883683"/>
                </a:lnTo>
                <a:cubicBezTo>
                  <a:pt x="469332" y="883954"/>
                  <a:pt x="468708" y="884366"/>
                  <a:pt x="467998" y="884988"/>
                </a:cubicBezTo>
                <a:cubicBezTo>
                  <a:pt x="467288" y="885631"/>
                  <a:pt x="466523" y="886212"/>
                  <a:pt x="465702" y="886821"/>
                </a:cubicBezTo>
                <a:cubicBezTo>
                  <a:pt x="464868" y="887402"/>
                  <a:pt x="464084" y="887930"/>
                  <a:pt x="463356" y="888356"/>
                </a:cubicBezTo>
                <a:cubicBezTo>
                  <a:pt x="462609" y="888802"/>
                  <a:pt x="461991" y="888998"/>
                  <a:pt x="461491" y="888998"/>
                </a:cubicBezTo>
                <a:lnTo>
                  <a:pt x="344890" y="888998"/>
                </a:lnTo>
                <a:cubicBezTo>
                  <a:pt x="342896" y="888998"/>
                  <a:pt x="341402" y="888335"/>
                  <a:pt x="340371" y="886990"/>
                </a:cubicBezTo>
                <a:cubicBezTo>
                  <a:pt x="339340" y="885671"/>
                  <a:pt x="338081" y="884556"/>
                  <a:pt x="336550" y="883683"/>
                </a:cubicBezTo>
                <a:lnTo>
                  <a:pt x="336550" y="847631"/>
                </a:lnTo>
                <a:cubicBezTo>
                  <a:pt x="336550" y="845311"/>
                  <a:pt x="337068" y="842762"/>
                  <a:pt x="338112" y="839997"/>
                </a:cubicBezTo>
                <a:cubicBezTo>
                  <a:pt x="339180" y="837170"/>
                  <a:pt x="340532" y="834527"/>
                  <a:pt x="342205" y="831978"/>
                </a:cubicBezTo>
                <a:cubicBezTo>
                  <a:pt x="343872" y="829428"/>
                  <a:pt x="345724" y="827129"/>
                  <a:pt x="347767" y="825067"/>
                </a:cubicBezTo>
                <a:cubicBezTo>
                  <a:pt x="349792" y="823039"/>
                  <a:pt x="351823" y="821680"/>
                  <a:pt x="353811" y="821058"/>
                </a:cubicBezTo>
                <a:cubicBezTo>
                  <a:pt x="354824" y="820706"/>
                  <a:pt x="356694" y="820273"/>
                  <a:pt x="359411" y="819807"/>
                </a:cubicBezTo>
                <a:cubicBezTo>
                  <a:pt x="362133" y="819340"/>
                  <a:pt x="365047" y="818894"/>
                  <a:pt x="368140" y="818448"/>
                </a:cubicBezTo>
                <a:cubicBezTo>
                  <a:pt x="371233" y="818015"/>
                  <a:pt x="374184" y="817609"/>
                  <a:pt x="377030" y="817258"/>
                </a:cubicBezTo>
                <a:cubicBezTo>
                  <a:pt x="379858" y="816865"/>
                  <a:pt x="382043" y="816575"/>
                  <a:pt x="383574" y="816304"/>
                </a:cubicBezTo>
                <a:cubicBezTo>
                  <a:pt x="378364" y="812646"/>
                  <a:pt x="374289" y="807873"/>
                  <a:pt x="371289" y="802017"/>
                </a:cubicBezTo>
                <a:cubicBezTo>
                  <a:pt x="368301" y="796134"/>
                  <a:pt x="366825" y="789751"/>
                  <a:pt x="366825" y="782841"/>
                </a:cubicBezTo>
                <a:cubicBezTo>
                  <a:pt x="366825" y="777385"/>
                  <a:pt x="367782" y="772225"/>
                  <a:pt x="369702" y="767418"/>
                </a:cubicBezTo>
                <a:cubicBezTo>
                  <a:pt x="371622" y="762611"/>
                  <a:pt x="374240" y="758385"/>
                  <a:pt x="377493" y="754747"/>
                </a:cubicBezTo>
                <a:cubicBezTo>
                  <a:pt x="380765" y="751123"/>
                  <a:pt x="384568" y="748242"/>
                  <a:pt x="388976" y="746139"/>
                </a:cubicBezTo>
                <a:cubicBezTo>
                  <a:pt x="393365" y="744016"/>
                  <a:pt x="398057" y="742948"/>
                  <a:pt x="403058" y="742948"/>
                </a:cubicBezTo>
                <a:close/>
                <a:moveTo>
                  <a:pt x="525463" y="700086"/>
                </a:moveTo>
                <a:lnTo>
                  <a:pt x="585788" y="760411"/>
                </a:lnTo>
                <a:lnTo>
                  <a:pt x="525463" y="820736"/>
                </a:lnTo>
                <a:lnTo>
                  <a:pt x="465138" y="760411"/>
                </a:lnTo>
                <a:close/>
                <a:moveTo>
                  <a:pt x="234839" y="692148"/>
                </a:moveTo>
                <a:cubicBezTo>
                  <a:pt x="238168" y="692148"/>
                  <a:pt x="241321" y="692891"/>
                  <a:pt x="244260" y="694368"/>
                </a:cubicBezTo>
                <a:cubicBezTo>
                  <a:pt x="247211" y="695831"/>
                  <a:pt x="249795" y="697835"/>
                  <a:pt x="251997" y="700356"/>
                </a:cubicBezTo>
                <a:cubicBezTo>
                  <a:pt x="254216" y="702886"/>
                  <a:pt x="255944" y="705826"/>
                  <a:pt x="257212" y="709171"/>
                </a:cubicBezTo>
                <a:cubicBezTo>
                  <a:pt x="258471" y="712515"/>
                  <a:pt x="259109" y="716104"/>
                  <a:pt x="259109" y="719900"/>
                </a:cubicBezTo>
                <a:cubicBezTo>
                  <a:pt x="259109" y="724622"/>
                  <a:pt x="258125" y="729039"/>
                  <a:pt x="256158" y="733169"/>
                </a:cubicBezTo>
                <a:cubicBezTo>
                  <a:pt x="254248" y="737299"/>
                  <a:pt x="251524" y="740643"/>
                  <a:pt x="248042" y="743192"/>
                </a:cubicBezTo>
                <a:cubicBezTo>
                  <a:pt x="249071" y="743381"/>
                  <a:pt x="250515" y="743583"/>
                  <a:pt x="252413" y="743856"/>
                </a:cubicBezTo>
                <a:cubicBezTo>
                  <a:pt x="254298" y="744100"/>
                  <a:pt x="256265" y="744383"/>
                  <a:pt x="258315" y="744679"/>
                </a:cubicBezTo>
                <a:cubicBezTo>
                  <a:pt x="260352" y="744994"/>
                  <a:pt x="262262" y="745304"/>
                  <a:pt x="264040" y="745629"/>
                </a:cubicBezTo>
                <a:cubicBezTo>
                  <a:pt x="265805" y="745954"/>
                  <a:pt x="267098" y="746250"/>
                  <a:pt x="267892" y="746494"/>
                </a:cubicBezTo>
                <a:cubicBezTo>
                  <a:pt x="269209" y="746927"/>
                  <a:pt x="270559" y="747849"/>
                  <a:pt x="271897" y="749218"/>
                </a:cubicBezTo>
                <a:cubicBezTo>
                  <a:pt x="273238" y="750615"/>
                  <a:pt x="274481" y="752209"/>
                  <a:pt x="275609" y="754011"/>
                </a:cubicBezTo>
                <a:cubicBezTo>
                  <a:pt x="276745" y="755827"/>
                  <a:pt x="277659" y="757694"/>
                  <a:pt x="278346" y="759660"/>
                </a:cubicBezTo>
                <a:cubicBezTo>
                  <a:pt x="279054" y="761584"/>
                  <a:pt x="279400" y="763357"/>
                  <a:pt x="279400" y="764971"/>
                </a:cubicBezTo>
                <a:lnTo>
                  <a:pt x="279400" y="790051"/>
                </a:lnTo>
                <a:cubicBezTo>
                  <a:pt x="279021" y="790239"/>
                  <a:pt x="278605" y="790526"/>
                  <a:pt x="278132" y="790959"/>
                </a:cubicBezTo>
                <a:cubicBezTo>
                  <a:pt x="277659" y="791405"/>
                  <a:pt x="277148" y="791810"/>
                  <a:pt x="276601" y="792233"/>
                </a:cubicBezTo>
                <a:cubicBezTo>
                  <a:pt x="276045" y="792638"/>
                  <a:pt x="275523" y="793005"/>
                  <a:pt x="275037" y="793301"/>
                </a:cubicBezTo>
                <a:cubicBezTo>
                  <a:pt x="274539" y="793611"/>
                  <a:pt x="274127" y="793748"/>
                  <a:pt x="273794" y="793748"/>
                </a:cubicBezTo>
                <a:lnTo>
                  <a:pt x="196060" y="793748"/>
                </a:lnTo>
                <a:cubicBezTo>
                  <a:pt x="194731" y="793748"/>
                  <a:pt x="193735" y="793287"/>
                  <a:pt x="193047" y="792351"/>
                </a:cubicBezTo>
                <a:cubicBezTo>
                  <a:pt x="192360" y="791434"/>
                  <a:pt x="191520" y="790658"/>
                  <a:pt x="190500" y="790051"/>
                </a:cubicBezTo>
                <a:lnTo>
                  <a:pt x="190500" y="764971"/>
                </a:lnTo>
                <a:cubicBezTo>
                  <a:pt x="190500" y="763357"/>
                  <a:pt x="190845" y="761584"/>
                  <a:pt x="191541" y="759660"/>
                </a:cubicBezTo>
                <a:cubicBezTo>
                  <a:pt x="192253" y="757694"/>
                  <a:pt x="193154" y="755855"/>
                  <a:pt x="194270" y="754082"/>
                </a:cubicBezTo>
                <a:cubicBezTo>
                  <a:pt x="195381" y="752308"/>
                  <a:pt x="196616" y="750709"/>
                  <a:pt x="197978" y="749274"/>
                </a:cubicBezTo>
                <a:cubicBezTo>
                  <a:pt x="199328" y="747863"/>
                  <a:pt x="200682" y="746918"/>
                  <a:pt x="202007" y="746485"/>
                </a:cubicBezTo>
                <a:cubicBezTo>
                  <a:pt x="202682" y="746240"/>
                  <a:pt x="203929" y="745939"/>
                  <a:pt x="205740" y="745615"/>
                </a:cubicBezTo>
                <a:cubicBezTo>
                  <a:pt x="207555" y="745290"/>
                  <a:pt x="209498" y="744980"/>
                  <a:pt x="211560" y="744669"/>
                </a:cubicBezTo>
                <a:cubicBezTo>
                  <a:pt x="213622" y="744368"/>
                  <a:pt x="215589" y="744086"/>
                  <a:pt x="217487" y="743842"/>
                </a:cubicBezTo>
                <a:cubicBezTo>
                  <a:pt x="219372" y="743569"/>
                  <a:pt x="220829" y="743367"/>
                  <a:pt x="221849" y="743178"/>
                </a:cubicBezTo>
                <a:cubicBezTo>
                  <a:pt x="218376" y="740634"/>
                  <a:pt x="215659" y="737313"/>
                  <a:pt x="213659" y="733239"/>
                </a:cubicBezTo>
                <a:cubicBezTo>
                  <a:pt x="211667" y="729147"/>
                  <a:pt x="210683" y="724707"/>
                  <a:pt x="210683" y="719900"/>
                </a:cubicBezTo>
                <a:cubicBezTo>
                  <a:pt x="210683" y="716104"/>
                  <a:pt x="211321" y="712515"/>
                  <a:pt x="212601" y="709171"/>
                </a:cubicBezTo>
                <a:cubicBezTo>
                  <a:pt x="213881" y="705826"/>
                  <a:pt x="215626" y="702886"/>
                  <a:pt x="217795" y="700356"/>
                </a:cubicBezTo>
                <a:cubicBezTo>
                  <a:pt x="219977" y="697835"/>
                  <a:pt x="222512" y="695831"/>
                  <a:pt x="225451" y="694368"/>
                </a:cubicBezTo>
                <a:cubicBezTo>
                  <a:pt x="228377" y="692891"/>
                  <a:pt x="231505" y="692148"/>
                  <a:pt x="234839" y="692148"/>
                </a:cubicBezTo>
                <a:close/>
                <a:moveTo>
                  <a:pt x="1471613" y="674686"/>
                </a:moveTo>
                <a:lnTo>
                  <a:pt x="1570038" y="773111"/>
                </a:lnTo>
                <a:lnTo>
                  <a:pt x="1471613" y="871536"/>
                </a:lnTo>
                <a:lnTo>
                  <a:pt x="1373188" y="773111"/>
                </a:lnTo>
                <a:close/>
                <a:moveTo>
                  <a:pt x="1624013" y="630236"/>
                </a:moveTo>
                <a:lnTo>
                  <a:pt x="1684338" y="690561"/>
                </a:lnTo>
                <a:lnTo>
                  <a:pt x="1624013" y="750886"/>
                </a:lnTo>
                <a:lnTo>
                  <a:pt x="1563688" y="690561"/>
                </a:lnTo>
                <a:close/>
                <a:moveTo>
                  <a:pt x="701508" y="622298"/>
                </a:moveTo>
                <a:cubicBezTo>
                  <a:pt x="706503" y="622298"/>
                  <a:pt x="711232" y="623366"/>
                  <a:pt x="715639" y="625489"/>
                </a:cubicBezTo>
                <a:cubicBezTo>
                  <a:pt x="720066" y="627592"/>
                  <a:pt x="723943" y="630473"/>
                  <a:pt x="727246" y="634097"/>
                </a:cubicBezTo>
                <a:cubicBezTo>
                  <a:pt x="730573" y="637735"/>
                  <a:pt x="733166" y="641961"/>
                  <a:pt x="735068" y="646768"/>
                </a:cubicBezTo>
                <a:cubicBezTo>
                  <a:pt x="736957" y="651575"/>
                  <a:pt x="737914" y="656735"/>
                  <a:pt x="737914" y="662191"/>
                </a:cubicBezTo>
                <a:cubicBezTo>
                  <a:pt x="737914" y="668980"/>
                  <a:pt x="736438" y="675329"/>
                  <a:pt x="733487" y="681266"/>
                </a:cubicBezTo>
                <a:cubicBezTo>
                  <a:pt x="730623" y="687202"/>
                  <a:pt x="726536" y="692010"/>
                  <a:pt x="721313" y="695674"/>
                </a:cubicBezTo>
                <a:cubicBezTo>
                  <a:pt x="722856" y="695945"/>
                  <a:pt x="725023" y="696236"/>
                  <a:pt x="727869" y="696628"/>
                </a:cubicBezTo>
                <a:cubicBezTo>
                  <a:pt x="730697" y="696979"/>
                  <a:pt x="733648" y="697385"/>
                  <a:pt x="736722" y="697811"/>
                </a:cubicBezTo>
                <a:cubicBezTo>
                  <a:pt x="739778" y="698264"/>
                  <a:pt x="742643" y="698710"/>
                  <a:pt x="745310" y="699177"/>
                </a:cubicBezTo>
                <a:cubicBezTo>
                  <a:pt x="747958" y="699644"/>
                  <a:pt x="749897" y="700069"/>
                  <a:pt x="751088" y="700421"/>
                </a:cubicBezTo>
                <a:cubicBezTo>
                  <a:pt x="753064" y="701043"/>
                  <a:pt x="755089" y="702368"/>
                  <a:pt x="757095" y="704336"/>
                </a:cubicBezTo>
                <a:cubicBezTo>
                  <a:pt x="759108" y="706344"/>
                  <a:pt x="760972" y="708636"/>
                  <a:pt x="762664" y="711226"/>
                </a:cubicBezTo>
                <a:cubicBezTo>
                  <a:pt x="764368" y="713836"/>
                  <a:pt x="765738" y="716520"/>
                  <a:pt x="766769" y="719347"/>
                </a:cubicBezTo>
                <a:cubicBezTo>
                  <a:pt x="767831" y="722112"/>
                  <a:pt x="768350" y="724661"/>
                  <a:pt x="768350" y="726981"/>
                </a:cubicBezTo>
                <a:lnTo>
                  <a:pt x="768350" y="763033"/>
                </a:lnTo>
                <a:cubicBezTo>
                  <a:pt x="767782" y="763304"/>
                  <a:pt x="767158" y="763716"/>
                  <a:pt x="766448" y="764338"/>
                </a:cubicBezTo>
                <a:cubicBezTo>
                  <a:pt x="765738" y="764981"/>
                  <a:pt x="764973" y="765562"/>
                  <a:pt x="764152" y="766171"/>
                </a:cubicBezTo>
                <a:cubicBezTo>
                  <a:pt x="763318" y="766752"/>
                  <a:pt x="762534" y="767280"/>
                  <a:pt x="761806" y="767706"/>
                </a:cubicBezTo>
                <a:cubicBezTo>
                  <a:pt x="761059" y="768152"/>
                  <a:pt x="760441" y="768348"/>
                  <a:pt x="759941" y="768348"/>
                </a:cubicBezTo>
                <a:lnTo>
                  <a:pt x="643340" y="768348"/>
                </a:lnTo>
                <a:cubicBezTo>
                  <a:pt x="641346" y="768348"/>
                  <a:pt x="639852" y="767685"/>
                  <a:pt x="638821" y="766340"/>
                </a:cubicBezTo>
                <a:cubicBezTo>
                  <a:pt x="637790" y="765021"/>
                  <a:pt x="636531" y="763906"/>
                  <a:pt x="635000" y="763033"/>
                </a:cubicBezTo>
                <a:lnTo>
                  <a:pt x="635000" y="726981"/>
                </a:lnTo>
                <a:cubicBezTo>
                  <a:pt x="635000" y="724661"/>
                  <a:pt x="635518" y="722112"/>
                  <a:pt x="636562" y="719347"/>
                </a:cubicBezTo>
                <a:cubicBezTo>
                  <a:pt x="637630" y="716520"/>
                  <a:pt x="638982" y="713877"/>
                  <a:pt x="640655" y="711328"/>
                </a:cubicBezTo>
                <a:cubicBezTo>
                  <a:pt x="642322" y="708778"/>
                  <a:pt x="644174" y="706479"/>
                  <a:pt x="646217" y="704417"/>
                </a:cubicBezTo>
                <a:cubicBezTo>
                  <a:pt x="648242" y="702389"/>
                  <a:pt x="650273" y="701030"/>
                  <a:pt x="652261" y="700408"/>
                </a:cubicBezTo>
                <a:cubicBezTo>
                  <a:pt x="653274" y="700056"/>
                  <a:pt x="655144" y="699623"/>
                  <a:pt x="657861" y="699157"/>
                </a:cubicBezTo>
                <a:cubicBezTo>
                  <a:pt x="660583" y="698690"/>
                  <a:pt x="663497" y="698244"/>
                  <a:pt x="666590" y="697798"/>
                </a:cubicBezTo>
                <a:cubicBezTo>
                  <a:pt x="669683" y="697365"/>
                  <a:pt x="672634" y="696959"/>
                  <a:pt x="675480" y="696608"/>
                </a:cubicBezTo>
                <a:cubicBezTo>
                  <a:pt x="678308" y="696215"/>
                  <a:pt x="680493" y="695925"/>
                  <a:pt x="682024" y="695654"/>
                </a:cubicBezTo>
                <a:cubicBezTo>
                  <a:pt x="676814" y="691996"/>
                  <a:pt x="672739" y="687223"/>
                  <a:pt x="669739" y="681367"/>
                </a:cubicBezTo>
                <a:cubicBezTo>
                  <a:pt x="666751" y="675484"/>
                  <a:pt x="665275" y="669101"/>
                  <a:pt x="665275" y="662191"/>
                </a:cubicBezTo>
                <a:cubicBezTo>
                  <a:pt x="665275" y="656735"/>
                  <a:pt x="666232" y="651575"/>
                  <a:pt x="668152" y="646768"/>
                </a:cubicBezTo>
                <a:cubicBezTo>
                  <a:pt x="670072" y="641961"/>
                  <a:pt x="672690" y="637735"/>
                  <a:pt x="675943" y="634097"/>
                </a:cubicBezTo>
                <a:cubicBezTo>
                  <a:pt x="679215" y="630473"/>
                  <a:pt x="683018" y="627592"/>
                  <a:pt x="687426" y="625489"/>
                </a:cubicBezTo>
                <a:cubicBezTo>
                  <a:pt x="691815" y="623366"/>
                  <a:pt x="696507" y="622298"/>
                  <a:pt x="701508" y="622298"/>
                </a:cubicBezTo>
                <a:close/>
                <a:moveTo>
                  <a:pt x="1954213" y="617536"/>
                </a:moveTo>
                <a:lnTo>
                  <a:pt x="2014538" y="677861"/>
                </a:lnTo>
                <a:lnTo>
                  <a:pt x="1954213" y="738186"/>
                </a:lnTo>
                <a:lnTo>
                  <a:pt x="1893888" y="677861"/>
                </a:lnTo>
                <a:close/>
                <a:moveTo>
                  <a:pt x="1300163" y="604836"/>
                </a:moveTo>
                <a:lnTo>
                  <a:pt x="1360488" y="665161"/>
                </a:lnTo>
                <a:lnTo>
                  <a:pt x="1300163" y="725486"/>
                </a:lnTo>
                <a:lnTo>
                  <a:pt x="1239838" y="665161"/>
                </a:lnTo>
                <a:close/>
                <a:moveTo>
                  <a:pt x="1787359" y="584198"/>
                </a:moveTo>
                <a:cubicBezTo>
                  <a:pt x="1792353" y="584198"/>
                  <a:pt x="1797082" y="585266"/>
                  <a:pt x="1801490" y="587389"/>
                </a:cubicBezTo>
                <a:cubicBezTo>
                  <a:pt x="1805916" y="589492"/>
                  <a:pt x="1809793" y="592373"/>
                  <a:pt x="1813096" y="595997"/>
                </a:cubicBezTo>
                <a:cubicBezTo>
                  <a:pt x="1816424" y="599635"/>
                  <a:pt x="1819017" y="603861"/>
                  <a:pt x="1820918" y="608668"/>
                </a:cubicBezTo>
                <a:cubicBezTo>
                  <a:pt x="1822807" y="613475"/>
                  <a:pt x="1823764" y="618635"/>
                  <a:pt x="1823764" y="624091"/>
                </a:cubicBezTo>
                <a:cubicBezTo>
                  <a:pt x="1823764" y="630880"/>
                  <a:pt x="1822289" y="637229"/>
                  <a:pt x="1819338" y="643166"/>
                </a:cubicBezTo>
                <a:cubicBezTo>
                  <a:pt x="1816473" y="649102"/>
                  <a:pt x="1812386" y="653910"/>
                  <a:pt x="1807164" y="657574"/>
                </a:cubicBezTo>
                <a:cubicBezTo>
                  <a:pt x="1808707" y="657845"/>
                  <a:pt x="1810874" y="658136"/>
                  <a:pt x="1813720" y="658528"/>
                </a:cubicBezTo>
                <a:cubicBezTo>
                  <a:pt x="1816547" y="658879"/>
                  <a:pt x="1819498" y="659285"/>
                  <a:pt x="1822573" y="659711"/>
                </a:cubicBezTo>
                <a:cubicBezTo>
                  <a:pt x="1825629" y="660164"/>
                  <a:pt x="1828493" y="660610"/>
                  <a:pt x="1831160" y="661077"/>
                </a:cubicBezTo>
                <a:cubicBezTo>
                  <a:pt x="1833809" y="661544"/>
                  <a:pt x="1835747" y="661969"/>
                  <a:pt x="1836939" y="662321"/>
                </a:cubicBezTo>
                <a:cubicBezTo>
                  <a:pt x="1838914" y="662943"/>
                  <a:pt x="1840939" y="664268"/>
                  <a:pt x="1842946" y="666236"/>
                </a:cubicBezTo>
                <a:cubicBezTo>
                  <a:pt x="1844958" y="668244"/>
                  <a:pt x="1846823" y="670536"/>
                  <a:pt x="1848514" y="673126"/>
                </a:cubicBezTo>
                <a:cubicBezTo>
                  <a:pt x="1850218" y="675736"/>
                  <a:pt x="1851589" y="678420"/>
                  <a:pt x="1852620" y="681247"/>
                </a:cubicBezTo>
                <a:cubicBezTo>
                  <a:pt x="1853682" y="684012"/>
                  <a:pt x="1854200" y="686561"/>
                  <a:pt x="1854200" y="688881"/>
                </a:cubicBezTo>
                <a:lnTo>
                  <a:pt x="1854200" y="724933"/>
                </a:lnTo>
                <a:cubicBezTo>
                  <a:pt x="1853632" y="725204"/>
                  <a:pt x="1853009" y="725616"/>
                  <a:pt x="1852299" y="726238"/>
                </a:cubicBezTo>
                <a:cubicBezTo>
                  <a:pt x="1851589" y="726881"/>
                  <a:pt x="1850823" y="727462"/>
                  <a:pt x="1850002" y="728071"/>
                </a:cubicBezTo>
                <a:cubicBezTo>
                  <a:pt x="1849169" y="728652"/>
                  <a:pt x="1848385" y="729180"/>
                  <a:pt x="1847656" y="729606"/>
                </a:cubicBezTo>
                <a:cubicBezTo>
                  <a:pt x="1846909" y="730052"/>
                  <a:pt x="1846292" y="730248"/>
                  <a:pt x="1845792" y="730248"/>
                </a:cubicBezTo>
                <a:lnTo>
                  <a:pt x="1729191" y="730248"/>
                </a:lnTo>
                <a:cubicBezTo>
                  <a:pt x="1727197" y="730248"/>
                  <a:pt x="1725703" y="729585"/>
                  <a:pt x="1724672" y="728240"/>
                </a:cubicBezTo>
                <a:cubicBezTo>
                  <a:pt x="1723641" y="726921"/>
                  <a:pt x="1722381" y="725806"/>
                  <a:pt x="1720850" y="724933"/>
                </a:cubicBezTo>
                <a:lnTo>
                  <a:pt x="1720850" y="688881"/>
                </a:lnTo>
                <a:cubicBezTo>
                  <a:pt x="1720850" y="686561"/>
                  <a:pt x="1721369" y="684012"/>
                  <a:pt x="1722412" y="681247"/>
                </a:cubicBezTo>
                <a:cubicBezTo>
                  <a:pt x="1723480" y="678420"/>
                  <a:pt x="1724832" y="675777"/>
                  <a:pt x="1726505" y="673228"/>
                </a:cubicBezTo>
                <a:cubicBezTo>
                  <a:pt x="1728172" y="670678"/>
                  <a:pt x="1730024" y="668379"/>
                  <a:pt x="1732068" y="666317"/>
                </a:cubicBezTo>
                <a:cubicBezTo>
                  <a:pt x="1734093" y="664289"/>
                  <a:pt x="1736124" y="662930"/>
                  <a:pt x="1738112" y="662308"/>
                </a:cubicBezTo>
                <a:cubicBezTo>
                  <a:pt x="1739124" y="661956"/>
                  <a:pt x="1740995" y="661523"/>
                  <a:pt x="1743711" y="661057"/>
                </a:cubicBezTo>
                <a:cubicBezTo>
                  <a:pt x="1746434" y="660590"/>
                  <a:pt x="1749348" y="660144"/>
                  <a:pt x="1752441" y="659698"/>
                </a:cubicBezTo>
                <a:cubicBezTo>
                  <a:pt x="1755534" y="659265"/>
                  <a:pt x="1758485" y="658859"/>
                  <a:pt x="1761331" y="658508"/>
                </a:cubicBezTo>
                <a:cubicBezTo>
                  <a:pt x="1764158" y="658115"/>
                  <a:pt x="1766344" y="657825"/>
                  <a:pt x="1767875" y="657554"/>
                </a:cubicBezTo>
                <a:cubicBezTo>
                  <a:pt x="1762664" y="653896"/>
                  <a:pt x="1758590" y="649123"/>
                  <a:pt x="1755589" y="643267"/>
                </a:cubicBezTo>
                <a:cubicBezTo>
                  <a:pt x="1752601" y="637384"/>
                  <a:pt x="1751126" y="631001"/>
                  <a:pt x="1751126" y="624091"/>
                </a:cubicBezTo>
                <a:cubicBezTo>
                  <a:pt x="1751126" y="618635"/>
                  <a:pt x="1752083" y="613475"/>
                  <a:pt x="1754003" y="608668"/>
                </a:cubicBezTo>
                <a:cubicBezTo>
                  <a:pt x="1755923" y="603861"/>
                  <a:pt x="1758540" y="599635"/>
                  <a:pt x="1761794" y="595997"/>
                </a:cubicBezTo>
                <a:cubicBezTo>
                  <a:pt x="1765066" y="592373"/>
                  <a:pt x="1768869" y="589492"/>
                  <a:pt x="1773277" y="587389"/>
                </a:cubicBezTo>
                <a:cubicBezTo>
                  <a:pt x="1777666" y="585266"/>
                  <a:pt x="1782358" y="584198"/>
                  <a:pt x="1787359" y="584198"/>
                </a:cubicBezTo>
                <a:close/>
                <a:moveTo>
                  <a:pt x="545989" y="571498"/>
                </a:moveTo>
                <a:cubicBezTo>
                  <a:pt x="549318" y="571498"/>
                  <a:pt x="552471" y="572241"/>
                  <a:pt x="555410" y="573718"/>
                </a:cubicBezTo>
                <a:cubicBezTo>
                  <a:pt x="558361" y="575181"/>
                  <a:pt x="560945" y="577185"/>
                  <a:pt x="563147" y="579706"/>
                </a:cubicBezTo>
                <a:cubicBezTo>
                  <a:pt x="565366" y="582236"/>
                  <a:pt x="567094" y="585176"/>
                  <a:pt x="568362" y="588521"/>
                </a:cubicBezTo>
                <a:cubicBezTo>
                  <a:pt x="569621" y="591865"/>
                  <a:pt x="570259" y="595454"/>
                  <a:pt x="570259" y="599250"/>
                </a:cubicBezTo>
                <a:cubicBezTo>
                  <a:pt x="570259" y="603972"/>
                  <a:pt x="569275" y="608389"/>
                  <a:pt x="567308" y="612519"/>
                </a:cubicBezTo>
                <a:cubicBezTo>
                  <a:pt x="565398" y="616649"/>
                  <a:pt x="562674" y="619993"/>
                  <a:pt x="559192" y="622542"/>
                </a:cubicBezTo>
                <a:cubicBezTo>
                  <a:pt x="560221" y="622731"/>
                  <a:pt x="561665" y="622933"/>
                  <a:pt x="563563" y="623206"/>
                </a:cubicBezTo>
                <a:cubicBezTo>
                  <a:pt x="565448" y="623450"/>
                  <a:pt x="567415" y="623733"/>
                  <a:pt x="569465" y="624029"/>
                </a:cubicBezTo>
                <a:cubicBezTo>
                  <a:pt x="571502" y="624344"/>
                  <a:pt x="573412" y="624654"/>
                  <a:pt x="575190" y="624979"/>
                </a:cubicBezTo>
                <a:cubicBezTo>
                  <a:pt x="576955" y="625304"/>
                  <a:pt x="578248" y="625600"/>
                  <a:pt x="579042" y="625844"/>
                </a:cubicBezTo>
                <a:cubicBezTo>
                  <a:pt x="580359" y="626277"/>
                  <a:pt x="581709" y="627199"/>
                  <a:pt x="583047" y="628568"/>
                </a:cubicBezTo>
                <a:cubicBezTo>
                  <a:pt x="584388" y="629965"/>
                  <a:pt x="585631" y="631559"/>
                  <a:pt x="586759" y="633361"/>
                </a:cubicBezTo>
                <a:cubicBezTo>
                  <a:pt x="587895" y="635177"/>
                  <a:pt x="588809" y="637044"/>
                  <a:pt x="589496" y="639010"/>
                </a:cubicBezTo>
                <a:cubicBezTo>
                  <a:pt x="590204" y="640934"/>
                  <a:pt x="590550" y="642707"/>
                  <a:pt x="590550" y="644321"/>
                </a:cubicBezTo>
                <a:lnTo>
                  <a:pt x="590550" y="669401"/>
                </a:lnTo>
                <a:cubicBezTo>
                  <a:pt x="590171" y="669589"/>
                  <a:pt x="589755" y="669876"/>
                  <a:pt x="589282" y="670309"/>
                </a:cubicBezTo>
                <a:cubicBezTo>
                  <a:pt x="588809" y="670755"/>
                  <a:pt x="588298" y="671160"/>
                  <a:pt x="587751" y="671583"/>
                </a:cubicBezTo>
                <a:cubicBezTo>
                  <a:pt x="587195" y="671988"/>
                  <a:pt x="586673" y="672355"/>
                  <a:pt x="586187" y="672651"/>
                </a:cubicBezTo>
                <a:cubicBezTo>
                  <a:pt x="585689" y="672961"/>
                  <a:pt x="585277" y="673098"/>
                  <a:pt x="584944" y="673098"/>
                </a:cubicBezTo>
                <a:lnTo>
                  <a:pt x="507210" y="673098"/>
                </a:lnTo>
                <a:cubicBezTo>
                  <a:pt x="505881" y="673098"/>
                  <a:pt x="504885" y="672637"/>
                  <a:pt x="504197" y="671701"/>
                </a:cubicBezTo>
                <a:cubicBezTo>
                  <a:pt x="503510" y="670784"/>
                  <a:pt x="502670" y="670008"/>
                  <a:pt x="501650" y="669401"/>
                </a:cubicBezTo>
                <a:lnTo>
                  <a:pt x="501650" y="644321"/>
                </a:lnTo>
                <a:cubicBezTo>
                  <a:pt x="501650" y="642707"/>
                  <a:pt x="501995" y="640934"/>
                  <a:pt x="502691" y="639010"/>
                </a:cubicBezTo>
                <a:cubicBezTo>
                  <a:pt x="503403" y="637044"/>
                  <a:pt x="504304" y="635205"/>
                  <a:pt x="505420" y="633432"/>
                </a:cubicBezTo>
                <a:cubicBezTo>
                  <a:pt x="506531" y="631658"/>
                  <a:pt x="507766" y="630059"/>
                  <a:pt x="509128" y="628624"/>
                </a:cubicBezTo>
                <a:cubicBezTo>
                  <a:pt x="510478" y="627213"/>
                  <a:pt x="511832" y="626268"/>
                  <a:pt x="513157" y="625835"/>
                </a:cubicBezTo>
                <a:cubicBezTo>
                  <a:pt x="513832" y="625590"/>
                  <a:pt x="515079" y="625289"/>
                  <a:pt x="516890" y="624965"/>
                </a:cubicBezTo>
                <a:cubicBezTo>
                  <a:pt x="518705" y="624640"/>
                  <a:pt x="520648" y="624330"/>
                  <a:pt x="522710" y="624019"/>
                </a:cubicBezTo>
                <a:cubicBezTo>
                  <a:pt x="524772" y="623718"/>
                  <a:pt x="526739" y="623436"/>
                  <a:pt x="528637" y="623192"/>
                </a:cubicBezTo>
                <a:cubicBezTo>
                  <a:pt x="530522" y="622919"/>
                  <a:pt x="531979" y="622717"/>
                  <a:pt x="532999" y="622528"/>
                </a:cubicBezTo>
                <a:cubicBezTo>
                  <a:pt x="529526" y="619984"/>
                  <a:pt x="526809" y="616663"/>
                  <a:pt x="524809" y="612589"/>
                </a:cubicBezTo>
                <a:cubicBezTo>
                  <a:pt x="522817" y="608497"/>
                  <a:pt x="521833" y="604057"/>
                  <a:pt x="521833" y="599250"/>
                </a:cubicBezTo>
                <a:cubicBezTo>
                  <a:pt x="521833" y="595454"/>
                  <a:pt x="522471" y="591865"/>
                  <a:pt x="523751" y="588521"/>
                </a:cubicBezTo>
                <a:cubicBezTo>
                  <a:pt x="525031" y="585176"/>
                  <a:pt x="526776" y="582236"/>
                  <a:pt x="528945" y="579706"/>
                </a:cubicBezTo>
                <a:cubicBezTo>
                  <a:pt x="531127" y="577185"/>
                  <a:pt x="533662" y="575181"/>
                  <a:pt x="536601" y="573718"/>
                </a:cubicBezTo>
                <a:cubicBezTo>
                  <a:pt x="539527" y="572241"/>
                  <a:pt x="542655" y="571498"/>
                  <a:pt x="545989" y="571498"/>
                </a:cubicBezTo>
                <a:close/>
                <a:moveTo>
                  <a:pt x="836613" y="560386"/>
                </a:moveTo>
                <a:lnTo>
                  <a:pt x="896938" y="620711"/>
                </a:lnTo>
                <a:lnTo>
                  <a:pt x="836613" y="681036"/>
                </a:lnTo>
                <a:lnTo>
                  <a:pt x="776288" y="620711"/>
                </a:lnTo>
                <a:close/>
                <a:moveTo>
                  <a:pt x="2100263" y="509586"/>
                </a:moveTo>
                <a:lnTo>
                  <a:pt x="2198688" y="608011"/>
                </a:lnTo>
                <a:lnTo>
                  <a:pt x="2100263" y="706436"/>
                </a:lnTo>
                <a:lnTo>
                  <a:pt x="2001838" y="608011"/>
                </a:lnTo>
                <a:close/>
                <a:moveTo>
                  <a:pt x="1044329" y="501648"/>
                </a:moveTo>
                <a:cubicBezTo>
                  <a:pt x="1051702" y="501648"/>
                  <a:pt x="1058683" y="503227"/>
                  <a:pt x="1065190" y="506366"/>
                </a:cubicBezTo>
                <a:cubicBezTo>
                  <a:pt x="1071724" y="509474"/>
                  <a:pt x="1077447" y="513732"/>
                  <a:pt x="1082323" y="519090"/>
                </a:cubicBezTo>
                <a:cubicBezTo>
                  <a:pt x="1087235" y="524467"/>
                  <a:pt x="1091063" y="530714"/>
                  <a:pt x="1093870" y="537821"/>
                </a:cubicBezTo>
                <a:cubicBezTo>
                  <a:pt x="1096658" y="544928"/>
                  <a:pt x="1098071" y="552554"/>
                  <a:pt x="1098071" y="560621"/>
                </a:cubicBezTo>
                <a:cubicBezTo>
                  <a:pt x="1098071" y="570656"/>
                  <a:pt x="1095893" y="580042"/>
                  <a:pt x="1091537" y="588817"/>
                </a:cubicBezTo>
                <a:cubicBezTo>
                  <a:pt x="1087308" y="597593"/>
                  <a:pt x="1081275" y="604700"/>
                  <a:pt x="1073565" y="610118"/>
                </a:cubicBezTo>
                <a:cubicBezTo>
                  <a:pt x="1075843" y="610517"/>
                  <a:pt x="1079042" y="610947"/>
                  <a:pt x="1083244" y="611527"/>
                </a:cubicBezTo>
                <a:cubicBezTo>
                  <a:pt x="1087417" y="612047"/>
                  <a:pt x="1091774" y="612646"/>
                  <a:pt x="1096312" y="613276"/>
                </a:cubicBezTo>
                <a:cubicBezTo>
                  <a:pt x="1100823" y="613946"/>
                  <a:pt x="1105052" y="614606"/>
                  <a:pt x="1108989" y="615295"/>
                </a:cubicBezTo>
                <a:cubicBezTo>
                  <a:pt x="1112899" y="615985"/>
                  <a:pt x="1115760" y="616615"/>
                  <a:pt x="1117519" y="617134"/>
                </a:cubicBezTo>
                <a:cubicBezTo>
                  <a:pt x="1120435" y="618054"/>
                  <a:pt x="1123425" y="620013"/>
                  <a:pt x="1126386" y="622922"/>
                </a:cubicBezTo>
                <a:cubicBezTo>
                  <a:pt x="1129357" y="625890"/>
                  <a:pt x="1132110" y="629279"/>
                  <a:pt x="1134607" y="633107"/>
                </a:cubicBezTo>
                <a:cubicBezTo>
                  <a:pt x="1137122" y="636965"/>
                  <a:pt x="1139145" y="640933"/>
                  <a:pt x="1140667" y="645111"/>
                </a:cubicBezTo>
                <a:cubicBezTo>
                  <a:pt x="1142235" y="649200"/>
                  <a:pt x="1143000" y="652968"/>
                  <a:pt x="1143000" y="656396"/>
                </a:cubicBezTo>
                <a:lnTo>
                  <a:pt x="1143000" y="709692"/>
                </a:lnTo>
                <a:cubicBezTo>
                  <a:pt x="1142162" y="710091"/>
                  <a:pt x="1141241" y="710701"/>
                  <a:pt x="1140193" y="711621"/>
                </a:cubicBezTo>
                <a:cubicBezTo>
                  <a:pt x="1139145" y="712570"/>
                  <a:pt x="1138015" y="713430"/>
                  <a:pt x="1136803" y="714329"/>
                </a:cubicBezTo>
                <a:cubicBezTo>
                  <a:pt x="1135573" y="715189"/>
                  <a:pt x="1134415" y="715969"/>
                  <a:pt x="1133340" y="716598"/>
                </a:cubicBezTo>
                <a:cubicBezTo>
                  <a:pt x="1132237" y="717258"/>
                  <a:pt x="1131326" y="717548"/>
                  <a:pt x="1130588" y="717548"/>
                </a:cubicBezTo>
                <a:lnTo>
                  <a:pt x="958462" y="717548"/>
                </a:lnTo>
                <a:cubicBezTo>
                  <a:pt x="955518" y="717548"/>
                  <a:pt x="953313" y="716568"/>
                  <a:pt x="951791" y="714579"/>
                </a:cubicBezTo>
                <a:cubicBezTo>
                  <a:pt x="950269" y="712630"/>
                  <a:pt x="948410" y="710981"/>
                  <a:pt x="946150" y="709692"/>
                </a:cubicBezTo>
                <a:lnTo>
                  <a:pt x="946150" y="656396"/>
                </a:lnTo>
                <a:cubicBezTo>
                  <a:pt x="946150" y="652968"/>
                  <a:pt x="946915" y="649200"/>
                  <a:pt x="948455" y="645111"/>
                </a:cubicBezTo>
                <a:cubicBezTo>
                  <a:pt x="950032" y="640933"/>
                  <a:pt x="952028" y="637025"/>
                  <a:pt x="954498" y="633257"/>
                </a:cubicBezTo>
                <a:cubicBezTo>
                  <a:pt x="956958" y="629489"/>
                  <a:pt x="959692" y="626090"/>
                  <a:pt x="962709" y="623042"/>
                </a:cubicBezTo>
                <a:cubicBezTo>
                  <a:pt x="965698" y="620043"/>
                  <a:pt x="968696" y="618034"/>
                  <a:pt x="971631" y="617114"/>
                </a:cubicBezTo>
                <a:cubicBezTo>
                  <a:pt x="973125" y="616595"/>
                  <a:pt x="975887" y="615955"/>
                  <a:pt x="979897" y="615265"/>
                </a:cubicBezTo>
                <a:cubicBezTo>
                  <a:pt x="983916" y="614576"/>
                  <a:pt x="988218" y="613916"/>
                  <a:pt x="992784" y="613256"/>
                </a:cubicBezTo>
                <a:cubicBezTo>
                  <a:pt x="997349" y="612616"/>
                  <a:pt x="1001706" y="612017"/>
                  <a:pt x="1005907" y="611497"/>
                </a:cubicBezTo>
                <a:cubicBezTo>
                  <a:pt x="1010081" y="610917"/>
                  <a:pt x="1013307" y="610487"/>
                  <a:pt x="1015567" y="610088"/>
                </a:cubicBezTo>
                <a:cubicBezTo>
                  <a:pt x="1007875" y="604680"/>
                  <a:pt x="1001861" y="597623"/>
                  <a:pt x="997431" y="588967"/>
                </a:cubicBezTo>
                <a:cubicBezTo>
                  <a:pt x="993021" y="580271"/>
                  <a:pt x="990842" y="570836"/>
                  <a:pt x="990842" y="560621"/>
                </a:cubicBezTo>
                <a:cubicBezTo>
                  <a:pt x="990842" y="552554"/>
                  <a:pt x="992255" y="544928"/>
                  <a:pt x="995089" y="537821"/>
                </a:cubicBezTo>
                <a:cubicBezTo>
                  <a:pt x="997924" y="530714"/>
                  <a:pt x="1001788" y="524467"/>
                  <a:pt x="1006590" y="519090"/>
                </a:cubicBezTo>
                <a:cubicBezTo>
                  <a:pt x="1011421" y="513732"/>
                  <a:pt x="1017034" y="509474"/>
                  <a:pt x="1023541" y="506366"/>
                </a:cubicBezTo>
                <a:cubicBezTo>
                  <a:pt x="1030021" y="503227"/>
                  <a:pt x="1036947" y="501648"/>
                  <a:pt x="1044329" y="501648"/>
                </a:cubicBezTo>
                <a:close/>
                <a:moveTo>
                  <a:pt x="1922463" y="465136"/>
                </a:moveTo>
                <a:lnTo>
                  <a:pt x="1982788" y="525461"/>
                </a:lnTo>
                <a:lnTo>
                  <a:pt x="1922463" y="585786"/>
                </a:lnTo>
                <a:lnTo>
                  <a:pt x="1862138" y="525461"/>
                </a:lnTo>
                <a:close/>
                <a:moveTo>
                  <a:pt x="1687513" y="465136"/>
                </a:moveTo>
                <a:lnTo>
                  <a:pt x="1747838" y="525461"/>
                </a:lnTo>
                <a:lnTo>
                  <a:pt x="1687513" y="585786"/>
                </a:lnTo>
                <a:lnTo>
                  <a:pt x="1627188" y="525461"/>
                </a:lnTo>
                <a:close/>
                <a:moveTo>
                  <a:pt x="1514309" y="438148"/>
                </a:moveTo>
                <a:cubicBezTo>
                  <a:pt x="1519303" y="438148"/>
                  <a:pt x="1524032" y="439216"/>
                  <a:pt x="1528440" y="441339"/>
                </a:cubicBezTo>
                <a:cubicBezTo>
                  <a:pt x="1532866" y="443442"/>
                  <a:pt x="1536743" y="446323"/>
                  <a:pt x="1540046" y="449947"/>
                </a:cubicBezTo>
                <a:cubicBezTo>
                  <a:pt x="1543374" y="453585"/>
                  <a:pt x="1545967" y="457811"/>
                  <a:pt x="1547868" y="462618"/>
                </a:cubicBezTo>
                <a:cubicBezTo>
                  <a:pt x="1549757" y="467425"/>
                  <a:pt x="1550714" y="472585"/>
                  <a:pt x="1550714" y="478041"/>
                </a:cubicBezTo>
                <a:cubicBezTo>
                  <a:pt x="1550714" y="484830"/>
                  <a:pt x="1549239" y="491179"/>
                  <a:pt x="1546288" y="497116"/>
                </a:cubicBezTo>
                <a:cubicBezTo>
                  <a:pt x="1543423" y="503052"/>
                  <a:pt x="1539336" y="507860"/>
                  <a:pt x="1534114" y="511524"/>
                </a:cubicBezTo>
                <a:cubicBezTo>
                  <a:pt x="1535657" y="511795"/>
                  <a:pt x="1537824" y="512086"/>
                  <a:pt x="1540670" y="512478"/>
                </a:cubicBezTo>
                <a:cubicBezTo>
                  <a:pt x="1543497" y="512829"/>
                  <a:pt x="1546448" y="513235"/>
                  <a:pt x="1549523" y="513661"/>
                </a:cubicBezTo>
                <a:cubicBezTo>
                  <a:pt x="1552579" y="514114"/>
                  <a:pt x="1555443" y="514560"/>
                  <a:pt x="1558110" y="515027"/>
                </a:cubicBezTo>
                <a:cubicBezTo>
                  <a:pt x="1560759" y="515494"/>
                  <a:pt x="1562697" y="515919"/>
                  <a:pt x="1563889" y="516271"/>
                </a:cubicBezTo>
                <a:cubicBezTo>
                  <a:pt x="1565864" y="516893"/>
                  <a:pt x="1567889" y="518218"/>
                  <a:pt x="1569896" y="520186"/>
                </a:cubicBezTo>
                <a:cubicBezTo>
                  <a:pt x="1571908" y="522194"/>
                  <a:pt x="1573773" y="524486"/>
                  <a:pt x="1575464" y="527076"/>
                </a:cubicBezTo>
                <a:cubicBezTo>
                  <a:pt x="1577168" y="529686"/>
                  <a:pt x="1578539" y="532370"/>
                  <a:pt x="1579570" y="535197"/>
                </a:cubicBezTo>
                <a:cubicBezTo>
                  <a:pt x="1580632" y="537962"/>
                  <a:pt x="1581150" y="540511"/>
                  <a:pt x="1581150" y="542831"/>
                </a:cubicBezTo>
                <a:lnTo>
                  <a:pt x="1581150" y="578883"/>
                </a:lnTo>
                <a:cubicBezTo>
                  <a:pt x="1580582" y="579154"/>
                  <a:pt x="1579959" y="579566"/>
                  <a:pt x="1579249" y="580188"/>
                </a:cubicBezTo>
                <a:cubicBezTo>
                  <a:pt x="1578539" y="580831"/>
                  <a:pt x="1577773" y="581412"/>
                  <a:pt x="1576952" y="582021"/>
                </a:cubicBezTo>
                <a:cubicBezTo>
                  <a:pt x="1576119" y="582602"/>
                  <a:pt x="1575335" y="583130"/>
                  <a:pt x="1574606" y="583556"/>
                </a:cubicBezTo>
                <a:cubicBezTo>
                  <a:pt x="1573859" y="584002"/>
                  <a:pt x="1573242" y="584198"/>
                  <a:pt x="1572742" y="584198"/>
                </a:cubicBezTo>
                <a:lnTo>
                  <a:pt x="1456141" y="584198"/>
                </a:lnTo>
                <a:cubicBezTo>
                  <a:pt x="1454147" y="584198"/>
                  <a:pt x="1452653" y="583535"/>
                  <a:pt x="1451622" y="582190"/>
                </a:cubicBezTo>
                <a:cubicBezTo>
                  <a:pt x="1450591" y="580871"/>
                  <a:pt x="1449331" y="579756"/>
                  <a:pt x="1447800" y="578883"/>
                </a:cubicBezTo>
                <a:lnTo>
                  <a:pt x="1447800" y="542831"/>
                </a:lnTo>
                <a:cubicBezTo>
                  <a:pt x="1447800" y="540511"/>
                  <a:pt x="1448319" y="537962"/>
                  <a:pt x="1449362" y="535197"/>
                </a:cubicBezTo>
                <a:cubicBezTo>
                  <a:pt x="1450430" y="532370"/>
                  <a:pt x="1451782" y="529727"/>
                  <a:pt x="1453455" y="527178"/>
                </a:cubicBezTo>
                <a:cubicBezTo>
                  <a:pt x="1455122" y="524628"/>
                  <a:pt x="1456974" y="522329"/>
                  <a:pt x="1459018" y="520267"/>
                </a:cubicBezTo>
                <a:cubicBezTo>
                  <a:pt x="1461043" y="518239"/>
                  <a:pt x="1463074" y="516880"/>
                  <a:pt x="1465062" y="516258"/>
                </a:cubicBezTo>
                <a:cubicBezTo>
                  <a:pt x="1466074" y="515906"/>
                  <a:pt x="1467945" y="515473"/>
                  <a:pt x="1470661" y="515007"/>
                </a:cubicBezTo>
                <a:cubicBezTo>
                  <a:pt x="1473384" y="514540"/>
                  <a:pt x="1476298" y="514094"/>
                  <a:pt x="1479391" y="513648"/>
                </a:cubicBezTo>
                <a:cubicBezTo>
                  <a:pt x="1482484" y="513215"/>
                  <a:pt x="1485435" y="512809"/>
                  <a:pt x="1488281" y="512458"/>
                </a:cubicBezTo>
                <a:cubicBezTo>
                  <a:pt x="1491108" y="512065"/>
                  <a:pt x="1493294" y="511775"/>
                  <a:pt x="1494825" y="511504"/>
                </a:cubicBezTo>
                <a:cubicBezTo>
                  <a:pt x="1489614" y="507846"/>
                  <a:pt x="1485540" y="503073"/>
                  <a:pt x="1482539" y="497217"/>
                </a:cubicBezTo>
                <a:cubicBezTo>
                  <a:pt x="1479551" y="491334"/>
                  <a:pt x="1478076" y="484951"/>
                  <a:pt x="1478076" y="478041"/>
                </a:cubicBezTo>
                <a:cubicBezTo>
                  <a:pt x="1478076" y="472585"/>
                  <a:pt x="1479033" y="467425"/>
                  <a:pt x="1480953" y="462618"/>
                </a:cubicBezTo>
                <a:cubicBezTo>
                  <a:pt x="1482873" y="457811"/>
                  <a:pt x="1485490" y="453585"/>
                  <a:pt x="1488744" y="449947"/>
                </a:cubicBezTo>
                <a:cubicBezTo>
                  <a:pt x="1492016" y="446323"/>
                  <a:pt x="1495819" y="443442"/>
                  <a:pt x="1500227" y="441339"/>
                </a:cubicBezTo>
                <a:cubicBezTo>
                  <a:pt x="1504616" y="439216"/>
                  <a:pt x="1509308" y="438148"/>
                  <a:pt x="1514309" y="438148"/>
                </a:cubicBezTo>
                <a:close/>
                <a:moveTo>
                  <a:pt x="514239" y="412748"/>
                </a:moveTo>
                <a:cubicBezTo>
                  <a:pt x="517568" y="412748"/>
                  <a:pt x="520721" y="413491"/>
                  <a:pt x="523660" y="414968"/>
                </a:cubicBezTo>
                <a:cubicBezTo>
                  <a:pt x="526611" y="416431"/>
                  <a:pt x="529195" y="418435"/>
                  <a:pt x="531397" y="420956"/>
                </a:cubicBezTo>
                <a:cubicBezTo>
                  <a:pt x="533616" y="423486"/>
                  <a:pt x="535344" y="426426"/>
                  <a:pt x="536612" y="429771"/>
                </a:cubicBezTo>
                <a:cubicBezTo>
                  <a:pt x="537871" y="433115"/>
                  <a:pt x="538509" y="436704"/>
                  <a:pt x="538509" y="440500"/>
                </a:cubicBezTo>
                <a:cubicBezTo>
                  <a:pt x="538509" y="445222"/>
                  <a:pt x="537525" y="449639"/>
                  <a:pt x="535558" y="453769"/>
                </a:cubicBezTo>
                <a:cubicBezTo>
                  <a:pt x="533648" y="457899"/>
                  <a:pt x="530924" y="461243"/>
                  <a:pt x="527442" y="463792"/>
                </a:cubicBezTo>
                <a:cubicBezTo>
                  <a:pt x="528471" y="463981"/>
                  <a:pt x="529915" y="464183"/>
                  <a:pt x="531813" y="464456"/>
                </a:cubicBezTo>
                <a:cubicBezTo>
                  <a:pt x="533698" y="464700"/>
                  <a:pt x="535665" y="464983"/>
                  <a:pt x="537715" y="465279"/>
                </a:cubicBezTo>
                <a:cubicBezTo>
                  <a:pt x="539752" y="465594"/>
                  <a:pt x="541662" y="465904"/>
                  <a:pt x="543440" y="466229"/>
                </a:cubicBezTo>
                <a:cubicBezTo>
                  <a:pt x="545205" y="466554"/>
                  <a:pt x="546498" y="466850"/>
                  <a:pt x="547292" y="467094"/>
                </a:cubicBezTo>
                <a:cubicBezTo>
                  <a:pt x="548609" y="467527"/>
                  <a:pt x="549959" y="468449"/>
                  <a:pt x="551297" y="469818"/>
                </a:cubicBezTo>
                <a:cubicBezTo>
                  <a:pt x="552638" y="471215"/>
                  <a:pt x="553881" y="472809"/>
                  <a:pt x="555009" y="474611"/>
                </a:cubicBezTo>
                <a:cubicBezTo>
                  <a:pt x="556145" y="476427"/>
                  <a:pt x="557059" y="478294"/>
                  <a:pt x="557746" y="480260"/>
                </a:cubicBezTo>
                <a:cubicBezTo>
                  <a:pt x="558454" y="482184"/>
                  <a:pt x="558800" y="483957"/>
                  <a:pt x="558800" y="485571"/>
                </a:cubicBezTo>
                <a:lnTo>
                  <a:pt x="558800" y="510651"/>
                </a:lnTo>
                <a:cubicBezTo>
                  <a:pt x="558421" y="510839"/>
                  <a:pt x="558005" y="511126"/>
                  <a:pt x="557532" y="511559"/>
                </a:cubicBezTo>
                <a:cubicBezTo>
                  <a:pt x="557059" y="512005"/>
                  <a:pt x="556548" y="512410"/>
                  <a:pt x="556001" y="512833"/>
                </a:cubicBezTo>
                <a:cubicBezTo>
                  <a:pt x="555445" y="513238"/>
                  <a:pt x="554923" y="513605"/>
                  <a:pt x="554437" y="513901"/>
                </a:cubicBezTo>
                <a:cubicBezTo>
                  <a:pt x="553939" y="514211"/>
                  <a:pt x="553527" y="514348"/>
                  <a:pt x="553194" y="514348"/>
                </a:cubicBezTo>
                <a:lnTo>
                  <a:pt x="475460" y="514348"/>
                </a:lnTo>
                <a:cubicBezTo>
                  <a:pt x="474131" y="514348"/>
                  <a:pt x="473135" y="513887"/>
                  <a:pt x="472447" y="512951"/>
                </a:cubicBezTo>
                <a:cubicBezTo>
                  <a:pt x="471760" y="512034"/>
                  <a:pt x="470920" y="511258"/>
                  <a:pt x="469900" y="510651"/>
                </a:cubicBezTo>
                <a:lnTo>
                  <a:pt x="469900" y="485571"/>
                </a:lnTo>
                <a:cubicBezTo>
                  <a:pt x="469900" y="483957"/>
                  <a:pt x="470245" y="482184"/>
                  <a:pt x="470941" y="480260"/>
                </a:cubicBezTo>
                <a:cubicBezTo>
                  <a:pt x="471653" y="478294"/>
                  <a:pt x="472554" y="476455"/>
                  <a:pt x="473670" y="474682"/>
                </a:cubicBezTo>
                <a:cubicBezTo>
                  <a:pt x="474781" y="472908"/>
                  <a:pt x="476016" y="471309"/>
                  <a:pt x="477378" y="469874"/>
                </a:cubicBezTo>
                <a:cubicBezTo>
                  <a:pt x="478728" y="468463"/>
                  <a:pt x="480082" y="467518"/>
                  <a:pt x="481407" y="467085"/>
                </a:cubicBezTo>
                <a:cubicBezTo>
                  <a:pt x="482082" y="466840"/>
                  <a:pt x="483329" y="466539"/>
                  <a:pt x="485140" y="466215"/>
                </a:cubicBezTo>
                <a:cubicBezTo>
                  <a:pt x="486955" y="465890"/>
                  <a:pt x="488898" y="465580"/>
                  <a:pt x="490960" y="465269"/>
                </a:cubicBezTo>
                <a:cubicBezTo>
                  <a:pt x="493022" y="464968"/>
                  <a:pt x="494989" y="464686"/>
                  <a:pt x="496887" y="464442"/>
                </a:cubicBezTo>
                <a:cubicBezTo>
                  <a:pt x="498772" y="464169"/>
                  <a:pt x="500229" y="463967"/>
                  <a:pt x="501249" y="463778"/>
                </a:cubicBezTo>
                <a:cubicBezTo>
                  <a:pt x="497776" y="461234"/>
                  <a:pt x="495059" y="457913"/>
                  <a:pt x="493059" y="453839"/>
                </a:cubicBezTo>
                <a:cubicBezTo>
                  <a:pt x="491067" y="449747"/>
                  <a:pt x="490083" y="445307"/>
                  <a:pt x="490083" y="440500"/>
                </a:cubicBezTo>
                <a:cubicBezTo>
                  <a:pt x="490083" y="436704"/>
                  <a:pt x="490721" y="433115"/>
                  <a:pt x="492001" y="429771"/>
                </a:cubicBezTo>
                <a:cubicBezTo>
                  <a:pt x="493281" y="426426"/>
                  <a:pt x="495026" y="423486"/>
                  <a:pt x="497195" y="420956"/>
                </a:cubicBezTo>
                <a:cubicBezTo>
                  <a:pt x="499377" y="418435"/>
                  <a:pt x="501912" y="416431"/>
                  <a:pt x="504851" y="414968"/>
                </a:cubicBezTo>
                <a:cubicBezTo>
                  <a:pt x="507777" y="413491"/>
                  <a:pt x="510905" y="412748"/>
                  <a:pt x="514239" y="412748"/>
                </a:cubicBezTo>
                <a:close/>
                <a:moveTo>
                  <a:pt x="2038239" y="380998"/>
                </a:moveTo>
                <a:cubicBezTo>
                  <a:pt x="2041569" y="380998"/>
                  <a:pt x="2044721" y="381741"/>
                  <a:pt x="2047660" y="383218"/>
                </a:cubicBezTo>
                <a:cubicBezTo>
                  <a:pt x="2050611" y="384681"/>
                  <a:pt x="2053196" y="386685"/>
                  <a:pt x="2055398" y="389206"/>
                </a:cubicBezTo>
                <a:cubicBezTo>
                  <a:pt x="2057616" y="391736"/>
                  <a:pt x="2059345" y="394676"/>
                  <a:pt x="2060612" y="398021"/>
                </a:cubicBezTo>
                <a:cubicBezTo>
                  <a:pt x="2061872" y="401365"/>
                  <a:pt x="2062510" y="404954"/>
                  <a:pt x="2062510" y="408750"/>
                </a:cubicBezTo>
                <a:cubicBezTo>
                  <a:pt x="2062510" y="413472"/>
                  <a:pt x="2061526" y="417889"/>
                  <a:pt x="2059559" y="422019"/>
                </a:cubicBezTo>
                <a:cubicBezTo>
                  <a:pt x="2057649" y="426149"/>
                  <a:pt x="2054924" y="429493"/>
                  <a:pt x="2051442" y="432042"/>
                </a:cubicBezTo>
                <a:cubicBezTo>
                  <a:pt x="2052471" y="432231"/>
                  <a:pt x="2053916" y="432433"/>
                  <a:pt x="2055813" y="432706"/>
                </a:cubicBezTo>
                <a:cubicBezTo>
                  <a:pt x="2057698" y="432950"/>
                  <a:pt x="2059666" y="433233"/>
                  <a:pt x="2061715" y="433529"/>
                </a:cubicBezTo>
                <a:cubicBezTo>
                  <a:pt x="2063753" y="433844"/>
                  <a:pt x="2065662" y="434154"/>
                  <a:pt x="2067440" y="434479"/>
                </a:cubicBezTo>
                <a:cubicBezTo>
                  <a:pt x="2069206" y="434804"/>
                  <a:pt x="2070498" y="435100"/>
                  <a:pt x="2071293" y="435344"/>
                </a:cubicBezTo>
                <a:cubicBezTo>
                  <a:pt x="2072610" y="435777"/>
                  <a:pt x="2073960" y="436699"/>
                  <a:pt x="2075297" y="438068"/>
                </a:cubicBezTo>
                <a:cubicBezTo>
                  <a:pt x="2076639" y="439465"/>
                  <a:pt x="2077882" y="441059"/>
                  <a:pt x="2079010" y="442861"/>
                </a:cubicBezTo>
                <a:cubicBezTo>
                  <a:pt x="2080146" y="444677"/>
                  <a:pt x="2081059" y="446544"/>
                  <a:pt x="2081747" y="448510"/>
                </a:cubicBezTo>
                <a:cubicBezTo>
                  <a:pt x="2082455" y="450434"/>
                  <a:pt x="2082800" y="452207"/>
                  <a:pt x="2082800" y="453821"/>
                </a:cubicBezTo>
                <a:lnTo>
                  <a:pt x="2082800" y="478901"/>
                </a:lnTo>
                <a:cubicBezTo>
                  <a:pt x="2082422" y="479089"/>
                  <a:pt x="2082006" y="479376"/>
                  <a:pt x="2081533" y="479809"/>
                </a:cubicBezTo>
                <a:cubicBezTo>
                  <a:pt x="2081059" y="480255"/>
                  <a:pt x="2080549" y="480660"/>
                  <a:pt x="2080002" y="481083"/>
                </a:cubicBezTo>
                <a:cubicBezTo>
                  <a:pt x="2079446" y="481488"/>
                  <a:pt x="2078923" y="481855"/>
                  <a:pt x="2078438" y="482151"/>
                </a:cubicBezTo>
                <a:cubicBezTo>
                  <a:pt x="2077940" y="482461"/>
                  <a:pt x="2077528" y="482598"/>
                  <a:pt x="2077195" y="482598"/>
                </a:cubicBezTo>
                <a:lnTo>
                  <a:pt x="1999461" y="482598"/>
                </a:lnTo>
                <a:cubicBezTo>
                  <a:pt x="1998131" y="482598"/>
                  <a:pt x="1997135" y="482137"/>
                  <a:pt x="1996448" y="481201"/>
                </a:cubicBezTo>
                <a:cubicBezTo>
                  <a:pt x="1995761" y="480284"/>
                  <a:pt x="1994921" y="479508"/>
                  <a:pt x="1993900" y="478901"/>
                </a:cubicBezTo>
                <a:lnTo>
                  <a:pt x="1993900" y="453821"/>
                </a:lnTo>
                <a:cubicBezTo>
                  <a:pt x="1993900" y="452207"/>
                  <a:pt x="1994246" y="450434"/>
                  <a:pt x="1994942" y="448510"/>
                </a:cubicBezTo>
                <a:cubicBezTo>
                  <a:pt x="1995654" y="446544"/>
                  <a:pt x="1996555" y="444705"/>
                  <a:pt x="1997670" y="442932"/>
                </a:cubicBezTo>
                <a:cubicBezTo>
                  <a:pt x="1998782" y="441158"/>
                  <a:pt x="2000016" y="439559"/>
                  <a:pt x="2001379" y="438124"/>
                </a:cubicBezTo>
                <a:cubicBezTo>
                  <a:pt x="2002729" y="436713"/>
                  <a:pt x="2004083" y="435768"/>
                  <a:pt x="2005408" y="435335"/>
                </a:cubicBezTo>
                <a:cubicBezTo>
                  <a:pt x="2006083" y="435090"/>
                  <a:pt x="2007330" y="434789"/>
                  <a:pt x="2009141" y="434465"/>
                </a:cubicBezTo>
                <a:cubicBezTo>
                  <a:pt x="2010956" y="434140"/>
                  <a:pt x="2012899" y="433830"/>
                  <a:pt x="2014960" y="433519"/>
                </a:cubicBezTo>
                <a:cubicBezTo>
                  <a:pt x="2017022" y="433218"/>
                  <a:pt x="2018990" y="432936"/>
                  <a:pt x="2020887" y="432692"/>
                </a:cubicBezTo>
                <a:cubicBezTo>
                  <a:pt x="2022772" y="432419"/>
                  <a:pt x="2024229" y="432217"/>
                  <a:pt x="2025250" y="432028"/>
                </a:cubicBezTo>
                <a:cubicBezTo>
                  <a:pt x="2021776" y="429484"/>
                  <a:pt x="2019060" y="426163"/>
                  <a:pt x="2017060" y="422089"/>
                </a:cubicBezTo>
                <a:cubicBezTo>
                  <a:pt x="2015068" y="417997"/>
                  <a:pt x="2014084" y="413557"/>
                  <a:pt x="2014084" y="408750"/>
                </a:cubicBezTo>
                <a:cubicBezTo>
                  <a:pt x="2014084" y="404954"/>
                  <a:pt x="2014722" y="401365"/>
                  <a:pt x="2016002" y="398021"/>
                </a:cubicBezTo>
                <a:cubicBezTo>
                  <a:pt x="2017282" y="394676"/>
                  <a:pt x="2019027" y="391736"/>
                  <a:pt x="2021196" y="389206"/>
                </a:cubicBezTo>
                <a:cubicBezTo>
                  <a:pt x="2023377" y="386685"/>
                  <a:pt x="2025912" y="384681"/>
                  <a:pt x="2028851" y="383218"/>
                </a:cubicBezTo>
                <a:cubicBezTo>
                  <a:pt x="2031777" y="381741"/>
                  <a:pt x="2034905" y="380998"/>
                  <a:pt x="2038239" y="380998"/>
                </a:cubicBezTo>
                <a:close/>
                <a:moveTo>
                  <a:pt x="923758" y="380998"/>
                </a:moveTo>
                <a:cubicBezTo>
                  <a:pt x="928753" y="380998"/>
                  <a:pt x="933482" y="382066"/>
                  <a:pt x="937889" y="384189"/>
                </a:cubicBezTo>
                <a:cubicBezTo>
                  <a:pt x="942316" y="386292"/>
                  <a:pt x="946193" y="389173"/>
                  <a:pt x="949496" y="392797"/>
                </a:cubicBezTo>
                <a:cubicBezTo>
                  <a:pt x="952823" y="396435"/>
                  <a:pt x="955416" y="400661"/>
                  <a:pt x="957318" y="405468"/>
                </a:cubicBezTo>
                <a:cubicBezTo>
                  <a:pt x="959207" y="410275"/>
                  <a:pt x="960164" y="415435"/>
                  <a:pt x="960164" y="420891"/>
                </a:cubicBezTo>
                <a:cubicBezTo>
                  <a:pt x="960164" y="427680"/>
                  <a:pt x="958688" y="434029"/>
                  <a:pt x="955737" y="439966"/>
                </a:cubicBezTo>
                <a:cubicBezTo>
                  <a:pt x="952873" y="445902"/>
                  <a:pt x="948786" y="450710"/>
                  <a:pt x="943563" y="454374"/>
                </a:cubicBezTo>
                <a:cubicBezTo>
                  <a:pt x="945106" y="454645"/>
                  <a:pt x="947273" y="454936"/>
                  <a:pt x="950119" y="455328"/>
                </a:cubicBezTo>
                <a:cubicBezTo>
                  <a:pt x="952947" y="455679"/>
                  <a:pt x="955898" y="456085"/>
                  <a:pt x="958972" y="456511"/>
                </a:cubicBezTo>
                <a:cubicBezTo>
                  <a:pt x="962028" y="456964"/>
                  <a:pt x="964893" y="457410"/>
                  <a:pt x="967560" y="457877"/>
                </a:cubicBezTo>
                <a:cubicBezTo>
                  <a:pt x="970208" y="458344"/>
                  <a:pt x="972147" y="458769"/>
                  <a:pt x="973338" y="459121"/>
                </a:cubicBezTo>
                <a:cubicBezTo>
                  <a:pt x="975314" y="459743"/>
                  <a:pt x="977339" y="461068"/>
                  <a:pt x="979345" y="463036"/>
                </a:cubicBezTo>
                <a:cubicBezTo>
                  <a:pt x="981358" y="465044"/>
                  <a:pt x="983222" y="467336"/>
                  <a:pt x="984914" y="469926"/>
                </a:cubicBezTo>
                <a:cubicBezTo>
                  <a:pt x="986618" y="472536"/>
                  <a:pt x="987989" y="475220"/>
                  <a:pt x="989020" y="478047"/>
                </a:cubicBezTo>
                <a:cubicBezTo>
                  <a:pt x="990082" y="480812"/>
                  <a:pt x="990600" y="483361"/>
                  <a:pt x="990600" y="485681"/>
                </a:cubicBezTo>
                <a:lnTo>
                  <a:pt x="990600" y="521733"/>
                </a:lnTo>
                <a:cubicBezTo>
                  <a:pt x="990032" y="522004"/>
                  <a:pt x="989409" y="522416"/>
                  <a:pt x="988699" y="523038"/>
                </a:cubicBezTo>
                <a:cubicBezTo>
                  <a:pt x="987989" y="523681"/>
                  <a:pt x="987223" y="524262"/>
                  <a:pt x="986402" y="524871"/>
                </a:cubicBezTo>
                <a:cubicBezTo>
                  <a:pt x="985569" y="525452"/>
                  <a:pt x="984785" y="525980"/>
                  <a:pt x="984056" y="526406"/>
                </a:cubicBezTo>
                <a:cubicBezTo>
                  <a:pt x="983309" y="526852"/>
                  <a:pt x="982691" y="527048"/>
                  <a:pt x="982191" y="527048"/>
                </a:cubicBezTo>
                <a:lnTo>
                  <a:pt x="865590" y="527048"/>
                </a:lnTo>
                <a:cubicBezTo>
                  <a:pt x="863596" y="527048"/>
                  <a:pt x="862102" y="526385"/>
                  <a:pt x="861071" y="525040"/>
                </a:cubicBezTo>
                <a:cubicBezTo>
                  <a:pt x="860040" y="523721"/>
                  <a:pt x="858781" y="522606"/>
                  <a:pt x="857250" y="521733"/>
                </a:cubicBezTo>
                <a:lnTo>
                  <a:pt x="857250" y="485681"/>
                </a:lnTo>
                <a:cubicBezTo>
                  <a:pt x="857250" y="483361"/>
                  <a:pt x="857768" y="480812"/>
                  <a:pt x="858812" y="478047"/>
                </a:cubicBezTo>
                <a:cubicBezTo>
                  <a:pt x="859880" y="475220"/>
                  <a:pt x="861232" y="472577"/>
                  <a:pt x="862905" y="470028"/>
                </a:cubicBezTo>
                <a:cubicBezTo>
                  <a:pt x="864572" y="467478"/>
                  <a:pt x="866424" y="465179"/>
                  <a:pt x="868467" y="463117"/>
                </a:cubicBezTo>
                <a:cubicBezTo>
                  <a:pt x="870492" y="461089"/>
                  <a:pt x="872523" y="459730"/>
                  <a:pt x="874511" y="459108"/>
                </a:cubicBezTo>
                <a:cubicBezTo>
                  <a:pt x="875524" y="458756"/>
                  <a:pt x="877394" y="458323"/>
                  <a:pt x="880111" y="457857"/>
                </a:cubicBezTo>
                <a:cubicBezTo>
                  <a:pt x="882833" y="457390"/>
                  <a:pt x="885747" y="456944"/>
                  <a:pt x="888840" y="456498"/>
                </a:cubicBezTo>
                <a:cubicBezTo>
                  <a:pt x="891933" y="456065"/>
                  <a:pt x="894884" y="455659"/>
                  <a:pt x="897730" y="455308"/>
                </a:cubicBezTo>
                <a:cubicBezTo>
                  <a:pt x="900558" y="454915"/>
                  <a:pt x="902743" y="454625"/>
                  <a:pt x="904274" y="454354"/>
                </a:cubicBezTo>
                <a:cubicBezTo>
                  <a:pt x="899064" y="450696"/>
                  <a:pt x="894989" y="445923"/>
                  <a:pt x="891989" y="440067"/>
                </a:cubicBezTo>
                <a:cubicBezTo>
                  <a:pt x="889001" y="434184"/>
                  <a:pt x="887525" y="427801"/>
                  <a:pt x="887525" y="420891"/>
                </a:cubicBezTo>
                <a:cubicBezTo>
                  <a:pt x="887525" y="415435"/>
                  <a:pt x="888482" y="410275"/>
                  <a:pt x="890402" y="405468"/>
                </a:cubicBezTo>
                <a:cubicBezTo>
                  <a:pt x="892322" y="400661"/>
                  <a:pt x="894940" y="396435"/>
                  <a:pt x="898193" y="392797"/>
                </a:cubicBezTo>
                <a:cubicBezTo>
                  <a:pt x="901465" y="389173"/>
                  <a:pt x="905268" y="386292"/>
                  <a:pt x="909676" y="384189"/>
                </a:cubicBezTo>
                <a:cubicBezTo>
                  <a:pt x="914065" y="382066"/>
                  <a:pt x="918757" y="380998"/>
                  <a:pt x="923758" y="380998"/>
                </a:cubicBezTo>
                <a:close/>
                <a:moveTo>
                  <a:pt x="1300163" y="357186"/>
                </a:moveTo>
                <a:lnTo>
                  <a:pt x="1398588" y="455611"/>
                </a:lnTo>
                <a:lnTo>
                  <a:pt x="1300163" y="554036"/>
                </a:lnTo>
                <a:lnTo>
                  <a:pt x="1201738" y="455611"/>
                </a:lnTo>
                <a:close/>
                <a:moveTo>
                  <a:pt x="676108" y="355598"/>
                </a:moveTo>
                <a:cubicBezTo>
                  <a:pt x="681103" y="355598"/>
                  <a:pt x="685832" y="356666"/>
                  <a:pt x="690239" y="358789"/>
                </a:cubicBezTo>
                <a:cubicBezTo>
                  <a:pt x="694666" y="360892"/>
                  <a:pt x="698543" y="363773"/>
                  <a:pt x="701846" y="367397"/>
                </a:cubicBezTo>
                <a:cubicBezTo>
                  <a:pt x="705173" y="371035"/>
                  <a:pt x="707766" y="375261"/>
                  <a:pt x="709668" y="380068"/>
                </a:cubicBezTo>
                <a:cubicBezTo>
                  <a:pt x="711557" y="384875"/>
                  <a:pt x="712514" y="390035"/>
                  <a:pt x="712514" y="395491"/>
                </a:cubicBezTo>
                <a:cubicBezTo>
                  <a:pt x="712514" y="402280"/>
                  <a:pt x="711038" y="408629"/>
                  <a:pt x="708087" y="414566"/>
                </a:cubicBezTo>
                <a:cubicBezTo>
                  <a:pt x="705223" y="420502"/>
                  <a:pt x="701136" y="425310"/>
                  <a:pt x="695913" y="428974"/>
                </a:cubicBezTo>
                <a:cubicBezTo>
                  <a:pt x="697456" y="429245"/>
                  <a:pt x="699623" y="429536"/>
                  <a:pt x="702469" y="429928"/>
                </a:cubicBezTo>
                <a:cubicBezTo>
                  <a:pt x="705297" y="430279"/>
                  <a:pt x="708248" y="430685"/>
                  <a:pt x="711322" y="431111"/>
                </a:cubicBezTo>
                <a:cubicBezTo>
                  <a:pt x="714378" y="431564"/>
                  <a:pt x="717243" y="432010"/>
                  <a:pt x="719910" y="432477"/>
                </a:cubicBezTo>
                <a:cubicBezTo>
                  <a:pt x="722558" y="432944"/>
                  <a:pt x="724497" y="433369"/>
                  <a:pt x="725688" y="433721"/>
                </a:cubicBezTo>
                <a:cubicBezTo>
                  <a:pt x="727664" y="434343"/>
                  <a:pt x="729689" y="435668"/>
                  <a:pt x="731695" y="437636"/>
                </a:cubicBezTo>
                <a:cubicBezTo>
                  <a:pt x="733708" y="439644"/>
                  <a:pt x="735572" y="441936"/>
                  <a:pt x="737264" y="444526"/>
                </a:cubicBezTo>
                <a:cubicBezTo>
                  <a:pt x="738968" y="447136"/>
                  <a:pt x="740338" y="449820"/>
                  <a:pt x="741369" y="452647"/>
                </a:cubicBezTo>
                <a:cubicBezTo>
                  <a:pt x="742431" y="455412"/>
                  <a:pt x="742950" y="457961"/>
                  <a:pt x="742950" y="460281"/>
                </a:cubicBezTo>
                <a:lnTo>
                  <a:pt x="742950" y="496333"/>
                </a:lnTo>
                <a:cubicBezTo>
                  <a:pt x="742382" y="496604"/>
                  <a:pt x="741758" y="497016"/>
                  <a:pt x="741048" y="497638"/>
                </a:cubicBezTo>
                <a:cubicBezTo>
                  <a:pt x="740338" y="498281"/>
                  <a:pt x="739573" y="498862"/>
                  <a:pt x="738752" y="499471"/>
                </a:cubicBezTo>
                <a:cubicBezTo>
                  <a:pt x="737918" y="500052"/>
                  <a:pt x="737134" y="500580"/>
                  <a:pt x="736406" y="501006"/>
                </a:cubicBezTo>
                <a:cubicBezTo>
                  <a:pt x="735659" y="501452"/>
                  <a:pt x="735041" y="501648"/>
                  <a:pt x="734541" y="501648"/>
                </a:cubicBezTo>
                <a:lnTo>
                  <a:pt x="617940" y="501648"/>
                </a:lnTo>
                <a:cubicBezTo>
                  <a:pt x="615946" y="501648"/>
                  <a:pt x="614452" y="500985"/>
                  <a:pt x="613421" y="499640"/>
                </a:cubicBezTo>
                <a:cubicBezTo>
                  <a:pt x="612390" y="498321"/>
                  <a:pt x="611131" y="497206"/>
                  <a:pt x="609600" y="496333"/>
                </a:cubicBezTo>
                <a:lnTo>
                  <a:pt x="609600" y="460281"/>
                </a:lnTo>
                <a:cubicBezTo>
                  <a:pt x="609600" y="457961"/>
                  <a:pt x="610118" y="455412"/>
                  <a:pt x="611162" y="452647"/>
                </a:cubicBezTo>
                <a:cubicBezTo>
                  <a:pt x="612230" y="449820"/>
                  <a:pt x="613582" y="447177"/>
                  <a:pt x="615255" y="444628"/>
                </a:cubicBezTo>
                <a:cubicBezTo>
                  <a:pt x="616922" y="442078"/>
                  <a:pt x="618774" y="439779"/>
                  <a:pt x="620817" y="437717"/>
                </a:cubicBezTo>
                <a:cubicBezTo>
                  <a:pt x="622842" y="435689"/>
                  <a:pt x="624873" y="434330"/>
                  <a:pt x="626861" y="433708"/>
                </a:cubicBezTo>
                <a:cubicBezTo>
                  <a:pt x="627874" y="433356"/>
                  <a:pt x="629744" y="432923"/>
                  <a:pt x="632461" y="432457"/>
                </a:cubicBezTo>
                <a:cubicBezTo>
                  <a:pt x="635183" y="431990"/>
                  <a:pt x="638097" y="431544"/>
                  <a:pt x="641190" y="431098"/>
                </a:cubicBezTo>
                <a:cubicBezTo>
                  <a:pt x="644283" y="430665"/>
                  <a:pt x="647234" y="430259"/>
                  <a:pt x="650080" y="429908"/>
                </a:cubicBezTo>
                <a:cubicBezTo>
                  <a:pt x="652908" y="429515"/>
                  <a:pt x="655093" y="429225"/>
                  <a:pt x="656624" y="428954"/>
                </a:cubicBezTo>
                <a:cubicBezTo>
                  <a:pt x="651414" y="425296"/>
                  <a:pt x="647339" y="420523"/>
                  <a:pt x="644339" y="414667"/>
                </a:cubicBezTo>
                <a:cubicBezTo>
                  <a:pt x="641351" y="408784"/>
                  <a:pt x="639875" y="402401"/>
                  <a:pt x="639875" y="395491"/>
                </a:cubicBezTo>
                <a:cubicBezTo>
                  <a:pt x="639875" y="390035"/>
                  <a:pt x="640832" y="384875"/>
                  <a:pt x="642752" y="380068"/>
                </a:cubicBezTo>
                <a:cubicBezTo>
                  <a:pt x="644672" y="375261"/>
                  <a:pt x="647290" y="371035"/>
                  <a:pt x="650543" y="367397"/>
                </a:cubicBezTo>
                <a:cubicBezTo>
                  <a:pt x="653815" y="363773"/>
                  <a:pt x="657618" y="360892"/>
                  <a:pt x="662026" y="358789"/>
                </a:cubicBezTo>
                <a:cubicBezTo>
                  <a:pt x="666415" y="356666"/>
                  <a:pt x="671107" y="355598"/>
                  <a:pt x="676108" y="355598"/>
                </a:cubicBezTo>
                <a:close/>
                <a:moveTo>
                  <a:pt x="66508" y="355598"/>
                </a:moveTo>
                <a:cubicBezTo>
                  <a:pt x="71503" y="355598"/>
                  <a:pt x="76232" y="356666"/>
                  <a:pt x="80639" y="358789"/>
                </a:cubicBezTo>
                <a:cubicBezTo>
                  <a:pt x="85066" y="360892"/>
                  <a:pt x="88943" y="363773"/>
                  <a:pt x="92246" y="367397"/>
                </a:cubicBezTo>
                <a:cubicBezTo>
                  <a:pt x="95573" y="371035"/>
                  <a:pt x="98166" y="375261"/>
                  <a:pt x="100068" y="380068"/>
                </a:cubicBezTo>
                <a:cubicBezTo>
                  <a:pt x="101957" y="384875"/>
                  <a:pt x="102914" y="390035"/>
                  <a:pt x="102914" y="395491"/>
                </a:cubicBezTo>
                <a:cubicBezTo>
                  <a:pt x="102914" y="402280"/>
                  <a:pt x="101438" y="408629"/>
                  <a:pt x="98487" y="414566"/>
                </a:cubicBezTo>
                <a:cubicBezTo>
                  <a:pt x="95623" y="420502"/>
                  <a:pt x="91536" y="425310"/>
                  <a:pt x="86313" y="428974"/>
                </a:cubicBezTo>
                <a:cubicBezTo>
                  <a:pt x="87856" y="429245"/>
                  <a:pt x="90023" y="429536"/>
                  <a:pt x="92869" y="429928"/>
                </a:cubicBezTo>
                <a:cubicBezTo>
                  <a:pt x="95697" y="430279"/>
                  <a:pt x="98648" y="430685"/>
                  <a:pt x="101722" y="431111"/>
                </a:cubicBezTo>
                <a:cubicBezTo>
                  <a:pt x="104778" y="431564"/>
                  <a:pt x="107643" y="432010"/>
                  <a:pt x="110310" y="432477"/>
                </a:cubicBezTo>
                <a:cubicBezTo>
                  <a:pt x="112958" y="432944"/>
                  <a:pt x="114897" y="433369"/>
                  <a:pt x="116088" y="433721"/>
                </a:cubicBezTo>
                <a:cubicBezTo>
                  <a:pt x="118064" y="434343"/>
                  <a:pt x="120089" y="435668"/>
                  <a:pt x="122095" y="437636"/>
                </a:cubicBezTo>
                <a:cubicBezTo>
                  <a:pt x="124108" y="439644"/>
                  <a:pt x="125972" y="441936"/>
                  <a:pt x="127664" y="444526"/>
                </a:cubicBezTo>
                <a:cubicBezTo>
                  <a:pt x="129368" y="447136"/>
                  <a:pt x="130738" y="449820"/>
                  <a:pt x="131769" y="452647"/>
                </a:cubicBezTo>
                <a:cubicBezTo>
                  <a:pt x="132831" y="455412"/>
                  <a:pt x="133350" y="457961"/>
                  <a:pt x="133350" y="460281"/>
                </a:cubicBezTo>
                <a:lnTo>
                  <a:pt x="133350" y="496333"/>
                </a:lnTo>
                <a:cubicBezTo>
                  <a:pt x="132782" y="496604"/>
                  <a:pt x="132158" y="497016"/>
                  <a:pt x="131448" y="497638"/>
                </a:cubicBezTo>
                <a:cubicBezTo>
                  <a:pt x="130738" y="498281"/>
                  <a:pt x="129973" y="498862"/>
                  <a:pt x="129152" y="499471"/>
                </a:cubicBezTo>
                <a:cubicBezTo>
                  <a:pt x="128318" y="500052"/>
                  <a:pt x="127534" y="500580"/>
                  <a:pt x="126806" y="501006"/>
                </a:cubicBezTo>
                <a:cubicBezTo>
                  <a:pt x="126059" y="501452"/>
                  <a:pt x="125441" y="501648"/>
                  <a:pt x="124941" y="501648"/>
                </a:cubicBezTo>
                <a:lnTo>
                  <a:pt x="8340" y="501648"/>
                </a:lnTo>
                <a:cubicBezTo>
                  <a:pt x="6346" y="501648"/>
                  <a:pt x="4852" y="500985"/>
                  <a:pt x="3821" y="499640"/>
                </a:cubicBezTo>
                <a:cubicBezTo>
                  <a:pt x="2790" y="498321"/>
                  <a:pt x="1531" y="497206"/>
                  <a:pt x="0" y="496333"/>
                </a:cubicBezTo>
                <a:lnTo>
                  <a:pt x="0" y="460281"/>
                </a:lnTo>
                <a:cubicBezTo>
                  <a:pt x="0" y="457961"/>
                  <a:pt x="518" y="455412"/>
                  <a:pt x="1562" y="452647"/>
                </a:cubicBezTo>
                <a:cubicBezTo>
                  <a:pt x="2630" y="449820"/>
                  <a:pt x="3982" y="447177"/>
                  <a:pt x="5655" y="444628"/>
                </a:cubicBezTo>
                <a:cubicBezTo>
                  <a:pt x="7322" y="442078"/>
                  <a:pt x="9174" y="439779"/>
                  <a:pt x="11217" y="437717"/>
                </a:cubicBezTo>
                <a:cubicBezTo>
                  <a:pt x="13242" y="435689"/>
                  <a:pt x="15273" y="434330"/>
                  <a:pt x="17261" y="433708"/>
                </a:cubicBezTo>
                <a:cubicBezTo>
                  <a:pt x="18274" y="433356"/>
                  <a:pt x="20144" y="432923"/>
                  <a:pt x="22861" y="432457"/>
                </a:cubicBezTo>
                <a:cubicBezTo>
                  <a:pt x="25583" y="431990"/>
                  <a:pt x="28497" y="431544"/>
                  <a:pt x="31590" y="431098"/>
                </a:cubicBezTo>
                <a:cubicBezTo>
                  <a:pt x="34683" y="430665"/>
                  <a:pt x="37634" y="430259"/>
                  <a:pt x="40480" y="429908"/>
                </a:cubicBezTo>
                <a:cubicBezTo>
                  <a:pt x="43308" y="429515"/>
                  <a:pt x="45493" y="429225"/>
                  <a:pt x="47024" y="428954"/>
                </a:cubicBezTo>
                <a:cubicBezTo>
                  <a:pt x="41814" y="425296"/>
                  <a:pt x="37739" y="420523"/>
                  <a:pt x="34739" y="414667"/>
                </a:cubicBezTo>
                <a:cubicBezTo>
                  <a:pt x="31751" y="408784"/>
                  <a:pt x="30275" y="402401"/>
                  <a:pt x="30275" y="395491"/>
                </a:cubicBezTo>
                <a:cubicBezTo>
                  <a:pt x="30275" y="390035"/>
                  <a:pt x="31232" y="384875"/>
                  <a:pt x="33152" y="380068"/>
                </a:cubicBezTo>
                <a:cubicBezTo>
                  <a:pt x="35072" y="375261"/>
                  <a:pt x="37690" y="371035"/>
                  <a:pt x="40943" y="367397"/>
                </a:cubicBezTo>
                <a:cubicBezTo>
                  <a:pt x="44215" y="363773"/>
                  <a:pt x="48018" y="360892"/>
                  <a:pt x="52426" y="358789"/>
                </a:cubicBezTo>
                <a:cubicBezTo>
                  <a:pt x="56815" y="356666"/>
                  <a:pt x="61507" y="355598"/>
                  <a:pt x="66508" y="355598"/>
                </a:cubicBezTo>
                <a:close/>
                <a:moveTo>
                  <a:pt x="1103313" y="350836"/>
                </a:moveTo>
                <a:lnTo>
                  <a:pt x="1163638" y="411161"/>
                </a:lnTo>
                <a:lnTo>
                  <a:pt x="1103313" y="471486"/>
                </a:lnTo>
                <a:lnTo>
                  <a:pt x="1042988" y="411161"/>
                </a:lnTo>
                <a:close/>
                <a:moveTo>
                  <a:pt x="291655" y="279399"/>
                </a:moveTo>
                <a:cubicBezTo>
                  <a:pt x="304974" y="279399"/>
                  <a:pt x="317584" y="282279"/>
                  <a:pt x="329339" y="288003"/>
                </a:cubicBezTo>
                <a:cubicBezTo>
                  <a:pt x="341143" y="293671"/>
                  <a:pt x="351482" y="301435"/>
                  <a:pt x="360289" y="311205"/>
                </a:cubicBezTo>
                <a:cubicBezTo>
                  <a:pt x="369163" y="321010"/>
                  <a:pt x="376077" y="332402"/>
                  <a:pt x="381148" y="345361"/>
                </a:cubicBezTo>
                <a:cubicBezTo>
                  <a:pt x="386186" y="358320"/>
                  <a:pt x="388737" y="372227"/>
                  <a:pt x="388737" y="386936"/>
                </a:cubicBezTo>
                <a:cubicBezTo>
                  <a:pt x="388737" y="405236"/>
                  <a:pt x="384803" y="422351"/>
                  <a:pt x="376933" y="438354"/>
                </a:cubicBezTo>
                <a:cubicBezTo>
                  <a:pt x="369295" y="454357"/>
                  <a:pt x="358396" y="467317"/>
                  <a:pt x="344468" y="477196"/>
                </a:cubicBezTo>
                <a:cubicBezTo>
                  <a:pt x="348584" y="477925"/>
                  <a:pt x="354363" y="478708"/>
                  <a:pt x="361952" y="479766"/>
                </a:cubicBezTo>
                <a:cubicBezTo>
                  <a:pt x="369492" y="480713"/>
                  <a:pt x="377361" y="481807"/>
                  <a:pt x="385560" y="482955"/>
                </a:cubicBezTo>
                <a:cubicBezTo>
                  <a:pt x="393709" y="484177"/>
                  <a:pt x="401348" y="485380"/>
                  <a:pt x="408460" y="486637"/>
                </a:cubicBezTo>
                <a:cubicBezTo>
                  <a:pt x="415523" y="487895"/>
                  <a:pt x="420692" y="489043"/>
                  <a:pt x="423869" y="489991"/>
                </a:cubicBezTo>
                <a:cubicBezTo>
                  <a:pt x="429137" y="491668"/>
                  <a:pt x="434537" y="495240"/>
                  <a:pt x="439888" y="500544"/>
                </a:cubicBezTo>
                <a:cubicBezTo>
                  <a:pt x="445255" y="505958"/>
                  <a:pt x="450227" y="512137"/>
                  <a:pt x="454737" y="519117"/>
                </a:cubicBezTo>
                <a:cubicBezTo>
                  <a:pt x="459281" y="526153"/>
                  <a:pt x="462936" y="533389"/>
                  <a:pt x="465685" y="541008"/>
                </a:cubicBezTo>
                <a:cubicBezTo>
                  <a:pt x="468517" y="548463"/>
                  <a:pt x="469900" y="555334"/>
                  <a:pt x="469900" y="561586"/>
                </a:cubicBezTo>
                <a:lnTo>
                  <a:pt x="469900" y="658772"/>
                </a:lnTo>
                <a:cubicBezTo>
                  <a:pt x="468385" y="659501"/>
                  <a:pt x="466722" y="660612"/>
                  <a:pt x="464829" y="662289"/>
                </a:cubicBezTo>
                <a:cubicBezTo>
                  <a:pt x="462936" y="664021"/>
                  <a:pt x="460895" y="665588"/>
                  <a:pt x="458705" y="667229"/>
                </a:cubicBezTo>
                <a:cubicBezTo>
                  <a:pt x="456482" y="668796"/>
                  <a:pt x="454392" y="670218"/>
                  <a:pt x="452449" y="671366"/>
                </a:cubicBezTo>
                <a:cubicBezTo>
                  <a:pt x="450457" y="672569"/>
                  <a:pt x="448811" y="673098"/>
                  <a:pt x="447477" y="673098"/>
                </a:cubicBezTo>
                <a:lnTo>
                  <a:pt x="136541" y="673098"/>
                </a:lnTo>
                <a:cubicBezTo>
                  <a:pt x="131224" y="673098"/>
                  <a:pt x="127240" y="671312"/>
                  <a:pt x="124490" y="667684"/>
                </a:cubicBezTo>
                <a:cubicBezTo>
                  <a:pt x="121741" y="664130"/>
                  <a:pt x="118383" y="661123"/>
                  <a:pt x="114300" y="658772"/>
                </a:cubicBezTo>
                <a:lnTo>
                  <a:pt x="114300" y="561586"/>
                </a:lnTo>
                <a:cubicBezTo>
                  <a:pt x="114300" y="555334"/>
                  <a:pt x="115683" y="548463"/>
                  <a:pt x="118465" y="541008"/>
                </a:cubicBezTo>
                <a:cubicBezTo>
                  <a:pt x="121313" y="533389"/>
                  <a:pt x="124918" y="526262"/>
                  <a:pt x="129380" y="519391"/>
                </a:cubicBezTo>
                <a:cubicBezTo>
                  <a:pt x="133825" y="512519"/>
                  <a:pt x="138764" y="506322"/>
                  <a:pt x="144213" y="500763"/>
                </a:cubicBezTo>
                <a:cubicBezTo>
                  <a:pt x="149613" y="495295"/>
                  <a:pt x="155029" y="491631"/>
                  <a:pt x="160330" y="489954"/>
                </a:cubicBezTo>
                <a:cubicBezTo>
                  <a:pt x="163030" y="489007"/>
                  <a:pt x="168018" y="487840"/>
                  <a:pt x="175262" y="486582"/>
                </a:cubicBezTo>
                <a:cubicBezTo>
                  <a:pt x="182522" y="485325"/>
                  <a:pt x="190293" y="484122"/>
                  <a:pt x="198541" y="482919"/>
                </a:cubicBezTo>
                <a:cubicBezTo>
                  <a:pt x="206789" y="481752"/>
                  <a:pt x="214658" y="480659"/>
                  <a:pt x="222247" y="479711"/>
                </a:cubicBezTo>
                <a:cubicBezTo>
                  <a:pt x="229787" y="478654"/>
                  <a:pt x="235615" y="477870"/>
                  <a:pt x="239698" y="477141"/>
                </a:cubicBezTo>
                <a:cubicBezTo>
                  <a:pt x="225803" y="467280"/>
                  <a:pt x="214938" y="454412"/>
                  <a:pt x="206937" y="438628"/>
                </a:cubicBezTo>
                <a:cubicBezTo>
                  <a:pt x="198969" y="422770"/>
                  <a:pt x="195034" y="405564"/>
                  <a:pt x="195034" y="386936"/>
                </a:cubicBezTo>
                <a:cubicBezTo>
                  <a:pt x="195034" y="372227"/>
                  <a:pt x="197586" y="358320"/>
                  <a:pt x="202706" y="345361"/>
                </a:cubicBezTo>
                <a:cubicBezTo>
                  <a:pt x="207826" y="332402"/>
                  <a:pt x="214806" y="321010"/>
                  <a:pt x="223482" y="311205"/>
                </a:cubicBezTo>
                <a:cubicBezTo>
                  <a:pt x="232207" y="301435"/>
                  <a:pt x="242349" y="293671"/>
                  <a:pt x="254103" y="288003"/>
                </a:cubicBezTo>
                <a:cubicBezTo>
                  <a:pt x="265808" y="282279"/>
                  <a:pt x="278320" y="279399"/>
                  <a:pt x="291655" y="279399"/>
                </a:cubicBezTo>
                <a:close/>
                <a:moveTo>
                  <a:pt x="1577809" y="273048"/>
                </a:moveTo>
                <a:cubicBezTo>
                  <a:pt x="1582803" y="273048"/>
                  <a:pt x="1587532" y="274117"/>
                  <a:pt x="1591940" y="276241"/>
                </a:cubicBezTo>
                <a:cubicBezTo>
                  <a:pt x="1596366" y="278343"/>
                  <a:pt x="1600243" y="281223"/>
                  <a:pt x="1603546" y="284848"/>
                </a:cubicBezTo>
                <a:cubicBezTo>
                  <a:pt x="1606874" y="288485"/>
                  <a:pt x="1609467" y="292711"/>
                  <a:pt x="1611368" y="297518"/>
                </a:cubicBezTo>
                <a:cubicBezTo>
                  <a:pt x="1613257" y="302327"/>
                  <a:pt x="1614214" y="307485"/>
                  <a:pt x="1614214" y="312941"/>
                </a:cubicBezTo>
                <a:cubicBezTo>
                  <a:pt x="1614214" y="319730"/>
                  <a:pt x="1612739" y="326079"/>
                  <a:pt x="1609788" y="332016"/>
                </a:cubicBezTo>
                <a:cubicBezTo>
                  <a:pt x="1606923" y="337952"/>
                  <a:pt x="1602836" y="342760"/>
                  <a:pt x="1597614" y="346424"/>
                </a:cubicBezTo>
                <a:cubicBezTo>
                  <a:pt x="1599157" y="346695"/>
                  <a:pt x="1601324" y="346986"/>
                  <a:pt x="1604170" y="347378"/>
                </a:cubicBezTo>
                <a:cubicBezTo>
                  <a:pt x="1606997" y="347729"/>
                  <a:pt x="1609948" y="348135"/>
                  <a:pt x="1613023" y="348561"/>
                </a:cubicBezTo>
                <a:cubicBezTo>
                  <a:pt x="1616079" y="349014"/>
                  <a:pt x="1618943" y="349460"/>
                  <a:pt x="1621610" y="349927"/>
                </a:cubicBezTo>
                <a:cubicBezTo>
                  <a:pt x="1624259" y="350394"/>
                  <a:pt x="1626197" y="350819"/>
                  <a:pt x="1627389" y="351171"/>
                </a:cubicBezTo>
                <a:cubicBezTo>
                  <a:pt x="1629364" y="351793"/>
                  <a:pt x="1631389" y="353118"/>
                  <a:pt x="1633396" y="355086"/>
                </a:cubicBezTo>
                <a:cubicBezTo>
                  <a:pt x="1635408" y="357094"/>
                  <a:pt x="1637273" y="359386"/>
                  <a:pt x="1638964" y="361976"/>
                </a:cubicBezTo>
                <a:cubicBezTo>
                  <a:pt x="1640668" y="364586"/>
                  <a:pt x="1642039" y="367270"/>
                  <a:pt x="1643070" y="370097"/>
                </a:cubicBezTo>
                <a:cubicBezTo>
                  <a:pt x="1644132" y="372862"/>
                  <a:pt x="1644650" y="375411"/>
                  <a:pt x="1644650" y="377731"/>
                </a:cubicBezTo>
                <a:lnTo>
                  <a:pt x="1644650" y="413783"/>
                </a:lnTo>
                <a:cubicBezTo>
                  <a:pt x="1644082" y="414054"/>
                  <a:pt x="1643459" y="414466"/>
                  <a:pt x="1642749" y="415088"/>
                </a:cubicBezTo>
                <a:cubicBezTo>
                  <a:pt x="1642039" y="415731"/>
                  <a:pt x="1641273" y="416312"/>
                  <a:pt x="1640452" y="416921"/>
                </a:cubicBezTo>
                <a:cubicBezTo>
                  <a:pt x="1639619" y="417502"/>
                  <a:pt x="1638835" y="418030"/>
                  <a:pt x="1638106" y="418456"/>
                </a:cubicBezTo>
                <a:cubicBezTo>
                  <a:pt x="1637359" y="418902"/>
                  <a:pt x="1636742" y="419098"/>
                  <a:pt x="1636242" y="419098"/>
                </a:cubicBezTo>
                <a:lnTo>
                  <a:pt x="1519641" y="419098"/>
                </a:lnTo>
                <a:cubicBezTo>
                  <a:pt x="1517647" y="419098"/>
                  <a:pt x="1516153" y="418435"/>
                  <a:pt x="1515122" y="417090"/>
                </a:cubicBezTo>
                <a:cubicBezTo>
                  <a:pt x="1514091" y="415771"/>
                  <a:pt x="1512831" y="414656"/>
                  <a:pt x="1511300" y="413783"/>
                </a:cubicBezTo>
                <a:lnTo>
                  <a:pt x="1511300" y="377731"/>
                </a:lnTo>
                <a:cubicBezTo>
                  <a:pt x="1511300" y="375411"/>
                  <a:pt x="1511819" y="372862"/>
                  <a:pt x="1512862" y="370097"/>
                </a:cubicBezTo>
                <a:cubicBezTo>
                  <a:pt x="1513930" y="367270"/>
                  <a:pt x="1515282" y="364627"/>
                  <a:pt x="1516955" y="362078"/>
                </a:cubicBezTo>
                <a:cubicBezTo>
                  <a:pt x="1518622" y="359528"/>
                  <a:pt x="1520474" y="357229"/>
                  <a:pt x="1522518" y="355167"/>
                </a:cubicBezTo>
                <a:cubicBezTo>
                  <a:pt x="1524543" y="353139"/>
                  <a:pt x="1526574" y="351780"/>
                  <a:pt x="1528562" y="351158"/>
                </a:cubicBezTo>
                <a:cubicBezTo>
                  <a:pt x="1529574" y="350806"/>
                  <a:pt x="1531445" y="350373"/>
                  <a:pt x="1534161" y="349907"/>
                </a:cubicBezTo>
                <a:cubicBezTo>
                  <a:pt x="1536884" y="349440"/>
                  <a:pt x="1539798" y="348994"/>
                  <a:pt x="1542891" y="348548"/>
                </a:cubicBezTo>
                <a:cubicBezTo>
                  <a:pt x="1545984" y="348115"/>
                  <a:pt x="1548935" y="347709"/>
                  <a:pt x="1551781" y="347358"/>
                </a:cubicBezTo>
                <a:cubicBezTo>
                  <a:pt x="1554608" y="346965"/>
                  <a:pt x="1556794" y="346675"/>
                  <a:pt x="1558325" y="346404"/>
                </a:cubicBezTo>
                <a:cubicBezTo>
                  <a:pt x="1553114" y="342746"/>
                  <a:pt x="1549040" y="337973"/>
                  <a:pt x="1546039" y="332117"/>
                </a:cubicBezTo>
                <a:cubicBezTo>
                  <a:pt x="1543051" y="326234"/>
                  <a:pt x="1541576" y="319851"/>
                  <a:pt x="1541576" y="312941"/>
                </a:cubicBezTo>
                <a:cubicBezTo>
                  <a:pt x="1541576" y="307485"/>
                  <a:pt x="1542533" y="302327"/>
                  <a:pt x="1544453" y="297518"/>
                </a:cubicBezTo>
                <a:cubicBezTo>
                  <a:pt x="1546373" y="292711"/>
                  <a:pt x="1548990" y="288485"/>
                  <a:pt x="1552244" y="284848"/>
                </a:cubicBezTo>
                <a:cubicBezTo>
                  <a:pt x="1555516" y="281223"/>
                  <a:pt x="1559319" y="278343"/>
                  <a:pt x="1563727" y="276241"/>
                </a:cubicBezTo>
                <a:cubicBezTo>
                  <a:pt x="1568116" y="274117"/>
                  <a:pt x="1572808" y="273048"/>
                  <a:pt x="1577809" y="273048"/>
                </a:cubicBezTo>
                <a:close/>
                <a:moveTo>
                  <a:pt x="811213" y="261936"/>
                </a:moveTo>
                <a:lnTo>
                  <a:pt x="871538" y="322261"/>
                </a:lnTo>
                <a:lnTo>
                  <a:pt x="811213" y="382586"/>
                </a:lnTo>
                <a:lnTo>
                  <a:pt x="750888" y="322261"/>
                </a:lnTo>
                <a:close/>
                <a:moveTo>
                  <a:pt x="1819029" y="203199"/>
                </a:moveTo>
                <a:cubicBezTo>
                  <a:pt x="1826402" y="203199"/>
                  <a:pt x="1833383" y="204778"/>
                  <a:pt x="1839890" y="207917"/>
                </a:cubicBezTo>
                <a:cubicBezTo>
                  <a:pt x="1846424" y="211025"/>
                  <a:pt x="1852147" y="215283"/>
                  <a:pt x="1857023" y="220641"/>
                </a:cubicBezTo>
                <a:cubicBezTo>
                  <a:pt x="1861935" y="226018"/>
                  <a:pt x="1865763" y="232265"/>
                  <a:pt x="1868570" y="239372"/>
                </a:cubicBezTo>
                <a:cubicBezTo>
                  <a:pt x="1871358" y="246479"/>
                  <a:pt x="1872771" y="254105"/>
                  <a:pt x="1872771" y="262171"/>
                </a:cubicBezTo>
                <a:cubicBezTo>
                  <a:pt x="1872771" y="272207"/>
                  <a:pt x="1870593" y="281593"/>
                  <a:pt x="1866237" y="290368"/>
                </a:cubicBezTo>
                <a:cubicBezTo>
                  <a:pt x="1862008" y="299145"/>
                  <a:pt x="1855975" y="306251"/>
                  <a:pt x="1848265" y="311668"/>
                </a:cubicBezTo>
                <a:cubicBezTo>
                  <a:pt x="1850543" y="312067"/>
                  <a:pt x="1853742" y="312497"/>
                  <a:pt x="1857944" y="313077"/>
                </a:cubicBezTo>
                <a:cubicBezTo>
                  <a:pt x="1862117" y="313597"/>
                  <a:pt x="1866474" y="314196"/>
                  <a:pt x="1871012" y="314826"/>
                </a:cubicBezTo>
                <a:cubicBezTo>
                  <a:pt x="1875523" y="315496"/>
                  <a:pt x="1879752" y="316156"/>
                  <a:pt x="1883689" y="316845"/>
                </a:cubicBezTo>
                <a:cubicBezTo>
                  <a:pt x="1887599" y="317535"/>
                  <a:pt x="1890460" y="318165"/>
                  <a:pt x="1892219" y="318684"/>
                </a:cubicBezTo>
                <a:cubicBezTo>
                  <a:pt x="1895135" y="319604"/>
                  <a:pt x="1898125" y="321563"/>
                  <a:pt x="1901086" y="324472"/>
                </a:cubicBezTo>
                <a:cubicBezTo>
                  <a:pt x="1904057" y="327440"/>
                  <a:pt x="1906810" y="330829"/>
                  <a:pt x="1909307" y="334657"/>
                </a:cubicBezTo>
                <a:cubicBezTo>
                  <a:pt x="1911822" y="338515"/>
                  <a:pt x="1913845" y="342483"/>
                  <a:pt x="1915367" y="346661"/>
                </a:cubicBezTo>
                <a:cubicBezTo>
                  <a:pt x="1916935" y="350750"/>
                  <a:pt x="1917700" y="354518"/>
                  <a:pt x="1917700" y="357946"/>
                </a:cubicBezTo>
                <a:lnTo>
                  <a:pt x="1917700" y="411242"/>
                </a:lnTo>
                <a:cubicBezTo>
                  <a:pt x="1916862" y="411641"/>
                  <a:pt x="1915941" y="412251"/>
                  <a:pt x="1914893" y="413171"/>
                </a:cubicBezTo>
                <a:cubicBezTo>
                  <a:pt x="1913845" y="414120"/>
                  <a:pt x="1912715" y="414980"/>
                  <a:pt x="1911503" y="415879"/>
                </a:cubicBezTo>
                <a:cubicBezTo>
                  <a:pt x="1910273" y="416739"/>
                  <a:pt x="1909115" y="417519"/>
                  <a:pt x="1908040" y="418148"/>
                </a:cubicBezTo>
                <a:cubicBezTo>
                  <a:pt x="1906937" y="418808"/>
                  <a:pt x="1906026" y="419098"/>
                  <a:pt x="1905288" y="419098"/>
                </a:cubicBezTo>
                <a:lnTo>
                  <a:pt x="1733162" y="419098"/>
                </a:lnTo>
                <a:cubicBezTo>
                  <a:pt x="1730219" y="419098"/>
                  <a:pt x="1728013" y="418118"/>
                  <a:pt x="1726491" y="416129"/>
                </a:cubicBezTo>
                <a:cubicBezTo>
                  <a:pt x="1724970" y="414180"/>
                  <a:pt x="1723110" y="412531"/>
                  <a:pt x="1720850" y="411242"/>
                </a:cubicBezTo>
                <a:lnTo>
                  <a:pt x="1720850" y="357946"/>
                </a:lnTo>
                <a:cubicBezTo>
                  <a:pt x="1720850" y="354518"/>
                  <a:pt x="1721616" y="350750"/>
                  <a:pt x="1723156" y="346661"/>
                </a:cubicBezTo>
                <a:cubicBezTo>
                  <a:pt x="1724733" y="342483"/>
                  <a:pt x="1726728" y="338575"/>
                  <a:pt x="1729198" y="334807"/>
                </a:cubicBezTo>
                <a:cubicBezTo>
                  <a:pt x="1731659" y="331039"/>
                  <a:pt x="1734393" y="327640"/>
                  <a:pt x="1737409" y="324592"/>
                </a:cubicBezTo>
                <a:cubicBezTo>
                  <a:pt x="1740399" y="321593"/>
                  <a:pt x="1743397" y="319584"/>
                  <a:pt x="1746331" y="318664"/>
                </a:cubicBezTo>
                <a:cubicBezTo>
                  <a:pt x="1747826" y="318145"/>
                  <a:pt x="1750587" y="317505"/>
                  <a:pt x="1754597" y="316815"/>
                </a:cubicBezTo>
                <a:cubicBezTo>
                  <a:pt x="1758616" y="316126"/>
                  <a:pt x="1762918" y="315466"/>
                  <a:pt x="1767484" y="314806"/>
                </a:cubicBezTo>
                <a:cubicBezTo>
                  <a:pt x="1772049" y="314166"/>
                  <a:pt x="1776406" y="313567"/>
                  <a:pt x="1780607" y="313047"/>
                </a:cubicBezTo>
                <a:cubicBezTo>
                  <a:pt x="1784781" y="312467"/>
                  <a:pt x="1788007" y="312037"/>
                  <a:pt x="1790267" y="311639"/>
                </a:cubicBezTo>
                <a:cubicBezTo>
                  <a:pt x="1782575" y="306231"/>
                  <a:pt x="1776561" y="299175"/>
                  <a:pt x="1772131" y="290519"/>
                </a:cubicBezTo>
                <a:cubicBezTo>
                  <a:pt x="1767721" y="281822"/>
                  <a:pt x="1765542" y="272387"/>
                  <a:pt x="1765542" y="262171"/>
                </a:cubicBezTo>
                <a:cubicBezTo>
                  <a:pt x="1765542" y="254105"/>
                  <a:pt x="1766955" y="246479"/>
                  <a:pt x="1769789" y="239372"/>
                </a:cubicBezTo>
                <a:cubicBezTo>
                  <a:pt x="1772624" y="232265"/>
                  <a:pt x="1776488" y="226018"/>
                  <a:pt x="1781290" y="220641"/>
                </a:cubicBezTo>
                <a:cubicBezTo>
                  <a:pt x="1786121" y="215283"/>
                  <a:pt x="1791734" y="211025"/>
                  <a:pt x="1798241" y="207917"/>
                </a:cubicBezTo>
                <a:cubicBezTo>
                  <a:pt x="1804721" y="204778"/>
                  <a:pt x="1811647" y="203199"/>
                  <a:pt x="1819029" y="203199"/>
                </a:cubicBezTo>
                <a:close/>
                <a:moveTo>
                  <a:pt x="1274763" y="185736"/>
                </a:moveTo>
                <a:lnTo>
                  <a:pt x="1335088" y="246061"/>
                </a:lnTo>
                <a:lnTo>
                  <a:pt x="1274763" y="306386"/>
                </a:lnTo>
                <a:lnTo>
                  <a:pt x="1214438" y="246061"/>
                </a:lnTo>
                <a:close/>
                <a:moveTo>
                  <a:pt x="525463" y="166687"/>
                </a:moveTo>
                <a:lnTo>
                  <a:pt x="623888" y="265112"/>
                </a:lnTo>
                <a:lnTo>
                  <a:pt x="525463" y="363536"/>
                </a:lnTo>
                <a:lnTo>
                  <a:pt x="427038" y="265112"/>
                </a:lnTo>
                <a:close/>
                <a:moveTo>
                  <a:pt x="1018929" y="88899"/>
                </a:moveTo>
                <a:cubicBezTo>
                  <a:pt x="1026302" y="88899"/>
                  <a:pt x="1033283" y="90478"/>
                  <a:pt x="1039790" y="93618"/>
                </a:cubicBezTo>
                <a:cubicBezTo>
                  <a:pt x="1046324" y="96725"/>
                  <a:pt x="1052047" y="100983"/>
                  <a:pt x="1056923" y="106341"/>
                </a:cubicBezTo>
                <a:cubicBezTo>
                  <a:pt x="1061835" y="111718"/>
                  <a:pt x="1065663" y="117967"/>
                  <a:pt x="1068470" y="125072"/>
                </a:cubicBezTo>
                <a:cubicBezTo>
                  <a:pt x="1071258" y="132179"/>
                  <a:pt x="1072671" y="139805"/>
                  <a:pt x="1072671" y="147871"/>
                </a:cubicBezTo>
                <a:cubicBezTo>
                  <a:pt x="1072671" y="157906"/>
                  <a:pt x="1070493" y="167292"/>
                  <a:pt x="1066137" y="176068"/>
                </a:cubicBezTo>
                <a:cubicBezTo>
                  <a:pt x="1061908" y="184844"/>
                  <a:pt x="1055875" y="191950"/>
                  <a:pt x="1048165" y="197368"/>
                </a:cubicBezTo>
                <a:cubicBezTo>
                  <a:pt x="1050443" y="197768"/>
                  <a:pt x="1053642" y="198198"/>
                  <a:pt x="1057844" y="198777"/>
                </a:cubicBezTo>
                <a:cubicBezTo>
                  <a:pt x="1062017" y="199298"/>
                  <a:pt x="1066374" y="199898"/>
                  <a:pt x="1070912" y="200527"/>
                </a:cubicBezTo>
                <a:cubicBezTo>
                  <a:pt x="1075423" y="201196"/>
                  <a:pt x="1079652" y="201856"/>
                  <a:pt x="1083589" y="202547"/>
                </a:cubicBezTo>
                <a:cubicBezTo>
                  <a:pt x="1087499" y="203236"/>
                  <a:pt x="1090360" y="203865"/>
                  <a:pt x="1092119" y="204385"/>
                </a:cubicBezTo>
                <a:cubicBezTo>
                  <a:pt x="1095035" y="205304"/>
                  <a:pt x="1098025" y="207264"/>
                  <a:pt x="1100986" y="210173"/>
                </a:cubicBezTo>
                <a:cubicBezTo>
                  <a:pt x="1103957" y="213142"/>
                  <a:pt x="1106710" y="216529"/>
                  <a:pt x="1109207" y="220358"/>
                </a:cubicBezTo>
                <a:cubicBezTo>
                  <a:pt x="1111722" y="224216"/>
                  <a:pt x="1113745" y="228184"/>
                  <a:pt x="1115267" y="232362"/>
                </a:cubicBezTo>
                <a:cubicBezTo>
                  <a:pt x="1116835" y="236450"/>
                  <a:pt x="1117600" y="240219"/>
                  <a:pt x="1117600" y="243647"/>
                </a:cubicBezTo>
                <a:lnTo>
                  <a:pt x="1117600" y="296943"/>
                </a:lnTo>
                <a:cubicBezTo>
                  <a:pt x="1116762" y="297343"/>
                  <a:pt x="1115841" y="297952"/>
                  <a:pt x="1114793" y="298871"/>
                </a:cubicBezTo>
                <a:cubicBezTo>
                  <a:pt x="1113745" y="299822"/>
                  <a:pt x="1112615" y="300681"/>
                  <a:pt x="1111403" y="301580"/>
                </a:cubicBezTo>
                <a:cubicBezTo>
                  <a:pt x="1110173" y="302440"/>
                  <a:pt x="1109015" y="303219"/>
                  <a:pt x="1107940" y="303849"/>
                </a:cubicBezTo>
                <a:cubicBezTo>
                  <a:pt x="1106837" y="304509"/>
                  <a:pt x="1105926" y="304799"/>
                  <a:pt x="1105188" y="304799"/>
                </a:cubicBezTo>
                <a:lnTo>
                  <a:pt x="933062" y="304799"/>
                </a:lnTo>
                <a:cubicBezTo>
                  <a:pt x="930118" y="304799"/>
                  <a:pt x="927913" y="303820"/>
                  <a:pt x="926391" y="301830"/>
                </a:cubicBezTo>
                <a:cubicBezTo>
                  <a:pt x="924869" y="299882"/>
                  <a:pt x="923010" y="298232"/>
                  <a:pt x="920750" y="296943"/>
                </a:cubicBezTo>
                <a:lnTo>
                  <a:pt x="920750" y="243647"/>
                </a:lnTo>
                <a:cubicBezTo>
                  <a:pt x="920750" y="240219"/>
                  <a:pt x="921515" y="236450"/>
                  <a:pt x="923055" y="232362"/>
                </a:cubicBezTo>
                <a:cubicBezTo>
                  <a:pt x="924632" y="228184"/>
                  <a:pt x="926628" y="224276"/>
                  <a:pt x="929098" y="220508"/>
                </a:cubicBezTo>
                <a:cubicBezTo>
                  <a:pt x="931558" y="216740"/>
                  <a:pt x="934292" y="213341"/>
                  <a:pt x="937309" y="210292"/>
                </a:cubicBezTo>
                <a:cubicBezTo>
                  <a:pt x="940298" y="207294"/>
                  <a:pt x="943296" y="205284"/>
                  <a:pt x="946231" y="204365"/>
                </a:cubicBezTo>
                <a:cubicBezTo>
                  <a:pt x="947725" y="203845"/>
                  <a:pt x="950487" y="203206"/>
                  <a:pt x="954497" y="202517"/>
                </a:cubicBezTo>
                <a:cubicBezTo>
                  <a:pt x="958516" y="201826"/>
                  <a:pt x="962817" y="201166"/>
                  <a:pt x="967383" y="200507"/>
                </a:cubicBezTo>
                <a:cubicBezTo>
                  <a:pt x="971949" y="199868"/>
                  <a:pt x="976305" y="199268"/>
                  <a:pt x="980506" y="198747"/>
                </a:cubicBezTo>
                <a:cubicBezTo>
                  <a:pt x="984681" y="198168"/>
                  <a:pt x="987907" y="197738"/>
                  <a:pt x="990167" y="197338"/>
                </a:cubicBezTo>
                <a:cubicBezTo>
                  <a:pt x="982475" y="191930"/>
                  <a:pt x="976460" y="184874"/>
                  <a:pt x="972031" y="176218"/>
                </a:cubicBezTo>
                <a:cubicBezTo>
                  <a:pt x="967620" y="167522"/>
                  <a:pt x="965442" y="158087"/>
                  <a:pt x="965442" y="147871"/>
                </a:cubicBezTo>
                <a:cubicBezTo>
                  <a:pt x="965442" y="139805"/>
                  <a:pt x="966855" y="132179"/>
                  <a:pt x="969689" y="125072"/>
                </a:cubicBezTo>
                <a:cubicBezTo>
                  <a:pt x="972523" y="117967"/>
                  <a:pt x="976387" y="111718"/>
                  <a:pt x="981190" y="106341"/>
                </a:cubicBezTo>
                <a:cubicBezTo>
                  <a:pt x="986021" y="100983"/>
                  <a:pt x="991634" y="96725"/>
                  <a:pt x="998141" y="93618"/>
                </a:cubicBezTo>
                <a:cubicBezTo>
                  <a:pt x="1004621" y="90478"/>
                  <a:pt x="1011547" y="88899"/>
                  <a:pt x="1018929" y="88899"/>
                </a:cubicBezTo>
                <a:close/>
                <a:moveTo>
                  <a:pt x="733258" y="63500"/>
                </a:moveTo>
                <a:cubicBezTo>
                  <a:pt x="738253" y="63500"/>
                  <a:pt x="742982" y="64567"/>
                  <a:pt x="747389" y="66692"/>
                </a:cubicBezTo>
                <a:cubicBezTo>
                  <a:pt x="751816" y="68794"/>
                  <a:pt x="755693" y="71675"/>
                  <a:pt x="758996" y="75299"/>
                </a:cubicBezTo>
                <a:cubicBezTo>
                  <a:pt x="762323" y="78936"/>
                  <a:pt x="764916" y="83162"/>
                  <a:pt x="766818" y="87969"/>
                </a:cubicBezTo>
                <a:cubicBezTo>
                  <a:pt x="768707" y="92777"/>
                  <a:pt x="769664" y="97936"/>
                  <a:pt x="769664" y="103393"/>
                </a:cubicBezTo>
                <a:cubicBezTo>
                  <a:pt x="769664" y="110181"/>
                  <a:pt x="768188" y="116529"/>
                  <a:pt x="765237" y="122466"/>
                </a:cubicBezTo>
                <a:cubicBezTo>
                  <a:pt x="762373" y="128403"/>
                  <a:pt x="758286" y="133210"/>
                  <a:pt x="753063" y="136875"/>
                </a:cubicBezTo>
                <a:cubicBezTo>
                  <a:pt x="754606" y="137146"/>
                  <a:pt x="756773" y="137436"/>
                  <a:pt x="759619" y="137829"/>
                </a:cubicBezTo>
                <a:cubicBezTo>
                  <a:pt x="762447" y="138180"/>
                  <a:pt x="765398" y="138585"/>
                  <a:pt x="768472" y="139012"/>
                </a:cubicBezTo>
                <a:cubicBezTo>
                  <a:pt x="771528" y="139465"/>
                  <a:pt x="774393" y="139912"/>
                  <a:pt x="777060" y="140378"/>
                </a:cubicBezTo>
                <a:cubicBezTo>
                  <a:pt x="779708" y="140845"/>
                  <a:pt x="781647" y="141270"/>
                  <a:pt x="782838" y="141622"/>
                </a:cubicBezTo>
                <a:cubicBezTo>
                  <a:pt x="784814" y="142243"/>
                  <a:pt x="786839" y="143568"/>
                  <a:pt x="788845" y="145537"/>
                </a:cubicBezTo>
                <a:cubicBezTo>
                  <a:pt x="790858" y="147545"/>
                  <a:pt x="792722" y="149838"/>
                  <a:pt x="794414" y="152426"/>
                </a:cubicBezTo>
                <a:cubicBezTo>
                  <a:pt x="796118" y="155036"/>
                  <a:pt x="797488" y="157720"/>
                  <a:pt x="798519" y="160547"/>
                </a:cubicBezTo>
                <a:cubicBezTo>
                  <a:pt x="799581" y="163313"/>
                  <a:pt x="800100" y="165862"/>
                  <a:pt x="800100" y="168181"/>
                </a:cubicBezTo>
                <a:lnTo>
                  <a:pt x="800100" y="204234"/>
                </a:lnTo>
                <a:cubicBezTo>
                  <a:pt x="799532" y="204505"/>
                  <a:pt x="798908" y="204916"/>
                  <a:pt x="798198" y="205539"/>
                </a:cubicBezTo>
                <a:cubicBezTo>
                  <a:pt x="797488" y="206181"/>
                  <a:pt x="796723" y="206763"/>
                  <a:pt x="795902" y="207371"/>
                </a:cubicBezTo>
                <a:cubicBezTo>
                  <a:pt x="795068" y="207953"/>
                  <a:pt x="794284" y="208480"/>
                  <a:pt x="793556" y="208906"/>
                </a:cubicBezTo>
                <a:cubicBezTo>
                  <a:pt x="792809" y="209353"/>
                  <a:pt x="792191" y="209548"/>
                  <a:pt x="791691" y="209548"/>
                </a:cubicBezTo>
                <a:lnTo>
                  <a:pt x="675090" y="209548"/>
                </a:lnTo>
                <a:cubicBezTo>
                  <a:pt x="673096" y="209548"/>
                  <a:pt x="671602" y="208886"/>
                  <a:pt x="670571" y="207540"/>
                </a:cubicBezTo>
                <a:cubicBezTo>
                  <a:pt x="669540" y="206222"/>
                  <a:pt x="668281" y="205106"/>
                  <a:pt x="666750" y="204234"/>
                </a:cubicBezTo>
                <a:lnTo>
                  <a:pt x="666750" y="168181"/>
                </a:lnTo>
                <a:cubicBezTo>
                  <a:pt x="666750" y="165862"/>
                  <a:pt x="667268" y="163313"/>
                  <a:pt x="668312" y="160547"/>
                </a:cubicBezTo>
                <a:cubicBezTo>
                  <a:pt x="669380" y="157720"/>
                  <a:pt x="670732" y="155077"/>
                  <a:pt x="672405" y="152529"/>
                </a:cubicBezTo>
                <a:cubicBezTo>
                  <a:pt x="674072" y="149979"/>
                  <a:pt x="675924" y="147681"/>
                  <a:pt x="677967" y="145618"/>
                </a:cubicBezTo>
                <a:cubicBezTo>
                  <a:pt x="679992" y="143589"/>
                  <a:pt x="682023" y="142230"/>
                  <a:pt x="684011" y="141608"/>
                </a:cubicBezTo>
                <a:cubicBezTo>
                  <a:pt x="685024" y="141257"/>
                  <a:pt x="686894" y="140823"/>
                  <a:pt x="689611" y="140358"/>
                </a:cubicBezTo>
                <a:cubicBezTo>
                  <a:pt x="692333" y="139890"/>
                  <a:pt x="695247" y="139444"/>
                  <a:pt x="698340" y="138998"/>
                </a:cubicBezTo>
                <a:cubicBezTo>
                  <a:pt x="701433" y="138566"/>
                  <a:pt x="704384" y="138159"/>
                  <a:pt x="707230" y="137808"/>
                </a:cubicBezTo>
                <a:cubicBezTo>
                  <a:pt x="710058" y="137415"/>
                  <a:pt x="712243" y="137125"/>
                  <a:pt x="713774" y="136856"/>
                </a:cubicBezTo>
                <a:cubicBezTo>
                  <a:pt x="708564" y="133197"/>
                  <a:pt x="704489" y="128424"/>
                  <a:pt x="701489" y="122569"/>
                </a:cubicBezTo>
                <a:cubicBezTo>
                  <a:pt x="698501" y="116685"/>
                  <a:pt x="697025" y="110302"/>
                  <a:pt x="697025" y="103393"/>
                </a:cubicBezTo>
                <a:cubicBezTo>
                  <a:pt x="697025" y="97936"/>
                  <a:pt x="697982" y="92777"/>
                  <a:pt x="699902" y="87969"/>
                </a:cubicBezTo>
                <a:cubicBezTo>
                  <a:pt x="701822" y="83162"/>
                  <a:pt x="704440" y="78936"/>
                  <a:pt x="707693" y="75299"/>
                </a:cubicBezTo>
                <a:cubicBezTo>
                  <a:pt x="710965" y="71675"/>
                  <a:pt x="714768" y="68794"/>
                  <a:pt x="719176" y="66692"/>
                </a:cubicBezTo>
                <a:cubicBezTo>
                  <a:pt x="723565" y="64567"/>
                  <a:pt x="728257" y="63500"/>
                  <a:pt x="733258" y="63500"/>
                </a:cubicBezTo>
                <a:close/>
                <a:moveTo>
                  <a:pt x="1469859" y="57150"/>
                </a:moveTo>
                <a:cubicBezTo>
                  <a:pt x="1474853" y="57150"/>
                  <a:pt x="1479582" y="58218"/>
                  <a:pt x="1483990" y="60341"/>
                </a:cubicBezTo>
                <a:cubicBezTo>
                  <a:pt x="1488416" y="62444"/>
                  <a:pt x="1492293" y="65325"/>
                  <a:pt x="1495596" y="68948"/>
                </a:cubicBezTo>
                <a:cubicBezTo>
                  <a:pt x="1498924" y="72586"/>
                  <a:pt x="1501517" y="76813"/>
                  <a:pt x="1503418" y="81620"/>
                </a:cubicBezTo>
                <a:cubicBezTo>
                  <a:pt x="1505307" y="86427"/>
                  <a:pt x="1506264" y="91585"/>
                  <a:pt x="1506264" y="97042"/>
                </a:cubicBezTo>
                <a:cubicBezTo>
                  <a:pt x="1506264" y="103830"/>
                  <a:pt x="1504789" y="110180"/>
                  <a:pt x="1501838" y="116117"/>
                </a:cubicBezTo>
                <a:cubicBezTo>
                  <a:pt x="1498973" y="122053"/>
                  <a:pt x="1494886" y="126861"/>
                  <a:pt x="1489664" y="130526"/>
                </a:cubicBezTo>
                <a:cubicBezTo>
                  <a:pt x="1491207" y="130797"/>
                  <a:pt x="1493374" y="131087"/>
                  <a:pt x="1496220" y="131478"/>
                </a:cubicBezTo>
                <a:cubicBezTo>
                  <a:pt x="1499047" y="131831"/>
                  <a:pt x="1501998" y="132236"/>
                  <a:pt x="1505073" y="132661"/>
                </a:cubicBezTo>
                <a:cubicBezTo>
                  <a:pt x="1508129" y="133114"/>
                  <a:pt x="1510993" y="133560"/>
                  <a:pt x="1513660" y="134028"/>
                </a:cubicBezTo>
                <a:cubicBezTo>
                  <a:pt x="1516309" y="134494"/>
                  <a:pt x="1518247" y="134920"/>
                  <a:pt x="1519439" y="135273"/>
                </a:cubicBezTo>
                <a:cubicBezTo>
                  <a:pt x="1521414" y="135894"/>
                  <a:pt x="1523439" y="137219"/>
                  <a:pt x="1525446" y="139187"/>
                </a:cubicBezTo>
                <a:cubicBezTo>
                  <a:pt x="1527458" y="141195"/>
                  <a:pt x="1529323" y="143487"/>
                  <a:pt x="1531014" y="146077"/>
                </a:cubicBezTo>
                <a:cubicBezTo>
                  <a:pt x="1532718" y="148687"/>
                  <a:pt x="1534089" y="151371"/>
                  <a:pt x="1535120" y="154197"/>
                </a:cubicBezTo>
                <a:cubicBezTo>
                  <a:pt x="1536182" y="156962"/>
                  <a:pt x="1536700" y="159512"/>
                  <a:pt x="1536700" y="161832"/>
                </a:cubicBezTo>
                <a:lnTo>
                  <a:pt x="1536700" y="197883"/>
                </a:lnTo>
                <a:cubicBezTo>
                  <a:pt x="1536132" y="198154"/>
                  <a:pt x="1535509" y="198567"/>
                  <a:pt x="1534799" y="199189"/>
                </a:cubicBezTo>
                <a:cubicBezTo>
                  <a:pt x="1534089" y="199831"/>
                  <a:pt x="1533323" y="200413"/>
                  <a:pt x="1532502" y="201021"/>
                </a:cubicBezTo>
                <a:cubicBezTo>
                  <a:pt x="1531669" y="201603"/>
                  <a:pt x="1530885" y="202129"/>
                  <a:pt x="1530156" y="202556"/>
                </a:cubicBezTo>
                <a:cubicBezTo>
                  <a:pt x="1529409" y="203002"/>
                  <a:pt x="1528792" y="203199"/>
                  <a:pt x="1528292" y="203199"/>
                </a:cubicBezTo>
                <a:lnTo>
                  <a:pt x="1411691" y="203199"/>
                </a:lnTo>
                <a:cubicBezTo>
                  <a:pt x="1409697" y="203199"/>
                  <a:pt x="1408203" y="202536"/>
                  <a:pt x="1407172" y="201190"/>
                </a:cubicBezTo>
                <a:cubicBezTo>
                  <a:pt x="1406141" y="199871"/>
                  <a:pt x="1404881" y="198756"/>
                  <a:pt x="1403350" y="197883"/>
                </a:cubicBezTo>
                <a:lnTo>
                  <a:pt x="1403350" y="161832"/>
                </a:lnTo>
                <a:cubicBezTo>
                  <a:pt x="1403350" y="159512"/>
                  <a:pt x="1403869" y="156962"/>
                  <a:pt x="1404912" y="154197"/>
                </a:cubicBezTo>
                <a:cubicBezTo>
                  <a:pt x="1405980" y="151371"/>
                  <a:pt x="1407332" y="148727"/>
                  <a:pt x="1409005" y="146178"/>
                </a:cubicBezTo>
                <a:cubicBezTo>
                  <a:pt x="1410672" y="143628"/>
                  <a:pt x="1412524" y="141330"/>
                  <a:pt x="1414568" y="139269"/>
                </a:cubicBezTo>
                <a:cubicBezTo>
                  <a:pt x="1416593" y="137240"/>
                  <a:pt x="1418624" y="135880"/>
                  <a:pt x="1420612" y="135258"/>
                </a:cubicBezTo>
                <a:cubicBezTo>
                  <a:pt x="1421624" y="134906"/>
                  <a:pt x="1423495" y="134474"/>
                  <a:pt x="1426211" y="134007"/>
                </a:cubicBezTo>
                <a:cubicBezTo>
                  <a:pt x="1428934" y="133541"/>
                  <a:pt x="1431848" y="133095"/>
                  <a:pt x="1434941" y="132649"/>
                </a:cubicBezTo>
                <a:cubicBezTo>
                  <a:pt x="1438034" y="132215"/>
                  <a:pt x="1440985" y="131809"/>
                  <a:pt x="1443831" y="131459"/>
                </a:cubicBezTo>
                <a:cubicBezTo>
                  <a:pt x="1446658" y="131066"/>
                  <a:pt x="1448844" y="130775"/>
                  <a:pt x="1450375" y="130505"/>
                </a:cubicBezTo>
                <a:cubicBezTo>
                  <a:pt x="1445164" y="126847"/>
                  <a:pt x="1441090" y="122073"/>
                  <a:pt x="1438089" y="116217"/>
                </a:cubicBezTo>
                <a:cubicBezTo>
                  <a:pt x="1435101" y="110336"/>
                  <a:pt x="1433626" y="103953"/>
                  <a:pt x="1433626" y="97042"/>
                </a:cubicBezTo>
                <a:cubicBezTo>
                  <a:pt x="1433626" y="91585"/>
                  <a:pt x="1434583" y="86427"/>
                  <a:pt x="1436503" y="81620"/>
                </a:cubicBezTo>
                <a:cubicBezTo>
                  <a:pt x="1438423" y="76813"/>
                  <a:pt x="1441040" y="72586"/>
                  <a:pt x="1444294" y="68948"/>
                </a:cubicBezTo>
                <a:cubicBezTo>
                  <a:pt x="1447566" y="65325"/>
                  <a:pt x="1451369" y="62444"/>
                  <a:pt x="1455777" y="60341"/>
                </a:cubicBezTo>
                <a:cubicBezTo>
                  <a:pt x="1460166" y="58218"/>
                  <a:pt x="1464858" y="57150"/>
                  <a:pt x="1469859" y="57150"/>
                </a:cubicBezTo>
                <a:close/>
                <a:moveTo>
                  <a:pt x="907939" y="25400"/>
                </a:moveTo>
                <a:cubicBezTo>
                  <a:pt x="911268" y="25400"/>
                  <a:pt x="914421" y="26142"/>
                  <a:pt x="917360" y="27619"/>
                </a:cubicBezTo>
                <a:cubicBezTo>
                  <a:pt x="920311" y="29083"/>
                  <a:pt x="922895" y="31085"/>
                  <a:pt x="925097" y="33607"/>
                </a:cubicBezTo>
                <a:cubicBezTo>
                  <a:pt x="927316" y="36137"/>
                  <a:pt x="929044" y="39078"/>
                  <a:pt x="930312" y="42422"/>
                </a:cubicBezTo>
                <a:cubicBezTo>
                  <a:pt x="931571" y="45765"/>
                  <a:pt x="932209" y="49354"/>
                  <a:pt x="932209" y="53151"/>
                </a:cubicBezTo>
                <a:cubicBezTo>
                  <a:pt x="932209" y="57873"/>
                  <a:pt x="931225" y="62290"/>
                  <a:pt x="929258" y="66419"/>
                </a:cubicBezTo>
                <a:cubicBezTo>
                  <a:pt x="927348" y="70550"/>
                  <a:pt x="924624" y="73893"/>
                  <a:pt x="921142" y="76443"/>
                </a:cubicBezTo>
                <a:cubicBezTo>
                  <a:pt x="922171" y="76632"/>
                  <a:pt x="923615" y="76834"/>
                  <a:pt x="925513" y="77107"/>
                </a:cubicBezTo>
                <a:cubicBezTo>
                  <a:pt x="927398" y="77351"/>
                  <a:pt x="929365" y="77633"/>
                  <a:pt x="931415" y="77930"/>
                </a:cubicBezTo>
                <a:cubicBezTo>
                  <a:pt x="933452" y="78245"/>
                  <a:pt x="935362" y="78555"/>
                  <a:pt x="937140" y="78879"/>
                </a:cubicBezTo>
                <a:cubicBezTo>
                  <a:pt x="938905" y="79205"/>
                  <a:pt x="940198" y="79501"/>
                  <a:pt x="940992" y="79745"/>
                </a:cubicBezTo>
                <a:cubicBezTo>
                  <a:pt x="942309" y="80179"/>
                  <a:pt x="943659" y="81099"/>
                  <a:pt x="944997" y="82468"/>
                </a:cubicBezTo>
                <a:cubicBezTo>
                  <a:pt x="946338" y="83865"/>
                  <a:pt x="947581" y="85460"/>
                  <a:pt x="948709" y="87261"/>
                </a:cubicBezTo>
                <a:cubicBezTo>
                  <a:pt x="949845" y="89078"/>
                  <a:pt x="950759" y="90944"/>
                  <a:pt x="951446" y="92911"/>
                </a:cubicBezTo>
                <a:cubicBezTo>
                  <a:pt x="952154" y="94834"/>
                  <a:pt x="952500" y="96608"/>
                  <a:pt x="952500" y="98221"/>
                </a:cubicBezTo>
                <a:lnTo>
                  <a:pt x="952500" y="123302"/>
                </a:lnTo>
                <a:cubicBezTo>
                  <a:pt x="952121" y="123489"/>
                  <a:pt x="951705" y="123776"/>
                  <a:pt x="951232" y="124209"/>
                </a:cubicBezTo>
                <a:cubicBezTo>
                  <a:pt x="950759" y="124656"/>
                  <a:pt x="950248" y="125060"/>
                  <a:pt x="949701" y="125483"/>
                </a:cubicBezTo>
                <a:cubicBezTo>
                  <a:pt x="949145" y="125888"/>
                  <a:pt x="948623" y="126255"/>
                  <a:pt x="948137" y="126551"/>
                </a:cubicBezTo>
                <a:cubicBezTo>
                  <a:pt x="947639" y="126862"/>
                  <a:pt x="947227" y="126999"/>
                  <a:pt x="946894" y="126999"/>
                </a:cubicBezTo>
                <a:lnTo>
                  <a:pt x="869160" y="126999"/>
                </a:lnTo>
                <a:cubicBezTo>
                  <a:pt x="867831" y="126999"/>
                  <a:pt x="866835" y="126537"/>
                  <a:pt x="866147" y="125602"/>
                </a:cubicBezTo>
                <a:cubicBezTo>
                  <a:pt x="865460" y="124684"/>
                  <a:pt x="864620" y="123907"/>
                  <a:pt x="863600" y="123302"/>
                </a:cubicBezTo>
                <a:lnTo>
                  <a:pt x="863600" y="98221"/>
                </a:lnTo>
                <a:cubicBezTo>
                  <a:pt x="863600" y="96608"/>
                  <a:pt x="863945" y="94834"/>
                  <a:pt x="864641" y="92911"/>
                </a:cubicBezTo>
                <a:cubicBezTo>
                  <a:pt x="865353" y="90944"/>
                  <a:pt x="866254" y="89106"/>
                  <a:pt x="867370" y="87332"/>
                </a:cubicBezTo>
                <a:cubicBezTo>
                  <a:pt x="868481" y="85560"/>
                  <a:pt x="869716" y="83959"/>
                  <a:pt x="871078" y="82525"/>
                </a:cubicBezTo>
                <a:cubicBezTo>
                  <a:pt x="872428" y="81114"/>
                  <a:pt x="873782" y="80168"/>
                  <a:pt x="875107" y="79736"/>
                </a:cubicBezTo>
                <a:cubicBezTo>
                  <a:pt x="875782" y="79492"/>
                  <a:pt x="877029" y="79191"/>
                  <a:pt x="878840" y="78865"/>
                </a:cubicBezTo>
                <a:cubicBezTo>
                  <a:pt x="880655" y="78541"/>
                  <a:pt x="882598" y="78231"/>
                  <a:pt x="884660" y="77919"/>
                </a:cubicBezTo>
                <a:cubicBezTo>
                  <a:pt x="886722" y="77618"/>
                  <a:pt x="888689" y="77337"/>
                  <a:pt x="890587" y="77093"/>
                </a:cubicBezTo>
                <a:cubicBezTo>
                  <a:pt x="892472" y="76820"/>
                  <a:pt x="893929" y="76618"/>
                  <a:pt x="894949" y="76429"/>
                </a:cubicBezTo>
                <a:cubicBezTo>
                  <a:pt x="891476" y="73884"/>
                  <a:pt x="888759" y="70564"/>
                  <a:pt x="886759" y="66490"/>
                </a:cubicBezTo>
                <a:cubicBezTo>
                  <a:pt x="884767" y="62398"/>
                  <a:pt x="883783" y="57958"/>
                  <a:pt x="883783" y="53151"/>
                </a:cubicBezTo>
                <a:cubicBezTo>
                  <a:pt x="883783" y="49354"/>
                  <a:pt x="884421" y="45765"/>
                  <a:pt x="885701" y="42422"/>
                </a:cubicBezTo>
                <a:cubicBezTo>
                  <a:pt x="886981" y="39078"/>
                  <a:pt x="888726" y="36137"/>
                  <a:pt x="890895" y="33607"/>
                </a:cubicBezTo>
                <a:cubicBezTo>
                  <a:pt x="893077" y="31085"/>
                  <a:pt x="895612" y="29083"/>
                  <a:pt x="898551" y="27619"/>
                </a:cubicBezTo>
                <a:cubicBezTo>
                  <a:pt x="901477" y="26142"/>
                  <a:pt x="904605" y="25400"/>
                  <a:pt x="907939" y="25400"/>
                </a:cubicBezTo>
                <a:close/>
                <a:moveTo>
                  <a:pt x="1215859" y="0"/>
                </a:moveTo>
                <a:cubicBezTo>
                  <a:pt x="1220853" y="0"/>
                  <a:pt x="1225582" y="1068"/>
                  <a:pt x="1229990" y="3191"/>
                </a:cubicBezTo>
                <a:cubicBezTo>
                  <a:pt x="1234416" y="5295"/>
                  <a:pt x="1238293" y="8174"/>
                  <a:pt x="1241596" y="11798"/>
                </a:cubicBezTo>
                <a:cubicBezTo>
                  <a:pt x="1244924" y="15437"/>
                  <a:pt x="1247517" y="19663"/>
                  <a:pt x="1249418" y="24470"/>
                </a:cubicBezTo>
                <a:cubicBezTo>
                  <a:pt x="1251307" y="29278"/>
                  <a:pt x="1252264" y="34437"/>
                  <a:pt x="1252264" y="39892"/>
                </a:cubicBezTo>
                <a:cubicBezTo>
                  <a:pt x="1252264" y="46681"/>
                  <a:pt x="1250789" y="53030"/>
                  <a:pt x="1247838" y="58967"/>
                </a:cubicBezTo>
                <a:cubicBezTo>
                  <a:pt x="1244973" y="64904"/>
                  <a:pt x="1240886" y="69711"/>
                  <a:pt x="1235664" y="73376"/>
                </a:cubicBezTo>
                <a:cubicBezTo>
                  <a:pt x="1237207" y="73647"/>
                  <a:pt x="1239374" y="73937"/>
                  <a:pt x="1242220" y="74329"/>
                </a:cubicBezTo>
                <a:cubicBezTo>
                  <a:pt x="1245047" y="74681"/>
                  <a:pt x="1247998" y="75086"/>
                  <a:pt x="1251073" y="75513"/>
                </a:cubicBezTo>
                <a:cubicBezTo>
                  <a:pt x="1254129" y="75965"/>
                  <a:pt x="1256993" y="76411"/>
                  <a:pt x="1259660" y="76878"/>
                </a:cubicBezTo>
                <a:cubicBezTo>
                  <a:pt x="1262309" y="77344"/>
                  <a:pt x="1264247" y="77771"/>
                  <a:pt x="1265439" y="78123"/>
                </a:cubicBezTo>
                <a:cubicBezTo>
                  <a:pt x="1267414" y="78745"/>
                  <a:pt x="1269439" y="80069"/>
                  <a:pt x="1271446" y="82038"/>
                </a:cubicBezTo>
                <a:cubicBezTo>
                  <a:pt x="1273458" y="84046"/>
                  <a:pt x="1275323" y="86337"/>
                  <a:pt x="1277014" y="88927"/>
                </a:cubicBezTo>
                <a:cubicBezTo>
                  <a:pt x="1278718" y="91537"/>
                  <a:pt x="1280089" y="94221"/>
                  <a:pt x="1281120" y="97047"/>
                </a:cubicBezTo>
                <a:cubicBezTo>
                  <a:pt x="1282182" y="99813"/>
                  <a:pt x="1282700" y="102363"/>
                  <a:pt x="1282700" y="104682"/>
                </a:cubicBezTo>
                <a:lnTo>
                  <a:pt x="1282700" y="140733"/>
                </a:lnTo>
                <a:cubicBezTo>
                  <a:pt x="1282132" y="141004"/>
                  <a:pt x="1281509" y="141417"/>
                  <a:pt x="1280799" y="142038"/>
                </a:cubicBezTo>
                <a:cubicBezTo>
                  <a:pt x="1280089" y="142681"/>
                  <a:pt x="1279323" y="143263"/>
                  <a:pt x="1278502" y="143871"/>
                </a:cubicBezTo>
                <a:cubicBezTo>
                  <a:pt x="1277669" y="144453"/>
                  <a:pt x="1276885" y="144979"/>
                  <a:pt x="1276156" y="145406"/>
                </a:cubicBezTo>
                <a:cubicBezTo>
                  <a:pt x="1275409" y="145852"/>
                  <a:pt x="1274792" y="146048"/>
                  <a:pt x="1274292" y="146048"/>
                </a:cubicBezTo>
                <a:lnTo>
                  <a:pt x="1157691" y="146048"/>
                </a:lnTo>
                <a:cubicBezTo>
                  <a:pt x="1155697" y="146048"/>
                  <a:pt x="1154203" y="145386"/>
                  <a:pt x="1153172" y="144041"/>
                </a:cubicBezTo>
                <a:cubicBezTo>
                  <a:pt x="1152141" y="142722"/>
                  <a:pt x="1150881" y="141606"/>
                  <a:pt x="1149350" y="140733"/>
                </a:cubicBezTo>
                <a:lnTo>
                  <a:pt x="1149350" y="104682"/>
                </a:lnTo>
                <a:cubicBezTo>
                  <a:pt x="1149350" y="102363"/>
                  <a:pt x="1149869" y="99813"/>
                  <a:pt x="1150912" y="97047"/>
                </a:cubicBezTo>
                <a:cubicBezTo>
                  <a:pt x="1151980" y="94221"/>
                  <a:pt x="1153332" y="91578"/>
                  <a:pt x="1155005" y="89028"/>
                </a:cubicBezTo>
                <a:cubicBezTo>
                  <a:pt x="1156672" y="86480"/>
                  <a:pt x="1158524" y="84180"/>
                  <a:pt x="1160568" y="82119"/>
                </a:cubicBezTo>
                <a:cubicBezTo>
                  <a:pt x="1162593" y="80090"/>
                  <a:pt x="1164624" y="78730"/>
                  <a:pt x="1166612" y="78109"/>
                </a:cubicBezTo>
                <a:cubicBezTo>
                  <a:pt x="1167624" y="77757"/>
                  <a:pt x="1169495" y="77325"/>
                  <a:pt x="1172211" y="76857"/>
                </a:cubicBezTo>
                <a:cubicBezTo>
                  <a:pt x="1174934" y="76391"/>
                  <a:pt x="1177848" y="75945"/>
                  <a:pt x="1180941" y="75499"/>
                </a:cubicBezTo>
                <a:cubicBezTo>
                  <a:pt x="1184034" y="75067"/>
                  <a:pt x="1186985" y="74660"/>
                  <a:pt x="1189831" y="74309"/>
                </a:cubicBezTo>
                <a:cubicBezTo>
                  <a:pt x="1192658" y="73916"/>
                  <a:pt x="1194844" y="73626"/>
                  <a:pt x="1196375" y="73355"/>
                </a:cubicBezTo>
                <a:cubicBezTo>
                  <a:pt x="1191164" y="69697"/>
                  <a:pt x="1187090" y="64923"/>
                  <a:pt x="1184089" y="59068"/>
                </a:cubicBezTo>
                <a:cubicBezTo>
                  <a:pt x="1181101" y="53186"/>
                  <a:pt x="1179626" y="46803"/>
                  <a:pt x="1179626" y="39892"/>
                </a:cubicBezTo>
                <a:cubicBezTo>
                  <a:pt x="1179626" y="34437"/>
                  <a:pt x="1180583" y="29278"/>
                  <a:pt x="1182503" y="24470"/>
                </a:cubicBezTo>
                <a:cubicBezTo>
                  <a:pt x="1184423" y="19663"/>
                  <a:pt x="1187040" y="15437"/>
                  <a:pt x="1190294" y="11798"/>
                </a:cubicBezTo>
                <a:cubicBezTo>
                  <a:pt x="1193566" y="8174"/>
                  <a:pt x="1197369" y="5295"/>
                  <a:pt x="1201777" y="3191"/>
                </a:cubicBezTo>
                <a:cubicBezTo>
                  <a:pt x="1206166" y="1068"/>
                  <a:pt x="1210858" y="0"/>
                  <a:pt x="12158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任意多边形 287"/>
          <p:cNvSpPr/>
          <p:nvPr/>
        </p:nvSpPr>
        <p:spPr bwMode="auto">
          <a:xfrm>
            <a:off x="3036094" y="2312194"/>
            <a:ext cx="1695450" cy="2997201"/>
          </a:xfrm>
          <a:custGeom>
            <a:avLst/>
            <a:gdLst>
              <a:gd name="connsiteX0" fmla="*/ 636009 w 1695450"/>
              <a:gd name="connsiteY0" fmla="*/ 2836863 h 2997201"/>
              <a:gd name="connsiteX1" fmla="*/ 651402 w 1695450"/>
              <a:gd name="connsiteY1" fmla="*/ 2840367 h 2997201"/>
              <a:gd name="connsiteX2" fmla="*/ 664045 w 1695450"/>
              <a:gd name="connsiteY2" fmla="*/ 2849816 h 2997201"/>
              <a:gd name="connsiteX3" fmla="*/ 672565 w 1695450"/>
              <a:gd name="connsiteY3" fmla="*/ 2863727 h 2997201"/>
              <a:gd name="connsiteX4" fmla="*/ 675666 w 1695450"/>
              <a:gd name="connsiteY4" fmla="*/ 2880659 h 2997201"/>
              <a:gd name="connsiteX5" fmla="*/ 670844 w 1695450"/>
              <a:gd name="connsiteY5" fmla="*/ 2901600 h 2997201"/>
              <a:gd name="connsiteX6" fmla="*/ 657583 w 1695450"/>
              <a:gd name="connsiteY6" fmla="*/ 2917418 h 2997201"/>
              <a:gd name="connsiteX7" fmla="*/ 664724 w 1695450"/>
              <a:gd name="connsiteY7" fmla="*/ 2918465 h 2997201"/>
              <a:gd name="connsiteX8" fmla="*/ 674368 w 1695450"/>
              <a:gd name="connsiteY8" fmla="*/ 2919764 h 2997201"/>
              <a:gd name="connsiteX9" fmla="*/ 683722 w 1695450"/>
              <a:gd name="connsiteY9" fmla="*/ 2921263 h 2997201"/>
              <a:gd name="connsiteX10" fmla="*/ 690016 w 1695450"/>
              <a:gd name="connsiteY10" fmla="*/ 2922629 h 2997201"/>
              <a:gd name="connsiteX11" fmla="*/ 696560 w 1695450"/>
              <a:gd name="connsiteY11" fmla="*/ 2926927 h 2997201"/>
              <a:gd name="connsiteX12" fmla="*/ 702625 w 1695450"/>
              <a:gd name="connsiteY12" fmla="*/ 2934491 h 2997201"/>
              <a:gd name="connsiteX13" fmla="*/ 707097 w 1695450"/>
              <a:gd name="connsiteY13" fmla="*/ 2943406 h 2997201"/>
              <a:gd name="connsiteX14" fmla="*/ 708819 w 1695450"/>
              <a:gd name="connsiteY14" fmla="*/ 2951787 h 2997201"/>
              <a:gd name="connsiteX15" fmla="*/ 708819 w 1695450"/>
              <a:gd name="connsiteY15" fmla="*/ 2991367 h 2997201"/>
              <a:gd name="connsiteX16" fmla="*/ 706748 w 1695450"/>
              <a:gd name="connsiteY16" fmla="*/ 2992799 h 2997201"/>
              <a:gd name="connsiteX17" fmla="*/ 704246 w 1695450"/>
              <a:gd name="connsiteY17" fmla="*/ 2994811 h 2997201"/>
              <a:gd name="connsiteX18" fmla="*/ 701691 w 1695450"/>
              <a:gd name="connsiteY18" fmla="*/ 2996496 h 2997201"/>
              <a:gd name="connsiteX19" fmla="*/ 699660 w 1695450"/>
              <a:gd name="connsiteY19" fmla="*/ 2997201 h 2997201"/>
              <a:gd name="connsiteX20" fmla="*/ 572648 w 1695450"/>
              <a:gd name="connsiteY20" fmla="*/ 2997201 h 2997201"/>
              <a:gd name="connsiteX21" fmla="*/ 567726 w 1695450"/>
              <a:gd name="connsiteY21" fmla="*/ 2994997 h 2997201"/>
              <a:gd name="connsiteX22" fmla="*/ 563563 w 1695450"/>
              <a:gd name="connsiteY22" fmla="*/ 2991367 h 2997201"/>
              <a:gd name="connsiteX23" fmla="*/ 563563 w 1695450"/>
              <a:gd name="connsiteY23" fmla="*/ 2951787 h 2997201"/>
              <a:gd name="connsiteX24" fmla="*/ 565264 w 1695450"/>
              <a:gd name="connsiteY24" fmla="*/ 2943406 h 2997201"/>
              <a:gd name="connsiteX25" fmla="*/ 569723 w 1695450"/>
              <a:gd name="connsiteY25" fmla="*/ 2934603 h 2997201"/>
              <a:gd name="connsiteX26" fmla="*/ 575782 w 1695450"/>
              <a:gd name="connsiteY26" fmla="*/ 2927016 h 2997201"/>
              <a:gd name="connsiteX27" fmla="*/ 582365 w 1695450"/>
              <a:gd name="connsiteY27" fmla="*/ 2922614 h 2997201"/>
              <a:gd name="connsiteX28" fmla="*/ 588465 w 1695450"/>
              <a:gd name="connsiteY28" fmla="*/ 2921241 h 2997201"/>
              <a:gd name="connsiteX29" fmla="*/ 597974 w 1695450"/>
              <a:gd name="connsiteY29" fmla="*/ 2919749 h 2997201"/>
              <a:gd name="connsiteX30" fmla="*/ 607657 w 1695450"/>
              <a:gd name="connsiteY30" fmla="*/ 2918443 h 2997201"/>
              <a:gd name="connsiteX31" fmla="*/ 614786 w 1695450"/>
              <a:gd name="connsiteY31" fmla="*/ 2917396 h 2997201"/>
              <a:gd name="connsiteX32" fmla="*/ 601403 w 1695450"/>
              <a:gd name="connsiteY32" fmla="*/ 2901711 h 2997201"/>
              <a:gd name="connsiteX33" fmla="*/ 596541 w 1695450"/>
              <a:gd name="connsiteY33" fmla="*/ 2880659 h 2997201"/>
              <a:gd name="connsiteX34" fmla="*/ 599675 w 1695450"/>
              <a:gd name="connsiteY34" fmla="*/ 2863727 h 2997201"/>
              <a:gd name="connsiteX35" fmla="*/ 608162 w 1695450"/>
              <a:gd name="connsiteY35" fmla="*/ 2849816 h 2997201"/>
              <a:gd name="connsiteX36" fmla="*/ 620670 w 1695450"/>
              <a:gd name="connsiteY36" fmla="*/ 2840367 h 2997201"/>
              <a:gd name="connsiteX37" fmla="*/ 636009 w 1695450"/>
              <a:gd name="connsiteY37" fmla="*/ 2836863 h 2997201"/>
              <a:gd name="connsiteX38" fmla="*/ 745331 w 1695450"/>
              <a:gd name="connsiteY38" fmla="*/ 2833688 h 2997201"/>
              <a:gd name="connsiteX39" fmla="*/ 789781 w 1695450"/>
              <a:gd name="connsiteY39" fmla="*/ 2878535 h 2997201"/>
              <a:gd name="connsiteX40" fmla="*/ 745331 w 1695450"/>
              <a:gd name="connsiteY40" fmla="*/ 2923382 h 2997201"/>
              <a:gd name="connsiteX41" fmla="*/ 700881 w 1695450"/>
              <a:gd name="connsiteY41" fmla="*/ 2878535 h 2997201"/>
              <a:gd name="connsiteX42" fmla="*/ 544033 w 1695450"/>
              <a:gd name="connsiteY42" fmla="*/ 2832100 h 2997201"/>
              <a:gd name="connsiteX43" fmla="*/ 551015 w 1695450"/>
              <a:gd name="connsiteY43" fmla="*/ 2833748 h 2997201"/>
              <a:gd name="connsiteX44" fmla="*/ 556749 w 1695450"/>
              <a:gd name="connsiteY44" fmla="*/ 2838192 h 2997201"/>
              <a:gd name="connsiteX45" fmla="*/ 560613 w 1695450"/>
              <a:gd name="connsiteY45" fmla="*/ 2844734 h 2997201"/>
              <a:gd name="connsiteX46" fmla="*/ 562019 w 1695450"/>
              <a:gd name="connsiteY46" fmla="*/ 2852697 h 2997201"/>
              <a:gd name="connsiteX47" fmla="*/ 559832 w 1695450"/>
              <a:gd name="connsiteY47" fmla="*/ 2862545 h 2997201"/>
              <a:gd name="connsiteX48" fmla="*/ 553818 w 1695450"/>
              <a:gd name="connsiteY48" fmla="*/ 2869985 h 2997201"/>
              <a:gd name="connsiteX49" fmla="*/ 557057 w 1695450"/>
              <a:gd name="connsiteY49" fmla="*/ 2870477 h 2997201"/>
              <a:gd name="connsiteX50" fmla="*/ 561430 w 1695450"/>
              <a:gd name="connsiteY50" fmla="*/ 2871088 h 2997201"/>
              <a:gd name="connsiteX51" fmla="*/ 565673 w 1695450"/>
              <a:gd name="connsiteY51" fmla="*/ 2871793 h 2997201"/>
              <a:gd name="connsiteX52" fmla="*/ 568528 w 1695450"/>
              <a:gd name="connsiteY52" fmla="*/ 2872435 h 2997201"/>
              <a:gd name="connsiteX53" fmla="*/ 571496 w 1695450"/>
              <a:gd name="connsiteY53" fmla="*/ 2874457 h 2997201"/>
              <a:gd name="connsiteX54" fmla="*/ 574247 w 1695450"/>
              <a:gd name="connsiteY54" fmla="*/ 2878014 h 2997201"/>
              <a:gd name="connsiteX55" fmla="*/ 576275 w 1695450"/>
              <a:gd name="connsiteY55" fmla="*/ 2882207 h 2997201"/>
              <a:gd name="connsiteX56" fmla="*/ 577056 w 1695450"/>
              <a:gd name="connsiteY56" fmla="*/ 2886148 h 2997201"/>
              <a:gd name="connsiteX57" fmla="*/ 577056 w 1695450"/>
              <a:gd name="connsiteY57" fmla="*/ 2904762 h 2997201"/>
              <a:gd name="connsiteX58" fmla="*/ 576116 w 1695450"/>
              <a:gd name="connsiteY58" fmla="*/ 2905436 h 2997201"/>
              <a:gd name="connsiteX59" fmla="*/ 574982 w 1695450"/>
              <a:gd name="connsiteY59" fmla="*/ 2906382 h 2997201"/>
              <a:gd name="connsiteX60" fmla="*/ 573823 w 1695450"/>
              <a:gd name="connsiteY60" fmla="*/ 2907175 h 2997201"/>
              <a:gd name="connsiteX61" fmla="*/ 572902 w 1695450"/>
              <a:gd name="connsiteY61" fmla="*/ 2907506 h 2997201"/>
              <a:gd name="connsiteX62" fmla="*/ 515295 w 1695450"/>
              <a:gd name="connsiteY62" fmla="*/ 2907506 h 2997201"/>
              <a:gd name="connsiteX63" fmla="*/ 513063 w 1695450"/>
              <a:gd name="connsiteY63" fmla="*/ 2906469 h 2997201"/>
              <a:gd name="connsiteX64" fmla="*/ 511175 w 1695450"/>
              <a:gd name="connsiteY64" fmla="*/ 2904762 h 2997201"/>
              <a:gd name="connsiteX65" fmla="*/ 511175 w 1695450"/>
              <a:gd name="connsiteY65" fmla="*/ 2886148 h 2997201"/>
              <a:gd name="connsiteX66" fmla="*/ 511947 w 1695450"/>
              <a:gd name="connsiteY66" fmla="*/ 2882207 h 2997201"/>
              <a:gd name="connsiteX67" fmla="*/ 513969 w 1695450"/>
              <a:gd name="connsiteY67" fmla="*/ 2878066 h 2997201"/>
              <a:gd name="connsiteX68" fmla="*/ 516717 w 1695450"/>
              <a:gd name="connsiteY68" fmla="*/ 2874499 h 2997201"/>
              <a:gd name="connsiteX69" fmla="*/ 519703 w 1695450"/>
              <a:gd name="connsiteY69" fmla="*/ 2872428 h 2997201"/>
              <a:gd name="connsiteX70" fmla="*/ 522469 w 1695450"/>
              <a:gd name="connsiteY70" fmla="*/ 2871783 h 2997201"/>
              <a:gd name="connsiteX71" fmla="*/ 526782 w 1695450"/>
              <a:gd name="connsiteY71" fmla="*/ 2871081 h 2997201"/>
              <a:gd name="connsiteX72" fmla="*/ 531174 w 1695450"/>
              <a:gd name="connsiteY72" fmla="*/ 2870467 h 2997201"/>
              <a:gd name="connsiteX73" fmla="*/ 534407 w 1695450"/>
              <a:gd name="connsiteY73" fmla="*/ 2869974 h 2997201"/>
              <a:gd name="connsiteX74" fmla="*/ 528337 w 1695450"/>
              <a:gd name="connsiteY74" fmla="*/ 2862598 h 2997201"/>
              <a:gd name="connsiteX75" fmla="*/ 526132 w 1695450"/>
              <a:gd name="connsiteY75" fmla="*/ 2852697 h 2997201"/>
              <a:gd name="connsiteX76" fmla="*/ 527554 w 1695450"/>
              <a:gd name="connsiteY76" fmla="*/ 2844734 h 2997201"/>
              <a:gd name="connsiteX77" fmla="*/ 531403 w 1695450"/>
              <a:gd name="connsiteY77" fmla="*/ 2838192 h 2997201"/>
              <a:gd name="connsiteX78" fmla="*/ 537076 w 1695450"/>
              <a:gd name="connsiteY78" fmla="*/ 2833748 h 2997201"/>
              <a:gd name="connsiteX79" fmla="*/ 544033 w 1695450"/>
              <a:gd name="connsiteY79" fmla="*/ 2832100 h 2997201"/>
              <a:gd name="connsiteX80" fmla="*/ 905272 w 1695450"/>
              <a:gd name="connsiteY80" fmla="*/ 2824163 h 2997201"/>
              <a:gd name="connsiteX81" fmla="*/ 977900 w 1695450"/>
              <a:gd name="connsiteY81" fmla="*/ 2897188 h 2997201"/>
              <a:gd name="connsiteX82" fmla="*/ 905272 w 1695450"/>
              <a:gd name="connsiteY82" fmla="*/ 2970213 h 2997201"/>
              <a:gd name="connsiteX83" fmla="*/ 832644 w 1695450"/>
              <a:gd name="connsiteY83" fmla="*/ 2897188 h 2997201"/>
              <a:gd name="connsiteX84" fmla="*/ 760332 w 1695450"/>
              <a:gd name="connsiteY84" fmla="*/ 2738438 h 2997201"/>
              <a:gd name="connsiteX85" fmla="*/ 767229 w 1695450"/>
              <a:gd name="connsiteY85" fmla="*/ 2740086 h 2997201"/>
              <a:gd name="connsiteX86" fmla="*/ 772894 w 1695450"/>
              <a:gd name="connsiteY86" fmla="*/ 2744530 h 2997201"/>
              <a:gd name="connsiteX87" fmla="*/ 776712 w 1695450"/>
              <a:gd name="connsiteY87" fmla="*/ 2751072 h 2997201"/>
              <a:gd name="connsiteX88" fmla="*/ 778101 w 1695450"/>
              <a:gd name="connsiteY88" fmla="*/ 2759035 h 2997201"/>
              <a:gd name="connsiteX89" fmla="*/ 775941 w 1695450"/>
              <a:gd name="connsiteY89" fmla="*/ 2768883 h 2997201"/>
              <a:gd name="connsiteX90" fmla="*/ 769999 w 1695450"/>
              <a:gd name="connsiteY90" fmla="*/ 2776323 h 2997201"/>
              <a:gd name="connsiteX91" fmla="*/ 773199 w 1695450"/>
              <a:gd name="connsiteY91" fmla="*/ 2776815 h 2997201"/>
              <a:gd name="connsiteX92" fmla="*/ 777520 w 1695450"/>
              <a:gd name="connsiteY92" fmla="*/ 2777426 h 2997201"/>
              <a:gd name="connsiteX93" fmla="*/ 781711 w 1695450"/>
              <a:gd name="connsiteY93" fmla="*/ 2778131 h 2997201"/>
              <a:gd name="connsiteX94" fmla="*/ 784532 w 1695450"/>
              <a:gd name="connsiteY94" fmla="*/ 2778773 h 2997201"/>
              <a:gd name="connsiteX95" fmla="*/ 787464 w 1695450"/>
              <a:gd name="connsiteY95" fmla="*/ 2780795 h 2997201"/>
              <a:gd name="connsiteX96" fmla="*/ 790182 w 1695450"/>
              <a:gd name="connsiteY96" fmla="*/ 2784352 h 2997201"/>
              <a:gd name="connsiteX97" fmla="*/ 792186 w 1695450"/>
              <a:gd name="connsiteY97" fmla="*/ 2788545 h 2997201"/>
              <a:gd name="connsiteX98" fmla="*/ 792957 w 1695450"/>
              <a:gd name="connsiteY98" fmla="*/ 2792486 h 2997201"/>
              <a:gd name="connsiteX99" fmla="*/ 792957 w 1695450"/>
              <a:gd name="connsiteY99" fmla="*/ 2811100 h 2997201"/>
              <a:gd name="connsiteX100" fmla="*/ 792029 w 1695450"/>
              <a:gd name="connsiteY100" fmla="*/ 2811774 h 2997201"/>
              <a:gd name="connsiteX101" fmla="*/ 790908 w 1695450"/>
              <a:gd name="connsiteY101" fmla="*/ 2812720 h 2997201"/>
              <a:gd name="connsiteX102" fmla="*/ 789763 w 1695450"/>
              <a:gd name="connsiteY102" fmla="*/ 2813513 h 2997201"/>
              <a:gd name="connsiteX103" fmla="*/ 788853 w 1695450"/>
              <a:gd name="connsiteY103" fmla="*/ 2813844 h 2997201"/>
              <a:gd name="connsiteX104" fmla="*/ 731940 w 1695450"/>
              <a:gd name="connsiteY104" fmla="*/ 2813844 h 2997201"/>
              <a:gd name="connsiteX105" fmla="*/ 729734 w 1695450"/>
              <a:gd name="connsiteY105" fmla="*/ 2812807 h 2997201"/>
              <a:gd name="connsiteX106" fmla="*/ 727869 w 1695450"/>
              <a:gd name="connsiteY106" fmla="*/ 2811100 h 2997201"/>
              <a:gd name="connsiteX107" fmla="*/ 727869 w 1695450"/>
              <a:gd name="connsiteY107" fmla="*/ 2792486 h 2997201"/>
              <a:gd name="connsiteX108" fmla="*/ 728631 w 1695450"/>
              <a:gd name="connsiteY108" fmla="*/ 2788545 h 2997201"/>
              <a:gd name="connsiteX109" fmla="*/ 730629 w 1695450"/>
              <a:gd name="connsiteY109" fmla="*/ 2784404 h 2997201"/>
              <a:gd name="connsiteX110" fmla="*/ 733344 w 1695450"/>
              <a:gd name="connsiteY110" fmla="*/ 2780837 h 2997201"/>
              <a:gd name="connsiteX111" fmla="*/ 736294 w 1695450"/>
              <a:gd name="connsiteY111" fmla="*/ 2778766 h 2997201"/>
              <a:gd name="connsiteX112" fmla="*/ 739027 w 1695450"/>
              <a:gd name="connsiteY112" fmla="*/ 2778121 h 2997201"/>
              <a:gd name="connsiteX113" fmla="*/ 743288 w 1695450"/>
              <a:gd name="connsiteY113" fmla="*/ 2777419 h 2997201"/>
              <a:gd name="connsiteX114" fmla="*/ 747628 w 1695450"/>
              <a:gd name="connsiteY114" fmla="*/ 2776805 h 2997201"/>
              <a:gd name="connsiteX115" fmla="*/ 750822 w 1695450"/>
              <a:gd name="connsiteY115" fmla="*/ 2776312 h 2997201"/>
              <a:gd name="connsiteX116" fmla="*/ 744825 w 1695450"/>
              <a:gd name="connsiteY116" fmla="*/ 2768936 h 2997201"/>
              <a:gd name="connsiteX117" fmla="*/ 742647 w 1695450"/>
              <a:gd name="connsiteY117" fmla="*/ 2759035 h 2997201"/>
              <a:gd name="connsiteX118" fmla="*/ 744051 w 1695450"/>
              <a:gd name="connsiteY118" fmla="*/ 2751072 h 2997201"/>
              <a:gd name="connsiteX119" fmla="*/ 747854 w 1695450"/>
              <a:gd name="connsiteY119" fmla="*/ 2744530 h 2997201"/>
              <a:gd name="connsiteX120" fmla="*/ 753458 w 1695450"/>
              <a:gd name="connsiteY120" fmla="*/ 2740086 h 2997201"/>
              <a:gd name="connsiteX121" fmla="*/ 760332 w 1695450"/>
              <a:gd name="connsiteY121" fmla="*/ 2738438 h 2997201"/>
              <a:gd name="connsiteX122" fmla="*/ 607889 w 1695450"/>
              <a:gd name="connsiteY122" fmla="*/ 2686844 h 2997201"/>
              <a:gd name="connsiteX123" fmla="*/ 618320 w 1695450"/>
              <a:gd name="connsiteY123" fmla="*/ 2689203 h 2997201"/>
              <a:gd name="connsiteX124" fmla="*/ 626886 w 1695450"/>
              <a:gd name="connsiteY124" fmla="*/ 2695565 h 2997201"/>
              <a:gd name="connsiteX125" fmla="*/ 632660 w 1695450"/>
              <a:gd name="connsiteY125" fmla="*/ 2704930 h 2997201"/>
              <a:gd name="connsiteX126" fmla="*/ 634760 w 1695450"/>
              <a:gd name="connsiteY126" fmla="*/ 2716330 h 2997201"/>
              <a:gd name="connsiteX127" fmla="*/ 631493 w 1695450"/>
              <a:gd name="connsiteY127" fmla="*/ 2730429 h 2997201"/>
              <a:gd name="connsiteX128" fmla="*/ 622507 w 1695450"/>
              <a:gd name="connsiteY128" fmla="*/ 2741079 h 2997201"/>
              <a:gd name="connsiteX129" fmla="*/ 627347 w 1695450"/>
              <a:gd name="connsiteY129" fmla="*/ 2741784 h 2997201"/>
              <a:gd name="connsiteX130" fmla="*/ 633881 w 1695450"/>
              <a:gd name="connsiteY130" fmla="*/ 2742658 h 2997201"/>
              <a:gd name="connsiteX131" fmla="*/ 640219 w 1695450"/>
              <a:gd name="connsiteY131" fmla="*/ 2743668 h 2997201"/>
              <a:gd name="connsiteX132" fmla="*/ 644484 w 1695450"/>
              <a:gd name="connsiteY132" fmla="*/ 2744588 h 2997201"/>
              <a:gd name="connsiteX133" fmla="*/ 648918 w 1695450"/>
              <a:gd name="connsiteY133" fmla="*/ 2747481 h 2997201"/>
              <a:gd name="connsiteX134" fmla="*/ 653028 w 1695450"/>
              <a:gd name="connsiteY134" fmla="*/ 2752574 h 2997201"/>
              <a:gd name="connsiteX135" fmla="*/ 656058 w 1695450"/>
              <a:gd name="connsiteY135" fmla="*/ 2758576 h 2997201"/>
              <a:gd name="connsiteX136" fmla="*/ 657225 w 1695450"/>
              <a:gd name="connsiteY136" fmla="*/ 2764218 h 2997201"/>
              <a:gd name="connsiteX137" fmla="*/ 657225 w 1695450"/>
              <a:gd name="connsiteY137" fmla="*/ 2790866 h 2997201"/>
              <a:gd name="connsiteX138" fmla="*/ 655821 w 1695450"/>
              <a:gd name="connsiteY138" fmla="*/ 2791831 h 2997201"/>
              <a:gd name="connsiteX139" fmla="*/ 654126 w 1695450"/>
              <a:gd name="connsiteY139" fmla="*/ 2793185 h 2997201"/>
              <a:gd name="connsiteX140" fmla="*/ 652395 w 1695450"/>
              <a:gd name="connsiteY140" fmla="*/ 2794319 h 2997201"/>
              <a:gd name="connsiteX141" fmla="*/ 651019 w 1695450"/>
              <a:gd name="connsiteY141" fmla="*/ 2794794 h 2997201"/>
              <a:gd name="connsiteX142" fmla="*/ 564956 w 1695450"/>
              <a:gd name="connsiteY142" fmla="*/ 2794794 h 2997201"/>
              <a:gd name="connsiteX143" fmla="*/ 561620 w 1695450"/>
              <a:gd name="connsiteY143" fmla="*/ 2793310 h 2997201"/>
              <a:gd name="connsiteX144" fmla="*/ 558800 w 1695450"/>
              <a:gd name="connsiteY144" fmla="*/ 2790866 h 2997201"/>
              <a:gd name="connsiteX145" fmla="*/ 558800 w 1695450"/>
              <a:gd name="connsiteY145" fmla="*/ 2764218 h 2997201"/>
              <a:gd name="connsiteX146" fmla="*/ 559953 w 1695450"/>
              <a:gd name="connsiteY146" fmla="*/ 2758576 h 2997201"/>
              <a:gd name="connsiteX147" fmla="*/ 562974 w 1695450"/>
              <a:gd name="connsiteY147" fmla="*/ 2752649 h 2997201"/>
              <a:gd name="connsiteX148" fmla="*/ 567079 w 1695450"/>
              <a:gd name="connsiteY148" fmla="*/ 2747541 h 2997201"/>
              <a:gd name="connsiteX149" fmla="*/ 571540 w 1695450"/>
              <a:gd name="connsiteY149" fmla="*/ 2744578 h 2997201"/>
              <a:gd name="connsiteX150" fmla="*/ 575673 w 1695450"/>
              <a:gd name="connsiteY150" fmla="*/ 2743653 h 2997201"/>
              <a:gd name="connsiteX151" fmla="*/ 582117 w 1695450"/>
              <a:gd name="connsiteY151" fmla="*/ 2742648 h 2997201"/>
              <a:gd name="connsiteX152" fmla="*/ 588678 w 1695450"/>
              <a:gd name="connsiteY152" fmla="*/ 2741769 h 2997201"/>
              <a:gd name="connsiteX153" fmla="*/ 593508 w 1695450"/>
              <a:gd name="connsiteY153" fmla="*/ 2741064 h 2997201"/>
              <a:gd name="connsiteX154" fmla="*/ 584440 w 1695450"/>
              <a:gd name="connsiteY154" fmla="*/ 2730504 h 2997201"/>
              <a:gd name="connsiteX155" fmla="*/ 581146 w 1695450"/>
              <a:gd name="connsiteY155" fmla="*/ 2716330 h 2997201"/>
              <a:gd name="connsiteX156" fmla="*/ 583269 w 1695450"/>
              <a:gd name="connsiteY156" fmla="*/ 2704930 h 2997201"/>
              <a:gd name="connsiteX157" fmla="*/ 589020 w 1695450"/>
              <a:gd name="connsiteY157" fmla="*/ 2695565 h 2997201"/>
              <a:gd name="connsiteX158" fmla="*/ 597495 w 1695450"/>
              <a:gd name="connsiteY158" fmla="*/ 2689203 h 2997201"/>
              <a:gd name="connsiteX159" fmla="*/ 607889 w 1695450"/>
              <a:gd name="connsiteY159" fmla="*/ 2686844 h 2997201"/>
              <a:gd name="connsiteX160" fmla="*/ 525777 w 1695450"/>
              <a:gd name="connsiteY160" fmla="*/ 2640013 h 2997201"/>
              <a:gd name="connsiteX161" fmla="*/ 532759 w 1695450"/>
              <a:gd name="connsiteY161" fmla="*/ 2641643 h 2997201"/>
              <a:gd name="connsiteX162" fmla="*/ 538493 w 1695450"/>
              <a:gd name="connsiteY162" fmla="*/ 2646041 h 2997201"/>
              <a:gd name="connsiteX163" fmla="*/ 542357 w 1695450"/>
              <a:gd name="connsiteY163" fmla="*/ 2652514 h 2997201"/>
              <a:gd name="connsiteX164" fmla="*/ 543763 w 1695450"/>
              <a:gd name="connsiteY164" fmla="*/ 2660393 h 2997201"/>
              <a:gd name="connsiteX165" fmla="*/ 541576 w 1695450"/>
              <a:gd name="connsiteY165" fmla="*/ 2670138 h 2997201"/>
              <a:gd name="connsiteX166" fmla="*/ 535562 w 1695450"/>
              <a:gd name="connsiteY166" fmla="*/ 2677499 h 2997201"/>
              <a:gd name="connsiteX167" fmla="*/ 538801 w 1695450"/>
              <a:gd name="connsiteY167" fmla="*/ 2677986 h 2997201"/>
              <a:gd name="connsiteX168" fmla="*/ 543174 w 1695450"/>
              <a:gd name="connsiteY168" fmla="*/ 2678590 h 2997201"/>
              <a:gd name="connsiteX169" fmla="*/ 547417 w 1695450"/>
              <a:gd name="connsiteY169" fmla="*/ 2679288 h 2997201"/>
              <a:gd name="connsiteX170" fmla="*/ 550272 w 1695450"/>
              <a:gd name="connsiteY170" fmla="*/ 2679924 h 2997201"/>
              <a:gd name="connsiteX171" fmla="*/ 553240 w 1695450"/>
              <a:gd name="connsiteY171" fmla="*/ 2681924 h 2997201"/>
              <a:gd name="connsiteX172" fmla="*/ 555991 w 1695450"/>
              <a:gd name="connsiteY172" fmla="*/ 2685444 h 2997201"/>
              <a:gd name="connsiteX173" fmla="*/ 558019 w 1695450"/>
              <a:gd name="connsiteY173" fmla="*/ 2689592 h 2997201"/>
              <a:gd name="connsiteX174" fmla="*/ 558800 w 1695450"/>
              <a:gd name="connsiteY174" fmla="*/ 2693492 h 2997201"/>
              <a:gd name="connsiteX175" fmla="*/ 558800 w 1695450"/>
              <a:gd name="connsiteY175" fmla="*/ 2711911 h 2997201"/>
              <a:gd name="connsiteX176" fmla="*/ 557860 w 1695450"/>
              <a:gd name="connsiteY176" fmla="*/ 2712577 h 2997201"/>
              <a:gd name="connsiteX177" fmla="*/ 556726 w 1695450"/>
              <a:gd name="connsiteY177" fmla="*/ 2713513 h 2997201"/>
              <a:gd name="connsiteX178" fmla="*/ 555567 w 1695450"/>
              <a:gd name="connsiteY178" fmla="*/ 2714298 h 2997201"/>
              <a:gd name="connsiteX179" fmla="*/ 554646 w 1695450"/>
              <a:gd name="connsiteY179" fmla="*/ 2714626 h 2997201"/>
              <a:gd name="connsiteX180" fmla="*/ 497039 w 1695450"/>
              <a:gd name="connsiteY180" fmla="*/ 2714626 h 2997201"/>
              <a:gd name="connsiteX181" fmla="*/ 494807 w 1695450"/>
              <a:gd name="connsiteY181" fmla="*/ 2713600 h 2997201"/>
              <a:gd name="connsiteX182" fmla="*/ 492919 w 1695450"/>
              <a:gd name="connsiteY182" fmla="*/ 2711911 h 2997201"/>
              <a:gd name="connsiteX183" fmla="*/ 492919 w 1695450"/>
              <a:gd name="connsiteY183" fmla="*/ 2693492 h 2997201"/>
              <a:gd name="connsiteX184" fmla="*/ 493691 w 1695450"/>
              <a:gd name="connsiteY184" fmla="*/ 2689592 h 2997201"/>
              <a:gd name="connsiteX185" fmla="*/ 495713 w 1695450"/>
              <a:gd name="connsiteY185" fmla="*/ 2685496 h 2997201"/>
              <a:gd name="connsiteX186" fmla="*/ 498461 w 1695450"/>
              <a:gd name="connsiteY186" fmla="*/ 2681965 h 2997201"/>
              <a:gd name="connsiteX187" fmla="*/ 501447 w 1695450"/>
              <a:gd name="connsiteY187" fmla="*/ 2679917 h 2997201"/>
              <a:gd name="connsiteX188" fmla="*/ 504213 w 1695450"/>
              <a:gd name="connsiteY188" fmla="*/ 2679278 h 2997201"/>
              <a:gd name="connsiteX189" fmla="*/ 508526 w 1695450"/>
              <a:gd name="connsiteY189" fmla="*/ 2678584 h 2997201"/>
              <a:gd name="connsiteX190" fmla="*/ 512918 w 1695450"/>
              <a:gd name="connsiteY190" fmla="*/ 2677976 h 2997201"/>
              <a:gd name="connsiteX191" fmla="*/ 516151 w 1695450"/>
              <a:gd name="connsiteY191" fmla="*/ 2677489 h 2997201"/>
              <a:gd name="connsiteX192" fmla="*/ 510081 w 1695450"/>
              <a:gd name="connsiteY192" fmla="*/ 2670190 h 2997201"/>
              <a:gd name="connsiteX193" fmla="*/ 507876 w 1695450"/>
              <a:gd name="connsiteY193" fmla="*/ 2660393 h 2997201"/>
              <a:gd name="connsiteX194" fmla="*/ 509298 w 1695450"/>
              <a:gd name="connsiteY194" fmla="*/ 2652514 h 2997201"/>
              <a:gd name="connsiteX195" fmla="*/ 513147 w 1695450"/>
              <a:gd name="connsiteY195" fmla="*/ 2646041 h 2997201"/>
              <a:gd name="connsiteX196" fmla="*/ 518820 w 1695450"/>
              <a:gd name="connsiteY196" fmla="*/ 2641643 h 2997201"/>
              <a:gd name="connsiteX197" fmla="*/ 525777 w 1695450"/>
              <a:gd name="connsiteY197" fmla="*/ 2640013 h 2997201"/>
              <a:gd name="connsiteX198" fmla="*/ 410245 w 1695450"/>
              <a:gd name="connsiteY198" fmla="*/ 2620963 h 2997201"/>
              <a:gd name="connsiteX199" fmla="*/ 420676 w 1695450"/>
              <a:gd name="connsiteY199" fmla="*/ 2623322 h 2997201"/>
              <a:gd name="connsiteX200" fmla="*/ 429242 w 1695450"/>
              <a:gd name="connsiteY200" fmla="*/ 2629684 h 2997201"/>
              <a:gd name="connsiteX201" fmla="*/ 435016 w 1695450"/>
              <a:gd name="connsiteY201" fmla="*/ 2639049 h 2997201"/>
              <a:gd name="connsiteX202" fmla="*/ 437116 w 1695450"/>
              <a:gd name="connsiteY202" fmla="*/ 2650449 h 2997201"/>
              <a:gd name="connsiteX203" fmla="*/ 433849 w 1695450"/>
              <a:gd name="connsiteY203" fmla="*/ 2664548 h 2997201"/>
              <a:gd name="connsiteX204" fmla="*/ 424863 w 1695450"/>
              <a:gd name="connsiteY204" fmla="*/ 2675198 h 2997201"/>
              <a:gd name="connsiteX205" fmla="*/ 429703 w 1695450"/>
              <a:gd name="connsiteY205" fmla="*/ 2675902 h 2997201"/>
              <a:gd name="connsiteX206" fmla="*/ 436237 w 1695450"/>
              <a:gd name="connsiteY206" fmla="*/ 2676777 h 2997201"/>
              <a:gd name="connsiteX207" fmla="*/ 442575 w 1695450"/>
              <a:gd name="connsiteY207" fmla="*/ 2677786 h 2997201"/>
              <a:gd name="connsiteX208" fmla="*/ 446840 w 1695450"/>
              <a:gd name="connsiteY208" fmla="*/ 2678706 h 2997201"/>
              <a:gd name="connsiteX209" fmla="*/ 451274 w 1695450"/>
              <a:gd name="connsiteY209" fmla="*/ 2681600 h 2997201"/>
              <a:gd name="connsiteX210" fmla="*/ 455384 w 1695450"/>
              <a:gd name="connsiteY210" fmla="*/ 2686692 h 2997201"/>
              <a:gd name="connsiteX211" fmla="*/ 458414 w 1695450"/>
              <a:gd name="connsiteY211" fmla="*/ 2692695 h 2997201"/>
              <a:gd name="connsiteX212" fmla="*/ 459581 w 1695450"/>
              <a:gd name="connsiteY212" fmla="*/ 2698337 h 2997201"/>
              <a:gd name="connsiteX213" fmla="*/ 459581 w 1695450"/>
              <a:gd name="connsiteY213" fmla="*/ 2724985 h 2997201"/>
              <a:gd name="connsiteX214" fmla="*/ 458885 w 1695450"/>
              <a:gd name="connsiteY214" fmla="*/ 2725463 h 2997201"/>
              <a:gd name="connsiteX215" fmla="*/ 527050 w 1695450"/>
              <a:gd name="connsiteY215" fmla="*/ 2794000 h 2997201"/>
              <a:gd name="connsiteX216" fmla="*/ 454422 w 1695450"/>
              <a:gd name="connsiteY216" fmla="*/ 2867025 h 2997201"/>
              <a:gd name="connsiteX217" fmla="*/ 381794 w 1695450"/>
              <a:gd name="connsiteY217" fmla="*/ 2794000 h 2997201"/>
              <a:gd name="connsiteX218" fmla="*/ 446527 w 1695450"/>
              <a:gd name="connsiteY218" fmla="*/ 2728913 h 2997201"/>
              <a:gd name="connsiteX219" fmla="*/ 367312 w 1695450"/>
              <a:gd name="connsiteY219" fmla="*/ 2728913 h 2997201"/>
              <a:gd name="connsiteX220" fmla="*/ 363976 w 1695450"/>
              <a:gd name="connsiteY220" fmla="*/ 2727428 h 2997201"/>
              <a:gd name="connsiteX221" fmla="*/ 361156 w 1695450"/>
              <a:gd name="connsiteY221" fmla="*/ 2724985 h 2997201"/>
              <a:gd name="connsiteX222" fmla="*/ 361156 w 1695450"/>
              <a:gd name="connsiteY222" fmla="*/ 2698337 h 2997201"/>
              <a:gd name="connsiteX223" fmla="*/ 362309 w 1695450"/>
              <a:gd name="connsiteY223" fmla="*/ 2692695 h 2997201"/>
              <a:gd name="connsiteX224" fmla="*/ 365330 w 1695450"/>
              <a:gd name="connsiteY224" fmla="*/ 2686767 h 2997201"/>
              <a:gd name="connsiteX225" fmla="*/ 369435 w 1695450"/>
              <a:gd name="connsiteY225" fmla="*/ 2681660 h 2997201"/>
              <a:gd name="connsiteX226" fmla="*/ 373896 w 1695450"/>
              <a:gd name="connsiteY226" fmla="*/ 2678696 h 2997201"/>
              <a:gd name="connsiteX227" fmla="*/ 378029 w 1695450"/>
              <a:gd name="connsiteY227" fmla="*/ 2677771 h 2997201"/>
              <a:gd name="connsiteX228" fmla="*/ 384473 w 1695450"/>
              <a:gd name="connsiteY228" fmla="*/ 2676767 h 2997201"/>
              <a:gd name="connsiteX229" fmla="*/ 391034 w 1695450"/>
              <a:gd name="connsiteY229" fmla="*/ 2675887 h 2997201"/>
              <a:gd name="connsiteX230" fmla="*/ 395864 w 1695450"/>
              <a:gd name="connsiteY230" fmla="*/ 2675183 h 2997201"/>
              <a:gd name="connsiteX231" fmla="*/ 386796 w 1695450"/>
              <a:gd name="connsiteY231" fmla="*/ 2664623 h 2997201"/>
              <a:gd name="connsiteX232" fmla="*/ 383502 w 1695450"/>
              <a:gd name="connsiteY232" fmla="*/ 2650449 h 2997201"/>
              <a:gd name="connsiteX233" fmla="*/ 385625 w 1695450"/>
              <a:gd name="connsiteY233" fmla="*/ 2639049 h 2997201"/>
              <a:gd name="connsiteX234" fmla="*/ 391376 w 1695450"/>
              <a:gd name="connsiteY234" fmla="*/ 2629684 h 2997201"/>
              <a:gd name="connsiteX235" fmla="*/ 399851 w 1695450"/>
              <a:gd name="connsiteY235" fmla="*/ 2623322 h 2997201"/>
              <a:gd name="connsiteX236" fmla="*/ 410245 w 1695450"/>
              <a:gd name="connsiteY236" fmla="*/ 2620963 h 2997201"/>
              <a:gd name="connsiteX237" fmla="*/ 712391 w 1695450"/>
              <a:gd name="connsiteY237" fmla="*/ 2589213 h 2997201"/>
              <a:gd name="connsiteX238" fmla="*/ 785019 w 1695450"/>
              <a:gd name="connsiteY238" fmla="*/ 2662238 h 2997201"/>
              <a:gd name="connsiteX239" fmla="*/ 712391 w 1695450"/>
              <a:gd name="connsiteY239" fmla="*/ 2735263 h 2997201"/>
              <a:gd name="connsiteX240" fmla="*/ 639763 w 1695450"/>
              <a:gd name="connsiteY240" fmla="*/ 2662238 h 2997201"/>
              <a:gd name="connsiteX241" fmla="*/ 618728 w 1695450"/>
              <a:gd name="connsiteY241" fmla="*/ 2532856 h 2997201"/>
              <a:gd name="connsiteX242" fmla="*/ 663575 w 1695450"/>
              <a:gd name="connsiteY242" fmla="*/ 2577703 h 2997201"/>
              <a:gd name="connsiteX243" fmla="*/ 618728 w 1695450"/>
              <a:gd name="connsiteY243" fmla="*/ 2622550 h 2997201"/>
              <a:gd name="connsiteX244" fmla="*/ 573881 w 1695450"/>
              <a:gd name="connsiteY244" fmla="*/ 2577703 h 2997201"/>
              <a:gd name="connsiteX245" fmla="*/ 952568 w 1695450"/>
              <a:gd name="connsiteY245" fmla="*/ 2493963 h 2997201"/>
              <a:gd name="connsiteX246" fmla="*/ 980410 w 1695450"/>
              <a:gd name="connsiteY246" fmla="*/ 2500328 h 2997201"/>
              <a:gd name="connsiteX247" fmla="*/ 1003278 w 1695450"/>
              <a:gd name="connsiteY247" fmla="*/ 2517496 h 2997201"/>
              <a:gd name="connsiteX248" fmla="*/ 1018689 w 1695450"/>
              <a:gd name="connsiteY248" fmla="*/ 2542770 h 2997201"/>
              <a:gd name="connsiteX249" fmla="*/ 1024296 w 1695450"/>
              <a:gd name="connsiteY249" fmla="*/ 2573532 h 2997201"/>
              <a:gd name="connsiteX250" fmla="*/ 1015575 w 1695450"/>
              <a:gd name="connsiteY250" fmla="*/ 2611578 h 2997201"/>
              <a:gd name="connsiteX251" fmla="*/ 991589 w 1695450"/>
              <a:gd name="connsiteY251" fmla="*/ 2640317 h 2997201"/>
              <a:gd name="connsiteX252" fmla="*/ 1004506 w 1695450"/>
              <a:gd name="connsiteY252" fmla="*/ 2642219 h 2997201"/>
              <a:gd name="connsiteX253" fmla="*/ 1021949 w 1695450"/>
              <a:gd name="connsiteY253" fmla="*/ 2644579 h 2997201"/>
              <a:gd name="connsiteX254" fmla="*/ 1038868 w 1695450"/>
              <a:gd name="connsiteY254" fmla="*/ 2647303 h 2997201"/>
              <a:gd name="connsiteX255" fmla="*/ 1050253 w 1695450"/>
              <a:gd name="connsiteY255" fmla="*/ 2649784 h 2997201"/>
              <a:gd name="connsiteX256" fmla="*/ 1062088 w 1695450"/>
              <a:gd name="connsiteY256" fmla="*/ 2657593 h 2997201"/>
              <a:gd name="connsiteX257" fmla="*/ 1073060 w 1695450"/>
              <a:gd name="connsiteY257" fmla="*/ 2671336 h 2997201"/>
              <a:gd name="connsiteX258" fmla="*/ 1081148 w 1695450"/>
              <a:gd name="connsiteY258" fmla="*/ 2687533 h 2997201"/>
              <a:gd name="connsiteX259" fmla="*/ 1084262 w 1695450"/>
              <a:gd name="connsiteY259" fmla="*/ 2702759 h 2997201"/>
              <a:gd name="connsiteX260" fmla="*/ 1084262 w 1695450"/>
              <a:gd name="connsiteY260" fmla="*/ 2774669 h 2997201"/>
              <a:gd name="connsiteX261" fmla="*/ 1080516 w 1695450"/>
              <a:gd name="connsiteY261" fmla="*/ 2777272 h 2997201"/>
              <a:gd name="connsiteX262" fmla="*/ 1075991 w 1695450"/>
              <a:gd name="connsiteY262" fmla="*/ 2780927 h 2997201"/>
              <a:gd name="connsiteX263" fmla="*/ 1071369 w 1695450"/>
              <a:gd name="connsiteY263" fmla="*/ 2783988 h 2997201"/>
              <a:gd name="connsiteX264" fmla="*/ 1067695 w 1695450"/>
              <a:gd name="connsiteY264" fmla="*/ 2785269 h 2997201"/>
              <a:gd name="connsiteX265" fmla="*/ 837964 w 1695450"/>
              <a:gd name="connsiteY265" fmla="*/ 2785269 h 2997201"/>
              <a:gd name="connsiteX266" fmla="*/ 829060 w 1695450"/>
              <a:gd name="connsiteY266" fmla="*/ 2781264 h 2997201"/>
              <a:gd name="connsiteX267" fmla="*/ 821531 w 1695450"/>
              <a:gd name="connsiteY267" fmla="*/ 2774669 h 2997201"/>
              <a:gd name="connsiteX268" fmla="*/ 821531 w 1695450"/>
              <a:gd name="connsiteY268" fmla="*/ 2702759 h 2997201"/>
              <a:gd name="connsiteX269" fmla="*/ 824608 w 1695450"/>
              <a:gd name="connsiteY269" fmla="*/ 2687533 h 2997201"/>
              <a:gd name="connsiteX270" fmla="*/ 832673 w 1695450"/>
              <a:gd name="connsiteY270" fmla="*/ 2671538 h 2997201"/>
              <a:gd name="connsiteX271" fmla="*/ 843632 w 1695450"/>
              <a:gd name="connsiteY271" fmla="*/ 2657755 h 2997201"/>
              <a:gd name="connsiteX272" fmla="*/ 855540 w 1695450"/>
              <a:gd name="connsiteY272" fmla="*/ 2649758 h 2997201"/>
              <a:gd name="connsiteX273" fmla="*/ 866572 w 1695450"/>
              <a:gd name="connsiteY273" fmla="*/ 2647263 h 2997201"/>
              <a:gd name="connsiteX274" fmla="*/ 883772 w 1695450"/>
              <a:gd name="connsiteY274" fmla="*/ 2644552 h 2997201"/>
              <a:gd name="connsiteX275" fmla="*/ 901287 w 1695450"/>
              <a:gd name="connsiteY275" fmla="*/ 2642178 h 2997201"/>
              <a:gd name="connsiteX276" fmla="*/ 914180 w 1695450"/>
              <a:gd name="connsiteY276" fmla="*/ 2640277 h 2997201"/>
              <a:gd name="connsiteX277" fmla="*/ 889975 w 1695450"/>
              <a:gd name="connsiteY277" fmla="*/ 2611780 h 2997201"/>
              <a:gd name="connsiteX278" fmla="*/ 881181 w 1695450"/>
              <a:gd name="connsiteY278" fmla="*/ 2573532 h 2997201"/>
              <a:gd name="connsiteX279" fmla="*/ 886849 w 1695450"/>
              <a:gd name="connsiteY279" fmla="*/ 2542770 h 2997201"/>
              <a:gd name="connsiteX280" fmla="*/ 902199 w 1695450"/>
              <a:gd name="connsiteY280" fmla="*/ 2517496 h 2997201"/>
              <a:gd name="connsiteX281" fmla="*/ 924823 w 1695450"/>
              <a:gd name="connsiteY281" fmla="*/ 2500328 h 2997201"/>
              <a:gd name="connsiteX282" fmla="*/ 952568 w 1695450"/>
              <a:gd name="connsiteY282" fmla="*/ 2493963 h 2997201"/>
              <a:gd name="connsiteX283" fmla="*/ 796925 w 1695450"/>
              <a:gd name="connsiteY283" fmla="*/ 2490788 h 2997201"/>
              <a:gd name="connsiteX284" fmla="*/ 841375 w 1695450"/>
              <a:gd name="connsiteY284" fmla="*/ 2535635 h 2997201"/>
              <a:gd name="connsiteX285" fmla="*/ 796925 w 1695450"/>
              <a:gd name="connsiteY285" fmla="*/ 2580482 h 2997201"/>
              <a:gd name="connsiteX286" fmla="*/ 752475 w 1695450"/>
              <a:gd name="connsiteY286" fmla="*/ 2535635 h 2997201"/>
              <a:gd name="connsiteX287" fmla="*/ 462177 w 1695450"/>
              <a:gd name="connsiteY287" fmla="*/ 2432844 h 2997201"/>
              <a:gd name="connsiteX288" fmla="*/ 477570 w 1695450"/>
              <a:gd name="connsiteY288" fmla="*/ 2436347 h 2997201"/>
              <a:gd name="connsiteX289" fmla="*/ 490213 w 1695450"/>
              <a:gd name="connsiteY289" fmla="*/ 2445797 h 2997201"/>
              <a:gd name="connsiteX290" fmla="*/ 498733 w 1695450"/>
              <a:gd name="connsiteY290" fmla="*/ 2459708 h 2997201"/>
              <a:gd name="connsiteX291" fmla="*/ 501834 w 1695450"/>
              <a:gd name="connsiteY291" fmla="*/ 2476640 h 2997201"/>
              <a:gd name="connsiteX292" fmla="*/ 497012 w 1695450"/>
              <a:gd name="connsiteY292" fmla="*/ 2497580 h 2997201"/>
              <a:gd name="connsiteX293" fmla="*/ 483751 w 1695450"/>
              <a:gd name="connsiteY293" fmla="*/ 2513399 h 2997201"/>
              <a:gd name="connsiteX294" fmla="*/ 490892 w 1695450"/>
              <a:gd name="connsiteY294" fmla="*/ 2514445 h 2997201"/>
              <a:gd name="connsiteX295" fmla="*/ 500536 w 1695450"/>
              <a:gd name="connsiteY295" fmla="*/ 2515744 h 2997201"/>
              <a:gd name="connsiteX296" fmla="*/ 509890 w 1695450"/>
              <a:gd name="connsiteY296" fmla="*/ 2517244 h 2997201"/>
              <a:gd name="connsiteX297" fmla="*/ 516184 w 1695450"/>
              <a:gd name="connsiteY297" fmla="*/ 2518610 h 2997201"/>
              <a:gd name="connsiteX298" fmla="*/ 522728 w 1695450"/>
              <a:gd name="connsiteY298" fmla="*/ 2522908 h 2997201"/>
              <a:gd name="connsiteX299" fmla="*/ 528793 w 1695450"/>
              <a:gd name="connsiteY299" fmla="*/ 2530472 h 2997201"/>
              <a:gd name="connsiteX300" fmla="*/ 533265 w 1695450"/>
              <a:gd name="connsiteY300" fmla="*/ 2539387 h 2997201"/>
              <a:gd name="connsiteX301" fmla="*/ 534987 w 1695450"/>
              <a:gd name="connsiteY301" fmla="*/ 2547768 h 2997201"/>
              <a:gd name="connsiteX302" fmla="*/ 534987 w 1695450"/>
              <a:gd name="connsiteY302" fmla="*/ 2587347 h 2997201"/>
              <a:gd name="connsiteX303" fmla="*/ 532916 w 1695450"/>
              <a:gd name="connsiteY303" fmla="*/ 2588780 h 2997201"/>
              <a:gd name="connsiteX304" fmla="*/ 530414 w 1695450"/>
              <a:gd name="connsiteY304" fmla="*/ 2590792 h 2997201"/>
              <a:gd name="connsiteX305" fmla="*/ 527859 w 1695450"/>
              <a:gd name="connsiteY305" fmla="*/ 2592477 h 2997201"/>
              <a:gd name="connsiteX306" fmla="*/ 525828 w 1695450"/>
              <a:gd name="connsiteY306" fmla="*/ 2593182 h 2997201"/>
              <a:gd name="connsiteX307" fmla="*/ 398816 w 1695450"/>
              <a:gd name="connsiteY307" fmla="*/ 2593182 h 2997201"/>
              <a:gd name="connsiteX308" fmla="*/ 393894 w 1695450"/>
              <a:gd name="connsiteY308" fmla="*/ 2590977 h 2997201"/>
              <a:gd name="connsiteX309" fmla="*/ 389731 w 1695450"/>
              <a:gd name="connsiteY309" fmla="*/ 2587347 h 2997201"/>
              <a:gd name="connsiteX310" fmla="*/ 389731 w 1695450"/>
              <a:gd name="connsiteY310" fmla="*/ 2547768 h 2997201"/>
              <a:gd name="connsiteX311" fmla="*/ 391432 w 1695450"/>
              <a:gd name="connsiteY311" fmla="*/ 2539387 h 2997201"/>
              <a:gd name="connsiteX312" fmla="*/ 395891 w 1695450"/>
              <a:gd name="connsiteY312" fmla="*/ 2530583 h 2997201"/>
              <a:gd name="connsiteX313" fmla="*/ 401950 w 1695450"/>
              <a:gd name="connsiteY313" fmla="*/ 2522997 h 2997201"/>
              <a:gd name="connsiteX314" fmla="*/ 408533 w 1695450"/>
              <a:gd name="connsiteY314" fmla="*/ 2518595 h 2997201"/>
              <a:gd name="connsiteX315" fmla="*/ 414633 w 1695450"/>
              <a:gd name="connsiteY315" fmla="*/ 2517222 h 2997201"/>
              <a:gd name="connsiteX316" fmla="*/ 424142 w 1695450"/>
              <a:gd name="connsiteY316" fmla="*/ 2515730 h 2997201"/>
              <a:gd name="connsiteX317" fmla="*/ 433825 w 1695450"/>
              <a:gd name="connsiteY317" fmla="*/ 2514423 h 2997201"/>
              <a:gd name="connsiteX318" fmla="*/ 440954 w 1695450"/>
              <a:gd name="connsiteY318" fmla="*/ 2513376 h 2997201"/>
              <a:gd name="connsiteX319" fmla="*/ 427571 w 1695450"/>
              <a:gd name="connsiteY319" fmla="*/ 2497692 h 2997201"/>
              <a:gd name="connsiteX320" fmla="*/ 422709 w 1695450"/>
              <a:gd name="connsiteY320" fmla="*/ 2476640 h 2997201"/>
              <a:gd name="connsiteX321" fmla="*/ 425843 w 1695450"/>
              <a:gd name="connsiteY321" fmla="*/ 2459708 h 2997201"/>
              <a:gd name="connsiteX322" fmla="*/ 434330 w 1695450"/>
              <a:gd name="connsiteY322" fmla="*/ 2445797 h 2997201"/>
              <a:gd name="connsiteX323" fmla="*/ 446838 w 1695450"/>
              <a:gd name="connsiteY323" fmla="*/ 2436347 h 2997201"/>
              <a:gd name="connsiteX324" fmla="*/ 462177 w 1695450"/>
              <a:gd name="connsiteY324" fmla="*/ 2432844 h 2997201"/>
              <a:gd name="connsiteX325" fmla="*/ 931740 w 1695450"/>
              <a:gd name="connsiteY325" fmla="*/ 2366963 h 2997201"/>
              <a:gd name="connsiteX326" fmla="*/ 942170 w 1695450"/>
              <a:gd name="connsiteY326" fmla="*/ 2369339 h 2997201"/>
              <a:gd name="connsiteX327" fmla="*/ 950737 w 1695450"/>
              <a:gd name="connsiteY327" fmla="*/ 2375748 h 2997201"/>
              <a:gd name="connsiteX328" fmla="*/ 956510 w 1695450"/>
              <a:gd name="connsiteY328" fmla="*/ 2385182 h 2997201"/>
              <a:gd name="connsiteX329" fmla="*/ 958611 w 1695450"/>
              <a:gd name="connsiteY329" fmla="*/ 2396666 h 2997201"/>
              <a:gd name="connsiteX330" fmla="*/ 955343 w 1695450"/>
              <a:gd name="connsiteY330" fmla="*/ 2410868 h 2997201"/>
              <a:gd name="connsiteX331" fmla="*/ 946358 w 1695450"/>
              <a:gd name="connsiteY331" fmla="*/ 2421597 h 2997201"/>
              <a:gd name="connsiteX332" fmla="*/ 951197 w 1695450"/>
              <a:gd name="connsiteY332" fmla="*/ 2422306 h 2997201"/>
              <a:gd name="connsiteX333" fmla="*/ 957731 w 1695450"/>
              <a:gd name="connsiteY333" fmla="*/ 2423187 h 2997201"/>
              <a:gd name="connsiteX334" fmla="*/ 964069 w 1695450"/>
              <a:gd name="connsiteY334" fmla="*/ 2424204 h 2997201"/>
              <a:gd name="connsiteX335" fmla="*/ 968335 w 1695450"/>
              <a:gd name="connsiteY335" fmla="*/ 2425131 h 2997201"/>
              <a:gd name="connsiteX336" fmla="*/ 972768 w 1695450"/>
              <a:gd name="connsiteY336" fmla="*/ 2428046 h 2997201"/>
              <a:gd name="connsiteX337" fmla="*/ 976878 w 1695450"/>
              <a:gd name="connsiteY337" fmla="*/ 2433176 h 2997201"/>
              <a:gd name="connsiteX338" fmla="*/ 979909 w 1695450"/>
              <a:gd name="connsiteY338" fmla="*/ 2439222 h 2997201"/>
              <a:gd name="connsiteX339" fmla="*/ 981075 w 1695450"/>
              <a:gd name="connsiteY339" fmla="*/ 2444906 h 2997201"/>
              <a:gd name="connsiteX340" fmla="*/ 981075 w 1695450"/>
              <a:gd name="connsiteY340" fmla="*/ 2471750 h 2997201"/>
              <a:gd name="connsiteX341" fmla="*/ 979672 w 1695450"/>
              <a:gd name="connsiteY341" fmla="*/ 2472721 h 2997201"/>
              <a:gd name="connsiteX342" fmla="*/ 977977 w 1695450"/>
              <a:gd name="connsiteY342" fmla="*/ 2474086 h 2997201"/>
              <a:gd name="connsiteX343" fmla="*/ 976245 w 1695450"/>
              <a:gd name="connsiteY343" fmla="*/ 2475228 h 2997201"/>
              <a:gd name="connsiteX344" fmla="*/ 974869 w 1695450"/>
              <a:gd name="connsiteY344" fmla="*/ 2475707 h 2997201"/>
              <a:gd name="connsiteX345" fmla="*/ 888806 w 1695450"/>
              <a:gd name="connsiteY345" fmla="*/ 2475707 h 2997201"/>
              <a:gd name="connsiteX346" fmla="*/ 885471 w 1695450"/>
              <a:gd name="connsiteY346" fmla="*/ 2474212 h 2997201"/>
              <a:gd name="connsiteX347" fmla="*/ 882650 w 1695450"/>
              <a:gd name="connsiteY347" fmla="*/ 2471750 h 2997201"/>
              <a:gd name="connsiteX348" fmla="*/ 882650 w 1695450"/>
              <a:gd name="connsiteY348" fmla="*/ 2444906 h 2997201"/>
              <a:gd name="connsiteX349" fmla="*/ 883803 w 1695450"/>
              <a:gd name="connsiteY349" fmla="*/ 2439222 h 2997201"/>
              <a:gd name="connsiteX350" fmla="*/ 886824 w 1695450"/>
              <a:gd name="connsiteY350" fmla="*/ 2433251 h 2997201"/>
              <a:gd name="connsiteX351" fmla="*/ 890930 w 1695450"/>
              <a:gd name="connsiteY351" fmla="*/ 2428106 h 2997201"/>
              <a:gd name="connsiteX352" fmla="*/ 895391 w 1695450"/>
              <a:gd name="connsiteY352" fmla="*/ 2425121 h 2997201"/>
              <a:gd name="connsiteX353" fmla="*/ 899524 w 1695450"/>
              <a:gd name="connsiteY353" fmla="*/ 2424189 h 2997201"/>
              <a:gd name="connsiteX354" fmla="*/ 905967 w 1695450"/>
              <a:gd name="connsiteY354" fmla="*/ 2423177 h 2997201"/>
              <a:gd name="connsiteX355" fmla="*/ 912528 w 1695450"/>
              <a:gd name="connsiteY355" fmla="*/ 2422291 h 2997201"/>
              <a:gd name="connsiteX356" fmla="*/ 917359 w 1695450"/>
              <a:gd name="connsiteY356" fmla="*/ 2421581 h 2997201"/>
              <a:gd name="connsiteX357" fmla="*/ 908291 w 1695450"/>
              <a:gd name="connsiteY357" fmla="*/ 2410944 h 2997201"/>
              <a:gd name="connsiteX358" fmla="*/ 904996 w 1695450"/>
              <a:gd name="connsiteY358" fmla="*/ 2396666 h 2997201"/>
              <a:gd name="connsiteX359" fmla="*/ 907120 w 1695450"/>
              <a:gd name="connsiteY359" fmla="*/ 2385182 h 2997201"/>
              <a:gd name="connsiteX360" fmla="*/ 912870 w 1695450"/>
              <a:gd name="connsiteY360" fmla="*/ 2375748 h 2997201"/>
              <a:gd name="connsiteX361" fmla="*/ 921346 w 1695450"/>
              <a:gd name="connsiteY361" fmla="*/ 2369339 h 2997201"/>
              <a:gd name="connsiteX362" fmla="*/ 931740 w 1695450"/>
              <a:gd name="connsiteY362" fmla="*/ 2366963 h 2997201"/>
              <a:gd name="connsiteX363" fmla="*/ 627856 w 1695450"/>
              <a:gd name="connsiteY363" fmla="*/ 2331244 h 2997201"/>
              <a:gd name="connsiteX364" fmla="*/ 700881 w 1695450"/>
              <a:gd name="connsiteY364" fmla="*/ 2403872 h 2997201"/>
              <a:gd name="connsiteX365" fmla="*/ 627856 w 1695450"/>
              <a:gd name="connsiteY365" fmla="*/ 2476500 h 2997201"/>
              <a:gd name="connsiteX366" fmla="*/ 554831 w 1695450"/>
              <a:gd name="connsiteY366" fmla="*/ 2403872 h 2997201"/>
              <a:gd name="connsiteX367" fmla="*/ 776503 w 1695450"/>
              <a:gd name="connsiteY367" fmla="*/ 2301875 h 2997201"/>
              <a:gd name="connsiteX368" fmla="*/ 791896 w 1695450"/>
              <a:gd name="connsiteY368" fmla="*/ 2305361 h 2997201"/>
              <a:gd name="connsiteX369" fmla="*/ 804538 w 1695450"/>
              <a:gd name="connsiteY369" fmla="*/ 2314764 h 2997201"/>
              <a:gd name="connsiteX370" fmla="*/ 813059 w 1695450"/>
              <a:gd name="connsiteY370" fmla="*/ 2328606 h 2997201"/>
              <a:gd name="connsiteX371" fmla="*/ 816159 w 1695450"/>
              <a:gd name="connsiteY371" fmla="*/ 2345454 h 2997201"/>
              <a:gd name="connsiteX372" fmla="*/ 811337 w 1695450"/>
              <a:gd name="connsiteY372" fmla="*/ 2366291 h 2997201"/>
              <a:gd name="connsiteX373" fmla="*/ 798076 w 1695450"/>
              <a:gd name="connsiteY373" fmla="*/ 2382031 h 2997201"/>
              <a:gd name="connsiteX374" fmla="*/ 805218 w 1695450"/>
              <a:gd name="connsiteY374" fmla="*/ 2383072 h 2997201"/>
              <a:gd name="connsiteX375" fmla="*/ 814861 w 1695450"/>
              <a:gd name="connsiteY375" fmla="*/ 2384365 h 2997201"/>
              <a:gd name="connsiteX376" fmla="*/ 824215 w 1695450"/>
              <a:gd name="connsiteY376" fmla="*/ 2385857 h 2997201"/>
              <a:gd name="connsiteX377" fmla="*/ 830510 w 1695450"/>
              <a:gd name="connsiteY377" fmla="*/ 2387216 h 2997201"/>
              <a:gd name="connsiteX378" fmla="*/ 837053 w 1695450"/>
              <a:gd name="connsiteY378" fmla="*/ 2391493 h 2997201"/>
              <a:gd name="connsiteX379" fmla="*/ 843119 w 1695450"/>
              <a:gd name="connsiteY379" fmla="*/ 2399019 h 2997201"/>
              <a:gd name="connsiteX380" fmla="*/ 847591 w 1695450"/>
              <a:gd name="connsiteY380" fmla="*/ 2407890 h 2997201"/>
              <a:gd name="connsiteX381" fmla="*/ 849312 w 1695450"/>
              <a:gd name="connsiteY381" fmla="*/ 2416229 h 2997201"/>
              <a:gd name="connsiteX382" fmla="*/ 849312 w 1695450"/>
              <a:gd name="connsiteY382" fmla="*/ 2455613 h 2997201"/>
              <a:gd name="connsiteX383" fmla="*/ 847241 w 1695450"/>
              <a:gd name="connsiteY383" fmla="*/ 2457039 h 2997201"/>
              <a:gd name="connsiteX384" fmla="*/ 844739 w 1695450"/>
              <a:gd name="connsiteY384" fmla="*/ 2459040 h 2997201"/>
              <a:gd name="connsiteX385" fmla="*/ 842184 w 1695450"/>
              <a:gd name="connsiteY385" fmla="*/ 2460717 h 2997201"/>
              <a:gd name="connsiteX386" fmla="*/ 840153 w 1695450"/>
              <a:gd name="connsiteY386" fmla="*/ 2461419 h 2997201"/>
              <a:gd name="connsiteX387" fmla="*/ 713141 w 1695450"/>
              <a:gd name="connsiteY387" fmla="*/ 2461419 h 2997201"/>
              <a:gd name="connsiteX388" fmla="*/ 708219 w 1695450"/>
              <a:gd name="connsiteY388" fmla="*/ 2459225 h 2997201"/>
              <a:gd name="connsiteX389" fmla="*/ 704056 w 1695450"/>
              <a:gd name="connsiteY389" fmla="*/ 2455613 h 2997201"/>
              <a:gd name="connsiteX390" fmla="*/ 704056 w 1695450"/>
              <a:gd name="connsiteY390" fmla="*/ 2416229 h 2997201"/>
              <a:gd name="connsiteX391" fmla="*/ 705757 w 1695450"/>
              <a:gd name="connsiteY391" fmla="*/ 2407890 h 2997201"/>
              <a:gd name="connsiteX392" fmla="*/ 710216 w 1695450"/>
              <a:gd name="connsiteY392" fmla="*/ 2399130 h 2997201"/>
              <a:gd name="connsiteX393" fmla="*/ 716275 w 1695450"/>
              <a:gd name="connsiteY393" fmla="*/ 2391581 h 2997201"/>
              <a:gd name="connsiteX394" fmla="*/ 722858 w 1695450"/>
              <a:gd name="connsiteY394" fmla="*/ 2387201 h 2997201"/>
              <a:gd name="connsiteX395" fmla="*/ 728958 w 1695450"/>
              <a:gd name="connsiteY395" fmla="*/ 2385835 h 2997201"/>
              <a:gd name="connsiteX396" fmla="*/ 738467 w 1695450"/>
              <a:gd name="connsiteY396" fmla="*/ 2384350 h 2997201"/>
              <a:gd name="connsiteX397" fmla="*/ 748151 w 1695450"/>
              <a:gd name="connsiteY397" fmla="*/ 2383050 h 2997201"/>
              <a:gd name="connsiteX398" fmla="*/ 755279 w 1695450"/>
              <a:gd name="connsiteY398" fmla="*/ 2382009 h 2997201"/>
              <a:gd name="connsiteX399" fmla="*/ 741897 w 1695450"/>
              <a:gd name="connsiteY399" fmla="*/ 2366401 h 2997201"/>
              <a:gd name="connsiteX400" fmla="*/ 737035 w 1695450"/>
              <a:gd name="connsiteY400" fmla="*/ 2345454 h 2997201"/>
              <a:gd name="connsiteX401" fmla="*/ 740168 w 1695450"/>
              <a:gd name="connsiteY401" fmla="*/ 2328606 h 2997201"/>
              <a:gd name="connsiteX402" fmla="*/ 748655 w 1695450"/>
              <a:gd name="connsiteY402" fmla="*/ 2314764 h 2997201"/>
              <a:gd name="connsiteX403" fmla="*/ 761163 w 1695450"/>
              <a:gd name="connsiteY403" fmla="*/ 2305361 h 2997201"/>
              <a:gd name="connsiteX404" fmla="*/ 776503 w 1695450"/>
              <a:gd name="connsiteY404" fmla="*/ 2301875 h 2997201"/>
              <a:gd name="connsiteX405" fmla="*/ 755964 w 1695450"/>
              <a:gd name="connsiteY405" fmla="*/ 1962944 h 2997201"/>
              <a:gd name="connsiteX406" fmla="*/ 762946 w 1695450"/>
              <a:gd name="connsiteY406" fmla="*/ 1964592 h 2997201"/>
              <a:gd name="connsiteX407" fmla="*/ 768680 w 1695450"/>
              <a:gd name="connsiteY407" fmla="*/ 1969036 h 2997201"/>
              <a:gd name="connsiteX408" fmla="*/ 772544 w 1695450"/>
              <a:gd name="connsiteY408" fmla="*/ 1975578 h 2997201"/>
              <a:gd name="connsiteX409" fmla="*/ 773950 w 1695450"/>
              <a:gd name="connsiteY409" fmla="*/ 1983541 h 2997201"/>
              <a:gd name="connsiteX410" fmla="*/ 771764 w 1695450"/>
              <a:gd name="connsiteY410" fmla="*/ 1993389 h 2997201"/>
              <a:gd name="connsiteX411" fmla="*/ 765749 w 1695450"/>
              <a:gd name="connsiteY411" fmla="*/ 2000828 h 2997201"/>
              <a:gd name="connsiteX412" fmla="*/ 768988 w 1695450"/>
              <a:gd name="connsiteY412" fmla="*/ 2001321 h 2997201"/>
              <a:gd name="connsiteX413" fmla="*/ 773362 w 1695450"/>
              <a:gd name="connsiteY413" fmla="*/ 2001931 h 2997201"/>
              <a:gd name="connsiteX414" fmla="*/ 777604 w 1695450"/>
              <a:gd name="connsiteY414" fmla="*/ 2002637 h 2997201"/>
              <a:gd name="connsiteX415" fmla="*/ 780459 w 1695450"/>
              <a:gd name="connsiteY415" fmla="*/ 2003279 h 2997201"/>
              <a:gd name="connsiteX416" fmla="*/ 783427 w 1695450"/>
              <a:gd name="connsiteY416" fmla="*/ 2005300 h 2997201"/>
              <a:gd name="connsiteX417" fmla="*/ 786178 w 1695450"/>
              <a:gd name="connsiteY417" fmla="*/ 2008858 h 2997201"/>
              <a:gd name="connsiteX418" fmla="*/ 788206 w 1695450"/>
              <a:gd name="connsiteY418" fmla="*/ 2013050 h 2997201"/>
              <a:gd name="connsiteX419" fmla="*/ 788987 w 1695450"/>
              <a:gd name="connsiteY419" fmla="*/ 2016992 h 2997201"/>
              <a:gd name="connsiteX420" fmla="*/ 788987 w 1695450"/>
              <a:gd name="connsiteY420" fmla="*/ 2035606 h 2997201"/>
              <a:gd name="connsiteX421" fmla="*/ 788048 w 1695450"/>
              <a:gd name="connsiteY421" fmla="*/ 2036280 h 2997201"/>
              <a:gd name="connsiteX422" fmla="*/ 786913 w 1695450"/>
              <a:gd name="connsiteY422" fmla="*/ 2037226 h 2997201"/>
              <a:gd name="connsiteX423" fmla="*/ 785754 w 1695450"/>
              <a:gd name="connsiteY423" fmla="*/ 2038018 h 2997201"/>
              <a:gd name="connsiteX424" fmla="*/ 784833 w 1695450"/>
              <a:gd name="connsiteY424" fmla="*/ 2038350 h 2997201"/>
              <a:gd name="connsiteX425" fmla="*/ 727226 w 1695450"/>
              <a:gd name="connsiteY425" fmla="*/ 2038350 h 2997201"/>
              <a:gd name="connsiteX426" fmla="*/ 724994 w 1695450"/>
              <a:gd name="connsiteY426" fmla="*/ 2037313 h 2997201"/>
              <a:gd name="connsiteX427" fmla="*/ 723106 w 1695450"/>
              <a:gd name="connsiteY427" fmla="*/ 2035606 h 2997201"/>
              <a:gd name="connsiteX428" fmla="*/ 723106 w 1695450"/>
              <a:gd name="connsiteY428" fmla="*/ 2016992 h 2997201"/>
              <a:gd name="connsiteX429" fmla="*/ 723878 w 1695450"/>
              <a:gd name="connsiteY429" fmla="*/ 2013050 h 2997201"/>
              <a:gd name="connsiteX430" fmla="*/ 725900 w 1695450"/>
              <a:gd name="connsiteY430" fmla="*/ 2008910 h 2997201"/>
              <a:gd name="connsiteX431" fmla="*/ 728648 w 1695450"/>
              <a:gd name="connsiteY431" fmla="*/ 2005342 h 2997201"/>
              <a:gd name="connsiteX432" fmla="*/ 731634 w 1695450"/>
              <a:gd name="connsiteY432" fmla="*/ 2003272 h 2997201"/>
              <a:gd name="connsiteX433" fmla="*/ 734400 w 1695450"/>
              <a:gd name="connsiteY433" fmla="*/ 2002626 h 2997201"/>
              <a:gd name="connsiteX434" fmla="*/ 738713 w 1695450"/>
              <a:gd name="connsiteY434" fmla="*/ 2001924 h 2997201"/>
              <a:gd name="connsiteX435" fmla="*/ 743105 w 1695450"/>
              <a:gd name="connsiteY435" fmla="*/ 2001310 h 2997201"/>
              <a:gd name="connsiteX436" fmla="*/ 746338 w 1695450"/>
              <a:gd name="connsiteY436" fmla="*/ 2000818 h 2997201"/>
              <a:gd name="connsiteX437" fmla="*/ 740269 w 1695450"/>
              <a:gd name="connsiteY437" fmla="*/ 1993441 h 2997201"/>
              <a:gd name="connsiteX438" fmla="*/ 738064 w 1695450"/>
              <a:gd name="connsiteY438" fmla="*/ 1983541 h 2997201"/>
              <a:gd name="connsiteX439" fmla="*/ 739485 w 1695450"/>
              <a:gd name="connsiteY439" fmla="*/ 1975578 h 2997201"/>
              <a:gd name="connsiteX440" fmla="*/ 743334 w 1695450"/>
              <a:gd name="connsiteY440" fmla="*/ 1969036 h 2997201"/>
              <a:gd name="connsiteX441" fmla="*/ 749007 w 1695450"/>
              <a:gd name="connsiteY441" fmla="*/ 1964592 h 2997201"/>
              <a:gd name="connsiteX442" fmla="*/ 755964 w 1695450"/>
              <a:gd name="connsiteY442" fmla="*/ 1962944 h 2997201"/>
              <a:gd name="connsiteX443" fmla="*/ 584077 w 1695450"/>
              <a:gd name="connsiteY443" fmla="*/ 1930400 h 2997201"/>
              <a:gd name="connsiteX444" fmla="*/ 594508 w 1695450"/>
              <a:gd name="connsiteY444" fmla="*/ 1932759 h 2997201"/>
              <a:gd name="connsiteX445" fmla="*/ 603074 w 1695450"/>
              <a:gd name="connsiteY445" fmla="*/ 1939121 h 2997201"/>
              <a:gd name="connsiteX446" fmla="*/ 608848 w 1695450"/>
              <a:gd name="connsiteY446" fmla="*/ 1948486 h 2997201"/>
              <a:gd name="connsiteX447" fmla="*/ 610948 w 1695450"/>
              <a:gd name="connsiteY447" fmla="*/ 1959886 h 2997201"/>
              <a:gd name="connsiteX448" fmla="*/ 607681 w 1695450"/>
              <a:gd name="connsiteY448" fmla="*/ 1973985 h 2997201"/>
              <a:gd name="connsiteX449" fmla="*/ 598695 w 1695450"/>
              <a:gd name="connsiteY449" fmla="*/ 1984635 h 2997201"/>
              <a:gd name="connsiteX450" fmla="*/ 603535 w 1695450"/>
              <a:gd name="connsiteY450" fmla="*/ 1985339 h 2997201"/>
              <a:gd name="connsiteX451" fmla="*/ 610069 w 1695450"/>
              <a:gd name="connsiteY451" fmla="*/ 1986214 h 2997201"/>
              <a:gd name="connsiteX452" fmla="*/ 616407 w 1695450"/>
              <a:gd name="connsiteY452" fmla="*/ 1987223 h 2997201"/>
              <a:gd name="connsiteX453" fmla="*/ 620672 w 1695450"/>
              <a:gd name="connsiteY453" fmla="*/ 1988143 h 2997201"/>
              <a:gd name="connsiteX454" fmla="*/ 625106 w 1695450"/>
              <a:gd name="connsiteY454" fmla="*/ 1991037 h 2997201"/>
              <a:gd name="connsiteX455" fmla="*/ 629216 w 1695450"/>
              <a:gd name="connsiteY455" fmla="*/ 1996129 h 2997201"/>
              <a:gd name="connsiteX456" fmla="*/ 632246 w 1695450"/>
              <a:gd name="connsiteY456" fmla="*/ 2002132 h 2997201"/>
              <a:gd name="connsiteX457" fmla="*/ 633413 w 1695450"/>
              <a:gd name="connsiteY457" fmla="*/ 2007774 h 2997201"/>
              <a:gd name="connsiteX458" fmla="*/ 633413 w 1695450"/>
              <a:gd name="connsiteY458" fmla="*/ 2034422 h 2997201"/>
              <a:gd name="connsiteX459" fmla="*/ 632009 w 1695450"/>
              <a:gd name="connsiteY459" fmla="*/ 2035386 h 2997201"/>
              <a:gd name="connsiteX460" fmla="*/ 630314 w 1695450"/>
              <a:gd name="connsiteY460" fmla="*/ 2036740 h 2997201"/>
              <a:gd name="connsiteX461" fmla="*/ 628583 w 1695450"/>
              <a:gd name="connsiteY461" fmla="*/ 2037875 h 2997201"/>
              <a:gd name="connsiteX462" fmla="*/ 627207 w 1695450"/>
              <a:gd name="connsiteY462" fmla="*/ 2038350 h 2997201"/>
              <a:gd name="connsiteX463" fmla="*/ 541144 w 1695450"/>
              <a:gd name="connsiteY463" fmla="*/ 2038350 h 2997201"/>
              <a:gd name="connsiteX464" fmla="*/ 537808 w 1695450"/>
              <a:gd name="connsiteY464" fmla="*/ 2036865 h 2997201"/>
              <a:gd name="connsiteX465" fmla="*/ 534988 w 1695450"/>
              <a:gd name="connsiteY465" fmla="*/ 2034422 h 2997201"/>
              <a:gd name="connsiteX466" fmla="*/ 534988 w 1695450"/>
              <a:gd name="connsiteY466" fmla="*/ 2007774 h 2997201"/>
              <a:gd name="connsiteX467" fmla="*/ 536141 w 1695450"/>
              <a:gd name="connsiteY467" fmla="*/ 2002132 h 2997201"/>
              <a:gd name="connsiteX468" fmla="*/ 539162 w 1695450"/>
              <a:gd name="connsiteY468" fmla="*/ 1996204 h 2997201"/>
              <a:gd name="connsiteX469" fmla="*/ 543267 w 1695450"/>
              <a:gd name="connsiteY469" fmla="*/ 1991097 h 2997201"/>
              <a:gd name="connsiteX470" fmla="*/ 547728 w 1695450"/>
              <a:gd name="connsiteY470" fmla="*/ 1988133 h 2997201"/>
              <a:gd name="connsiteX471" fmla="*/ 551861 w 1695450"/>
              <a:gd name="connsiteY471" fmla="*/ 1987208 h 2997201"/>
              <a:gd name="connsiteX472" fmla="*/ 558305 w 1695450"/>
              <a:gd name="connsiteY472" fmla="*/ 1986204 h 2997201"/>
              <a:gd name="connsiteX473" fmla="*/ 564866 w 1695450"/>
              <a:gd name="connsiteY473" fmla="*/ 1985324 h 2997201"/>
              <a:gd name="connsiteX474" fmla="*/ 569696 w 1695450"/>
              <a:gd name="connsiteY474" fmla="*/ 1984620 h 2997201"/>
              <a:gd name="connsiteX475" fmla="*/ 560628 w 1695450"/>
              <a:gd name="connsiteY475" fmla="*/ 1974060 h 2997201"/>
              <a:gd name="connsiteX476" fmla="*/ 557334 w 1695450"/>
              <a:gd name="connsiteY476" fmla="*/ 1959886 h 2997201"/>
              <a:gd name="connsiteX477" fmla="*/ 559457 w 1695450"/>
              <a:gd name="connsiteY477" fmla="*/ 1948486 h 2997201"/>
              <a:gd name="connsiteX478" fmla="*/ 565208 w 1695450"/>
              <a:gd name="connsiteY478" fmla="*/ 1939121 h 2997201"/>
              <a:gd name="connsiteX479" fmla="*/ 573683 w 1695450"/>
              <a:gd name="connsiteY479" fmla="*/ 1932759 h 2997201"/>
              <a:gd name="connsiteX480" fmla="*/ 584077 w 1695450"/>
              <a:gd name="connsiteY480" fmla="*/ 1930400 h 2997201"/>
              <a:gd name="connsiteX481" fmla="*/ 908266 w 1695450"/>
              <a:gd name="connsiteY481" fmla="*/ 1888331 h 2997201"/>
              <a:gd name="connsiteX482" fmla="*/ 923659 w 1695450"/>
              <a:gd name="connsiteY482" fmla="*/ 1891817 h 2997201"/>
              <a:gd name="connsiteX483" fmla="*/ 936301 w 1695450"/>
              <a:gd name="connsiteY483" fmla="*/ 1901220 h 2997201"/>
              <a:gd name="connsiteX484" fmla="*/ 944822 w 1695450"/>
              <a:gd name="connsiteY484" fmla="*/ 1915062 h 2997201"/>
              <a:gd name="connsiteX485" fmla="*/ 947922 w 1695450"/>
              <a:gd name="connsiteY485" fmla="*/ 1931910 h 2997201"/>
              <a:gd name="connsiteX486" fmla="*/ 943100 w 1695450"/>
              <a:gd name="connsiteY486" fmla="*/ 1952747 h 2997201"/>
              <a:gd name="connsiteX487" fmla="*/ 929839 w 1695450"/>
              <a:gd name="connsiteY487" fmla="*/ 1968487 h 2997201"/>
              <a:gd name="connsiteX488" fmla="*/ 936981 w 1695450"/>
              <a:gd name="connsiteY488" fmla="*/ 1969528 h 2997201"/>
              <a:gd name="connsiteX489" fmla="*/ 946624 w 1695450"/>
              <a:gd name="connsiteY489" fmla="*/ 1970821 h 2997201"/>
              <a:gd name="connsiteX490" fmla="*/ 955978 w 1695450"/>
              <a:gd name="connsiteY490" fmla="*/ 1972313 h 2997201"/>
              <a:gd name="connsiteX491" fmla="*/ 962273 w 1695450"/>
              <a:gd name="connsiteY491" fmla="*/ 1973672 h 2997201"/>
              <a:gd name="connsiteX492" fmla="*/ 968816 w 1695450"/>
              <a:gd name="connsiteY492" fmla="*/ 1977949 h 2997201"/>
              <a:gd name="connsiteX493" fmla="*/ 974882 w 1695450"/>
              <a:gd name="connsiteY493" fmla="*/ 1985475 h 2997201"/>
              <a:gd name="connsiteX494" fmla="*/ 979354 w 1695450"/>
              <a:gd name="connsiteY494" fmla="*/ 1994346 h 2997201"/>
              <a:gd name="connsiteX495" fmla="*/ 981075 w 1695450"/>
              <a:gd name="connsiteY495" fmla="*/ 2002685 h 2997201"/>
              <a:gd name="connsiteX496" fmla="*/ 981075 w 1695450"/>
              <a:gd name="connsiteY496" fmla="*/ 2042069 h 2997201"/>
              <a:gd name="connsiteX497" fmla="*/ 979004 w 1695450"/>
              <a:gd name="connsiteY497" fmla="*/ 2043495 h 2997201"/>
              <a:gd name="connsiteX498" fmla="*/ 976502 w 1695450"/>
              <a:gd name="connsiteY498" fmla="*/ 2045496 h 2997201"/>
              <a:gd name="connsiteX499" fmla="*/ 973947 w 1695450"/>
              <a:gd name="connsiteY499" fmla="*/ 2047173 h 2997201"/>
              <a:gd name="connsiteX500" fmla="*/ 971916 w 1695450"/>
              <a:gd name="connsiteY500" fmla="*/ 2047875 h 2997201"/>
              <a:gd name="connsiteX501" fmla="*/ 844904 w 1695450"/>
              <a:gd name="connsiteY501" fmla="*/ 2047875 h 2997201"/>
              <a:gd name="connsiteX502" fmla="*/ 839982 w 1695450"/>
              <a:gd name="connsiteY502" fmla="*/ 2045681 h 2997201"/>
              <a:gd name="connsiteX503" fmla="*/ 835819 w 1695450"/>
              <a:gd name="connsiteY503" fmla="*/ 2042069 h 2997201"/>
              <a:gd name="connsiteX504" fmla="*/ 835819 w 1695450"/>
              <a:gd name="connsiteY504" fmla="*/ 2002685 h 2997201"/>
              <a:gd name="connsiteX505" fmla="*/ 837521 w 1695450"/>
              <a:gd name="connsiteY505" fmla="*/ 1994346 h 2997201"/>
              <a:gd name="connsiteX506" fmla="*/ 841979 w 1695450"/>
              <a:gd name="connsiteY506" fmla="*/ 1985586 h 2997201"/>
              <a:gd name="connsiteX507" fmla="*/ 848038 w 1695450"/>
              <a:gd name="connsiteY507" fmla="*/ 1978037 h 2997201"/>
              <a:gd name="connsiteX508" fmla="*/ 854622 w 1695450"/>
              <a:gd name="connsiteY508" fmla="*/ 1973657 h 2997201"/>
              <a:gd name="connsiteX509" fmla="*/ 860721 w 1695450"/>
              <a:gd name="connsiteY509" fmla="*/ 1972291 h 2997201"/>
              <a:gd name="connsiteX510" fmla="*/ 870230 w 1695450"/>
              <a:gd name="connsiteY510" fmla="*/ 1970806 h 2997201"/>
              <a:gd name="connsiteX511" fmla="*/ 879914 w 1695450"/>
              <a:gd name="connsiteY511" fmla="*/ 1969506 h 2997201"/>
              <a:gd name="connsiteX512" fmla="*/ 887042 w 1695450"/>
              <a:gd name="connsiteY512" fmla="*/ 1968465 h 2997201"/>
              <a:gd name="connsiteX513" fmla="*/ 873660 w 1695450"/>
              <a:gd name="connsiteY513" fmla="*/ 1952857 h 2997201"/>
              <a:gd name="connsiteX514" fmla="*/ 868798 w 1695450"/>
              <a:gd name="connsiteY514" fmla="*/ 1931910 h 2997201"/>
              <a:gd name="connsiteX515" fmla="*/ 871931 w 1695450"/>
              <a:gd name="connsiteY515" fmla="*/ 1915062 h 2997201"/>
              <a:gd name="connsiteX516" fmla="*/ 880418 w 1695450"/>
              <a:gd name="connsiteY516" fmla="*/ 1901220 h 2997201"/>
              <a:gd name="connsiteX517" fmla="*/ 892926 w 1695450"/>
              <a:gd name="connsiteY517" fmla="*/ 1891817 h 2997201"/>
              <a:gd name="connsiteX518" fmla="*/ 908266 w 1695450"/>
              <a:gd name="connsiteY518" fmla="*/ 1888331 h 2997201"/>
              <a:gd name="connsiteX519" fmla="*/ 717153 w 1695450"/>
              <a:gd name="connsiteY519" fmla="*/ 1804988 h 2997201"/>
              <a:gd name="connsiteX520" fmla="*/ 789781 w 1695450"/>
              <a:gd name="connsiteY520" fmla="*/ 1877616 h 2997201"/>
              <a:gd name="connsiteX521" fmla="*/ 717153 w 1695450"/>
              <a:gd name="connsiteY521" fmla="*/ 1950244 h 2997201"/>
              <a:gd name="connsiteX522" fmla="*/ 644525 w 1695450"/>
              <a:gd name="connsiteY522" fmla="*/ 1877616 h 2997201"/>
              <a:gd name="connsiteX523" fmla="*/ 581025 w 1695450"/>
              <a:gd name="connsiteY523" fmla="*/ 1790700 h 2997201"/>
              <a:gd name="connsiteX524" fmla="*/ 625475 w 1695450"/>
              <a:gd name="connsiteY524" fmla="*/ 1835547 h 2997201"/>
              <a:gd name="connsiteX525" fmla="*/ 581025 w 1695450"/>
              <a:gd name="connsiteY525" fmla="*/ 1880394 h 2997201"/>
              <a:gd name="connsiteX526" fmla="*/ 536575 w 1695450"/>
              <a:gd name="connsiteY526" fmla="*/ 1835547 h 2997201"/>
              <a:gd name="connsiteX527" fmla="*/ 839391 w 1695450"/>
              <a:gd name="connsiteY527" fmla="*/ 1739106 h 2997201"/>
              <a:gd name="connsiteX528" fmla="*/ 884238 w 1695450"/>
              <a:gd name="connsiteY528" fmla="*/ 1783953 h 2997201"/>
              <a:gd name="connsiteX529" fmla="*/ 839391 w 1695450"/>
              <a:gd name="connsiteY529" fmla="*/ 1828800 h 2997201"/>
              <a:gd name="connsiteX530" fmla="*/ 794544 w 1695450"/>
              <a:gd name="connsiteY530" fmla="*/ 1783953 h 2997201"/>
              <a:gd name="connsiteX531" fmla="*/ 959917 w 1695450"/>
              <a:gd name="connsiteY531" fmla="*/ 1728788 h 2997201"/>
              <a:gd name="connsiteX532" fmla="*/ 970431 w 1695450"/>
              <a:gd name="connsiteY532" fmla="*/ 1731147 h 2997201"/>
              <a:gd name="connsiteX533" fmla="*/ 979067 w 1695450"/>
              <a:gd name="connsiteY533" fmla="*/ 1737509 h 2997201"/>
              <a:gd name="connsiteX534" fmla="*/ 984887 w 1695450"/>
              <a:gd name="connsiteY534" fmla="*/ 1746874 h 2997201"/>
              <a:gd name="connsiteX535" fmla="*/ 987004 w 1695450"/>
              <a:gd name="connsiteY535" fmla="*/ 1758274 h 2997201"/>
              <a:gd name="connsiteX536" fmla="*/ 983711 w 1695450"/>
              <a:gd name="connsiteY536" fmla="*/ 1772373 h 2997201"/>
              <a:gd name="connsiteX537" fmla="*/ 974652 w 1695450"/>
              <a:gd name="connsiteY537" fmla="*/ 1783023 h 2997201"/>
              <a:gd name="connsiteX538" fmla="*/ 979531 w 1695450"/>
              <a:gd name="connsiteY538" fmla="*/ 1783727 h 2997201"/>
              <a:gd name="connsiteX539" fmla="*/ 986118 w 1695450"/>
              <a:gd name="connsiteY539" fmla="*/ 1784602 h 2997201"/>
              <a:gd name="connsiteX540" fmla="*/ 992507 w 1695450"/>
              <a:gd name="connsiteY540" fmla="*/ 1785612 h 2997201"/>
              <a:gd name="connsiteX541" fmla="*/ 996807 w 1695450"/>
              <a:gd name="connsiteY541" fmla="*/ 1786531 h 2997201"/>
              <a:gd name="connsiteX542" fmla="*/ 1001276 w 1695450"/>
              <a:gd name="connsiteY542" fmla="*/ 1789425 h 2997201"/>
              <a:gd name="connsiteX543" fmla="*/ 1005420 w 1695450"/>
              <a:gd name="connsiteY543" fmla="*/ 1794517 h 2997201"/>
              <a:gd name="connsiteX544" fmla="*/ 1008474 w 1695450"/>
              <a:gd name="connsiteY544" fmla="*/ 1800520 h 2997201"/>
              <a:gd name="connsiteX545" fmla="*/ 1009650 w 1695450"/>
              <a:gd name="connsiteY545" fmla="*/ 1806162 h 2997201"/>
              <a:gd name="connsiteX546" fmla="*/ 1009650 w 1695450"/>
              <a:gd name="connsiteY546" fmla="*/ 1832810 h 2997201"/>
              <a:gd name="connsiteX547" fmla="*/ 1008235 w 1695450"/>
              <a:gd name="connsiteY547" fmla="*/ 1833774 h 2997201"/>
              <a:gd name="connsiteX548" fmla="*/ 1006527 w 1695450"/>
              <a:gd name="connsiteY548" fmla="*/ 1835129 h 2997201"/>
              <a:gd name="connsiteX549" fmla="*/ 1004781 w 1695450"/>
              <a:gd name="connsiteY549" fmla="*/ 1836263 h 2997201"/>
              <a:gd name="connsiteX550" fmla="*/ 1003394 w 1695450"/>
              <a:gd name="connsiteY550" fmla="*/ 1836738 h 2997201"/>
              <a:gd name="connsiteX551" fmla="*/ 916637 w 1695450"/>
              <a:gd name="connsiteY551" fmla="*/ 1836738 h 2997201"/>
              <a:gd name="connsiteX552" fmla="*/ 913274 w 1695450"/>
              <a:gd name="connsiteY552" fmla="*/ 1835254 h 2997201"/>
              <a:gd name="connsiteX553" fmla="*/ 910431 w 1695450"/>
              <a:gd name="connsiteY553" fmla="*/ 1832810 h 2997201"/>
              <a:gd name="connsiteX554" fmla="*/ 910431 w 1695450"/>
              <a:gd name="connsiteY554" fmla="*/ 1806162 h 2997201"/>
              <a:gd name="connsiteX555" fmla="*/ 911593 w 1695450"/>
              <a:gd name="connsiteY555" fmla="*/ 1800520 h 2997201"/>
              <a:gd name="connsiteX556" fmla="*/ 914639 w 1695450"/>
              <a:gd name="connsiteY556" fmla="*/ 1794592 h 2997201"/>
              <a:gd name="connsiteX557" fmla="*/ 918777 w 1695450"/>
              <a:gd name="connsiteY557" fmla="*/ 1789485 h 2997201"/>
              <a:gd name="connsiteX558" fmla="*/ 923274 w 1695450"/>
              <a:gd name="connsiteY558" fmla="*/ 1786521 h 2997201"/>
              <a:gd name="connsiteX559" fmla="*/ 927441 w 1695450"/>
              <a:gd name="connsiteY559" fmla="*/ 1785597 h 2997201"/>
              <a:gd name="connsiteX560" fmla="*/ 933936 w 1695450"/>
              <a:gd name="connsiteY560" fmla="*/ 1784592 h 2997201"/>
              <a:gd name="connsiteX561" fmla="*/ 940551 w 1695450"/>
              <a:gd name="connsiteY561" fmla="*/ 1783712 h 2997201"/>
              <a:gd name="connsiteX562" fmla="*/ 945420 w 1695450"/>
              <a:gd name="connsiteY562" fmla="*/ 1783008 h 2997201"/>
              <a:gd name="connsiteX563" fmla="*/ 936279 w 1695450"/>
              <a:gd name="connsiteY563" fmla="*/ 1772448 h 2997201"/>
              <a:gd name="connsiteX564" fmla="*/ 932958 w 1695450"/>
              <a:gd name="connsiteY564" fmla="*/ 1758274 h 2997201"/>
              <a:gd name="connsiteX565" fmla="*/ 935098 w 1695450"/>
              <a:gd name="connsiteY565" fmla="*/ 1746874 h 2997201"/>
              <a:gd name="connsiteX566" fmla="*/ 940895 w 1695450"/>
              <a:gd name="connsiteY566" fmla="*/ 1737509 h 2997201"/>
              <a:gd name="connsiteX567" fmla="*/ 949439 w 1695450"/>
              <a:gd name="connsiteY567" fmla="*/ 1731147 h 2997201"/>
              <a:gd name="connsiteX568" fmla="*/ 959917 w 1695450"/>
              <a:gd name="connsiteY568" fmla="*/ 1728788 h 2997201"/>
              <a:gd name="connsiteX569" fmla="*/ 875336 w 1695450"/>
              <a:gd name="connsiteY569" fmla="*/ 1531144 h 2997201"/>
              <a:gd name="connsiteX570" fmla="*/ 889804 w 1695450"/>
              <a:gd name="connsiteY570" fmla="*/ 1534422 h 2997201"/>
              <a:gd name="connsiteX571" fmla="*/ 901687 w 1695450"/>
              <a:gd name="connsiteY571" fmla="*/ 1543263 h 2997201"/>
              <a:gd name="connsiteX572" fmla="*/ 909695 w 1695450"/>
              <a:gd name="connsiteY572" fmla="*/ 1556279 h 2997201"/>
              <a:gd name="connsiteX573" fmla="*/ 912609 w 1695450"/>
              <a:gd name="connsiteY573" fmla="*/ 1572121 h 2997201"/>
              <a:gd name="connsiteX574" fmla="*/ 908077 w 1695450"/>
              <a:gd name="connsiteY574" fmla="*/ 1591714 h 2997201"/>
              <a:gd name="connsiteX575" fmla="*/ 895612 w 1695450"/>
              <a:gd name="connsiteY575" fmla="*/ 1606515 h 2997201"/>
              <a:gd name="connsiteX576" fmla="*/ 902325 w 1695450"/>
              <a:gd name="connsiteY576" fmla="*/ 1607494 h 2997201"/>
              <a:gd name="connsiteX577" fmla="*/ 911389 w 1695450"/>
              <a:gd name="connsiteY577" fmla="*/ 1608709 h 2997201"/>
              <a:gd name="connsiteX578" fmla="*/ 920181 w 1695450"/>
              <a:gd name="connsiteY578" fmla="*/ 1610112 h 2997201"/>
              <a:gd name="connsiteX579" fmla="*/ 926097 w 1695450"/>
              <a:gd name="connsiteY579" fmla="*/ 1611390 h 2997201"/>
              <a:gd name="connsiteX580" fmla="*/ 932247 w 1695450"/>
              <a:gd name="connsiteY580" fmla="*/ 1615411 h 2997201"/>
              <a:gd name="connsiteX581" fmla="*/ 937948 w 1695450"/>
              <a:gd name="connsiteY581" fmla="*/ 1622489 h 2997201"/>
              <a:gd name="connsiteX582" fmla="*/ 942151 w 1695450"/>
              <a:gd name="connsiteY582" fmla="*/ 1630830 h 2997201"/>
              <a:gd name="connsiteX583" fmla="*/ 943769 w 1695450"/>
              <a:gd name="connsiteY583" fmla="*/ 1638671 h 2997201"/>
              <a:gd name="connsiteX584" fmla="*/ 943769 w 1695450"/>
              <a:gd name="connsiteY584" fmla="*/ 1675704 h 2997201"/>
              <a:gd name="connsiteX585" fmla="*/ 941822 w 1695450"/>
              <a:gd name="connsiteY585" fmla="*/ 1677044 h 2997201"/>
              <a:gd name="connsiteX586" fmla="*/ 939471 w 1695450"/>
              <a:gd name="connsiteY586" fmla="*/ 1678926 h 2997201"/>
              <a:gd name="connsiteX587" fmla="*/ 937069 w 1695450"/>
              <a:gd name="connsiteY587" fmla="*/ 1680503 h 2997201"/>
              <a:gd name="connsiteX588" fmla="*/ 935160 w 1695450"/>
              <a:gd name="connsiteY588" fmla="*/ 1681163 h 2997201"/>
              <a:gd name="connsiteX589" fmla="*/ 815783 w 1695450"/>
              <a:gd name="connsiteY589" fmla="*/ 1681163 h 2997201"/>
              <a:gd name="connsiteX590" fmla="*/ 811157 w 1695450"/>
              <a:gd name="connsiteY590" fmla="*/ 1679100 h 2997201"/>
              <a:gd name="connsiteX591" fmla="*/ 807244 w 1695450"/>
              <a:gd name="connsiteY591" fmla="*/ 1675704 h 2997201"/>
              <a:gd name="connsiteX592" fmla="*/ 807244 w 1695450"/>
              <a:gd name="connsiteY592" fmla="*/ 1638671 h 2997201"/>
              <a:gd name="connsiteX593" fmla="*/ 808843 w 1695450"/>
              <a:gd name="connsiteY593" fmla="*/ 1630830 h 2997201"/>
              <a:gd name="connsiteX594" fmla="*/ 813034 w 1695450"/>
              <a:gd name="connsiteY594" fmla="*/ 1622593 h 2997201"/>
              <a:gd name="connsiteX595" fmla="*/ 818729 w 1695450"/>
              <a:gd name="connsiteY595" fmla="*/ 1615495 h 2997201"/>
              <a:gd name="connsiteX596" fmla="*/ 824917 w 1695450"/>
              <a:gd name="connsiteY596" fmla="*/ 1611376 h 2997201"/>
              <a:gd name="connsiteX597" fmla="*/ 830649 w 1695450"/>
              <a:gd name="connsiteY597" fmla="*/ 1610091 h 2997201"/>
              <a:gd name="connsiteX598" fmla="*/ 839587 w 1695450"/>
              <a:gd name="connsiteY598" fmla="*/ 1608695 h 2997201"/>
              <a:gd name="connsiteX599" fmla="*/ 848688 w 1695450"/>
              <a:gd name="connsiteY599" fmla="*/ 1607473 h 2997201"/>
              <a:gd name="connsiteX600" fmla="*/ 855388 w 1695450"/>
              <a:gd name="connsiteY600" fmla="*/ 1606494 h 2997201"/>
              <a:gd name="connsiteX601" fmla="*/ 842810 w 1695450"/>
              <a:gd name="connsiteY601" fmla="*/ 1591818 h 2997201"/>
              <a:gd name="connsiteX602" fmla="*/ 838240 w 1695450"/>
              <a:gd name="connsiteY602" fmla="*/ 1572121 h 2997201"/>
              <a:gd name="connsiteX603" fmla="*/ 841186 w 1695450"/>
              <a:gd name="connsiteY603" fmla="*/ 1556279 h 2997201"/>
              <a:gd name="connsiteX604" fmla="*/ 849162 w 1695450"/>
              <a:gd name="connsiteY604" fmla="*/ 1543263 h 2997201"/>
              <a:gd name="connsiteX605" fmla="*/ 860919 w 1695450"/>
              <a:gd name="connsiteY605" fmla="*/ 1534422 h 2997201"/>
              <a:gd name="connsiteX606" fmla="*/ 875336 w 1695450"/>
              <a:gd name="connsiteY606" fmla="*/ 1531144 h 2997201"/>
              <a:gd name="connsiteX607" fmla="*/ 1046163 w 1695450"/>
              <a:gd name="connsiteY607" fmla="*/ 1485900 h 2997201"/>
              <a:gd name="connsiteX608" fmla="*/ 1119188 w 1695450"/>
              <a:gd name="connsiteY608" fmla="*/ 1558528 h 2997201"/>
              <a:gd name="connsiteX609" fmla="*/ 1046163 w 1695450"/>
              <a:gd name="connsiteY609" fmla="*/ 1631156 h 2997201"/>
              <a:gd name="connsiteX610" fmla="*/ 973138 w 1695450"/>
              <a:gd name="connsiteY610" fmla="*/ 1558528 h 2997201"/>
              <a:gd name="connsiteX611" fmla="*/ 783746 w 1695450"/>
              <a:gd name="connsiteY611" fmla="*/ 1474788 h 2997201"/>
              <a:gd name="connsiteX612" fmla="*/ 790728 w 1695450"/>
              <a:gd name="connsiteY612" fmla="*/ 1476436 h 2997201"/>
              <a:gd name="connsiteX613" fmla="*/ 796462 w 1695450"/>
              <a:gd name="connsiteY613" fmla="*/ 1480880 h 2997201"/>
              <a:gd name="connsiteX614" fmla="*/ 800326 w 1695450"/>
              <a:gd name="connsiteY614" fmla="*/ 1487422 h 2997201"/>
              <a:gd name="connsiteX615" fmla="*/ 801732 w 1695450"/>
              <a:gd name="connsiteY615" fmla="*/ 1495385 h 2997201"/>
              <a:gd name="connsiteX616" fmla="*/ 799546 w 1695450"/>
              <a:gd name="connsiteY616" fmla="*/ 1505233 h 2997201"/>
              <a:gd name="connsiteX617" fmla="*/ 793531 w 1695450"/>
              <a:gd name="connsiteY617" fmla="*/ 1512672 h 2997201"/>
              <a:gd name="connsiteX618" fmla="*/ 796770 w 1695450"/>
              <a:gd name="connsiteY618" fmla="*/ 1513165 h 2997201"/>
              <a:gd name="connsiteX619" fmla="*/ 801144 w 1695450"/>
              <a:gd name="connsiteY619" fmla="*/ 1513776 h 2997201"/>
              <a:gd name="connsiteX620" fmla="*/ 805386 w 1695450"/>
              <a:gd name="connsiteY620" fmla="*/ 1514481 h 2997201"/>
              <a:gd name="connsiteX621" fmla="*/ 808241 w 1695450"/>
              <a:gd name="connsiteY621" fmla="*/ 1515123 h 2997201"/>
              <a:gd name="connsiteX622" fmla="*/ 811209 w 1695450"/>
              <a:gd name="connsiteY622" fmla="*/ 1517144 h 2997201"/>
              <a:gd name="connsiteX623" fmla="*/ 813960 w 1695450"/>
              <a:gd name="connsiteY623" fmla="*/ 1520702 h 2997201"/>
              <a:gd name="connsiteX624" fmla="*/ 815988 w 1695450"/>
              <a:gd name="connsiteY624" fmla="*/ 1524894 h 2997201"/>
              <a:gd name="connsiteX625" fmla="*/ 816769 w 1695450"/>
              <a:gd name="connsiteY625" fmla="*/ 1528836 h 2997201"/>
              <a:gd name="connsiteX626" fmla="*/ 816769 w 1695450"/>
              <a:gd name="connsiteY626" fmla="*/ 1547450 h 2997201"/>
              <a:gd name="connsiteX627" fmla="*/ 815830 w 1695450"/>
              <a:gd name="connsiteY627" fmla="*/ 1548124 h 2997201"/>
              <a:gd name="connsiteX628" fmla="*/ 814695 w 1695450"/>
              <a:gd name="connsiteY628" fmla="*/ 1549070 h 2997201"/>
              <a:gd name="connsiteX629" fmla="*/ 813536 w 1695450"/>
              <a:gd name="connsiteY629" fmla="*/ 1549862 h 2997201"/>
              <a:gd name="connsiteX630" fmla="*/ 812615 w 1695450"/>
              <a:gd name="connsiteY630" fmla="*/ 1550194 h 2997201"/>
              <a:gd name="connsiteX631" fmla="*/ 755009 w 1695450"/>
              <a:gd name="connsiteY631" fmla="*/ 1550194 h 2997201"/>
              <a:gd name="connsiteX632" fmla="*/ 752776 w 1695450"/>
              <a:gd name="connsiteY632" fmla="*/ 1549157 h 2997201"/>
              <a:gd name="connsiteX633" fmla="*/ 750888 w 1695450"/>
              <a:gd name="connsiteY633" fmla="*/ 1547450 h 2997201"/>
              <a:gd name="connsiteX634" fmla="*/ 750888 w 1695450"/>
              <a:gd name="connsiteY634" fmla="*/ 1528836 h 2997201"/>
              <a:gd name="connsiteX635" fmla="*/ 751660 w 1695450"/>
              <a:gd name="connsiteY635" fmla="*/ 1524894 h 2997201"/>
              <a:gd name="connsiteX636" fmla="*/ 753682 w 1695450"/>
              <a:gd name="connsiteY636" fmla="*/ 1520754 h 2997201"/>
              <a:gd name="connsiteX637" fmla="*/ 756430 w 1695450"/>
              <a:gd name="connsiteY637" fmla="*/ 1517186 h 2997201"/>
              <a:gd name="connsiteX638" fmla="*/ 759416 w 1695450"/>
              <a:gd name="connsiteY638" fmla="*/ 1515116 h 2997201"/>
              <a:gd name="connsiteX639" fmla="*/ 762182 w 1695450"/>
              <a:gd name="connsiteY639" fmla="*/ 1514470 h 2997201"/>
              <a:gd name="connsiteX640" fmla="*/ 766495 w 1695450"/>
              <a:gd name="connsiteY640" fmla="*/ 1513769 h 2997201"/>
              <a:gd name="connsiteX641" fmla="*/ 770887 w 1695450"/>
              <a:gd name="connsiteY641" fmla="*/ 1513154 h 2997201"/>
              <a:gd name="connsiteX642" fmla="*/ 774120 w 1695450"/>
              <a:gd name="connsiteY642" fmla="*/ 1512662 h 2997201"/>
              <a:gd name="connsiteX643" fmla="*/ 768051 w 1695450"/>
              <a:gd name="connsiteY643" fmla="*/ 1505285 h 2997201"/>
              <a:gd name="connsiteX644" fmla="*/ 765846 w 1695450"/>
              <a:gd name="connsiteY644" fmla="*/ 1495385 h 2997201"/>
              <a:gd name="connsiteX645" fmla="*/ 767267 w 1695450"/>
              <a:gd name="connsiteY645" fmla="*/ 1487422 h 2997201"/>
              <a:gd name="connsiteX646" fmla="*/ 771116 w 1695450"/>
              <a:gd name="connsiteY646" fmla="*/ 1480880 h 2997201"/>
              <a:gd name="connsiteX647" fmla="*/ 776789 w 1695450"/>
              <a:gd name="connsiteY647" fmla="*/ 1476436 h 2997201"/>
              <a:gd name="connsiteX648" fmla="*/ 783746 w 1695450"/>
              <a:gd name="connsiteY648" fmla="*/ 1474788 h 2997201"/>
              <a:gd name="connsiteX649" fmla="*/ 628718 w 1695450"/>
              <a:gd name="connsiteY649" fmla="*/ 1455738 h 2997201"/>
              <a:gd name="connsiteX650" fmla="*/ 656560 w 1695450"/>
              <a:gd name="connsiteY650" fmla="*/ 1462103 h 2997201"/>
              <a:gd name="connsiteX651" fmla="*/ 679427 w 1695450"/>
              <a:gd name="connsiteY651" fmla="*/ 1479272 h 2997201"/>
              <a:gd name="connsiteX652" fmla="*/ 694839 w 1695450"/>
              <a:gd name="connsiteY652" fmla="*/ 1504545 h 2997201"/>
              <a:gd name="connsiteX653" fmla="*/ 700446 w 1695450"/>
              <a:gd name="connsiteY653" fmla="*/ 1535308 h 2997201"/>
              <a:gd name="connsiteX654" fmla="*/ 691725 w 1695450"/>
              <a:gd name="connsiteY654" fmla="*/ 1573353 h 2997201"/>
              <a:gd name="connsiteX655" fmla="*/ 667738 w 1695450"/>
              <a:gd name="connsiteY655" fmla="*/ 1602092 h 2997201"/>
              <a:gd name="connsiteX656" fmla="*/ 680656 w 1695450"/>
              <a:gd name="connsiteY656" fmla="*/ 1603994 h 2997201"/>
              <a:gd name="connsiteX657" fmla="*/ 698098 w 1695450"/>
              <a:gd name="connsiteY657" fmla="*/ 1606354 h 2997201"/>
              <a:gd name="connsiteX658" fmla="*/ 715018 w 1695450"/>
              <a:gd name="connsiteY658" fmla="*/ 1609078 h 2997201"/>
              <a:gd name="connsiteX659" fmla="*/ 726403 w 1695450"/>
              <a:gd name="connsiteY659" fmla="*/ 1611560 h 2997201"/>
              <a:gd name="connsiteX660" fmla="*/ 738238 w 1695450"/>
              <a:gd name="connsiteY660" fmla="*/ 1619368 h 2997201"/>
              <a:gd name="connsiteX661" fmla="*/ 749210 w 1695450"/>
              <a:gd name="connsiteY661" fmla="*/ 1633111 h 2997201"/>
              <a:gd name="connsiteX662" fmla="*/ 757298 w 1695450"/>
              <a:gd name="connsiteY662" fmla="*/ 1649308 h 2997201"/>
              <a:gd name="connsiteX663" fmla="*/ 760412 w 1695450"/>
              <a:gd name="connsiteY663" fmla="*/ 1664534 h 2997201"/>
              <a:gd name="connsiteX664" fmla="*/ 760412 w 1695450"/>
              <a:gd name="connsiteY664" fmla="*/ 1736444 h 2997201"/>
              <a:gd name="connsiteX665" fmla="*/ 756666 w 1695450"/>
              <a:gd name="connsiteY665" fmla="*/ 1739046 h 2997201"/>
              <a:gd name="connsiteX666" fmla="*/ 752141 w 1695450"/>
              <a:gd name="connsiteY666" fmla="*/ 1742701 h 2997201"/>
              <a:gd name="connsiteX667" fmla="*/ 747519 w 1695450"/>
              <a:gd name="connsiteY667" fmla="*/ 1745763 h 2997201"/>
              <a:gd name="connsiteX668" fmla="*/ 743845 w 1695450"/>
              <a:gd name="connsiteY668" fmla="*/ 1747044 h 2997201"/>
              <a:gd name="connsiteX669" fmla="*/ 514114 w 1695450"/>
              <a:gd name="connsiteY669" fmla="*/ 1747044 h 2997201"/>
              <a:gd name="connsiteX670" fmla="*/ 505210 w 1695450"/>
              <a:gd name="connsiteY670" fmla="*/ 1743038 h 2997201"/>
              <a:gd name="connsiteX671" fmla="*/ 497681 w 1695450"/>
              <a:gd name="connsiteY671" fmla="*/ 1736444 h 2997201"/>
              <a:gd name="connsiteX672" fmla="*/ 497681 w 1695450"/>
              <a:gd name="connsiteY672" fmla="*/ 1664534 h 2997201"/>
              <a:gd name="connsiteX673" fmla="*/ 500758 w 1695450"/>
              <a:gd name="connsiteY673" fmla="*/ 1649308 h 2997201"/>
              <a:gd name="connsiteX674" fmla="*/ 508823 w 1695450"/>
              <a:gd name="connsiteY674" fmla="*/ 1633313 h 2997201"/>
              <a:gd name="connsiteX675" fmla="*/ 519782 w 1695450"/>
              <a:gd name="connsiteY675" fmla="*/ 1619530 h 2997201"/>
              <a:gd name="connsiteX676" fmla="*/ 531690 w 1695450"/>
              <a:gd name="connsiteY676" fmla="*/ 1611533 h 2997201"/>
              <a:gd name="connsiteX677" fmla="*/ 542722 w 1695450"/>
              <a:gd name="connsiteY677" fmla="*/ 1609038 h 2997201"/>
              <a:gd name="connsiteX678" fmla="*/ 559921 w 1695450"/>
              <a:gd name="connsiteY678" fmla="*/ 1606327 h 2997201"/>
              <a:gd name="connsiteX679" fmla="*/ 577437 w 1695450"/>
              <a:gd name="connsiteY679" fmla="*/ 1603953 h 2997201"/>
              <a:gd name="connsiteX680" fmla="*/ 590330 w 1695450"/>
              <a:gd name="connsiteY680" fmla="*/ 1602052 h 2997201"/>
              <a:gd name="connsiteX681" fmla="*/ 566125 w 1695450"/>
              <a:gd name="connsiteY681" fmla="*/ 1573555 h 2997201"/>
              <a:gd name="connsiteX682" fmla="*/ 557331 w 1695450"/>
              <a:gd name="connsiteY682" fmla="*/ 1535308 h 2997201"/>
              <a:gd name="connsiteX683" fmla="*/ 562999 w 1695450"/>
              <a:gd name="connsiteY683" fmla="*/ 1504545 h 2997201"/>
              <a:gd name="connsiteX684" fmla="*/ 578349 w 1695450"/>
              <a:gd name="connsiteY684" fmla="*/ 1479272 h 2997201"/>
              <a:gd name="connsiteX685" fmla="*/ 600973 w 1695450"/>
              <a:gd name="connsiteY685" fmla="*/ 1462103 h 2997201"/>
              <a:gd name="connsiteX686" fmla="*/ 628718 w 1695450"/>
              <a:gd name="connsiteY686" fmla="*/ 1455738 h 2997201"/>
              <a:gd name="connsiteX687" fmla="*/ 900510 w 1695450"/>
              <a:gd name="connsiteY687" fmla="*/ 1424781 h 2997201"/>
              <a:gd name="connsiteX688" fmla="*/ 945357 w 1695450"/>
              <a:gd name="connsiteY688" fmla="*/ 1469231 h 2997201"/>
              <a:gd name="connsiteX689" fmla="*/ 900510 w 1695450"/>
              <a:gd name="connsiteY689" fmla="*/ 1513681 h 2997201"/>
              <a:gd name="connsiteX690" fmla="*/ 855663 w 1695450"/>
              <a:gd name="connsiteY690" fmla="*/ 1469231 h 2997201"/>
              <a:gd name="connsiteX691" fmla="*/ 753087 w 1695450"/>
              <a:gd name="connsiteY691" fmla="*/ 1281906 h 2997201"/>
              <a:gd name="connsiteX692" fmla="*/ 768564 w 1695450"/>
              <a:gd name="connsiteY692" fmla="*/ 1285392 h 2997201"/>
              <a:gd name="connsiteX693" fmla="*/ 781276 w 1695450"/>
              <a:gd name="connsiteY693" fmla="*/ 1294795 h 2997201"/>
              <a:gd name="connsiteX694" fmla="*/ 789842 w 1695450"/>
              <a:gd name="connsiteY694" fmla="*/ 1308637 h 2997201"/>
              <a:gd name="connsiteX695" fmla="*/ 792960 w 1695450"/>
              <a:gd name="connsiteY695" fmla="*/ 1325485 h 2997201"/>
              <a:gd name="connsiteX696" fmla="*/ 788112 w 1695450"/>
              <a:gd name="connsiteY696" fmla="*/ 1346322 h 2997201"/>
              <a:gd name="connsiteX697" fmla="*/ 774778 w 1695450"/>
              <a:gd name="connsiteY697" fmla="*/ 1362062 h 2997201"/>
              <a:gd name="connsiteX698" fmla="*/ 781958 w 1695450"/>
              <a:gd name="connsiteY698" fmla="*/ 1363103 h 2997201"/>
              <a:gd name="connsiteX699" fmla="*/ 791655 w 1695450"/>
              <a:gd name="connsiteY699" fmla="*/ 1364396 h 2997201"/>
              <a:gd name="connsiteX700" fmla="*/ 801060 w 1695450"/>
              <a:gd name="connsiteY700" fmla="*/ 1365888 h 2997201"/>
              <a:gd name="connsiteX701" fmla="*/ 807389 w 1695450"/>
              <a:gd name="connsiteY701" fmla="*/ 1367247 h 2997201"/>
              <a:gd name="connsiteX702" fmla="*/ 813968 w 1695450"/>
              <a:gd name="connsiteY702" fmla="*/ 1371524 h 2997201"/>
              <a:gd name="connsiteX703" fmla="*/ 820067 w 1695450"/>
              <a:gd name="connsiteY703" fmla="*/ 1379050 h 2997201"/>
              <a:gd name="connsiteX704" fmla="*/ 824563 w 1695450"/>
              <a:gd name="connsiteY704" fmla="*/ 1387921 h 2997201"/>
              <a:gd name="connsiteX705" fmla="*/ 826294 w 1695450"/>
              <a:gd name="connsiteY705" fmla="*/ 1396261 h 2997201"/>
              <a:gd name="connsiteX706" fmla="*/ 826294 w 1695450"/>
              <a:gd name="connsiteY706" fmla="*/ 1435644 h 2997201"/>
              <a:gd name="connsiteX707" fmla="*/ 824212 w 1695450"/>
              <a:gd name="connsiteY707" fmla="*/ 1437070 h 2997201"/>
              <a:gd name="connsiteX708" fmla="*/ 821696 w 1695450"/>
              <a:gd name="connsiteY708" fmla="*/ 1439071 h 2997201"/>
              <a:gd name="connsiteX709" fmla="*/ 819127 w 1695450"/>
              <a:gd name="connsiteY709" fmla="*/ 1440748 h 2997201"/>
              <a:gd name="connsiteX710" fmla="*/ 817085 w 1695450"/>
              <a:gd name="connsiteY710" fmla="*/ 1441450 h 2997201"/>
              <a:gd name="connsiteX711" fmla="*/ 689379 w 1695450"/>
              <a:gd name="connsiteY711" fmla="*/ 1441450 h 2997201"/>
              <a:gd name="connsiteX712" fmla="*/ 684429 w 1695450"/>
              <a:gd name="connsiteY712" fmla="*/ 1439256 h 2997201"/>
              <a:gd name="connsiteX713" fmla="*/ 680244 w 1695450"/>
              <a:gd name="connsiteY713" fmla="*/ 1435644 h 2997201"/>
              <a:gd name="connsiteX714" fmla="*/ 680244 w 1695450"/>
              <a:gd name="connsiteY714" fmla="*/ 1396261 h 2997201"/>
              <a:gd name="connsiteX715" fmla="*/ 681955 w 1695450"/>
              <a:gd name="connsiteY715" fmla="*/ 1387921 h 2997201"/>
              <a:gd name="connsiteX716" fmla="*/ 686437 w 1695450"/>
              <a:gd name="connsiteY716" fmla="*/ 1379161 h 2997201"/>
              <a:gd name="connsiteX717" fmla="*/ 692530 w 1695450"/>
              <a:gd name="connsiteY717" fmla="*/ 1371612 h 2997201"/>
              <a:gd name="connsiteX718" fmla="*/ 699149 w 1695450"/>
              <a:gd name="connsiteY718" fmla="*/ 1367232 h 2997201"/>
              <a:gd name="connsiteX719" fmla="*/ 705282 w 1695450"/>
              <a:gd name="connsiteY719" fmla="*/ 1365866 h 2997201"/>
              <a:gd name="connsiteX720" fmla="*/ 714843 w 1695450"/>
              <a:gd name="connsiteY720" fmla="*/ 1364381 h 2997201"/>
              <a:gd name="connsiteX721" fmla="*/ 724580 w 1695450"/>
              <a:gd name="connsiteY721" fmla="*/ 1363081 h 2997201"/>
              <a:gd name="connsiteX722" fmla="*/ 731747 w 1695450"/>
              <a:gd name="connsiteY722" fmla="*/ 1362040 h 2997201"/>
              <a:gd name="connsiteX723" fmla="*/ 718291 w 1695450"/>
              <a:gd name="connsiteY723" fmla="*/ 1346433 h 2997201"/>
              <a:gd name="connsiteX724" fmla="*/ 713403 w 1695450"/>
              <a:gd name="connsiteY724" fmla="*/ 1325485 h 2997201"/>
              <a:gd name="connsiteX725" fmla="*/ 716554 w 1695450"/>
              <a:gd name="connsiteY725" fmla="*/ 1308637 h 2997201"/>
              <a:gd name="connsiteX726" fmla="*/ 725087 w 1695450"/>
              <a:gd name="connsiteY726" fmla="*/ 1294795 h 2997201"/>
              <a:gd name="connsiteX727" fmla="*/ 737663 w 1695450"/>
              <a:gd name="connsiteY727" fmla="*/ 1285392 h 2997201"/>
              <a:gd name="connsiteX728" fmla="*/ 753087 w 1695450"/>
              <a:gd name="connsiteY728" fmla="*/ 1281906 h 2997201"/>
              <a:gd name="connsiteX729" fmla="*/ 992811 w 1695450"/>
              <a:gd name="connsiteY729" fmla="*/ 1263650 h 2997201"/>
              <a:gd name="connsiteX730" fmla="*/ 1007279 w 1695450"/>
              <a:gd name="connsiteY730" fmla="*/ 1266928 h 2997201"/>
              <a:gd name="connsiteX731" fmla="*/ 1019162 w 1695450"/>
              <a:gd name="connsiteY731" fmla="*/ 1275769 h 2997201"/>
              <a:gd name="connsiteX732" fmla="*/ 1027170 w 1695450"/>
              <a:gd name="connsiteY732" fmla="*/ 1288785 h 2997201"/>
              <a:gd name="connsiteX733" fmla="*/ 1030084 w 1695450"/>
              <a:gd name="connsiteY733" fmla="*/ 1304627 h 2997201"/>
              <a:gd name="connsiteX734" fmla="*/ 1025552 w 1695450"/>
              <a:gd name="connsiteY734" fmla="*/ 1324220 h 2997201"/>
              <a:gd name="connsiteX735" fmla="*/ 1013087 w 1695450"/>
              <a:gd name="connsiteY735" fmla="*/ 1339021 h 2997201"/>
              <a:gd name="connsiteX736" fmla="*/ 1019800 w 1695450"/>
              <a:gd name="connsiteY736" fmla="*/ 1340000 h 2997201"/>
              <a:gd name="connsiteX737" fmla="*/ 1028864 w 1695450"/>
              <a:gd name="connsiteY737" fmla="*/ 1341215 h 2997201"/>
              <a:gd name="connsiteX738" fmla="*/ 1037656 w 1695450"/>
              <a:gd name="connsiteY738" fmla="*/ 1342618 h 2997201"/>
              <a:gd name="connsiteX739" fmla="*/ 1043572 w 1695450"/>
              <a:gd name="connsiteY739" fmla="*/ 1343896 h 2997201"/>
              <a:gd name="connsiteX740" fmla="*/ 1049722 w 1695450"/>
              <a:gd name="connsiteY740" fmla="*/ 1347917 h 2997201"/>
              <a:gd name="connsiteX741" fmla="*/ 1055423 w 1695450"/>
              <a:gd name="connsiteY741" fmla="*/ 1354995 h 2997201"/>
              <a:gd name="connsiteX742" fmla="*/ 1059626 w 1695450"/>
              <a:gd name="connsiteY742" fmla="*/ 1363336 h 2997201"/>
              <a:gd name="connsiteX743" fmla="*/ 1061244 w 1695450"/>
              <a:gd name="connsiteY743" fmla="*/ 1371177 h 2997201"/>
              <a:gd name="connsiteX744" fmla="*/ 1061244 w 1695450"/>
              <a:gd name="connsiteY744" fmla="*/ 1408210 h 2997201"/>
              <a:gd name="connsiteX745" fmla="*/ 1059297 w 1695450"/>
              <a:gd name="connsiteY745" fmla="*/ 1409550 h 2997201"/>
              <a:gd name="connsiteX746" fmla="*/ 1056946 w 1695450"/>
              <a:gd name="connsiteY746" fmla="*/ 1411432 h 2997201"/>
              <a:gd name="connsiteX747" fmla="*/ 1054544 w 1695450"/>
              <a:gd name="connsiteY747" fmla="*/ 1413009 h 2997201"/>
              <a:gd name="connsiteX748" fmla="*/ 1052635 w 1695450"/>
              <a:gd name="connsiteY748" fmla="*/ 1413669 h 2997201"/>
              <a:gd name="connsiteX749" fmla="*/ 933258 w 1695450"/>
              <a:gd name="connsiteY749" fmla="*/ 1413669 h 2997201"/>
              <a:gd name="connsiteX750" fmla="*/ 928632 w 1695450"/>
              <a:gd name="connsiteY750" fmla="*/ 1411606 h 2997201"/>
              <a:gd name="connsiteX751" fmla="*/ 924719 w 1695450"/>
              <a:gd name="connsiteY751" fmla="*/ 1408210 h 2997201"/>
              <a:gd name="connsiteX752" fmla="*/ 924719 w 1695450"/>
              <a:gd name="connsiteY752" fmla="*/ 1371177 h 2997201"/>
              <a:gd name="connsiteX753" fmla="*/ 926318 w 1695450"/>
              <a:gd name="connsiteY753" fmla="*/ 1363336 h 2997201"/>
              <a:gd name="connsiteX754" fmla="*/ 930509 w 1695450"/>
              <a:gd name="connsiteY754" fmla="*/ 1355099 h 2997201"/>
              <a:gd name="connsiteX755" fmla="*/ 936204 w 1695450"/>
              <a:gd name="connsiteY755" fmla="*/ 1348001 h 2997201"/>
              <a:gd name="connsiteX756" fmla="*/ 942392 w 1695450"/>
              <a:gd name="connsiteY756" fmla="*/ 1343882 h 2997201"/>
              <a:gd name="connsiteX757" fmla="*/ 948124 w 1695450"/>
              <a:gd name="connsiteY757" fmla="*/ 1342597 h 2997201"/>
              <a:gd name="connsiteX758" fmla="*/ 957062 w 1695450"/>
              <a:gd name="connsiteY758" fmla="*/ 1341201 h 2997201"/>
              <a:gd name="connsiteX759" fmla="*/ 966163 w 1695450"/>
              <a:gd name="connsiteY759" fmla="*/ 1339979 h 2997201"/>
              <a:gd name="connsiteX760" fmla="*/ 972863 w 1695450"/>
              <a:gd name="connsiteY760" fmla="*/ 1339000 h 2997201"/>
              <a:gd name="connsiteX761" fmla="*/ 960285 w 1695450"/>
              <a:gd name="connsiteY761" fmla="*/ 1324324 h 2997201"/>
              <a:gd name="connsiteX762" fmla="*/ 955715 w 1695450"/>
              <a:gd name="connsiteY762" fmla="*/ 1304627 h 2997201"/>
              <a:gd name="connsiteX763" fmla="*/ 958661 w 1695450"/>
              <a:gd name="connsiteY763" fmla="*/ 1288785 h 2997201"/>
              <a:gd name="connsiteX764" fmla="*/ 966637 w 1695450"/>
              <a:gd name="connsiteY764" fmla="*/ 1275769 h 2997201"/>
              <a:gd name="connsiteX765" fmla="*/ 978394 w 1695450"/>
              <a:gd name="connsiteY765" fmla="*/ 1266928 h 2997201"/>
              <a:gd name="connsiteX766" fmla="*/ 992811 w 1695450"/>
              <a:gd name="connsiteY766" fmla="*/ 1263650 h 2997201"/>
              <a:gd name="connsiteX767" fmla="*/ 849627 w 1695450"/>
              <a:gd name="connsiteY767" fmla="*/ 1235075 h 2997201"/>
              <a:gd name="connsiteX768" fmla="*/ 856609 w 1695450"/>
              <a:gd name="connsiteY768" fmla="*/ 1236723 h 2997201"/>
              <a:gd name="connsiteX769" fmla="*/ 862343 w 1695450"/>
              <a:gd name="connsiteY769" fmla="*/ 1241167 h 2997201"/>
              <a:gd name="connsiteX770" fmla="*/ 866207 w 1695450"/>
              <a:gd name="connsiteY770" fmla="*/ 1247709 h 2997201"/>
              <a:gd name="connsiteX771" fmla="*/ 867613 w 1695450"/>
              <a:gd name="connsiteY771" fmla="*/ 1255672 h 2997201"/>
              <a:gd name="connsiteX772" fmla="*/ 865427 w 1695450"/>
              <a:gd name="connsiteY772" fmla="*/ 1265520 h 2997201"/>
              <a:gd name="connsiteX773" fmla="*/ 859412 w 1695450"/>
              <a:gd name="connsiteY773" fmla="*/ 1272959 h 2997201"/>
              <a:gd name="connsiteX774" fmla="*/ 862651 w 1695450"/>
              <a:gd name="connsiteY774" fmla="*/ 1273452 h 2997201"/>
              <a:gd name="connsiteX775" fmla="*/ 867025 w 1695450"/>
              <a:gd name="connsiteY775" fmla="*/ 1274063 h 2997201"/>
              <a:gd name="connsiteX776" fmla="*/ 871267 w 1695450"/>
              <a:gd name="connsiteY776" fmla="*/ 1274768 h 2997201"/>
              <a:gd name="connsiteX777" fmla="*/ 874122 w 1695450"/>
              <a:gd name="connsiteY777" fmla="*/ 1275410 h 2997201"/>
              <a:gd name="connsiteX778" fmla="*/ 877090 w 1695450"/>
              <a:gd name="connsiteY778" fmla="*/ 1277431 h 2997201"/>
              <a:gd name="connsiteX779" fmla="*/ 879841 w 1695450"/>
              <a:gd name="connsiteY779" fmla="*/ 1280989 h 2997201"/>
              <a:gd name="connsiteX780" fmla="*/ 881869 w 1695450"/>
              <a:gd name="connsiteY780" fmla="*/ 1285181 h 2997201"/>
              <a:gd name="connsiteX781" fmla="*/ 882650 w 1695450"/>
              <a:gd name="connsiteY781" fmla="*/ 1289123 h 2997201"/>
              <a:gd name="connsiteX782" fmla="*/ 882650 w 1695450"/>
              <a:gd name="connsiteY782" fmla="*/ 1307737 h 2997201"/>
              <a:gd name="connsiteX783" fmla="*/ 881711 w 1695450"/>
              <a:gd name="connsiteY783" fmla="*/ 1308411 h 2997201"/>
              <a:gd name="connsiteX784" fmla="*/ 880576 w 1695450"/>
              <a:gd name="connsiteY784" fmla="*/ 1309357 h 2997201"/>
              <a:gd name="connsiteX785" fmla="*/ 879417 w 1695450"/>
              <a:gd name="connsiteY785" fmla="*/ 1310149 h 2997201"/>
              <a:gd name="connsiteX786" fmla="*/ 878496 w 1695450"/>
              <a:gd name="connsiteY786" fmla="*/ 1310481 h 2997201"/>
              <a:gd name="connsiteX787" fmla="*/ 820890 w 1695450"/>
              <a:gd name="connsiteY787" fmla="*/ 1310481 h 2997201"/>
              <a:gd name="connsiteX788" fmla="*/ 818657 w 1695450"/>
              <a:gd name="connsiteY788" fmla="*/ 1309444 h 2997201"/>
              <a:gd name="connsiteX789" fmla="*/ 816769 w 1695450"/>
              <a:gd name="connsiteY789" fmla="*/ 1307737 h 2997201"/>
              <a:gd name="connsiteX790" fmla="*/ 816769 w 1695450"/>
              <a:gd name="connsiteY790" fmla="*/ 1289123 h 2997201"/>
              <a:gd name="connsiteX791" fmla="*/ 817541 w 1695450"/>
              <a:gd name="connsiteY791" fmla="*/ 1285181 h 2997201"/>
              <a:gd name="connsiteX792" fmla="*/ 819563 w 1695450"/>
              <a:gd name="connsiteY792" fmla="*/ 1281041 h 2997201"/>
              <a:gd name="connsiteX793" fmla="*/ 822311 w 1695450"/>
              <a:gd name="connsiteY793" fmla="*/ 1277473 h 2997201"/>
              <a:gd name="connsiteX794" fmla="*/ 825297 w 1695450"/>
              <a:gd name="connsiteY794" fmla="*/ 1275403 h 2997201"/>
              <a:gd name="connsiteX795" fmla="*/ 828063 w 1695450"/>
              <a:gd name="connsiteY795" fmla="*/ 1274757 h 2997201"/>
              <a:gd name="connsiteX796" fmla="*/ 832376 w 1695450"/>
              <a:gd name="connsiteY796" fmla="*/ 1274056 h 2997201"/>
              <a:gd name="connsiteX797" fmla="*/ 836768 w 1695450"/>
              <a:gd name="connsiteY797" fmla="*/ 1273441 h 2997201"/>
              <a:gd name="connsiteX798" fmla="*/ 840001 w 1695450"/>
              <a:gd name="connsiteY798" fmla="*/ 1272949 h 2997201"/>
              <a:gd name="connsiteX799" fmla="*/ 833932 w 1695450"/>
              <a:gd name="connsiteY799" fmla="*/ 1265572 h 2997201"/>
              <a:gd name="connsiteX800" fmla="*/ 831727 w 1695450"/>
              <a:gd name="connsiteY800" fmla="*/ 1255672 h 2997201"/>
              <a:gd name="connsiteX801" fmla="*/ 833148 w 1695450"/>
              <a:gd name="connsiteY801" fmla="*/ 1247709 h 2997201"/>
              <a:gd name="connsiteX802" fmla="*/ 836997 w 1695450"/>
              <a:gd name="connsiteY802" fmla="*/ 1241167 h 2997201"/>
              <a:gd name="connsiteX803" fmla="*/ 842670 w 1695450"/>
              <a:gd name="connsiteY803" fmla="*/ 1236723 h 2997201"/>
              <a:gd name="connsiteX804" fmla="*/ 849627 w 1695450"/>
              <a:gd name="connsiteY804" fmla="*/ 1235075 h 2997201"/>
              <a:gd name="connsiteX805" fmla="*/ 1370013 w 1695450"/>
              <a:gd name="connsiteY805" fmla="*/ 1142206 h 2997201"/>
              <a:gd name="connsiteX806" fmla="*/ 1414463 w 1695450"/>
              <a:gd name="connsiteY806" fmla="*/ 1187053 h 2997201"/>
              <a:gd name="connsiteX807" fmla="*/ 1370013 w 1695450"/>
              <a:gd name="connsiteY807" fmla="*/ 1231900 h 2997201"/>
              <a:gd name="connsiteX808" fmla="*/ 1325563 w 1695450"/>
              <a:gd name="connsiteY808" fmla="*/ 1187053 h 2997201"/>
              <a:gd name="connsiteX809" fmla="*/ 1234350 w 1695450"/>
              <a:gd name="connsiteY809" fmla="*/ 1136650 h 2997201"/>
              <a:gd name="connsiteX810" fmla="*/ 1262193 w 1695450"/>
              <a:gd name="connsiteY810" fmla="*/ 1143015 h 2997201"/>
              <a:gd name="connsiteX811" fmla="*/ 1285060 w 1695450"/>
              <a:gd name="connsiteY811" fmla="*/ 1160184 h 2997201"/>
              <a:gd name="connsiteX812" fmla="*/ 1300471 w 1695450"/>
              <a:gd name="connsiteY812" fmla="*/ 1185457 h 2997201"/>
              <a:gd name="connsiteX813" fmla="*/ 1306078 w 1695450"/>
              <a:gd name="connsiteY813" fmla="*/ 1216220 h 2997201"/>
              <a:gd name="connsiteX814" fmla="*/ 1297357 w 1695450"/>
              <a:gd name="connsiteY814" fmla="*/ 1254265 h 2997201"/>
              <a:gd name="connsiteX815" fmla="*/ 1273371 w 1695450"/>
              <a:gd name="connsiteY815" fmla="*/ 1283004 h 2997201"/>
              <a:gd name="connsiteX816" fmla="*/ 1286288 w 1695450"/>
              <a:gd name="connsiteY816" fmla="*/ 1284906 h 2997201"/>
              <a:gd name="connsiteX817" fmla="*/ 1303731 w 1695450"/>
              <a:gd name="connsiteY817" fmla="*/ 1287266 h 2997201"/>
              <a:gd name="connsiteX818" fmla="*/ 1320650 w 1695450"/>
              <a:gd name="connsiteY818" fmla="*/ 1289990 h 2997201"/>
              <a:gd name="connsiteX819" fmla="*/ 1332035 w 1695450"/>
              <a:gd name="connsiteY819" fmla="*/ 1292472 h 2997201"/>
              <a:gd name="connsiteX820" fmla="*/ 1343870 w 1695450"/>
              <a:gd name="connsiteY820" fmla="*/ 1300280 h 2997201"/>
              <a:gd name="connsiteX821" fmla="*/ 1354842 w 1695450"/>
              <a:gd name="connsiteY821" fmla="*/ 1314023 h 2997201"/>
              <a:gd name="connsiteX822" fmla="*/ 1362930 w 1695450"/>
              <a:gd name="connsiteY822" fmla="*/ 1330220 h 2997201"/>
              <a:gd name="connsiteX823" fmla="*/ 1366044 w 1695450"/>
              <a:gd name="connsiteY823" fmla="*/ 1345446 h 2997201"/>
              <a:gd name="connsiteX824" fmla="*/ 1366044 w 1695450"/>
              <a:gd name="connsiteY824" fmla="*/ 1417356 h 2997201"/>
              <a:gd name="connsiteX825" fmla="*/ 1362298 w 1695450"/>
              <a:gd name="connsiteY825" fmla="*/ 1419958 h 2997201"/>
              <a:gd name="connsiteX826" fmla="*/ 1357773 w 1695450"/>
              <a:gd name="connsiteY826" fmla="*/ 1423613 h 2997201"/>
              <a:gd name="connsiteX827" fmla="*/ 1353151 w 1695450"/>
              <a:gd name="connsiteY827" fmla="*/ 1426675 h 2997201"/>
              <a:gd name="connsiteX828" fmla="*/ 1349478 w 1695450"/>
              <a:gd name="connsiteY828" fmla="*/ 1427956 h 2997201"/>
              <a:gd name="connsiteX829" fmla="*/ 1119746 w 1695450"/>
              <a:gd name="connsiteY829" fmla="*/ 1427956 h 2997201"/>
              <a:gd name="connsiteX830" fmla="*/ 1110842 w 1695450"/>
              <a:gd name="connsiteY830" fmla="*/ 1423950 h 2997201"/>
              <a:gd name="connsiteX831" fmla="*/ 1103313 w 1695450"/>
              <a:gd name="connsiteY831" fmla="*/ 1417356 h 2997201"/>
              <a:gd name="connsiteX832" fmla="*/ 1103313 w 1695450"/>
              <a:gd name="connsiteY832" fmla="*/ 1345446 h 2997201"/>
              <a:gd name="connsiteX833" fmla="*/ 1106390 w 1695450"/>
              <a:gd name="connsiteY833" fmla="*/ 1330220 h 2997201"/>
              <a:gd name="connsiteX834" fmla="*/ 1114455 w 1695450"/>
              <a:gd name="connsiteY834" fmla="*/ 1314225 h 2997201"/>
              <a:gd name="connsiteX835" fmla="*/ 1125414 w 1695450"/>
              <a:gd name="connsiteY835" fmla="*/ 1300442 h 2997201"/>
              <a:gd name="connsiteX836" fmla="*/ 1137322 w 1695450"/>
              <a:gd name="connsiteY836" fmla="*/ 1292445 h 2997201"/>
              <a:gd name="connsiteX837" fmla="*/ 1148354 w 1695450"/>
              <a:gd name="connsiteY837" fmla="*/ 1289950 h 2997201"/>
              <a:gd name="connsiteX838" fmla="*/ 1165554 w 1695450"/>
              <a:gd name="connsiteY838" fmla="*/ 1287239 h 2997201"/>
              <a:gd name="connsiteX839" fmla="*/ 1183069 w 1695450"/>
              <a:gd name="connsiteY839" fmla="*/ 1284865 h 2997201"/>
              <a:gd name="connsiteX840" fmla="*/ 1195962 w 1695450"/>
              <a:gd name="connsiteY840" fmla="*/ 1282964 h 2997201"/>
              <a:gd name="connsiteX841" fmla="*/ 1171757 w 1695450"/>
              <a:gd name="connsiteY841" fmla="*/ 1254467 h 2997201"/>
              <a:gd name="connsiteX842" fmla="*/ 1162963 w 1695450"/>
              <a:gd name="connsiteY842" fmla="*/ 1216220 h 2997201"/>
              <a:gd name="connsiteX843" fmla="*/ 1168631 w 1695450"/>
              <a:gd name="connsiteY843" fmla="*/ 1185457 h 2997201"/>
              <a:gd name="connsiteX844" fmla="*/ 1183981 w 1695450"/>
              <a:gd name="connsiteY844" fmla="*/ 1160184 h 2997201"/>
              <a:gd name="connsiteX845" fmla="*/ 1206605 w 1695450"/>
              <a:gd name="connsiteY845" fmla="*/ 1143015 h 2997201"/>
              <a:gd name="connsiteX846" fmla="*/ 1234350 w 1695450"/>
              <a:gd name="connsiteY846" fmla="*/ 1136650 h 2997201"/>
              <a:gd name="connsiteX847" fmla="*/ 1500065 w 1695450"/>
              <a:gd name="connsiteY847" fmla="*/ 1127125 h 2997201"/>
              <a:gd name="connsiteX848" fmla="*/ 1510495 w 1695450"/>
              <a:gd name="connsiteY848" fmla="*/ 1129484 h 2997201"/>
              <a:gd name="connsiteX849" fmla="*/ 1519062 w 1695450"/>
              <a:gd name="connsiteY849" fmla="*/ 1135846 h 2997201"/>
              <a:gd name="connsiteX850" fmla="*/ 1524835 w 1695450"/>
              <a:gd name="connsiteY850" fmla="*/ 1145211 h 2997201"/>
              <a:gd name="connsiteX851" fmla="*/ 1526936 w 1695450"/>
              <a:gd name="connsiteY851" fmla="*/ 1156611 h 2997201"/>
              <a:gd name="connsiteX852" fmla="*/ 1523668 w 1695450"/>
              <a:gd name="connsiteY852" fmla="*/ 1170710 h 2997201"/>
              <a:gd name="connsiteX853" fmla="*/ 1514683 w 1695450"/>
              <a:gd name="connsiteY853" fmla="*/ 1181360 h 2997201"/>
              <a:gd name="connsiteX854" fmla="*/ 1519522 w 1695450"/>
              <a:gd name="connsiteY854" fmla="*/ 1182064 h 2997201"/>
              <a:gd name="connsiteX855" fmla="*/ 1526056 w 1695450"/>
              <a:gd name="connsiteY855" fmla="*/ 1182939 h 2997201"/>
              <a:gd name="connsiteX856" fmla="*/ 1532395 w 1695450"/>
              <a:gd name="connsiteY856" fmla="*/ 1183949 h 2997201"/>
              <a:gd name="connsiteX857" fmla="*/ 1536660 w 1695450"/>
              <a:gd name="connsiteY857" fmla="*/ 1184868 h 2997201"/>
              <a:gd name="connsiteX858" fmla="*/ 1541093 w 1695450"/>
              <a:gd name="connsiteY858" fmla="*/ 1187762 h 2997201"/>
              <a:gd name="connsiteX859" fmla="*/ 1545204 w 1695450"/>
              <a:gd name="connsiteY859" fmla="*/ 1192854 h 2997201"/>
              <a:gd name="connsiteX860" fmla="*/ 1548234 w 1695450"/>
              <a:gd name="connsiteY860" fmla="*/ 1198857 h 2997201"/>
              <a:gd name="connsiteX861" fmla="*/ 1549400 w 1695450"/>
              <a:gd name="connsiteY861" fmla="*/ 1204499 h 2997201"/>
              <a:gd name="connsiteX862" fmla="*/ 1549400 w 1695450"/>
              <a:gd name="connsiteY862" fmla="*/ 1231147 h 2997201"/>
              <a:gd name="connsiteX863" fmla="*/ 1547997 w 1695450"/>
              <a:gd name="connsiteY863" fmla="*/ 1232111 h 2997201"/>
              <a:gd name="connsiteX864" fmla="*/ 1546302 w 1695450"/>
              <a:gd name="connsiteY864" fmla="*/ 1233466 h 2997201"/>
              <a:gd name="connsiteX865" fmla="*/ 1544570 w 1695450"/>
              <a:gd name="connsiteY865" fmla="*/ 1234600 h 2997201"/>
              <a:gd name="connsiteX866" fmla="*/ 1543194 w 1695450"/>
              <a:gd name="connsiteY866" fmla="*/ 1235075 h 2997201"/>
              <a:gd name="connsiteX867" fmla="*/ 1457131 w 1695450"/>
              <a:gd name="connsiteY867" fmla="*/ 1235075 h 2997201"/>
              <a:gd name="connsiteX868" fmla="*/ 1453796 w 1695450"/>
              <a:gd name="connsiteY868" fmla="*/ 1233591 h 2997201"/>
              <a:gd name="connsiteX869" fmla="*/ 1450975 w 1695450"/>
              <a:gd name="connsiteY869" fmla="*/ 1231147 h 2997201"/>
              <a:gd name="connsiteX870" fmla="*/ 1450975 w 1695450"/>
              <a:gd name="connsiteY870" fmla="*/ 1204499 h 2997201"/>
              <a:gd name="connsiteX871" fmla="*/ 1452128 w 1695450"/>
              <a:gd name="connsiteY871" fmla="*/ 1198857 h 2997201"/>
              <a:gd name="connsiteX872" fmla="*/ 1455149 w 1695450"/>
              <a:gd name="connsiteY872" fmla="*/ 1192929 h 2997201"/>
              <a:gd name="connsiteX873" fmla="*/ 1459255 w 1695450"/>
              <a:gd name="connsiteY873" fmla="*/ 1187822 h 2997201"/>
              <a:gd name="connsiteX874" fmla="*/ 1463716 w 1695450"/>
              <a:gd name="connsiteY874" fmla="*/ 1184858 h 2997201"/>
              <a:gd name="connsiteX875" fmla="*/ 1467849 w 1695450"/>
              <a:gd name="connsiteY875" fmla="*/ 1183934 h 2997201"/>
              <a:gd name="connsiteX876" fmla="*/ 1474292 w 1695450"/>
              <a:gd name="connsiteY876" fmla="*/ 1182929 h 2997201"/>
              <a:gd name="connsiteX877" fmla="*/ 1480854 w 1695450"/>
              <a:gd name="connsiteY877" fmla="*/ 1182049 h 2997201"/>
              <a:gd name="connsiteX878" fmla="*/ 1485684 w 1695450"/>
              <a:gd name="connsiteY878" fmla="*/ 1181345 h 2997201"/>
              <a:gd name="connsiteX879" fmla="*/ 1476616 w 1695450"/>
              <a:gd name="connsiteY879" fmla="*/ 1170785 h 2997201"/>
              <a:gd name="connsiteX880" fmla="*/ 1473321 w 1695450"/>
              <a:gd name="connsiteY880" fmla="*/ 1156611 h 2997201"/>
              <a:gd name="connsiteX881" fmla="*/ 1475445 w 1695450"/>
              <a:gd name="connsiteY881" fmla="*/ 1145211 h 2997201"/>
              <a:gd name="connsiteX882" fmla="*/ 1481195 w 1695450"/>
              <a:gd name="connsiteY882" fmla="*/ 1135846 h 2997201"/>
              <a:gd name="connsiteX883" fmla="*/ 1489671 w 1695450"/>
              <a:gd name="connsiteY883" fmla="*/ 1129484 h 2997201"/>
              <a:gd name="connsiteX884" fmla="*/ 1500065 w 1695450"/>
              <a:gd name="connsiteY884" fmla="*/ 1127125 h 2997201"/>
              <a:gd name="connsiteX885" fmla="*/ 1111647 w 1695450"/>
              <a:gd name="connsiteY885" fmla="*/ 1104900 h 2997201"/>
              <a:gd name="connsiteX886" fmla="*/ 1156494 w 1695450"/>
              <a:gd name="connsiteY886" fmla="*/ 1149747 h 2997201"/>
              <a:gd name="connsiteX887" fmla="*/ 1111647 w 1695450"/>
              <a:gd name="connsiteY887" fmla="*/ 1194594 h 2997201"/>
              <a:gd name="connsiteX888" fmla="*/ 1066800 w 1695450"/>
              <a:gd name="connsiteY888" fmla="*/ 1149747 h 2997201"/>
              <a:gd name="connsiteX889" fmla="*/ 992859 w 1695450"/>
              <a:gd name="connsiteY889" fmla="*/ 1094581 h 2997201"/>
              <a:gd name="connsiteX890" fmla="*/ 1003289 w 1695450"/>
              <a:gd name="connsiteY890" fmla="*/ 1096940 h 2997201"/>
              <a:gd name="connsiteX891" fmla="*/ 1011856 w 1695450"/>
              <a:gd name="connsiteY891" fmla="*/ 1103302 h 2997201"/>
              <a:gd name="connsiteX892" fmla="*/ 1017629 w 1695450"/>
              <a:gd name="connsiteY892" fmla="*/ 1112667 h 2997201"/>
              <a:gd name="connsiteX893" fmla="*/ 1019730 w 1695450"/>
              <a:gd name="connsiteY893" fmla="*/ 1124067 h 2997201"/>
              <a:gd name="connsiteX894" fmla="*/ 1016462 w 1695450"/>
              <a:gd name="connsiteY894" fmla="*/ 1138166 h 2997201"/>
              <a:gd name="connsiteX895" fmla="*/ 1007477 w 1695450"/>
              <a:gd name="connsiteY895" fmla="*/ 1148816 h 2997201"/>
              <a:gd name="connsiteX896" fmla="*/ 1012316 w 1695450"/>
              <a:gd name="connsiteY896" fmla="*/ 1149520 h 2997201"/>
              <a:gd name="connsiteX897" fmla="*/ 1018850 w 1695450"/>
              <a:gd name="connsiteY897" fmla="*/ 1150395 h 2997201"/>
              <a:gd name="connsiteX898" fmla="*/ 1025188 w 1695450"/>
              <a:gd name="connsiteY898" fmla="*/ 1151405 h 2997201"/>
              <a:gd name="connsiteX899" fmla="*/ 1029454 w 1695450"/>
              <a:gd name="connsiteY899" fmla="*/ 1152324 h 2997201"/>
              <a:gd name="connsiteX900" fmla="*/ 1033887 w 1695450"/>
              <a:gd name="connsiteY900" fmla="*/ 1155218 h 2997201"/>
              <a:gd name="connsiteX901" fmla="*/ 1037997 w 1695450"/>
              <a:gd name="connsiteY901" fmla="*/ 1160310 h 2997201"/>
              <a:gd name="connsiteX902" fmla="*/ 1041028 w 1695450"/>
              <a:gd name="connsiteY902" fmla="*/ 1166313 h 2997201"/>
              <a:gd name="connsiteX903" fmla="*/ 1042194 w 1695450"/>
              <a:gd name="connsiteY903" fmla="*/ 1171955 h 2997201"/>
              <a:gd name="connsiteX904" fmla="*/ 1042194 w 1695450"/>
              <a:gd name="connsiteY904" fmla="*/ 1198603 h 2997201"/>
              <a:gd name="connsiteX905" fmla="*/ 1040791 w 1695450"/>
              <a:gd name="connsiteY905" fmla="*/ 1199567 h 2997201"/>
              <a:gd name="connsiteX906" fmla="*/ 1039096 w 1695450"/>
              <a:gd name="connsiteY906" fmla="*/ 1200922 h 2997201"/>
              <a:gd name="connsiteX907" fmla="*/ 1037364 w 1695450"/>
              <a:gd name="connsiteY907" fmla="*/ 1202056 h 2997201"/>
              <a:gd name="connsiteX908" fmla="*/ 1035988 w 1695450"/>
              <a:gd name="connsiteY908" fmla="*/ 1202531 h 2997201"/>
              <a:gd name="connsiteX909" fmla="*/ 949925 w 1695450"/>
              <a:gd name="connsiteY909" fmla="*/ 1202531 h 2997201"/>
              <a:gd name="connsiteX910" fmla="*/ 946590 w 1695450"/>
              <a:gd name="connsiteY910" fmla="*/ 1201047 h 2997201"/>
              <a:gd name="connsiteX911" fmla="*/ 943769 w 1695450"/>
              <a:gd name="connsiteY911" fmla="*/ 1198603 h 2997201"/>
              <a:gd name="connsiteX912" fmla="*/ 943769 w 1695450"/>
              <a:gd name="connsiteY912" fmla="*/ 1171955 h 2997201"/>
              <a:gd name="connsiteX913" fmla="*/ 944922 w 1695450"/>
              <a:gd name="connsiteY913" fmla="*/ 1166313 h 2997201"/>
              <a:gd name="connsiteX914" fmla="*/ 947943 w 1695450"/>
              <a:gd name="connsiteY914" fmla="*/ 1160385 h 2997201"/>
              <a:gd name="connsiteX915" fmla="*/ 952049 w 1695450"/>
              <a:gd name="connsiteY915" fmla="*/ 1155278 h 2997201"/>
              <a:gd name="connsiteX916" fmla="*/ 956510 w 1695450"/>
              <a:gd name="connsiteY916" fmla="*/ 1152314 h 2997201"/>
              <a:gd name="connsiteX917" fmla="*/ 960643 w 1695450"/>
              <a:gd name="connsiteY917" fmla="*/ 1151390 h 2997201"/>
              <a:gd name="connsiteX918" fmla="*/ 967086 w 1695450"/>
              <a:gd name="connsiteY918" fmla="*/ 1150385 h 2997201"/>
              <a:gd name="connsiteX919" fmla="*/ 973647 w 1695450"/>
              <a:gd name="connsiteY919" fmla="*/ 1149505 h 2997201"/>
              <a:gd name="connsiteX920" fmla="*/ 978478 w 1695450"/>
              <a:gd name="connsiteY920" fmla="*/ 1148801 h 2997201"/>
              <a:gd name="connsiteX921" fmla="*/ 969410 w 1695450"/>
              <a:gd name="connsiteY921" fmla="*/ 1138241 h 2997201"/>
              <a:gd name="connsiteX922" fmla="*/ 966115 w 1695450"/>
              <a:gd name="connsiteY922" fmla="*/ 1124067 h 2997201"/>
              <a:gd name="connsiteX923" fmla="*/ 968239 w 1695450"/>
              <a:gd name="connsiteY923" fmla="*/ 1112667 h 2997201"/>
              <a:gd name="connsiteX924" fmla="*/ 973989 w 1695450"/>
              <a:gd name="connsiteY924" fmla="*/ 1103302 h 2997201"/>
              <a:gd name="connsiteX925" fmla="*/ 982465 w 1695450"/>
              <a:gd name="connsiteY925" fmla="*/ 1096940 h 2997201"/>
              <a:gd name="connsiteX926" fmla="*/ 992859 w 1695450"/>
              <a:gd name="connsiteY926" fmla="*/ 1094581 h 2997201"/>
              <a:gd name="connsiteX927" fmla="*/ 1299766 w 1695450"/>
              <a:gd name="connsiteY927" fmla="*/ 1029494 h 2997201"/>
              <a:gd name="connsiteX928" fmla="*/ 1344613 w 1695450"/>
              <a:gd name="connsiteY928" fmla="*/ 1074341 h 2997201"/>
              <a:gd name="connsiteX929" fmla="*/ 1299766 w 1695450"/>
              <a:gd name="connsiteY929" fmla="*/ 1119188 h 2997201"/>
              <a:gd name="connsiteX930" fmla="*/ 1254919 w 1695450"/>
              <a:gd name="connsiteY930" fmla="*/ 1074341 h 2997201"/>
              <a:gd name="connsiteX931" fmla="*/ 1149350 w 1695450"/>
              <a:gd name="connsiteY931" fmla="*/ 992188 h 2997201"/>
              <a:gd name="connsiteX932" fmla="*/ 1193800 w 1695450"/>
              <a:gd name="connsiteY932" fmla="*/ 1037035 h 2997201"/>
              <a:gd name="connsiteX933" fmla="*/ 1149350 w 1695450"/>
              <a:gd name="connsiteY933" fmla="*/ 1081882 h 2997201"/>
              <a:gd name="connsiteX934" fmla="*/ 1104900 w 1695450"/>
              <a:gd name="connsiteY934" fmla="*/ 1037035 h 2997201"/>
              <a:gd name="connsiteX935" fmla="*/ 1056002 w 1695450"/>
              <a:gd name="connsiteY935" fmla="*/ 962819 h 2997201"/>
              <a:gd name="connsiteX936" fmla="*/ 1062984 w 1695450"/>
              <a:gd name="connsiteY936" fmla="*/ 964449 h 2997201"/>
              <a:gd name="connsiteX937" fmla="*/ 1068718 w 1695450"/>
              <a:gd name="connsiteY937" fmla="*/ 968847 h 2997201"/>
              <a:gd name="connsiteX938" fmla="*/ 1072582 w 1695450"/>
              <a:gd name="connsiteY938" fmla="*/ 975320 h 2997201"/>
              <a:gd name="connsiteX939" fmla="*/ 1073988 w 1695450"/>
              <a:gd name="connsiteY939" fmla="*/ 983199 h 2997201"/>
              <a:gd name="connsiteX940" fmla="*/ 1071802 w 1695450"/>
              <a:gd name="connsiteY940" fmla="*/ 992944 h 2997201"/>
              <a:gd name="connsiteX941" fmla="*/ 1065787 w 1695450"/>
              <a:gd name="connsiteY941" fmla="*/ 1000305 h 2997201"/>
              <a:gd name="connsiteX942" fmla="*/ 1069026 w 1695450"/>
              <a:gd name="connsiteY942" fmla="*/ 1000792 h 2997201"/>
              <a:gd name="connsiteX943" fmla="*/ 1073400 w 1695450"/>
              <a:gd name="connsiteY943" fmla="*/ 1001397 h 2997201"/>
              <a:gd name="connsiteX944" fmla="*/ 1077642 w 1695450"/>
              <a:gd name="connsiteY944" fmla="*/ 1002094 h 2997201"/>
              <a:gd name="connsiteX945" fmla="*/ 1080497 w 1695450"/>
              <a:gd name="connsiteY945" fmla="*/ 1002730 h 2997201"/>
              <a:gd name="connsiteX946" fmla="*/ 1083465 w 1695450"/>
              <a:gd name="connsiteY946" fmla="*/ 1004730 h 2997201"/>
              <a:gd name="connsiteX947" fmla="*/ 1086216 w 1695450"/>
              <a:gd name="connsiteY947" fmla="*/ 1008250 h 2997201"/>
              <a:gd name="connsiteX948" fmla="*/ 1088244 w 1695450"/>
              <a:gd name="connsiteY948" fmla="*/ 1012399 h 2997201"/>
              <a:gd name="connsiteX949" fmla="*/ 1089025 w 1695450"/>
              <a:gd name="connsiteY949" fmla="*/ 1016298 h 2997201"/>
              <a:gd name="connsiteX950" fmla="*/ 1089025 w 1695450"/>
              <a:gd name="connsiteY950" fmla="*/ 1034717 h 2997201"/>
              <a:gd name="connsiteX951" fmla="*/ 1088086 w 1695450"/>
              <a:gd name="connsiteY951" fmla="*/ 1035383 h 2997201"/>
              <a:gd name="connsiteX952" fmla="*/ 1086951 w 1695450"/>
              <a:gd name="connsiteY952" fmla="*/ 1036320 h 2997201"/>
              <a:gd name="connsiteX953" fmla="*/ 1085792 w 1695450"/>
              <a:gd name="connsiteY953" fmla="*/ 1037104 h 2997201"/>
              <a:gd name="connsiteX954" fmla="*/ 1084871 w 1695450"/>
              <a:gd name="connsiteY954" fmla="*/ 1037432 h 2997201"/>
              <a:gd name="connsiteX955" fmla="*/ 1027265 w 1695450"/>
              <a:gd name="connsiteY955" fmla="*/ 1037432 h 2997201"/>
              <a:gd name="connsiteX956" fmla="*/ 1025032 w 1695450"/>
              <a:gd name="connsiteY956" fmla="*/ 1036406 h 2997201"/>
              <a:gd name="connsiteX957" fmla="*/ 1023144 w 1695450"/>
              <a:gd name="connsiteY957" fmla="*/ 1034717 h 2997201"/>
              <a:gd name="connsiteX958" fmla="*/ 1023144 w 1695450"/>
              <a:gd name="connsiteY958" fmla="*/ 1016298 h 2997201"/>
              <a:gd name="connsiteX959" fmla="*/ 1023916 w 1695450"/>
              <a:gd name="connsiteY959" fmla="*/ 1012399 h 2997201"/>
              <a:gd name="connsiteX960" fmla="*/ 1025938 w 1695450"/>
              <a:gd name="connsiteY960" fmla="*/ 1008302 h 2997201"/>
              <a:gd name="connsiteX961" fmla="*/ 1028686 w 1695450"/>
              <a:gd name="connsiteY961" fmla="*/ 1004771 h 2997201"/>
              <a:gd name="connsiteX962" fmla="*/ 1031672 w 1695450"/>
              <a:gd name="connsiteY962" fmla="*/ 1002723 h 2997201"/>
              <a:gd name="connsiteX963" fmla="*/ 1034438 w 1695450"/>
              <a:gd name="connsiteY963" fmla="*/ 1002084 h 2997201"/>
              <a:gd name="connsiteX964" fmla="*/ 1038751 w 1695450"/>
              <a:gd name="connsiteY964" fmla="*/ 1001390 h 2997201"/>
              <a:gd name="connsiteX965" fmla="*/ 1043143 w 1695450"/>
              <a:gd name="connsiteY965" fmla="*/ 1000782 h 2997201"/>
              <a:gd name="connsiteX966" fmla="*/ 1046376 w 1695450"/>
              <a:gd name="connsiteY966" fmla="*/ 1000295 h 2997201"/>
              <a:gd name="connsiteX967" fmla="*/ 1040307 w 1695450"/>
              <a:gd name="connsiteY967" fmla="*/ 992996 h 2997201"/>
              <a:gd name="connsiteX968" fmla="*/ 1038102 w 1695450"/>
              <a:gd name="connsiteY968" fmla="*/ 983199 h 2997201"/>
              <a:gd name="connsiteX969" fmla="*/ 1039523 w 1695450"/>
              <a:gd name="connsiteY969" fmla="*/ 975320 h 2997201"/>
              <a:gd name="connsiteX970" fmla="*/ 1043372 w 1695450"/>
              <a:gd name="connsiteY970" fmla="*/ 968847 h 2997201"/>
              <a:gd name="connsiteX971" fmla="*/ 1049045 w 1695450"/>
              <a:gd name="connsiteY971" fmla="*/ 964449 h 2997201"/>
              <a:gd name="connsiteX972" fmla="*/ 1056002 w 1695450"/>
              <a:gd name="connsiteY972" fmla="*/ 962819 h 2997201"/>
              <a:gd name="connsiteX973" fmla="*/ 1429373 w 1695450"/>
              <a:gd name="connsiteY973" fmla="*/ 943769 h 2997201"/>
              <a:gd name="connsiteX974" fmla="*/ 1443841 w 1695450"/>
              <a:gd name="connsiteY974" fmla="*/ 947064 h 2997201"/>
              <a:gd name="connsiteX975" fmla="*/ 1455724 w 1695450"/>
              <a:gd name="connsiteY975" fmla="*/ 955953 h 2997201"/>
              <a:gd name="connsiteX976" fmla="*/ 1463732 w 1695450"/>
              <a:gd name="connsiteY976" fmla="*/ 969037 h 2997201"/>
              <a:gd name="connsiteX977" fmla="*/ 1466646 w 1695450"/>
              <a:gd name="connsiteY977" fmla="*/ 984963 h 2997201"/>
              <a:gd name="connsiteX978" fmla="*/ 1462114 w 1695450"/>
              <a:gd name="connsiteY978" fmla="*/ 1004660 h 2997201"/>
              <a:gd name="connsiteX979" fmla="*/ 1449650 w 1695450"/>
              <a:gd name="connsiteY979" fmla="*/ 1019538 h 2997201"/>
              <a:gd name="connsiteX980" fmla="*/ 1456362 w 1695450"/>
              <a:gd name="connsiteY980" fmla="*/ 1020523 h 2997201"/>
              <a:gd name="connsiteX981" fmla="*/ 1465426 w 1695450"/>
              <a:gd name="connsiteY981" fmla="*/ 1021745 h 2997201"/>
              <a:gd name="connsiteX982" fmla="*/ 1474218 w 1695450"/>
              <a:gd name="connsiteY982" fmla="*/ 1023155 h 2997201"/>
              <a:gd name="connsiteX983" fmla="*/ 1480134 w 1695450"/>
              <a:gd name="connsiteY983" fmla="*/ 1024440 h 2997201"/>
              <a:gd name="connsiteX984" fmla="*/ 1486284 w 1695450"/>
              <a:gd name="connsiteY984" fmla="*/ 1028482 h 2997201"/>
              <a:gd name="connsiteX985" fmla="*/ 1491985 w 1695450"/>
              <a:gd name="connsiteY985" fmla="*/ 1035597 h 2997201"/>
              <a:gd name="connsiteX986" fmla="*/ 1496188 w 1695450"/>
              <a:gd name="connsiteY986" fmla="*/ 1043983 h 2997201"/>
              <a:gd name="connsiteX987" fmla="*/ 1497806 w 1695450"/>
              <a:gd name="connsiteY987" fmla="*/ 1051865 h 2997201"/>
              <a:gd name="connsiteX988" fmla="*/ 1497806 w 1695450"/>
              <a:gd name="connsiteY988" fmla="*/ 1089094 h 2997201"/>
              <a:gd name="connsiteX989" fmla="*/ 1495859 w 1695450"/>
              <a:gd name="connsiteY989" fmla="*/ 1090441 h 2997201"/>
              <a:gd name="connsiteX990" fmla="*/ 1493508 w 1695450"/>
              <a:gd name="connsiteY990" fmla="*/ 1092334 h 2997201"/>
              <a:gd name="connsiteX991" fmla="*/ 1491106 w 1695450"/>
              <a:gd name="connsiteY991" fmla="*/ 1093919 h 2997201"/>
              <a:gd name="connsiteX992" fmla="*/ 1489198 w 1695450"/>
              <a:gd name="connsiteY992" fmla="*/ 1094582 h 2997201"/>
              <a:gd name="connsiteX993" fmla="*/ 1369820 w 1695450"/>
              <a:gd name="connsiteY993" fmla="*/ 1094582 h 2997201"/>
              <a:gd name="connsiteX994" fmla="*/ 1365194 w 1695450"/>
              <a:gd name="connsiteY994" fmla="*/ 1092508 h 2997201"/>
              <a:gd name="connsiteX995" fmla="*/ 1361281 w 1695450"/>
              <a:gd name="connsiteY995" fmla="*/ 1089094 h 2997201"/>
              <a:gd name="connsiteX996" fmla="*/ 1361281 w 1695450"/>
              <a:gd name="connsiteY996" fmla="*/ 1051865 h 2997201"/>
              <a:gd name="connsiteX997" fmla="*/ 1362880 w 1695450"/>
              <a:gd name="connsiteY997" fmla="*/ 1043983 h 2997201"/>
              <a:gd name="connsiteX998" fmla="*/ 1367071 w 1695450"/>
              <a:gd name="connsiteY998" fmla="*/ 1035702 h 2997201"/>
              <a:gd name="connsiteX999" fmla="*/ 1372766 w 1695450"/>
              <a:gd name="connsiteY999" fmla="*/ 1028566 h 2997201"/>
              <a:gd name="connsiteX1000" fmla="*/ 1378954 w 1695450"/>
              <a:gd name="connsiteY1000" fmla="*/ 1024426 h 2997201"/>
              <a:gd name="connsiteX1001" fmla="*/ 1384686 w 1695450"/>
              <a:gd name="connsiteY1001" fmla="*/ 1023134 h 2997201"/>
              <a:gd name="connsiteX1002" fmla="*/ 1393624 w 1695450"/>
              <a:gd name="connsiteY1002" fmla="*/ 1021731 h 2997201"/>
              <a:gd name="connsiteX1003" fmla="*/ 1402725 w 1695450"/>
              <a:gd name="connsiteY1003" fmla="*/ 1020502 h 2997201"/>
              <a:gd name="connsiteX1004" fmla="*/ 1409425 w 1695450"/>
              <a:gd name="connsiteY1004" fmla="*/ 1019517 h 2997201"/>
              <a:gd name="connsiteX1005" fmla="*/ 1396847 w 1695450"/>
              <a:gd name="connsiteY1005" fmla="*/ 1004764 h 2997201"/>
              <a:gd name="connsiteX1006" fmla="*/ 1392277 w 1695450"/>
              <a:gd name="connsiteY1006" fmla="*/ 984963 h 2997201"/>
              <a:gd name="connsiteX1007" fmla="*/ 1395223 w 1695450"/>
              <a:gd name="connsiteY1007" fmla="*/ 969037 h 2997201"/>
              <a:gd name="connsiteX1008" fmla="*/ 1403199 w 1695450"/>
              <a:gd name="connsiteY1008" fmla="*/ 955953 h 2997201"/>
              <a:gd name="connsiteX1009" fmla="*/ 1414956 w 1695450"/>
              <a:gd name="connsiteY1009" fmla="*/ 947064 h 2997201"/>
              <a:gd name="connsiteX1010" fmla="*/ 1429373 w 1695450"/>
              <a:gd name="connsiteY1010" fmla="*/ 943769 h 2997201"/>
              <a:gd name="connsiteX1011" fmla="*/ 1603253 w 1695450"/>
              <a:gd name="connsiteY1011" fmla="*/ 920750 h 2997201"/>
              <a:gd name="connsiteX1012" fmla="*/ 1613683 w 1695450"/>
              <a:gd name="connsiteY1012" fmla="*/ 923109 h 2997201"/>
              <a:gd name="connsiteX1013" fmla="*/ 1622250 w 1695450"/>
              <a:gd name="connsiteY1013" fmla="*/ 929471 h 2997201"/>
              <a:gd name="connsiteX1014" fmla="*/ 1628023 w 1695450"/>
              <a:gd name="connsiteY1014" fmla="*/ 938836 h 2997201"/>
              <a:gd name="connsiteX1015" fmla="*/ 1630124 w 1695450"/>
              <a:gd name="connsiteY1015" fmla="*/ 950236 h 2997201"/>
              <a:gd name="connsiteX1016" fmla="*/ 1626856 w 1695450"/>
              <a:gd name="connsiteY1016" fmla="*/ 964335 h 2997201"/>
              <a:gd name="connsiteX1017" fmla="*/ 1617871 w 1695450"/>
              <a:gd name="connsiteY1017" fmla="*/ 974985 h 2997201"/>
              <a:gd name="connsiteX1018" fmla="*/ 1622710 w 1695450"/>
              <a:gd name="connsiteY1018" fmla="*/ 975689 h 2997201"/>
              <a:gd name="connsiteX1019" fmla="*/ 1629244 w 1695450"/>
              <a:gd name="connsiteY1019" fmla="*/ 976564 h 2997201"/>
              <a:gd name="connsiteX1020" fmla="*/ 1635583 w 1695450"/>
              <a:gd name="connsiteY1020" fmla="*/ 977574 h 2997201"/>
              <a:gd name="connsiteX1021" fmla="*/ 1639848 w 1695450"/>
              <a:gd name="connsiteY1021" fmla="*/ 978493 h 2997201"/>
              <a:gd name="connsiteX1022" fmla="*/ 1644281 w 1695450"/>
              <a:gd name="connsiteY1022" fmla="*/ 981387 h 2997201"/>
              <a:gd name="connsiteX1023" fmla="*/ 1648392 w 1695450"/>
              <a:gd name="connsiteY1023" fmla="*/ 986479 h 2997201"/>
              <a:gd name="connsiteX1024" fmla="*/ 1651422 w 1695450"/>
              <a:gd name="connsiteY1024" fmla="*/ 992482 h 2997201"/>
              <a:gd name="connsiteX1025" fmla="*/ 1652588 w 1695450"/>
              <a:gd name="connsiteY1025" fmla="*/ 998124 h 2997201"/>
              <a:gd name="connsiteX1026" fmla="*/ 1652588 w 1695450"/>
              <a:gd name="connsiteY1026" fmla="*/ 1024772 h 2997201"/>
              <a:gd name="connsiteX1027" fmla="*/ 1651185 w 1695450"/>
              <a:gd name="connsiteY1027" fmla="*/ 1025736 h 2997201"/>
              <a:gd name="connsiteX1028" fmla="*/ 1649490 w 1695450"/>
              <a:gd name="connsiteY1028" fmla="*/ 1027091 h 2997201"/>
              <a:gd name="connsiteX1029" fmla="*/ 1647758 w 1695450"/>
              <a:gd name="connsiteY1029" fmla="*/ 1028225 h 2997201"/>
              <a:gd name="connsiteX1030" fmla="*/ 1646382 w 1695450"/>
              <a:gd name="connsiteY1030" fmla="*/ 1028700 h 2997201"/>
              <a:gd name="connsiteX1031" fmla="*/ 1560319 w 1695450"/>
              <a:gd name="connsiteY1031" fmla="*/ 1028700 h 2997201"/>
              <a:gd name="connsiteX1032" fmla="*/ 1556984 w 1695450"/>
              <a:gd name="connsiteY1032" fmla="*/ 1027216 h 2997201"/>
              <a:gd name="connsiteX1033" fmla="*/ 1554163 w 1695450"/>
              <a:gd name="connsiteY1033" fmla="*/ 1024772 h 2997201"/>
              <a:gd name="connsiteX1034" fmla="*/ 1554163 w 1695450"/>
              <a:gd name="connsiteY1034" fmla="*/ 998124 h 2997201"/>
              <a:gd name="connsiteX1035" fmla="*/ 1555316 w 1695450"/>
              <a:gd name="connsiteY1035" fmla="*/ 992482 h 2997201"/>
              <a:gd name="connsiteX1036" fmla="*/ 1558337 w 1695450"/>
              <a:gd name="connsiteY1036" fmla="*/ 986554 h 2997201"/>
              <a:gd name="connsiteX1037" fmla="*/ 1562443 w 1695450"/>
              <a:gd name="connsiteY1037" fmla="*/ 981447 h 2997201"/>
              <a:gd name="connsiteX1038" fmla="*/ 1566904 w 1695450"/>
              <a:gd name="connsiteY1038" fmla="*/ 978483 h 2997201"/>
              <a:gd name="connsiteX1039" fmla="*/ 1571037 w 1695450"/>
              <a:gd name="connsiteY1039" fmla="*/ 977559 h 2997201"/>
              <a:gd name="connsiteX1040" fmla="*/ 1577480 w 1695450"/>
              <a:gd name="connsiteY1040" fmla="*/ 976554 h 2997201"/>
              <a:gd name="connsiteX1041" fmla="*/ 1584042 w 1695450"/>
              <a:gd name="connsiteY1041" fmla="*/ 975674 h 2997201"/>
              <a:gd name="connsiteX1042" fmla="*/ 1588872 w 1695450"/>
              <a:gd name="connsiteY1042" fmla="*/ 974970 h 2997201"/>
              <a:gd name="connsiteX1043" fmla="*/ 1579804 w 1695450"/>
              <a:gd name="connsiteY1043" fmla="*/ 964410 h 2997201"/>
              <a:gd name="connsiteX1044" fmla="*/ 1576509 w 1695450"/>
              <a:gd name="connsiteY1044" fmla="*/ 950236 h 2997201"/>
              <a:gd name="connsiteX1045" fmla="*/ 1578633 w 1695450"/>
              <a:gd name="connsiteY1045" fmla="*/ 938836 h 2997201"/>
              <a:gd name="connsiteX1046" fmla="*/ 1584383 w 1695450"/>
              <a:gd name="connsiteY1046" fmla="*/ 929471 h 2997201"/>
              <a:gd name="connsiteX1047" fmla="*/ 1592859 w 1695450"/>
              <a:gd name="connsiteY1047" fmla="*/ 923109 h 2997201"/>
              <a:gd name="connsiteX1048" fmla="*/ 1603253 w 1695450"/>
              <a:gd name="connsiteY1048" fmla="*/ 920750 h 2997201"/>
              <a:gd name="connsiteX1049" fmla="*/ 1224359 w 1695450"/>
              <a:gd name="connsiteY1049" fmla="*/ 865188 h 2997201"/>
              <a:gd name="connsiteX1050" fmla="*/ 1296987 w 1695450"/>
              <a:gd name="connsiteY1050" fmla="*/ 938213 h 2997201"/>
              <a:gd name="connsiteX1051" fmla="*/ 1224359 w 1695450"/>
              <a:gd name="connsiteY1051" fmla="*/ 1011238 h 2997201"/>
              <a:gd name="connsiteX1052" fmla="*/ 1151731 w 1695450"/>
              <a:gd name="connsiteY1052" fmla="*/ 938213 h 2997201"/>
              <a:gd name="connsiteX1053" fmla="*/ 1346597 w 1695450"/>
              <a:gd name="connsiteY1053" fmla="*/ 837406 h 2997201"/>
              <a:gd name="connsiteX1054" fmla="*/ 1391444 w 1695450"/>
              <a:gd name="connsiteY1054" fmla="*/ 881856 h 2997201"/>
              <a:gd name="connsiteX1055" fmla="*/ 1346597 w 1695450"/>
              <a:gd name="connsiteY1055" fmla="*/ 926306 h 2997201"/>
              <a:gd name="connsiteX1056" fmla="*/ 1301750 w 1695450"/>
              <a:gd name="connsiteY1056" fmla="*/ 881856 h 2997201"/>
              <a:gd name="connsiteX1057" fmla="*/ 1116410 w 1695450"/>
              <a:gd name="connsiteY1057" fmla="*/ 832644 h 2997201"/>
              <a:gd name="connsiteX1058" fmla="*/ 1161257 w 1695450"/>
              <a:gd name="connsiteY1058" fmla="*/ 877094 h 2997201"/>
              <a:gd name="connsiteX1059" fmla="*/ 1116410 w 1695450"/>
              <a:gd name="connsiteY1059" fmla="*/ 921544 h 2997201"/>
              <a:gd name="connsiteX1060" fmla="*/ 1071563 w 1695450"/>
              <a:gd name="connsiteY1060" fmla="*/ 877094 h 2997201"/>
              <a:gd name="connsiteX1061" fmla="*/ 1133749 w 1695450"/>
              <a:gd name="connsiteY1061" fmla="*/ 694531 h 2997201"/>
              <a:gd name="connsiteX1062" fmla="*/ 1144263 w 1695450"/>
              <a:gd name="connsiteY1062" fmla="*/ 696907 h 2997201"/>
              <a:gd name="connsiteX1063" fmla="*/ 1152899 w 1695450"/>
              <a:gd name="connsiteY1063" fmla="*/ 703316 h 2997201"/>
              <a:gd name="connsiteX1064" fmla="*/ 1158719 w 1695450"/>
              <a:gd name="connsiteY1064" fmla="*/ 712751 h 2997201"/>
              <a:gd name="connsiteX1065" fmla="*/ 1160836 w 1695450"/>
              <a:gd name="connsiteY1065" fmla="*/ 724234 h 2997201"/>
              <a:gd name="connsiteX1066" fmla="*/ 1157543 w 1695450"/>
              <a:gd name="connsiteY1066" fmla="*/ 738436 h 2997201"/>
              <a:gd name="connsiteX1067" fmla="*/ 1148484 w 1695450"/>
              <a:gd name="connsiteY1067" fmla="*/ 749165 h 2997201"/>
              <a:gd name="connsiteX1068" fmla="*/ 1153363 w 1695450"/>
              <a:gd name="connsiteY1068" fmla="*/ 749875 h 2997201"/>
              <a:gd name="connsiteX1069" fmla="*/ 1159950 w 1695450"/>
              <a:gd name="connsiteY1069" fmla="*/ 750756 h 2997201"/>
              <a:gd name="connsiteX1070" fmla="*/ 1166339 w 1695450"/>
              <a:gd name="connsiteY1070" fmla="*/ 751773 h 2997201"/>
              <a:gd name="connsiteX1071" fmla="*/ 1170639 w 1695450"/>
              <a:gd name="connsiteY1071" fmla="*/ 752699 h 2997201"/>
              <a:gd name="connsiteX1072" fmla="*/ 1175108 w 1695450"/>
              <a:gd name="connsiteY1072" fmla="*/ 755614 h 2997201"/>
              <a:gd name="connsiteX1073" fmla="*/ 1179252 w 1695450"/>
              <a:gd name="connsiteY1073" fmla="*/ 760744 h 2997201"/>
              <a:gd name="connsiteX1074" fmla="*/ 1182306 w 1695450"/>
              <a:gd name="connsiteY1074" fmla="*/ 766790 h 2997201"/>
              <a:gd name="connsiteX1075" fmla="*/ 1183482 w 1695450"/>
              <a:gd name="connsiteY1075" fmla="*/ 772474 h 2997201"/>
              <a:gd name="connsiteX1076" fmla="*/ 1183482 w 1695450"/>
              <a:gd name="connsiteY1076" fmla="*/ 799318 h 2997201"/>
              <a:gd name="connsiteX1077" fmla="*/ 1182067 w 1695450"/>
              <a:gd name="connsiteY1077" fmla="*/ 800289 h 2997201"/>
              <a:gd name="connsiteX1078" fmla="*/ 1180359 w 1695450"/>
              <a:gd name="connsiteY1078" fmla="*/ 801654 h 2997201"/>
              <a:gd name="connsiteX1079" fmla="*/ 1178613 w 1695450"/>
              <a:gd name="connsiteY1079" fmla="*/ 802797 h 2997201"/>
              <a:gd name="connsiteX1080" fmla="*/ 1177226 w 1695450"/>
              <a:gd name="connsiteY1080" fmla="*/ 803275 h 2997201"/>
              <a:gd name="connsiteX1081" fmla="*/ 1090469 w 1695450"/>
              <a:gd name="connsiteY1081" fmla="*/ 803275 h 2997201"/>
              <a:gd name="connsiteX1082" fmla="*/ 1087106 w 1695450"/>
              <a:gd name="connsiteY1082" fmla="*/ 801780 h 2997201"/>
              <a:gd name="connsiteX1083" fmla="*/ 1084263 w 1695450"/>
              <a:gd name="connsiteY1083" fmla="*/ 799318 h 2997201"/>
              <a:gd name="connsiteX1084" fmla="*/ 1084263 w 1695450"/>
              <a:gd name="connsiteY1084" fmla="*/ 772474 h 2997201"/>
              <a:gd name="connsiteX1085" fmla="*/ 1085425 w 1695450"/>
              <a:gd name="connsiteY1085" fmla="*/ 766790 h 2997201"/>
              <a:gd name="connsiteX1086" fmla="*/ 1088471 w 1695450"/>
              <a:gd name="connsiteY1086" fmla="*/ 760819 h 2997201"/>
              <a:gd name="connsiteX1087" fmla="*/ 1092609 w 1695450"/>
              <a:gd name="connsiteY1087" fmla="*/ 755674 h 2997201"/>
              <a:gd name="connsiteX1088" fmla="*/ 1097106 w 1695450"/>
              <a:gd name="connsiteY1088" fmla="*/ 752689 h 2997201"/>
              <a:gd name="connsiteX1089" fmla="*/ 1101273 w 1695450"/>
              <a:gd name="connsiteY1089" fmla="*/ 751757 h 2997201"/>
              <a:gd name="connsiteX1090" fmla="*/ 1107768 w 1695450"/>
              <a:gd name="connsiteY1090" fmla="*/ 750745 h 2997201"/>
              <a:gd name="connsiteX1091" fmla="*/ 1114383 w 1695450"/>
              <a:gd name="connsiteY1091" fmla="*/ 749859 h 2997201"/>
              <a:gd name="connsiteX1092" fmla="*/ 1119252 w 1695450"/>
              <a:gd name="connsiteY1092" fmla="*/ 749150 h 2997201"/>
              <a:gd name="connsiteX1093" fmla="*/ 1110111 w 1695450"/>
              <a:gd name="connsiteY1093" fmla="*/ 738512 h 2997201"/>
              <a:gd name="connsiteX1094" fmla="*/ 1106790 w 1695450"/>
              <a:gd name="connsiteY1094" fmla="*/ 724234 h 2997201"/>
              <a:gd name="connsiteX1095" fmla="*/ 1108930 w 1695450"/>
              <a:gd name="connsiteY1095" fmla="*/ 712751 h 2997201"/>
              <a:gd name="connsiteX1096" fmla="*/ 1114727 w 1695450"/>
              <a:gd name="connsiteY1096" fmla="*/ 703316 h 2997201"/>
              <a:gd name="connsiteX1097" fmla="*/ 1123271 w 1695450"/>
              <a:gd name="connsiteY1097" fmla="*/ 696907 h 2997201"/>
              <a:gd name="connsiteX1098" fmla="*/ 1133749 w 1695450"/>
              <a:gd name="connsiteY1098" fmla="*/ 694531 h 2997201"/>
              <a:gd name="connsiteX1099" fmla="*/ 1316661 w 1695450"/>
              <a:gd name="connsiteY1099" fmla="*/ 652463 h 2997201"/>
              <a:gd name="connsiteX1100" fmla="*/ 1331129 w 1695450"/>
              <a:gd name="connsiteY1100" fmla="*/ 655758 h 2997201"/>
              <a:gd name="connsiteX1101" fmla="*/ 1343012 w 1695450"/>
              <a:gd name="connsiteY1101" fmla="*/ 664647 h 2997201"/>
              <a:gd name="connsiteX1102" fmla="*/ 1351020 w 1695450"/>
              <a:gd name="connsiteY1102" fmla="*/ 677731 h 2997201"/>
              <a:gd name="connsiteX1103" fmla="*/ 1353934 w 1695450"/>
              <a:gd name="connsiteY1103" fmla="*/ 693657 h 2997201"/>
              <a:gd name="connsiteX1104" fmla="*/ 1349402 w 1695450"/>
              <a:gd name="connsiteY1104" fmla="*/ 713354 h 2997201"/>
              <a:gd name="connsiteX1105" fmla="*/ 1336938 w 1695450"/>
              <a:gd name="connsiteY1105" fmla="*/ 728232 h 2997201"/>
              <a:gd name="connsiteX1106" fmla="*/ 1343650 w 1695450"/>
              <a:gd name="connsiteY1106" fmla="*/ 729217 h 2997201"/>
              <a:gd name="connsiteX1107" fmla="*/ 1352714 w 1695450"/>
              <a:gd name="connsiteY1107" fmla="*/ 730439 h 2997201"/>
              <a:gd name="connsiteX1108" fmla="*/ 1361506 w 1695450"/>
              <a:gd name="connsiteY1108" fmla="*/ 731849 h 2997201"/>
              <a:gd name="connsiteX1109" fmla="*/ 1367422 w 1695450"/>
              <a:gd name="connsiteY1109" fmla="*/ 733134 h 2997201"/>
              <a:gd name="connsiteX1110" fmla="*/ 1373572 w 1695450"/>
              <a:gd name="connsiteY1110" fmla="*/ 737176 h 2997201"/>
              <a:gd name="connsiteX1111" fmla="*/ 1379273 w 1695450"/>
              <a:gd name="connsiteY1111" fmla="*/ 744291 h 2997201"/>
              <a:gd name="connsiteX1112" fmla="*/ 1383476 w 1695450"/>
              <a:gd name="connsiteY1112" fmla="*/ 752677 h 2997201"/>
              <a:gd name="connsiteX1113" fmla="*/ 1385094 w 1695450"/>
              <a:gd name="connsiteY1113" fmla="*/ 760559 h 2997201"/>
              <a:gd name="connsiteX1114" fmla="*/ 1385094 w 1695450"/>
              <a:gd name="connsiteY1114" fmla="*/ 797788 h 2997201"/>
              <a:gd name="connsiteX1115" fmla="*/ 1383147 w 1695450"/>
              <a:gd name="connsiteY1115" fmla="*/ 799135 h 2997201"/>
              <a:gd name="connsiteX1116" fmla="*/ 1380796 w 1695450"/>
              <a:gd name="connsiteY1116" fmla="*/ 801028 h 2997201"/>
              <a:gd name="connsiteX1117" fmla="*/ 1378394 w 1695450"/>
              <a:gd name="connsiteY1117" fmla="*/ 802613 h 2997201"/>
              <a:gd name="connsiteX1118" fmla="*/ 1376486 w 1695450"/>
              <a:gd name="connsiteY1118" fmla="*/ 803276 h 2997201"/>
              <a:gd name="connsiteX1119" fmla="*/ 1257108 w 1695450"/>
              <a:gd name="connsiteY1119" fmla="*/ 803276 h 2997201"/>
              <a:gd name="connsiteX1120" fmla="*/ 1252482 w 1695450"/>
              <a:gd name="connsiteY1120" fmla="*/ 801202 h 2997201"/>
              <a:gd name="connsiteX1121" fmla="*/ 1248569 w 1695450"/>
              <a:gd name="connsiteY1121" fmla="*/ 797788 h 2997201"/>
              <a:gd name="connsiteX1122" fmla="*/ 1248569 w 1695450"/>
              <a:gd name="connsiteY1122" fmla="*/ 760559 h 2997201"/>
              <a:gd name="connsiteX1123" fmla="*/ 1250168 w 1695450"/>
              <a:gd name="connsiteY1123" fmla="*/ 752677 h 2997201"/>
              <a:gd name="connsiteX1124" fmla="*/ 1254359 w 1695450"/>
              <a:gd name="connsiteY1124" fmla="*/ 744396 h 2997201"/>
              <a:gd name="connsiteX1125" fmla="*/ 1260054 w 1695450"/>
              <a:gd name="connsiteY1125" fmla="*/ 737260 h 2997201"/>
              <a:gd name="connsiteX1126" fmla="*/ 1266242 w 1695450"/>
              <a:gd name="connsiteY1126" fmla="*/ 733120 h 2997201"/>
              <a:gd name="connsiteX1127" fmla="*/ 1271974 w 1695450"/>
              <a:gd name="connsiteY1127" fmla="*/ 731828 h 2997201"/>
              <a:gd name="connsiteX1128" fmla="*/ 1280912 w 1695450"/>
              <a:gd name="connsiteY1128" fmla="*/ 730425 h 2997201"/>
              <a:gd name="connsiteX1129" fmla="*/ 1290013 w 1695450"/>
              <a:gd name="connsiteY1129" fmla="*/ 729196 h 2997201"/>
              <a:gd name="connsiteX1130" fmla="*/ 1296713 w 1695450"/>
              <a:gd name="connsiteY1130" fmla="*/ 728211 h 2997201"/>
              <a:gd name="connsiteX1131" fmla="*/ 1284135 w 1695450"/>
              <a:gd name="connsiteY1131" fmla="*/ 713458 h 2997201"/>
              <a:gd name="connsiteX1132" fmla="*/ 1279565 w 1695450"/>
              <a:gd name="connsiteY1132" fmla="*/ 693657 h 2997201"/>
              <a:gd name="connsiteX1133" fmla="*/ 1282511 w 1695450"/>
              <a:gd name="connsiteY1133" fmla="*/ 677731 h 2997201"/>
              <a:gd name="connsiteX1134" fmla="*/ 1290487 w 1695450"/>
              <a:gd name="connsiteY1134" fmla="*/ 664647 h 2997201"/>
              <a:gd name="connsiteX1135" fmla="*/ 1302244 w 1695450"/>
              <a:gd name="connsiteY1135" fmla="*/ 655758 h 2997201"/>
              <a:gd name="connsiteX1136" fmla="*/ 1316661 w 1695450"/>
              <a:gd name="connsiteY1136" fmla="*/ 652463 h 2997201"/>
              <a:gd name="connsiteX1137" fmla="*/ 1215231 w 1695450"/>
              <a:gd name="connsiteY1137" fmla="*/ 607219 h 2997201"/>
              <a:gd name="connsiteX1138" fmla="*/ 1259681 w 1695450"/>
              <a:gd name="connsiteY1138" fmla="*/ 651669 h 2997201"/>
              <a:gd name="connsiteX1139" fmla="*/ 1215231 w 1695450"/>
              <a:gd name="connsiteY1139" fmla="*/ 696119 h 2997201"/>
              <a:gd name="connsiteX1140" fmla="*/ 1170781 w 1695450"/>
              <a:gd name="connsiteY1140" fmla="*/ 651669 h 2997201"/>
              <a:gd name="connsiteX1141" fmla="*/ 1563358 w 1695450"/>
              <a:gd name="connsiteY1141" fmla="*/ 600869 h 2997201"/>
              <a:gd name="connsiteX1142" fmla="*/ 1591285 w 1695450"/>
              <a:gd name="connsiteY1142" fmla="*/ 607234 h 2997201"/>
              <a:gd name="connsiteX1143" fmla="*/ 1614221 w 1695450"/>
              <a:gd name="connsiteY1143" fmla="*/ 624403 h 2997201"/>
              <a:gd name="connsiteX1144" fmla="*/ 1629679 w 1695450"/>
              <a:gd name="connsiteY1144" fmla="*/ 649676 h 2997201"/>
              <a:gd name="connsiteX1145" fmla="*/ 1635303 w 1695450"/>
              <a:gd name="connsiteY1145" fmla="*/ 680439 h 2997201"/>
              <a:gd name="connsiteX1146" fmla="*/ 1626556 w 1695450"/>
              <a:gd name="connsiteY1146" fmla="*/ 718484 h 2997201"/>
              <a:gd name="connsiteX1147" fmla="*/ 1602497 w 1695450"/>
              <a:gd name="connsiteY1147" fmla="*/ 747223 h 2997201"/>
              <a:gd name="connsiteX1148" fmla="*/ 1615453 w 1695450"/>
              <a:gd name="connsiteY1148" fmla="*/ 749125 h 2997201"/>
              <a:gd name="connsiteX1149" fmla="*/ 1632948 w 1695450"/>
              <a:gd name="connsiteY1149" fmla="*/ 751485 h 2997201"/>
              <a:gd name="connsiteX1150" fmla="*/ 1649919 w 1695450"/>
              <a:gd name="connsiteY1150" fmla="*/ 754209 h 2997201"/>
              <a:gd name="connsiteX1151" fmla="*/ 1661338 w 1695450"/>
              <a:gd name="connsiteY1151" fmla="*/ 756691 h 2997201"/>
              <a:gd name="connsiteX1152" fmla="*/ 1673209 w 1695450"/>
              <a:gd name="connsiteY1152" fmla="*/ 764499 h 2997201"/>
              <a:gd name="connsiteX1153" fmla="*/ 1684214 w 1695450"/>
              <a:gd name="connsiteY1153" fmla="*/ 778242 h 2997201"/>
              <a:gd name="connsiteX1154" fmla="*/ 1692327 w 1695450"/>
              <a:gd name="connsiteY1154" fmla="*/ 794439 h 2997201"/>
              <a:gd name="connsiteX1155" fmla="*/ 1695450 w 1695450"/>
              <a:gd name="connsiteY1155" fmla="*/ 809665 h 2997201"/>
              <a:gd name="connsiteX1156" fmla="*/ 1695450 w 1695450"/>
              <a:gd name="connsiteY1156" fmla="*/ 881575 h 2997201"/>
              <a:gd name="connsiteX1157" fmla="*/ 1691693 w 1695450"/>
              <a:gd name="connsiteY1157" fmla="*/ 884177 h 2997201"/>
              <a:gd name="connsiteX1158" fmla="*/ 1687154 w 1695450"/>
              <a:gd name="connsiteY1158" fmla="*/ 887832 h 2997201"/>
              <a:gd name="connsiteX1159" fmla="*/ 1682518 w 1695450"/>
              <a:gd name="connsiteY1159" fmla="*/ 890894 h 2997201"/>
              <a:gd name="connsiteX1160" fmla="*/ 1678834 w 1695450"/>
              <a:gd name="connsiteY1160" fmla="*/ 892175 h 2997201"/>
              <a:gd name="connsiteX1161" fmla="*/ 1448408 w 1695450"/>
              <a:gd name="connsiteY1161" fmla="*/ 892175 h 2997201"/>
              <a:gd name="connsiteX1162" fmla="*/ 1439477 w 1695450"/>
              <a:gd name="connsiteY1162" fmla="*/ 888169 h 2997201"/>
              <a:gd name="connsiteX1163" fmla="*/ 1431925 w 1695450"/>
              <a:gd name="connsiteY1163" fmla="*/ 881575 h 2997201"/>
              <a:gd name="connsiteX1164" fmla="*/ 1431925 w 1695450"/>
              <a:gd name="connsiteY1164" fmla="*/ 809665 h 2997201"/>
              <a:gd name="connsiteX1165" fmla="*/ 1435012 w 1695450"/>
              <a:gd name="connsiteY1165" fmla="*/ 794439 h 2997201"/>
              <a:gd name="connsiteX1166" fmla="*/ 1443101 w 1695450"/>
              <a:gd name="connsiteY1166" fmla="*/ 778444 h 2997201"/>
              <a:gd name="connsiteX1167" fmla="*/ 1454093 w 1695450"/>
              <a:gd name="connsiteY1167" fmla="*/ 764661 h 2997201"/>
              <a:gd name="connsiteX1168" fmla="*/ 1466037 w 1695450"/>
              <a:gd name="connsiteY1168" fmla="*/ 756664 h 2997201"/>
              <a:gd name="connsiteX1169" fmla="*/ 1477103 w 1695450"/>
              <a:gd name="connsiteY1169" fmla="*/ 754169 h 2997201"/>
              <a:gd name="connsiteX1170" fmla="*/ 1494354 w 1695450"/>
              <a:gd name="connsiteY1170" fmla="*/ 751458 h 2997201"/>
              <a:gd name="connsiteX1171" fmla="*/ 1511922 w 1695450"/>
              <a:gd name="connsiteY1171" fmla="*/ 749084 h 2997201"/>
              <a:gd name="connsiteX1172" fmla="*/ 1524854 w 1695450"/>
              <a:gd name="connsiteY1172" fmla="*/ 747183 h 2997201"/>
              <a:gd name="connsiteX1173" fmla="*/ 1500576 w 1695450"/>
              <a:gd name="connsiteY1173" fmla="*/ 718686 h 2997201"/>
              <a:gd name="connsiteX1174" fmla="*/ 1491755 w 1695450"/>
              <a:gd name="connsiteY1174" fmla="*/ 680439 h 2997201"/>
              <a:gd name="connsiteX1175" fmla="*/ 1497440 w 1695450"/>
              <a:gd name="connsiteY1175" fmla="*/ 649676 h 2997201"/>
              <a:gd name="connsiteX1176" fmla="*/ 1512837 w 1695450"/>
              <a:gd name="connsiteY1176" fmla="*/ 624403 h 2997201"/>
              <a:gd name="connsiteX1177" fmla="*/ 1535530 w 1695450"/>
              <a:gd name="connsiteY1177" fmla="*/ 607234 h 2997201"/>
              <a:gd name="connsiteX1178" fmla="*/ 1563358 w 1695450"/>
              <a:gd name="connsiteY1178" fmla="*/ 600869 h 2997201"/>
              <a:gd name="connsiteX1179" fmla="*/ 1450496 w 1695450"/>
              <a:gd name="connsiteY1179" fmla="*/ 573088 h 2997201"/>
              <a:gd name="connsiteX1180" fmla="*/ 1457478 w 1695450"/>
              <a:gd name="connsiteY1180" fmla="*/ 574718 h 2997201"/>
              <a:gd name="connsiteX1181" fmla="*/ 1463212 w 1695450"/>
              <a:gd name="connsiteY1181" fmla="*/ 579116 h 2997201"/>
              <a:gd name="connsiteX1182" fmla="*/ 1467076 w 1695450"/>
              <a:gd name="connsiteY1182" fmla="*/ 585589 h 2997201"/>
              <a:gd name="connsiteX1183" fmla="*/ 1468483 w 1695450"/>
              <a:gd name="connsiteY1183" fmla="*/ 593468 h 2997201"/>
              <a:gd name="connsiteX1184" fmla="*/ 1466296 w 1695450"/>
              <a:gd name="connsiteY1184" fmla="*/ 603213 h 2997201"/>
              <a:gd name="connsiteX1185" fmla="*/ 1460281 w 1695450"/>
              <a:gd name="connsiteY1185" fmla="*/ 610574 h 2997201"/>
              <a:gd name="connsiteX1186" fmla="*/ 1463520 w 1695450"/>
              <a:gd name="connsiteY1186" fmla="*/ 611061 h 2997201"/>
              <a:gd name="connsiteX1187" fmla="*/ 1467894 w 1695450"/>
              <a:gd name="connsiteY1187" fmla="*/ 611666 h 2997201"/>
              <a:gd name="connsiteX1188" fmla="*/ 1472136 w 1695450"/>
              <a:gd name="connsiteY1188" fmla="*/ 612363 h 2997201"/>
              <a:gd name="connsiteX1189" fmla="*/ 1474991 w 1695450"/>
              <a:gd name="connsiteY1189" fmla="*/ 612999 h 2997201"/>
              <a:gd name="connsiteX1190" fmla="*/ 1477959 w 1695450"/>
              <a:gd name="connsiteY1190" fmla="*/ 614999 h 2997201"/>
              <a:gd name="connsiteX1191" fmla="*/ 1480710 w 1695450"/>
              <a:gd name="connsiteY1191" fmla="*/ 618519 h 2997201"/>
              <a:gd name="connsiteX1192" fmla="*/ 1482738 w 1695450"/>
              <a:gd name="connsiteY1192" fmla="*/ 622668 h 2997201"/>
              <a:gd name="connsiteX1193" fmla="*/ 1483519 w 1695450"/>
              <a:gd name="connsiteY1193" fmla="*/ 626567 h 2997201"/>
              <a:gd name="connsiteX1194" fmla="*/ 1483519 w 1695450"/>
              <a:gd name="connsiteY1194" fmla="*/ 644986 h 2997201"/>
              <a:gd name="connsiteX1195" fmla="*/ 1482580 w 1695450"/>
              <a:gd name="connsiteY1195" fmla="*/ 645652 h 2997201"/>
              <a:gd name="connsiteX1196" fmla="*/ 1481445 w 1695450"/>
              <a:gd name="connsiteY1196" fmla="*/ 646589 h 2997201"/>
              <a:gd name="connsiteX1197" fmla="*/ 1480286 w 1695450"/>
              <a:gd name="connsiteY1197" fmla="*/ 647373 h 2997201"/>
              <a:gd name="connsiteX1198" fmla="*/ 1479365 w 1695450"/>
              <a:gd name="connsiteY1198" fmla="*/ 647701 h 2997201"/>
              <a:gd name="connsiteX1199" fmla="*/ 1421759 w 1695450"/>
              <a:gd name="connsiteY1199" fmla="*/ 647701 h 2997201"/>
              <a:gd name="connsiteX1200" fmla="*/ 1419526 w 1695450"/>
              <a:gd name="connsiteY1200" fmla="*/ 646675 h 2997201"/>
              <a:gd name="connsiteX1201" fmla="*/ 1417638 w 1695450"/>
              <a:gd name="connsiteY1201" fmla="*/ 644986 h 2997201"/>
              <a:gd name="connsiteX1202" fmla="*/ 1417638 w 1695450"/>
              <a:gd name="connsiteY1202" fmla="*/ 626567 h 2997201"/>
              <a:gd name="connsiteX1203" fmla="*/ 1418410 w 1695450"/>
              <a:gd name="connsiteY1203" fmla="*/ 622668 h 2997201"/>
              <a:gd name="connsiteX1204" fmla="*/ 1420432 w 1695450"/>
              <a:gd name="connsiteY1204" fmla="*/ 618571 h 2997201"/>
              <a:gd name="connsiteX1205" fmla="*/ 1423180 w 1695450"/>
              <a:gd name="connsiteY1205" fmla="*/ 615040 h 2997201"/>
              <a:gd name="connsiteX1206" fmla="*/ 1426166 w 1695450"/>
              <a:gd name="connsiteY1206" fmla="*/ 612992 h 2997201"/>
              <a:gd name="connsiteX1207" fmla="*/ 1428933 w 1695450"/>
              <a:gd name="connsiteY1207" fmla="*/ 612353 h 2997201"/>
              <a:gd name="connsiteX1208" fmla="*/ 1433245 w 1695450"/>
              <a:gd name="connsiteY1208" fmla="*/ 611659 h 2997201"/>
              <a:gd name="connsiteX1209" fmla="*/ 1437637 w 1695450"/>
              <a:gd name="connsiteY1209" fmla="*/ 611051 h 2997201"/>
              <a:gd name="connsiteX1210" fmla="*/ 1440870 w 1695450"/>
              <a:gd name="connsiteY1210" fmla="*/ 610564 h 2997201"/>
              <a:gd name="connsiteX1211" fmla="*/ 1434801 w 1695450"/>
              <a:gd name="connsiteY1211" fmla="*/ 603265 h 2997201"/>
              <a:gd name="connsiteX1212" fmla="*/ 1432596 w 1695450"/>
              <a:gd name="connsiteY1212" fmla="*/ 593468 h 2997201"/>
              <a:gd name="connsiteX1213" fmla="*/ 1434017 w 1695450"/>
              <a:gd name="connsiteY1213" fmla="*/ 585589 h 2997201"/>
              <a:gd name="connsiteX1214" fmla="*/ 1437866 w 1695450"/>
              <a:gd name="connsiteY1214" fmla="*/ 579116 h 2997201"/>
              <a:gd name="connsiteX1215" fmla="*/ 1443539 w 1695450"/>
              <a:gd name="connsiteY1215" fmla="*/ 574718 h 2997201"/>
              <a:gd name="connsiteX1216" fmla="*/ 1450496 w 1695450"/>
              <a:gd name="connsiteY1216" fmla="*/ 573088 h 2997201"/>
              <a:gd name="connsiteX1217" fmla="*/ 1346597 w 1695450"/>
              <a:gd name="connsiteY1217" fmla="*/ 555625 h 2997201"/>
              <a:gd name="connsiteX1218" fmla="*/ 1391444 w 1695450"/>
              <a:gd name="connsiteY1218" fmla="*/ 600075 h 2997201"/>
              <a:gd name="connsiteX1219" fmla="*/ 1346597 w 1695450"/>
              <a:gd name="connsiteY1219" fmla="*/ 644525 h 2997201"/>
              <a:gd name="connsiteX1220" fmla="*/ 1301750 w 1695450"/>
              <a:gd name="connsiteY1220" fmla="*/ 600075 h 2997201"/>
              <a:gd name="connsiteX1221" fmla="*/ 297533 w 1695450"/>
              <a:gd name="connsiteY1221" fmla="*/ 549275 h 2997201"/>
              <a:gd name="connsiteX1222" fmla="*/ 307964 w 1695450"/>
              <a:gd name="connsiteY1222" fmla="*/ 551634 h 2997201"/>
              <a:gd name="connsiteX1223" fmla="*/ 316530 w 1695450"/>
              <a:gd name="connsiteY1223" fmla="*/ 557996 h 2997201"/>
              <a:gd name="connsiteX1224" fmla="*/ 322304 w 1695450"/>
              <a:gd name="connsiteY1224" fmla="*/ 567361 h 2997201"/>
              <a:gd name="connsiteX1225" fmla="*/ 324404 w 1695450"/>
              <a:gd name="connsiteY1225" fmla="*/ 578761 h 2997201"/>
              <a:gd name="connsiteX1226" fmla="*/ 321137 w 1695450"/>
              <a:gd name="connsiteY1226" fmla="*/ 592860 h 2997201"/>
              <a:gd name="connsiteX1227" fmla="*/ 312151 w 1695450"/>
              <a:gd name="connsiteY1227" fmla="*/ 603510 h 2997201"/>
              <a:gd name="connsiteX1228" fmla="*/ 316991 w 1695450"/>
              <a:gd name="connsiteY1228" fmla="*/ 604214 h 2997201"/>
              <a:gd name="connsiteX1229" fmla="*/ 323525 w 1695450"/>
              <a:gd name="connsiteY1229" fmla="*/ 605089 h 2997201"/>
              <a:gd name="connsiteX1230" fmla="*/ 329863 w 1695450"/>
              <a:gd name="connsiteY1230" fmla="*/ 606099 h 2997201"/>
              <a:gd name="connsiteX1231" fmla="*/ 334128 w 1695450"/>
              <a:gd name="connsiteY1231" fmla="*/ 607018 h 2997201"/>
              <a:gd name="connsiteX1232" fmla="*/ 338562 w 1695450"/>
              <a:gd name="connsiteY1232" fmla="*/ 609912 h 2997201"/>
              <a:gd name="connsiteX1233" fmla="*/ 342672 w 1695450"/>
              <a:gd name="connsiteY1233" fmla="*/ 615004 h 2997201"/>
              <a:gd name="connsiteX1234" fmla="*/ 345702 w 1695450"/>
              <a:gd name="connsiteY1234" fmla="*/ 621007 h 2997201"/>
              <a:gd name="connsiteX1235" fmla="*/ 346869 w 1695450"/>
              <a:gd name="connsiteY1235" fmla="*/ 626649 h 2997201"/>
              <a:gd name="connsiteX1236" fmla="*/ 346869 w 1695450"/>
              <a:gd name="connsiteY1236" fmla="*/ 653297 h 2997201"/>
              <a:gd name="connsiteX1237" fmla="*/ 345465 w 1695450"/>
              <a:gd name="connsiteY1237" fmla="*/ 654261 h 2997201"/>
              <a:gd name="connsiteX1238" fmla="*/ 343770 w 1695450"/>
              <a:gd name="connsiteY1238" fmla="*/ 655616 h 2997201"/>
              <a:gd name="connsiteX1239" fmla="*/ 342039 w 1695450"/>
              <a:gd name="connsiteY1239" fmla="*/ 656750 h 2997201"/>
              <a:gd name="connsiteX1240" fmla="*/ 340663 w 1695450"/>
              <a:gd name="connsiteY1240" fmla="*/ 657225 h 2997201"/>
              <a:gd name="connsiteX1241" fmla="*/ 254600 w 1695450"/>
              <a:gd name="connsiteY1241" fmla="*/ 657225 h 2997201"/>
              <a:gd name="connsiteX1242" fmla="*/ 251264 w 1695450"/>
              <a:gd name="connsiteY1242" fmla="*/ 655741 h 2997201"/>
              <a:gd name="connsiteX1243" fmla="*/ 248444 w 1695450"/>
              <a:gd name="connsiteY1243" fmla="*/ 653297 h 2997201"/>
              <a:gd name="connsiteX1244" fmla="*/ 248444 w 1695450"/>
              <a:gd name="connsiteY1244" fmla="*/ 626649 h 2997201"/>
              <a:gd name="connsiteX1245" fmla="*/ 249597 w 1695450"/>
              <a:gd name="connsiteY1245" fmla="*/ 621007 h 2997201"/>
              <a:gd name="connsiteX1246" fmla="*/ 252618 w 1695450"/>
              <a:gd name="connsiteY1246" fmla="*/ 615079 h 2997201"/>
              <a:gd name="connsiteX1247" fmla="*/ 256723 w 1695450"/>
              <a:gd name="connsiteY1247" fmla="*/ 609972 h 2997201"/>
              <a:gd name="connsiteX1248" fmla="*/ 261184 w 1695450"/>
              <a:gd name="connsiteY1248" fmla="*/ 607008 h 2997201"/>
              <a:gd name="connsiteX1249" fmla="*/ 265317 w 1695450"/>
              <a:gd name="connsiteY1249" fmla="*/ 606084 h 2997201"/>
              <a:gd name="connsiteX1250" fmla="*/ 271761 w 1695450"/>
              <a:gd name="connsiteY1250" fmla="*/ 605079 h 2997201"/>
              <a:gd name="connsiteX1251" fmla="*/ 278322 w 1695450"/>
              <a:gd name="connsiteY1251" fmla="*/ 604199 h 2997201"/>
              <a:gd name="connsiteX1252" fmla="*/ 283152 w 1695450"/>
              <a:gd name="connsiteY1252" fmla="*/ 603495 h 2997201"/>
              <a:gd name="connsiteX1253" fmla="*/ 274084 w 1695450"/>
              <a:gd name="connsiteY1253" fmla="*/ 592935 h 2997201"/>
              <a:gd name="connsiteX1254" fmla="*/ 270790 w 1695450"/>
              <a:gd name="connsiteY1254" fmla="*/ 578761 h 2997201"/>
              <a:gd name="connsiteX1255" fmla="*/ 272913 w 1695450"/>
              <a:gd name="connsiteY1255" fmla="*/ 567361 h 2997201"/>
              <a:gd name="connsiteX1256" fmla="*/ 278664 w 1695450"/>
              <a:gd name="connsiteY1256" fmla="*/ 557996 h 2997201"/>
              <a:gd name="connsiteX1257" fmla="*/ 287139 w 1695450"/>
              <a:gd name="connsiteY1257" fmla="*/ 551634 h 2997201"/>
              <a:gd name="connsiteX1258" fmla="*/ 297533 w 1695450"/>
              <a:gd name="connsiteY1258" fmla="*/ 549275 h 2997201"/>
              <a:gd name="connsiteX1259" fmla="*/ 388541 w 1695450"/>
              <a:gd name="connsiteY1259" fmla="*/ 517525 h 2997201"/>
              <a:gd name="connsiteX1260" fmla="*/ 433388 w 1695450"/>
              <a:gd name="connsiteY1260" fmla="*/ 562372 h 2997201"/>
              <a:gd name="connsiteX1261" fmla="*/ 388541 w 1695450"/>
              <a:gd name="connsiteY1261" fmla="*/ 607219 h 2997201"/>
              <a:gd name="connsiteX1262" fmla="*/ 343694 w 1695450"/>
              <a:gd name="connsiteY1262" fmla="*/ 562372 h 2997201"/>
              <a:gd name="connsiteX1263" fmla="*/ 173352 w 1695450"/>
              <a:gd name="connsiteY1263" fmla="*/ 511969 h 2997201"/>
              <a:gd name="connsiteX1264" fmla="*/ 180334 w 1695450"/>
              <a:gd name="connsiteY1264" fmla="*/ 513599 h 2997201"/>
              <a:gd name="connsiteX1265" fmla="*/ 186068 w 1695450"/>
              <a:gd name="connsiteY1265" fmla="*/ 517997 h 2997201"/>
              <a:gd name="connsiteX1266" fmla="*/ 189932 w 1695450"/>
              <a:gd name="connsiteY1266" fmla="*/ 524470 h 2997201"/>
              <a:gd name="connsiteX1267" fmla="*/ 191338 w 1695450"/>
              <a:gd name="connsiteY1267" fmla="*/ 532349 h 2997201"/>
              <a:gd name="connsiteX1268" fmla="*/ 189151 w 1695450"/>
              <a:gd name="connsiteY1268" fmla="*/ 542094 h 2997201"/>
              <a:gd name="connsiteX1269" fmla="*/ 183137 w 1695450"/>
              <a:gd name="connsiteY1269" fmla="*/ 549455 h 2997201"/>
              <a:gd name="connsiteX1270" fmla="*/ 186376 w 1695450"/>
              <a:gd name="connsiteY1270" fmla="*/ 549942 h 2997201"/>
              <a:gd name="connsiteX1271" fmla="*/ 190749 w 1695450"/>
              <a:gd name="connsiteY1271" fmla="*/ 550547 h 2997201"/>
              <a:gd name="connsiteX1272" fmla="*/ 194992 w 1695450"/>
              <a:gd name="connsiteY1272" fmla="*/ 551244 h 2997201"/>
              <a:gd name="connsiteX1273" fmla="*/ 197847 w 1695450"/>
              <a:gd name="connsiteY1273" fmla="*/ 551880 h 2997201"/>
              <a:gd name="connsiteX1274" fmla="*/ 200815 w 1695450"/>
              <a:gd name="connsiteY1274" fmla="*/ 553880 h 2997201"/>
              <a:gd name="connsiteX1275" fmla="*/ 203566 w 1695450"/>
              <a:gd name="connsiteY1275" fmla="*/ 557400 h 2997201"/>
              <a:gd name="connsiteX1276" fmla="*/ 205594 w 1695450"/>
              <a:gd name="connsiteY1276" fmla="*/ 561549 h 2997201"/>
              <a:gd name="connsiteX1277" fmla="*/ 206375 w 1695450"/>
              <a:gd name="connsiteY1277" fmla="*/ 565448 h 2997201"/>
              <a:gd name="connsiteX1278" fmla="*/ 206375 w 1695450"/>
              <a:gd name="connsiteY1278" fmla="*/ 583867 h 2997201"/>
              <a:gd name="connsiteX1279" fmla="*/ 205435 w 1695450"/>
              <a:gd name="connsiteY1279" fmla="*/ 584533 h 2997201"/>
              <a:gd name="connsiteX1280" fmla="*/ 204301 w 1695450"/>
              <a:gd name="connsiteY1280" fmla="*/ 585470 h 2997201"/>
              <a:gd name="connsiteX1281" fmla="*/ 203142 w 1695450"/>
              <a:gd name="connsiteY1281" fmla="*/ 586254 h 2997201"/>
              <a:gd name="connsiteX1282" fmla="*/ 202221 w 1695450"/>
              <a:gd name="connsiteY1282" fmla="*/ 586582 h 2997201"/>
              <a:gd name="connsiteX1283" fmla="*/ 144614 w 1695450"/>
              <a:gd name="connsiteY1283" fmla="*/ 586582 h 2997201"/>
              <a:gd name="connsiteX1284" fmla="*/ 142382 w 1695450"/>
              <a:gd name="connsiteY1284" fmla="*/ 585556 h 2997201"/>
              <a:gd name="connsiteX1285" fmla="*/ 140494 w 1695450"/>
              <a:gd name="connsiteY1285" fmla="*/ 583867 h 2997201"/>
              <a:gd name="connsiteX1286" fmla="*/ 140494 w 1695450"/>
              <a:gd name="connsiteY1286" fmla="*/ 565448 h 2997201"/>
              <a:gd name="connsiteX1287" fmla="*/ 141266 w 1695450"/>
              <a:gd name="connsiteY1287" fmla="*/ 561549 h 2997201"/>
              <a:gd name="connsiteX1288" fmla="*/ 143288 w 1695450"/>
              <a:gd name="connsiteY1288" fmla="*/ 557452 h 2997201"/>
              <a:gd name="connsiteX1289" fmla="*/ 146036 w 1695450"/>
              <a:gd name="connsiteY1289" fmla="*/ 553921 h 2997201"/>
              <a:gd name="connsiteX1290" fmla="*/ 149022 w 1695450"/>
              <a:gd name="connsiteY1290" fmla="*/ 551873 h 2997201"/>
              <a:gd name="connsiteX1291" fmla="*/ 151788 w 1695450"/>
              <a:gd name="connsiteY1291" fmla="*/ 551234 h 2997201"/>
              <a:gd name="connsiteX1292" fmla="*/ 156101 w 1695450"/>
              <a:gd name="connsiteY1292" fmla="*/ 550540 h 2997201"/>
              <a:gd name="connsiteX1293" fmla="*/ 160493 w 1695450"/>
              <a:gd name="connsiteY1293" fmla="*/ 549932 h 2997201"/>
              <a:gd name="connsiteX1294" fmla="*/ 163726 w 1695450"/>
              <a:gd name="connsiteY1294" fmla="*/ 549445 h 2997201"/>
              <a:gd name="connsiteX1295" fmla="*/ 157656 w 1695450"/>
              <a:gd name="connsiteY1295" fmla="*/ 542146 h 2997201"/>
              <a:gd name="connsiteX1296" fmla="*/ 155451 w 1695450"/>
              <a:gd name="connsiteY1296" fmla="*/ 532349 h 2997201"/>
              <a:gd name="connsiteX1297" fmla="*/ 156873 w 1695450"/>
              <a:gd name="connsiteY1297" fmla="*/ 524470 h 2997201"/>
              <a:gd name="connsiteX1298" fmla="*/ 160722 w 1695450"/>
              <a:gd name="connsiteY1298" fmla="*/ 517997 h 2997201"/>
              <a:gd name="connsiteX1299" fmla="*/ 166395 w 1695450"/>
              <a:gd name="connsiteY1299" fmla="*/ 513599 h 2997201"/>
              <a:gd name="connsiteX1300" fmla="*/ 173352 w 1695450"/>
              <a:gd name="connsiteY1300" fmla="*/ 511969 h 2997201"/>
              <a:gd name="connsiteX1301" fmla="*/ 1088231 w 1695450"/>
              <a:gd name="connsiteY1301" fmla="*/ 499269 h 2997201"/>
              <a:gd name="connsiteX1302" fmla="*/ 1161256 w 1695450"/>
              <a:gd name="connsiteY1302" fmla="*/ 571897 h 2997201"/>
              <a:gd name="connsiteX1303" fmla="*/ 1088231 w 1695450"/>
              <a:gd name="connsiteY1303" fmla="*/ 644525 h 2997201"/>
              <a:gd name="connsiteX1304" fmla="*/ 1015206 w 1695450"/>
              <a:gd name="connsiteY1304" fmla="*/ 571897 h 2997201"/>
              <a:gd name="connsiteX1305" fmla="*/ 1200944 w 1695450"/>
              <a:gd name="connsiteY1305" fmla="*/ 465931 h 2997201"/>
              <a:gd name="connsiteX1306" fmla="*/ 1245394 w 1695450"/>
              <a:gd name="connsiteY1306" fmla="*/ 510778 h 2997201"/>
              <a:gd name="connsiteX1307" fmla="*/ 1200944 w 1695450"/>
              <a:gd name="connsiteY1307" fmla="*/ 555625 h 2997201"/>
              <a:gd name="connsiteX1308" fmla="*/ 1156494 w 1695450"/>
              <a:gd name="connsiteY1308" fmla="*/ 510778 h 2997201"/>
              <a:gd name="connsiteX1309" fmla="*/ 518195 w 1695450"/>
              <a:gd name="connsiteY1309" fmla="*/ 460375 h 2997201"/>
              <a:gd name="connsiteX1310" fmla="*/ 528626 w 1695450"/>
              <a:gd name="connsiteY1310" fmla="*/ 462734 h 2997201"/>
              <a:gd name="connsiteX1311" fmla="*/ 537192 w 1695450"/>
              <a:gd name="connsiteY1311" fmla="*/ 469096 h 2997201"/>
              <a:gd name="connsiteX1312" fmla="*/ 542966 w 1695450"/>
              <a:gd name="connsiteY1312" fmla="*/ 478461 h 2997201"/>
              <a:gd name="connsiteX1313" fmla="*/ 545066 w 1695450"/>
              <a:gd name="connsiteY1313" fmla="*/ 489861 h 2997201"/>
              <a:gd name="connsiteX1314" fmla="*/ 541799 w 1695450"/>
              <a:gd name="connsiteY1314" fmla="*/ 503960 h 2997201"/>
              <a:gd name="connsiteX1315" fmla="*/ 532813 w 1695450"/>
              <a:gd name="connsiteY1315" fmla="*/ 514610 h 2997201"/>
              <a:gd name="connsiteX1316" fmla="*/ 537653 w 1695450"/>
              <a:gd name="connsiteY1316" fmla="*/ 515314 h 2997201"/>
              <a:gd name="connsiteX1317" fmla="*/ 544187 w 1695450"/>
              <a:gd name="connsiteY1317" fmla="*/ 516189 h 2997201"/>
              <a:gd name="connsiteX1318" fmla="*/ 550525 w 1695450"/>
              <a:gd name="connsiteY1318" fmla="*/ 517199 h 2997201"/>
              <a:gd name="connsiteX1319" fmla="*/ 554790 w 1695450"/>
              <a:gd name="connsiteY1319" fmla="*/ 518118 h 2997201"/>
              <a:gd name="connsiteX1320" fmla="*/ 559224 w 1695450"/>
              <a:gd name="connsiteY1320" fmla="*/ 521012 h 2997201"/>
              <a:gd name="connsiteX1321" fmla="*/ 563334 w 1695450"/>
              <a:gd name="connsiteY1321" fmla="*/ 526104 h 2997201"/>
              <a:gd name="connsiteX1322" fmla="*/ 566364 w 1695450"/>
              <a:gd name="connsiteY1322" fmla="*/ 532107 h 2997201"/>
              <a:gd name="connsiteX1323" fmla="*/ 567531 w 1695450"/>
              <a:gd name="connsiteY1323" fmla="*/ 537749 h 2997201"/>
              <a:gd name="connsiteX1324" fmla="*/ 567531 w 1695450"/>
              <a:gd name="connsiteY1324" fmla="*/ 564397 h 2997201"/>
              <a:gd name="connsiteX1325" fmla="*/ 566127 w 1695450"/>
              <a:gd name="connsiteY1325" fmla="*/ 565361 h 2997201"/>
              <a:gd name="connsiteX1326" fmla="*/ 564432 w 1695450"/>
              <a:gd name="connsiteY1326" fmla="*/ 566716 h 2997201"/>
              <a:gd name="connsiteX1327" fmla="*/ 562701 w 1695450"/>
              <a:gd name="connsiteY1327" fmla="*/ 567850 h 2997201"/>
              <a:gd name="connsiteX1328" fmla="*/ 561325 w 1695450"/>
              <a:gd name="connsiteY1328" fmla="*/ 568325 h 2997201"/>
              <a:gd name="connsiteX1329" fmla="*/ 475262 w 1695450"/>
              <a:gd name="connsiteY1329" fmla="*/ 568325 h 2997201"/>
              <a:gd name="connsiteX1330" fmla="*/ 471926 w 1695450"/>
              <a:gd name="connsiteY1330" fmla="*/ 566841 h 2997201"/>
              <a:gd name="connsiteX1331" fmla="*/ 469106 w 1695450"/>
              <a:gd name="connsiteY1331" fmla="*/ 564397 h 2997201"/>
              <a:gd name="connsiteX1332" fmla="*/ 469106 w 1695450"/>
              <a:gd name="connsiteY1332" fmla="*/ 537749 h 2997201"/>
              <a:gd name="connsiteX1333" fmla="*/ 470259 w 1695450"/>
              <a:gd name="connsiteY1333" fmla="*/ 532107 h 2997201"/>
              <a:gd name="connsiteX1334" fmla="*/ 473280 w 1695450"/>
              <a:gd name="connsiteY1334" fmla="*/ 526179 h 2997201"/>
              <a:gd name="connsiteX1335" fmla="*/ 477385 w 1695450"/>
              <a:gd name="connsiteY1335" fmla="*/ 521072 h 2997201"/>
              <a:gd name="connsiteX1336" fmla="*/ 481846 w 1695450"/>
              <a:gd name="connsiteY1336" fmla="*/ 518108 h 2997201"/>
              <a:gd name="connsiteX1337" fmla="*/ 485979 w 1695450"/>
              <a:gd name="connsiteY1337" fmla="*/ 517184 h 2997201"/>
              <a:gd name="connsiteX1338" fmla="*/ 492423 w 1695450"/>
              <a:gd name="connsiteY1338" fmla="*/ 516179 h 2997201"/>
              <a:gd name="connsiteX1339" fmla="*/ 498984 w 1695450"/>
              <a:gd name="connsiteY1339" fmla="*/ 515299 h 2997201"/>
              <a:gd name="connsiteX1340" fmla="*/ 503814 w 1695450"/>
              <a:gd name="connsiteY1340" fmla="*/ 514595 h 2997201"/>
              <a:gd name="connsiteX1341" fmla="*/ 494746 w 1695450"/>
              <a:gd name="connsiteY1341" fmla="*/ 504035 h 2997201"/>
              <a:gd name="connsiteX1342" fmla="*/ 491452 w 1695450"/>
              <a:gd name="connsiteY1342" fmla="*/ 489861 h 2997201"/>
              <a:gd name="connsiteX1343" fmla="*/ 493575 w 1695450"/>
              <a:gd name="connsiteY1343" fmla="*/ 478461 h 2997201"/>
              <a:gd name="connsiteX1344" fmla="*/ 499326 w 1695450"/>
              <a:gd name="connsiteY1344" fmla="*/ 469096 h 2997201"/>
              <a:gd name="connsiteX1345" fmla="*/ 507801 w 1695450"/>
              <a:gd name="connsiteY1345" fmla="*/ 462734 h 2997201"/>
              <a:gd name="connsiteX1346" fmla="*/ 518195 w 1695450"/>
              <a:gd name="connsiteY1346" fmla="*/ 460375 h 2997201"/>
              <a:gd name="connsiteX1347" fmla="*/ 1445419 w 1695450"/>
              <a:gd name="connsiteY1347" fmla="*/ 456406 h 2997201"/>
              <a:gd name="connsiteX1348" fmla="*/ 1489869 w 1695450"/>
              <a:gd name="connsiteY1348" fmla="*/ 501253 h 2997201"/>
              <a:gd name="connsiteX1349" fmla="*/ 1445419 w 1695450"/>
              <a:gd name="connsiteY1349" fmla="*/ 546100 h 2997201"/>
              <a:gd name="connsiteX1350" fmla="*/ 1400969 w 1695450"/>
              <a:gd name="connsiteY1350" fmla="*/ 501253 h 2997201"/>
              <a:gd name="connsiteX1351" fmla="*/ 961628 w 1695450"/>
              <a:gd name="connsiteY1351" fmla="*/ 447675 h 2997201"/>
              <a:gd name="connsiteX1352" fmla="*/ 1006475 w 1695450"/>
              <a:gd name="connsiteY1352" fmla="*/ 492125 h 2997201"/>
              <a:gd name="connsiteX1353" fmla="*/ 961628 w 1695450"/>
              <a:gd name="connsiteY1353" fmla="*/ 536575 h 2997201"/>
              <a:gd name="connsiteX1354" fmla="*/ 916781 w 1695450"/>
              <a:gd name="connsiteY1354" fmla="*/ 492125 h 2997201"/>
              <a:gd name="connsiteX1355" fmla="*/ 1321471 w 1695450"/>
              <a:gd name="connsiteY1355" fmla="*/ 431800 h 2997201"/>
              <a:gd name="connsiteX1356" fmla="*/ 1331901 w 1695450"/>
              <a:gd name="connsiteY1356" fmla="*/ 434159 h 2997201"/>
              <a:gd name="connsiteX1357" fmla="*/ 1340468 w 1695450"/>
              <a:gd name="connsiteY1357" fmla="*/ 440521 h 2997201"/>
              <a:gd name="connsiteX1358" fmla="*/ 1346241 w 1695450"/>
              <a:gd name="connsiteY1358" fmla="*/ 449886 h 2997201"/>
              <a:gd name="connsiteX1359" fmla="*/ 1348342 w 1695450"/>
              <a:gd name="connsiteY1359" fmla="*/ 461286 h 2997201"/>
              <a:gd name="connsiteX1360" fmla="*/ 1345074 w 1695450"/>
              <a:gd name="connsiteY1360" fmla="*/ 475385 h 2997201"/>
              <a:gd name="connsiteX1361" fmla="*/ 1336089 w 1695450"/>
              <a:gd name="connsiteY1361" fmla="*/ 486035 h 2997201"/>
              <a:gd name="connsiteX1362" fmla="*/ 1340928 w 1695450"/>
              <a:gd name="connsiteY1362" fmla="*/ 486739 h 2997201"/>
              <a:gd name="connsiteX1363" fmla="*/ 1347462 w 1695450"/>
              <a:gd name="connsiteY1363" fmla="*/ 487614 h 2997201"/>
              <a:gd name="connsiteX1364" fmla="*/ 1353801 w 1695450"/>
              <a:gd name="connsiteY1364" fmla="*/ 488624 h 2997201"/>
              <a:gd name="connsiteX1365" fmla="*/ 1358066 w 1695450"/>
              <a:gd name="connsiteY1365" fmla="*/ 489543 h 2997201"/>
              <a:gd name="connsiteX1366" fmla="*/ 1362499 w 1695450"/>
              <a:gd name="connsiteY1366" fmla="*/ 492437 h 2997201"/>
              <a:gd name="connsiteX1367" fmla="*/ 1366610 w 1695450"/>
              <a:gd name="connsiteY1367" fmla="*/ 497529 h 2997201"/>
              <a:gd name="connsiteX1368" fmla="*/ 1369640 w 1695450"/>
              <a:gd name="connsiteY1368" fmla="*/ 503532 h 2997201"/>
              <a:gd name="connsiteX1369" fmla="*/ 1370806 w 1695450"/>
              <a:gd name="connsiteY1369" fmla="*/ 509174 h 2997201"/>
              <a:gd name="connsiteX1370" fmla="*/ 1370806 w 1695450"/>
              <a:gd name="connsiteY1370" fmla="*/ 535822 h 2997201"/>
              <a:gd name="connsiteX1371" fmla="*/ 1369403 w 1695450"/>
              <a:gd name="connsiteY1371" fmla="*/ 536786 h 2997201"/>
              <a:gd name="connsiteX1372" fmla="*/ 1367708 w 1695450"/>
              <a:gd name="connsiteY1372" fmla="*/ 538141 h 2997201"/>
              <a:gd name="connsiteX1373" fmla="*/ 1365976 w 1695450"/>
              <a:gd name="connsiteY1373" fmla="*/ 539275 h 2997201"/>
              <a:gd name="connsiteX1374" fmla="*/ 1364600 w 1695450"/>
              <a:gd name="connsiteY1374" fmla="*/ 539750 h 2997201"/>
              <a:gd name="connsiteX1375" fmla="*/ 1278537 w 1695450"/>
              <a:gd name="connsiteY1375" fmla="*/ 539750 h 2997201"/>
              <a:gd name="connsiteX1376" fmla="*/ 1275202 w 1695450"/>
              <a:gd name="connsiteY1376" fmla="*/ 538266 h 2997201"/>
              <a:gd name="connsiteX1377" fmla="*/ 1272381 w 1695450"/>
              <a:gd name="connsiteY1377" fmla="*/ 535822 h 2997201"/>
              <a:gd name="connsiteX1378" fmla="*/ 1272381 w 1695450"/>
              <a:gd name="connsiteY1378" fmla="*/ 509174 h 2997201"/>
              <a:gd name="connsiteX1379" fmla="*/ 1273534 w 1695450"/>
              <a:gd name="connsiteY1379" fmla="*/ 503532 h 2997201"/>
              <a:gd name="connsiteX1380" fmla="*/ 1276555 w 1695450"/>
              <a:gd name="connsiteY1380" fmla="*/ 497604 h 2997201"/>
              <a:gd name="connsiteX1381" fmla="*/ 1280661 w 1695450"/>
              <a:gd name="connsiteY1381" fmla="*/ 492497 h 2997201"/>
              <a:gd name="connsiteX1382" fmla="*/ 1285122 w 1695450"/>
              <a:gd name="connsiteY1382" fmla="*/ 489533 h 2997201"/>
              <a:gd name="connsiteX1383" fmla="*/ 1289255 w 1695450"/>
              <a:gd name="connsiteY1383" fmla="*/ 488609 h 2997201"/>
              <a:gd name="connsiteX1384" fmla="*/ 1295698 w 1695450"/>
              <a:gd name="connsiteY1384" fmla="*/ 487604 h 2997201"/>
              <a:gd name="connsiteX1385" fmla="*/ 1302260 w 1695450"/>
              <a:gd name="connsiteY1385" fmla="*/ 486724 h 2997201"/>
              <a:gd name="connsiteX1386" fmla="*/ 1307090 w 1695450"/>
              <a:gd name="connsiteY1386" fmla="*/ 486020 h 2997201"/>
              <a:gd name="connsiteX1387" fmla="*/ 1298022 w 1695450"/>
              <a:gd name="connsiteY1387" fmla="*/ 475460 h 2997201"/>
              <a:gd name="connsiteX1388" fmla="*/ 1294727 w 1695450"/>
              <a:gd name="connsiteY1388" fmla="*/ 461286 h 2997201"/>
              <a:gd name="connsiteX1389" fmla="*/ 1296851 w 1695450"/>
              <a:gd name="connsiteY1389" fmla="*/ 449886 h 2997201"/>
              <a:gd name="connsiteX1390" fmla="*/ 1302601 w 1695450"/>
              <a:gd name="connsiteY1390" fmla="*/ 440521 h 2997201"/>
              <a:gd name="connsiteX1391" fmla="*/ 1311077 w 1695450"/>
              <a:gd name="connsiteY1391" fmla="*/ 434159 h 2997201"/>
              <a:gd name="connsiteX1392" fmla="*/ 1321471 w 1695450"/>
              <a:gd name="connsiteY1392" fmla="*/ 431800 h 2997201"/>
              <a:gd name="connsiteX1393" fmla="*/ 403539 w 1695450"/>
              <a:gd name="connsiteY1393" fmla="*/ 422275 h 2997201"/>
              <a:gd name="connsiteX1394" fmla="*/ 410521 w 1695450"/>
              <a:gd name="connsiteY1394" fmla="*/ 423923 h 2997201"/>
              <a:gd name="connsiteX1395" fmla="*/ 416255 w 1695450"/>
              <a:gd name="connsiteY1395" fmla="*/ 428367 h 2997201"/>
              <a:gd name="connsiteX1396" fmla="*/ 420119 w 1695450"/>
              <a:gd name="connsiteY1396" fmla="*/ 434909 h 2997201"/>
              <a:gd name="connsiteX1397" fmla="*/ 421525 w 1695450"/>
              <a:gd name="connsiteY1397" fmla="*/ 442872 h 2997201"/>
              <a:gd name="connsiteX1398" fmla="*/ 419338 w 1695450"/>
              <a:gd name="connsiteY1398" fmla="*/ 452720 h 2997201"/>
              <a:gd name="connsiteX1399" fmla="*/ 413324 w 1695450"/>
              <a:gd name="connsiteY1399" fmla="*/ 460159 h 2997201"/>
              <a:gd name="connsiteX1400" fmla="*/ 416563 w 1695450"/>
              <a:gd name="connsiteY1400" fmla="*/ 460652 h 2997201"/>
              <a:gd name="connsiteX1401" fmla="*/ 420936 w 1695450"/>
              <a:gd name="connsiteY1401" fmla="*/ 461263 h 2997201"/>
              <a:gd name="connsiteX1402" fmla="*/ 425179 w 1695450"/>
              <a:gd name="connsiteY1402" fmla="*/ 461968 h 2997201"/>
              <a:gd name="connsiteX1403" fmla="*/ 428034 w 1695450"/>
              <a:gd name="connsiteY1403" fmla="*/ 462610 h 2997201"/>
              <a:gd name="connsiteX1404" fmla="*/ 431002 w 1695450"/>
              <a:gd name="connsiteY1404" fmla="*/ 464631 h 2997201"/>
              <a:gd name="connsiteX1405" fmla="*/ 433753 w 1695450"/>
              <a:gd name="connsiteY1405" fmla="*/ 468189 h 2997201"/>
              <a:gd name="connsiteX1406" fmla="*/ 435781 w 1695450"/>
              <a:gd name="connsiteY1406" fmla="*/ 472381 h 2997201"/>
              <a:gd name="connsiteX1407" fmla="*/ 436562 w 1695450"/>
              <a:gd name="connsiteY1407" fmla="*/ 476323 h 2997201"/>
              <a:gd name="connsiteX1408" fmla="*/ 436562 w 1695450"/>
              <a:gd name="connsiteY1408" fmla="*/ 494937 h 2997201"/>
              <a:gd name="connsiteX1409" fmla="*/ 435622 w 1695450"/>
              <a:gd name="connsiteY1409" fmla="*/ 495611 h 2997201"/>
              <a:gd name="connsiteX1410" fmla="*/ 434488 w 1695450"/>
              <a:gd name="connsiteY1410" fmla="*/ 496557 h 2997201"/>
              <a:gd name="connsiteX1411" fmla="*/ 433329 w 1695450"/>
              <a:gd name="connsiteY1411" fmla="*/ 497349 h 2997201"/>
              <a:gd name="connsiteX1412" fmla="*/ 432408 w 1695450"/>
              <a:gd name="connsiteY1412" fmla="*/ 497681 h 2997201"/>
              <a:gd name="connsiteX1413" fmla="*/ 374801 w 1695450"/>
              <a:gd name="connsiteY1413" fmla="*/ 497681 h 2997201"/>
              <a:gd name="connsiteX1414" fmla="*/ 372569 w 1695450"/>
              <a:gd name="connsiteY1414" fmla="*/ 496644 h 2997201"/>
              <a:gd name="connsiteX1415" fmla="*/ 370681 w 1695450"/>
              <a:gd name="connsiteY1415" fmla="*/ 494937 h 2997201"/>
              <a:gd name="connsiteX1416" fmla="*/ 370681 w 1695450"/>
              <a:gd name="connsiteY1416" fmla="*/ 476323 h 2997201"/>
              <a:gd name="connsiteX1417" fmla="*/ 371453 w 1695450"/>
              <a:gd name="connsiteY1417" fmla="*/ 472381 h 2997201"/>
              <a:gd name="connsiteX1418" fmla="*/ 373475 w 1695450"/>
              <a:gd name="connsiteY1418" fmla="*/ 468241 h 2997201"/>
              <a:gd name="connsiteX1419" fmla="*/ 376223 w 1695450"/>
              <a:gd name="connsiteY1419" fmla="*/ 464673 h 2997201"/>
              <a:gd name="connsiteX1420" fmla="*/ 379209 w 1695450"/>
              <a:gd name="connsiteY1420" fmla="*/ 462603 h 2997201"/>
              <a:gd name="connsiteX1421" fmla="*/ 381975 w 1695450"/>
              <a:gd name="connsiteY1421" fmla="*/ 461957 h 2997201"/>
              <a:gd name="connsiteX1422" fmla="*/ 386288 w 1695450"/>
              <a:gd name="connsiteY1422" fmla="*/ 461256 h 2997201"/>
              <a:gd name="connsiteX1423" fmla="*/ 390680 w 1695450"/>
              <a:gd name="connsiteY1423" fmla="*/ 460641 h 2997201"/>
              <a:gd name="connsiteX1424" fmla="*/ 393913 w 1695450"/>
              <a:gd name="connsiteY1424" fmla="*/ 460149 h 2997201"/>
              <a:gd name="connsiteX1425" fmla="*/ 387843 w 1695450"/>
              <a:gd name="connsiteY1425" fmla="*/ 452772 h 2997201"/>
              <a:gd name="connsiteX1426" fmla="*/ 385638 w 1695450"/>
              <a:gd name="connsiteY1426" fmla="*/ 442872 h 2997201"/>
              <a:gd name="connsiteX1427" fmla="*/ 387060 w 1695450"/>
              <a:gd name="connsiteY1427" fmla="*/ 434909 h 2997201"/>
              <a:gd name="connsiteX1428" fmla="*/ 390909 w 1695450"/>
              <a:gd name="connsiteY1428" fmla="*/ 428367 h 2997201"/>
              <a:gd name="connsiteX1429" fmla="*/ 396582 w 1695450"/>
              <a:gd name="connsiteY1429" fmla="*/ 423923 h 2997201"/>
              <a:gd name="connsiteX1430" fmla="*/ 403539 w 1695450"/>
              <a:gd name="connsiteY1430" fmla="*/ 422275 h 2997201"/>
              <a:gd name="connsiteX1431" fmla="*/ 618728 w 1695450"/>
              <a:gd name="connsiteY1431" fmla="*/ 414338 h 2997201"/>
              <a:gd name="connsiteX1432" fmla="*/ 663575 w 1695450"/>
              <a:gd name="connsiteY1432" fmla="*/ 459185 h 2997201"/>
              <a:gd name="connsiteX1433" fmla="*/ 618728 w 1695450"/>
              <a:gd name="connsiteY1433" fmla="*/ 504032 h 2997201"/>
              <a:gd name="connsiteX1434" fmla="*/ 573881 w 1695450"/>
              <a:gd name="connsiteY1434" fmla="*/ 459185 h 2997201"/>
              <a:gd name="connsiteX1435" fmla="*/ 1553369 w 1695450"/>
              <a:gd name="connsiteY1435" fmla="*/ 377031 h 2997201"/>
              <a:gd name="connsiteX1436" fmla="*/ 1626394 w 1695450"/>
              <a:gd name="connsiteY1436" fmla="*/ 449659 h 2997201"/>
              <a:gd name="connsiteX1437" fmla="*/ 1553369 w 1695450"/>
              <a:gd name="connsiteY1437" fmla="*/ 522287 h 2997201"/>
              <a:gd name="connsiteX1438" fmla="*/ 1480344 w 1695450"/>
              <a:gd name="connsiteY1438" fmla="*/ 449659 h 2997201"/>
              <a:gd name="connsiteX1439" fmla="*/ 772137 w 1695450"/>
              <a:gd name="connsiteY1439" fmla="*/ 370681 h 2997201"/>
              <a:gd name="connsiteX1440" fmla="*/ 787614 w 1695450"/>
              <a:gd name="connsiteY1440" fmla="*/ 374167 h 2997201"/>
              <a:gd name="connsiteX1441" fmla="*/ 800326 w 1695450"/>
              <a:gd name="connsiteY1441" fmla="*/ 383570 h 2997201"/>
              <a:gd name="connsiteX1442" fmla="*/ 808892 w 1695450"/>
              <a:gd name="connsiteY1442" fmla="*/ 397412 h 2997201"/>
              <a:gd name="connsiteX1443" fmla="*/ 812010 w 1695450"/>
              <a:gd name="connsiteY1443" fmla="*/ 414260 h 2997201"/>
              <a:gd name="connsiteX1444" fmla="*/ 807162 w 1695450"/>
              <a:gd name="connsiteY1444" fmla="*/ 435097 h 2997201"/>
              <a:gd name="connsiteX1445" fmla="*/ 793828 w 1695450"/>
              <a:gd name="connsiteY1445" fmla="*/ 450837 h 2997201"/>
              <a:gd name="connsiteX1446" fmla="*/ 801008 w 1695450"/>
              <a:gd name="connsiteY1446" fmla="*/ 451878 h 2997201"/>
              <a:gd name="connsiteX1447" fmla="*/ 810705 w 1695450"/>
              <a:gd name="connsiteY1447" fmla="*/ 453171 h 2997201"/>
              <a:gd name="connsiteX1448" fmla="*/ 820110 w 1695450"/>
              <a:gd name="connsiteY1448" fmla="*/ 454663 h 2997201"/>
              <a:gd name="connsiteX1449" fmla="*/ 826439 w 1695450"/>
              <a:gd name="connsiteY1449" fmla="*/ 456022 h 2997201"/>
              <a:gd name="connsiteX1450" fmla="*/ 833018 w 1695450"/>
              <a:gd name="connsiteY1450" fmla="*/ 460299 h 2997201"/>
              <a:gd name="connsiteX1451" fmla="*/ 839117 w 1695450"/>
              <a:gd name="connsiteY1451" fmla="*/ 467825 h 2997201"/>
              <a:gd name="connsiteX1452" fmla="*/ 843613 w 1695450"/>
              <a:gd name="connsiteY1452" fmla="*/ 476696 h 2997201"/>
              <a:gd name="connsiteX1453" fmla="*/ 845344 w 1695450"/>
              <a:gd name="connsiteY1453" fmla="*/ 485036 h 2997201"/>
              <a:gd name="connsiteX1454" fmla="*/ 845344 w 1695450"/>
              <a:gd name="connsiteY1454" fmla="*/ 524419 h 2997201"/>
              <a:gd name="connsiteX1455" fmla="*/ 843262 w 1695450"/>
              <a:gd name="connsiteY1455" fmla="*/ 525845 h 2997201"/>
              <a:gd name="connsiteX1456" fmla="*/ 840746 w 1695450"/>
              <a:gd name="connsiteY1456" fmla="*/ 527846 h 2997201"/>
              <a:gd name="connsiteX1457" fmla="*/ 838177 w 1695450"/>
              <a:gd name="connsiteY1457" fmla="*/ 529523 h 2997201"/>
              <a:gd name="connsiteX1458" fmla="*/ 836135 w 1695450"/>
              <a:gd name="connsiteY1458" fmla="*/ 530225 h 2997201"/>
              <a:gd name="connsiteX1459" fmla="*/ 708429 w 1695450"/>
              <a:gd name="connsiteY1459" fmla="*/ 530225 h 2997201"/>
              <a:gd name="connsiteX1460" fmla="*/ 703479 w 1695450"/>
              <a:gd name="connsiteY1460" fmla="*/ 528031 h 2997201"/>
              <a:gd name="connsiteX1461" fmla="*/ 699294 w 1695450"/>
              <a:gd name="connsiteY1461" fmla="*/ 524419 h 2997201"/>
              <a:gd name="connsiteX1462" fmla="*/ 699294 w 1695450"/>
              <a:gd name="connsiteY1462" fmla="*/ 485036 h 2997201"/>
              <a:gd name="connsiteX1463" fmla="*/ 701005 w 1695450"/>
              <a:gd name="connsiteY1463" fmla="*/ 476696 h 2997201"/>
              <a:gd name="connsiteX1464" fmla="*/ 705487 w 1695450"/>
              <a:gd name="connsiteY1464" fmla="*/ 467936 h 2997201"/>
              <a:gd name="connsiteX1465" fmla="*/ 711580 w 1695450"/>
              <a:gd name="connsiteY1465" fmla="*/ 460387 h 2997201"/>
              <a:gd name="connsiteX1466" fmla="*/ 718199 w 1695450"/>
              <a:gd name="connsiteY1466" fmla="*/ 456007 h 2997201"/>
              <a:gd name="connsiteX1467" fmla="*/ 724332 w 1695450"/>
              <a:gd name="connsiteY1467" fmla="*/ 454641 h 2997201"/>
              <a:gd name="connsiteX1468" fmla="*/ 733893 w 1695450"/>
              <a:gd name="connsiteY1468" fmla="*/ 453156 h 2997201"/>
              <a:gd name="connsiteX1469" fmla="*/ 743630 w 1695450"/>
              <a:gd name="connsiteY1469" fmla="*/ 451856 h 2997201"/>
              <a:gd name="connsiteX1470" fmla="*/ 750797 w 1695450"/>
              <a:gd name="connsiteY1470" fmla="*/ 450815 h 2997201"/>
              <a:gd name="connsiteX1471" fmla="*/ 737342 w 1695450"/>
              <a:gd name="connsiteY1471" fmla="*/ 435208 h 2997201"/>
              <a:gd name="connsiteX1472" fmla="*/ 732453 w 1695450"/>
              <a:gd name="connsiteY1472" fmla="*/ 414260 h 2997201"/>
              <a:gd name="connsiteX1473" fmla="*/ 735604 w 1695450"/>
              <a:gd name="connsiteY1473" fmla="*/ 397412 h 2997201"/>
              <a:gd name="connsiteX1474" fmla="*/ 744137 w 1695450"/>
              <a:gd name="connsiteY1474" fmla="*/ 383570 h 2997201"/>
              <a:gd name="connsiteX1475" fmla="*/ 756713 w 1695450"/>
              <a:gd name="connsiteY1475" fmla="*/ 374167 h 2997201"/>
              <a:gd name="connsiteX1476" fmla="*/ 772137 w 1695450"/>
              <a:gd name="connsiteY1476" fmla="*/ 370681 h 2997201"/>
              <a:gd name="connsiteX1477" fmla="*/ 1421606 w 1695450"/>
              <a:gd name="connsiteY1477" fmla="*/ 343694 h 2997201"/>
              <a:gd name="connsiteX1478" fmla="*/ 1466056 w 1695450"/>
              <a:gd name="connsiteY1478" fmla="*/ 388541 h 2997201"/>
              <a:gd name="connsiteX1479" fmla="*/ 1421606 w 1695450"/>
              <a:gd name="connsiteY1479" fmla="*/ 433388 h 2997201"/>
              <a:gd name="connsiteX1480" fmla="*/ 1377156 w 1695450"/>
              <a:gd name="connsiteY1480" fmla="*/ 388541 h 2997201"/>
              <a:gd name="connsiteX1481" fmla="*/ 1247775 w 1695450"/>
              <a:gd name="connsiteY1481" fmla="*/ 343694 h 2997201"/>
              <a:gd name="connsiteX1482" fmla="*/ 1292225 w 1695450"/>
              <a:gd name="connsiteY1482" fmla="*/ 388541 h 2997201"/>
              <a:gd name="connsiteX1483" fmla="*/ 1247775 w 1695450"/>
              <a:gd name="connsiteY1483" fmla="*/ 433388 h 2997201"/>
              <a:gd name="connsiteX1484" fmla="*/ 1203325 w 1695450"/>
              <a:gd name="connsiteY1484" fmla="*/ 388541 h 2997201"/>
              <a:gd name="connsiteX1485" fmla="*/ 1119859 w 1695450"/>
              <a:gd name="connsiteY1485" fmla="*/ 323850 h 2997201"/>
              <a:gd name="connsiteX1486" fmla="*/ 1130289 w 1695450"/>
              <a:gd name="connsiteY1486" fmla="*/ 326209 h 2997201"/>
              <a:gd name="connsiteX1487" fmla="*/ 1138856 w 1695450"/>
              <a:gd name="connsiteY1487" fmla="*/ 332571 h 2997201"/>
              <a:gd name="connsiteX1488" fmla="*/ 1144629 w 1695450"/>
              <a:gd name="connsiteY1488" fmla="*/ 341936 h 2997201"/>
              <a:gd name="connsiteX1489" fmla="*/ 1146730 w 1695450"/>
              <a:gd name="connsiteY1489" fmla="*/ 353336 h 2997201"/>
              <a:gd name="connsiteX1490" fmla="*/ 1143462 w 1695450"/>
              <a:gd name="connsiteY1490" fmla="*/ 367435 h 2997201"/>
              <a:gd name="connsiteX1491" fmla="*/ 1134477 w 1695450"/>
              <a:gd name="connsiteY1491" fmla="*/ 378085 h 2997201"/>
              <a:gd name="connsiteX1492" fmla="*/ 1139316 w 1695450"/>
              <a:gd name="connsiteY1492" fmla="*/ 378789 h 2997201"/>
              <a:gd name="connsiteX1493" fmla="*/ 1145850 w 1695450"/>
              <a:gd name="connsiteY1493" fmla="*/ 379664 h 2997201"/>
              <a:gd name="connsiteX1494" fmla="*/ 1152188 w 1695450"/>
              <a:gd name="connsiteY1494" fmla="*/ 380674 h 2997201"/>
              <a:gd name="connsiteX1495" fmla="*/ 1156454 w 1695450"/>
              <a:gd name="connsiteY1495" fmla="*/ 381593 h 2997201"/>
              <a:gd name="connsiteX1496" fmla="*/ 1160887 w 1695450"/>
              <a:gd name="connsiteY1496" fmla="*/ 384487 h 2997201"/>
              <a:gd name="connsiteX1497" fmla="*/ 1164998 w 1695450"/>
              <a:gd name="connsiteY1497" fmla="*/ 389579 h 2997201"/>
              <a:gd name="connsiteX1498" fmla="*/ 1168028 w 1695450"/>
              <a:gd name="connsiteY1498" fmla="*/ 395582 h 2997201"/>
              <a:gd name="connsiteX1499" fmla="*/ 1169194 w 1695450"/>
              <a:gd name="connsiteY1499" fmla="*/ 401224 h 2997201"/>
              <a:gd name="connsiteX1500" fmla="*/ 1169194 w 1695450"/>
              <a:gd name="connsiteY1500" fmla="*/ 427872 h 2997201"/>
              <a:gd name="connsiteX1501" fmla="*/ 1167791 w 1695450"/>
              <a:gd name="connsiteY1501" fmla="*/ 428836 h 2997201"/>
              <a:gd name="connsiteX1502" fmla="*/ 1166096 w 1695450"/>
              <a:gd name="connsiteY1502" fmla="*/ 430191 h 2997201"/>
              <a:gd name="connsiteX1503" fmla="*/ 1164364 w 1695450"/>
              <a:gd name="connsiteY1503" fmla="*/ 431325 h 2997201"/>
              <a:gd name="connsiteX1504" fmla="*/ 1162988 w 1695450"/>
              <a:gd name="connsiteY1504" fmla="*/ 431800 h 2997201"/>
              <a:gd name="connsiteX1505" fmla="*/ 1076925 w 1695450"/>
              <a:gd name="connsiteY1505" fmla="*/ 431800 h 2997201"/>
              <a:gd name="connsiteX1506" fmla="*/ 1073590 w 1695450"/>
              <a:gd name="connsiteY1506" fmla="*/ 430316 h 2997201"/>
              <a:gd name="connsiteX1507" fmla="*/ 1070769 w 1695450"/>
              <a:gd name="connsiteY1507" fmla="*/ 427872 h 2997201"/>
              <a:gd name="connsiteX1508" fmla="*/ 1070769 w 1695450"/>
              <a:gd name="connsiteY1508" fmla="*/ 401224 h 2997201"/>
              <a:gd name="connsiteX1509" fmla="*/ 1071922 w 1695450"/>
              <a:gd name="connsiteY1509" fmla="*/ 395582 h 2997201"/>
              <a:gd name="connsiteX1510" fmla="*/ 1074943 w 1695450"/>
              <a:gd name="connsiteY1510" fmla="*/ 389654 h 2997201"/>
              <a:gd name="connsiteX1511" fmla="*/ 1079049 w 1695450"/>
              <a:gd name="connsiteY1511" fmla="*/ 384547 h 2997201"/>
              <a:gd name="connsiteX1512" fmla="*/ 1083510 w 1695450"/>
              <a:gd name="connsiteY1512" fmla="*/ 381583 h 2997201"/>
              <a:gd name="connsiteX1513" fmla="*/ 1087643 w 1695450"/>
              <a:gd name="connsiteY1513" fmla="*/ 380659 h 2997201"/>
              <a:gd name="connsiteX1514" fmla="*/ 1094086 w 1695450"/>
              <a:gd name="connsiteY1514" fmla="*/ 379654 h 2997201"/>
              <a:gd name="connsiteX1515" fmla="*/ 1100647 w 1695450"/>
              <a:gd name="connsiteY1515" fmla="*/ 378774 h 2997201"/>
              <a:gd name="connsiteX1516" fmla="*/ 1105478 w 1695450"/>
              <a:gd name="connsiteY1516" fmla="*/ 378070 h 2997201"/>
              <a:gd name="connsiteX1517" fmla="*/ 1096410 w 1695450"/>
              <a:gd name="connsiteY1517" fmla="*/ 367510 h 2997201"/>
              <a:gd name="connsiteX1518" fmla="*/ 1093115 w 1695450"/>
              <a:gd name="connsiteY1518" fmla="*/ 353336 h 2997201"/>
              <a:gd name="connsiteX1519" fmla="*/ 1095239 w 1695450"/>
              <a:gd name="connsiteY1519" fmla="*/ 341936 h 2997201"/>
              <a:gd name="connsiteX1520" fmla="*/ 1100989 w 1695450"/>
              <a:gd name="connsiteY1520" fmla="*/ 332571 h 2997201"/>
              <a:gd name="connsiteX1521" fmla="*/ 1109465 w 1695450"/>
              <a:gd name="connsiteY1521" fmla="*/ 326209 h 2997201"/>
              <a:gd name="connsiteX1522" fmla="*/ 1119859 w 1695450"/>
              <a:gd name="connsiteY1522" fmla="*/ 323850 h 2997201"/>
              <a:gd name="connsiteX1523" fmla="*/ 379727 w 1695450"/>
              <a:gd name="connsiteY1523" fmla="*/ 304800 h 2997201"/>
              <a:gd name="connsiteX1524" fmla="*/ 386709 w 1695450"/>
              <a:gd name="connsiteY1524" fmla="*/ 306448 h 2997201"/>
              <a:gd name="connsiteX1525" fmla="*/ 392443 w 1695450"/>
              <a:gd name="connsiteY1525" fmla="*/ 310892 h 2997201"/>
              <a:gd name="connsiteX1526" fmla="*/ 396307 w 1695450"/>
              <a:gd name="connsiteY1526" fmla="*/ 317434 h 2997201"/>
              <a:gd name="connsiteX1527" fmla="*/ 397713 w 1695450"/>
              <a:gd name="connsiteY1527" fmla="*/ 325397 h 2997201"/>
              <a:gd name="connsiteX1528" fmla="*/ 395526 w 1695450"/>
              <a:gd name="connsiteY1528" fmla="*/ 335245 h 2997201"/>
              <a:gd name="connsiteX1529" fmla="*/ 389512 w 1695450"/>
              <a:gd name="connsiteY1529" fmla="*/ 342684 h 2997201"/>
              <a:gd name="connsiteX1530" fmla="*/ 392751 w 1695450"/>
              <a:gd name="connsiteY1530" fmla="*/ 343177 h 2997201"/>
              <a:gd name="connsiteX1531" fmla="*/ 397124 w 1695450"/>
              <a:gd name="connsiteY1531" fmla="*/ 343788 h 2997201"/>
              <a:gd name="connsiteX1532" fmla="*/ 401367 w 1695450"/>
              <a:gd name="connsiteY1532" fmla="*/ 344493 h 2997201"/>
              <a:gd name="connsiteX1533" fmla="*/ 404222 w 1695450"/>
              <a:gd name="connsiteY1533" fmla="*/ 345135 h 2997201"/>
              <a:gd name="connsiteX1534" fmla="*/ 407190 w 1695450"/>
              <a:gd name="connsiteY1534" fmla="*/ 347156 h 2997201"/>
              <a:gd name="connsiteX1535" fmla="*/ 409941 w 1695450"/>
              <a:gd name="connsiteY1535" fmla="*/ 350714 h 2997201"/>
              <a:gd name="connsiteX1536" fmla="*/ 411969 w 1695450"/>
              <a:gd name="connsiteY1536" fmla="*/ 354906 h 2997201"/>
              <a:gd name="connsiteX1537" fmla="*/ 412750 w 1695450"/>
              <a:gd name="connsiteY1537" fmla="*/ 358848 h 2997201"/>
              <a:gd name="connsiteX1538" fmla="*/ 412750 w 1695450"/>
              <a:gd name="connsiteY1538" fmla="*/ 377462 h 2997201"/>
              <a:gd name="connsiteX1539" fmla="*/ 411810 w 1695450"/>
              <a:gd name="connsiteY1539" fmla="*/ 378136 h 2997201"/>
              <a:gd name="connsiteX1540" fmla="*/ 410676 w 1695450"/>
              <a:gd name="connsiteY1540" fmla="*/ 379082 h 2997201"/>
              <a:gd name="connsiteX1541" fmla="*/ 409517 w 1695450"/>
              <a:gd name="connsiteY1541" fmla="*/ 379874 h 2997201"/>
              <a:gd name="connsiteX1542" fmla="*/ 408596 w 1695450"/>
              <a:gd name="connsiteY1542" fmla="*/ 380206 h 2997201"/>
              <a:gd name="connsiteX1543" fmla="*/ 350989 w 1695450"/>
              <a:gd name="connsiteY1543" fmla="*/ 380206 h 2997201"/>
              <a:gd name="connsiteX1544" fmla="*/ 348757 w 1695450"/>
              <a:gd name="connsiteY1544" fmla="*/ 379169 h 2997201"/>
              <a:gd name="connsiteX1545" fmla="*/ 346869 w 1695450"/>
              <a:gd name="connsiteY1545" fmla="*/ 377462 h 2997201"/>
              <a:gd name="connsiteX1546" fmla="*/ 346869 w 1695450"/>
              <a:gd name="connsiteY1546" fmla="*/ 358848 h 2997201"/>
              <a:gd name="connsiteX1547" fmla="*/ 347641 w 1695450"/>
              <a:gd name="connsiteY1547" fmla="*/ 354906 h 2997201"/>
              <a:gd name="connsiteX1548" fmla="*/ 349663 w 1695450"/>
              <a:gd name="connsiteY1548" fmla="*/ 350766 h 2997201"/>
              <a:gd name="connsiteX1549" fmla="*/ 352411 w 1695450"/>
              <a:gd name="connsiteY1549" fmla="*/ 347198 h 2997201"/>
              <a:gd name="connsiteX1550" fmla="*/ 355397 w 1695450"/>
              <a:gd name="connsiteY1550" fmla="*/ 345128 h 2997201"/>
              <a:gd name="connsiteX1551" fmla="*/ 358163 w 1695450"/>
              <a:gd name="connsiteY1551" fmla="*/ 344482 h 2997201"/>
              <a:gd name="connsiteX1552" fmla="*/ 362476 w 1695450"/>
              <a:gd name="connsiteY1552" fmla="*/ 343781 h 2997201"/>
              <a:gd name="connsiteX1553" fmla="*/ 366868 w 1695450"/>
              <a:gd name="connsiteY1553" fmla="*/ 343166 h 2997201"/>
              <a:gd name="connsiteX1554" fmla="*/ 370101 w 1695450"/>
              <a:gd name="connsiteY1554" fmla="*/ 342674 h 2997201"/>
              <a:gd name="connsiteX1555" fmla="*/ 364031 w 1695450"/>
              <a:gd name="connsiteY1555" fmla="*/ 335297 h 2997201"/>
              <a:gd name="connsiteX1556" fmla="*/ 361826 w 1695450"/>
              <a:gd name="connsiteY1556" fmla="*/ 325397 h 2997201"/>
              <a:gd name="connsiteX1557" fmla="*/ 363248 w 1695450"/>
              <a:gd name="connsiteY1557" fmla="*/ 317434 h 2997201"/>
              <a:gd name="connsiteX1558" fmla="*/ 367097 w 1695450"/>
              <a:gd name="connsiteY1558" fmla="*/ 310892 h 2997201"/>
              <a:gd name="connsiteX1559" fmla="*/ 372770 w 1695450"/>
              <a:gd name="connsiteY1559" fmla="*/ 306448 h 2997201"/>
              <a:gd name="connsiteX1560" fmla="*/ 379727 w 1695450"/>
              <a:gd name="connsiteY1560" fmla="*/ 304800 h 2997201"/>
              <a:gd name="connsiteX1561" fmla="*/ 1506852 w 1695450"/>
              <a:gd name="connsiteY1561" fmla="*/ 281781 h 2997201"/>
              <a:gd name="connsiteX1562" fmla="*/ 1513834 w 1695450"/>
              <a:gd name="connsiteY1562" fmla="*/ 283411 h 2997201"/>
              <a:gd name="connsiteX1563" fmla="*/ 1519568 w 1695450"/>
              <a:gd name="connsiteY1563" fmla="*/ 287809 h 2997201"/>
              <a:gd name="connsiteX1564" fmla="*/ 1523432 w 1695450"/>
              <a:gd name="connsiteY1564" fmla="*/ 294282 h 2997201"/>
              <a:gd name="connsiteX1565" fmla="*/ 1524839 w 1695450"/>
              <a:gd name="connsiteY1565" fmla="*/ 302161 h 2997201"/>
              <a:gd name="connsiteX1566" fmla="*/ 1522652 w 1695450"/>
              <a:gd name="connsiteY1566" fmla="*/ 311906 h 2997201"/>
              <a:gd name="connsiteX1567" fmla="*/ 1516637 w 1695450"/>
              <a:gd name="connsiteY1567" fmla="*/ 319267 h 2997201"/>
              <a:gd name="connsiteX1568" fmla="*/ 1519876 w 1695450"/>
              <a:gd name="connsiteY1568" fmla="*/ 319754 h 2997201"/>
              <a:gd name="connsiteX1569" fmla="*/ 1524250 w 1695450"/>
              <a:gd name="connsiteY1569" fmla="*/ 320359 h 2997201"/>
              <a:gd name="connsiteX1570" fmla="*/ 1528492 w 1695450"/>
              <a:gd name="connsiteY1570" fmla="*/ 321056 h 2997201"/>
              <a:gd name="connsiteX1571" fmla="*/ 1531347 w 1695450"/>
              <a:gd name="connsiteY1571" fmla="*/ 321692 h 2997201"/>
              <a:gd name="connsiteX1572" fmla="*/ 1534315 w 1695450"/>
              <a:gd name="connsiteY1572" fmla="*/ 323692 h 2997201"/>
              <a:gd name="connsiteX1573" fmla="*/ 1537066 w 1695450"/>
              <a:gd name="connsiteY1573" fmla="*/ 327212 h 2997201"/>
              <a:gd name="connsiteX1574" fmla="*/ 1539094 w 1695450"/>
              <a:gd name="connsiteY1574" fmla="*/ 331361 h 2997201"/>
              <a:gd name="connsiteX1575" fmla="*/ 1539875 w 1695450"/>
              <a:gd name="connsiteY1575" fmla="*/ 335260 h 2997201"/>
              <a:gd name="connsiteX1576" fmla="*/ 1539875 w 1695450"/>
              <a:gd name="connsiteY1576" fmla="*/ 353679 h 2997201"/>
              <a:gd name="connsiteX1577" fmla="*/ 1538936 w 1695450"/>
              <a:gd name="connsiteY1577" fmla="*/ 354345 h 2997201"/>
              <a:gd name="connsiteX1578" fmla="*/ 1537801 w 1695450"/>
              <a:gd name="connsiteY1578" fmla="*/ 355282 h 2997201"/>
              <a:gd name="connsiteX1579" fmla="*/ 1536642 w 1695450"/>
              <a:gd name="connsiteY1579" fmla="*/ 356066 h 2997201"/>
              <a:gd name="connsiteX1580" fmla="*/ 1535721 w 1695450"/>
              <a:gd name="connsiteY1580" fmla="*/ 356394 h 2997201"/>
              <a:gd name="connsiteX1581" fmla="*/ 1478115 w 1695450"/>
              <a:gd name="connsiteY1581" fmla="*/ 356394 h 2997201"/>
              <a:gd name="connsiteX1582" fmla="*/ 1475882 w 1695450"/>
              <a:gd name="connsiteY1582" fmla="*/ 355368 h 2997201"/>
              <a:gd name="connsiteX1583" fmla="*/ 1473994 w 1695450"/>
              <a:gd name="connsiteY1583" fmla="*/ 353679 h 2997201"/>
              <a:gd name="connsiteX1584" fmla="*/ 1473994 w 1695450"/>
              <a:gd name="connsiteY1584" fmla="*/ 335260 h 2997201"/>
              <a:gd name="connsiteX1585" fmla="*/ 1474766 w 1695450"/>
              <a:gd name="connsiteY1585" fmla="*/ 331361 h 2997201"/>
              <a:gd name="connsiteX1586" fmla="*/ 1476788 w 1695450"/>
              <a:gd name="connsiteY1586" fmla="*/ 327264 h 2997201"/>
              <a:gd name="connsiteX1587" fmla="*/ 1479536 w 1695450"/>
              <a:gd name="connsiteY1587" fmla="*/ 323733 h 2997201"/>
              <a:gd name="connsiteX1588" fmla="*/ 1482522 w 1695450"/>
              <a:gd name="connsiteY1588" fmla="*/ 321685 h 2997201"/>
              <a:gd name="connsiteX1589" fmla="*/ 1485289 w 1695450"/>
              <a:gd name="connsiteY1589" fmla="*/ 321046 h 2997201"/>
              <a:gd name="connsiteX1590" fmla="*/ 1489601 w 1695450"/>
              <a:gd name="connsiteY1590" fmla="*/ 320352 h 2997201"/>
              <a:gd name="connsiteX1591" fmla="*/ 1493993 w 1695450"/>
              <a:gd name="connsiteY1591" fmla="*/ 319744 h 2997201"/>
              <a:gd name="connsiteX1592" fmla="*/ 1497226 w 1695450"/>
              <a:gd name="connsiteY1592" fmla="*/ 319257 h 2997201"/>
              <a:gd name="connsiteX1593" fmla="*/ 1491157 w 1695450"/>
              <a:gd name="connsiteY1593" fmla="*/ 311958 h 2997201"/>
              <a:gd name="connsiteX1594" fmla="*/ 1488952 w 1695450"/>
              <a:gd name="connsiteY1594" fmla="*/ 302161 h 2997201"/>
              <a:gd name="connsiteX1595" fmla="*/ 1490373 w 1695450"/>
              <a:gd name="connsiteY1595" fmla="*/ 294282 h 2997201"/>
              <a:gd name="connsiteX1596" fmla="*/ 1494222 w 1695450"/>
              <a:gd name="connsiteY1596" fmla="*/ 287809 h 2997201"/>
              <a:gd name="connsiteX1597" fmla="*/ 1499895 w 1695450"/>
              <a:gd name="connsiteY1597" fmla="*/ 283411 h 2997201"/>
              <a:gd name="connsiteX1598" fmla="*/ 1506852 w 1695450"/>
              <a:gd name="connsiteY1598" fmla="*/ 281781 h 2997201"/>
              <a:gd name="connsiteX1599" fmla="*/ 682898 w 1695450"/>
              <a:gd name="connsiteY1599" fmla="*/ 281781 h 2997201"/>
              <a:gd name="connsiteX1600" fmla="*/ 693413 w 1695450"/>
              <a:gd name="connsiteY1600" fmla="*/ 284140 h 2997201"/>
              <a:gd name="connsiteX1601" fmla="*/ 702049 w 1695450"/>
              <a:gd name="connsiteY1601" fmla="*/ 290502 h 2997201"/>
              <a:gd name="connsiteX1602" fmla="*/ 707868 w 1695450"/>
              <a:gd name="connsiteY1602" fmla="*/ 299867 h 2997201"/>
              <a:gd name="connsiteX1603" fmla="*/ 709986 w 1695450"/>
              <a:gd name="connsiteY1603" fmla="*/ 311267 h 2997201"/>
              <a:gd name="connsiteX1604" fmla="*/ 706693 w 1695450"/>
              <a:gd name="connsiteY1604" fmla="*/ 325366 h 2997201"/>
              <a:gd name="connsiteX1605" fmla="*/ 697634 w 1695450"/>
              <a:gd name="connsiteY1605" fmla="*/ 336016 h 2997201"/>
              <a:gd name="connsiteX1606" fmla="*/ 702512 w 1695450"/>
              <a:gd name="connsiteY1606" fmla="*/ 336720 h 2997201"/>
              <a:gd name="connsiteX1607" fmla="*/ 709100 w 1695450"/>
              <a:gd name="connsiteY1607" fmla="*/ 337595 h 2997201"/>
              <a:gd name="connsiteX1608" fmla="*/ 715489 w 1695450"/>
              <a:gd name="connsiteY1608" fmla="*/ 338605 h 2997201"/>
              <a:gd name="connsiteX1609" fmla="*/ 719789 w 1695450"/>
              <a:gd name="connsiteY1609" fmla="*/ 339524 h 2997201"/>
              <a:gd name="connsiteX1610" fmla="*/ 724258 w 1695450"/>
              <a:gd name="connsiteY1610" fmla="*/ 342418 h 2997201"/>
              <a:gd name="connsiteX1611" fmla="*/ 728402 w 1695450"/>
              <a:gd name="connsiteY1611" fmla="*/ 347510 h 2997201"/>
              <a:gd name="connsiteX1612" fmla="*/ 731456 w 1695450"/>
              <a:gd name="connsiteY1612" fmla="*/ 353513 h 2997201"/>
              <a:gd name="connsiteX1613" fmla="*/ 732632 w 1695450"/>
              <a:gd name="connsiteY1613" fmla="*/ 359155 h 2997201"/>
              <a:gd name="connsiteX1614" fmla="*/ 732632 w 1695450"/>
              <a:gd name="connsiteY1614" fmla="*/ 385803 h 2997201"/>
              <a:gd name="connsiteX1615" fmla="*/ 731217 w 1695450"/>
              <a:gd name="connsiteY1615" fmla="*/ 386767 h 2997201"/>
              <a:gd name="connsiteX1616" fmla="*/ 729509 w 1695450"/>
              <a:gd name="connsiteY1616" fmla="*/ 388122 h 2997201"/>
              <a:gd name="connsiteX1617" fmla="*/ 727763 w 1695450"/>
              <a:gd name="connsiteY1617" fmla="*/ 389256 h 2997201"/>
              <a:gd name="connsiteX1618" fmla="*/ 726376 w 1695450"/>
              <a:gd name="connsiteY1618" fmla="*/ 389731 h 2997201"/>
              <a:gd name="connsiteX1619" fmla="*/ 639619 w 1695450"/>
              <a:gd name="connsiteY1619" fmla="*/ 389731 h 2997201"/>
              <a:gd name="connsiteX1620" fmla="*/ 636256 w 1695450"/>
              <a:gd name="connsiteY1620" fmla="*/ 388247 h 2997201"/>
              <a:gd name="connsiteX1621" fmla="*/ 633413 w 1695450"/>
              <a:gd name="connsiteY1621" fmla="*/ 385803 h 2997201"/>
              <a:gd name="connsiteX1622" fmla="*/ 633413 w 1695450"/>
              <a:gd name="connsiteY1622" fmla="*/ 359155 h 2997201"/>
              <a:gd name="connsiteX1623" fmla="*/ 634575 w 1695450"/>
              <a:gd name="connsiteY1623" fmla="*/ 353513 h 2997201"/>
              <a:gd name="connsiteX1624" fmla="*/ 637620 w 1695450"/>
              <a:gd name="connsiteY1624" fmla="*/ 347585 h 2997201"/>
              <a:gd name="connsiteX1625" fmla="*/ 641759 w 1695450"/>
              <a:gd name="connsiteY1625" fmla="*/ 342478 h 2997201"/>
              <a:gd name="connsiteX1626" fmla="*/ 646256 w 1695450"/>
              <a:gd name="connsiteY1626" fmla="*/ 339514 h 2997201"/>
              <a:gd name="connsiteX1627" fmla="*/ 650423 w 1695450"/>
              <a:gd name="connsiteY1627" fmla="*/ 338590 h 2997201"/>
              <a:gd name="connsiteX1628" fmla="*/ 656918 w 1695450"/>
              <a:gd name="connsiteY1628" fmla="*/ 337585 h 2997201"/>
              <a:gd name="connsiteX1629" fmla="*/ 663532 w 1695450"/>
              <a:gd name="connsiteY1629" fmla="*/ 336705 h 2997201"/>
              <a:gd name="connsiteX1630" fmla="*/ 668401 w 1695450"/>
              <a:gd name="connsiteY1630" fmla="*/ 336001 h 2997201"/>
              <a:gd name="connsiteX1631" fmla="*/ 659260 w 1695450"/>
              <a:gd name="connsiteY1631" fmla="*/ 325441 h 2997201"/>
              <a:gd name="connsiteX1632" fmla="*/ 655939 w 1695450"/>
              <a:gd name="connsiteY1632" fmla="*/ 311267 h 2997201"/>
              <a:gd name="connsiteX1633" fmla="*/ 658080 w 1695450"/>
              <a:gd name="connsiteY1633" fmla="*/ 299867 h 2997201"/>
              <a:gd name="connsiteX1634" fmla="*/ 663877 w 1695450"/>
              <a:gd name="connsiteY1634" fmla="*/ 290502 h 2997201"/>
              <a:gd name="connsiteX1635" fmla="*/ 672421 w 1695450"/>
              <a:gd name="connsiteY1635" fmla="*/ 284140 h 2997201"/>
              <a:gd name="connsiteX1636" fmla="*/ 682898 w 1695450"/>
              <a:gd name="connsiteY1636" fmla="*/ 281781 h 2997201"/>
              <a:gd name="connsiteX1637" fmla="*/ 961628 w 1695450"/>
              <a:gd name="connsiteY1637" fmla="*/ 264319 h 2997201"/>
              <a:gd name="connsiteX1638" fmla="*/ 1034256 w 1695450"/>
              <a:gd name="connsiteY1638" fmla="*/ 336947 h 2997201"/>
              <a:gd name="connsiteX1639" fmla="*/ 961628 w 1695450"/>
              <a:gd name="connsiteY1639" fmla="*/ 409575 h 2997201"/>
              <a:gd name="connsiteX1640" fmla="*/ 889000 w 1695450"/>
              <a:gd name="connsiteY1640" fmla="*/ 336947 h 2997201"/>
              <a:gd name="connsiteX1641" fmla="*/ 499939 w 1695450"/>
              <a:gd name="connsiteY1641" fmla="*/ 262731 h 2997201"/>
              <a:gd name="connsiteX1642" fmla="*/ 510370 w 1695450"/>
              <a:gd name="connsiteY1642" fmla="*/ 265090 h 2997201"/>
              <a:gd name="connsiteX1643" fmla="*/ 518936 w 1695450"/>
              <a:gd name="connsiteY1643" fmla="*/ 271452 h 2997201"/>
              <a:gd name="connsiteX1644" fmla="*/ 524710 w 1695450"/>
              <a:gd name="connsiteY1644" fmla="*/ 280817 h 2997201"/>
              <a:gd name="connsiteX1645" fmla="*/ 526810 w 1695450"/>
              <a:gd name="connsiteY1645" fmla="*/ 292217 h 2997201"/>
              <a:gd name="connsiteX1646" fmla="*/ 523543 w 1695450"/>
              <a:gd name="connsiteY1646" fmla="*/ 306316 h 2997201"/>
              <a:gd name="connsiteX1647" fmla="*/ 514557 w 1695450"/>
              <a:gd name="connsiteY1647" fmla="*/ 316966 h 2997201"/>
              <a:gd name="connsiteX1648" fmla="*/ 519397 w 1695450"/>
              <a:gd name="connsiteY1648" fmla="*/ 317670 h 2997201"/>
              <a:gd name="connsiteX1649" fmla="*/ 525931 w 1695450"/>
              <a:gd name="connsiteY1649" fmla="*/ 318545 h 2997201"/>
              <a:gd name="connsiteX1650" fmla="*/ 532269 w 1695450"/>
              <a:gd name="connsiteY1650" fmla="*/ 319555 h 2997201"/>
              <a:gd name="connsiteX1651" fmla="*/ 536534 w 1695450"/>
              <a:gd name="connsiteY1651" fmla="*/ 320474 h 2997201"/>
              <a:gd name="connsiteX1652" fmla="*/ 540968 w 1695450"/>
              <a:gd name="connsiteY1652" fmla="*/ 323368 h 2997201"/>
              <a:gd name="connsiteX1653" fmla="*/ 545078 w 1695450"/>
              <a:gd name="connsiteY1653" fmla="*/ 328460 h 2997201"/>
              <a:gd name="connsiteX1654" fmla="*/ 548108 w 1695450"/>
              <a:gd name="connsiteY1654" fmla="*/ 334463 h 2997201"/>
              <a:gd name="connsiteX1655" fmla="*/ 549275 w 1695450"/>
              <a:gd name="connsiteY1655" fmla="*/ 340105 h 2997201"/>
              <a:gd name="connsiteX1656" fmla="*/ 549275 w 1695450"/>
              <a:gd name="connsiteY1656" fmla="*/ 366753 h 2997201"/>
              <a:gd name="connsiteX1657" fmla="*/ 547871 w 1695450"/>
              <a:gd name="connsiteY1657" fmla="*/ 367717 h 2997201"/>
              <a:gd name="connsiteX1658" fmla="*/ 546176 w 1695450"/>
              <a:gd name="connsiteY1658" fmla="*/ 369072 h 2997201"/>
              <a:gd name="connsiteX1659" fmla="*/ 544445 w 1695450"/>
              <a:gd name="connsiteY1659" fmla="*/ 370206 h 2997201"/>
              <a:gd name="connsiteX1660" fmla="*/ 543069 w 1695450"/>
              <a:gd name="connsiteY1660" fmla="*/ 370681 h 2997201"/>
              <a:gd name="connsiteX1661" fmla="*/ 457006 w 1695450"/>
              <a:gd name="connsiteY1661" fmla="*/ 370681 h 2997201"/>
              <a:gd name="connsiteX1662" fmla="*/ 453670 w 1695450"/>
              <a:gd name="connsiteY1662" fmla="*/ 369197 h 2997201"/>
              <a:gd name="connsiteX1663" fmla="*/ 450850 w 1695450"/>
              <a:gd name="connsiteY1663" fmla="*/ 366753 h 2997201"/>
              <a:gd name="connsiteX1664" fmla="*/ 450850 w 1695450"/>
              <a:gd name="connsiteY1664" fmla="*/ 340105 h 2997201"/>
              <a:gd name="connsiteX1665" fmla="*/ 452003 w 1695450"/>
              <a:gd name="connsiteY1665" fmla="*/ 334463 h 2997201"/>
              <a:gd name="connsiteX1666" fmla="*/ 455024 w 1695450"/>
              <a:gd name="connsiteY1666" fmla="*/ 328535 h 2997201"/>
              <a:gd name="connsiteX1667" fmla="*/ 459129 w 1695450"/>
              <a:gd name="connsiteY1667" fmla="*/ 323428 h 2997201"/>
              <a:gd name="connsiteX1668" fmla="*/ 463590 w 1695450"/>
              <a:gd name="connsiteY1668" fmla="*/ 320464 h 2997201"/>
              <a:gd name="connsiteX1669" fmla="*/ 467723 w 1695450"/>
              <a:gd name="connsiteY1669" fmla="*/ 319540 h 2997201"/>
              <a:gd name="connsiteX1670" fmla="*/ 474167 w 1695450"/>
              <a:gd name="connsiteY1670" fmla="*/ 318535 h 2997201"/>
              <a:gd name="connsiteX1671" fmla="*/ 480728 w 1695450"/>
              <a:gd name="connsiteY1671" fmla="*/ 317655 h 2997201"/>
              <a:gd name="connsiteX1672" fmla="*/ 485558 w 1695450"/>
              <a:gd name="connsiteY1672" fmla="*/ 316951 h 2997201"/>
              <a:gd name="connsiteX1673" fmla="*/ 476490 w 1695450"/>
              <a:gd name="connsiteY1673" fmla="*/ 306391 h 2997201"/>
              <a:gd name="connsiteX1674" fmla="*/ 473196 w 1695450"/>
              <a:gd name="connsiteY1674" fmla="*/ 292217 h 2997201"/>
              <a:gd name="connsiteX1675" fmla="*/ 475319 w 1695450"/>
              <a:gd name="connsiteY1675" fmla="*/ 280817 h 2997201"/>
              <a:gd name="connsiteX1676" fmla="*/ 481070 w 1695450"/>
              <a:gd name="connsiteY1676" fmla="*/ 271452 h 2997201"/>
              <a:gd name="connsiteX1677" fmla="*/ 489545 w 1695450"/>
              <a:gd name="connsiteY1677" fmla="*/ 265090 h 2997201"/>
              <a:gd name="connsiteX1678" fmla="*/ 499939 w 1695450"/>
              <a:gd name="connsiteY1678" fmla="*/ 262731 h 2997201"/>
              <a:gd name="connsiteX1679" fmla="*/ 49089 w 1695450"/>
              <a:gd name="connsiteY1679" fmla="*/ 262731 h 2997201"/>
              <a:gd name="connsiteX1680" fmla="*/ 59520 w 1695450"/>
              <a:gd name="connsiteY1680" fmla="*/ 265090 h 2997201"/>
              <a:gd name="connsiteX1681" fmla="*/ 68086 w 1695450"/>
              <a:gd name="connsiteY1681" fmla="*/ 271452 h 2997201"/>
              <a:gd name="connsiteX1682" fmla="*/ 73860 w 1695450"/>
              <a:gd name="connsiteY1682" fmla="*/ 280817 h 2997201"/>
              <a:gd name="connsiteX1683" fmla="*/ 75960 w 1695450"/>
              <a:gd name="connsiteY1683" fmla="*/ 292217 h 2997201"/>
              <a:gd name="connsiteX1684" fmla="*/ 72693 w 1695450"/>
              <a:gd name="connsiteY1684" fmla="*/ 306316 h 2997201"/>
              <a:gd name="connsiteX1685" fmla="*/ 63707 w 1695450"/>
              <a:gd name="connsiteY1685" fmla="*/ 316966 h 2997201"/>
              <a:gd name="connsiteX1686" fmla="*/ 68547 w 1695450"/>
              <a:gd name="connsiteY1686" fmla="*/ 317670 h 2997201"/>
              <a:gd name="connsiteX1687" fmla="*/ 75081 w 1695450"/>
              <a:gd name="connsiteY1687" fmla="*/ 318545 h 2997201"/>
              <a:gd name="connsiteX1688" fmla="*/ 81419 w 1695450"/>
              <a:gd name="connsiteY1688" fmla="*/ 319555 h 2997201"/>
              <a:gd name="connsiteX1689" fmla="*/ 85684 w 1695450"/>
              <a:gd name="connsiteY1689" fmla="*/ 320474 h 2997201"/>
              <a:gd name="connsiteX1690" fmla="*/ 90118 w 1695450"/>
              <a:gd name="connsiteY1690" fmla="*/ 323368 h 2997201"/>
              <a:gd name="connsiteX1691" fmla="*/ 94228 w 1695450"/>
              <a:gd name="connsiteY1691" fmla="*/ 328460 h 2997201"/>
              <a:gd name="connsiteX1692" fmla="*/ 97258 w 1695450"/>
              <a:gd name="connsiteY1692" fmla="*/ 334463 h 2997201"/>
              <a:gd name="connsiteX1693" fmla="*/ 98425 w 1695450"/>
              <a:gd name="connsiteY1693" fmla="*/ 340105 h 2997201"/>
              <a:gd name="connsiteX1694" fmla="*/ 98425 w 1695450"/>
              <a:gd name="connsiteY1694" fmla="*/ 366753 h 2997201"/>
              <a:gd name="connsiteX1695" fmla="*/ 97021 w 1695450"/>
              <a:gd name="connsiteY1695" fmla="*/ 367717 h 2997201"/>
              <a:gd name="connsiteX1696" fmla="*/ 95326 w 1695450"/>
              <a:gd name="connsiteY1696" fmla="*/ 369072 h 2997201"/>
              <a:gd name="connsiteX1697" fmla="*/ 93595 w 1695450"/>
              <a:gd name="connsiteY1697" fmla="*/ 370206 h 2997201"/>
              <a:gd name="connsiteX1698" fmla="*/ 92219 w 1695450"/>
              <a:gd name="connsiteY1698" fmla="*/ 370681 h 2997201"/>
              <a:gd name="connsiteX1699" fmla="*/ 6156 w 1695450"/>
              <a:gd name="connsiteY1699" fmla="*/ 370681 h 2997201"/>
              <a:gd name="connsiteX1700" fmla="*/ 2820 w 1695450"/>
              <a:gd name="connsiteY1700" fmla="*/ 369197 h 2997201"/>
              <a:gd name="connsiteX1701" fmla="*/ 0 w 1695450"/>
              <a:gd name="connsiteY1701" fmla="*/ 366753 h 2997201"/>
              <a:gd name="connsiteX1702" fmla="*/ 0 w 1695450"/>
              <a:gd name="connsiteY1702" fmla="*/ 340105 h 2997201"/>
              <a:gd name="connsiteX1703" fmla="*/ 1153 w 1695450"/>
              <a:gd name="connsiteY1703" fmla="*/ 334463 h 2997201"/>
              <a:gd name="connsiteX1704" fmla="*/ 4174 w 1695450"/>
              <a:gd name="connsiteY1704" fmla="*/ 328535 h 2997201"/>
              <a:gd name="connsiteX1705" fmla="*/ 8279 w 1695450"/>
              <a:gd name="connsiteY1705" fmla="*/ 323428 h 2997201"/>
              <a:gd name="connsiteX1706" fmla="*/ 12740 w 1695450"/>
              <a:gd name="connsiteY1706" fmla="*/ 320464 h 2997201"/>
              <a:gd name="connsiteX1707" fmla="*/ 16873 w 1695450"/>
              <a:gd name="connsiteY1707" fmla="*/ 319540 h 2997201"/>
              <a:gd name="connsiteX1708" fmla="*/ 23317 w 1695450"/>
              <a:gd name="connsiteY1708" fmla="*/ 318535 h 2997201"/>
              <a:gd name="connsiteX1709" fmla="*/ 29878 w 1695450"/>
              <a:gd name="connsiteY1709" fmla="*/ 317655 h 2997201"/>
              <a:gd name="connsiteX1710" fmla="*/ 34708 w 1695450"/>
              <a:gd name="connsiteY1710" fmla="*/ 316951 h 2997201"/>
              <a:gd name="connsiteX1711" fmla="*/ 25640 w 1695450"/>
              <a:gd name="connsiteY1711" fmla="*/ 306391 h 2997201"/>
              <a:gd name="connsiteX1712" fmla="*/ 22346 w 1695450"/>
              <a:gd name="connsiteY1712" fmla="*/ 292217 h 2997201"/>
              <a:gd name="connsiteX1713" fmla="*/ 24469 w 1695450"/>
              <a:gd name="connsiteY1713" fmla="*/ 280817 h 2997201"/>
              <a:gd name="connsiteX1714" fmla="*/ 30220 w 1695450"/>
              <a:gd name="connsiteY1714" fmla="*/ 271452 h 2997201"/>
              <a:gd name="connsiteX1715" fmla="*/ 38695 w 1695450"/>
              <a:gd name="connsiteY1715" fmla="*/ 265090 h 2997201"/>
              <a:gd name="connsiteX1716" fmla="*/ 49089 w 1695450"/>
              <a:gd name="connsiteY1716" fmla="*/ 262731 h 2997201"/>
              <a:gd name="connsiteX1717" fmla="*/ 815975 w 1695450"/>
              <a:gd name="connsiteY1717" fmla="*/ 259556 h 2997201"/>
              <a:gd name="connsiteX1718" fmla="*/ 860425 w 1695450"/>
              <a:gd name="connsiteY1718" fmla="*/ 304006 h 2997201"/>
              <a:gd name="connsiteX1719" fmla="*/ 815975 w 1695450"/>
              <a:gd name="connsiteY1719" fmla="*/ 348456 h 2997201"/>
              <a:gd name="connsiteX1720" fmla="*/ 771525 w 1695450"/>
              <a:gd name="connsiteY1720" fmla="*/ 304006 h 2997201"/>
              <a:gd name="connsiteX1721" fmla="*/ 215175 w 1695450"/>
              <a:gd name="connsiteY1721" fmla="*/ 206375 h 2997201"/>
              <a:gd name="connsiteX1722" fmla="*/ 243017 w 1695450"/>
              <a:gd name="connsiteY1722" fmla="*/ 212740 h 2997201"/>
              <a:gd name="connsiteX1723" fmla="*/ 265884 w 1695450"/>
              <a:gd name="connsiteY1723" fmla="*/ 229909 h 2997201"/>
              <a:gd name="connsiteX1724" fmla="*/ 281296 w 1695450"/>
              <a:gd name="connsiteY1724" fmla="*/ 255182 h 2997201"/>
              <a:gd name="connsiteX1725" fmla="*/ 286903 w 1695450"/>
              <a:gd name="connsiteY1725" fmla="*/ 285945 h 2997201"/>
              <a:gd name="connsiteX1726" fmla="*/ 278182 w 1695450"/>
              <a:gd name="connsiteY1726" fmla="*/ 323990 h 2997201"/>
              <a:gd name="connsiteX1727" fmla="*/ 254195 w 1695450"/>
              <a:gd name="connsiteY1727" fmla="*/ 352729 h 2997201"/>
              <a:gd name="connsiteX1728" fmla="*/ 267113 w 1695450"/>
              <a:gd name="connsiteY1728" fmla="*/ 354631 h 2997201"/>
              <a:gd name="connsiteX1729" fmla="*/ 284555 w 1695450"/>
              <a:gd name="connsiteY1729" fmla="*/ 356991 h 2997201"/>
              <a:gd name="connsiteX1730" fmla="*/ 301475 w 1695450"/>
              <a:gd name="connsiteY1730" fmla="*/ 359715 h 2997201"/>
              <a:gd name="connsiteX1731" fmla="*/ 312860 w 1695450"/>
              <a:gd name="connsiteY1731" fmla="*/ 362197 h 2997201"/>
              <a:gd name="connsiteX1732" fmla="*/ 324695 w 1695450"/>
              <a:gd name="connsiteY1732" fmla="*/ 370005 h 2997201"/>
              <a:gd name="connsiteX1733" fmla="*/ 335666 w 1695450"/>
              <a:gd name="connsiteY1733" fmla="*/ 383748 h 2997201"/>
              <a:gd name="connsiteX1734" fmla="*/ 343755 w 1695450"/>
              <a:gd name="connsiteY1734" fmla="*/ 399945 h 2997201"/>
              <a:gd name="connsiteX1735" fmla="*/ 346869 w 1695450"/>
              <a:gd name="connsiteY1735" fmla="*/ 415171 h 2997201"/>
              <a:gd name="connsiteX1736" fmla="*/ 346869 w 1695450"/>
              <a:gd name="connsiteY1736" fmla="*/ 487081 h 2997201"/>
              <a:gd name="connsiteX1737" fmla="*/ 343123 w 1695450"/>
              <a:gd name="connsiteY1737" fmla="*/ 489683 h 2997201"/>
              <a:gd name="connsiteX1738" fmla="*/ 338598 w 1695450"/>
              <a:gd name="connsiteY1738" fmla="*/ 493338 h 2997201"/>
              <a:gd name="connsiteX1739" fmla="*/ 333976 w 1695450"/>
              <a:gd name="connsiteY1739" fmla="*/ 496400 h 2997201"/>
              <a:gd name="connsiteX1740" fmla="*/ 330302 w 1695450"/>
              <a:gd name="connsiteY1740" fmla="*/ 497681 h 2997201"/>
              <a:gd name="connsiteX1741" fmla="*/ 100571 w 1695450"/>
              <a:gd name="connsiteY1741" fmla="*/ 497681 h 2997201"/>
              <a:gd name="connsiteX1742" fmla="*/ 91667 w 1695450"/>
              <a:gd name="connsiteY1742" fmla="*/ 493675 h 2997201"/>
              <a:gd name="connsiteX1743" fmla="*/ 84138 w 1695450"/>
              <a:gd name="connsiteY1743" fmla="*/ 487081 h 2997201"/>
              <a:gd name="connsiteX1744" fmla="*/ 84138 w 1695450"/>
              <a:gd name="connsiteY1744" fmla="*/ 415171 h 2997201"/>
              <a:gd name="connsiteX1745" fmla="*/ 87215 w 1695450"/>
              <a:gd name="connsiteY1745" fmla="*/ 399945 h 2997201"/>
              <a:gd name="connsiteX1746" fmla="*/ 95280 w 1695450"/>
              <a:gd name="connsiteY1746" fmla="*/ 383950 h 2997201"/>
              <a:gd name="connsiteX1747" fmla="*/ 106239 w 1695450"/>
              <a:gd name="connsiteY1747" fmla="*/ 370167 h 2997201"/>
              <a:gd name="connsiteX1748" fmla="*/ 118147 w 1695450"/>
              <a:gd name="connsiteY1748" fmla="*/ 362170 h 2997201"/>
              <a:gd name="connsiteX1749" fmla="*/ 129179 w 1695450"/>
              <a:gd name="connsiteY1749" fmla="*/ 359675 h 2997201"/>
              <a:gd name="connsiteX1750" fmla="*/ 146378 w 1695450"/>
              <a:gd name="connsiteY1750" fmla="*/ 356964 h 2997201"/>
              <a:gd name="connsiteX1751" fmla="*/ 163894 w 1695450"/>
              <a:gd name="connsiteY1751" fmla="*/ 354590 h 2997201"/>
              <a:gd name="connsiteX1752" fmla="*/ 176787 w 1695450"/>
              <a:gd name="connsiteY1752" fmla="*/ 352689 h 2997201"/>
              <a:gd name="connsiteX1753" fmla="*/ 152582 w 1695450"/>
              <a:gd name="connsiteY1753" fmla="*/ 324192 h 2997201"/>
              <a:gd name="connsiteX1754" fmla="*/ 143788 w 1695450"/>
              <a:gd name="connsiteY1754" fmla="*/ 285945 h 2997201"/>
              <a:gd name="connsiteX1755" fmla="*/ 149456 w 1695450"/>
              <a:gd name="connsiteY1755" fmla="*/ 255182 h 2997201"/>
              <a:gd name="connsiteX1756" fmla="*/ 164806 w 1695450"/>
              <a:gd name="connsiteY1756" fmla="*/ 229909 h 2997201"/>
              <a:gd name="connsiteX1757" fmla="*/ 187430 w 1695450"/>
              <a:gd name="connsiteY1757" fmla="*/ 212740 h 2997201"/>
              <a:gd name="connsiteX1758" fmla="*/ 215175 w 1695450"/>
              <a:gd name="connsiteY1758" fmla="*/ 206375 h 2997201"/>
              <a:gd name="connsiteX1759" fmla="*/ 1166690 w 1695450"/>
              <a:gd name="connsiteY1759" fmla="*/ 201613 h 2997201"/>
              <a:gd name="connsiteX1760" fmla="*/ 1177120 w 1695450"/>
              <a:gd name="connsiteY1760" fmla="*/ 203972 h 2997201"/>
              <a:gd name="connsiteX1761" fmla="*/ 1185687 w 1695450"/>
              <a:gd name="connsiteY1761" fmla="*/ 210334 h 2997201"/>
              <a:gd name="connsiteX1762" fmla="*/ 1191460 w 1695450"/>
              <a:gd name="connsiteY1762" fmla="*/ 219699 h 2997201"/>
              <a:gd name="connsiteX1763" fmla="*/ 1193561 w 1695450"/>
              <a:gd name="connsiteY1763" fmla="*/ 231099 h 2997201"/>
              <a:gd name="connsiteX1764" fmla="*/ 1190293 w 1695450"/>
              <a:gd name="connsiteY1764" fmla="*/ 245198 h 2997201"/>
              <a:gd name="connsiteX1765" fmla="*/ 1181308 w 1695450"/>
              <a:gd name="connsiteY1765" fmla="*/ 255848 h 2997201"/>
              <a:gd name="connsiteX1766" fmla="*/ 1186147 w 1695450"/>
              <a:gd name="connsiteY1766" fmla="*/ 256552 h 2997201"/>
              <a:gd name="connsiteX1767" fmla="*/ 1192681 w 1695450"/>
              <a:gd name="connsiteY1767" fmla="*/ 257427 h 2997201"/>
              <a:gd name="connsiteX1768" fmla="*/ 1199020 w 1695450"/>
              <a:gd name="connsiteY1768" fmla="*/ 258437 h 2997201"/>
              <a:gd name="connsiteX1769" fmla="*/ 1203285 w 1695450"/>
              <a:gd name="connsiteY1769" fmla="*/ 259356 h 2997201"/>
              <a:gd name="connsiteX1770" fmla="*/ 1207718 w 1695450"/>
              <a:gd name="connsiteY1770" fmla="*/ 262250 h 2997201"/>
              <a:gd name="connsiteX1771" fmla="*/ 1211829 w 1695450"/>
              <a:gd name="connsiteY1771" fmla="*/ 267342 h 2997201"/>
              <a:gd name="connsiteX1772" fmla="*/ 1214859 w 1695450"/>
              <a:gd name="connsiteY1772" fmla="*/ 273345 h 2997201"/>
              <a:gd name="connsiteX1773" fmla="*/ 1216025 w 1695450"/>
              <a:gd name="connsiteY1773" fmla="*/ 278987 h 2997201"/>
              <a:gd name="connsiteX1774" fmla="*/ 1216025 w 1695450"/>
              <a:gd name="connsiteY1774" fmla="*/ 305635 h 2997201"/>
              <a:gd name="connsiteX1775" fmla="*/ 1214622 w 1695450"/>
              <a:gd name="connsiteY1775" fmla="*/ 306599 h 2997201"/>
              <a:gd name="connsiteX1776" fmla="*/ 1212927 w 1695450"/>
              <a:gd name="connsiteY1776" fmla="*/ 307954 h 2997201"/>
              <a:gd name="connsiteX1777" fmla="*/ 1211195 w 1695450"/>
              <a:gd name="connsiteY1777" fmla="*/ 309088 h 2997201"/>
              <a:gd name="connsiteX1778" fmla="*/ 1209819 w 1695450"/>
              <a:gd name="connsiteY1778" fmla="*/ 309563 h 2997201"/>
              <a:gd name="connsiteX1779" fmla="*/ 1123756 w 1695450"/>
              <a:gd name="connsiteY1779" fmla="*/ 309563 h 2997201"/>
              <a:gd name="connsiteX1780" fmla="*/ 1120421 w 1695450"/>
              <a:gd name="connsiteY1780" fmla="*/ 308079 h 2997201"/>
              <a:gd name="connsiteX1781" fmla="*/ 1117600 w 1695450"/>
              <a:gd name="connsiteY1781" fmla="*/ 305635 h 2997201"/>
              <a:gd name="connsiteX1782" fmla="*/ 1117600 w 1695450"/>
              <a:gd name="connsiteY1782" fmla="*/ 278987 h 2997201"/>
              <a:gd name="connsiteX1783" fmla="*/ 1118753 w 1695450"/>
              <a:gd name="connsiteY1783" fmla="*/ 273345 h 2997201"/>
              <a:gd name="connsiteX1784" fmla="*/ 1121774 w 1695450"/>
              <a:gd name="connsiteY1784" fmla="*/ 267417 h 2997201"/>
              <a:gd name="connsiteX1785" fmla="*/ 1125880 w 1695450"/>
              <a:gd name="connsiteY1785" fmla="*/ 262310 h 2997201"/>
              <a:gd name="connsiteX1786" fmla="*/ 1130341 w 1695450"/>
              <a:gd name="connsiteY1786" fmla="*/ 259346 h 2997201"/>
              <a:gd name="connsiteX1787" fmla="*/ 1134474 w 1695450"/>
              <a:gd name="connsiteY1787" fmla="*/ 258422 h 2997201"/>
              <a:gd name="connsiteX1788" fmla="*/ 1140917 w 1695450"/>
              <a:gd name="connsiteY1788" fmla="*/ 257417 h 2997201"/>
              <a:gd name="connsiteX1789" fmla="*/ 1147478 w 1695450"/>
              <a:gd name="connsiteY1789" fmla="*/ 256537 h 2997201"/>
              <a:gd name="connsiteX1790" fmla="*/ 1152309 w 1695450"/>
              <a:gd name="connsiteY1790" fmla="*/ 255833 h 2997201"/>
              <a:gd name="connsiteX1791" fmla="*/ 1143241 w 1695450"/>
              <a:gd name="connsiteY1791" fmla="*/ 245273 h 2997201"/>
              <a:gd name="connsiteX1792" fmla="*/ 1139946 w 1695450"/>
              <a:gd name="connsiteY1792" fmla="*/ 231099 h 2997201"/>
              <a:gd name="connsiteX1793" fmla="*/ 1142070 w 1695450"/>
              <a:gd name="connsiteY1793" fmla="*/ 219699 h 2997201"/>
              <a:gd name="connsiteX1794" fmla="*/ 1147820 w 1695450"/>
              <a:gd name="connsiteY1794" fmla="*/ 210334 h 2997201"/>
              <a:gd name="connsiteX1795" fmla="*/ 1156296 w 1695450"/>
              <a:gd name="connsiteY1795" fmla="*/ 203972 h 2997201"/>
              <a:gd name="connsiteX1796" fmla="*/ 1166690 w 1695450"/>
              <a:gd name="connsiteY1796" fmla="*/ 201613 h 2997201"/>
              <a:gd name="connsiteX1797" fmla="*/ 599678 w 1695450"/>
              <a:gd name="connsiteY1797" fmla="*/ 193675 h 2997201"/>
              <a:gd name="connsiteX1798" fmla="*/ 644525 w 1695450"/>
              <a:gd name="connsiteY1798" fmla="*/ 238125 h 2997201"/>
              <a:gd name="connsiteX1799" fmla="*/ 599678 w 1695450"/>
              <a:gd name="connsiteY1799" fmla="*/ 282575 h 2997201"/>
              <a:gd name="connsiteX1800" fmla="*/ 554831 w 1695450"/>
              <a:gd name="connsiteY1800" fmla="*/ 238125 h 2997201"/>
              <a:gd name="connsiteX1801" fmla="*/ 1344828 w 1695450"/>
              <a:gd name="connsiteY1801" fmla="*/ 150019 h 2997201"/>
              <a:gd name="connsiteX1802" fmla="*/ 1360221 w 1695450"/>
              <a:gd name="connsiteY1802" fmla="*/ 153505 h 2997201"/>
              <a:gd name="connsiteX1803" fmla="*/ 1372863 w 1695450"/>
              <a:gd name="connsiteY1803" fmla="*/ 162908 h 2997201"/>
              <a:gd name="connsiteX1804" fmla="*/ 1381384 w 1695450"/>
              <a:gd name="connsiteY1804" fmla="*/ 176750 h 2997201"/>
              <a:gd name="connsiteX1805" fmla="*/ 1384484 w 1695450"/>
              <a:gd name="connsiteY1805" fmla="*/ 193598 h 2997201"/>
              <a:gd name="connsiteX1806" fmla="*/ 1379662 w 1695450"/>
              <a:gd name="connsiteY1806" fmla="*/ 214435 h 2997201"/>
              <a:gd name="connsiteX1807" fmla="*/ 1366401 w 1695450"/>
              <a:gd name="connsiteY1807" fmla="*/ 230175 h 2997201"/>
              <a:gd name="connsiteX1808" fmla="*/ 1373543 w 1695450"/>
              <a:gd name="connsiteY1808" fmla="*/ 231216 h 2997201"/>
              <a:gd name="connsiteX1809" fmla="*/ 1383186 w 1695450"/>
              <a:gd name="connsiteY1809" fmla="*/ 232509 h 2997201"/>
              <a:gd name="connsiteX1810" fmla="*/ 1392540 w 1695450"/>
              <a:gd name="connsiteY1810" fmla="*/ 234001 h 2997201"/>
              <a:gd name="connsiteX1811" fmla="*/ 1398835 w 1695450"/>
              <a:gd name="connsiteY1811" fmla="*/ 235360 h 2997201"/>
              <a:gd name="connsiteX1812" fmla="*/ 1405378 w 1695450"/>
              <a:gd name="connsiteY1812" fmla="*/ 239637 h 2997201"/>
              <a:gd name="connsiteX1813" fmla="*/ 1411444 w 1695450"/>
              <a:gd name="connsiteY1813" fmla="*/ 247163 h 2997201"/>
              <a:gd name="connsiteX1814" fmla="*/ 1415916 w 1695450"/>
              <a:gd name="connsiteY1814" fmla="*/ 256034 h 2997201"/>
              <a:gd name="connsiteX1815" fmla="*/ 1417637 w 1695450"/>
              <a:gd name="connsiteY1815" fmla="*/ 264374 h 2997201"/>
              <a:gd name="connsiteX1816" fmla="*/ 1417637 w 1695450"/>
              <a:gd name="connsiteY1816" fmla="*/ 303757 h 2997201"/>
              <a:gd name="connsiteX1817" fmla="*/ 1415566 w 1695450"/>
              <a:gd name="connsiteY1817" fmla="*/ 305183 h 2997201"/>
              <a:gd name="connsiteX1818" fmla="*/ 1413064 w 1695450"/>
              <a:gd name="connsiteY1818" fmla="*/ 307184 h 2997201"/>
              <a:gd name="connsiteX1819" fmla="*/ 1410509 w 1695450"/>
              <a:gd name="connsiteY1819" fmla="*/ 308861 h 2997201"/>
              <a:gd name="connsiteX1820" fmla="*/ 1408478 w 1695450"/>
              <a:gd name="connsiteY1820" fmla="*/ 309563 h 2997201"/>
              <a:gd name="connsiteX1821" fmla="*/ 1281466 w 1695450"/>
              <a:gd name="connsiteY1821" fmla="*/ 309563 h 2997201"/>
              <a:gd name="connsiteX1822" fmla="*/ 1276544 w 1695450"/>
              <a:gd name="connsiteY1822" fmla="*/ 307369 h 2997201"/>
              <a:gd name="connsiteX1823" fmla="*/ 1272381 w 1695450"/>
              <a:gd name="connsiteY1823" fmla="*/ 303757 h 2997201"/>
              <a:gd name="connsiteX1824" fmla="*/ 1272381 w 1695450"/>
              <a:gd name="connsiteY1824" fmla="*/ 264374 h 2997201"/>
              <a:gd name="connsiteX1825" fmla="*/ 1274083 w 1695450"/>
              <a:gd name="connsiteY1825" fmla="*/ 256034 h 2997201"/>
              <a:gd name="connsiteX1826" fmla="*/ 1278541 w 1695450"/>
              <a:gd name="connsiteY1826" fmla="*/ 247274 h 2997201"/>
              <a:gd name="connsiteX1827" fmla="*/ 1284600 w 1695450"/>
              <a:gd name="connsiteY1827" fmla="*/ 239725 h 2997201"/>
              <a:gd name="connsiteX1828" fmla="*/ 1291184 w 1695450"/>
              <a:gd name="connsiteY1828" fmla="*/ 235345 h 2997201"/>
              <a:gd name="connsiteX1829" fmla="*/ 1297283 w 1695450"/>
              <a:gd name="connsiteY1829" fmla="*/ 233979 h 2997201"/>
              <a:gd name="connsiteX1830" fmla="*/ 1306792 w 1695450"/>
              <a:gd name="connsiteY1830" fmla="*/ 232494 h 2997201"/>
              <a:gd name="connsiteX1831" fmla="*/ 1316476 w 1695450"/>
              <a:gd name="connsiteY1831" fmla="*/ 231194 h 2997201"/>
              <a:gd name="connsiteX1832" fmla="*/ 1323604 w 1695450"/>
              <a:gd name="connsiteY1832" fmla="*/ 230153 h 2997201"/>
              <a:gd name="connsiteX1833" fmla="*/ 1310222 w 1695450"/>
              <a:gd name="connsiteY1833" fmla="*/ 214546 h 2997201"/>
              <a:gd name="connsiteX1834" fmla="*/ 1305360 w 1695450"/>
              <a:gd name="connsiteY1834" fmla="*/ 193598 h 2997201"/>
              <a:gd name="connsiteX1835" fmla="*/ 1308494 w 1695450"/>
              <a:gd name="connsiteY1835" fmla="*/ 176750 h 2997201"/>
              <a:gd name="connsiteX1836" fmla="*/ 1316980 w 1695450"/>
              <a:gd name="connsiteY1836" fmla="*/ 162908 h 2997201"/>
              <a:gd name="connsiteX1837" fmla="*/ 1329488 w 1695450"/>
              <a:gd name="connsiteY1837" fmla="*/ 153505 h 2997201"/>
              <a:gd name="connsiteX1838" fmla="*/ 1344828 w 1695450"/>
              <a:gd name="connsiteY1838" fmla="*/ 150019 h 2997201"/>
              <a:gd name="connsiteX1839" fmla="*/ 942578 w 1695450"/>
              <a:gd name="connsiteY1839" fmla="*/ 137319 h 2997201"/>
              <a:gd name="connsiteX1840" fmla="*/ 987425 w 1695450"/>
              <a:gd name="connsiteY1840" fmla="*/ 181769 h 2997201"/>
              <a:gd name="connsiteX1841" fmla="*/ 942578 w 1695450"/>
              <a:gd name="connsiteY1841" fmla="*/ 226219 h 2997201"/>
              <a:gd name="connsiteX1842" fmla="*/ 897731 w 1695450"/>
              <a:gd name="connsiteY1842" fmla="*/ 181769 h 2997201"/>
              <a:gd name="connsiteX1843" fmla="*/ 388541 w 1695450"/>
              <a:gd name="connsiteY1843" fmla="*/ 123031 h 2997201"/>
              <a:gd name="connsiteX1844" fmla="*/ 461169 w 1695450"/>
              <a:gd name="connsiteY1844" fmla="*/ 196056 h 2997201"/>
              <a:gd name="connsiteX1845" fmla="*/ 388541 w 1695450"/>
              <a:gd name="connsiteY1845" fmla="*/ 269081 h 2997201"/>
              <a:gd name="connsiteX1846" fmla="*/ 315913 w 1695450"/>
              <a:gd name="connsiteY1846" fmla="*/ 196056 h 2997201"/>
              <a:gd name="connsiteX1847" fmla="*/ 753087 w 1695450"/>
              <a:gd name="connsiteY1847" fmla="*/ 65088 h 2997201"/>
              <a:gd name="connsiteX1848" fmla="*/ 768564 w 1695450"/>
              <a:gd name="connsiteY1848" fmla="*/ 68592 h 2997201"/>
              <a:gd name="connsiteX1849" fmla="*/ 781276 w 1695450"/>
              <a:gd name="connsiteY1849" fmla="*/ 78041 h 2997201"/>
              <a:gd name="connsiteX1850" fmla="*/ 789842 w 1695450"/>
              <a:gd name="connsiteY1850" fmla="*/ 91952 h 2997201"/>
              <a:gd name="connsiteX1851" fmla="*/ 792960 w 1695450"/>
              <a:gd name="connsiteY1851" fmla="*/ 108884 h 2997201"/>
              <a:gd name="connsiteX1852" fmla="*/ 788112 w 1695450"/>
              <a:gd name="connsiteY1852" fmla="*/ 129824 h 2997201"/>
              <a:gd name="connsiteX1853" fmla="*/ 774778 w 1695450"/>
              <a:gd name="connsiteY1853" fmla="*/ 145643 h 2997201"/>
              <a:gd name="connsiteX1854" fmla="*/ 781958 w 1695450"/>
              <a:gd name="connsiteY1854" fmla="*/ 146690 h 2997201"/>
              <a:gd name="connsiteX1855" fmla="*/ 791655 w 1695450"/>
              <a:gd name="connsiteY1855" fmla="*/ 147989 h 2997201"/>
              <a:gd name="connsiteX1856" fmla="*/ 801060 w 1695450"/>
              <a:gd name="connsiteY1856" fmla="*/ 149488 h 2997201"/>
              <a:gd name="connsiteX1857" fmla="*/ 807389 w 1695450"/>
              <a:gd name="connsiteY1857" fmla="*/ 150854 h 2997201"/>
              <a:gd name="connsiteX1858" fmla="*/ 813968 w 1695450"/>
              <a:gd name="connsiteY1858" fmla="*/ 155152 h 2997201"/>
              <a:gd name="connsiteX1859" fmla="*/ 820067 w 1695450"/>
              <a:gd name="connsiteY1859" fmla="*/ 162716 h 2997201"/>
              <a:gd name="connsiteX1860" fmla="*/ 824563 w 1695450"/>
              <a:gd name="connsiteY1860" fmla="*/ 171631 h 2997201"/>
              <a:gd name="connsiteX1861" fmla="*/ 826294 w 1695450"/>
              <a:gd name="connsiteY1861" fmla="*/ 180012 h 2997201"/>
              <a:gd name="connsiteX1862" fmla="*/ 826294 w 1695450"/>
              <a:gd name="connsiteY1862" fmla="*/ 219591 h 2997201"/>
              <a:gd name="connsiteX1863" fmla="*/ 824212 w 1695450"/>
              <a:gd name="connsiteY1863" fmla="*/ 221024 h 2997201"/>
              <a:gd name="connsiteX1864" fmla="*/ 821696 w 1695450"/>
              <a:gd name="connsiteY1864" fmla="*/ 223036 h 2997201"/>
              <a:gd name="connsiteX1865" fmla="*/ 819127 w 1695450"/>
              <a:gd name="connsiteY1865" fmla="*/ 224721 h 2997201"/>
              <a:gd name="connsiteX1866" fmla="*/ 817085 w 1695450"/>
              <a:gd name="connsiteY1866" fmla="*/ 225426 h 2997201"/>
              <a:gd name="connsiteX1867" fmla="*/ 689379 w 1695450"/>
              <a:gd name="connsiteY1867" fmla="*/ 225426 h 2997201"/>
              <a:gd name="connsiteX1868" fmla="*/ 684429 w 1695450"/>
              <a:gd name="connsiteY1868" fmla="*/ 223221 h 2997201"/>
              <a:gd name="connsiteX1869" fmla="*/ 680244 w 1695450"/>
              <a:gd name="connsiteY1869" fmla="*/ 219591 h 2997201"/>
              <a:gd name="connsiteX1870" fmla="*/ 680244 w 1695450"/>
              <a:gd name="connsiteY1870" fmla="*/ 180012 h 2997201"/>
              <a:gd name="connsiteX1871" fmla="*/ 681955 w 1695450"/>
              <a:gd name="connsiteY1871" fmla="*/ 171631 h 2997201"/>
              <a:gd name="connsiteX1872" fmla="*/ 686437 w 1695450"/>
              <a:gd name="connsiteY1872" fmla="*/ 162827 h 2997201"/>
              <a:gd name="connsiteX1873" fmla="*/ 692530 w 1695450"/>
              <a:gd name="connsiteY1873" fmla="*/ 155241 h 2997201"/>
              <a:gd name="connsiteX1874" fmla="*/ 699149 w 1695450"/>
              <a:gd name="connsiteY1874" fmla="*/ 150839 h 2997201"/>
              <a:gd name="connsiteX1875" fmla="*/ 705282 w 1695450"/>
              <a:gd name="connsiteY1875" fmla="*/ 149466 h 2997201"/>
              <a:gd name="connsiteX1876" fmla="*/ 714843 w 1695450"/>
              <a:gd name="connsiteY1876" fmla="*/ 147974 h 2997201"/>
              <a:gd name="connsiteX1877" fmla="*/ 724580 w 1695450"/>
              <a:gd name="connsiteY1877" fmla="*/ 146667 h 2997201"/>
              <a:gd name="connsiteX1878" fmla="*/ 731747 w 1695450"/>
              <a:gd name="connsiteY1878" fmla="*/ 145621 h 2997201"/>
              <a:gd name="connsiteX1879" fmla="*/ 718291 w 1695450"/>
              <a:gd name="connsiteY1879" fmla="*/ 129936 h 2997201"/>
              <a:gd name="connsiteX1880" fmla="*/ 713403 w 1695450"/>
              <a:gd name="connsiteY1880" fmla="*/ 108884 h 2997201"/>
              <a:gd name="connsiteX1881" fmla="*/ 716554 w 1695450"/>
              <a:gd name="connsiteY1881" fmla="*/ 91952 h 2997201"/>
              <a:gd name="connsiteX1882" fmla="*/ 725087 w 1695450"/>
              <a:gd name="connsiteY1882" fmla="*/ 78041 h 2997201"/>
              <a:gd name="connsiteX1883" fmla="*/ 737663 w 1695450"/>
              <a:gd name="connsiteY1883" fmla="*/ 68592 h 2997201"/>
              <a:gd name="connsiteX1884" fmla="*/ 753087 w 1695450"/>
              <a:gd name="connsiteY1884" fmla="*/ 65088 h 2997201"/>
              <a:gd name="connsiteX1885" fmla="*/ 542008 w 1695450"/>
              <a:gd name="connsiteY1885" fmla="*/ 46831 h 2997201"/>
              <a:gd name="connsiteX1886" fmla="*/ 552439 w 1695450"/>
              <a:gd name="connsiteY1886" fmla="*/ 49190 h 2997201"/>
              <a:gd name="connsiteX1887" fmla="*/ 561005 w 1695450"/>
              <a:gd name="connsiteY1887" fmla="*/ 55552 h 2997201"/>
              <a:gd name="connsiteX1888" fmla="*/ 566779 w 1695450"/>
              <a:gd name="connsiteY1888" fmla="*/ 64917 h 2997201"/>
              <a:gd name="connsiteX1889" fmla="*/ 568879 w 1695450"/>
              <a:gd name="connsiteY1889" fmla="*/ 76317 h 2997201"/>
              <a:gd name="connsiteX1890" fmla="*/ 565612 w 1695450"/>
              <a:gd name="connsiteY1890" fmla="*/ 90416 h 2997201"/>
              <a:gd name="connsiteX1891" fmla="*/ 556626 w 1695450"/>
              <a:gd name="connsiteY1891" fmla="*/ 101066 h 2997201"/>
              <a:gd name="connsiteX1892" fmla="*/ 561466 w 1695450"/>
              <a:gd name="connsiteY1892" fmla="*/ 101770 h 2997201"/>
              <a:gd name="connsiteX1893" fmla="*/ 568000 w 1695450"/>
              <a:gd name="connsiteY1893" fmla="*/ 102645 h 2997201"/>
              <a:gd name="connsiteX1894" fmla="*/ 574338 w 1695450"/>
              <a:gd name="connsiteY1894" fmla="*/ 103655 h 2997201"/>
              <a:gd name="connsiteX1895" fmla="*/ 578603 w 1695450"/>
              <a:gd name="connsiteY1895" fmla="*/ 104574 h 2997201"/>
              <a:gd name="connsiteX1896" fmla="*/ 583037 w 1695450"/>
              <a:gd name="connsiteY1896" fmla="*/ 107468 h 2997201"/>
              <a:gd name="connsiteX1897" fmla="*/ 587147 w 1695450"/>
              <a:gd name="connsiteY1897" fmla="*/ 112560 h 2997201"/>
              <a:gd name="connsiteX1898" fmla="*/ 590177 w 1695450"/>
              <a:gd name="connsiteY1898" fmla="*/ 118563 h 2997201"/>
              <a:gd name="connsiteX1899" fmla="*/ 591344 w 1695450"/>
              <a:gd name="connsiteY1899" fmla="*/ 124205 h 2997201"/>
              <a:gd name="connsiteX1900" fmla="*/ 591344 w 1695450"/>
              <a:gd name="connsiteY1900" fmla="*/ 150853 h 2997201"/>
              <a:gd name="connsiteX1901" fmla="*/ 589940 w 1695450"/>
              <a:gd name="connsiteY1901" fmla="*/ 151817 h 2997201"/>
              <a:gd name="connsiteX1902" fmla="*/ 588245 w 1695450"/>
              <a:gd name="connsiteY1902" fmla="*/ 153172 h 2997201"/>
              <a:gd name="connsiteX1903" fmla="*/ 586514 w 1695450"/>
              <a:gd name="connsiteY1903" fmla="*/ 154306 h 2997201"/>
              <a:gd name="connsiteX1904" fmla="*/ 585138 w 1695450"/>
              <a:gd name="connsiteY1904" fmla="*/ 154781 h 2997201"/>
              <a:gd name="connsiteX1905" fmla="*/ 499075 w 1695450"/>
              <a:gd name="connsiteY1905" fmla="*/ 154781 h 2997201"/>
              <a:gd name="connsiteX1906" fmla="*/ 495739 w 1695450"/>
              <a:gd name="connsiteY1906" fmla="*/ 153297 h 2997201"/>
              <a:gd name="connsiteX1907" fmla="*/ 492919 w 1695450"/>
              <a:gd name="connsiteY1907" fmla="*/ 150853 h 2997201"/>
              <a:gd name="connsiteX1908" fmla="*/ 492919 w 1695450"/>
              <a:gd name="connsiteY1908" fmla="*/ 124205 h 2997201"/>
              <a:gd name="connsiteX1909" fmla="*/ 494072 w 1695450"/>
              <a:gd name="connsiteY1909" fmla="*/ 118563 h 2997201"/>
              <a:gd name="connsiteX1910" fmla="*/ 497093 w 1695450"/>
              <a:gd name="connsiteY1910" fmla="*/ 112635 h 2997201"/>
              <a:gd name="connsiteX1911" fmla="*/ 501198 w 1695450"/>
              <a:gd name="connsiteY1911" fmla="*/ 107528 h 2997201"/>
              <a:gd name="connsiteX1912" fmla="*/ 505659 w 1695450"/>
              <a:gd name="connsiteY1912" fmla="*/ 104564 h 2997201"/>
              <a:gd name="connsiteX1913" fmla="*/ 509792 w 1695450"/>
              <a:gd name="connsiteY1913" fmla="*/ 103640 h 2997201"/>
              <a:gd name="connsiteX1914" fmla="*/ 516236 w 1695450"/>
              <a:gd name="connsiteY1914" fmla="*/ 102635 h 2997201"/>
              <a:gd name="connsiteX1915" fmla="*/ 522797 w 1695450"/>
              <a:gd name="connsiteY1915" fmla="*/ 101755 h 2997201"/>
              <a:gd name="connsiteX1916" fmla="*/ 527627 w 1695450"/>
              <a:gd name="connsiteY1916" fmla="*/ 101051 h 2997201"/>
              <a:gd name="connsiteX1917" fmla="*/ 518559 w 1695450"/>
              <a:gd name="connsiteY1917" fmla="*/ 90491 h 2997201"/>
              <a:gd name="connsiteX1918" fmla="*/ 515265 w 1695450"/>
              <a:gd name="connsiteY1918" fmla="*/ 76317 h 2997201"/>
              <a:gd name="connsiteX1919" fmla="*/ 517388 w 1695450"/>
              <a:gd name="connsiteY1919" fmla="*/ 64917 h 2997201"/>
              <a:gd name="connsiteX1920" fmla="*/ 523139 w 1695450"/>
              <a:gd name="connsiteY1920" fmla="*/ 55552 h 2997201"/>
              <a:gd name="connsiteX1921" fmla="*/ 531614 w 1695450"/>
              <a:gd name="connsiteY1921" fmla="*/ 49190 h 2997201"/>
              <a:gd name="connsiteX1922" fmla="*/ 542008 w 1695450"/>
              <a:gd name="connsiteY1922" fmla="*/ 46831 h 2997201"/>
              <a:gd name="connsiteX1923" fmla="*/ 1086521 w 1695450"/>
              <a:gd name="connsiteY1923" fmla="*/ 42069 h 2997201"/>
              <a:gd name="connsiteX1924" fmla="*/ 1096951 w 1695450"/>
              <a:gd name="connsiteY1924" fmla="*/ 44428 h 2997201"/>
              <a:gd name="connsiteX1925" fmla="*/ 1105518 w 1695450"/>
              <a:gd name="connsiteY1925" fmla="*/ 50790 h 2997201"/>
              <a:gd name="connsiteX1926" fmla="*/ 1111291 w 1695450"/>
              <a:gd name="connsiteY1926" fmla="*/ 60155 h 2997201"/>
              <a:gd name="connsiteX1927" fmla="*/ 1113392 w 1695450"/>
              <a:gd name="connsiteY1927" fmla="*/ 71555 h 2997201"/>
              <a:gd name="connsiteX1928" fmla="*/ 1110124 w 1695450"/>
              <a:gd name="connsiteY1928" fmla="*/ 85654 h 2997201"/>
              <a:gd name="connsiteX1929" fmla="*/ 1101139 w 1695450"/>
              <a:gd name="connsiteY1929" fmla="*/ 96304 h 2997201"/>
              <a:gd name="connsiteX1930" fmla="*/ 1105978 w 1695450"/>
              <a:gd name="connsiteY1930" fmla="*/ 97008 h 2997201"/>
              <a:gd name="connsiteX1931" fmla="*/ 1112512 w 1695450"/>
              <a:gd name="connsiteY1931" fmla="*/ 97883 h 2997201"/>
              <a:gd name="connsiteX1932" fmla="*/ 1118850 w 1695450"/>
              <a:gd name="connsiteY1932" fmla="*/ 98893 h 2997201"/>
              <a:gd name="connsiteX1933" fmla="*/ 1123116 w 1695450"/>
              <a:gd name="connsiteY1933" fmla="*/ 99812 h 2997201"/>
              <a:gd name="connsiteX1934" fmla="*/ 1127549 w 1695450"/>
              <a:gd name="connsiteY1934" fmla="*/ 102706 h 2997201"/>
              <a:gd name="connsiteX1935" fmla="*/ 1131659 w 1695450"/>
              <a:gd name="connsiteY1935" fmla="*/ 107798 h 2997201"/>
              <a:gd name="connsiteX1936" fmla="*/ 1134690 w 1695450"/>
              <a:gd name="connsiteY1936" fmla="*/ 113801 h 2997201"/>
              <a:gd name="connsiteX1937" fmla="*/ 1135856 w 1695450"/>
              <a:gd name="connsiteY1937" fmla="*/ 119443 h 2997201"/>
              <a:gd name="connsiteX1938" fmla="*/ 1135856 w 1695450"/>
              <a:gd name="connsiteY1938" fmla="*/ 146091 h 2997201"/>
              <a:gd name="connsiteX1939" fmla="*/ 1134453 w 1695450"/>
              <a:gd name="connsiteY1939" fmla="*/ 147055 h 2997201"/>
              <a:gd name="connsiteX1940" fmla="*/ 1132758 w 1695450"/>
              <a:gd name="connsiteY1940" fmla="*/ 148410 h 2997201"/>
              <a:gd name="connsiteX1941" fmla="*/ 1131026 w 1695450"/>
              <a:gd name="connsiteY1941" fmla="*/ 149544 h 2997201"/>
              <a:gd name="connsiteX1942" fmla="*/ 1129650 w 1695450"/>
              <a:gd name="connsiteY1942" fmla="*/ 150019 h 2997201"/>
              <a:gd name="connsiteX1943" fmla="*/ 1043587 w 1695450"/>
              <a:gd name="connsiteY1943" fmla="*/ 150019 h 2997201"/>
              <a:gd name="connsiteX1944" fmla="*/ 1040252 w 1695450"/>
              <a:gd name="connsiteY1944" fmla="*/ 148535 h 2997201"/>
              <a:gd name="connsiteX1945" fmla="*/ 1037431 w 1695450"/>
              <a:gd name="connsiteY1945" fmla="*/ 146091 h 2997201"/>
              <a:gd name="connsiteX1946" fmla="*/ 1037431 w 1695450"/>
              <a:gd name="connsiteY1946" fmla="*/ 119443 h 2997201"/>
              <a:gd name="connsiteX1947" fmla="*/ 1038584 w 1695450"/>
              <a:gd name="connsiteY1947" fmla="*/ 113801 h 2997201"/>
              <a:gd name="connsiteX1948" fmla="*/ 1041605 w 1695450"/>
              <a:gd name="connsiteY1948" fmla="*/ 107873 h 2997201"/>
              <a:gd name="connsiteX1949" fmla="*/ 1045711 w 1695450"/>
              <a:gd name="connsiteY1949" fmla="*/ 102766 h 2997201"/>
              <a:gd name="connsiteX1950" fmla="*/ 1050172 w 1695450"/>
              <a:gd name="connsiteY1950" fmla="*/ 99802 h 2997201"/>
              <a:gd name="connsiteX1951" fmla="*/ 1054305 w 1695450"/>
              <a:gd name="connsiteY1951" fmla="*/ 98878 h 2997201"/>
              <a:gd name="connsiteX1952" fmla="*/ 1060748 w 1695450"/>
              <a:gd name="connsiteY1952" fmla="*/ 97873 h 2997201"/>
              <a:gd name="connsiteX1953" fmla="*/ 1067309 w 1695450"/>
              <a:gd name="connsiteY1953" fmla="*/ 96993 h 2997201"/>
              <a:gd name="connsiteX1954" fmla="*/ 1072140 w 1695450"/>
              <a:gd name="connsiteY1954" fmla="*/ 96289 h 2997201"/>
              <a:gd name="connsiteX1955" fmla="*/ 1063072 w 1695450"/>
              <a:gd name="connsiteY1955" fmla="*/ 85729 h 2997201"/>
              <a:gd name="connsiteX1956" fmla="*/ 1059777 w 1695450"/>
              <a:gd name="connsiteY1956" fmla="*/ 71555 h 2997201"/>
              <a:gd name="connsiteX1957" fmla="*/ 1061901 w 1695450"/>
              <a:gd name="connsiteY1957" fmla="*/ 60155 h 2997201"/>
              <a:gd name="connsiteX1958" fmla="*/ 1067651 w 1695450"/>
              <a:gd name="connsiteY1958" fmla="*/ 50790 h 2997201"/>
              <a:gd name="connsiteX1959" fmla="*/ 1076127 w 1695450"/>
              <a:gd name="connsiteY1959" fmla="*/ 44428 h 2997201"/>
              <a:gd name="connsiteX1960" fmla="*/ 1086521 w 1695450"/>
              <a:gd name="connsiteY1960" fmla="*/ 42069 h 2997201"/>
              <a:gd name="connsiteX1961" fmla="*/ 671033 w 1695450"/>
              <a:gd name="connsiteY1961" fmla="*/ 18256 h 2997201"/>
              <a:gd name="connsiteX1962" fmla="*/ 678015 w 1695450"/>
              <a:gd name="connsiteY1962" fmla="*/ 19904 h 2997201"/>
              <a:gd name="connsiteX1963" fmla="*/ 683749 w 1695450"/>
              <a:gd name="connsiteY1963" fmla="*/ 24348 h 2997201"/>
              <a:gd name="connsiteX1964" fmla="*/ 687613 w 1695450"/>
              <a:gd name="connsiteY1964" fmla="*/ 30890 h 2997201"/>
              <a:gd name="connsiteX1965" fmla="*/ 689019 w 1695450"/>
              <a:gd name="connsiteY1965" fmla="*/ 38853 h 2997201"/>
              <a:gd name="connsiteX1966" fmla="*/ 686832 w 1695450"/>
              <a:gd name="connsiteY1966" fmla="*/ 48701 h 2997201"/>
              <a:gd name="connsiteX1967" fmla="*/ 680818 w 1695450"/>
              <a:gd name="connsiteY1967" fmla="*/ 56140 h 2997201"/>
              <a:gd name="connsiteX1968" fmla="*/ 684057 w 1695450"/>
              <a:gd name="connsiteY1968" fmla="*/ 56633 h 2997201"/>
              <a:gd name="connsiteX1969" fmla="*/ 688430 w 1695450"/>
              <a:gd name="connsiteY1969" fmla="*/ 57244 h 2997201"/>
              <a:gd name="connsiteX1970" fmla="*/ 692673 w 1695450"/>
              <a:gd name="connsiteY1970" fmla="*/ 57949 h 2997201"/>
              <a:gd name="connsiteX1971" fmla="*/ 695528 w 1695450"/>
              <a:gd name="connsiteY1971" fmla="*/ 58591 h 2997201"/>
              <a:gd name="connsiteX1972" fmla="*/ 698496 w 1695450"/>
              <a:gd name="connsiteY1972" fmla="*/ 60612 h 2997201"/>
              <a:gd name="connsiteX1973" fmla="*/ 701247 w 1695450"/>
              <a:gd name="connsiteY1973" fmla="*/ 64170 h 2997201"/>
              <a:gd name="connsiteX1974" fmla="*/ 703275 w 1695450"/>
              <a:gd name="connsiteY1974" fmla="*/ 68362 h 2997201"/>
              <a:gd name="connsiteX1975" fmla="*/ 704056 w 1695450"/>
              <a:gd name="connsiteY1975" fmla="*/ 72304 h 2997201"/>
              <a:gd name="connsiteX1976" fmla="*/ 704056 w 1695450"/>
              <a:gd name="connsiteY1976" fmla="*/ 90918 h 2997201"/>
              <a:gd name="connsiteX1977" fmla="*/ 703116 w 1695450"/>
              <a:gd name="connsiteY1977" fmla="*/ 91592 h 2997201"/>
              <a:gd name="connsiteX1978" fmla="*/ 701982 w 1695450"/>
              <a:gd name="connsiteY1978" fmla="*/ 92538 h 2997201"/>
              <a:gd name="connsiteX1979" fmla="*/ 700823 w 1695450"/>
              <a:gd name="connsiteY1979" fmla="*/ 93330 h 2997201"/>
              <a:gd name="connsiteX1980" fmla="*/ 699902 w 1695450"/>
              <a:gd name="connsiteY1980" fmla="*/ 93662 h 2997201"/>
              <a:gd name="connsiteX1981" fmla="*/ 642295 w 1695450"/>
              <a:gd name="connsiteY1981" fmla="*/ 93662 h 2997201"/>
              <a:gd name="connsiteX1982" fmla="*/ 640063 w 1695450"/>
              <a:gd name="connsiteY1982" fmla="*/ 92625 h 2997201"/>
              <a:gd name="connsiteX1983" fmla="*/ 638175 w 1695450"/>
              <a:gd name="connsiteY1983" fmla="*/ 90918 h 2997201"/>
              <a:gd name="connsiteX1984" fmla="*/ 638175 w 1695450"/>
              <a:gd name="connsiteY1984" fmla="*/ 72304 h 2997201"/>
              <a:gd name="connsiteX1985" fmla="*/ 638947 w 1695450"/>
              <a:gd name="connsiteY1985" fmla="*/ 68362 h 2997201"/>
              <a:gd name="connsiteX1986" fmla="*/ 640969 w 1695450"/>
              <a:gd name="connsiteY1986" fmla="*/ 64222 h 2997201"/>
              <a:gd name="connsiteX1987" fmla="*/ 643717 w 1695450"/>
              <a:gd name="connsiteY1987" fmla="*/ 60654 h 2997201"/>
              <a:gd name="connsiteX1988" fmla="*/ 646703 w 1695450"/>
              <a:gd name="connsiteY1988" fmla="*/ 58584 h 2997201"/>
              <a:gd name="connsiteX1989" fmla="*/ 649469 w 1695450"/>
              <a:gd name="connsiteY1989" fmla="*/ 57938 h 2997201"/>
              <a:gd name="connsiteX1990" fmla="*/ 653782 w 1695450"/>
              <a:gd name="connsiteY1990" fmla="*/ 57237 h 2997201"/>
              <a:gd name="connsiteX1991" fmla="*/ 658174 w 1695450"/>
              <a:gd name="connsiteY1991" fmla="*/ 56622 h 2997201"/>
              <a:gd name="connsiteX1992" fmla="*/ 661407 w 1695450"/>
              <a:gd name="connsiteY1992" fmla="*/ 56130 h 2997201"/>
              <a:gd name="connsiteX1993" fmla="*/ 655337 w 1695450"/>
              <a:gd name="connsiteY1993" fmla="*/ 48753 h 2997201"/>
              <a:gd name="connsiteX1994" fmla="*/ 653132 w 1695450"/>
              <a:gd name="connsiteY1994" fmla="*/ 38853 h 2997201"/>
              <a:gd name="connsiteX1995" fmla="*/ 654554 w 1695450"/>
              <a:gd name="connsiteY1995" fmla="*/ 30890 h 2997201"/>
              <a:gd name="connsiteX1996" fmla="*/ 658403 w 1695450"/>
              <a:gd name="connsiteY1996" fmla="*/ 24348 h 2997201"/>
              <a:gd name="connsiteX1997" fmla="*/ 664076 w 1695450"/>
              <a:gd name="connsiteY1997" fmla="*/ 19904 h 2997201"/>
              <a:gd name="connsiteX1998" fmla="*/ 671033 w 1695450"/>
              <a:gd name="connsiteY1998" fmla="*/ 18256 h 2997201"/>
              <a:gd name="connsiteX1999" fmla="*/ 898799 w 1695450"/>
              <a:gd name="connsiteY1999" fmla="*/ 0 h 2997201"/>
              <a:gd name="connsiteX2000" fmla="*/ 909313 w 1695450"/>
              <a:gd name="connsiteY2000" fmla="*/ 2359 h 2997201"/>
              <a:gd name="connsiteX2001" fmla="*/ 917949 w 1695450"/>
              <a:gd name="connsiteY2001" fmla="*/ 8721 h 2997201"/>
              <a:gd name="connsiteX2002" fmla="*/ 923769 w 1695450"/>
              <a:gd name="connsiteY2002" fmla="*/ 18086 h 2997201"/>
              <a:gd name="connsiteX2003" fmla="*/ 925886 w 1695450"/>
              <a:gd name="connsiteY2003" fmla="*/ 29486 h 2997201"/>
              <a:gd name="connsiteX2004" fmla="*/ 922593 w 1695450"/>
              <a:gd name="connsiteY2004" fmla="*/ 43585 h 2997201"/>
              <a:gd name="connsiteX2005" fmla="*/ 913534 w 1695450"/>
              <a:gd name="connsiteY2005" fmla="*/ 54235 h 2997201"/>
              <a:gd name="connsiteX2006" fmla="*/ 918413 w 1695450"/>
              <a:gd name="connsiteY2006" fmla="*/ 54939 h 2997201"/>
              <a:gd name="connsiteX2007" fmla="*/ 925000 w 1695450"/>
              <a:gd name="connsiteY2007" fmla="*/ 55814 h 2997201"/>
              <a:gd name="connsiteX2008" fmla="*/ 931389 w 1695450"/>
              <a:gd name="connsiteY2008" fmla="*/ 56824 h 2997201"/>
              <a:gd name="connsiteX2009" fmla="*/ 935689 w 1695450"/>
              <a:gd name="connsiteY2009" fmla="*/ 57743 h 2997201"/>
              <a:gd name="connsiteX2010" fmla="*/ 940158 w 1695450"/>
              <a:gd name="connsiteY2010" fmla="*/ 60637 h 2997201"/>
              <a:gd name="connsiteX2011" fmla="*/ 944302 w 1695450"/>
              <a:gd name="connsiteY2011" fmla="*/ 65729 h 2997201"/>
              <a:gd name="connsiteX2012" fmla="*/ 947356 w 1695450"/>
              <a:gd name="connsiteY2012" fmla="*/ 71732 h 2997201"/>
              <a:gd name="connsiteX2013" fmla="*/ 948532 w 1695450"/>
              <a:gd name="connsiteY2013" fmla="*/ 77374 h 2997201"/>
              <a:gd name="connsiteX2014" fmla="*/ 948532 w 1695450"/>
              <a:gd name="connsiteY2014" fmla="*/ 104022 h 2997201"/>
              <a:gd name="connsiteX2015" fmla="*/ 947117 w 1695450"/>
              <a:gd name="connsiteY2015" fmla="*/ 104986 h 2997201"/>
              <a:gd name="connsiteX2016" fmla="*/ 945409 w 1695450"/>
              <a:gd name="connsiteY2016" fmla="*/ 106341 h 2997201"/>
              <a:gd name="connsiteX2017" fmla="*/ 943663 w 1695450"/>
              <a:gd name="connsiteY2017" fmla="*/ 107475 h 2997201"/>
              <a:gd name="connsiteX2018" fmla="*/ 942276 w 1695450"/>
              <a:gd name="connsiteY2018" fmla="*/ 107950 h 2997201"/>
              <a:gd name="connsiteX2019" fmla="*/ 855519 w 1695450"/>
              <a:gd name="connsiteY2019" fmla="*/ 107950 h 2997201"/>
              <a:gd name="connsiteX2020" fmla="*/ 852156 w 1695450"/>
              <a:gd name="connsiteY2020" fmla="*/ 106466 h 2997201"/>
              <a:gd name="connsiteX2021" fmla="*/ 849313 w 1695450"/>
              <a:gd name="connsiteY2021" fmla="*/ 104022 h 2997201"/>
              <a:gd name="connsiteX2022" fmla="*/ 849313 w 1695450"/>
              <a:gd name="connsiteY2022" fmla="*/ 77374 h 2997201"/>
              <a:gd name="connsiteX2023" fmla="*/ 850475 w 1695450"/>
              <a:gd name="connsiteY2023" fmla="*/ 71732 h 2997201"/>
              <a:gd name="connsiteX2024" fmla="*/ 853521 w 1695450"/>
              <a:gd name="connsiteY2024" fmla="*/ 65804 h 2997201"/>
              <a:gd name="connsiteX2025" fmla="*/ 857659 w 1695450"/>
              <a:gd name="connsiteY2025" fmla="*/ 60697 h 2997201"/>
              <a:gd name="connsiteX2026" fmla="*/ 862156 w 1695450"/>
              <a:gd name="connsiteY2026" fmla="*/ 57733 h 2997201"/>
              <a:gd name="connsiteX2027" fmla="*/ 866323 w 1695450"/>
              <a:gd name="connsiteY2027" fmla="*/ 56809 h 2997201"/>
              <a:gd name="connsiteX2028" fmla="*/ 872818 w 1695450"/>
              <a:gd name="connsiteY2028" fmla="*/ 55804 h 2997201"/>
              <a:gd name="connsiteX2029" fmla="*/ 879433 w 1695450"/>
              <a:gd name="connsiteY2029" fmla="*/ 54924 h 2997201"/>
              <a:gd name="connsiteX2030" fmla="*/ 884302 w 1695450"/>
              <a:gd name="connsiteY2030" fmla="*/ 54220 h 2997201"/>
              <a:gd name="connsiteX2031" fmla="*/ 875161 w 1695450"/>
              <a:gd name="connsiteY2031" fmla="*/ 43660 h 2997201"/>
              <a:gd name="connsiteX2032" fmla="*/ 871840 w 1695450"/>
              <a:gd name="connsiteY2032" fmla="*/ 29486 h 2997201"/>
              <a:gd name="connsiteX2033" fmla="*/ 873980 w 1695450"/>
              <a:gd name="connsiteY2033" fmla="*/ 18086 h 2997201"/>
              <a:gd name="connsiteX2034" fmla="*/ 879777 w 1695450"/>
              <a:gd name="connsiteY2034" fmla="*/ 8721 h 2997201"/>
              <a:gd name="connsiteX2035" fmla="*/ 888321 w 1695450"/>
              <a:gd name="connsiteY2035" fmla="*/ 2359 h 2997201"/>
              <a:gd name="connsiteX2036" fmla="*/ 898799 w 1695450"/>
              <a:gd name="connsiteY2036" fmla="*/ 0 h 299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1695450" h="2997201">
                <a:moveTo>
                  <a:pt x="636009" y="2836863"/>
                </a:moveTo>
                <a:cubicBezTo>
                  <a:pt x="641450" y="2836863"/>
                  <a:pt x="646601" y="2838036"/>
                  <a:pt x="651402" y="2840367"/>
                </a:cubicBezTo>
                <a:cubicBezTo>
                  <a:pt x="656224" y="2842676"/>
                  <a:pt x="660447" y="2845838"/>
                  <a:pt x="664045" y="2849816"/>
                </a:cubicBezTo>
                <a:cubicBezTo>
                  <a:pt x="667670" y="2853810"/>
                  <a:pt x="670494" y="2858449"/>
                  <a:pt x="672565" y="2863727"/>
                </a:cubicBezTo>
                <a:cubicBezTo>
                  <a:pt x="674623" y="2869005"/>
                  <a:pt x="675666" y="2874669"/>
                  <a:pt x="675666" y="2880659"/>
                </a:cubicBezTo>
                <a:cubicBezTo>
                  <a:pt x="675666" y="2888112"/>
                  <a:pt x="674058" y="2895082"/>
                  <a:pt x="670844" y="2901600"/>
                </a:cubicBezTo>
                <a:cubicBezTo>
                  <a:pt x="667724" y="2908117"/>
                  <a:pt x="663272" y="2913395"/>
                  <a:pt x="657583" y="2917418"/>
                </a:cubicBezTo>
                <a:cubicBezTo>
                  <a:pt x="659264" y="2917715"/>
                  <a:pt x="661624" y="2918034"/>
                  <a:pt x="664724" y="2918465"/>
                </a:cubicBezTo>
                <a:cubicBezTo>
                  <a:pt x="667804" y="2918851"/>
                  <a:pt x="671019" y="2919296"/>
                  <a:pt x="674368" y="2919764"/>
                </a:cubicBezTo>
                <a:cubicBezTo>
                  <a:pt x="677696" y="2920261"/>
                  <a:pt x="680817" y="2920751"/>
                  <a:pt x="683722" y="2921263"/>
                </a:cubicBezTo>
                <a:cubicBezTo>
                  <a:pt x="686607" y="2921776"/>
                  <a:pt x="688718" y="2922243"/>
                  <a:pt x="690016" y="2922629"/>
                </a:cubicBezTo>
                <a:cubicBezTo>
                  <a:pt x="692168" y="2923312"/>
                  <a:pt x="694374" y="2924767"/>
                  <a:pt x="696560" y="2926927"/>
                </a:cubicBezTo>
                <a:cubicBezTo>
                  <a:pt x="698752" y="2929132"/>
                  <a:pt x="700783" y="2931648"/>
                  <a:pt x="702625" y="2934491"/>
                </a:cubicBezTo>
                <a:cubicBezTo>
                  <a:pt x="704481" y="2937357"/>
                  <a:pt x="705974" y="2940304"/>
                  <a:pt x="707097" y="2943406"/>
                </a:cubicBezTo>
                <a:cubicBezTo>
                  <a:pt x="708254" y="2946442"/>
                  <a:pt x="708819" y="2949241"/>
                  <a:pt x="708819" y="2951787"/>
                </a:cubicBezTo>
                <a:lnTo>
                  <a:pt x="708819" y="2991367"/>
                </a:lnTo>
                <a:cubicBezTo>
                  <a:pt x="708200" y="2991664"/>
                  <a:pt x="707521" y="2992116"/>
                  <a:pt x="706748" y="2992799"/>
                </a:cubicBezTo>
                <a:cubicBezTo>
                  <a:pt x="705974" y="2993505"/>
                  <a:pt x="705140" y="2994143"/>
                  <a:pt x="704246" y="2994811"/>
                </a:cubicBezTo>
                <a:cubicBezTo>
                  <a:pt x="703338" y="2995449"/>
                  <a:pt x="702484" y="2996028"/>
                  <a:pt x="701691" y="2996496"/>
                </a:cubicBezTo>
                <a:cubicBezTo>
                  <a:pt x="700877" y="2996986"/>
                  <a:pt x="700204" y="2997201"/>
                  <a:pt x="699660" y="2997201"/>
                </a:cubicBezTo>
                <a:lnTo>
                  <a:pt x="572648" y="2997201"/>
                </a:lnTo>
                <a:cubicBezTo>
                  <a:pt x="570476" y="2997201"/>
                  <a:pt x="568849" y="2996474"/>
                  <a:pt x="567726" y="2994997"/>
                </a:cubicBezTo>
                <a:cubicBezTo>
                  <a:pt x="566602" y="2993549"/>
                  <a:pt x="565231" y="2992324"/>
                  <a:pt x="563563" y="2991367"/>
                </a:cubicBezTo>
                <a:lnTo>
                  <a:pt x="563563" y="2951787"/>
                </a:lnTo>
                <a:cubicBezTo>
                  <a:pt x="563563" y="2949241"/>
                  <a:pt x="564128" y="2946442"/>
                  <a:pt x="565264" y="2943406"/>
                </a:cubicBezTo>
                <a:cubicBezTo>
                  <a:pt x="566428" y="2940304"/>
                  <a:pt x="567900" y="2937401"/>
                  <a:pt x="569723" y="2934603"/>
                </a:cubicBezTo>
                <a:cubicBezTo>
                  <a:pt x="571539" y="2931804"/>
                  <a:pt x="573556" y="2929280"/>
                  <a:pt x="575782" y="2927016"/>
                </a:cubicBezTo>
                <a:cubicBezTo>
                  <a:pt x="577988" y="2924789"/>
                  <a:pt x="580200" y="2923297"/>
                  <a:pt x="582365" y="2922614"/>
                </a:cubicBezTo>
                <a:cubicBezTo>
                  <a:pt x="583468" y="2922228"/>
                  <a:pt x="585506" y="2921753"/>
                  <a:pt x="588465" y="2921241"/>
                </a:cubicBezTo>
                <a:cubicBezTo>
                  <a:pt x="591431" y="2920729"/>
                  <a:pt x="594605" y="2920239"/>
                  <a:pt x="597974" y="2919749"/>
                </a:cubicBezTo>
                <a:cubicBezTo>
                  <a:pt x="601343" y="2919274"/>
                  <a:pt x="604557" y="2918829"/>
                  <a:pt x="607657" y="2918443"/>
                </a:cubicBezTo>
                <a:cubicBezTo>
                  <a:pt x="610737" y="2918012"/>
                  <a:pt x="613118" y="2917693"/>
                  <a:pt x="614786" y="2917396"/>
                </a:cubicBezTo>
                <a:cubicBezTo>
                  <a:pt x="609110" y="2913380"/>
                  <a:pt x="604672" y="2908139"/>
                  <a:pt x="601403" y="2901711"/>
                </a:cubicBezTo>
                <a:cubicBezTo>
                  <a:pt x="598149" y="2895253"/>
                  <a:pt x="596541" y="2888246"/>
                  <a:pt x="596541" y="2880659"/>
                </a:cubicBezTo>
                <a:cubicBezTo>
                  <a:pt x="596541" y="2874669"/>
                  <a:pt x="597584" y="2869005"/>
                  <a:pt x="599675" y="2863727"/>
                </a:cubicBezTo>
                <a:cubicBezTo>
                  <a:pt x="601767" y="2858449"/>
                  <a:pt x="604618" y="2853810"/>
                  <a:pt x="608162" y="2849816"/>
                </a:cubicBezTo>
                <a:cubicBezTo>
                  <a:pt x="611726" y="2845838"/>
                  <a:pt x="615868" y="2842676"/>
                  <a:pt x="620670" y="2840367"/>
                </a:cubicBezTo>
                <a:cubicBezTo>
                  <a:pt x="625451" y="2838036"/>
                  <a:pt x="630562" y="2836863"/>
                  <a:pt x="636009" y="2836863"/>
                </a:cubicBezTo>
                <a:close/>
                <a:moveTo>
                  <a:pt x="745331" y="2833688"/>
                </a:moveTo>
                <a:lnTo>
                  <a:pt x="789781" y="2878535"/>
                </a:lnTo>
                <a:lnTo>
                  <a:pt x="745331" y="2923382"/>
                </a:lnTo>
                <a:lnTo>
                  <a:pt x="700881" y="2878535"/>
                </a:lnTo>
                <a:close/>
                <a:moveTo>
                  <a:pt x="544033" y="2832100"/>
                </a:moveTo>
                <a:cubicBezTo>
                  <a:pt x="546501" y="2832100"/>
                  <a:pt x="548837" y="2832652"/>
                  <a:pt x="551015" y="2833748"/>
                </a:cubicBezTo>
                <a:cubicBezTo>
                  <a:pt x="553201" y="2834834"/>
                  <a:pt x="555117" y="2836321"/>
                  <a:pt x="556749" y="2838192"/>
                </a:cubicBezTo>
                <a:cubicBezTo>
                  <a:pt x="558393" y="2840070"/>
                  <a:pt x="559674" y="2842252"/>
                  <a:pt x="560613" y="2844734"/>
                </a:cubicBezTo>
                <a:cubicBezTo>
                  <a:pt x="561546" y="2847216"/>
                  <a:pt x="562019" y="2849880"/>
                  <a:pt x="562019" y="2852697"/>
                </a:cubicBezTo>
                <a:cubicBezTo>
                  <a:pt x="562019" y="2856202"/>
                  <a:pt x="561290" y="2859480"/>
                  <a:pt x="559832" y="2862545"/>
                </a:cubicBezTo>
                <a:cubicBezTo>
                  <a:pt x="558417" y="2865611"/>
                  <a:pt x="556398" y="2868093"/>
                  <a:pt x="553818" y="2869985"/>
                </a:cubicBezTo>
                <a:cubicBezTo>
                  <a:pt x="554580" y="2870124"/>
                  <a:pt x="555651" y="2870275"/>
                  <a:pt x="557057" y="2870477"/>
                </a:cubicBezTo>
                <a:cubicBezTo>
                  <a:pt x="558454" y="2870659"/>
                  <a:pt x="559912" y="2870868"/>
                  <a:pt x="561430" y="2871088"/>
                </a:cubicBezTo>
                <a:cubicBezTo>
                  <a:pt x="562940" y="2871322"/>
                  <a:pt x="564355" y="2871552"/>
                  <a:pt x="565673" y="2871793"/>
                </a:cubicBezTo>
                <a:cubicBezTo>
                  <a:pt x="566982" y="2872034"/>
                  <a:pt x="567939" y="2872257"/>
                  <a:pt x="568528" y="2872435"/>
                </a:cubicBezTo>
                <a:cubicBezTo>
                  <a:pt x="569504" y="2872757"/>
                  <a:pt x="570504" y="2873441"/>
                  <a:pt x="571496" y="2874457"/>
                </a:cubicBezTo>
                <a:cubicBezTo>
                  <a:pt x="572490" y="2875494"/>
                  <a:pt x="573411" y="2876677"/>
                  <a:pt x="574247" y="2878014"/>
                </a:cubicBezTo>
                <a:cubicBezTo>
                  <a:pt x="575089" y="2879362"/>
                  <a:pt x="575766" y="2880748"/>
                  <a:pt x="576275" y="2882207"/>
                </a:cubicBezTo>
                <a:cubicBezTo>
                  <a:pt x="576800" y="2883635"/>
                  <a:pt x="577056" y="2884951"/>
                  <a:pt x="577056" y="2886148"/>
                </a:cubicBezTo>
                <a:lnTo>
                  <a:pt x="577056" y="2904762"/>
                </a:lnTo>
                <a:cubicBezTo>
                  <a:pt x="576775" y="2904902"/>
                  <a:pt x="576467" y="2905115"/>
                  <a:pt x="576116" y="2905436"/>
                </a:cubicBezTo>
                <a:cubicBezTo>
                  <a:pt x="575766" y="2905768"/>
                  <a:pt x="575387" y="2906068"/>
                  <a:pt x="574982" y="2906382"/>
                </a:cubicBezTo>
                <a:cubicBezTo>
                  <a:pt x="574570" y="2906682"/>
                  <a:pt x="574183" y="2906955"/>
                  <a:pt x="573823" y="2907175"/>
                </a:cubicBezTo>
                <a:cubicBezTo>
                  <a:pt x="573454" y="2907405"/>
                  <a:pt x="573149" y="2907506"/>
                  <a:pt x="572902" y="2907506"/>
                </a:cubicBezTo>
                <a:lnTo>
                  <a:pt x="515295" y="2907506"/>
                </a:lnTo>
                <a:cubicBezTo>
                  <a:pt x="514310" y="2907506"/>
                  <a:pt x="513572" y="2907164"/>
                  <a:pt x="513063" y="2906469"/>
                </a:cubicBezTo>
                <a:cubicBezTo>
                  <a:pt x="512553" y="2905789"/>
                  <a:pt x="511931" y="2905213"/>
                  <a:pt x="511175" y="2904762"/>
                </a:cubicBezTo>
                <a:lnTo>
                  <a:pt x="511175" y="2886148"/>
                </a:lnTo>
                <a:cubicBezTo>
                  <a:pt x="511175" y="2884951"/>
                  <a:pt x="511431" y="2883635"/>
                  <a:pt x="511947" y="2882207"/>
                </a:cubicBezTo>
                <a:cubicBezTo>
                  <a:pt x="512474" y="2880748"/>
                  <a:pt x="513142" y="2879383"/>
                  <a:pt x="513969" y="2878066"/>
                </a:cubicBezTo>
                <a:cubicBezTo>
                  <a:pt x="514792" y="2876750"/>
                  <a:pt x="515707" y="2875563"/>
                  <a:pt x="516717" y="2874499"/>
                </a:cubicBezTo>
                <a:cubicBezTo>
                  <a:pt x="517717" y="2873451"/>
                  <a:pt x="518721" y="2872750"/>
                  <a:pt x="519703" y="2872428"/>
                </a:cubicBezTo>
                <a:cubicBezTo>
                  <a:pt x="520203" y="2872247"/>
                  <a:pt x="521127" y="2872024"/>
                  <a:pt x="522469" y="2871783"/>
                </a:cubicBezTo>
                <a:cubicBezTo>
                  <a:pt x="523814" y="2871542"/>
                  <a:pt x="525254" y="2871311"/>
                  <a:pt x="526782" y="2871081"/>
                </a:cubicBezTo>
                <a:cubicBezTo>
                  <a:pt x="528310" y="2870858"/>
                  <a:pt x="529768" y="2870648"/>
                  <a:pt x="531174" y="2870467"/>
                </a:cubicBezTo>
                <a:cubicBezTo>
                  <a:pt x="532571" y="2870264"/>
                  <a:pt x="533651" y="2870114"/>
                  <a:pt x="534407" y="2869974"/>
                </a:cubicBezTo>
                <a:cubicBezTo>
                  <a:pt x="531833" y="2868086"/>
                  <a:pt x="529820" y="2865621"/>
                  <a:pt x="528337" y="2862598"/>
                </a:cubicBezTo>
                <a:cubicBezTo>
                  <a:pt x="526861" y="2859561"/>
                  <a:pt x="526132" y="2856265"/>
                  <a:pt x="526132" y="2852697"/>
                </a:cubicBezTo>
                <a:cubicBezTo>
                  <a:pt x="526132" y="2849880"/>
                  <a:pt x="526605" y="2847216"/>
                  <a:pt x="527554" y="2844734"/>
                </a:cubicBezTo>
                <a:cubicBezTo>
                  <a:pt x="528502" y="2842252"/>
                  <a:pt x="529795" y="2840070"/>
                  <a:pt x="531403" y="2838192"/>
                </a:cubicBezTo>
                <a:cubicBezTo>
                  <a:pt x="533019" y="2836321"/>
                  <a:pt x="534898" y="2834834"/>
                  <a:pt x="537076" y="2833748"/>
                </a:cubicBezTo>
                <a:cubicBezTo>
                  <a:pt x="539244" y="2832652"/>
                  <a:pt x="541562" y="2832100"/>
                  <a:pt x="544033" y="2832100"/>
                </a:cubicBezTo>
                <a:close/>
                <a:moveTo>
                  <a:pt x="905272" y="2824163"/>
                </a:moveTo>
                <a:lnTo>
                  <a:pt x="977900" y="2897188"/>
                </a:lnTo>
                <a:lnTo>
                  <a:pt x="905272" y="2970213"/>
                </a:lnTo>
                <a:lnTo>
                  <a:pt x="832644" y="2897188"/>
                </a:lnTo>
                <a:close/>
                <a:moveTo>
                  <a:pt x="760332" y="2738438"/>
                </a:moveTo>
                <a:cubicBezTo>
                  <a:pt x="762770" y="2738438"/>
                  <a:pt x="765078" y="2738990"/>
                  <a:pt x="767229" y="2740086"/>
                </a:cubicBezTo>
                <a:cubicBezTo>
                  <a:pt x="769390" y="2741172"/>
                  <a:pt x="771282" y="2742659"/>
                  <a:pt x="772894" y="2744530"/>
                </a:cubicBezTo>
                <a:cubicBezTo>
                  <a:pt x="774519" y="2746408"/>
                  <a:pt x="775784" y="2748590"/>
                  <a:pt x="776712" y="2751072"/>
                </a:cubicBezTo>
                <a:cubicBezTo>
                  <a:pt x="777634" y="2753554"/>
                  <a:pt x="778101" y="2756218"/>
                  <a:pt x="778101" y="2759035"/>
                </a:cubicBezTo>
                <a:cubicBezTo>
                  <a:pt x="778101" y="2762540"/>
                  <a:pt x="777381" y="2765818"/>
                  <a:pt x="775941" y="2768883"/>
                </a:cubicBezTo>
                <a:cubicBezTo>
                  <a:pt x="774543" y="2771949"/>
                  <a:pt x="772548" y="2774431"/>
                  <a:pt x="769999" y="2776323"/>
                </a:cubicBezTo>
                <a:cubicBezTo>
                  <a:pt x="770752" y="2776462"/>
                  <a:pt x="771810" y="2776613"/>
                  <a:pt x="773199" y="2776815"/>
                </a:cubicBezTo>
                <a:cubicBezTo>
                  <a:pt x="774579" y="2776997"/>
                  <a:pt x="776019" y="2777206"/>
                  <a:pt x="777520" y="2777426"/>
                </a:cubicBezTo>
                <a:cubicBezTo>
                  <a:pt x="779011" y="2777660"/>
                  <a:pt x="780410" y="2777890"/>
                  <a:pt x="781711" y="2778131"/>
                </a:cubicBezTo>
                <a:cubicBezTo>
                  <a:pt x="783004" y="2778372"/>
                  <a:pt x="783950" y="2778595"/>
                  <a:pt x="784532" y="2778773"/>
                </a:cubicBezTo>
                <a:cubicBezTo>
                  <a:pt x="785496" y="2779095"/>
                  <a:pt x="786484" y="2779779"/>
                  <a:pt x="787464" y="2780795"/>
                </a:cubicBezTo>
                <a:cubicBezTo>
                  <a:pt x="788446" y="2781832"/>
                  <a:pt x="789356" y="2783015"/>
                  <a:pt x="790182" y="2784352"/>
                </a:cubicBezTo>
                <a:cubicBezTo>
                  <a:pt x="791014" y="2785700"/>
                  <a:pt x="791682" y="2787086"/>
                  <a:pt x="792186" y="2788545"/>
                </a:cubicBezTo>
                <a:cubicBezTo>
                  <a:pt x="792704" y="2789973"/>
                  <a:pt x="792957" y="2791289"/>
                  <a:pt x="792957" y="2792486"/>
                </a:cubicBezTo>
                <a:lnTo>
                  <a:pt x="792957" y="2811100"/>
                </a:lnTo>
                <a:cubicBezTo>
                  <a:pt x="792680" y="2811240"/>
                  <a:pt x="792376" y="2811453"/>
                  <a:pt x="792029" y="2811774"/>
                </a:cubicBezTo>
                <a:cubicBezTo>
                  <a:pt x="791682" y="2812106"/>
                  <a:pt x="791309" y="2812406"/>
                  <a:pt x="790908" y="2812720"/>
                </a:cubicBezTo>
                <a:cubicBezTo>
                  <a:pt x="790501" y="2813020"/>
                  <a:pt x="790119" y="2813293"/>
                  <a:pt x="789763" y="2813513"/>
                </a:cubicBezTo>
                <a:cubicBezTo>
                  <a:pt x="789398" y="2813743"/>
                  <a:pt x="789097" y="2813844"/>
                  <a:pt x="788853" y="2813844"/>
                </a:cubicBezTo>
                <a:lnTo>
                  <a:pt x="731940" y="2813844"/>
                </a:lnTo>
                <a:cubicBezTo>
                  <a:pt x="730967" y="2813844"/>
                  <a:pt x="730238" y="2813502"/>
                  <a:pt x="729734" y="2812807"/>
                </a:cubicBezTo>
                <a:cubicBezTo>
                  <a:pt x="729231" y="2812127"/>
                  <a:pt x="728616" y="2811551"/>
                  <a:pt x="727869" y="2811100"/>
                </a:cubicBezTo>
                <a:lnTo>
                  <a:pt x="727869" y="2792486"/>
                </a:lnTo>
                <a:cubicBezTo>
                  <a:pt x="727869" y="2791289"/>
                  <a:pt x="728122" y="2789973"/>
                  <a:pt x="728631" y="2788545"/>
                </a:cubicBezTo>
                <a:cubicBezTo>
                  <a:pt x="729153" y="2787086"/>
                  <a:pt x="729813" y="2785721"/>
                  <a:pt x="730629" y="2784404"/>
                </a:cubicBezTo>
                <a:cubicBezTo>
                  <a:pt x="731443" y="2783088"/>
                  <a:pt x="732347" y="2781901"/>
                  <a:pt x="733344" y="2780837"/>
                </a:cubicBezTo>
                <a:cubicBezTo>
                  <a:pt x="734333" y="2779789"/>
                  <a:pt x="735324" y="2779088"/>
                  <a:pt x="736294" y="2778766"/>
                </a:cubicBezTo>
                <a:cubicBezTo>
                  <a:pt x="736789" y="2778585"/>
                  <a:pt x="737702" y="2778362"/>
                  <a:pt x="739027" y="2778121"/>
                </a:cubicBezTo>
                <a:cubicBezTo>
                  <a:pt x="740356" y="2777880"/>
                  <a:pt x="741779" y="2777649"/>
                  <a:pt x="743288" y="2777419"/>
                </a:cubicBezTo>
                <a:cubicBezTo>
                  <a:pt x="744798" y="2777196"/>
                  <a:pt x="746238" y="2776986"/>
                  <a:pt x="747628" y="2776805"/>
                </a:cubicBezTo>
                <a:cubicBezTo>
                  <a:pt x="749008" y="2776602"/>
                  <a:pt x="750074" y="2776452"/>
                  <a:pt x="750822" y="2776312"/>
                </a:cubicBezTo>
                <a:cubicBezTo>
                  <a:pt x="748278" y="2774424"/>
                  <a:pt x="746290" y="2771959"/>
                  <a:pt x="744825" y="2768936"/>
                </a:cubicBezTo>
                <a:cubicBezTo>
                  <a:pt x="743367" y="2765899"/>
                  <a:pt x="742647" y="2762603"/>
                  <a:pt x="742647" y="2759035"/>
                </a:cubicBezTo>
                <a:cubicBezTo>
                  <a:pt x="742647" y="2756218"/>
                  <a:pt x="743114" y="2753554"/>
                  <a:pt x="744051" y="2751072"/>
                </a:cubicBezTo>
                <a:cubicBezTo>
                  <a:pt x="744988" y="2748590"/>
                  <a:pt x="746266" y="2746408"/>
                  <a:pt x="747854" y="2744530"/>
                </a:cubicBezTo>
                <a:cubicBezTo>
                  <a:pt x="749451" y="2742659"/>
                  <a:pt x="751307" y="2741172"/>
                  <a:pt x="753458" y="2740086"/>
                </a:cubicBezTo>
                <a:cubicBezTo>
                  <a:pt x="755601" y="2738990"/>
                  <a:pt x="757891" y="2738438"/>
                  <a:pt x="760332" y="2738438"/>
                </a:cubicBezTo>
                <a:close/>
                <a:moveTo>
                  <a:pt x="607889" y="2686844"/>
                </a:moveTo>
                <a:cubicBezTo>
                  <a:pt x="611576" y="2686844"/>
                  <a:pt x="615066" y="2687633"/>
                  <a:pt x="618320" y="2689203"/>
                </a:cubicBezTo>
                <a:cubicBezTo>
                  <a:pt x="621587" y="2690757"/>
                  <a:pt x="624448" y="2692886"/>
                  <a:pt x="626886" y="2695565"/>
                </a:cubicBezTo>
                <a:cubicBezTo>
                  <a:pt x="629342" y="2698253"/>
                  <a:pt x="631256" y="2701377"/>
                  <a:pt x="632660" y="2704930"/>
                </a:cubicBezTo>
                <a:cubicBezTo>
                  <a:pt x="634054" y="2708484"/>
                  <a:pt x="634760" y="2712297"/>
                  <a:pt x="634760" y="2716330"/>
                </a:cubicBezTo>
                <a:cubicBezTo>
                  <a:pt x="634760" y="2721348"/>
                  <a:pt x="633671" y="2726041"/>
                  <a:pt x="631493" y="2730429"/>
                </a:cubicBezTo>
                <a:cubicBezTo>
                  <a:pt x="629379" y="2734817"/>
                  <a:pt x="626362" y="2738370"/>
                  <a:pt x="622507" y="2741079"/>
                </a:cubicBezTo>
                <a:cubicBezTo>
                  <a:pt x="623646" y="2741279"/>
                  <a:pt x="625246" y="2741494"/>
                  <a:pt x="627347" y="2741784"/>
                </a:cubicBezTo>
                <a:cubicBezTo>
                  <a:pt x="629433" y="2742044"/>
                  <a:pt x="631612" y="2742344"/>
                  <a:pt x="633881" y="2742658"/>
                </a:cubicBezTo>
                <a:cubicBezTo>
                  <a:pt x="636136" y="2742993"/>
                  <a:pt x="638251" y="2743323"/>
                  <a:pt x="640219" y="2743668"/>
                </a:cubicBezTo>
                <a:cubicBezTo>
                  <a:pt x="642174" y="2744013"/>
                  <a:pt x="643605" y="2744328"/>
                  <a:pt x="644484" y="2744588"/>
                </a:cubicBezTo>
                <a:cubicBezTo>
                  <a:pt x="645942" y="2745047"/>
                  <a:pt x="647437" y="2746027"/>
                  <a:pt x="648918" y="2747481"/>
                </a:cubicBezTo>
                <a:cubicBezTo>
                  <a:pt x="650403" y="2748965"/>
                  <a:pt x="651780" y="2750660"/>
                  <a:pt x="653028" y="2752574"/>
                </a:cubicBezTo>
                <a:cubicBezTo>
                  <a:pt x="654286" y="2754503"/>
                  <a:pt x="655297" y="2756487"/>
                  <a:pt x="656058" y="2758576"/>
                </a:cubicBezTo>
                <a:cubicBezTo>
                  <a:pt x="656842" y="2760620"/>
                  <a:pt x="657225" y="2762504"/>
                  <a:pt x="657225" y="2764218"/>
                </a:cubicBezTo>
                <a:lnTo>
                  <a:pt x="657225" y="2790866"/>
                </a:lnTo>
                <a:cubicBezTo>
                  <a:pt x="656806" y="2791066"/>
                  <a:pt x="656345" y="2791371"/>
                  <a:pt x="655821" y="2791831"/>
                </a:cubicBezTo>
                <a:cubicBezTo>
                  <a:pt x="655297" y="2792305"/>
                  <a:pt x="654732" y="2792735"/>
                  <a:pt x="654126" y="2793185"/>
                </a:cubicBezTo>
                <a:cubicBezTo>
                  <a:pt x="653511" y="2793615"/>
                  <a:pt x="652932" y="2794005"/>
                  <a:pt x="652395" y="2794319"/>
                </a:cubicBezTo>
                <a:cubicBezTo>
                  <a:pt x="651843" y="2794649"/>
                  <a:pt x="651388" y="2794794"/>
                  <a:pt x="651019" y="2794794"/>
                </a:cubicBezTo>
                <a:lnTo>
                  <a:pt x="564956" y="2794794"/>
                </a:lnTo>
                <a:cubicBezTo>
                  <a:pt x="563484" y="2794794"/>
                  <a:pt x="562381" y="2794304"/>
                  <a:pt x="561620" y="2793310"/>
                </a:cubicBezTo>
                <a:cubicBezTo>
                  <a:pt x="560860" y="2792335"/>
                  <a:pt x="559930" y="2791511"/>
                  <a:pt x="558800" y="2790866"/>
                </a:cubicBezTo>
                <a:lnTo>
                  <a:pt x="558800" y="2764218"/>
                </a:lnTo>
                <a:cubicBezTo>
                  <a:pt x="558800" y="2762504"/>
                  <a:pt x="559183" y="2760620"/>
                  <a:pt x="559953" y="2758576"/>
                </a:cubicBezTo>
                <a:cubicBezTo>
                  <a:pt x="560741" y="2756487"/>
                  <a:pt x="561739" y="2754533"/>
                  <a:pt x="562974" y="2752649"/>
                </a:cubicBezTo>
                <a:cubicBezTo>
                  <a:pt x="564204" y="2750765"/>
                  <a:pt x="565571" y="2749065"/>
                  <a:pt x="567079" y="2747541"/>
                </a:cubicBezTo>
                <a:cubicBezTo>
                  <a:pt x="568574" y="2746042"/>
                  <a:pt x="570073" y="2745037"/>
                  <a:pt x="571540" y="2744578"/>
                </a:cubicBezTo>
                <a:cubicBezTo>
                  <a:pt x="572288" y="2744318"/>
                  <a:pt x="573668" y="2743998"/>
                  <a:pt x="575673" y="2743653"/>
                </a:cubicBezTo>
                <a:cubicBezTo>
                  <a:pt x="577683" y="2743308"/>
                  <a:pt x="579834" y="2742978"/>
                  <a:pt x="582117" y="2742648"/>
                </a:cubicBezTo>
                <a:cubicBezTo>
                  <a:pt x="584399" y="2742329"/>
                  <a:pt x="586578" y="2742029"/>
                  <a:pt x="588678" y="2741769"/>
                </a:cubicBezTo>
                <a:cubicBezTo>
                  <a:pt x="590765" y="2741479"/>
                  <a:pt x="592378" y="2741264"/>
                  <a:pt x="593508" y="2741064"/>
                </a:cubicBezTo>
                <a:cubicBezTo>
                  <a:pt x="589662" y="2738360"/>
                  <a:pt x="586655" y="2734832"/>
                  <a:pt x="584440" y="2730504"/>
                </a:cubicBezTo>
                <a:cubicBezTo>
                  <a:pt x="582235" y="2726156"/>
                  <a:pt x="581146" y="2721438"/>
                  <a:pt x="581146" y="2716330"/>
                </a:cubicBezTo>
                <a:cubicBezTo>
                  <a:pt x="581146" y="2712297"/>
                  <a:pt x="581852" y="2708484"/>
                  <a:pt x="583269" y="2704930"/>
                </a:cubicBezTo>
                <a:cubicBezTo>
                  <a:pt x="584687" y="2701377"/>
                  <a:pt x="586619" y="2698253"/>
                  <a:pt x="589020" y="2695565"/>
                </a:cubicBezTo>
                <a:cubicBezTo>
                  <a:pt x="591435" y="2692886"/>
                  <a:pt x="594242" y="2690757"/>
                  <a:pt x="597495" y="2689203"/>
                </a:cubicBezTo>
                <a:cubicBezTo>
                  <a:pt x="600735" y="2687633"/>
                  <a:pt x="604198" y="2686844"/>
                  <a:pt x="607889" y="2686844"/>
                </a:cubicBezTo>
                <a:close/>
                <a:moveTo>
                  <a:pt x="525777" y="2640013"/>
                </a:moveTo>
                <a:cubicBezTo>
                  <a:pt x="528245" y="2640013"/>
                  <a:pt x="530581" y="2640559"/>
                  <a:pt x="532759" y="2641643"/>
                </a:cubicBezTo>
                <a:cubicBezTo>
                  <a:pt x="534945" y="2642717"/>
                  <a:pt x="536861" y="2644189"/>
                  <a:pt x="538493" y="2646041"/>
                </a:cubicBezTo>
                <a:cubicBezTo>
                  <a:pt x="540137" y="2647899"/>
                  <a:pt x="541418" y="2650058"/>
                  <a:pt x="542357" y="2652514"/>
                </a:cubicBezTo>
                <a:cubicBezTo>
                  <a:pt x="543290" y="2654970"/>
                  <a:pt x="543763" y="2657606"/>
                  <a:pt x="543763" y="2660393"/>
                </a:cubicBezTo>
                <a:cubicBezTo>
                  <a:pt x="543763" y="2663861"/>
                  <a:pt x="543034" y="2667105"/>
                  <a:pt x="541576" y="2670138"/>
                </a:cubicBezTo>
                <a:cubicBezTo>
                  <a:pt x="540161" y="2673171"/>
                  <a:pt x="538142" y="2675627"/>
                  <a:pt x="535562" y="2677499"/>
                </a:cubicBezTo>
                <a:cubicBezTo>
                  <a:pt x="536324" y="2677637"/>
                  <a:pt x="537395" y="2677786"/>
                  <a:pt x="538801" y="2677986"/>
                </a:cubicBezTo>
                <a:cubicBezTo>
                  <a:pt x="540198" y="2678166"/>
                  <a:pt x="541656" y="2678373"/>
                  <a:pt x="543174" y="2678590"/>
                </a:cubicBezTo>
                <a:cubicBezTo>
                  <a:pt x="544684" y="2678822"/>
                  <a:pt x="546099" y="2679050"/>
                  <a:pt x="547417" y="2679288"/>
                </a:cubicBezTo>
                <a:cubicBezTo>
                  <a:pt x="548726" y="2679527"/>
                  <a:pt x="549683" y="2679748"/>
                  <a:pt x="550272" y="2679924"/>
                </a:cubicBezTo>
                <a:cubicBezTo>
                  <a:pt x="551248" y="2680242"/>
                  <a:pt x="552248" y="2680919"/>
                  <a:pt x="553240" y="2681924"/>
                </a:cubicBezTo>
                <a:cubicBezTo>
                  <a:pt x="554234" y="2682950"/>
                  <a:pt x="555155" y="2684121"/>
                  <a:pt x="555991" y="2685444"/>
                </a:cubicBezTo>
                <a:cubicBezTo>
                  <a:pt x="556833" y="2686777"/>
                  <a:pt x="557510" y="2688148"/>
                  <a:pt x="558019" y="2689592"/>
                </a:cubicBezTo>
                <a:cubicBezTo>
                  <a:pt x="558544" y="2691005"/>
                  <a:pt x="558800" y="2692307"/>
                  <a:pt x="558800" y="2693492"/>
                </a:cubicBezTo>
                <a:lnTo>
                  <a:pt x="558800" y="2711911"/>
                </a:lnTo>
                <a:cubicBezTo>
                  <a:pt x="558519" y="2712049"/>
                  <a:pt x="558211" y="2712260"/>
                  <a:pt x="557860" y="2712577"/>
                </a:cubicBezTo>
                <a:cubicBezTo>
                  <a:pt x="557510" y="2712906"/>
                  <a:pt x="557131" y="2713203"/>
                  <a:pt x="556726" y="2713513"/>
                </a:cubicBezTo>
                <a:cubicBezTo>
                  <a:pt x="556314" y="2713811"/>
                  <a:pt x="555927" y="2714080"/>
                  <a:pt x="555567" y="2714298"/>
                </a:cubicBezTo>
                <a:cubicBezTo>
                  <a:pt x="555198" y="2714526"/>
                  <a:pt x="554893" y="2714626"/>
                  <a:pt x="554646" y="2714626"/>
                </a:cubicBezTo>
                <a:lnTo>
                  <a:pt x="497039" y="2714626"/>
                </a:lnTo>
                <a:cubicBezTo>
                  <a:pt x="496054" y="2714626"/>
                  <a:pt x="495316" y="2714287"/>
                  <a:pt x="494807" y="2713600"/>
                </a:cubicBezTo>
                <a:cubicBezTo>
                  <a:pt x="494297" y="2712926"/>
                  <a:pt x="493675" y="2712356"/>
                  <a:pt x="492919" y="2711911"/>
                </a:cubicBezTo>
                <a:lnTo>
                  <a:pt x="492919" y="2693492"/>
                </a:lnTo>
                <a:cubicBezTo>
                  <a:pt x="492919" y="2692307"/>
                  <a:pt x="493175" y="2691005"/>
                  <a:pt x="493691" y="2689592"/>
                </a:cubicBezTo>
                <a:cubicBezTo>
                  <a:pt x="494218" y="2688148"/>
                  <a:pt x="494886" y="2686798"/>
                  <a:pt x="495713" y="2685496"/>
                </a:cubicBezTo>
                <a:cubicBezTo>
                  <a:pt x="496536" y="2684193"/>
                  <a:pt x="497451" y="2683019"/>
                  <a:pt x="498461" y="2681965"/>
                </a:cubicBezTo>
                <a:cubicBezTo>
                  <a:pt x="499461" y="2680929"/>
                  <a:pt x="500465" y="2680235"/>
                  <a:pt x="501447" y="2679917"/>
                </a:cubicBezTo>
                <a:cubicBezTo>
                  <a:pt x="501947" y="2679737"/>
                  <a:pt x="502871" y="2679516"/>
                  <a:pt x="504213" y="2679278"/>
                </a:cubicBezTo>
                <a:cubicBezTo>
                  <a:pt x="505558" y="2679039"/>
                  <a:pt x="506998" y="2678812"/>
                  <a:pt x="508526" y="2678584"/>
                </a:cubicBezTo>
                <a:cubicBezTo>
                  <a:pt x="510054" y="2678362"/>
                  <a:pt x="511512" y="2678155"/>
                  <a:pt x="512918" y="2677976"/>
                </a:cubicBezTo>
                <a:cubicBezTo>
                  <a:pt x="514315" y="2677775"/>
                  <a:pt x="515395" y="2677627"/>
                  <a:pt x="516151" y="2677489"/>
                </a:cubicBezTo>
                <a:cubicBezTo>
                  <a:pt x="513577" y="2675620"/>
                  <a:pt x="511564" y="2673181"/>
                  <a:pt x="510081" y="2670190"/>
                </a:cubicBezTo>
                <a:cubicBezTo>
                  <a:pt x="508605" y="2667184"/>
                  <a:pt x="507876" y="2663923"/>
                  <a:pt x="507876" y="2660393"/>
                </a:cubicBezTo>
                <a:cubicBezTo>
                  <a:pt x="507876" y="2657606"/>
                  <a:pt x="508349" y="2654970"/>
                  <a:pt x="509298" y="2652514"/>
                </a:cubicBezTo>
                <a:cubicBezTo>
                  <a:pt x="510246" y="2650058"/>
                  <a:pt x="511539" y="2647899"/>
                  <a:pt x="513147" y="2646041"/>
                </a:cubicBezTo>
                <a:cubicBezTo>
                  <a:pt x="514763" y="2644189"/>
                  <a:pt x="516642" y="2642717"/>
                  <a:pt x="518820" y="2641643"/>
                </a:cubicBezTo>
                <a:cubicBezTo>
                  <a:pt x="520988" y="2640559"/>
                  <a:pt x="523306" y="2640013"/>
                  <a:pt x="525777" y="2640013"/>
                </a:cubicBezTo>
                <a:close/>
                <a:moveTo>
                  <a:pt x="410245" y="2620963"/>
                </a:moveTo>
                <a:cubicBezTo>
                  <a:pt x="413932" y="2620963"/>
                  <a:pt x="417422" y="2621752"/>
                  <a:pt x="420676" y="2623322"/>
                </a:cubicBezTo>
                <a:cubicBezTo>
                  <a:pt x="423943" y="2624876"/>
                  <a:pt x="426804" y="2627005"/>
                  <a:pt x="429242" y="2629684"/>
                </a:cubicBezTo>
                <a:cubicBezTo>
                  <a:pt x="431698" y="2632372"/>
                  <a:pt x="433612" y="2635496"/>
                  <a:pt x="435016" y="2639049"/>
                </a:cubicBezTo>
                <a:cubicBezTo>
                  <a:pt x="436410" y="2642603"/>
                  <a:pt x="437116" y="2646416"/>
                  <a:pt x="437116" y="2650449"/>
                </a:cubicBezTo>
                <a:cubicBezTo>
                  <a:pt x="437116" y="2655467"/>
                  <a:pt x="436027" y="2660160"/>
                  <a:pt x="433849" y="2664548"/>
                </a:cubicBezTo>
                <a:cubicBezTo>
                  <a:pt x="431735" y="2668936"/>
                  <a:pt x="428718" y="2672489"/>
                  <a:pt x="424863" y="2675198"/>
                </a:cubicBezTo>
                <a:cubicBezTo>
                  <a:pt x="426002" y="2675398"/>
                  <a:pt x="427602" y="2675612"/>
                  <a:pt x="429703" y="2675902"/>
                </a:cubicBezTo>
                <a:cubicBezTo>
                  <a:pt x="431789" y="2676162"/>
                  <a:pt x="433968" y="2676462"/>
                  <a:pt x="436237" y="2676777"/>
                </a:cubicBezTo>
                <a:cubicBezTo>
                  <a:pt x="438492" y="2677112"/>
                  <a:pt x="440607" y="2677442"/>
                  <a:pt x="442575" y="2677786"/>
                </a:cubicBezTo>
                <a:cubicBezTo>
                  <a:pt x="444530" y="2678131"/>
                  <a:pt x="445961" y="2678446"/>
                  <a:pt x="446840" y="2678706"/>
                </a:cubicBezTo>
                <a:cubicBezTo>
                  <a:pt x="448298" y="2679166"/>
                  <a:pt x="449793" y="2680145"/>
                  <a:pt x="451274" y="2681600"/>
                </a:cubicBezTo>
                <a:cubicBezTo>
                  <a:pt x="452759" y="2683084"/>
                  <a:pt x="454136" y="2684778"/>
                  <a:pt x="455384" y="2686692"/>
                </a:cubicBezTo>
                <a:cubicBezTo>
                  <a:pt x="456642" y="2688621"/>
                  <a:pt x="457653" y="2690605"/>
                  <a:pt x="458414" y="2692695"/>
                </a:cubicBezTo>
                <a:cubicBezTo>
                  <a:pt x="459198" y="2694739"/>
                  <a:pt x="459581" y="2696623"/>
                  <a:pt x="459581" y="2698337"/>
                </a:cubicBezTo>
                <a:lnTo>
                  <a:pt x="459581" y="2724985"/>
                </a:lnTo>
                <a:lnTo>
                  <a:pt x="458885" y="2725463"/>
                </a:lnTo>
                <a:lnTo>
                  <a:pt x="527050" y="2794000"/>
                </a:lnTo>
                <a:lnTo>
                  <a:pt x="454422" y="2867025"/>
                </a:lnTo>
                <a:lnTo>
                  <a:pt x="381794" y="2794000"/>
                </a:lnTo>
                <a:lnTo>
                  <a:pt x="446527" y="2728913"/>
                </a:lnTo>
                <a:lnTo>
                  <a:pt x="367312" y="2728913"/>
                </a:lnTo>
                <a:cubicBezTo>
                  <a:pt x="365840" y="2728913"/>
                  <a:pt x="364737" y="2728423"/>
                  <a:pt x="363976" y="2727428"/>
                </a:cubicBezTo>
                <a:cubicBezTo>
                  <a:pt x="363216" y="2726454"/>
                  <a:pt x="362286" y="2725629"/>
                  <a:pt x="361156" y="2724985"/>
                </a:cubicBezTo>
                <a:lnTo>
                  <a:pt x="361156" y="2698337"/>
                </a:lnTo>
                <a:cubicBezTo>
                  <a:pt x="361156" y="2696623"/>
                  <a:pt x="361539" y="2694739"/>
                  <a:pt x="362309" y="2692695"/>
                </a:cubicBezTo>
                <a:cubicBezTo>
                  <a:pt x="363097" y="2690605"/>
                  <a:pt x="364095" y="2688651"/>
                  <a:pt x="365330" y="2686767"/>
                </a:cubicBezTo>
                <a:cubicBezTo>
                  <a:pt x="366560" y="2684883"/>
                  <a:pt x="367927" y="2683184"/>
                  <a:pt x="369435" y="2681660"/>
                </a:cubicBezTo>
                <a:cubicBezTo>
                  <a:pt x="370930" y="2680160"/>
                  <a:pt x="372429" y="2679156"/>
                  <a:pt x="373896" y="2678696"/>
                </a:cubicBezTo>
                <a:cubicBezTo>
                  <a:pt x="374644" y="2678436"/>
                  <a:pt x="376024" y="2678116"/>
                  <a:pt x="378029" y="2677771"/>
                </a:cubicBezTo>
                <a:cubicBezTo>
                  <a:pt x="380039" y="2677427"/>
                  <a:pt x="382190" y="2677097"/>
                  <a:pt x="384473" y="2676767"/>
                </a:cubicBezTo>
                <a:cubicBezTo>
                  <a:pt x="386755" y="2676447"/>
                  <a:pt x="388934" y="2676147"/>
                  <a:pt x="391034" y="2675887"/>
                </a:cubicBezTo>
                <a:cubicBezTo>
                  <a:pt x="393121" y="2675597"/>
                  <a:pt x="394734" y="2675383"/>
                  <a:pt x="395864" y="2675183"/>
                </a:cubicBezTo>
                <a:cubicBezTo>
                  <a:pt x="392018" y="2672479"/>
                  <a:pt x="389011" y="2668951"/>
                  <a:pt x="386796" y="2664623"/>
                </a:cubicBezTo>
                <a:cubicBezTo>
                  <a:pt x="384591" y="2660275"/>
                  <a:pt x="383502" y="2655557"/>
                  <a:pt x="383502" y="2650449"/>
                </a:cubicBezTo>
                <a:cubicBezTo>
                  <a:pt x="383502" y="2646416"/>
                  <a:pt x="384208" y="2642603"/>
                  <a:pt x="385625" y="2639049"/>
                </a:cubicBezTo>
                <a:cubicBezTo>
                  <a:pt x="387043" y="2635496"/>
                  <a:pt x="388975" y="2632372"/>
                  <a:pt x="391376" y="2629684"/>
                </a:cubicBezTo>
                <a:cubicBezTo>
                  <a:pt x="393791" y="2627005"/>
                  <a:pt x="396598" y="2624876"/>
                  <a:pt x="399851" y="2623322"/>
                </a:cubicBezTo>
                <a:cubicBezTo>
                  <a:pt x="403091" y="2621752"/>
                  <a:pt x="406554" y="2620963"/>
                  <a:pt x="410245" y="2620963"/>
                </a:cubicBezTo>
                <a:close/>
                <a:moveTo>
                  <a:pt x="712391" y="2589213"/>
                </a:moveTo>
                <a:lnTo>
                  <a:pt x="785019" y="2662238"/>
                </a:lnTo>
                <a:lnTo>
                  <a:pt x="712391" y="2735263"/>
                </a:lnTo>
                <a:lnTo>
                  <a:pt x="639763" y="2662238"/>
                </a:lnTo>
                <a:close/>
                <a:moveTo>
                  <a:pt x="618728" y="2532856"/>
                </a:moveTo>
                <a:lnTo>
                  <a:pt x="663575" y="2577703"/>
                </a:lnTo>
                <a:lnTo>
                  <a:pt x="618728" y="2622550"/>
                </a:lnTo>
                <a:lnTo>
                  <a:pt x="573881" y="2577703"/>
                </a:lnTo>
                <a:close/>
                <a:moveTo>
                  <a:pt x="952568" y="2493963"/>
                </a:moveTo>
                <a:cubicBezTo>
                  <a:pt x="962408" y="2493963"/>
                  <a:pt x="971726" y="2496094"/>
                  <a:pt x="980410" y="2500328"/>
                </a:cubicBezTo>
                <a:cubicBezTo>
                  <a:pt x="989132" y="2504523"/>
                  <a:pt x="996770" y="2510268"/>
                  <a:pt x="1003278" y="2517496"/>
                </a:cubicBezTo>
                <a:cubicBezTo>
                  <a:pt x="1009834" y="2524752"/>
                  <a:pt x="1014943" y="2533181"/>
                  <a:pt x="1018689" y="2542770"/>
                </a:cubicBezTo>
                <a:cubicBezTo>
                  <a:pt x="1022411" y="2552359"/>
                  <a:pt x="1024296" y="2562649"/>
                  <a:pt x="1024296" y="2573532"/>
                </a:cubicBezTo>
                <a:cubicBezTo>
                  <a:pt x="1024296" y="2587073"/>
                  <a:pt x="1021389" y="2599737"/>
                  <a:pt x="1015575" y="2611578"/>
                </a:cubicBezTo>
                <a:cubicBezTo>
                  <a:pt x="1009931" y="2623419"/>
                  <a:pt x="1001879" y="2633007"/>
                  <a:pt x="991589" y="2640317"/>
                </a:cubicBezTo>
                <a:cubicBezTo>
                  <a:pt x="994630" y="2640857"/>
                  <a:pt x="998899" y="2641436"/>
                  <a:pt x="1004506" y="2642219"/>
                </a:cubicBezTo>
                <a:cubicBezTo>
                  <a:pt x="1010077" y="2642920"/>
                  <a:pt x="1015891" y="2643729"/>
                  <a:pt x="1021949" y="2644579"/>
                </a:cubicBezTo>
                <a:cubicBezTo>
                  <a:pt x="1027970" y="2645482"/>
                  <a:pt x="1033613" y="2646372"/>
                  <a:pt x="1038868" y="2647303"/>
                </a:cubicBezTo>
                <a:cubicBezTo>
                  <a:pt x="1044086" y="2648234"/>
                  <a:pt x="1047906" y="2649083"/>
                  <a:pt x="1050253" y="2649784"/>
                </a:cubicBezTo>
                <a:cubicBezTo>
                  <a:pt x="1054145" y="2651025"/>
                  <a:pt x="1058135" y="2653669"/>
                  <a:pt x="1062088" y="2657593"/>
                </a:cubicBezTo>
                <a:cubicBezTo>
                  <a:pt x="1066053" y="2661599"/>
                  <a:pt x="1069727" y="2666170"/>
                  <a:pt x="1073060" y="2671336"/>
                </a:cubicBezTo>
                <a:cubicBezTo>
                  <a:pt x="1076417" y="2676541"/>
                  <a:pt x="1079117" y="2681896"/>
                  <a:pt x="1081148" y="2687533"/>
                </a:cubicBezTo>
                <a:cubicBezTo>
                  <a:pt x="1083240" y="2693049"/>
                  <a:pt x="1084262" y="2698133"/>
                  <a:pt x="1084262" y="2702759"/>
                </a:cubicBezTo>
                <a:lnTo>
                  <a:pt x="1084262" y="2774669"/>
                </a:lnTo>
                <a:cubicBezTo>
                  <a:pt x="1083143" y="2775208"/>
                  <a:pt x="1081915" y="2776031"/>
                  <a:pt x="1080516" y="2777272"/>
                </a:cubicBezTo>
                <a:cubicBezTo>
                  <a:pt x="1079117" y="2778553"/>
                  <a:pt x="1077609" y="2779713"/>
                  <a:pt x="1075991" y="2780927"/>
                </a:cubicBezTo>
                <a:cubicBezTo>
                  <a:pt x="1074349" y="2782086"/>
                  <a:pt x="1072804" y="2783138"/>
                  <a:pt x="1071369" y="2783988"/>
                </a:cubicBezTo>
                <a:cubicBezTo>
                  <a:pt x="1069897" y="2784878"/>
                  <a:pt x="1068681" y="2785269"/>
                  <a:pt x="1067695" y="2785269"/>
                </a:cubicBezTo>
                <a:lnTo>
                  <a:pt x="837964" y="2785269"/>
                </a:lnTo>
                <a:cubicBezTo>
                  <a:pt x="834035" y="2785269"/>
                  <a:pt x="831092" y="2783948"/>
                  <a:pt x="829060" y="2781264"/>
                </a:cubicBezTo>
                <a:cubicBezTo>
                  <a:pt x="827029" y="2778634"/>
                  <a:pt x="824548" y="2776409"/>
                  <a:pt x="821531" y="2774669"/>
                </a:cubicBezTo>
                <a:lnTo>
                  <a:pt x="821531" y="2702759"/>
                </a:lnTo>
                <a:cubicBezTo>
                  <a:pt x="821531" y="2698133"/>
                  <a:pt x="822553" y="2693049"/>
                  <a:pt x="824608" y="2687533"/>
                </a:cubicBezTo>
                <a:cubicBezTo>
                  <a:pt x="826713" y="2681896"/>
                  <a:pt x="829377" y="2676622"/>
                  <a:pt x="832673" y="2671538"/>
                </a:cubicBezTo>
                <a:cubicBezTo>
                  <a:pt x="835957" y="2666454"/>
                  <a:pt x="839606" y="2661868"/>
                  <a:pt x="843632" y="2657755"/>
                </a:cubicBezTo>
                <a:cubicBezTo>
                  <a:pt x="847622" y="2653709"/>
                  <a:pt x="851624" y="2650998"/>
                  <a:pt x="855540" y="2649758"/>
                </a:cubicBezTo>
                <a:cubicBezTo>
                  <a:pt x="857535" y="2649056"/>
                  <a:pt x="861221" y="2648193"/>
                  <a:pt x="866572" y="2647263"/>
                </a:cubicBezTo>
                <a:cubicBezTo>
                  <a:pt x="871937" y="2646332"/>
                  <a:pt x="877678" y="2645442"/>
                  <a:pt x="883772" y="2644552"/>
                </a:cubicBezTo>
                <a:cubicBezTo>
                  <a:pt x="889866" y="2643689"/>
                  <a:pt x="895680" y="2642879"/>
                  <a:pt x="901287" y="2642178"/>
                </a:cubicBezTo>
                <a:cubicBezTo>
                  <a:pt x="906858" y="2641396"/>
                  <a:pt x="911164" y="2640816"/>
                  <a:pt x="914180" y="2640277"/>
                </a:cubicBezTo>
                <a:cubicBezTo>
                  <a:pt x="903914" y="2632980"/>
                  <a:pt x="895886" y="2623459"/>
                  <a:pt x="889975" y="2611780"/>
                </a:cubicBezTo>
                <a:cubicBezTo>
                  <a:pt x="884088" y="2600047"/>
                  <a:pt x="881181" y="2587316"/>
                  <a:pt x="881181" y="2573532"/>
                </a:cubicBezTo>
                <a:cubicBezTo>
                  <a:pt x="881181" y="2562649"/>
                  <a:pt x="883066" y="2552359"/>
                  <a:pt x="886849" y="2542770"/>
                </a:cubicBezTo>
                <a:cubicBezTo>
                  <a:pt x="890632" y="2533181"/>
                  <a:pt x="895789" y="2524752"/>
                  <a:pt x="902199" y="2517496"/>
                </a:cubicBezTo>
                <a:cubicBezTo>
                  <a:pt x="908646" y="2510268"/>
                  <a:pt x="916139" y="2504523"/>
                  <a:pt x="924823" y="2500328"/>
                </a:cubicBezTo>
                <a:cubicBezTo>
                  <a:pt x="933472" y="2496094"/>
                  <a:pt x="942716" y="2493963"/>
                  <a:pt x="952568" y="2493963"/>
                </a:cubicBezTo>
                <a:close/>
                <a:moveTo>
                  <a:pt x="796925" y="2490788"/>
                </a:moveTo>
                <a:lnTo>
                  <a:pt x="841375" y="2535635"/>
                </a:lnTo>
                <a:lnTo>
                  <a:pt x="796925" y="2580482"/>
                </a:lnTo>
                <a:lnTo>
                  <a:pt x="752475" y="2535635"/>
                </a:lnTo>
                <a:close/>
                <a:moveTo>
                  <a:pt x="462177" y="2432844"/>
                </a:moveTo>
                <a:cubicBezTo>
                  <a:pt x="467618" y="2432844"/>
                  <a:pt x="472769" y="2434017"/>
                  <a:pt x="477570" y="2436347"/>
                </a:cubicBezTo>
                <a:cubicBezTo>
                  <a:pt x="482392" y="2438656"/>
                  <a:pt x="486615" y="2441818"/>
                  <a:pt x="490213" y="2445797"/>
                </a:cubicBezTo>
                <a:cubicBezTo>
                  <a:pt x="493838" y="2449791"/>
                  <a:pt x="496662" y="2454430"/>
                  <a:pt x="498733" y="2459708"/>
                </a:cubicBezTo>
                <a:cubicBezTo>
                  <a:pt x="500791" y="2464986"/>
                  <a:pt x="501834" y="2470649"/>
                  <a:pt x="501834" y="2476640"/>
                </a:cubicBezTo>
                <a:cubicBezTo>
                  <a:pt x="501834" y="2484093"/>
                  <a:pt x="500226" y="2491063"/>
                  <a:pt x="497012" y="2497580"/>
                </a:cubicBezTo>
                <a:cubicBezTo>
                  <a:pt x="493892" y="2504098"/>
                  <a:pt x="489440" y="2509375"/>
                  <a:pt x="483751" y="2513399"/>
                </a:cubicBezTo>
                <a:cubicBezTo>
                  <a:pt x="485432" y="2513696"/>
                  <a:pt x="487792" y="2514015"/>
                  <a:pt x="490892" y="2514445"/>
                </a:cubicBezTo>
                <a:cubicBezTo>
                  <a:pt x="493972" y="2514831"/>
                  <a:pt x="497187" y="2515277"/>
                  <a:pt x="500536" y="2515744"/>
                </a:cubicBezTo>
                <a:cubicBezTo>
                  <a:pt x="503864" y="2516242"/>
                  <a:pt x="506985" y="2516732"/>
                  <a:pt x="509890" y="2517244"/>
                </a:cubicBezTo>
                <a:cubicBezTo>
                  <a:pt x="512775" y="2517756"/>
                  <a:pt x="514886" y="2518224"/>
                  <a:pt x="516184" y="2518610"/>
                </a:cubicBezTo>
                <a:cubicBezTo>
                  <a:pt x="518336" y="2519293"/>
                  <a:pt x="520542" y="2520748"/>
                  <a:pt x="522728" y="2522908"/>
                </a:cubicBezTo>
                <a:cubicBezTo>
                  <a:pt x="524920" y="2525112"/>
                  <a:pt x="526951" y="2527629"/>
                  <a:pt x="528793" y="2530472"/>
                </a:cubicBezTo>
                <a:cubicBezTo>
                  <a:pt x="530649" y="2533337"/>
                  <a:pt x="532142" y="2536284"/>
                  <a:pt x="533265" y="2539387"/>
                </a:cubicBezTo>
                <a:cubicBezTo>
                  <a:pt x="534422" y="2542423"/>
                  <a:pt x="534987" y="2545221"/>
                  <a:pt x="534987" y="2547768"/>
                </a:cubicBezTo>
                <a:lnTo>
                  <a:pt x="534987" y="2587347"/>
                </a:lnTo>
                <a:cubicBezTo>
                  <a:pt x="534368" y="2587644"/>
                  <a:pt x="533689" y="2588097"/>
                  <a:pt x="532916" y="2588780"/>
                </a:cubicBezTo>
                <a:cubicBezTo>
                  <a:pt x="532142" y="2589485"/>
                  <a:pt x="531308" y="2590123"/>
                  <a:pt x="530414" y="2590792"/>
                </a:cubicBezTo>
                <a:cubicBezTo>
                  <a:pt x="529506" y="2591430"/>
                  <a:pt x="528652" y="2592009"/>
                  <a:pt x="527859" y="2592477"/>
                </a:cubicBezTo>
                <a:cubicBezTo>
                  <a:pt x="527045" y="2592966"/>
                  <a:pt x="526372" y="2593182"/>
                  <a:pt x="525828" y="2593182"/>
                </a:cubicBezTo>
                <a:lnTo>
                  <a:pt x="398816" y="2593182"/>
                </a:lnTo>
                <a:cubicBezTo>
                  <a:pt x="396644" y="2593182"/>
                  <a:pt x="395017" y="2592454"/>
                  <a:pt x="393894" y="2590977"/>
                </a:cubicBezTo>
                <a:cubicBezTo>
                  <a:pt x="392770" y="2589530"/>
                  <a:pt x="391399" y="2588305"/>
                  <a:pt x="389731" y="2587347"/>
                </a:cubicBezTo>
                <a:lnTo>
                  <a:pt x="389731" y="2547768"/>
                </a:lnTo>
                <a:cubicBezTo>
                  <a:pt x="389731" y="2545221"/>
                  <a:pt x="390296" y="2542423"/>
                  <a:pt x="391432" y="2539387"/>
                </a:cubicBezTo>
                <a:cubicBezTo>
                  <a:pt x="392596" y="2536284"/>
                  <a:pt x="394068" y="2533382"/>
                  <a:pt x="395891" y="2530583"/>
                </a:cubicBezTo>
                <a:cubicBezTo>
                  <a:pt x="397707" y="2527785"/>
                  <a:pt x="399724" y="2525261"/>
                  <a:pt x="401950" y="2522997"/>
                </a:cubicBezTo>
                <a:cubicBezTo>
                  <a:pt x="404156" y="2520770"/>
                  <a:pt x="406368" y="2519278"/>
                  <a:pt x="408533" y="2518595"/>
                </a:cubicBezTo>
                <a:cubicBezTo>
                  <a:pt x="409636" y="2518209"/>
                  <a:pt x="411674" y="2517734"/>
                  <a:pt x="414633" y="2517222"/>
                </a:cubicBezTo>
                <a:cubicBezTo>
                  <a:pt x="417599" y="2516709"/>
                  <a:pt x="420773" y="2516220"/>
                  <a:pt x="424142" y="2515730"/>
                </a:cubicBezTo>
                <a:cubicBezTo>
                  <a:pt x="427511" y="2515255"/>
                  <a:pt x="430725" y="2514809"/>
                  <a:pt x="433825" y="2514423"/>
                </a:cubicBezTo>
                <a:cubicBezTo>
                  <a:pt x="436905" y="2513993"/>
                  <a:pt x="439286" y="2513673"/>
                  <a:pt x="440954" y="2513376"/>
                </a:cubicBezTo>
                <a:cubicBezTo>
                  <a:pt x="435278" y="2509361"/>
                  <a:pt x="430840" y="2504120"/>
                  <a:pt x="427571" y="2497692"/>
                </a:cubicBezTo>
                <a:cubicBezTo>
                  <a:pt x="424317" y="2491234"/>
                  <a:pt x="422709" y="2484226"/>
                  <a:pt x="422709" y="2476640"/>
                </a:cubicBezTo>
                <a:cubicBezTo>
                  <a:pt x="422709" y="2470649"/>
                  <a:pt x="423752" y="2464986"/>
                  <a:pt x="425843" y="2459708"/>
                </a:cubicBezTo>
                <a:cubicBezTo>
                  <a:pt x="427935" y="2454430"/>
                  <a:pt x="430786" y="2449791"/>
                  <a:pt x="434330" y="2445797"/>
                </a:cubicBezTo>
                <a:cubicBezTo>
                  <a:pt x="437894" y="2441818"/>
                  <a:pt x="442036" y="2438656"/>
                  <a:pt x="446838" y="2436347"/>
                </a:cubicBezTo>
                <a:cubicBezTo>
                  <a:pt x="451619" y="2434017"/>
                  <a:pt x="456730" y="2432844"/>
                  <a:pt x="462177" y="2432844"/>
                </a:cubicBezTo>
                <a:close/>
                <a:moveTo>
                  <a:pt x="931740" y="2366963"/>
                </a:moveTo>
                <a:cubicBezTo>
                  <a:pt x="935426" y="2366963"/>
                  <a:pt x="938916" y="2367758"/>
                  <a:pt x="942170" y="2369339"/>
                </a:cubicBezTo>
                <a:cubicBezTo>
                  <a:pt x="945437" y="2370905"/>
                  <a:pt x="948299" y="2373049"/>
                  <a:pt x="950737" y="2375748"/>
                </a:cubicBezTo>
                <a:cubicBezTo>
                  <a:pt x="953193" y="2378456"/>
                  <a:pt x="955106" y="2381603"/>
                  <a:pt x="956510" y="2385182"/>
                </a:cubicBezTo>
                <a:cubicBezTo>
                  <a:pt x="957904" y="2388762"/>
                  <a:pt x="958611" y="2392603"/>
                  <a:pt x="958611" y="2396666"/>
                </a:cubicBezTo>
                <a:cubicBezTo>
                  <a:pt x="958611" y="2401721"/>
                  <a:pt x="957521" y="2406448"/>
                  <a:pt x="955343" y="2410868"/>
                </a:cubicBezTo>
                <a:cubicBezTo>
                  <a:pt x="953229" y="2415288"/>
                  <a:pt x="950213" y="2418868"/>
                  <a:pt x="946358" y="2421597"/>
                </a:cubicBezTo>
                <a:cubicBezTo>
                  <a:pt x="947497" y="2421798"/>
                  <a:pt x="949096" y="2422014"/>
                  <a:pt x="951197" y="2422306"/>
                </a:cubicBezTo>
                <a:cubicBezTo>
                  <a:pt x="953284" y="2422568"/>
                  <a:pt x="955462" y="2422870"/>
                  <a:pt x="957731" y="2423187"/>
                </a:cubicBezTo>
                <a:cubicBezTo>
                  <a:pt x="959987" y="2423525"/>
                  <a:pt x="962101" y="2423857"/>
                  <a:pt x="964069" y="2424204"/>
                </a:cubicBezTo>
                <a:cubicBezTo>
                  <a:pt x="966024" y="2424552"/>
                  <a:pt x="967455" y="2424869"/>
                  <a:pt x="968335" y="2425131"/>
                </a:cubicBezTo>
                <a:cubicBezTo>
                  <a:pt x="969793" y="2425594"/>
                  <a:pt x="971287" y="2426581"/>
                  <a:pt x="972768" y="2428046"/>
                </a:cubicBezTo>
                <a:cubicBezTo>
                  <a:pt x="974254" y="2429541"/>
                  <a:pt x="975630" y="2431248"/>
                  <a:pt x="976878" y="2433176"/>
                </a:cubicBezTo>
                <a:cubicBezTo>
                  <a:pt x="978136" y="2435119"/>
                  <a:pt x="979148" y="2437118"/>
                  <a:pt x="979909" y="2439222"/>
                </a:cubicBezTo>
                <a:cubicBezTo>
                  <a:pt x="980692" y="2441281"/>
                  <a:pt x="981075" y="2443179"/>
                  <a:pt x="981075" y="2444906"/>
                </a:cubicBezTo>
                <a:lnTo>
                  <a:pt x="981075" y="2471750"/>
                </a:lnTo>
                <a:cubicBezTo>
                  <a:pt x="980656" y="2471951"/>
                  <a:pt x="980196" y="2472258"/>
                  <a:pt x="979672" y="2472721"/>
                </a:cubicBezTo>
                <a:cubicBezTo>
                  <a:pt x="979148" y="2473200"/>
                  <a:pt x="978583" y="2473633"/>
                  <a:pt x="977977" y="2474086"/>
                </a:cubicBezTo>
                <a:cubicBezTo>
                  <a:pt x="977361" y="2474519"/>
                  <a:pt x="976783" y="2474911"/>
                  <a:pt x="976245" y="2475228"/>
                </a:cubicBezTo>
                <a:cubicBezTo>
                  <a:pt x="975694" y="2475561"/>
                  <a:pt x="975238" y="2475707"/>
                  <a:pt x="974869" y="2475707"/>
                </a:cubicBezTo>
                <a:lnTo>
                  <a:pt x="888806" y="2475707"/>
                </a:lnTo>
                <a:cubicBezTo>
                  <a:pt x="887334" y="2475707"/>
                  <a:pt x="886232" y="2475213"/>
                  <a:pt x="885471" y="2474212"/>
                </a:cubicBezTo>
                <a:cubicBezTo>
                  <a:pt x="884710" y="2473230"/>
                  <a:pt x="883780" y="2472399"/>
                  <a:pt x="882650" y="2471750"/>
                </a:cubicBezTo>
                <a:lnTo>
                  <a:pt x="882650" y="2444906"/>
                </a:lnTo>
                <a:cubicBezTo>
                  <a:pt x="882650" y="2443179"/>
                  <a:pt x="883033" y="2441281"/>
                  <a:pt x="883803" y="2439222"/>
                </a:cubicBezTo>
                <a:cubicBezTo>
                  <a:pt x="884591" y="2437118"/>
                  <a:pt x="885589" y="2435149"/>
                  <a:pt x="886824" y="2433251"/>
                </a:cubicBezTo>
                <a:cubicBezTo>
                  <a:pt x="888054" y="2431353"/>
                  <a:pt x="889421" y="2429642"/>
                  <a:pt x="890930" y="2428106"/>
                </a:cubicBezTo>
                <a:cubicBezTo>
                  <a:pt x="892424" y="2426596"/>
                  <a:pt x="893923" y="2425584"/>
                  <a:pt x="895391" y="2425121"/>
                </a:cubicBezTo>
                <a:cubicBezTo>
                  <a:pt x="896138" y="2424859"/>
                  <a:pt x="897519" y="2424537"/>
                  <a:pt x="899524" y="2424189"/>
                </a:cubicBezTo>
                <a:cubicBezTo>
                  <a:pt x="901533" y="2423842"/>
                  <a:pt x="903684" y="2423510"/>
                  <a:pt x="905967" y="2423177"/>
                </a:cubicBezTo>
                <a:cubicBezTo>
                  <a:pt x="908250" y="2422855"/>
                  <a:pt x="910428" y="2422553"/>
                  <a:pt x="912528" y="2422291"/>
                </a:cubicBezTo>
                <a:cubicBezTo>
                  <a:pt x="914615" y="2421999"/>
                  <a:pt x="916229" y="2421783"/>
                  <a:pt x="917359" y="2421581"/>
                </a:cubicBezTo>
                <a:cubicBezTo>
                  <a:pt x="913513" y="2418858"/>
                  <a:pt x="910505" y="2415303"/>
                  <a:pt x="908291" y="2410944"/>
                </a:cubicBezTo>
                <a:cubicBezTo>
                  <a:pt x="906085" y="2406564"/>
                  <a:pt x="904996" y="2401811"/>
                  <a:pt x="904996" y="2396666"/>
                </a:cubicBezTo>
                <a:cubicBezTo>
                  <a:pt x="904996" y="2392603"/>
                  <a:pt x="905703" y="2388762"/>
                  <a:pt x="907120" y="2385182"/>
                </a:cubicBezTo>
                <a:cubicBezTo>
                  <a:pt x="908537" y="2381603"/>
                  <a:pt x="910469" y="2378456"/>
                  <a:pt x="912870" y="2375748"/>
                </a:cubicBezTo>
                <a:cubicBezTo>
                  <a:pt x="915285" y="2373049"/>
                  <a:pt x="918092" y="2370905"/>
                  <a:pt x="921346" y="2369339"/>
                </a:cubicBezTo>
                <a:cubicBezTo>
                  <a:pt x="924586" y="2367758"/>
                  <a:pt x="928049" y="2366963"/>
                  <a:pt x="931740" y="2366963"/>
                </a:cubicBezTo>
                <a:close/>
                <a:moveTo>
                  <a:pt x="627856" y="2331244"/>
                </a:moveTo>
                <a:lnTo>
                  <a:pt x="700881" y="2403872"/>
                </a:lnTo>
                <a:lnTo>
                  <a:pt x="627856" y="2476500"/>
                </a:lnTo>
                <a:lnTo>
                  <a:pt x="554831" y="2403872"/>
                </a:lnTo>
                <a:close/>
                <a:moveTo>
                  <a:pt x="776503" y="2301875"/>
                </a:moveTo>
                <a:cubicBezTo>
                  <a:pt x="781943" y="2301875"/>
                  <a:pt x="787094" y="2303042"/>
                  <a:pt x="791896" y="2305361"/>
                </a:cubicBezTo>
                <a:cubicBezTo>
                  <a:pt x="796717" y="2307658"/>
                  <a:pt x="800941" y="2310805"/>
                  <a:pt x="804538" y="2314764"/>
                </a:cubicBezTo>
                <a:cubicBezTo>
                  <a:pt x="808163" y="2318738"/>
                  <a:pt x="810987" y="2323354"/>
                  <a:pt x="813059" y="2328606"/>
                </a:cubicBezTo>
                <a:cubicBezTo>
                  <a:pt x="815116" y="2333857"/>
                  <a:pt x="816159" y="2339493"/>
                  <a:pt x="816159" y="2345454"/>
                </a:cubicBezTo>
                <a:cubicBezTo>
                  <a:pt x="816159" y="2352870"/>
                  <a:pt x="814552" y="2359805"/>
                  <a:pt x="811337" y="2366291"/>
                </a:cubicBezTo>
                <a:cubicBezTo>
                  <a:pt x="808217" y="2372776"/>
                  <a:pt x="803765" y="2378027"/>
                  <a:pt x="798076" y="2382031"/>
                </a:cubicBezTo>
                <a:cubicBezTo>
                  <a:pt x="799757" y="2382326"/>
                  <a:pt x="802117" y="2382644"/>
                  <a:pt x="805218" y="2383072"/>
                </a:cubicBezTo>
                <a:cubicBezTo>
                  <a:pt x="808297" y="2383456"/>
                  <a:pt x="811512" y="2383900"/>
                  <a:pt x="814861" y="2384365"/>
                </a:cubicBezTo>
                <a:cubicBezTo>
                  <a:pt x="818190" y="2384860"/>
                  <a:pt x="821310" y="2385347"/>
                  <a:pt x="824215" y="2385857"/>
                </a:cubicBezTo>
                <a:cubicBezTo>
                  <a:pt x="827100" y="2386367"/>
                  <a:pt x="829212" y="2386832"/>
                  <a:pt x="830510" y="2387216"/>
                </a:cubicBezTo>
                <a:cubicBezTo>
                  <a:pt x="832661" y="2387896"/>
                  <a:pt x="834867" y="2389343"/>
                  <a:pt x="837053" y="2391493"/>
                </a:cubicBezTo>
                <a:cubicBezTo>
                  <a:pt x="839245" y="2393686"/>
                  <a:pt x="841276" y="2396190"/>
                  <a:pt x="843119" y="2399019"/>
                </a:cubicBezTo>
                <a:cubicBezTo>
                  <a:pt x="844975" y="2401870"/>
                  <a:pt x="846468" y="2404803"/>
                  <a:pt x="847591" y="2407890"/>
                </a:cubicBezTo>
                <a:cubicBezTo>
                  <a:pt x="848747" y="2410911"/>
                  <a:pt x="849312" y="2413696"/>
                  <a:pt x="849312" y="2416229"/>
                </a:cubicBezTo>
                <a:lnTo>
                  <a:pt x="849312" y="2455613"/>
                </a:lnTo>
                <a:cubicBezTo>
                  <a:pt x="848693" y="2455909"/>
                  <a:pt x="848014" y="2456359"/>
                  <a:pt x="847241" y="2457039"/>
                </a:cubicBezTo>
                <a:cubicBezTo>
                  <a:pt x="846468" y="2457740"/>
                  <a:pt x="845634" y="2458376"/>
                  <a:pt x="844739" y="2459040"/>
                </a:cubicBezTo>
                <a:cubicBezTo>
                  <a:pt x="843831" y="2459676"/>
                  <a:pt x="842977" y="2460252"/>
                  <a:pt x="842184" y="2460717"/>
                </a:cubicBezTo>
                <a:cubicBezTo>
                  <a:pt x="841370" y="2461205"/>
                  <a:pt x="840698" y="2461419"/>
                  <a:pt x="840153" y="2461419"/>
                </a:cubicBezTo>
                <a:lnTo>
                  <a:pt x="713141" y="2461419"/>
                </a:lnTo>
                <a:cubicBezTo>
                  <a:pt x="710969" y="2461419"/>
                  <a:pt x="709342" y="2460695"/>
                  <a:pt x="708219" y="2459225"/>
                </a:cubicBezTo>
                <a:cubicBezTo>
                  <a:pt x="707095" y="2457785"/>
                  <a:pt x="705724" y="2456566"/>
                  <a:pt x="704056" y="2455613"/>
                </a:cubicBezTo>
                <a:lnTo>
                  <a:pt x="704056" y="2416229"/>
                </a:lnTo>
                <a:cubicBezTo>
                  <a:pt x="704056" y="2413696"/>
                  <a:pt x="704621" y="2410911"/>
                  <a:pt x="705757" y="2407890"/>
                </a:cubicBezTo>
                <a:cubicBezTo>
                  <a:pt x="706921" y="2404803"/>
                  <a:pt x="708393" y="2401915"/>
                  <a:pt x="710216" y="2399130"/>
                </a:cubicBezTo>
                <a:cubicBezTo>
                  <a:pt x="712032" y="2396345"/>
                  <a:pt x="714049" y="2393834"/>
                  <a:pt x="716275" y="2391581"/>
                </a:cubicBezTo>
                <a:cubicBezTo>
                  <a:pt x="718481" y="2389365"/>
                  <a:pt x="720693" y="2387881"/>
                  <a:pt x="722858" y="2387201"/>
                </a:cubicBezTo>
                <a:cubicBezTo>
                  <a:pt x="723961" y="2386817"/>
                  <a:pt x="725999" y="2386344"/>
                  <a:pt x="728958" y="2385835"/>
                </a:cubicBezTo>
                <a:cubicBezTo>
                  <a:pt x="731924" y="2385325"/>
                  <a:pt x="735098" y="2384838"/>
                  <a:pt x="738467" y="2384350"/>
                </a:cubicBezTo>
                <a:cubicBezTo>
                  <a:pt x="741836" y="2383877"/>
                  <a:pt x="745051" y="2383434"/>
                  <a:pt x="748151" y="2383050"/>
                </a:cubicBezTo>
                <a:cubicBezTo>
                  <a:pt x="751231" y="2382622"/>
                  <a:pt x="753611" y="2382304"/>
                  <a:pt x="755279" y="2382009"/>
                </a:cubicBezTo>
                <a:cubicBezTo>
                  <a:pt x="749603" y="2378013"/>
                  <a:pt x="745165" y="2372798"/>
                  <a:pt x="741897" y="2366401"/>
                </a:cubicBezTo>
                <a:cubicBezTo>
                  <a:pt x="738642" y="2359975"/>
                  <a:pt x="737035" y="2353003"/>
                  <a:pt x="737035" y="2345454"/>
                </a:cubicBezTo>
                <a:cubicBezTo>
                  <a:pt x="737035" y="2339493"/>
                  <a:pt x="738077" y="2333857"/>
                  <a:pt x="740168" y="2328606"/>
                </a:cubicBezTo>
                <a:cubicBezTo>
                  <a:pt x="742260" y="2323354"/>
                  <a:pt x="745111" y="2318738"/>
                  <a:pt x="748655" y="2314764"/>
                </a:cubicBezTo>
                <a:cubicBezTo>
                  <a:pt x="752219" y="2310805"/>
                  <a:pt x="756362" y="2307658"/>
                  <a:pt x="761163" y="2305361"/>
                </a:cubicBezTo>
                <a:cubicBezTo>
                  <a:pt x="765945" y="2303042"/>
                  <a:pt x="771055" y="2301875"/>
                  <a:pt x="776503" y="2301875"/>
                </a:cubicBezTo>
                <a:close/>
                <a:moveTo>
                  <a:pt x="755964" y="1962944"/>
                </a:moveTo>
                <a:cubicBezTo>
                  <a:pt x="758432" y="1962944"/>
                  <a:pt x="760768" y="1963495"/>
                  <a:pt x="762946" y="1964592"/>
                </a:cubicBezTo>
                <a:cubicBezTo>
                  <a:pt x="765133" y="1965677"/>
                  <a:pt x="767048" y="1967164"/>
                  <a:pt x="768680" y="1969036"/>
                </a:cubicBezTo>
                <a:cubicBezTo>
                  <a:pt x="770324" y="1970914"/>
                  <a:pt x="771605" y="1973096"/>
                  <a:pt x="772544" y="1975578"/>
                </a:cubicBezTo>
                <a:cubicBezTo>
                  <a:pt x="773478" y="1978060"/>
                  <a:pt x="773950" y="1980724"/>
                  <a:pt x="773950" y="1983541"/>
                </a:cubicBezTo>
                <a:cubicBezTo>
                  <a:pt x="773950" y="1987046"/>
                  <a:pt x="773221" y="1990324"/>
                  <a:pt x="771764" y="1993389"/>
                </a:cubicBezTo>
                <a:cubicBezTo>
                  <a:pt x="770348" y="1996454"/>
                  <a:pt x="768329" y="1998936"/>
                  <a:pt x="765749" y="2000828"/>
                </a:cubicBezTo>
                <a:cubicBezTo>
                  <a:pt x="766511" y="2000968"/>
                  <a:pt x="767582" y="2001118"/>
                  <a:pt x="768988" y="2001321"/>
                </a:cubicBezTo>
                <a:cubicBezTo>
                  <a:pt x="770385" y="2001502"/>
                  <a:pt x="771843" y="2001712"/>
                  <a:pt x="773362" y="2001931"/>
                </a:cubicBezTo>
                <a:cubicBezTo>
                  <a:pt x="774872" y="2002165"/>
                  <a:pt x="776287" y="2002396"/>
                  <a:pt x="777604" y="2002637"/>
                </a:cubicBezTo>
                <a:cubicBezTo>
                  <a:pt x="778913" y="2002878"/>
                  <a:pt x="779871" y="2003101"/>
                  <a:pt x="780459" y="2003279"/>
                </a:cubicBezTo>
                <a:cubicBezTo>
                  <a:pt x="781435" y="2003600"/>
                  <a:pt x="782436" y="2004284"/>
                  <a:pt x="783427" y="2005300"/>
                </a:cubicBezTo>
                <a:cubicBezTo>
                  <a:pt x="784421" y="2006337"/>
                  <a:pt x="785342" y="2007521"/>
                  <a:pt x="786178" y="2008858"/>
                </a:cubicBezTo>
                <a:cubicBezTo>
                  <a:pt x="787020" y="2010205"/>
                  <a:pt x="787697" y="2011591"/>
                  <a:pt x="788206" y="2013050"/>
                </a:cubicBezTo>
                <a:cubicBezTo>
                  <a:pt x="788731" y="2014478"/>
                  <a:pt x="788987" y="2015794"/>
                  <a:pt x="788987" y="2016992"/>
                </a:cubicBezTo>
                <a:lnTo>
                  <a:pt x="788987" y="2035606"/>
                </a:lnTo>
                <a:cubicBezTo>
                  <a:pt x="788707" y="2035745"/>
                  <a:pt x="788398" y="2035958"/>
                  <a:pt x="788048" y="2036280"/>
                </a:cubicBezTo>
                <a:cubicBezTo>
                  <a:pt x="787697" y="2036611"/>
                  <a:pt x="787319" y="2036911"/>
                  <a:pt x="786913" y="2037226"/>
                </a:cubicBezTo>
                <a:cubicBezTo>
                  <a:pt x="786501" y="2037526"/>
                  <a:pt x="786114" y="2037798"/>
                  <a:pt x="785754" y="2038018"/>
                </a:cubicBezTo>
                <a:cubicBezTo>
                  <a:pt x="785385" y="2038249"/>
                  <a:pt x="785080" y="2038350"/>
                  <a:pt x="784833" y="2038350"/>
                </a:cubicBezTo>
                <a:lnTo>
                  <a:pt x="727226" y="2038350"/>
                </a:lnTo>
                <a:cubicBezTo>
                  <a:pt x="726241" y="2038350"/>
                  <a:pt x="725503" y="2038008"/>
                  <a:pt x="724994" y="2037313"/>
                </a:cubicBezTo>
                <a:cubicBezTo>
                  <a:pt x="724484" y="2036632"/>
                  <a:pt x="723862" y="2036056"/>
                  <a:pt x="723106" y="2035606"/>
                </a:cubicBezTo>
                <a:lnTo>
                  <a:pt x="723106" y="2016992"/>
                </a:lnTo>
                <a:cubicBezTo>
                  <a:pt x="723106" y="2015794"/>
                  <a:pt x="723362" y="2014478"/>
                  <a:pt x="723878" y="2013050"/>
                </a:cubicBezTo>
                <a:cubicBezTo>
                  <a:pt x="724405" y="2011591"/>
                  <a:pt x="725073" y="2010226"/>
                  <a:pt x="725900" y="2008910"/>
                </a:cubicBezTo>
                <a:cubicBezTo>
                  <a:pt x="726723" y="2007594"/>
                  <a:pt x="727638" y="2006407"/>
                  <a:pt x="728648" y="2005342"/>
                </a:cubicBezTo>
                <a:cubicBezTo>
                  <a:pt x="729648" y="2004295"/>
                  <a:pt x="730652" y="2003593"/>
                  <a:pt x="731634" y="2003272"/>
                </a:cubicBezTo>
                <a:cubicBezTo>
                  <a:pt x="732134" y="2003090"/>
                  <a:pt x="733058" y="2002867"/>
                  <a:pt x="734400" y="2002626"/>
                </a:cubicBezTo>
                <a:cubicBezTo>
                  <a:pt x="735746" y="2002385"/>
                  <a:pt x="737185" y="2002155"/>
                  <a:pt x="738713" y="2001924"/>
                </a:cubicBezTo>
                <a:cubicBezTo>
                  <a:pt x="740241" y="2001701"/>
                  <a:pt x="741699" y="2001492"/>
                  <a:pt x="743105" y="2001310"/>
                </a:cubicBezTo>
                <a:cubicBezTo>
                  <a:pt x="744502" y="2001108"/>
                  <a:pt x="745582" y="2000957"/>
                  <a:pt x="746338" y="2000818"/>
                </a:cubicBezTo>
                <a:cubicBezTo>
                  <a:pt x="743764" y="1998929"/>
                  <a:pt x="741751" y="1996465"/>
                  <a:pt x="740269" y="1993441"/>
                </a:cubicBezTo>
                <a:cubicBezTo>
                  <a:pt x="738793" y="1990404"/>
                  <a:pt x="738064" y="1987109"/>
                  <a:pt x="738064" y="1983541"/>
                </a:cubicBezTo>
                <a:cubicBezTo>
                  <a:pt x="738064" y="1980724"/>
                  <a:pt x="738536" y="1978060"/>
                  <a:pt x="739485" y="1975578"/>
                </a:cubicBezTo>
                <a:cubicBezTo>
                  <a:pt x="740433" y="1973096"/>
                  <a:pt x="741727" y="1970914"/>
                  <a:pt x="743334" y="1969036"/>
                </a:cubicBezTo>
                <a:cubicBezTo>
                  <a:pt x="744951" y="1967164"/>
                  <a:pt x="746829" y="1965677"/>
                  <a:pt x="749007" y="1964592"/>
                </a:cubicBezTo>
                <a:cubicBezTo>
                  <a:pt x="751176" y="1963495"/>
                  <a:pt x="753494" y="1962944"/>
                  <a:pt x="755964" y="1962944"/>
                </a:cubicBezTo>
                <a:close/>
                <a:moveTo>
                  <a:pt x="584077" y="1930400"/>
                </a:moveTo>
                <a:cubicBezTo>
                  <a:pt x="587764" y="1930400"/>
                  <a:pt x="591254" y="1931189"/>
                  <a:pt x="594508" y="1932759"/>
                </a:cubicBezTo>
                <a:cubicBezTo>
                  <a:pt x="597775" y="1934313"/>
                  <a:pt x="600636" y="1936442"/>
                  <a:pt x="603074" y="1939121"/>
                </a:cubicBezTo>
                <a:cubicBezTo>
                  <a:pt x="605530" y="1941809"/>
                  <a:pt x="607444" y="1944933"/>
                  <a:pt x="608848" y="1948486"/>
                </a:cubicBezTo>
                <a:cubicBezTo>
                  <a:pt x="610242" y="1952040"/>
                  <a:pt x="610948" y="1955853"/>
                  <a:pt x="610948" y="1959886"/>
                </a:cubicBezTo>
                <a:cubicBezTo>
                  <a:pt x="610948" y="1964904"/>
                  <a:pt x="609859" y="1969597"/>
                  <a:pt x="607681" y="1973985"/>
                </a:cubicBezTo>
                <a:cubicBezTo>
                  <a:pt x="605567" y="1978373"/>
                  <a:pt x="602550" y="1981926"/>
                  <a:pt x="598695" y="1984635"/>
                </a:cubicBezTo>
                <a:cubicBezTo>
                  <a:pt x="599834" y="1984835"/>
                  <a:pt x="601434" y="1985049"/>
                  <a:pt x="603535" y="1985339"/>
                </a:cubicBezTo>
                <a:cubicBezTo>
                  <a:pt x="605621" y="1985599"/>
                  <a:pt x="607800" y="1985899"/>
                  <a:pt x="610069" y="1986214"/>
                </a:cubicBezTo>
                <a:cubicBezTo>
                  <a:pt x="612324" y="1986549"/>
                  <a:pt x="614439" y="1986879"/>
                  <a:pt x="616407" y="1987223"/>
                </a:cubicBezTo>
                <a:cubicBezTo>
                  <a:pt x="618362" y="1987568"/>
                  <a:pt x="619793" y="1987883"/>
                  <a:pt x="620672" y="1988143"/>
                </a:cubicBezTo>
                <a:cubicBezTo>
                  <a:pt x="622130" y="1988603"/>
                  <a:pt x="623625" y="1989582"/>
                  <a:pt x="625106" y="1991037"/>
                </a:cubicBezTo>
                <a:cubicBezTo>
                  <a:pt x="626591" y="1992521"/>
                  <a:pt x="627968" y="1994215"/>
                  <a:pt x="629216" y="1996129"/>
                </a:cubicBezTo>
                <a:cubicBezTo>
                  <a:pt x="630474" y="1998058"/>
                  <a:pt x="631485" y="2000042"/>
                  <a:pt x="632246" y="2002132"/>
                </a:cubicBezTo>
                <a:cubicBezTo>
                  <a:pt x="633030" y="2004176"/>
                  <a:pt x="633413" y="2006060"/>
                  <a:pt x="633413" y="2007774"/>
                </a:cubicBezTo>
                <a:lnTo>
                  <a:pt x="633413" y="2034422"/>
                </a:lnTo>
                <a:cubicBezTo>
                  <a:pt x="632994" y="2034621"/>
                  <a:pt x="632533" y="2034926"/>
                  <a:pt x="632009" y="2035386"/>
                </a:cubicBezTo>
                <a:cubicBezTo>
                  <a:pt x="631485" y="2035861"/>
                  <a:pt x="630920" y="2036291"/>
                  <a:pt x="630314" y="2036740"/>
                </a:cubicBezTo>
                <a:cubicBezTo>
                  <a:pt x="629699" y="2037170"/>
                  <a:pt x="629120" y="2037560"/>
                  <a:pt x="628583" y="2037875"/>
                </a:cubicBezTo>
                <a:cubicBezTo>
                  <a:pt x="628031" y="2038205"/>
                  <a:pt x="627576" y="2038350"/>
                  <a:pt x="627207" y="2038350"/>
                </a:cubicBezTo>
                <a:lnTo>
                  <a:pt x="541144" y="2038350"/>
                </a:lnTo>
                <a:cubicBezTo>
                  <a:pt x="539672" y="2038350"/>
                  <a:pt x="538569" y="2037860"/>
                  <a:pt x="537808" y="2036865"/>
                </a:cubicBezTo>
                <a:cubicBezTo>
                  <a:pt x="537048" y="2035891"/>
                  <a:pt x="536118" y="2035066"/>
                  <a:pt x="534988" y="2034422"/>
                </a:cubicBezTo>
                <a:lnTo>
                  <a:pt x="534988" y="2007774"/>
                </a:lnTo>
                <a:cubicBezTo>
                  <a:pt x="534988" y="2006060"/>
                  <a:pt x="535371" y="2004176"/>
                  <a:pt x="536141" y="2002132"/>
                </a:cubicBezTo>
                <a:cubicBezTo>
                  <a:pt x="536929" y="2000042"/>
                  <a:pt x="537927" y="1998088"/>
                  <a:pt x="539162" y="1996204"/>
                </a:cubicBezTo>
                <a:cubicBezTo>
                  <a:pt x="540392" y="1994320"/>
                  <a:pt x="541759" y="1992621"/>
                  <a:pt x="543267" y="1991097"/>
                </a:cubicBezTo>
                <a:cubicBezTo>
                  <a:pt x="544762" y="1989597"/>
                  <a:pt x="546261" y="1988593"/>
                  <a:pt x="547728" y="1988133"/>
                </a:cubicBezTo>
                <a:cubicBezTo>
                  <a:pt x="548476" y="1987873"/>
                  <a:pt x="549856" y="1987553"/>
                  <a:pt x="551861" y="1987208"/>
                </a:cubicBezTo>
                <a:cubicBezTo>
                  <a:pt x="553871" y="1986864"/>
                  <a:pt x="556022" y="1986534"/>
                  <a:pt x="558305" y="1986204"/>
                </a:cubicBezTo>
                <a:cubicBezTo>
                  <a:pt x="560587" y="1985884"/>
                  <a:pt x="562766" y="1985584"/>
                  <a:pt x="564866" y="1985324"/>
                </a:cubicBezTo>
                <a:cubicBezTo>
                  <a:pt x="566953" y="1985034"/>
                  <a:pt x="568566" y="1984820"/>
                  <a:pt x="569696" y="1984620"/>
                </a:cubicBezTo>
                <a:cubicBezTo>
                  <a:pt x="565850" y="1981916"/>
                  <a:pt x="562843" y="1978388"/>
                  <a:pt x="560628" y="1974060"/>
                </a:cubicBezTo>
                <a:cubicBezTo>
                  <a:pt x="558423" y="1969712"/>
                  <a:pt x="557334" y="1964994"/>
                  <a:pt x="557334" y="1959886"/>
                </a:cubicBezTo>
                <a:cubicBezTo>
                  <a:pt x="557334" y="1955853"/>
                  <a:pt x="558040" y="1952040"/>
                  <a:pt x="559457" y="1948486"/>
                </a:cubicBezTo>
                <a:cubicBezTo>
                  <a:pt x="560875" y="1944933"/>
                  <a:pt x="562807" y="1941809"/>
                  <a:pt x="565208" y="1939121"/>
                </a:cubicBezTo>
                <a:cubicBezTo>
                  <a:pt x="567623" y="1936442"/>
                  <a:pt x="570430" y="1934313"/>
                  <a:pt x="573683" y="1932759"/>
                </a:cubicBezTo>
                <a:cubicBezTo>
                  <a:pt x="576923" y="1931189"/>
                  <a:pt x="580386" y="1930400"/>
                  <a:pt x="584077" y="1930400"/>
                </a:cubicBezTo>
                <a:close/>
                <a:moveTo>
                  <a:pt x="908266" y="1888331"/>
                </a:moveTo>
                <a:cubicBezTo>
                  <a:pt x="913706" y="1888331"/>
                  <a:pt x="918857" y="1889498"/>
                  <a:pt x="923659" y="1891817"/>
                </a:cubicBezTo>
                <a:cubicBezTo>
                  <a:pt x="928480" y="1894114"/>
                  <a:pt x="932704" y="1897261"/>
                  <a:pt x="936301" y="1901220"/>
                </a:cubicBezTo>
                <a:cubicBezTo>
                  <a:pt x="939926" y="1905194"/>
                  <a:pt x="942750" y="1909810"/>
                  <a:pt x="944822" y="1915062"/>
                </a:cubicBezTo>
                <a:cubicBezTo>
                  <a:pt x="946879" y="1920313"/>
                  <a:pt x="947922" y="1925949"/>
                  <a:pt x="947922" y="1931910"/>
                </a:cubicBezTo>
                <a:cubicBezTo>
                  <a:pt x="947922" y="1939326"/>
                  <a:pt x="946315" y="1946261"/>
                  <a:pt x="943100" y="1952747"/>
                </a:cubicBezTo>
                <a:cubicBezTo>
                  <a:pt x="939980" y="1959232"/>
                  <a:pt x="935528" y="1964483"/>
                  <a:pt x="929839" y="1968487"/>
                </a:cubicBezTo>
                <a:cubicBezTo>
                  <a:pt x="931520" y="1968782"/>
                  <a:pt x="933880" y="1969100"/>
                  <a:pt x="936981" y="1969528"/>
                </a:cubicBezTo>
                <a:cubicBezTo>
                  <a:pt x="940060" y="1969912"/>
                  <a:pt x="943275" y="1970356"/>
                  <a:pt x="946624" y="1970821"/>
                </a:cubicBezTo>
                <a:cubicBezTo>
                  <a:pt x="949953" y="1971316"/>
                  <a:pt x="953073" y="1971803"/>
                  <a:pt x="955978" y="1972313"/>
                </a:cubicBezTo>
                <a:cubicBezTo>
                  <a:pt x="958863" y="1972823"/>
                  <a:pt x="960975" y="1973288"/>
                  <a:pt x="962273" y="1973672"/>
                </a:cubicBezTo>
                <a:cubicBezTo>
                  <a:pt x="964424" y="1974352"/>
                  <a:pt x="966630" y="1975799"/>
                  <a:pt x="968816" y="1977949"/>
                </a:cubicBezTo>
                <a:cubicBezTo>
                  <a:pt x="971008" y="1980142"/>
                  <a:pt x="973039" y="1982646"/>
                  <a:pt x="974882" y="1985475"/>
                </a:cubicBezTo>
                <a:cubicBezTo>
                  <a:pt x="976738" y="1988326"/>
                  <a:pt x="978231" y="1991259"/>
                  <a:pt x="979354" y="1994346"/>
                </a:cubicBezTo>
                <a:cubicBezTo>
                  <a:pt x="980510" y="1997367"/>
                  <a:pt x="981075" y="2000152"/>
                  <a:pt x="981075" y="2002685"/>
                </a:cubicBezTo>
                <a:lnTo>
                  <a:pt x="981075" y="2042069"/>
                </a:lnTo>
                <a:cubicBezTo>
                  <a:pt x="980456" y="2042365"/>
                  <a:pt x="979777" y="2042815"/>
                  <a:pt x="979004" y="2043495"/>
                </a:cubicBezTo>
                <a:cubicBezTo>
                  <a:pt x="978231" y="2044196"/>
                  <a:pt x="977397" y="2044832"/>
                  <a:pt x="976502" y="2045496"/>
                </a:cubicBezTo>
                <a:cubicBezTo>
                  <a:pt x="975594" y="2046132"/>
                  <a:pt x="974740" y="2046708"/>
                  <a:pt x="973947" y="2047173"/>
                </a:cubicBezTo>
                <a:cubicBezTo>
                  <a:pt x="973133" y="2047661"/>
                  <a:pt x="972461" y="2047875"/>
                  <a:pt x="971916" y="2047875"/>
                </a:cubicBezTo>
                <a:lnTo>
                  <a:pt x="844904" y="2047875"/>
                </a:lnTo>
                <a:cubicBezTo>
                  <a:pt x="842732" y="2047875"/>
                  <a:pt x="841105" y="2047151"/>
                  <a:pt x="839982" y="2045681"/>
                </a:cubicBezTo>
                <a:cubicBezTo>
                  <a:pt x="838859" y="2044241"/>
                  <a:pt x="837487" y="2043022"/>
                  <a:pt x="835819" y="2042069"/>
                </a:cubicBezTo>
                <a:lnTo>
                  <a:pt x="835819" y="2002685"/>
                </a:lnTo>
                <a:cubicBezTo>
                  <a:pt x="835819" y="2000152"/>
                  <a:pt x="836384" y="1997367"/>
                  <a:pt x="837521" y="1994346"/>
                </a:cubicBezTo>
                <a:cubicBezTo>
                  <a:pt x="838684" y="1991259"/>
                  <a:pt x="840157" y="1988371"/>
                  <a:pt x="841979" y="1985586"/>
                </a:cubicBezTo>
                <a:cubicBezTo>
                  <a:pt x="843795" y="1982801"/>
                  <a:pt x="845812" y="1980290"/>
                  <a:pt x="848038" y="1978037"/>
                </a:cubicBezTo>
                <a:cubicBezTo>
                  <a:pt x="850244" y="1975821"/>
                  <a:pt x="852456" y="1974337"/>
                  <a:pt x="854622" y="1973657"/>
                </a:cubicBezTo>
                <a:cubicBezTo>
                  <a:pt x="855725" y="1973273"/>
                  <a:pt x="857762" y="1972800"/>
                  <a:pt x="860721" y="1972291"/>
                </a:cubicBezTo>
                <a:cubicBezTo>
                  <a:pt x="863687" y="1971781"/>
                  <a:pt x="866861" y="1971294"/>
                  <a:pt x="870230" y="1970806"/>
                </a:cubicBezTo>
                <a:cubicBezTo>
                  <a:pt x="873599" y="1970333"/>
                  <a:pt x="876814" y="1969890"/>
                  <a:pt x="879914" y="1969506"/>
                </a:cubicBezTo>
                <a:cubicBezTo>
                  <a:pt x="882994" y="1969078"/>
                  <a:pt x="885374" y="1968760"/>
                  <a:pt x="887042" y="1968465"/>
                </a:cubicBezTo>
                <a:cubicBezTo>
                  <a:pt x="881366" y="1964469"/>
                  <a:pt x="876928" y="1959254"/>
                  <a:pt x="873660" y="1952857"/>
                </a:cubicBezTo>
                <a:cubicBezTo>
                  <a:pt x="870405" y="1946431"/>
                  <a:pt x="868798" y="1939459"/>
                  <a:pt x="868798" y="1931910"/>
                </a:cubicBezTo>
                <a:cubicBezTo>
                  <a:pt x="868798" y="1925949"/>
                  <a:pt x="869840" y="1920313"/>
                  <a:pt x="871931" y="1915062"/>
                </a:cubicBezTo>
                <a:cubicBezTo>
                  <a:pt x="874023" y="1909810"/>
                  <a:pt x="876874" y="1905194"/>
                  <a:pt x="880418" y="1901220"/>
                </a:cubicBezTo>
                <a:cubicBezTo>
                  <a:pt x="883982" y="1897261"/>
                  <a:pt x="888125" y="1894114"/>
                  <a:pt x="892926" y="1891817"/>
                </a:cubicBezTo>
                <a:cubicBezTo>
                  <a:pt x="897708" y="1889498"/>
                  <a:pt x="902818" y="1888331"/>
                  <a:pt x="908266" y="1888331"/>
                </a:cubicBezTo>
                <a:close/>
                <a:moveTo>
                  <a:pt x="717153" y="1804988"/>
                </a:moveTo>
                <a:lnTo>
                  <a:pt x="789781" y="1877616"/>
                </a:lnTo>
                <a:lnTo>
                  <a:pt x="717153" y="1950244"/>
                </a:lnTo>
                <a:lnTo>
                  <a:pt x="644525" y="1877616"/>
                </a:lnTo>
                <a:close/>
                <a:moveTo>
                  <a:pt x="581025" y="1790700"/>
                </a:moveTo>
                <a:lnTo>
                  <a:pt x="625475" y="1835547"/>
                </a:lnTo>
                <a:lnTo>
                  <a:pt x="581025" y="1880394"/>
                </a:lnTo>
                <a:lnTo>
                  <a:pt x="536575" y="1835547"/>
                </a:lnTo>
                <a:close/>
                <a:moveTo>
                  <a:pt x="839391" y="1739106"/>
                </a:moveTo>
                <a:lnTo>
                  <a:pt x="884238" y="1783953"/>
                </a:lnTo>
                <a:lnTo>
                  <a:pt x="839391" y="1828800"/>
                </a:lnTo>
                <a:lnTo>
                  <a:pt x="794544" y="1783953"/>
                </a:lnTo>
                <a:close/>
                <a:moveTo>
                  <a:pt x="959917" y="1728788"/>
                </a:moveTo>
                <a:cubicBezTo>
                  <a:pt x="963633" y="1728788"/>
                  <a:pt x="967151" y="1729578"/>
                  <a:pt x="970431" y="1731147"/>
                </a:cubicBezTo>
                <a:cubicBezTo>
                  <a:pt x="973725" y="1732701"/>
                  <a:pt x="976609" y="1734830"/>
                  <a:pt x="979067" y="1737509"/>
                </a:cubicBezTo>
                <a:cubicBezTo>
                  <a:pt x="981543" y="1740198"/>
                  <a:pt x="983472" y="1743321"/>
                  <a:pt x="984887" y="1746874"/>
                </a:cubicBezTo>
                <a:cubicBezTo>
                  <a:pt x="986292" y="1750428"/>
                  <a:pt x="987004" y="1754241"/>
                  <a:pt x="987004" y="1758274"/>
                </a:cubicBezTo>
                <a:cubicBezTo>
                  <a:pt x="987004" y="1763292"/>
                  <a:pt x="985906" y="1767985"/>
                  <a:pt x="983711" y="1772373"/>
                </a:cubicBezTo>
                <a:cubicBezTo>
                  <a:pt x="981579" y="1776761"/>
                  <a:pt x="978539" y="1780314"/>
                  <a:pt x="974652" y="1783023"/>
                </a:cubicBezTo>
                <a:cubicBezTo>
                  <a:pt x="975801" y="1783223"/>
                  <a:pt x="977413" y="1783438"/>
                  <a:pt x="979531" y="1783727"/>
                </a:cubicBezTo>
                <a:cubicBezTo>
                  <a:pt x="981635" y="1783987"/>
                  <a:pt x="983830" y="1784287"/>
                  <a:pt x="986118" y="1784602"/>
                </a:cubicBezTo>
                <a:cubicBezTo>
                  <a:pt x="988392" y="1784937"/>
                  <a:pt x="990523" y="1785267"/>
                  <a:pt x="992507" y="1785612"/>
                </a:cubicBezTo>
                <a:cubicBezTo>
                  <a:pt x="994478" y="1785956"/>
                  <a:pt x="995920" y="1786271"/>
                  <a:pt x="996807" y="1786531"/>
                </a:cubicBezTo>
                <a:cubicBezTo>
                  <a:pt x="998277" y="1786991"/>
                  <a:pt x="999783" y="1787970"/>
                  <a:pt x="1001276" y="1789425"/>
                </a:cubicBezTo>
                <a:cubicBezTo>
                  <a:pt x="1002774" y="1790909"/>
                  <a:pt x="1004161" y="1792603"/>
                  <a:pt x="1005420" y="1794517"/>
                </a:cubicBezTo>
                <a:cubicBezTo>
                  <a:pt x="1006687" y="1796447"/>
                  <a:pt x="1007707" y="1798431"/>
                  <a:pt x="1008474" y="1800520"/>
                </a:cubicBezTo>
                <a:cubicBezTo>
                  <a:pt x="1009264" y="1802564"/>
                  <a:pt x="1009650" y="1804448"/>
                  <a:pt x="1009650" y="1806162"/>
                </a:cubicBezTo>
                <a:lnTo>
                  <a:pt x="1009650" y="1832810"/>
                </a:lnTo>
                <a:cubicBezTo>
                  <a:pt x="1009228" y="1833010"/>
                  <a:pt x="1008764" y="1833314"/>
                  <a:pt x="1008235" y="1833774"/>
                </a:cubicBezTo>
                <a:cubicBezTo>
                  <a:pt x="1007707" y="1834249"/>
                  <a:pt x="1007137" y="1834679"/>
                  <a:pt x="1006527" y="1835129"/>
                </a:cubicBezTo>
                <a:cubicBezTo>
                  <a:pt x="1005906" y="1835558"/>
                  <a:pt x="1005323" y="1835948"/>
                  <a:pt x="1004781" y="1836263"/>
                </a:cubicBezTo>
                <a:cubicBezTo>
                  <a:pt x="1004225" y="1836593"/>
                  <a:pt x="1003766" y="1836738"/>
                  <a:pt x="1003394" y="1836738"/>
                </a:cubicBezTo>
                <a:lnTo>
                  <a:pt x="916637" y="1836738"/>
                </a:lnTo>
                <a:cubicBezTo>
                  <a:pt x="915153" y="1836738"/>
                  <a:pt x="914042" y="1836248"/>
                  <a:pt x="913274" y="1835254"/>
                </a:cubicBezTo>
                <a:cubicBezTo>
                  <a:pt x="912507" y="1834279"/>
                  <a:pt x="911570" y="1833454"/>
                  <a:pt x="910431" y="1832810"/>
                </a:cubicBezTo>
                <a:lnTo>
                  <a:pt x="910431" y="1806162"/>
                </a:lnTo>
                <a:cubicBezTo>
                  <a:pt x="910431" y="1804448"/>
                  <a:pt x="910817" y="1802564"/>
                  <a:pt x="911593" y="1800520"/>
                </a:cubicBezTo>
                <a:cubicBezTo>
                  <a:pt x="912388" y="1798431"/>
                  <a:pt x="913394" y="1796477"/>
                  <a:pt x="914639" y="1794592"/>
                </a:cubicBezTo>
                <a:cubicBezTo>
                  <a:pt x="915879" y="1792708"/>
                  <a:pt x="917257" y="1791009"/>
                  <a:pt x="918777" y="1789485"/>
                </a:cubicBezTo>
                <a:cubicBezTo>
                  <a:pt x="920284" y="1787985"/>
                  <a:pt x="921795" y="1786981"/>
                  <a:pt x="923274" y="1786521"/>
                </a:cubicBezTo>
                <a:cubicBezTo>
                  <a:pt x="924028" y="1786261"/>
                  <a:pt x="925420" y="1785941"/>
                  <a:pt x="927441" y="1785597"/>
                </a:cubicBezTo>
                <a:cubicBezTo>
                  <a:pt x="929466" y="1785252"/>
                  <a:pt x="931635" y="1784922"/>
                  <a:pt x="933936" y="1784592"/>
                </a:cubicBezTo>
                <a:cubicBezTo>
                  <a:pt x="936237" y="1784272"/>
                  <a:pt x="938433" y="1783972"/>
                  <a:pt x="940551" y="1783712"/>
                </a:cubicBezTo>
                <a:cubicBezTo>
                  <a:pt x="942654" y="1783423"/>
                  <a:pt x="944280" y="1783208"/>
                  <a:pt x="945420" y="1783008"/>
                </a:cubicBezTo>
                <a:cubicBezTo>
                  <a:pt x="941543" y="1780304"/>
                  <a:pt x="938511" y="1776776"/>
                  <a:pt x="936279" y="1772448"/>
                </a:cubicBezTo>
                <a:cubicBezTo>
                  <a:pt x="934055" y="1768100"/>
                  <a:pt x="932958" y="1763382"/>
                  <a:pt x="932958" y="1758274"/>
                </a:cubicBezTo>
                <a:cubicBezTo>
                  <a:pt x="932958" y="1754241"/>
                  <a:pt x="933670" y="1750428"/>
                  <a:pt x="935098" y="1746874"/>
                </a:cubicBezTo>
                <a:cubicBezTo>
                  <a:pt x="936527" y="1743321"/>
                  <a:pt x="938474" y="1740198"/>
                  <a:pt x="940895" y="1737509"/>
                </a:cubicBezTo>
                <a:cubicBezTo>
                  <a:pt x="943330" y="1734830"/>
                  <a:pt x="946159" y="1732701"/>
                  <a:pt x="949439" y="1731147"/>
                </a:cubicBezTo>
                <a:cubicBezTo>
                  <a:pt x="952705" y="1729578"/>
                  <a:pt x="956196" y="1728788"/>
                  <a:pt x="959917" y="1728788"/>
                </a:cubicBezTo>
                <a:close/>
                <a:moveTo>
                  <a:pt x="875336" y="1531144"/>
                </a:moveTo>
                <a:cubicBezTo>
                  <a:pt x="880449" y="1531144"/>
                  <a:pt x="885291" y="1532241"/>
                  <a:pt x="889804" y="1534422"/>
                </a:cubicBezTo>
                <a:cubicBezTo>
                  <a:pt x="894336" y="1536582"/>
                  <a:pt x="898305" y="1539541"/>
                  <a:pt x="901687" y="1543263"/>
                </a:cubicBezTo>
                <a:cubicBezTo>
                  <a:pt x="905093" y="1547000"/>
                  <a:pt x="907748" y="1551341"/>
                  <a:pt x="909695" y="1556279"/>
                </a:cubicBezTo>
                <a:cubicBezTo>
                  <a:pt x="911629" y="1561217"/>
                  <a:pt x="912609" y="1566516"/>
                  <a:pt x="912609" y="1572121"/>
                </a:cubicBezTo>
                <a:cubicBezTo>
                  <a:pt x="912609" y="1579094"/>
                  <a:pt x="911098" y="1585616"/>
                  <a:pt x="908077" y="1591714"/>
                </a:cubicBezTo>
                <a:cubicBezTo>
                  <a:pt x="905144" y="1597812"/>
                  <a:pt x="900960" y="1602750"/>
                  <a:pt x="895612" y="1606515"/>
                </a:cubicBezTo>
                <a:cubicBezTo>
                  <a:pt x="897193" y="1606792"/>
                  <a:pt x="899411" y="1607091"/>
                  <a:pt x="902325" y="1607494"/>
                </a:cubicBezTo>
                <a:cubicBezTo>
                  <a:pt x="905220" y="1607855"/>
                  <a:pt x="908241" y="1608272"/>
                  <a:pt x="911389" y="1608709"/>
                </a:cubicBezTo>
                <a:cubicBezTo>
                  <a:pt x="914517" y="1609175"/>
                  <a:pt x="917450" y="1609633"/>
                  <a:pt x="920181" y="1610112"/>
                </a:cubicBezTo>
                <a:cubicBezTo>
                  <a:pt x="922892" y="1610591"/>
                  <a:pt x="924877" y="1611029"/>
                  <a:pt x="926097" y="1611390"/>
                </a:cubicBezTo>
                <a:cubicBezTo>
                  <a:pt x="928119" y="1612029"/>
                  <a:pt x="930192" y="1613390"/>
                  <a:pt x="932247" y="1615411"/>
                </a:cubicBezTo>
                <a:cubicBezTo>
                  <a:pt x="934307" y="1617474"/>
                  <a:pt x="936216" y="1619829"/>
                  <a:pt x="937948" y="1622489"/>
                </a:cubicBezTo>
                <a:cubicBezTo>
                  <a:pt x="939692" y="1625170"/>
                  <a:pt x="941096" y="1627927"/>
                  <a:pt x="942151" y="1630830"/>
                </a:cubicBezTo>
                <a:cubicBezTo>
                  <a:pt x="943238" y="1633671"/>
                  <a:pt x="943769" y="1636289"/>
                  <a:pt x="943769" y="1638671"/>
                </a:cubicBezTo>
                <a:lnTo>
                  <a:pt x="943769" y="1675704"/>
                </a:lnTo>
                <a:cubicBezTo>
                  <a:pt x="943188" y="1675982"/>
                  <a:pt x="942549" y="1676405"/>
                  <a:pt x="941822" y="1677044"/>
                </a:cubicBezTo>
                <a:cubicBezTo>
                  <a:pt x="941096" y="1677704"/>
                  <a:pt x="940312" y="1678301"/>
                  <a:pt x="939471" y="1678926"/>
                </a:cubicBezTo>
                <a:cubicBezTo>
                  <a:pt x="938618" y="1679524"/>
                  <a:pt x="937815" y="1680066"/>
                  <a:pt x="937069" y="1680503"/>
                </a:cubicBezTo>
                <a:cubicBezTo>
                  <a:pt x="936304" y="1680961"/>
                  <a:pt x="935672" y="1681163"/>
                  <a:pt x="935160" y="1681163"/>
                </a:cubicBezTo>
                <a:lnTo>
                  <a:pt x="815783" y="1681163"/>
                </a:lnTo>
                <a:cubicBezTo>
                  <a:pt x="813742" y="1681163"/>
                  <a:pt x="812212" y="1680482"/>
                  <a:pt x="811157" y="1679100"/>
                </a:cubicBezTo>
                <a:cubicBezTo>
                  <a:pt x="810101" y="1677746"/>
                  <a:pt x="808812" y="1676600"/>
                  <a:pt x="807244" y="1675704"/>
                </a:cubicBezTo>
                <a:lnTo>
                  <a:pt x="807244" y="1638671"/>
                </a:lnTo>
                <a:cubicBezTo>
                  <a:pt x="807244" y="1636289"/>
                  <a:pt x="807775" y="1633671"/>
                  <a:pt x="808843" y="1630830"/>
                </a:cubicBezTo>
                <a:cubicBezTo>
                  <a:pt x="809937" y="1627927"/>
                  <a:pt x="811321" y="1625211"/>
                  <a:pt x="813034" y="1622593"/>
                </a:cubicBezTo>
                <a:cubicBezTo>
                  <a:pt x="814740" y="1619975"/>
                  <a:pt x="816637" y="1617613"/>
                  <a:pt x="818729" y="1615495"/>
                </a:cubicBezTo>
                <a:cubicBezTo>
                  <a:pt x="820802" y="1613411"/>
                  <a:pt x="822881" y="1612015"/>
                  <a:pt x="824917" y="1611376"/>
                </a:cubicBezTo>
                <a:cubicBezTo>
                  <a:pt x="825953" y="1611015"/>
                  <a:pt x="827868" y="1610571"/>
                  <a:pt x="830649" y="1610091"/>
                </a:cubicBezTo>
                <a:cubicBezTo>
                  <a:pt x="833437" y="1609612"/>
                  <a:pt x="836420" y="1609154"/>
                  <a:pt x="839587" y="1608695"/>
                </a:cubicBezTo>
                <a:cubicBezTo>
                  <a:pt x="842753" y="1608251"/>
                  <a:pt x="845775" y="1607834"/>
                  <a:pt x="848688" y="1607473"/>
                </a:cubicBezTo>
                <a:cubicBezTo>
                  <a:pt x="851583" y="1607070"/>
                  <a:pt x="853821" y="1606772"/>
                  <a:pt x="855388" y="1606494"/>
                </a:cubicBezTo>
                <a:cubicBezTo>
                  <a:pt x="850054" y="1602736"/>
                  <a:pt x="845882" y="1597833"/>
                  <a:pt x="842810" y="1591818"/>
                </a:cubicBezTo>
                <a:cubicBezTo>
                  <a:pt x="839751" y="1585776"/>
                  <a:pt x="838240" y="1579219"/>
                  <a:pt x="838240" y="1572121"/>
                </a:cubicBezTo>
                <a:cubicBezTo>
                  <a:pt x="838240" y="1566516"/>
                  <a:pt x="839220" y="1561217"/>
                  <a:pt x="841186" y="1556279"/>
                </a:cubicBezTo>
                <a:cubicBezTo>
                  <a:pt x="843151" y="1551341"/>
                  <a:pt x="845831" y="1547000"/>
                  <a:pt x="849162" y="1543263"/>
                </a:cubicBezTo>
                <a:cubicBezTo>
                  <a:pt x="852512" y="1539541"/>
                  <a:pt x="856406" y="1536582"/>
                  <a:pt x="860919" y="1534422"/>
                </a:cubicBezTo>
                <a:cubicBezTo>
                  <a:pt x="865413" y="1532241"/>
                  <a:pt x="870216" y="1531144"/>
                  <a:pt x="875336" y="1531144"/>
                </a:cubicBezTo>
                <a:close/>
                <a:moveTo>
                  <a:pt x="1046163" y="1485900"/>
                </a:moveTo>
                <a:lnTo>
                  <a:pt x="1119188" y="1558528"/>
                </a:lnTo>
                <a:lnTo>
                  <a:pt x="1046163" y="1631156"/>
                </a:lnTo>
                <a:lnTo>
                  <a:pt x="973138" y="1558528"/>
                </a:lnTo>
                <a:close/>
                <a:moveTo>
                  <a:pt x="783746" y="1474788"/>
                </a:moveTo>
                <a:cubicBezTo>
                  <a:pt x="786214" y="1474788"/>
                  <a:pt x="788550" y="1475339"/>
                  <a:pt x="790728" y="1476436"/>
                </a:cubicBezTo>
                <a:cubicBezTo>
                  <a:pt x="792915" y="1477521"/>
                  <a:pt x="794830" y="1479009"/>
                  <a:pt x="796462" y="1480880"/>
                </a:cubicBezTo>
                <a:cubicBezTo>
                  <a:pt x="798106" y="1482758"/>
                  <a:pt x="799387" y="1484940"/>
                  <a:pt x="800326" y="1487422"/>
                </a:cubicBezTo>
                <a:cubicBezTo>
                  <a:pt x="801260" y="1489904"/>
                  <a:pt x="801732" y="1492568"/>
                  <a:pt x="801732" y="1495385"/>
                </a:cubicBezTo>
                <a:cubicBezTo>
                  <a:pt x="801732" y="1498890"/>
                  <a:pt x="801003" y="1502168"/>
                  <a:pt x="799546" y="1505233"/>
                </a:cubicBezTo>
                <a:cubicBezTo>
                  <a:pt x="798130" y="1508298"/>
                  <a:pt x="796111" y="1510780"/>
                  <a:pt x="793531" y="1512672"/>
                </a:cubicBezTo>
                <a:cubicBezTo>
                  <a:pt x="794293" y="1512812"/>
                  <a:pt x="795364" y="1512962"/>
                  <a:pt x="796770" y="1513165"/>
                </a:cubicBezTo>
                <a:cubicBezTo>
                  <a:pt x="798167" y="1513346"/>
                  <a:pt x="799625" y="1513556"/>
                  <a:pt x="801144" y="1513776"/>
                </a:cubicBezTo>
                <a:cubicBezTo>
                  <a:pt x="802654" y="1514009"/>
                  <a:pt x="804069" y="1514240"/>
                  <a:pt x="805386" y="1514481"/>
                </a:cubicBezTo>
                <a:cubicBezTo>
                  <a:pt x="806695" y="1514722"/>
                  <a:pt x="807653" y="1514945"/>
                  <a:pt x="808241" y="1515123"/>
                </a:cubicBezTo>
                <a:cubicBezTo>
                  <a:pt x="809217" y="1515444"/>
                  <a:pt x="810218" y="1516129"/>
                  <a:pt x="811209" y="1517144"/>
                </a:cubicBezTo>
                <a:cubicBezTo>
                  <a:pt x="812203" y="1518181"/>
                  <a:pt x="813124" y="1519365"/>
                  <a:pt x="813960" y="1520702"/>
                </a:cubicBezTo>
                <a:cubicBezTo>
                  <a:pt x="814802" y="1522049"/>
                  <a:pt x="815479" y="1523435"/>
                  <a:pt x="815988" y="1524894"/>
                </a:cubicBezTo>
                <a:cubicBezTo>
                  <a:pt x="816513" y="1526322"/>
                  <a:pt x="816769" y="1527638"/>
                  <a:pt x="816769" y="1528836"/>
                </a:cubicBezTo>
                <a:lnTo>
                  <a:pt x="816769" y="1547450"/>
                </a:lnTo>
                <a:cubicBezTo>
                  <a:pt x="816489" y="1547590"/>
                  <a:pt x="816180" y="1547803"/>
                  <a:pt x="815830" y="1548124"/>
                </a:cubicBezTo>
                <a:cubicBezTo>
                  <a:pt x="815479" y="1548455"/>
                  <a:pt x="815101" y="1548756"/>
                  <a:pt x="814695" y="1549070"/>
                </a:cubicBezTo>
                <a:cubicBezTo>
                  <a:pt x="814283" y="1549370"/>
                  <a:pt x="813896" y="1549642"/>
                  <a:pt x="813536" y="1549862"/>
                </a:cubicBezTo>
                <a:cubicBezTo>
                  <a:pt x="813167" y="1550093"/>
                  <a:pt x="812862" y="1550194"/>
                  <a:pt x="812615" y="1550194"/>
                </a:cubicBezTo>
                <a:lnTo>
                  <a:pt x="755009" y="1550194"/>
                </a:lnTo>
                <a:cubicBezTo>
                  <a:pt x="754024" y="1550194"/>
                  <a:pt x="753285" y="1549852"/>
                  <a:pt x="752776" y="1549157"/>
                </a:cubicBezTo>
                <a:cubicBezTo>
                  <a:pt x="752267" y="1548476"/>
                  <a:pt x="751645" y="1547900"/>
                  <a:pt x="750888" y="1547450"/>
                </a:cubicBezTo>
                <a:lnTo>
                  <a:pt x="750888" y="1528836"/>
                </a:lnTo>
                <a:cubicBezTo>
                  <a:pt x="750888" y="1527638"/>
                  <a:pt x="751144" y="1526322"/>
                  <a:pt x="751660" y="1524894"/>
                </a:cubicBezTo>
                <a:cubicBezTo>
                  <a:pt x="752187" y="1523435"/>
                  <a:pt x="752855" y="1522070"/>
                  <a:pt x="753682" y="1520754"/>
                </a:cubicBezTo>
                <a:cubicBezTo>
                  <a:pt x="754505" y="1519438"/>
                  <a:pt x="755420" y="1518251"/>
                  <a:pt x="756430" y="1517186"/>
                </a:cubicBezTo>
                <a:cubicBezTo>
                  <a:pt x="757430" y="1516139"/>
                  <a:pt x="758434" y="1515437"/>
                  <a:pt x="759416" y="1515116"/>
                </a:cubicBezTo>
                <a:cubicBezTo>
                  <a:pt x="759916" y="1514935"/>
                  <a:pt x="760840" y="1514711"/>
                  <a:pt x="762182" y="1514470"/>
                </a:cubicBezTo>
                <a:cubicBezTo>
                  <a:pt x="763528" y="1514229"/>
                  <a:pt x="764967" y="1513999"/>
                  <a:pt x="766495" y="1513769"/>
                </a:cubicBezTo>
                <a:cubicBezTo>
                  <a:pt x="768023" y="1513545"/>
                  <a:pt x="769481" y="1513336"/>
                  <a:pt x="770887" y="1513154"/>
                </a:cubicBezTo>
                <a:cubicBezTo>
                  <a:pt x="772284" y="1512952"/>
                  <a:pt x="773364" y="1512802"/>
                  <a:pt x="774120" y="1512662"/>
                </a:cubicBezTo>
                <a:cubicBezTo>
                  <a:pt x="771546" y="1510773"/>
                  <a:pt x="769533" y="1508309"/>
                  <a:pt x="768051" y="1505285"/>
                </a:cubicBezTo>
                <a:cubicBezTo>
                  <a:pt x="766575" y="1502248"/>
                  <a:pt x="765846" y="1498953"/>
                  <a:pt x="765846" y="1495385"/>
                </a:cubicBezTo>
                <a:cubicBezTo>
                  <a:pt x="765846" y="1492568"/>
                  <a:pt x="766318" y="1489904"/>
                  <a:pt x="767267" y="1487422"/>
                </a:cubicBezTo>
                <a:cubicBezTo>
                  <a:pt x="768215" y="1484940"/>
                  <a:pt x="769509" y="1482758"/>
                  <a:pt x="771116" y="1480880"/>
                </a:cubicBezTo>
                <a:cubicBezTo>
                  <a:pt x="772733" y="1479009"/>
                  <a:pt x="774611" y="1477521"/>
                  <a:pt x="776789" y="1476436"/>
                </a:cubicBezTo>
                <a:cubicBezTo>
                  <a:pt x="778958" y="1475339"/>
                  <a:pt x="781276" y="1474788"/>
                  <a:pt x="783746" y="1474788"/>
                </a:cubicBezTo>
                <a:close/>
                <a:moveTo>
                  <a:pt x="628718" y="1455738"/>
                </a:moveTo>
                <a:cubicBezTo>
                  <a:pt x="638558" y="1455738"/>
                  <a:pt x="647875" y="1457869"/>
                  <a:pt x="656560" y="1462103"/>
                </a:cubicBezTo>
                <a:cubicBezTo>
                  <a:pt x="665281" y="1466298"/>
                  <a:pt x="672920" y="1472043"/>
                  <a:pt x="679427" y="1479272"/>
                </a:cubicBezTo>
                <a:cubicBezTo>
                  <a:pt x="685984" y="1486527"/>
                  <a:pt x="691092" y="1494956"/>
                  <a:pt x="694839" y="1504545"/>
                </a:cubicBezTo>
                <a:cubicBezTo>
                  <a:pt x="698561" y="1514134"/>
                  <a:pt x="700446" y="1524424"/>
                  <a:pt x="700446" y="1535308"/>
                </a:cubicBezTo>
                <a:cubicBezTo>
                  <a:pt x="700446" y="1548848"/>
                  <a:pt x="697539" y="1561512"/>
                  <a:pt x="691725" y="1573353"/>
                </a:cubicBezTo>
                <a:cubicBezTo>
                  <a:pt x="686081" y="1585194"/>
                  <a:pt x="678029" y="1594783"/>
                  <a:pt x="667738" y="1602092"/>
                </a:cubicBezTo>
                <a:cubicBezTo>
                  <a:pt x="670779" y="1602632"/>
                  <a:pt x="675049" y="1603212"/>
                  <a:pt x="680656" y="1603994"/>
                </a:cubicBezTo>
                <a:cubicBezTo>
                  <a:pt x="686227" y="1604695"/>
                  <a:pt x="692041" y="1605504"/>
                  <a:pt x="698098" y="1606354"/>
                </a:cubicBezTo>
                <a:cubicBezTo>
                  <a:pt x="704119" y="1607257"/>
                  <a:pt x="709763" y="1608148"/>
                  <a:pt x="715018" y="1609078"/>
                </a:cubicBezTo>
                <a:cubicBezTo>
                  <a:pt x="720236" y="1610009"/>
                  <a:pt x="724055" y="1610858"/>
                  <a:pt x="726403" y="1611560"/>
                </a:cubicBezTo>
                <a:cubicBezTo>
                  <a:pt x="730295" y="1612800"/>
                  <a:pt x="734285" y="1615444"/>
                  <a:pt x="738238" y="1619368"/>
                </a:cubicBezTo>
                <a:cubicBezTo>
                  <a:pt x="742203" y="1623374"/>
                  <a:pt x="745877" y="1627946"/>
                  <a:pt x="749210" y="1633111"/>
                </a:cubicBezTo>
                <a:cubicBezTo>
                  <a:pt x="752567" y="1638317"/>
                  <a:pt x="755267" y="1643671"/>
                  <a:pt x="757298" y="1649308"/>
                </a:cubicBezTo>
                <a:cubicBezTo>
                  <a:pt x="759390" y="1654824"/>
                  <a:pt x="760412" y="1659908"/>
                  <a:pt x="760412" y="1664534"/>
                </a:cubicBezTo>
                <a:lnTo>
                  <a:pt x="760412" y="1736444"/>
                </a:lnTo>
                <a:cubicBezTo>
                  <a:pt x="759293" y="1736983"/>
                  <a:pt x="758065" y="1737806"/>
                  <a:pt x="756666" y="1739046"/>
                </a:cubicBezTo>
                <a:cubicBezTo>
                  <a:pt x="755267" y="1740328"/>
                  <a:pt x="753759" y="1741487"/>
                  <a:pt x="752141" y="1742701"/>
                </a:cubicBezTo>
                <a:cubicBezTo>
                  <a:pt x="750499" y="1743861"/>
                  <a:pt x="748954" y="1744913"/>
                  <a:pt x="747519" y="1745763"/>
                </a:cubicBezTo>
                <a:cubicBezTo>
                  <a:pt x="746047" y="1746653"/>
                  <a:pt x="744831" y="1747044"/>
                  <a:pt x="743845" y="1747044"/>
                </a:cubicBezTo>
                <a:lnTo>
                  <a:pt x="514114" y="1747044"/>
                </a:lnTo>
                <a:cubicBezTo>
                  <a:pt x="510185" y="1747044"/>
                  <a:pt x="507241" y="1745722"/>
                  <a:pt x="505210" y="1743038"/>
                </a:cubicBezTo>
                <a:cubicBezTo>
                  <a:pt x="503179" y="1740409"/>
                  <a:pt x="500697" y="1738183"/>
                  <a:pt x="497681" y="1736444"/>
                </a:cubicBezTo>
                <a:lnTo>
                  <a:pt x="497681" y="1664534"/>
                </a:lnTo>
                <a:cubicBezTo>
                  <a:pt x="497681" y="1659908"/>
                  <a:pt x="498703" y="1654824"/>
                  <a:pt x="500758" y="1649308"/>
                </a:cubicBezTo>
                <a:cubicBezTo>
                  <a:pt x="502863" y="1643671"/>
                  <a:pt x="505526" y="1638398"/>
                  <a:pt x="508823" y="1633313"/>
                </a:cubicBezTo>
                <a:cubicBezTo>
                  <a:pt x="512107" y="1628229"/>
                  <a:pt x="515756" y="1623643"/>
                  <a:pt x="519782" y="1619530"/>
                </a:cubicBezTo>
                <a:cubicBezTo>
                  <a:pt x="523772" y="1615484"/>
                  <a:pt x="527773" y="1612773"/>
                  <a:pt x="531690" y="1611533"/>
                </a:cubicBezTo>
                <a:cubicBezTo>
                  <a:pt x="533685" y="1610831"/>
                  <a:pt x="537370" y="1609968"/>
                  <a:pt x="542722" y="1609038"/>
                </a:cubicBezTo>
                <a:cubicBezTo>
                  <a:pt x="548086" y="1608107"/>
                  <a:pt x="553827" y="1607217"/>
                  <a:pt x="559921" y="1606327"/>
                </a:cubicBezTo>
                <a:cubicBezTo>
                  <a:pt x="566015" y="1605464"/>
                  <a:pt x="571829" y="1604655"/>
                  <a:pt x="577437" y="1603953"/>
                </a:cubicBezTo>
                <a:cubicBezTo>
                  <a:pt x="583008" y="1603171"/>
                  <a:pt x="587313" y="1602591"/>
                  <a:pt x="590330" y="1602052"/>
                </a:cubicBezTo>
                <a:cubicBezTo>
                  <a:pt x="580064" y="1594756"/>
                  <a:pt x="572036" y="1585234"/>
                  <a:pt x="566125" y="1573555"/>
                </a:cubicBezTo>
                <a:cubicBezTo>
                  <a:pt x="560238" y="1561822"/>
                  <a:pt x="557331" y="1549091"/>
                  <a:pt x="557331" y="1535308"/>
                </a:cubicBezTo>
                <a:cubicBezTo>
                  <a:pt x="557331" y="1524424"/>
                  <a:pt x="559216" y="1514134"/>
                  <a:pt x="562999" y="1504545"/>
                </a:cubicBezTo>
                <a:cubicBezTo>
                  <a:pt x="566782" y="1494956"/>
                  <a:pt x="571939" y="1486527"/>
                  <a:pt x="578349" y="1479272"/>
                </a:cubicBezTo>
                <a:cubicBezTo>
                  <a:pt x="584796" y="1472043"/>
                  <a:pt x="592288" y="1466298"/>
                  <a:pt x="600973" y="1462103"/>
                </a:cubicBezTo>
                <a:cubicBezTo>
                  <a:pt x="609621" y="1457869"/>
                  <a:pt x="618866" y="1455738"/>
                  <a:pt x="628718" y="1455738"/>
                </a:cubicBezTo>
                <a:close/>
                <a:moveTo>
                  <a:pt x="900510" y="1424781"/>
                </a:moveTo>
                <a:lnTo>
                  <a:pt x="945357" y="1469231"/>
                </a:lnTo>
                <a:lnTo>
                  <a:pt x="900510" y="1513681"/>
                </a:lnTo>
                <a:lnTo>
                  <a:pt x="855663" y="1469231"/>
                </a:lnTo>
                <a:close/>
                <a:moveTo>
                  <a:pt x="753087" y="1281906"/>
                </a:moveTo>
                <a:cubicBezTo>
                  <a:pt x="758557" y="1281906"/>
                  <a:pt x="763736" y="1283073"/>
                  <a:pt x="768564" y="1285392"/>
                </a:cubicBezTo>
                <a:cubicBezTo>
                  <a:pt x="773412" y="1287689"/>
                  <a:pt x="777658" y="1290836"/>
                  <a:pt x="781276" y="1294795"/>
                </a:cubicBezTo>
                <a:cubicBezTo>
                  <a:pt x="784920" y="1298769"/>
                  <a:pt x="787760" y="1303385"/>
                  <a:pt x="789842" y="1308637"/>
                </a:cubicBezTo>
                <a:cubicBezTo>
                  <a:pt x="791912" y="1313889"/>
                  <a:pt x="792960" y="1319524"/>
                  <a:pt x="792960" y="1325485"/>
                </a:cubicBezTo>
                <a:cubicBezTo>
                  <a:pt x="792960" y="1332901"/>
                  <a:pt x="791344" y="1339837"/>
                  <a:pt x="788112" y="1346322"/>
                </a:cubicBezTo>
                <a:cubicBezTo>
                  <a:pt x="784974" y="1352807"/>
                  <a:pt x="780498" y="1358059"/>
                  <a:pt x="774778" y="1362062"/>
                </a:cubicBezTo>
                <a:cubicBezTo>
                  <a:pt x="776468" y="1362357"/>
                  <a:pt x="778841" y="1362675"/>
                  <a:pt x="781958" y="1363103"/>
                </a:cubicBezTo>
                <a:cubicBezTo>
                  <a:pt x="785055" y="1363488"/>
                  <a:pt x="788287" y="1363931"/>
                  <a:pt x="791655" y="1364396"/>
                </a:cubicBezTo>
                <a:cubicBezTo>
                  <a:pt x="795002" y="1364891"/>
                  <a:pt x="798139" y="1365378"/>
                  <a:pt x="801060" y="1365888"/>
                </a:cubicBezTo>
                <a:cubicBezTo>
                  <a:pt x="803961" y="1366398"/>
                  <a:pt x="806084" y="1366863"/>
                  <a:pt x="807389" y="1367247"/>
                </a:cubicBezTo>
                <a:cubicBezTo>
                  <a:pt x="809552" y="1367927"/>
                  <a:pt x="811770" y="1369374"/>
                  <a:pt x="813968" y="1371524"/>
                </a:cubicBezTo>
                <a:cubicBezTo>
                  <a:pt x="816172" y="1373718"/>
                  <a:pt x="818214" y="1376221"/>
                  <a:pt x="820067" y="1379050"/>
                </a:cubicBezTo>
                <a:cubicBezTo>
                  <a:pt x="821933" y="1381902"/>
                  <a:pt x="823434" y="1384834"/>
                  <a:pt x="824563" y="1387921"/>
                </a:cubicBezTo>
                <a:cubicBezTo>
                  <a:pt x="825726" y="1390942"/>
                  <a:pt x="826294" y="1393727"/>
                  <a:pt x="826294" y="1396261"/>
                </a:cubicBezTo>
                <a:lnTo>
                  <a:pt x="826294" y="1435644"/>
                </a:lnTo>
                <a:cubicBezTo>
                  <a:pt x="825672" y="1435940"/>
                  <a:pt x="824989" y="1436390"/>
                  <a:pt x="824212" y="1437070"/>
                </a:cubicBezTo>
                <a:cubicBezTo>
                  <a:pt x="823434" y="1437771"/>
                  <a:pt x="822596" y="1438407"/>
                  <a:pt x="821696" y="1439071"/>
                </a:cubicBezTo>
                <a:cubicBezTo>
                  <a:pt x="820783" y="1439707"/>
                  <a:pt x="819925" y="1440283"/>
                  <a:pt x="819127" y="1440748"/>
                </a:cubicBezTo>
                <a:cubicBezTo>
                  <a:pt x="818309" y="1441236"/>
                  <a:pt x="817633" y="1441450"/>
                  <a:pt x="817085" y="1441450"/>
                </a:cubicBezTo>
                <a:lnTo>
                  <a:pt x="689379" y="1441450"/>
                </a:lnTo>
                <a:cubicBezTo>
                  <a:pt x="687195" y="1441450"/>
                  <a:pt x="685558" y="1440726"/>
                  <a:pt x="684429" y="1439256"/>
                </a:cubicBezTo>
                <a:cubicBezTo>
                  <a:pt x="683300" y="1437816"/>
                  <a:pt x="681921" y="1436597"/>
                  <a:pt x="680244" y="1435644"/>
                </a:cubicBezTo>
                <a:lnTo>
                  <a:pt x="680244" y="1396261"/>
                </a:lnTo>
                <a:cubicBezTo>
                  <a:pt x="680244" y="1393727"/>
                  <a:pt x="680812" y="1390942"/>
                  <a:pt x="681955" y="1387921"/>
                </a:cubicBezTo>
                <a:cubicBezTo>
                  <a:pt x="683124" y="1384834"/>
                  <a:pt x="684605" y="1381946"/>
                  <a:pt x="686437" y="1379161"/>
                </a:cubicBezTo>
                <a:cubicBezTo>
                  <a:pt x="688263" y="1376377"/>
                  <a:pt x="690292" y="1373865"/>
                  <a:pt x="692530" y="1371612"/>
                </a:cubicBezTo>
                <a:cubicBezTo>
                  <a:pt x="694747" y="1369397"/>
                  <a:pt x="696972" y="1367912"/>
                  <a:pt x="699149" y="1367232"/>
                </a:cubicBezTo>
                <a:cubicBezTo>
                  <a:pt x="700258" y="1366848"/>
                  <a:pt x="702307" y="1366376"/>
                  <a:pt x="705282" y="1365866"/>
                </a:cubicBezTo>
                <a:cubicBezTo>
                  <a:pt x="708264" y="1365356"/>
                  <a:pt x="711455" y="1364869"/>
                  <a:pt x="714843" y="1364381"/>
                </a:cubicBezTo>
                <a:cubicBezTo>
                  <a:pt x="718230" y="1363909"/>
                  <a:pt x="721462" y="1363465"/>
                  <a:pt x="724580" y="1363081"/>
                </a:cubicBezTo>
                <a:cubicBezTo>
                  <a:pt x="727676" y="1362653"/>
                  <a:pt x="730070" y="1362335"/>
                  <a:pt x="731747" y="1362040"/>
                </a:cubicBezTo>
                <a:cubicBezTo>
                  <a:pt x="726040" y="1358044"/>
                  <a:pt x="721577" y="1352829"/>
                  <a:pt x="718291" y="1346433"/>
                </a:cubicBezTo>
                <a:cubicBezTo>
                  <a:pt x="715019" y="1340006"/>
                  <a:pt x="713403" y="1333034"/>
                  <a:pt x="713403" y="1325485"/>
                </a:cubicBezTo>
                <a:cubicBezTo>
                  <a:pt x="713403" y="1319524"/>
                  <a:pt x="714451" y="1313889"/>
                  <a:pt x="716554" y="1308637"/>
                </a:cubicBezTo>
                <a:cubicBezTo>
                  <a:pt x="718656" y="1303385"/>
                  <a:pt x="721523" y="1298769"/>
                  <a:pt x="725087" y="1294795"/>
                </a:cubicBezTo>
                <a:cubicBezTo>
                  <a:pt x="728671" y="1290836"/>
                  <a:pt x="732836" y="1287689"/>
                  <a:pt x="737663" y="1285392"/>
                </a:cubicBezTo>
                <a:cubicBezTo>
                  <a:pt x="742471" y="1283073"/>
                  <a:pt x="747610" y="1281906"/>
                  <a:pt x="753087" y="1281906"/>
                </a:cubicBezTo>
                <a:close/>
                <a:moveTo>
                  <a:pt x="992811" y="1263650"/>
                </a:moveTo>
                <a:cubicBezTo>
                  <a:pt x="997924" y="1263650"/>
                  <a:pt x="1002766" y="1264747"/>
                  <a:pt x="1007279" y="1266928"/>
                </a:cubicBezTo>
                <a:cubicBezTo>
                  <a:pt x="1011811" y="1269088"/>
                  <a:pt x="1015780" y="1272047"/>
                  <a:pt x="1019162" y="1275769"/>
                </a:cubicBezTo>
                <a:cubicBezTo>
                  <a:pt x="1022568" y="1279506"/>
                  <a:pt x="1025223" y="1283847"/>
                  <a:pt x="1027170" y="1288785"/>
                </a:cubicBezTo>
                <a:cubicBezTo>
                  <a:pt x="1029104" y="1293723"/>
                  <a:pt x="1030084" y="1299022"/>
                  <a:pt x="1030084" y="1304627"/>
                </a:cubicBezTo>
                <a:cubicBezTo>
                  <a:pt x="1030084" y="1311600"/>
                  <a:pt x="1028573" y="1318122"/>
                  <a:pt x="1025552" y="1324220"/>
                </a:cubicBezTo>
                <a:cubicBezTo>
                  <a:pt x="1022619" y="1330318"/>
                  <a:pt x="1018435" y="1335256"/>
                  <a:pt x="1013087" y="1339021"/>
                </a:cubicBezTo>
                <a:cubicBezTo>
                  <a:pt x="1014668" y="1339298"/>
                  <a:pt x="1016886" y="1339597"/>
                  <a:pt x="1019800" y="1340000"/>
                </a:cubicBezTo>
                <a:cubicBezTo>
                  <a:pt x="1022695" y="1340361"/>
                  <a:pt x="1025716" y="1340778"/>
                  <a:pt x="1028864" y="1341215"/>
                </a:cubicBezTo>
                <a:cubicBezTo>
                  <a:pt x="1031992" y="1341681"/>
                  <a:pt x="1034925" y="1342139"/>
                  <a:pt x="1037656" y="1342618"/>
                </a:cubicBezTo>
                <a:cubicBezTo>
                  <a:pt x="1040367" y="1343097"/>
                  <a:pt x="1042352" y="1343535"/>
                  <a:pt x="1043572" y="1343896"/>
                </a:cubicBezTo>
                <a:cubicBezTo>
                  <a:pt x="1045594" y="1344535"/>
                  <a:pt x="1047667" y="1345896"/>
                  <a:pt x="1049722" y="1347917"/>
                </a:cubicBezTo>
                <a:cubicBezTo>
                  <a:pt x="1051782" y="1349980"/>
                  <a:pt x="1053691" y="1352335"/>
                  <a:pt x="1055423" y="1354995"/>
                </a:cubicBezTo>
                <a:cubicBezTo>
                  <a:pt x="1057167" y="1357676"/>
                  <a:pt x="1058571" y="1360433"/>
                  <a:pt x="1059626" y="1363336"/>
                </a:cubicBezTo>
                <a:cubicBezTo>
                  <a:pt x="1060713" y="1366177"/>
                  <a:pt x="1061244" y="1368795"/>
                  <a:pt x="1061244" y="1371177"/>
                </a:cubicBezTo>
                <a:lnTo>
                  <a:pt x="1061244" y="1408210"/>
                </a:lnTo>
                <a:cubicBezTo>
                  <a:pt x="1060663" y="1408488"/>
                  <a:pt x="1060024" y="1408911"/>
                  <a:pt x="1059297" y="1409550"/>
                </a:cubicBezTo>
                <a:cubicBezTo>
                  <a:pt x="1058571" y="1410210"/>
                  <a:pt x="1057787" y="1410807"/>
                  <a:pt x="1056946" y="1411432"/>
                </a:cubicBezTo>
                <a:cubicBezTo>
                  <a:pt x="1056093" y="1412030"/>
                  <a:pt x="1055290" y="1412572"/>
                  <a:pt x="1054544" y="1413009"/>
                </a:cubicBezTo>
                <a:cubicBezTo>
                  <a:pt x="1053779" y="1413467"/>
                  <a:pt x="1053147" y="1413669"/>
                  <a:pt x="1052635" y="1413669"/>
                </a:cubicBezTo>
                <a:lnTo>
                  <a:pt x="933258" y="1413669"/>
                </a:lnTo>
                <a:cubicBezTo>
                  <a:pt x="931217" y="1413669"/>
                  <a:pt x="929687" y="1412988"/>
                  <a:pt x="928632" y="1411606"/>
                </a:cubicBezTo>
                <a:cubicBezTo>
                  <a:pt x="927576" y="1410252"/>
                  <a:pt x="926287" y="1409106"/>
                  <a:pt x="924719" y="1408210"/>
                </a:cubicBezTo>
                <a:lnTo>
                  <a:pt x="924719" y="1371177"/>
                </a:lnTo>
                <a:cubicBezTo>
                  <a:pt x="924719" y="1368795"/>
                  <a:pt x="925250" y="1366177"/>
                  <a:pt x="926318" y="1363336"/>
                </a:cubicBezTo>
                <a:cubicBezTo>
                  <a:pt x="927412" y="1360433"/>
                  <a:pt x="928796" y="1357717"/>
                  <a:pt x="930509" y="1355099"/>
                </a:cubicBezTo>
                <a:cubicBezTo>
                  <a:pt x="932215" y="1352481"/>
                  <a:pt x="934112" y="1350119"/>
                  <a:pt x="936204" y="1348001"/>
                </a:cubicBezTo>
                <a:cubicBezTo>
                  <a:pt x="938277" y="1345917"/>
                  <a:pt x="940356" y="1344521"/>
                  <a:pt x="942392" y="1343882"/>
                </a:cubicBezTo>
                <a:cubicBezTo>
                  <a:pt x="943428" y="1343521"/>
                  <a:pt x="945343" y="1343077"/>
                  <a:pt x="948124" y="1342597"/>
                </a:cubicBezTo>
                <a:cubicBezTo>
                  <a:pt x="950912" y="1342118"/>
                  <a:pt x="953895" y="1341660"/>
                  <a:pt x="957062" y="1341201"/>
                </a:cubicBezTo>
                <a:cubicBezTo>
                  <a:pt x="960228" y="1340757"/>
                  <a:pt x="963250" y="1340340"/>
                  <a:pt x="966163" y="1339979"/>
                </a:cubicBezTo>
                <a:cubicBezTo>
                  <a:pt x="969058" y="1339576"/>
                  <a:pt x="971296" y="1339278"/>
                  <a:pt x="972863" y="1339000"/>
                </a:cubicBezTo>
                <a:cubicBezTo>
                  <a:pt x="967529" y="1335242"/>
                  <a:pt x="963357" y="1330339"/>
                  <a:pt x="960285" y="1324324"/>
                </a:cubicBezTo>
                <a:cubicBezTo>
                  <a:pt x="957226" y="1318282"/>
                  <a:pt x="955715" y="1311725"/>
                  <a:pt x="955715" y="1304627"/>
                </a:cubicBezTo>
                <a:cubicBezTo>
                  <a:pt x="955715" y="1299022"/>
                  <a:pt x="956695" y="1293723"/>
                  <a:pt x="958661" y="1288785"/>
                </a:cubicBezTo>
                <a:cubicBezTo>
                  <a:pt x="960626" y="1283847"/>
                  <a:pt x="963306" y="1279506"/>
                  <a:pt x="966637" y="1275769"/>
                </a:cubicBezTo>
                <a:cubicBezTo>
                  <a:pt x="969987" y="1272047"/>
                  <a:pt x="973881" y="1269088"/>
                  <a:pt x="978394" y="1266928"/>
                </a:cubicBezTo>
                <a:cubicBezTo>
                  <a:pt x="982888" y="1264747"/>
                  <a:pt x="987691" y="1263650"/>
                  <a:pt x="992811" y="1263650"/>
                </a:cubicBezTo>
                <a:close/>
                <a:moveTo>
                  <a:pt x="849627" y="1235075"/>
                </a:moveTo>
                <a:cubicBezTo>
                  <a:pt x="852095" y="1235075"/>
                  <a:pt x="854431" y="1235626"/>
                  <a:pt x="856609" y="1236723"/>
                </a:cubicBezTo>
                <a:cubicBezTo>
                  <a:pt x="858796" y="1237808"/>
                  <a:pt x="860711" y="1239296"/>
                  <a:pt x="862343" y="1241167"/>
                </a:cubicBezTo>
                <a:cubicBezTo>
                  <a:pt x="863987" y="1243045"/>
                  <a:pt x="865268" y="1245227"/>
                  <a:pt x="866207" y="1247709"/>
                </a:cubicBezTo>
                <a:cubicBezTo>
                  <a:pt x="867141" y="1250191"/>
                  <a:pt x="867613" y="1252855"/>
                  <a:pt x="867613" y="1255672"/>
                </a:cubicBezTo>
                <a:cubicBezTo>
                  <a:pt x="867613" y="1259177"/>
                  <a:pt x="866884" y="1262455"/>
                  <a:pt x="865427" y="1265520"/>
                </a:cubicBezTo>
                <a:cubicBezTo>
                  <a:pt x="864011" y="1268585"/>
                  <a:pt x="861992" y="1271067"/>
                  <a:pt x="859412" y="1272959"/>
                </a:cubicBezTo>
                <a:cubicBezTo>
                  <a:pt x="860174" y="1273099"/>
                  <a:pt x="861245" y="1273249"/>
                  <a:pt x="862651" y="1273452"/>
                </a:cubicBezTo>
                <a:cubicBezTo>
                  <a:pt x="864048" y="1273633"/>
                  <a:pt x="865506" y="1273843"/>
                  <a:pt x="867025" y="1274063"/>
                </a:cubicBezTo>
                <a:cubicBezTo>
                  <a:pt x="868535" y="1274296"/>
                  <a:pt x="869950" y="1274527"/>
                  <a:pt x="871267" y="1274768"/>
                </a:cubicBezTo>
                <a:cubicBezTo>
                  <a:pt x="872576" y="1275009"/>
                  <a:pt x="873534" y="1275232"/>
                  <a:pt x="874122" y="1275410"/>
                </a:cubicBezTo>
                <a:cubicBezTo>
                  <a:pt x="875098" y="1275731"/>
                  <a:pt x="876099" y="1276416"/>
                  <a:pt x="877090" y="1277431"/>
                </a:cubicBezTo>
                <a:cubicBezTo>
                  <a:pt x="878084" y="1278468"/>
                  <a:pt x="879005" y="1279652"/>
                  <a:pt x="879841" y="1280989"/>
                </a:cubicBezTo>
                <a:cubicBezTo>
                  <a:pt x="880683" y="1282336"/>
                  <a:pt x="881360" y="1283722"/>
                  <a:pt x="881869" y="1285181"/>
                </a:cubicBezTo>
                <a:cubicBezTo>
                  <a:pt x="882394" y="1286609"/>
                  <a:pt x="882650" y="1287925"/>
                  <a:pt x="882650" y="1289123"/>
                </a:cubicBezTo>
                <a:lnTo>
                  <a:pt x="882650" y="1307737"/>
                </a:lnTo>
                <a:cubicBezTo>
                  <a:pt x="882370" y="1307877"/>
                  <a:pt x="882061" y="1308090"/>
                  <a:pt x="881711" y="1308411"/>
                </a:cubicBezTo>
                <a:cubicBezTo>
                  <a:pt x="881360" y="1308742"/>
                  <a:pt x="880982" y="1309043"/>
                  <a:pt x="880576" y="1309357"/>
                </a:cubicBezTo>
                <a:cubicBezTo>
                  <a:pt x="880164" y="1309657"/>
                  <a:pt x="879777" y="1309929"/>
                  <a:pt x="879417" y="1310149"/>
                </a:cubicBezTo>
                <a:cubicBezTo>
                  <a:pt x="879048" y="1310380"/>
                  <a:pt x="878743" y="1310481"/>
                  <a:pt x="878496" y="1310481"/>
                </a:cubicBezTo>
                <a:lnTo>
                  <a:pt x="820890" y="1310481"/>
                </a:lnTo>
                <a:cubicBezTo>
                  <a:pt x="819905" y="1310481"/>
                  <a:pt x="819166" y="1310139"/>
                  <a:pt x="818657" y="1309444"/>
                </a:cubicBezTo>
                <a:cubicBezTo>
                  <a:pt x="818148" y="1308763"/>
                  <a:pt x="817526" y="1308187"/>
                  <a:pt x="816769" y="1307737"/>
                </a:cubicBezTo>
                <a:lnTo>
                  <a:pt x="816769" y="1289123"/>
                </a:lnTo>
                <a:cubicBezTo>
                  <a:pt x="816769" y="1287925"/>
                  <a:pt x="817025" y="1286609"/>
                  <a:pt x="817541" y="1285181"/>
                </a:cubicBezTo>
                <a:cubicBezTo>
                  <a:pt x="818068" y="1283722"/>
                  <a:pt x="818736" y="1282357"/>
                  <a:pt x="819563" y="1281041"/>
                </a:cubicBezTo>
                <a:cubicBezTo>
                  <a:pt x="820386" y="1279725"/>
                  <a:pt x="821301" y="1278538"/>
                  <a:pt x="822311" y="1277473"/>
                </a:cubicBezTo>
                <a:cubicBezTo>
                  <a:pt x="823311" y="1276426"/>
                  <a:pt x="824315" y="1275724"/>
                  <a:pt x="825297" y="1275403"/>
                </a:cubicBezTo>
                <a:cubicBezTo>
                  <a:pt x="825797" y="1275222"/>
                  <a:pt x="826721" y="1274998"/>
                  <a:pt x="828063" y="1274757"/>
                </a:cubicBezTo>
                <a:cubicBezTo>
                  <a:pt x="829409" y="1274516"/>
                  <a:pt x="830848" y="1274286"/>
                  <a:pt x="832376" y="1274056"/>
                </a:cubicBezTo>
                <a:cubicBezTo>
                  <a:pt x="833904" y="1273832"/>
                  <a:pt x="835362" y="1273623"/>
                  <a:pt x="836768" y="1273441"/>
                </a:cubicBezTo>
                <a:cubicBezTo>
                  <a:pt x="838165" y="1273239"/>
                  <a:pt x="839245" y="1273089"/>
                  <a:pt x="840001" y="1272949"/>
                </a:cubicBezTo>
                <a:cubicBezTo>
                  <a:pt x="837427" y="1271060"/>
                  <a:pt x="835414" y="1268596"/>
                  <a:pt x="833932" y="1265572"/>
                </a:cubicBezTo>
                <a:cubicBezTo>
                  <a:pt x="832456" y="1262535"/>
                  <a:pt x="831727" y="1259240"/>
                  <a:pt x="831727" y="1255672"/>
                </a:cubicBezTo>
                <a:cubicBezTo>
                  <a:pt x="831727" y="1252855"/>
                  <a:pt x="832199" y="1250191"/>
                  <a:pt x="833148" y="1247709"/>
                </a:cubicBezTo>
                <a:cubicBezTo>
                  <a:pt x="834096" y="1245227"/>
                  <a:pt x="835390" y="1243045"/>
                  <a:pt x="836997" y="1241167"/>
                </a:cubicBezTo>
                <a:cubicBezTo>
                  <a:pt x="838614" y="1239296"/>
                  <a:pt x="840492" y="1237808"/>
                  <a:pt x="842670" y="1236723"/>
                </a:cubicBezTo>
                <a:cubicBezTo>
                  <a:pt x="844839" y="1235626"/>
                  <a:pt x="847157" y="1235075"/>
                  <a:pt x="849627" y="1235075"/>
                </a:cubicBezTo>
                <a:close/>
                <a:moveTo>
                  <a:pt x="1370013" y="1142206"/>
                </a:moveTo>
                <a:lnTo>
                  <a:pt x="1414463" y="1187053"/>
                </a:lnTo>
                <a:lnTo>
                  <a:pt x="1370013" y="1231900"/>
                </a:lnTo>
                <a:lnTo>
                  <a:pt x="1325563" y="1187053"/>
                </a:lnTo>
                <a:close/>
                <a:moveTo>
                  <a:pt x="1234350" y="1136650"/>
                </a:moveTo>
                <a:cubicBezTo>
                  <a:pt x="1244191" y="1136650"/>
                  <a:pt x="1253508" y="1138781"/>
                  <a:pt x="1262193" y="1143015"/>
                </a:cubicBezTo>
                <a:cubicBezTo>
                  <a:pt x="1270914" y="1147210"/>
                  <a:pt x="1278552" y="1152955"/>
                  <a:pt x="1285060" y="1160184"/>
                </a:cubicBezTo>
                <a:cubicBezTo>
                  <a:pt x="1291616" y="1167439"/>
                  <a:pt x="1296725" y="1175868"/>
                  <a:pt x="1300471" y="1185457"/>
                </a:cubicBezTo>
                <a:cubicBezTo>
                  <a:pt x="1304193" y="1195046"/>
                  <a:pt x="1306078" y="1205336"/>
                  <a:pt x="1306078" y="1216220"/>
                </a:cubicBezTo>
                <a:cubicBezTo>
                  <a:pt x="1306078" y="1229760"/>
                  <a:pt x="1303171" y="1242424"/>
                  <a:pt x="1297357" y="1254265"/>
                </a:cubicBezTo>
                <a:cubicBezTo>
                  <a:pt x="1291713" y="1266106"/>
                  <a:pt x="1283661" y="1275695"/>
                  <a:pt x="1273371" y="1283004"/>
                </a:cubicBezTo>
                <a:cubicBezTo>
                  <a:pt x="1276412" y="1283544"/>
                  <a:pt x="1280681" y="1284124"/>
                  <a:pt x="1286288" y="1284906"/>
                </a:cubicBezTo>
                <a:cubicBezTo>
                  <a:pt x="1291859" y="1285607"/>
                  <a:pt x="1297673" y="1286416"/>
                  <a:pt x="1303731" y="1287266"/>
                </a:cubicBezTo>
                <a:cubicBezTo>
                  <a:pt x="1309752" y="1288169"/>
                  <a:pt x="1315396" y="1289060"/>
                  <a:pt x="1320650" y="1289990"/>
                </a:cubicBezTo>
                <a:cubicBezTo>
                  <a:pt x="1325868" y="1290921"/>
                  <a:pt x="1329688" y="1291770"/>
                  <a:pt x="1332035" y="1292472"/>
                </a:cubicBezTo>
                <a:cubicBezTo>
                  <a:pt x="1335927" y="1293712"/>
                  <a:pt x="1339917" y="1296356"/>
                  <a:pt x="1343870" y="1300280"/>
                </a:cubicBezTo>
                <a:cubicBezTo>
                  <a:pt x="1347836" y="1304286"/>
                  <a:pt x="1351509" y="1308858"/>
                  <a:pt x="1354842" y="1314023"/>
                </a:cubicBezTo>
                <a:cubicBezTo>
                  <a:pt x="1358199" y="1319229"/>
                  <a:pt x="1360899" y="1324583"/>
                  <a:pt x="1362930" y="1330220"/>
                </a:cubicBezTo>
                <a:cubicBezTo>
                  <a:pt x="1365023" y="1335736"/>
                  <a:pt x="1366044" y="1340820"/>
                  <a:pt x="1366044" y="1345446"/>
                </a:cubicBezTo>
                <a:lnTo>
                  <a:pt x="1366044" y="1417356"/>
                </a:lnTo>
                <a:cubicBezTo>
                  <a:pt x="1364925" y="1417895"/>
                  <a:pt x="1363697" y="1418718"/>
                  <a:pt x="1362298" y="1419958"/>
                </a:cubicBezTo>
                <a:cubicBezTo>
                  <a:pt x="1360899" y="1421240"/>
                  <a:pt x="1359391" y="1422399"/>
                  <a:pt x="1357773" y="1423613"/>
                </a:cubicBezTo>
                <a:cubicBezTo>
                  <a:pt x="1356131" y="1424773"/>
                  <a:pt x="1354586" y="1425825"/>
                  <a:pt x="1353151" y="1426675"/>
                </a:cubicBezTo>
                <a:cubicBezTo>
                  <a:pt x="1351679" y="1427565"/>
                  <a:pt x="1350463" y="1427956"/>
                  <a:pt x="1349478" y="1427956"/>
                </a:cubicBezTo>
                <a:lnTo>
                  <a:pt x="1119746" y="1427956"/>
                </a:lnTo>
                <a:cubicBezTo>
                  <a:pt x="1115817" y="1427956"/>
                  <a:pt x="1112874" y="1426634"/>
                  <a:pt x="1110842" y="1423950"/>
                </a:cubicBezTo>
                <a:cubicBezTo>
                  <a:pt x="1108811" y="1421321"/>
                  <a:pt x="1106330" y="1419095"/>
                  <a:pt x="1103313" y="1417356"/>
                </a:cubicBezTo>
                <a:lnTo>
                  <a:pt x="1103313" y="1345446"/>
                </a:lnTo>
                <a:cubicBezTo>
                  <a:pt x="1103313" y="1340820"/>
                  <a:pt x="1104335" y="1335736"/>
                  <a:pt x="1106390" y="1330220"/>
                </a:cubicBezTo>
                <a:cubicBezTo>
                  <a:pt x="1108495" y="1324583"/>
                  <a:pt x="1111159" y="1319310"/>
                  <a:pt x="1114455" y="1314225"/>
                </a:cubicBezTo>
                <a:cubicBezTo>
                  <a:pt x="1117739" y="1309141"/>
                  <a:pt x="1121388" y="1304555"/>
                  <a:pt x="1125414" y="1300442"/>
                </a:cubicBezTo>
                <a:cubicBezTo>
                  <a:pt x="1129404" y="1296396"/>
                  <a:pt x="1133406" y="1293685"/>
                  <a:pt x="1137322" y="1292445"/>
                </a:cubicBezTo>
                <a:cubicBezTo>
                  <a:pt x="1139317" y="1291743"/>
                  <a:pt x="1143003" y="1290880"/>
                  <a:pt x="1148354" y="1289950"/>
                </a:cubicBezTo>
                <a:cubicBezTo>
                  <a:pt x="1153719" y="1289019"/>
                  <a:pt x="1159460" y="1288129"/>
                  <a:pt x="1165554" y="1287239"/>
                </a:cubicBezTo>
                <a:cubicBezTo>
                  <a:pt x="1171648" y="1286376"/>
                  <a:pt x="1177462" y="1285567"/>
                  <a:pt x="1183069" y="1284865"/>
                </a:cubicBezTo>
                <a:cubicBezTo>
                  <a:pt x="1188640" y="1284083"/>
                  <a:pt x="1192946" y="1283503"/>
                  <a:pt x="1195962" y="1282964"/>
                </a:cubicBezTo>
                <a:cubicBezTo>
                  <a:pt x="1185696" y="1275668"/>
                  <a:pt x="1177669" y="1266146"/>
                  <a:pt x="1171757" y="1254467"/>
                </a:cubicBezTo>
                <a:cubicBezTo>
                  <a:pt x="1165870" y="1242734"/>
                  <a:pt x="1162963" y="1230003"/>
                  <a:pt x="1162963" y="1216220"/>
                </a:cubicBezTo>
                <a:cubicBezTo>
                  <a:pt x="1162963" y="1205336"/>
                  <a:pt x="1164848" y="1195046"/>
                  <a:pt x="1168631" y="1185457"/>
                </a:cubicBezTo>
                <a:cubicBezTo>
                  <a:pt x="1172414" y="1175868"/>
                  <a:pt x="1177571" y="1167439"/>
                  <a:pt x="1183981" y="1160184"/>
                </a:cubicBezTo>
                <a:cubicBezTo>
                  <a:pt x="1190428" y="1152955"/>
                  <a:pt x="1197921" y="1147210"/>
                  <a:pt x="1206605" y="1143015"/>
                </a:cubicBezTo>
                <a:cubicBezTo>
                  <a:pt x="1215254" y="1138781"/>
                  <a:pt x="1224498" y="1136650"/>
                  <a:pt x="1234350" y="1136650"/>
                </a:cubicBezTo>
                <a:close/>
                <a:moveTo>
                  <a:pt x="1500065" y="1127125"/>
                </a:moveTo>
                <a:cubicBezTo>
                  <a:pt x="1503751" y="1127125"/>
                  <a:pt x="1507242" y="1127915"/>
                  <a:pt x="1510495" y="1129484"/>
                </a:cubicBezTo>
                <a:cubicBezTo>
                  <a:pt x="1513762" y="1131038"/>
                  <a:pt x="1516624" y="1133167"/>
                  <a:pt x="1519062" y="1135846"/>
                </a:cubicBezTo>
                <a:cubicBezTo>
                  <a:pt x="1521518" y="1138535"/>
                  <a:pt x="1523432" y="1141658"/>
                  <a:pt x="1524835" y="1145211"/>
                </a:cubicBezTo>
                <a:cubicBezTo>
                  <a:pt x="1526229" y="1148765"/>
                  <a:pt x="1526936" y="1152578"/>
                  <a:pt x="1526936" y="1156611"/>
                </a:cubicBezTo>
                <a:cubicBezTo>
                  <a:pt x="1526936" y="1161629"/>
                  <a:pt x="1525847" y="1166322"/>
                  <a:pt x="1523668" y="1170710"/>
                </a:cubicBezTo>
                <a:cubicBezTo>
                  <a:pt x="1521554" y="1175098"/>
                  <a:pt x="1518538" y="1178651"/>
                  <a:pt x="1514683" y="1181360"/>
                </a:cubicBezTo>
                <a:cubicBezTo>
                  <a:pt x="1515822" y="1181560"/>
                  <a:pt x="1517421" y="1181775"/>
                  <a:pt x="1519522" y="1182064"/>
                </a:cubicBezTo>
                <a:cubicBezTo>
                  <a:pt x="1521609" y="1182324"/>
                  <a:pt x="1523787" y="1182624"/>
                  <a:pt x="1526056" y="1182939"/>
                </a:cubicBezTo>
                <a:cubicBezTo>
                  <a:pt x="1528312" y="1183274"/>
                  <a:pt x="1530426" y="1183604"/>
                  <a:pt x="1532395" y="1183949"/>
                </a:cubicBezTo>
                <a:cubicBezTo>
                  <a:pt x="1534349" y="1184293"/>
                  <a:pt x="1535780" y="1184608"/>
                  <a:pt x="1536660" y="1184868"/>
                </a:cubicBezTo>
                <a:cubicBezTo>
                  <a:pt x="1538118" y="1185328"/>
                  <a:pt x="1539612" y="1186307"/>
                  <a:pt x="1541093" y="1187762"/>
                </a:cubicBezTo>
                <a:cubicBezTo>
                  <a:pt x="1542579" y="1189246"/>
                  <a:pt x="1543955" y="1190940"/>
                  <a:pt x="1545204" y="1192854"/>
                </a:cubicBezTo>
                <a:cubicBezTo>
                  <a:pt x="1546461" y="1194784"/>
                  <a:pt x="1547473" y="1196768"/>
                  <a:pt x="1548234" y="1198857"/>
                </a:cubicBezTo>
                <a:cubicBezTo>
                  <a:pt x="1549017" y="1200901"/>
                  <a:pt x="1549400" y="1202785"/>
                  <a:pt x="1549400" y="1204499"/>
                </a:cubicBezTo>
                <a:lnTo>
                  <a:pt x="1549400" y="1231147"/>
                </a:lnTo>
                <a:cubicBezTo>
                  <a:pt x="1548981" y="1231347"/>
                  <a:pt x="1548521" y="1231651"/>
                  <a:pt x="1547997" y="1232111"/>
                </a:cubicBezTo>
                <a:cubicBezTo>
                  <a:pt x="1547473" y="1232586"/>
                  <a:pt x="1546908" y="1233016"/>
                  <a:pt x="1546302" y="1233466"/>
                </a:cubicBezTo>
                <a:cubicBezTo>
                  <a:pt x="1545687" y="1233895"/>
                  <a:pt x="1545108" y="1234285"/>
                  <a:pt x="1544570" y="1234600"/>
                </a:cubicBezTo>
                <a:cubicBezTo>
                  <a:pt x="1544019" y="1234930"/>
                  <a:pt x="1543563" y="1235075"/>
                  <a:pt x="1543194" y="1235075"/>
                </a:cubicBezTo>
                <a:lnTo>
                  <a:pt x="1457131" y="1235075"/>
                </a:lnTo>
                <a:cubicBezTo>
                  <a:pt x="1455660" y="1235075"/>
                  <a:pt x="1454557" y="1234585"/>
                  <a:pt x="1453796" y="1233591"/>
                </a:cubicBezTo>
                <a:cubicBezTo>
                  <a:pt x="1453035" y="1232616"/>
                  <a:pt x="1452105" y="1231791"/>
                  <a:pt x="1450975" y="1231147"/>
                </a:cubicBezTo>
                <a:lnTo>
                  <a:pt x="1450975" y="1204499"/>
                </a:lnTo>
                <a:cubicBezTo>
                  <a:pt x="1450975" y="1202785"/>
                  <a:pt x="1451358" y="1200901"/>
                  <a:pt x="1452128" y="1198857"/>
                </a:cubicBezTo>
                <a:cubicBezTo>
                  <a:pt x="1452916" y="1196768"/>
                  <a:pt x="1453914" y="1194814"/>
                  <a:pt x="1455149" y="1192929"/>
                </a:cubicBezTo>
                <a:cubicBezTo>
                  <a:pt x="1456380" y="1191045"/>
                  <a:pt x="1457747" y="1189346"/>
                  <a:pt x="1459255" y="1187822"/>
                </a:cubicBezTo>
                <a:cubicBezTo>
                  <a:pt x="1460749" y="1186322"/>
                  <a:pt x="1462249" y="1185318"/>
                  <a:pt x="1463716" y="1184858"/>
                </a:cubicBezTo>
                <a:cubicBezTo>
                  <a:pt x="1464463" y="1184598"/>
                  <a:pt x="1465844" y="1184278"/>
                  <a:pt x="1467849" y="1183934"/>
                </a:cubicBezTo>
                <a:cubicBezTo>
                  <a:pt x="1469858" y="1183589"/>
                  <a:pt x="1472009" y="1183259"/>
                  <a:pt x="1474292" y="1182929"/>
                </a:cubicBezTo>
                <a:cubicBezTo>
                  <a:pt x="1476575" y="1182609"/>
                  <a:pt x="1478753" y="1182309"/>
                  <a:pt x="1480854" y="1182049"/>
                </a:cubicBezTo>
                <a:cubicBezTo>
                  <a:pt x="1482941" y="1181760"/>
                  <a:pt x="1484554" y="1181545"/>
                  <a:pt x="1485684" y="1181345"/>
                </a:cubicBezTo>
                <a:cubicBezTo>
                  <a:pt x="1481838" y="1178641"/>
                  <a:pt x="1478830" y="1175113"/>
                  <a:pt x="1476616" y="1170785"/>
                </a:cubicBezTo>
                <a:cubicBezTo>
                  <a:pt x="1474410" y="1166437"/>
                  <a:pt x="1473321" y="1161719"/>
                  <a:pt x="1473321" y="1156611"/>
                </a:cubicBezTo>
                <a:cubicBezTo>
                  <a:pt x="1473321" y="1152578"/>
                  <a:pt x="1474028" y="1148765"/>
                  <a:pt x="1475445" y="1145211"/>
                </a:cubicBezTo>
                <a:cubicBezTo>
                  <a:pt x="1476862" y="1141658"/>
                  <a:pt x="1478794" y="1138535"/>
                  <a:pt x="1481195" y="1135846"/>
                </a:cubicBezTo>
                <a:cubicBezTo>
                  <a:pt x="1483610" y="1133167"/>
                  <a:pt x="1486417" y="1131038"/>
                  <a:pt x="1489671" y="1129484"/>
                </a:cubicBezTo>
                <a:cubicBezTo>
                  <a:pt x="1492911" y="1127915"/>
                  <a:pt x="1496374" y="1127125"/>
                  <a:pt x="1500065" y="1127125"/>
                </a:cubicBezTo>
                <a:close/>
                <a:moveTo>
                  <a:pt x="1111647" y="1104900"/>
                </a:moveTo>
                <a:lnTo>
                  <a:pt x="1156494" y="1149747"/>
                </a:lnTo>
                <a:lnTo>
                  <a:pt x="1111647" y="1194594"/>
                </a:lnTo>
                <a:lnTo>
                  <a:pt x="1066800" y="1149747"/>
                </a:lnTo>
                <a:close/>
                <a:moveTo>
                  <a:pt x="992859" y="1094581"/>
                </a:moveTo>
                <a:cubicBezTo>
                  <a:pt x="996545" y="1094581"/>
                  <a:pt x="1000035" y="1095371"/>
                  <a:pt x="1003289" y="1096940"/>
                </a:cubicBezTo>
                <a:cubicBezTo>
                  <a:pt x="1006556" y="1098494"/>
                  <a:pt x="1009418" y="1100623"/>
                  <a:pt x="1011856" y="1103302"/>
                </a:cubicBezTo>
                <a:cubicBezTo>
                  <a:pt x="1014312" y="1105991"/>
                  <a:pt x="1016225" y="1109114"/>
                  <a:pt x="1017629" y="1112667"/>
                </a:cubicBezTo>
                <a:cubicBezTo>
                  <a:pt x="1019023" y="1116221"/>
                  <a:pt x="1019730" y="1120034"/>
                  <a:pt x="1019730" y="1124067"/>
                </a:cubicBezTo>
                <a:cubicBezTo>
                  <a:pt x="1019730" y="1129085"/>
                  <a:pt x="1018640" y="1133778"/>
                  <a:pt x="1016462" y="1138166"/>
                </a:cubicBezTo>
                <a:cubicBezTo>
                  <a:pt x="1014348" y="1142554"/>
                  <a:pt x="1011332" y="1146107"/>
                  <a:pt x="1007477" y="1148816"/>
                </a:cubicBezTo>
                <a:cubicBezTo>
                  <a:pt x="1008616" y="1149016"/>
                  <a:pt x="1010215" y="1149231"/>
                  <a:pt x="1012316" y="1149520"/>
                </a:cubicBezTo>
                <a:cubicBezTo>
                  <a:pt x="1014403" y="1149780"/>
                  <a:pt x="1016581" y="1150080"/>
                  <a:pt x="1018850" y="1150395"/>
                </a:cubicBezTo>
                <a:cubicBezTo>
                  <a:pt x="1021106" y="1150730"/>
                  <a:pt x="1023220" y="1151060"/>
                  <a:pt x="1025188" y="1151405"/>
                </a:cubicBezTo>
                <a:cubicBezTo>
                  <a:pt x="1027143" y="1151749"/>
                  <a:pt x="1028574" y="1152064"/>
                  <a:pt x="1029454" y="1152324"/>
                </a:cubicBezTo>
                <a:cubicBezTo>
                  <a:pt x="1030912" y="1152784"/>
                  <a:pt x="1032406" y="1153763"/>
                  <a:pt x="1033887" y="1155218"/>
                </a:cubicBezTo>
                <a:cubicBezTo>
                  <a:pt x="1035373" y="1156702"/>
                  <a:pt x="1036749" y="1158396"/>
                  <a:pt x="1037997" y="1160310"/>
                </a:cubicBezTo>
                <a:cubicBezTo>
                  <a:pt x="1039255" y="1162240"/>
                  <a:pt x="1040267" y="1164224"/>
                  <a:pt x="1041028" y="1166313"/>
                </a:cubicBezTo>
                <a:cubicBezTo>
                  <a:pt x="1041811" y="1168357"/>
                  <a:pt x="1042194" y="1170241"/>
                  <a:pt x="1042194" y="1171955"/>
                </a:cubicBezTo>
                <a:lnTo>
                  <a:pt x="1042194" y="1198603"/>
                </a:lnTo>
                <a:cubicBezTo>
                  <a:pt x="1041775" y="1198803"/>
                  <a:pt x="1041315" y="1199107"/>
                  <a:pt x="1040791" y="1199567"/>
                </a:cubicBezTo>
                <a:cubicBezTo>
                  <a:pt x="1040267" y="1200042"/>
                  <a:pt x="1039702" y="1200472"/>
                  <a:pt x="1039096" y="1200922"/>
                </a:cubicBezTo>
                <a:cubicBezTo>
                  <a:pt x="1038480" y="1201351"/>
                  <a:pt x="1037902" y="1201741"/>
                  <a:pt x="1037364" y="1202056"/>
                </a:cubicBezTo>
                <a:cubicBezTo>
                  <a:pt x="1036813" y="1202386"/>
                  <a:pt x="1036357" y="1202531"/>
                  <a:pt x="1035988" y="1202531"/>
                </a:cubicBezTo>
                <a:lnTo>
                  <a:pt x="949925" y="1202531"/>
                </a:lnTo>
                <a:cubicBezTo>
                  <a:pt x="948453" y="1202531"/>
                  <a:pt x="947351" y="1202041"/>
                  <a:pt x="946590" y="1201047"/>
                </a:cubicBezTo>
                <a:cubicBezTo>
                  <a:pt x="945829" y="1200072"/>
                  <a:pt x="944899" y="1199247"/>
                  <a:pt x="943769" y="1198603"/>
                </a:cubicBezTo>
                <a:lnTo>
                  <a:pt x="943769" y="1171955"/>
                </a:lnTo>
                <a:cubicBezTo>
                  <a:pt x="943769" y="1170241"/>
                  <a:pt x="944152" y="1168357"/>
                  <a:pt x="944922" y="1166313"/>
                </a:cubicBezTo>
                <a:cubicBezTo>
                  <a:pt x="945710" y="1164224"/>
                  <a:pt x="946708" y="1162270"/>
                  <a:pt x="947943" y="1160385"/>
                </a:cubicBezTo>
                <a:cubicBezTo>
                  <a:pt x="949173" y="1158501"/>
                  <a:pt x="950540" y="1156802"/>
                  <a:pt x="952049" y="1155278"/>
                </a:cubicBezTo>
                <a:cubicBezTo>
                  <a:pt x="953543" y="1153778"/>
                  <a:pt x="955042" y="1152774"/>
                  <a:pt x="956510" y="1152314"/>
                </a:cubicBezTo>
                <a:cubicBezTo>
                  <a:pt x="957257" y="1152054"/>
                  <a:pt x="958638" y="1151734"/>
                  <a:pt x="960643" y="1151390"/>
                </a:cubicBezTo>
                <a:cubicBezTo>
                  <a:pt x="962652" y="1151045"/>
                  <a:pt x="964803" y="1150715"/>
                  <a:pt x="967086" y="1150385"/>
                </a:cubicBezTo>
                <a:cubicBezTo>
                  <a:pt x="969369" y="1150065"/>
                  <a:pt x="971547" y="1149765"/>
                  <a:pt x="973647" y="1149505"/>
                </a:cubicBezTo>
                <a:cubicBezTo>
                  <a:pt x="975734" y="1149216"/>
                  <a:pt x="977348" y="1149001"/>
                  <a:pt x="978478" y="1148801"/>
                </a:cubicBezTo>
                <a:cubicBezTo>
                  <a:pt x="974632" y="1146097"/>
                  <a:pt x="971624" y="1142569"/>
                  <a:pt x="969410" y="1138241"/>
                </a:cubicBezTo>
                <a:cubicBezTo>
                  <a:pt x="967204" y="1133893"/>
                  <a:pt x="966115" y="1129175"/>
                  <a:pt x="966115" y="1124067"/>
                </a:cubicBezTo>
                <a:cubicBezTo>
                  <a:pt x="966115" y="1120034"/>
                  <a:pt x="966822" y="1116221"/>
                  <a:pt x="968239" y="1112667"/>
                </a:cubicBezTo>
                <a:cubicBezTo>
                  <a:pt x="969656" y="1109114"/>
                  <a:pt x="971588" y="1105991"/>
                  <a:pt x="973989" y="1103302"/>
                </a:cubicBezTo>
                <a:cubicBezTo>
                  <a:pt x="976404" y="1100623"/>
                  <a:pt x="979211" y="1098494"/>
                  <a:pt x="982465" y="1096940"/>
                </a:cubicBezTo>
                <a:cubicBezTo>
                  <a:pt x="985705" y="1095371"/>
                  <a:pt x="989168" y="1094581"/>
                  <a:pt x="992859" y="1094581"/>
                </a:cubicBezTo>
                <a:close/>
                <a:moveTo>
                  <a:pt x="1299766" y="1029494"/>
                </a:moveTo>
                <a:lnTo>
                  <a:pt x="1344613" y="1074341"/>
                </a:lnTo>
                <a:lnTo>
                  <a:pt x="1299766" y="1119188"/>
                </a:lnTo>
                <a:lnTo>
                  <a:pt x="1254919" y="1074341"/>
                </a:lnTo>
                <a:close/>
                <a:moveTo>
                  <a:pt x="1149350" y="992188"/>
                </a:moveTo>
                <a:lnTo>
                  <a:pt x="1193800" y="1037035"/>
                </a:lnTo>
                <a:lnTo>
                  <a:pt x="1149350" y="1081882"/>
                </a:lnTo>
                <a:lnTo>
                  <a:pt x="1104900" y="1037035"/>
                </a:lnTo>
                <a:close/>
                <a:moveTo>
                  <a:pt x="1056002" y="962819"/>
                </a:moveTo>
                <a:cubicBezTo>
                  <a:pt x="1058470" y="962819"/>
                  <a:pt x="1060806" y="963365"/>
                  <a:pt x="1062984" y="964449"/>
                </a:cubicBezTo>
                <a:cubicBezTo>
                  <a:pt x="1065171" y="965524"/>
                  <a:pt x="1067086" y="966995"/>
                  <a:pt x="1068718" y="968847"/>
                </a:cubicBezTo>
                <a:cubicBezTo>
                  <a:pt x="1070362" y="970705"/>
                  <a:pt x="1071643" y="972864"/>
                  <a:pt x="1072582" y="975320"/>
                </a:cubicBezTo>
                <a:cubicBezTo>
                  <a:pt x="1073516" y="977776"/>
                  <a:pt x="1073988" y="980412"/>
                  <a:pt x="1073988" y="983199"/>
                </a:cubicBezTo>
                <a:cubicBezTo>
                  <a:pt x="1073988" y="986667"/>
                  <a:pt x="1073259" y="989911"/>
                  <a:pt x="1071802" y="992944"/>
                </a:cubicBezTo>
                <a:cubicBezTo>
                  <a:pt x="1070386" y="995977"/>
                  <a:pt x="1068367" y="998433"/>
                  <a:pt x="1065787" y="1000305"/>
                </a:cubicBezTo>
                <a:cubicBezTo>
                  <a:pt x="1066549" y="1000443"/>
                  <a:pt x="1067620" y="1000592"/>
                  <a:pt x="1069026" y="1000792"/>
                </a:cubicBezTo>
                <a:cubicBezTo>
                  <a:pt x="1070423" y="1000972"/>
                  <a:pt x="1071881" y="1001179"/>
                  <a:pt x="1073400" y="1001397"/>
                </a:cubicBezTo>
                <a:cubicBezTo>
                  <a:pt x="1074910" y="1001628"/>
                  <a:pt x="1076325" y="1001856"/>
                  <a:pt x="1077642" y="1002094"/>
                </a:cubicBezTo>
                <a:cubicBezTo>
                  <a:pt x="1078951" y="1002333"/>
                  <a:pt x="1079909" y="1002554"/>
                  <a:pt x="1080497" y="1002730"/>
                </a:cubicBezTo>
                <a:cubicBezTo>
                  <a:pt x="1081473" y="1003048"/>
                  <a:pt x="1082474" y="1003725"/>
                  <a:pt x="1083465" y="1004730"/>
                </a:cubicBezTo>
                <a:cubicBezTo>
                  <a:pt x="1084459" y="1005756"/>
                  <a:pt x="1085380" y="1006927"/>
                  <a:pt x="1086216" y="1008250"/>
                </a:cubicBezTo>
                <a:cubicBezTo>
                  <a:pt x="1087058" y="1009583"/>
                  <a:pt x="1087735" y="1010955"/>
                  <a:pt x="1088244" y="1012399"/>
                </a:cubicBezTo>
                <a:cubicBezTo>
                  <a:pt x="1088769" y="1013811"/>
                  <a:pt x="1089025" y="1015114"/>
                  <a:pt x="1089025" y="1016298"/>
                </a:cubicBezTo>
                <a:lnTo>
                  <a:pt x="1089025" y="1034717"/>
                </a:lnTo>
                <a:cubicBezTo>
                  <a:pt x="1088745" y="1034855"/>
                  <a:pt x="1088436" y="1035066"/>
                  <a:pt x="1088086" y="1035383"/>
                </a:cubicBezTo>
                <a:cubicBezTo>
                  <a:pt x="1087735" y="1035712"/>
                  <a:pt x="1087357" y="1036009"/>
                  <a:pt x="1086951" y="1036320"/>
                </a:cubicBezTo>
                <a:cubicBezTo>
                  <a:pt x="1086539" y="1036617"/>
                  <a:pt x="1086152" y="1036886"/>
                  <a:pt x="1085792" y="1037104"/>
                </a:cubicBezTo>
                <a:cubicBezTo>
                  <a:pt x="1085423" y="1037332"/>
                  <a:pt x="1085118" y="1037432"/>
                  <a:pt x="1084871" y="1037432"/>
                </a:cubicBezTo>
                <a:lnTo>
                  <a:pt x="1027265" y="1037432"/>
                </a:lnTo>
                <a:cubicBezTo>
                  <a:pt x="1026280" y="1037432"/>
                  <a:pt x="1025541" y="1037093"/>
                  <a:pt x="1025032" y="1036406"/>
                </a:cubicBezTo>
                <a:cubicBezTo>
                  <a:pt x="1024523" y="1035732"/>
                  <a:pt x="1023901" y="1035162"/>
                  <a:pt x="1023144" y="1034717"/>
                </a:cubicBezTo>
                <a:lnTo>
                  <a:pt x="1023144" y="1016298"/>
                </a:lnTo>
                <a:cubicBezTo>
                  <a:pt x="1023144" y="1015114"/>
                  <a:pt x="1023400" y="1013811"/>
                  <a:pt x="1023916" y="1012399"/>
                </a:cubicBezTo>
                <a:cubicBezTo>
                  <a:pt x="1024443" y="1010955"/>
                  <a:pt x="1025111" y="1009604"/>
                  <a:pt x="1025938" y="1008302"/>
                </a:cubicBezTo>
                <a:cubicBezTo>
                  <a:pt x="1026761" y="1006999"/>
                  <a:pt x="1027676" y="1005825"/>
                  <a:pt x="1028686" y="1004771"/>
                </a:cubicBezTo>
                <a:cubicBezTo>
                  <a:pt x="1029686" y="1003735"/>
                  <a:pt x="1030690" y="1003041"/>
                  <a:pt x="1031672" y="1002723"/>
                </a:cubicBezTo>
                <a:cubicBezTo>
                  <a:pt x="1032172" y="1002543"/>
                  <a:pt x="1033096" y="1002322"/>
                  <a:pt x="1034438" y="1002084"/>
                </a:cubicBezTo>
                <a:cubicBezTo>
                  <a:pt x="1035784" y="1001846"/>
                  <a:pt x="1037223" y="1001618"/>
                  <a:pt x="1038751" y="1001390"/>
                </a:cubicBezTo>
                <a:cubicBezTo>
                  <a:pt x="1040279" y="1001169"/>
                  <a:pt x="1041737" y="1000961"/>
                  <a:pt x="1043143" y="1000782"/>
                </a:cubicBezTo>
                <a:cubicBezTo>
                  <a:pt x="1044540" y="1000581"/>
                  <a:pt x="1045620" y="1000433"/>
                  <a:pt x="1046376" y="1000295"/>
                </a:cubicBezTo>
                <a:cubicBezTo>
                  <a:pt x="1043802" y="998426"/>
                  <a:pt x="1041789" y="995987"/>
                  <a:pt x="1040307" y="992996"/>
                </a:cubicBezTo>
                <a:cubicBezTo>
                  <a:pt x="1038831" y="989990"/>
                  <a:pt x="1038102" y="986730"/>
                  <a:pt x="1038102" y="983199"/>
                </a:cubicBezTo>
                <a:cubicBezTo>
                  <a:pt x="1038102" y="980412"/>
                  <a:pt x="1038574" y="977776"/>
                  <a:pt x="1039523" y="975320"/>
                </a:cubicBezTo>
                <a:cubicBezTo>
                  <a:pt x="1040471" y="972864"/>
                  <a:pt x="1041765" y="970705"/>
                  <a:pt x="1043372" y="968847"/>
                </a:cubicBezTo>
                <a:cubicBezTo>
                  <a:pt x="1044989" y="966995"/>
                  <a:pt x="1046867" y="965524"/>
                  <a:pt x="1049045" y="964449"/>
                </a:cubicBezTo>
                <a:cubicBezTo>
                  <a:pt x="1051214" y="963365"/>
                  <a:pt x="1053532" y="962819"/>
                  <a:pt x="1056002" y="962819"/>
                </a:cubicBezTo>
                <a:close/>
                <a:moveTo>
                  <a:pt x="1429373" y="943769"/>
                </a:moveTo>
                <a:cubicBezTo>
                  <a:pt x="1434486" y="943769"/>
                  <a:pt x="1439328" y="944872"/>
                  <a:pt x="1443841" y="947064"/>
                </a:cubicBezTo>
                <a:cubicBezTo>
                  <a:pt x="1448373" y="949236"/>
                  <a:pt x="1452342" y="952210"/>
                  <a:pt x="1455724" y="955953"/>
                </a:cubicBezTo>
                <a:cubicBezTo>
                  <a:pt x="1459130" y="959709"/>
                  <a:pt x="1461785" y="964073"/>
                  <a:pt x="1463732" y="969037"/>
                </a:cubicBezTo>
                <a:cubicBezTo>
                  <a:pt x="1465666" y="974001"/>
                  <a:pt x="1466646" y="979329"/>
                  <a:pt x="1466646" y="984963"/>
                </a:cubicBezTo>
                <a:cubicBezTo>
                  <a:pt x="1466646" y="991973"/>
                  <a:pt x="1465135" y="998529"/>
                  <a:pt x="1462114" y="1004660"/>
                </a:cubicBezTo>
                <a:cubicBezTo>
                  <a:pt x="1459181" y="1010790"/>
                  <a:pt x="1454997" y="1015754"/>
                  <a:pt x="1449650" y="1019538"/>
                </a:cubicBezTo>
                <a:cubicBezTo>
                  <a:pt x="1451230" y="1019818"/>
                  <a:pt x="1453448" y="1020118"/>
                  <a:pt x="1456362" y="1020523"/>
                </a:cubicBezTo>
                <a:cubicBezTo>
                  <a:pt x="1459257" y="1020886"/>
                  <a:pt x="1462278" y="1021305"/>
                  <a:pt x="1465426" y="1021745"/>
                </a:cubicBezTo>
                <a:cubicBezTo>
                  <a:pt x="1468555" y="1022213"/>
                  <a:pt x="1471487" y="1022673"/>
                  <a:pt x="1474218" y="1023155"/>
                </a:cubicBezTo>
                <a:cubicBezTo>
                  <a:pt x="1476929" y="1023637"/>
                  <a:pt x="1478914" y="1024077"/>
                  <a:pt x="1480134" y="1024440"/>
                </a:cubicBezTo>
                <a:cubicBezTo>
                  <a:pt x="1482156" y="1025082"/>
                  <a:pt x="1484230" y="1026451"/>
                  <a:pt x="1486284" y="1028482"/>
                </a:cubicBezTo>
                <a:cubicBezTo>
                  <a:pt x="1488344" y="1030556"/>
                  <a:pt x="1490253" y="1032923"/>
                  <a:pt x="1491985" y="1035597"/>
                </a:cubicBezTo>
                <a:cubicBezTo>
                  <a:pt x="1493729" y="1038292"/>
                  <a:pt x="1495133" y="1041064"/>
                  <a:pt x="1496188" y="1043983"/>
                </a:cubicBezTo>
                <a:cubicBezTo>
                  <a:pt x="1497275" y="1046838"/>
                  <a:pt x="1497806" y="1049471"/>
                  <a:pt x="1497806" y="1051865"/>
                </a:cubicBezTo>
                <a:lnTo>
                  <a:pt x="1497806" y="1089094"/>
                </a:lnTo>
                <a:cubicBezTo>
                  <a:pt x="1497225" y="1089373"/>
                  <a:pt x="1496586" y="1089799"/>
                  <a:pt x="1495859" y="1090441"/>
                </a:cubicBezTo>
                <a:cubicBezTo>
                  <a:pt x="1495133" y="1091105"/>
                  <a:pt x="1494349" y="1091705"/>
                  <a:pt x="1493508" y="1092334"/>
                </a:cubicBezTo>
                <a:cubicBezTo>
                  <a:pt x="1492655" y="1092934"/>
                  <a:pt x="1491852" y="1093479"/>
                  <a:pt x="1491106" y="1093919"/>
                </a:cubicBezTo>
                <a:cubicBezTo>
                  <a:pt x="1490342" y="1094379"/>
                  <a:pt x="1489710" y="1094582"/>
                  <a:pt x="1489198" y="1094582"/>
                </a:cubicBezTo>
                <a:lnTo>
                  <a:pt x="1369820" y="1094582"/>
                </a:lnTo>
                <a:cubicBezTo>
                  <a:pt x="1367779" y="1094582"/>
                  <a:pt x="1366249" y="1093898"/>
                  <a:pt x="1365194" y="1092508"/>
                </a:cubicBezTo>
                <a:cubicBezTo>
                  <a:pt x="1364138" y="1091147"/>
                  <a:pt x="1362849" y="1089995"/>
                  <a:pt x="1361281" y="1089094"/>
                </a:cubicBezTo>
                <a:lnTo>
                  <a:pt x="1361281" y="1051865"/>
                </a:lnTo>
                <a:cubicBezTo>
                  <a:pt x="1361281" y="1049471"/>
                  <a:pt x="1361812" y="1046838"/>
                  <a:pt x="1362880" y="1043983"/>
                </a:cubicBezTo>
                <a:cubicBezTo>
                  <a:pt x="1363974" y="1041064"/>
                  <a:pt x="1365358" y="1038334"/>
                  <a:pt x="1367071" y="1035702"/>
                </a:cubicBezTo>
                <a:cubicBezTo>
                  <a:pt x="1368777" y="1033070"/>
                  <a:pt x="1370674" y="1030696"/>
                  <a:pt x="1372766" y="1028566"/>
                </a:cubicBezTo>
                <a:cubicBezTo>
                  <a:pt x="1374839" y="1026472"/>
                  <a:pt x="1376918" y="1025068"/>
                  <a:pt x="1378954" y="1024426"/>
                </a:cubicBezTo>
                <a:cubicBezTo>
                  <a:pt x="1379990" y="1024063"/>
                  <a:pt x="1381905" y="1023616"/>
                  <a:pt x="1384686" y="1023134"/>
                </a:cubicBezTo>
                <a:cubicBezTo>
                  <a:pt x="1387474" y="1022652"/>
                  <a:pt x="1390457" y="1022192"/>
                  <a:pt x="1393624" y="1021731"/>
                </a:cubicBezTo>
                <a:cubicBezTo>
                  <a:pt x="1396790" y="1021284"/>
                  <a:pt x="1399812" y="1020865"/>
                  <a:pt x="1402725" y="1020502"/>
                </a:cubicBezTo>
                <a:cubicBezTo>
                  <a:pt x="1405620" y="1020097"/>
                  <a:pt x="1407858" y="1019797"/>
                  <a:pt x="1409425" y="1019517"/>
                </a:cubicBezTo>
                <a:cubicBezTo>
                  <a:pt x="1404091" y="1015740"/>
                  <a:pt x="1399919" y="1010811"/>
                  <a:pt x="1396847" y="1004764"/>
                </a:cubicBezTo>
                <a:cubicBezTo>
                  <a:pt x="1393788" y="998690"/>
                  <a:pt x="1392277" y="992099"/>
                  <a:pt x="1392277" y="984963"/>
                </a:cubicBezTo>
                <a:cubicBezTo>
                  <a:pt x="1392277" y="979329"/>
                  <a:pt x="1393257" y="974001"/>
                  <a:pt x="1395223" y="969037"/>
                </a:cubicBezTo>
                <a:cubicBezTo>
                  <a:pt x="1397189" y="964073"/>
                  <a:pt x="1399869" y="959709"/>
                  <a:pt x="1403199" y="955953"/>
                </a:cubicBezTo>
                <a:cubicBezTo>
                  <a:pt x="1406549" y="952210"/>
                  <a:pt x="1410443" y="949236"/>
                  <a:pt x="1414956" y="947064"/>
                </a:cubicBezTo>
                <a:cubicBezTo>
                  <a:pt x="1419450" y="944872"/>
                  <a:pt x="1424253" y="943769"/>
                  <a:pt x="1429373" y="943769"/>
                </a:cubicBezTo>
                <a:close/>
                <a:moveTo>
                  <a:pt x="1603253" y="920750"/>
                </a:moveTo>
                <a:cubicBezTo>
                  <a:pt x="1606939" y="920750"/>
                  <a:pt x="1610430" y="921540"/>
                  <a:pt x="1613683" y="923109"/>
                </a:cubicBezTo>
                <a:cubicBezTo>
                  <a:pt x="1616950" y="924663"/>
                  <a:pt x="1619812" y="926792"/>
                  <a:pt x="1622250" y="929471"/>
                </a:cubicBezTo>
                <a:cubicBezTo>
                  <a:pt x="1624706" y="932160"/>
                  <a:pt x="1626620" y="935283"/>
                  <a:pt x="1628023" y="938836"/>
                </a:cubicBezTo>
                <a:cubicBezTo>
                  <a:pt x="1629417" y="942390"/>
                  <a:pt x="1630124" y="946203"/>
                  <a:pt x="1630124" y="950236"/>
                </a:cubicBezTo>
                <a:cubicBezTo>
                  <a:pt x="1630124" y="955254"/>
                  <a:pt x="1629035" y="959947"/>
                  <a:pt x="1626856" y="964335"/>
                </a:cubicBezTo>
                <a:cubicBezTo>
                  <a:pt x="1624742" y="968723"/>
                  <a:pt x="1621726" y="972276"/>
                  <a:pt x="1617871" y="974985"/>
                </a:cubicBezTo>
                <a:cubicBezTo>
                  <a:pt x="1619010" y="975185"/>
                  <a:pt x="1620609" y="975400"/>
                  <a:pt x="1622710" y="975689"/>
                </a:cubicBezTo>
                <a:cubicBezTo>
                  <a:pt x="1624797" y="975949"/>
                  <a:pt x="1626975" y="976249"/>
                  <a:pt x="1629244" y="976564"/>
                </a:cubicBezTo>
                <a:cubicBezTo>
                  <a:pt x="1631500" y="976899"/>
                  <a:pt x="1633614" y="977229"/>
                  <a:pt x="1635583" y="977574"/>
                </a:cubicBezTo>
                <a:cubicBezTo>
                  <a:pt x="1637537" y="977918"/>
                  <a:pt x="1638968" y="978233"/>
                  <a:pt x="1639848" y="978493"/>
                </a:cubicBezTo>
                <a:cubicBezTo>
                  <a:pt x="1641306" y="978953"/>
                  <a:pt x="1642800" y="979932"/>
                  <a:pt x="1644281" y="981387"/>
                </a:cubicBezTo>
                <a:cubicBezTo>
                  <a:pt x="1645767" y="982871"/>
                  <a:pt x="1647143" y="984565"/>
                  <a:pt x="1648392" y="986479"/>
                </a:cubicBezTo>
                <a:cubicBezTo>
                  <a:pt x="1649649" y="988409"/>
                  <a:pt x="1650661" y="990393"/>
                  <a:pt x="1651422" y="992482"/>
                </a:cubicBezTo>
                <a:cubicBezTo>
                  <a:pt x="1652205" y="994526"/>
                  <a:pt x="1652588" y="996410"/>
                  <a:pt x="1652588" y="998124"/>
                </a:cubicBezTo>
                <a:lnTo>
                  <a:pt x="1652588" y="1024772"/>
                </a:lnTo>
                <a:cubicBezTo>
                  <a:pt x="1652169" y="1024972"/>
                  <a:pt x="1651709" y="1025276"/>
                  <a:pt x="1651185" y="1025736"/>
                </a:cubicBezTo>
                <a:cubicBezTo>
                  <a:pt x="1650661" y="1026211"/>
                  <a:pt x="1650096" y="1026641"/>
                  <a:pt x="1649490" y="1027091"/>
                </a:cubicBezTo>
                <a:cubicBezTo>
                  <a:pt x="1648875" y="1027520"/>
                  <a:pt x="1648296" y="1027910"/>
                  <a:pt x="1647758" y="1028225"/>
                </a:cubicBezTo>
                <a:cubicBezTo>
                  <a:pt x="1647207" y="1028555"/>
                  <a:pt x="1646751" y="1028700"/>
                  <a:pt x="1646382" y="1028700"/>
                </a:cubicBezTo>
                <a:lnTo>
                  <a:pt x="1560319" y="1028700"/>
                </a:lnTo>
                <a:cubicBezTo>
                  <a:pt x="1558848" y="1028700"/>
                  <a:pt x="1557745" y="1028210"/>
                  <a:pt x="1556984" y="1027216"/>
                </a:cubicBezTo>
                <a:cubicBezTo>
                  <a:pt x="1556223" y="1026241"/>
                  <a:pt x="1555293" y="1025416"/>
                  <a:pt x="1554163" y="1024772"/>
                </a:cubicBezTo>
                <a:lnTo>
                  <a:pt x="1554163" y="998124"/>
                </a:lnTo>
                <a:cubicBezTo>
                  <a:pt x="1554163" y="996410"/>
                  <a:pt x="1554546" y="994526"/>
                  <a:pt x="1555316" y="992482"/>
                </a:cubicBezTo>
                <a:cubicBezTo>
                  <a:pt x="1556104" y="990393"/>
                  <a:pt x="1557102" y="988439"/>
                  <a:pt x="1558337" y="986554"/>
                </a:cubicBezTo>
                <a:cubicBezTo>
                  <a:pt x="1559568" y="984670"/>
                  <a:pt x="1560935" y="982971"/>
                  <a:pt x="1562443" y="981447"/>
                </a:cubicBezTo>
                <a:cubicBezTo>
                  <a:pt x="1563937" y="979947"/>
                  <a:pt x="1565437" y="978943"/>
                  <a:pt x="1566904" y="978483"/>
                </a:cubicBezTo>
                <a:cubicBezTo>
                  <a:pt x="1567651" y="978223"/>
                  <a:pt x="1569032" y="977903"/>
                  <a:pt x="1571037" y="977559"/>
                </a:cubicBezTo>
                <a:cubicBezTo>
                  <a:pt x="1573046" y="977214"/>
                  <a:pt x="1575197" y="976884"/>
                  <a:pt x="1577480" y="976554"/>
                </a:cubicBezTo>
                <a:cubicBezTo>
                  <a:pt x="1579763" y="976234"/>
                  <a:pt x="1581941" y="975934"/>
                  <a:pt x="1584042" y="975674"/>
                </a:cubicBezTo>
                <a:cubicBezTo>
                  <a:pt x="1586129" y="975385"/>
                  <a:pt x="1587742" y="975170"/>
                  <a:pt x="1588872" y="974970"/>
                </a:cubicBezTo>
                <a:cubicBezTo>
                  <a:pt x="1585026" y="972266"/>
                  <a:pt x="1582018" y="968738"/>
                  <a:pt x="1579804" y="964410"/>
                </a:cubicBezTo>
                <a:cubicBezTo>
                  <a:pt x="1577598" y="960062"/>
                  <a:pt x="1576509" y="955344"/>
                  <a:pt x="1576509" y="950236"/>
                </a:cubicBezTo>
                <a:cubicBezTo>
                  <a:pt x="1576509" y="946203"/>
                  <a:pt x="1577216" y="942390"/>
                  <a:pt x="1578633" y="938836"/>
                </a:cubicBezTo>
                <a:cubicBezTo>
                  <a:pt x="1580050" y="935283"/>
                  <a:pt x="1581982" y="932160"/>
                  <a:pt x="1584383" y="929471"/>
                </a:cubicBezTo>
                <a:cubicBezTo>
                  <a:pt x="1586798" y="926792"/>
                  <a:pt x="1589605" y="924663"/>
                  <a:pt x="1592859" y="923109"/>
                </a:cubicBezTo>
                <a:cubicBezTo>
                  <a:pt x="1596099" y="921540"/>
                  <a:pt x="1599562" y="920750"/>
                  <a:pt x="1603253" y="920750"/>
                </a:cubicBezTo>
                <a:close/>
                <a:moveTo>
                  <a:pt x="1224359" y="865188"/>
                </a:moveTo>
                <a:lnTo>
                  <a:pt x="1296987" y="938213"/>
                </a:lnTo>
                <a:lnTo>
                  <a:pt x="1224359" y="1011238"/>
                </a:lnTo>
                <a:lnTo>
                  <a:pt x="1151731" y="938213"/>
                </a:lnTo>
                <a:close/>
                <a:moveTo>
                  <a:pt x="1346597" y="837406"/>
                </a:moveTo>
                <a:lnTo>
                  <a:pt x="1391444" y="881856"/>
                </a:lnTo>
                <a:lnTo>
                  <a:pt x="1346597" y="926306"/>
                </a:lnTo>
                <a:lnTo>
                  <a:pt x="1301750" y="881856"/>
                </a:lnTo>
                <a:close/>
                <a:moveTo>
                  <a:pt x="1116410" y="832644"/>
                </a:moveTo>
                <a:lnTo>
                  <a:pt x="1161257" y="877094"/>
                </a:lnTo>
                <a:lnTo>
                  <a:pt x="1116410" y="921544"/>
                </a:lnTo>
                <a:lnTo>
                  <a:pt x="1071563" y="877094"/>
                </a:lnTo>
                <a:close/>
                <a:moveTo>
                  <a:pt x="1133749" y="694531"/>
                </a:moveTo>
                <a:cubicBezTo>
                  <a:pt x="1137465" y="694531"/>
                  <a:pt x="1140983" y="695326"/>
                  <a:pt x="1144263" y="696907"/>
                </a:cubicBezTo>
                <a:cubicBezTo>
                  <a:pt x="1147557" y="698473"/>
                  <a:pt x="1150441" y="700618"/>
                  <a:pt x="1152899" y="703316"/>
                </a:cubicBezTo>
                <a:cubicBezTo>
                  <a:pt x="1155375" y="706025"/>
                  <a:pt x="1157304" y="709171"/>
                  <a:pt x="1158719" y="712751"/>
                </a:cubicBezTo>
                <a:cubicBezTo>
                  <a:pt x="1160124" y="716330"/>
                  <a:pt x="1160836" y="720171"/>
                  <a:pt x="1160836" y="724234"/>
                </a:cubicBezTo>
                <a:cubicBezTo>
                  <a:pt x="1160836" y="729289"/>
                  <a:pt x="1159739" y="734016"/>
                  <a:pt x="1157543" y="738436"/>
                </a:cubicBezTo>
                <a:cubicBezTo>
                  <a:pt x="1155411" y="742857"/>
                  <a:pt x="1152371" y="746436"/>
                  <a:pt x="1148484" y="749165"/>
                </a:cubicBezTo>
                <a:cubicBezTo>
                  <a:pt x="1149633" y="749366"/>
                  <a:pt x="1151245" y="749583"/>
                  <a:pt x="1153363" y="749875"/>
                </a:cubicBezTo>
                <a:cubicBezTo>
                  <a:pt x="1155467" y="750136"/>
                  <a:pt x="1157662" y="750438"/>
                  <a:pt x="1159950" y="750756"/>
                </a:cubicBezTo>
                <a:cubicBezTo>
                  <a:pt x="1162224" y="751093"/>
                  <a:pt x="1164355" y="751425"/>
                  <a:pt x="1166339" y="751773"/>
                </a:cubicBezTo>
                <a:cubicBezTo>
                  <a:pt x="1168310" y="752120"/>
                  <a:pt x="1169752" y="752437"/>
                  <a:pt x="1170639" y="752699"/>
                </a:cubicBezTo>
                <a:cubicBezTo>
                  <a:pt x="1172109" y="753162"/>
                  <a:pt x="1173615" y="754149"/>
                  <a:pt x="1175108" y="755614"/>
                </a:cubicBezTo>
                <a:cubicBezTo>
                  <a:pt x="1176606" y="757109"/>
                  <a:pt x="1177993" y="758816"/>
                  <a:pt x="1179252" y="760744"/>
                </a:cubicBezTo>
                <a:cubicBezTo>
                  <a:pt x="1180519" y="762687"/>
                  <a:pt x="1181539" y="764686"/>
                  <a:pt x="1182306" y="766790"/>
                </a:cubicBezTo>
                <a:cubicBezTo>
                  <a:pt x="1183096" y="768849"/>
                  <a:pt x="1183482" y="770747"/>
                  <a:pt x="1183482" y="772474"/>
                </a:cubicBezTo>
                <a:lnTo>
                  <a:pt x="1183482" y="799318"/>
                </a:lnTo>
                <a:cubicBezTo>
                  <a:pt x="1183060" y="799519"/>
                  <a:pt x="1182596" y="799826"/>
                  <a:pt x="1182067" y="800289"/>
                </a:cubicBezTo>
                <a:cubicBezTo>
                  <a:pt x="1181539" y="800768"/>
                  <a:pt x="1180970" y="801201"/>
                  <a:pt x="1180359" y="801654"/>
                </a:cubicBezTo>
                <a:cubicBezTo>
                  <a:pt x="1179739" y="802087"/>
                  <a:pt x="1179155" y="802479"/>
                  <a:pt x="1178613" y="802797"/>
                </a:cubicBezTo>
                <a:cubicBezTo>
                  <a:pt x="1178057" y="803129"/>
                  <a:pt x="1177598" y="803275"/>
                  <a:pt x="1177226" y="803275"/>
                </a:cubicBezTo>
                <a:lnTo>
                  <a:pt x="1090469" y="803275"/>
                </a:lnTo>
                <a:cubicBezTo>
                  <a:pt x="1088985" y="803275"/>
                  <a:pt x="1087874" y="802781"/>
                  <a:pt x="1087106" y="801780"/>
                </a:cubicBezTo>
                <a:cubicBezTo>
                  <a:pt x="1086339" y="800798"/>
                  <a:pt x="1085402" y="799967"/>
                  <a:pt x="1084263" y="799318"/>
                </a:cubicBezTo>
                <a:lnTo>
                  <a:pt x="1084263" y="772474"/>
                </a:lnTo>
                <a:cubicBezTo>
                  <a:pt x="1084263" y="770747"/>
                  <a:pt x="1084649" y="768849"/>
                  <a:pt x="1085425" y="766790"/>
                </a:cubicBezTo>
                <a:cubicBezTo>
                  <a:pt x="1086220" y="764686"/>
                  <a:pt x="1087226" y="762717"/>
                  <a:pt x="1088471" y="760819"/>
                </a:cubicBezTo>
                <a:cubicBezTo>
                  <a:pt x="1089711" y="758921"/>
                  <a:pt x="1091089" y="757210"/>
                  <a:pt x="1092609" y="755674"/>
                </a:cubicBezTo>
                <a:cubicBezTo>
                  <a:pt x="1094116" y="754164"/>
                  <a:pt x="1095627" y="753152"/>
                  <a:pt x="1097106" y="752689"/>
                </a:cubicBezTo>
                <a:cubicBezTo>
                  <a:pt x="1097860" y="752427"/>
                  <a:pt x="1099252" y="752105"/>
                  <a:pt x="1101273" y="751757"/>
                </a:cubicBezTo>
                <a:cubicBezTo>
                  <a:pt x="1103298" y="751410"/>
                  <a:pt x="1105467" y="751078"/>
                  <a:pt x="1107768" y="750745"/>
                </a:cubicBezTo>
                <a:cubicBezTo>
                  <a:pt x="1110069" y="750423"/>
                  <a:pt x="1112265" y="750121"/>
                  <a:pt x="1114383" y="749859"/>
                </a:cubicBezTo>
                <a:cubicBezTo>
                  <a:pt x="1116486" y="749567"/>
                  <a:pt x="1118112" y="749351"/>
                  <a:pt x="1119252" y="749150"/>
                </a:cubicBezTo>
                <a:cubicBezTo>
                  <a:pt x="1115375" y="746426"/>
                  <a:pt x="1112343" y="742872"/>
                  <a:pt x="1110111" y="738512"/>
                </a:cubicBezTo>
                <a:cubicBezTo>
                  <a:pt x="1107887" y="734132"/>
                  <a:pt x="1106790" y="729379"/>
                  <a:pt x="1106790" y="724234"/>
                </a:cubicBezTo>
                <a:cubicBezTo>
                  <a:pt x="1106790" y="720171"/>
                  <a:pt x="1107502" y="716330"/>
                  <a:pt x="1108930" y="712751"/>
                </a:cubicBezTo>
                <a:cubicBezTo>
                  <a:pt x="1110359" y="709171"/>
                  <a:pt x="1112306" y="706025"/>
                  <a:pt x="1114727" y="703316"/>
                </a:cubicBezTo>
                <a:cubicBezTo>
                  <a:pt x="1117162" y="700618"/>
                  <a:pt x="1119991" y="698473"/>
                  <a:pt x="1123271" y="696907"/>
                </a:cubicBezTo>
                <a:cubicBezTo>
                  <a:pt x="1126537" y="695326"/>
                  <a:pt x="1130028" y="694531"/>
                  <a:pt x="1133749" y="694531"/>
                </a:cubicBezTo>
                <a:close/>
                <a:moveTo>
                  <a:pt x="1316661" y="652463"/>
                </a:moveTo>
                <a:cubicBezTo>
                  <a:pt x="1321774" y="652463"/>
                  <a:pt x="1326616" y="653566"/>
                  <a:pt x="1331129" y="655758"/>
                </a:cubicBezTo>
                <a:cubicBezTo>
                  <a:pt x="1335661" y="657930"/>
                  <a:pt x="1339630" y="660904"/>
                  <a:pt x="1343012" y="664647"/>
                </a:cubicBezTo>
                <a:cubicBezTo>
                  <a:pt x="1346418" y="668403"/>
                  <a:pt x="1349073" y="672767"/>
                  <a:pt x="1351020" y="677731"/>
                </a:cubicBezTo>
                <a:cubicBezTo>
                  <a:pt x="1352954" y="682695"/>
                  <a:pt x="1353934" y="688023"/>
                  <a:pt x="1353934" y="693657"/>
                </a:cubicBezTo>
                <a:cubicBezTo>
                  <a:pt x="1353934" y="700667"/>
                  <a:pt x="1352423" y="707223"/>
                  <a:pt x="1349402" y="713354"/>
                </a:cubicBezTo>
                <a:cubicBezTo>
                  <a:pt x="1346469" y="719484"/>
                  <a:pt x="1342285" y="724448"/>
                  <a:pt x="1336938" y="728232"/>
                </a:cubicBezTo>
                <a:cubicBezTo>
                  <a:pt x="1338518" y="728512"/>
                  <a:pt x="1340736" y="728812"/>
                  <a:pt x="1343650" y="729217"/>
                </a:cubicBezTo>
                <a:cubicBezTo>
                  <a:pt x="1346545" y="729580"/>
                  <a:pt x="1349566" y="729999"/>
                  <a:pt x="1352714" y="730439"/>
                </a:cubicBezTo>
                <a:cubicBezTo>
                  <a:pt x="1355843" y="730907"/>
                  <a:pt x="1358775" y="731367"/>
                  <a:pt x="1361506" y="731849"/>
                </a:cubicBezTo>
                <a:cubicBezTo>
                  <a:pt x="1364217" y="732331"/>
                  <a:pt x="1366202" y="732771"/>
                  <a:pt x="1367422" y="733134"/>
                </a:cubicBezTo>
                <a:cubicBezTo>
                  <a:pt x="1369444" y="733776"/>
                  <a:pt x="1371518" y="735145"/>
                  <a:pt x="1373572" y="737176"/>
                </a:cubicBezTo>
                <a:cubicBezTo>
                  <a:pt x="1375632" y="739250"/>
                  <a:pt x="1377541" y="741617"/>
                  <a:pt x="1379273" y="744291"/>
                </a:cubicBezTo>
                <a:cubicBezTo>
                  <a:pt x="1381017" y="746986"/>
                  <a:pt x="1382421" y="749758"/>
                  <a:pt x="1383476" y="752677"/>
                </a:cubicBezTo>
                <a:cubicBezTo>
                  <a:pt x="1384563" y="755532"/>
                  <a:pt x="1385094" y="758165"/>
                  <a:pt x="1385094" y="760559"/>
                </a:cubicBezTo>
                <a:lnTo>
                  <a:pt x="1385094" y="797788"/>
                </a:lnTo>
                <a:cubicBezTo>
                  <a:pt x="1384513" y="798067"/>
                  <a:pt x="1383874" y="798493"/>
                  <a:pt x="1383147" y="799135"/>
                </a:cubicBezTo>
                <a:cubicBezTo>
                  <a:pt x="1382421" y="799799"/>
                  <a:pt x="1381637" y="800399"/>
                  <a:pt x="1380796" y="801028"/>
                </a:cubicBezTo>
                <a:cubicBezTo>
                  <a:pt x="1379943" y="801628"/>
                  <a:pt x="1379140" y="802173"/>
                  <a:pt x="1378394" y="802613"/>
                </a:cubicBezTo>
                <a:cubicBezTo>
                  <a:pt x="1377630" y="803073"/>
                  <a:pt x="1376998" y="803276"/>
                  <a:pt x="1376486" y="803276"/>
                </a:cubicBezTo>
                <a:lnTo>
                  <a:pt x="1257108" y="803276"/>
                </a:lnTo>
                <a:cubicBezTo>
                  <a:pt x="1255067" y="803276"/>
                  <a:pt x="1253537" y="802592"/>
                  <a:pt x="1252482" y="801202"/>
                </a:cubicBezTo>
                <a:cubicBezTo>
                  <a:pt x="1251426" y="799841"/>
                  <a:pt x="1250137" y="798689"/>
                  <a:pt x="1248569" y="797788"/>
                </a:cubicBezTo>
                <a:lnTo>
                  <a:pt x="1248569" y="760559"/>
                </a:lnTo>
                <a:cubicBezTo>
                  <a:pt x="1248569" y="758165"/>
                  <a:pt x="1249100" y="755532"/>
                  <a:pt x="1250168" y="752677"/>
                </a:cubicBezTo>
                <a:cubicBezTo>
                  <a:pt x="1251262" y="749758"/>
                  <a:pt x="1252646" y="747028"/>
                  <a:pt x="1254359" y="744396"/>
                </a:cubicBezTo>
                <a:cubicBezTo>
                  <a:pt x="1256065" y="741764"/>
                  <a:pt x="1257962" y="739390"/>
                  <a:pt x="1260054" y="737260"/>
                </a:cubicBezTo>
                <a:cubicBezTo>
                  <a:pt x="1262127" y="735166"/>
                  <a:pt x="1264206" y="733762"/>
                  <a:pt x="1266242" y="733120"/>
                </a:cubicBezTo>
                <a:cubicBezTo>
                  <a:pt x="1267278" y="732757"/>
                  <a:pt x="1269193" y="732310"/>
                  <a:pt x="1271974" y="731828"/>
                </a:cubicBezTo>
                <a:cubicBezTo>
                  <a:pt x="1274762" y="731346"/>
                  <a:pt x="1277745" y="730886"/>
                  <a:pt x="1280912" y="730425"/>
                </a:cubicBezTo>
                <a:cubicBezTo>
                  <a:pt x="1284078" y="729978"/>
                  <a:pt x="1287100" y="729559"/>
                  <a:pt x="1290013" y="729196"/>
                </a:cubicBezTo>
                <a:cubicBezTo>
                  <a:pt x="1292908" y="728791"/>
                  <a:pt x="1295146" y="728491"/>
                  <a:pt x="1296713" y="728211"/>
                </a:cubicBezTo>
                <a:cubicBezTo>
                  <a:pt x="1291379" y="724434"/>
                  <a:pt x="1287207" y="719505"/>
                  <a:pt x="1284135" y="713458"/>
                </a:cubicBezTo>
                <a:cubicBezTo>
                  <a:pt x="1281076" y="707384"/>
                  <a:pt x="1279565" y="700793"/>
                  <a:pt x="1279565" y="693657"/>
                </a:cubicBezTo>
                <a:cubicBezTo>
                  <a:pt x="1279565" y="688023"/>
                  <a:pt x="1280545" y="682695"/>
                  <a:pt x="1282511" y="677731"/>
                </a:cubicBezTo>
                <a:cubicBezTo>
                  <a:pt x="1284477" y="672767"/>
                  <a:pt x="1287157" y="668403"/>
                  <a:pt x="1290487" y="664647"/>
                </a:cubicBezTo>
                <a:cubicBezTo>
                  <a:pt x="1293837" y="660904"/>
                  <a:pt x="1297731" y="657930"/>
                  <a:pt x="1302244" y="655758"/>
                </a:cubicBezTo>
                <a:cubicBezTo>
                  <a:pt x="1306738" y="653566"/>
                  <a:pt x="1311541" y="652463"/>
                  <a:pt x="1316661" y="652463"/>
                </a:cubicBezTo>
                <a:close/>
                <a:moveTo>
                  <a:pt x="1215231" y="607219"/>
                </a:moveTo>
                <a:lnTo>
                  <a:pt x="1259681" y="651669"/>
                </a:lnTo>
                <a:lnTo>
                  <a:pt x="1215231" y="696119"/>
                </a:lnTo>
                <a:lnTo>
                  <a:pt x="1170781" y="651669"/>
                </a:lnTo>
                <a:close/>
                <a:moveTo>
                  <a:pt x="1563358" y="600869"/>
                </a:moveTo>
                <a:cubicBezTo>
                  <a:pt x="1573228" y="600869"/>
                  <a:pt x="1582574" y="603000"/>
                  <a:pt x="1591285" y="607234"/>
                </a:cubicBezTo>
                <a:cubicBezTo>
                  <a:pt x="1600032" y="611429"/>
                  <a:pt x="1607694" y="617174"/>
                  <a:pt x="1614221" y="624403"/>
                </a:cubicBezTo>
                <a:cubicBezTo>
                  <a:pt x="1620797" y="631658"/>
                  <a:pt x="1625921" y="640087"/>
                  <a:pt x="1629679" y="649676"/>
                </a:cubicBezTo>
                <a:cubicBezTo>
                  <a:pt x="1633412" y="659265"/>
                  <a:pt x="1635303" y="669555"/>
                  <a:pt x="1635303" y="680439"/>
                </a:cubicBezTo>
                <a:cubicBezTo>
                  <a:pt x="1635303" y="693979"/>
                  <a:pt x="1632387" y="706643"/>
                  <a:pt x="1626556" y="718484"/>
                </a:cubicBezTo>
                <a:cubicBezTo>
                  <a:pt x="1620895" y="730325"/>
                  <a:pt x="1612818" y="739914"/>
                  <a:pt x="1602497" y="747223"/>
                </a:cubicBezTo>
                <a:cubicBezTo>
                  <a:pt x="1605547" y="747763"/>
                  <a:pt x="1609829" y="748343"/>
                  <a:pt x="1615453" y="749125"/>
                </a:cubicBezTo>
                <a:cubicBezTo>
                  <a:pt x="1621041" y="749826"/>
                  <a:pt x="1626873" y="750635"/>
                  <a:pt x="1632948" y="751485"/>
                </a:cubicBezTo>
                <a:cubicBezTo>
                  <a:pt x="1638988" y="752388"/>
                  <a:pt x="1644648" y="753279"/>
                  <a:pt x="1649919" y="754209"/>
                </a:cubicBezTo>
                <a:cubicBezTo>
                  <a:pt x="1655153" y="755140"/>
                  <a:pt x="1658984" y="755989"/>
                  <a:pt x="1661338" y="756691"/>
                </a:cubicBezTo>
                <a:cubicBezTo>
                  <a:pt x="1665242" y="757931"/>
                  <a:pt x="1669244" y="760575"/>
                  <a:pt x="1673209" y="764499"/>
                </a:cubicBezTo>
                <a:cubicBezTo>
                  <a:pt x="1677186" y="768505"/>
                  <a:pt x="1680871" y="773077"/>
                  <a:pt x="1684214" y="778242"/>
                </a:cubicBezTo>
                <a:cubicBezTo>
                  <a:pt x="1687581" y="783448"/>
                  <a:pt x="1690290" y="788802"/>
                  <a:pt x="1692327" y="794439"/>
                </a:cubicBezTo>
                <a:cubicBezTo>
                  <a:pt x="1694425" y="799955"/>
                  <a:pt x="1695450" y="805039"/>
                  <a:pt x="1695450" y="809665"/>
                </a:cubicBezTo>
                <a:lnTo>
                  <a:pt x="1695450" y="881575"/>
                </a:lnTo>
                <a:cubicBezTo>
                  <a:pt x="1694328" y="882114"/>
                  <a:pt x="1693096" y="882937"/>
                  <a:pt x="1691693" y="884177"/>
                </a:cubicBezTo>
                <a:cubicBezTo>
                  <a:pt x="1690290" y="885459"/>
                  <a:pt x="1688777" y="886618"/>
                  <a:pt x="1687154" y="887832"/>
                </a:cubicBezTo>
                <a:cubicBezTo>
                  <a:pt x="1685507" y="888992"/>
                  <a:pt x="1683958" y="890044"/>
                  <a:pt x="1682518" y="890894"/>
                </a:cubicBezTo>
                <a:cubicBezTo>
                  <a:pt x="1681042" y="891784"/>
                  <a:pt x="1679822" y="892175"/>
                  <a:pt x="1678834" y="892175"/>
                </a:cubicBezTo>
                <a:lnTo>
                  <a:pt x="1448408" y="892175"/>
                </a:lnTo>
                <a:cubicBezTo>
                  <a:pt x="1444467" y="892175"/>
                  <a:pt x="1441515" y="890853"/>
                  <a:pt x="1439477" y="888169"/>
                </a:cubicBezTo>
                <a:cubicBezTo>
                  <a:pt x="1437440" y="885540"/>
                  <a:pt x="1434951" y="883314"/>
                  <a:pt x="1431925" y="881575"/>
                </a:cubicBezTo>
                <a:lnTo>
                  <a:pt x="1431925" y="809665"/>
                </a:lnTo>
                <a:cubicBezTo>
                  <a:pt x="1431925" y="805039"/>
                  <a:pt x="1432950" y="799955"/>
                  <a:pt x="1435012" y="794439"/>
                </a:cubicBezTo>
                <a:cubicBezTo>
                  <a:pt x="1437123" y="788802"/>
                  <a:pt x="1439794" y="783529"/>
                  <a:pt x="1443101" y="778444"/>
                </a:cubicBezTo>
                <a:cubicBezTo>
                  <a:pt x="1446395" y="773360"/>
                  <a:pt x="1450055" y="768774"/>
                  <a:pt x="1454093" y="764661"/>
                </a:cubicBezTo>
                <a:cubicBezTo>
                  <a:pt x="1458095" y="760615"/>
                  <a:pt x="1462109" y="757904"/>
                  <a:pt x="1466037" y="756664"/>
                </a:cubicBezTo>
                <a:cubicBezTo>
                  <a:pt x="1468038" y="755962"/>
                  <a:pt x="1471735" y="755099"/>
                  <a:pt x="1477103" y="754169"/>
                </a:cubicBezTo>
                <a:cubicBezTo>
                  <a:pt x="1482483" y="753238"/>
                  <a:pt x="1488242" y="752348"/>
                  <a:pt x="1494354" y="751458"/>
                </a:cubicBezTo>
                <a:cubicBezTo>
                  <a:pt x="1500466" y="750595"/>
                  <a:pt x="1506298" y="749786"/>
                  <a:pt x="1511922" y="749084"/>
                </a:cubicBezTo>
                <a:cubicBezTo>
                  <a:pt x="1517510" y="748302"/>
                  <a:pt x="1521829" y="747722"/>
                  <a:pt x="1524854" y="747183"/>
                </a:cubicBezTo>
                <a:cubicBezTo>
                  <a:pt x="1514557" y="739887"/>
                  <a:pt x="1506505" y="730365"/>
                  <a:pt x="1500576" y="718686"/>
                </a:cubicBezTo>
                <a:cubicBezTo>
                  <a:pt x="1494671" y="706953"/>
                  <a:pt x="1491755" y="694222"/>
                  <a:pt x="1491755" y="680439"/>
                </a:cubicBezTo>
                <a:cubicBezTo>
                  <a:pt x="1491755" y="669555"/>
                  <a:pt x="1493646" y="659265"/>
                  <a:pt x="1497440" y="649676"/>
                </a:cubicBezTo>
                <a:cubicBezTo>
                  <a:pt x="1501235" y="640087"/>
                  <a:pt x="1506408" y="631658"/>
                  <a:pt x="1512837" y="624403"/>
                </a:cubicBezTo>
                <a:cubicBezTo>
                  <a:pt x="1519303" y="617174"/>
                  <a:pt x="1526819" y="611429"/>
                  <a:pt x="1535530" y="607234"/>
                </a:cubicBezTo>
                <a:cubicBezTo>
                  <a:pt x="1544204" y="603000"/>
                  <a:pt x="1553476" y="600869"/>
                  <a:pt x="1563358" y="600869"/>
                </a:cubicBezTo>
                <a:close/>
                <a:moveTo>
                  <a:pt x="1450496" y="573088"/>
                </a:moveTo>
                <a:cubicBezTo>
                  <a:pt x="1452964" y="573088"/>
                  <a:pt x="1455300" y="573634"/>
                  <a:pt x="1457478" y="574718"/>
                </a:cubicBezTo>
                <a:cubicBezTo>
                  <a:pt x="1459665" y="575793"/>
                  <a:pt x="1461580" y="577264"/>
                  <a:pt x="1463212" y="579116"/>
                </a:cubicBezTo>
                <a:cubicBezTo>
                  <a:pt x="1464856" y="580974"/>
                  <a:pt x="1466137" y="583133"/>
                  <a:pt x="1467076" y="585589"/>
                </a:cubicBezTo>
                <a:cubicBezTo>
                  <a:pt x="1468010" y="588045"/>
                  <a:pt x="1468483" y="590681"/>
                  <a:pt x="1468483" y="593468"/>
                </a:cubicBezTo>
                <a:cubicBezTo>
                  <a:pt x="1468483" y="596936"/>
                  <a:pt x="1467754" y="600180"/>
                  <a:pt x="1466296" y="603213"/>
                </a:cubicBezTo>
                <a:cubicBezTo>
                  <a:pt x="1464880" y="606246"/>
                  <a:pt x="1462861" y="608702"/>
                  <a:pt x="1460281" y="610574"/>
                </a:cubicBezTo>
                <a:cubicBezTo>
                  <a:pt x="1461043" y="610712"/>
                  <a:pt x="1462114" y="610861"/>
                  <a:pt x="1463520" y="611061"/>
                </a:cubicBezTo>
                <a:cubicBezTo>
                  <a:pt x="1464917" y="611241"/>
                  <a:pt x="1466375" y="611448"/>
                  <a:pt x="1467894" y="611666"/>
                </a:cubicBezTo>
                <a:cubicBezTo>
                  <a:pt x="1469404" y="611897"/>
                  <a:pt x="1470819" y="612125"/>
                  <a:pt x="1472136" y="612363"/>
                </a:cubicBezTo>
                <a:cubicBezTo>
                  <a:pt x="1473445" y="612602"/>
                  <a:pt x="1474403" y="612823"/>
                  <a:pt x="1474991" y="612999"/>
                </a:cubicBezTo>
                <a:cubicBezTo>
                  <a:pt x="1475967" y="613317"/>
                  <a:pt x="1476968" y="613994"/>
                  <a:pt x="1477959" y="614999"/>
                </a:cubicBezTo>
                <a:cubicBezTo>
                  <a:pt x="1478953" y="616025"/>
                  <a:pt x="1479874" y="617196"/>
                  <a:pt x="1480710" y="618519"/>
                </a:cubicBezTo>
                <a:cubicBezTo>
                  <a:pt x="1481552" y="619852"/>
                  <a:pt x="1482229" y="621224"/>
                  <a:pt x="1482738" y="622668"/>
                </a:cubicBezTo>
                <a:cubicBezTo>
                  <a:pt x="1483263" y="624080"/>
                  <a:pt x="1483519" y="625383"/>
                  <a:pt x="1483519" y="626567"/>
                </a:cubicBezTo>
                <a:lnTo>
                  <a:pt x="1483519" y="644986"/>
                </a:lnTo>
                <a:cubicBezTo>
                  <a:pt x="1483239" y="645124"/>
                  <a:pt x="1482931" y="645335"/>
                  <a:pt x="1482580" y="645652"/>
                </a:cubicBezTo>
                <a:cubicBezTo>
                  <a:pt x="1482229" y="645981"/>
                  <a:pt x="1481851" y="646278"/>
                  <a:pt x="1481445" y="646589"/>
                </a:cubicBezTo>
                <a:cubicBezTo>
                  <a:pt x="1481033" y="646886"/>
                  <a:pt x="1480646" y="647155"/>
                  <a:pt x="1480286" y="647373"/>
                </a:cubicBezTo>
                <a:cubicBezTo>
                  <a:pt x="1479917" y="647601"/>
                  <a:pt x="1479612" y="647701"/>
                  <a:pt x="1479365" y="647701"/>
                </a:cubicBezTo>
                <a:lnTo>
                  <a:pt x="1421759" y="647701"/>
                </a:lnTo>
                <a:cubicBezTo>
                  <a:pt x="1420774" y="647701"/>
                  <a:pt x="1420036" y="647362"/>
                  <a:pt x="1419526" y="646675"/>
                </a:cubicBezTo>
                <a:cubicBezTo>
                  <a:pt x="1419017" y="646001"/>
                  <a:pt x="1418395" y="645431"/>
                  <a:pt x="1417638" y="644986"/>
                </a:cubicBezTo>
                <a:lnTo>
                  <a:pt x="1417638" y="626567"/>
                </a:lnTo>
                <a:cubicBezTo>
                  <a:pt x="1417638" y="625383"/>
                  <a:pt x="1417894" y="624080"/>
                  <a:pt x="1418410" y="622668"/>
                </a:cubicBezTo>
                <a:cubicBezTo>
                  <a:pt x="1418938" y="621224"/>
                  <a:pt x="1419606" y="619873"/>
                  <a:pt x="1420432" y="618571"/>
                </a:cubicBezTo>
                <a:cubicBezTo>
                  <a:pt x="1421256" y="617268"/>
                  <a:pt x="1422171" y="616094"/>
                  <a:pt x="1423180" y="615040"/>
                </a:cubicBezTo>
                <a:cubicBezTo>
                  <a:pt x="1424181" y="614004"/>
                  <a:pt x="1425184" y="613310"/>
                  <a:pt x="1426166" y="612992"/>
                </a:cubicBezTo>
                <a:cubicBezTo>
                  <a:pt x="1426666" y="612812"/>
                  <a:pt x="1427591" y="612591"/>
                  <a:pt x="1428933" y="612353"/>
                </a:cubicBezTo>
                <a:cubicBezTo>
                  <a:pt x="1430278" y="612115"/>
                  <a:pt x="1431717" y="611887"/>
                  <a:pt x="1433245" y="611659"/>
                </a:cubicBezTo>
                <a:cubicBezTo>
                  <a:pt x="1434773" y="611438"/>
                  <a:pt x="1436231" y="611230"/>
                  <a:pt x="1437637" y="611051"/>
                </a:cubicBezTo>
                <a:cubicBezTo>
                  <a:pt x="1439034" y="610850"/>
                  <a:pt x="1440114" y="610702"/>
                  <a:pt x="1440870" y="610564"/>
                </a:cubicBezTo>
                <a:cubicBezTo>
                  <a:pt x="1438296" y="608695"/>
                  <a:pt x="1436283" y="606256"/>
                  <a:pt x="1434801" y="603265"/>
                </a:cubicBezTo>
                <a:cubicBezTo>
                  <a:pt x="1433325" y="600259"/>
                  <a:pt x="1432596" y="596999"/>
                  <a:pt x="1432596" y="593468"/>
                </a:cubicBezTo>
                <a:cubicBezTo>
                  <a:pt x="1432596" y="590681"/>
                  <a:pt x="1433068" y="588045"/>
                  <a:pt x="1434017" y="585589"/>
                </a:cubicBezTo>
                <a:cubicBezTo>
                  <a:pt x="1434966" y="583133"/>
                  <a:pt x="1436259" y="580974"/>
                  <a:pt x="1437866" y="579116"/>
                </a:cubicBezTo>
                <a:cubicBezTo>
                  <a:pt x="1439483" y="577264"/>
                  <a:pt x="1441362" y="575793"/>
                  <a:pt x="1443539" y="574718"/>
                </a:cubicBezTo>
                <a:cubicBezTo>
                  <a:pt x="1445708" y="573634"/>
                  <a:pt x="1448026" y="573088"/>
                  <a:pt x="1450496" y="573088"/>
                </a:cubicBezTo>
                <a:close/>
                <a:moveTo>
                  <a:pt x="1346597" y="555625"/>
                </a:moveTo>
                <a:lnTo>
                  <a:pt x="1391444" y="600075"/>
                </a:lnTo>
                <a:lnTo>
                  <a:pt x="1346597" y="644525"/>
                </a:lnTo>
                <a:lnTo>
                  <a:pt x="1301750" y="600075"/>
                </a:lnTo>
                <a:close/>
                <a:moveTo>
                  <a:pt x="297533" y="549275"/>
                </a:moveTo>
                <a:cubicBezTo>
                  <a:pt x="301220" y="549275"/>
                  <a:pt x="304710" y="550065"/>
                  <a:pt x="307964" y="551634"/>
                </a:cubicBezTo>
                <a:cubicBezTo>
                  <a:pt x="311231" y="553188"/>
                  <a:pt x="314092" y="555317"/>
                  <a:pt x="316530" y="557996"/>
                </a:cubicBezTo>
                <a:cubicBezTo>
                  <a:pt x="318986" y="560685"/>
                  <a:pt x="320900" y="563808"/>
                  <a:pt x="322304" y="567361"/>
                </a:cubicBezTo>
                <a:cubicBezTo>
                  <a:pt x="323698" y="570915"/>
                  <a:pt x="324404" y="574728"/>
                  <a:pt x="324404" y="578761"/>
                </a:cubicBezTo>
                <a:cubicBezTo>
                  <a:pt x="324404" y="583779"/>
                  <a:pt x="323315" y="588472"/>
                  <a:pt x="321137" y="592860"/>
                </a:cubicBezTo>
                <a:cubicBezTo>
                  <a:pt x="319023" y="597248"/>
                  <a:pt x="316006" y="600801"/>
                  <a:pt x="312151" y="603510"/>
                </a:cubicBezTo>
                <a:cubicBezTo>
                  <a:pt x="313290" y="603710"/>
                  <a:pt x="314890" y="603925"/>
                  <a:pt x="316991" y="604214"/>
                </a:cubicBezTo>
                <a:cubicBezTo>
                  <a:pt x="319077" y="604474"/>
                  <a:pt x="321256" y="604774"/>
                  <a:pt x="323525" y="605089"/>
                </a:cubicBezTo>
                <a:cubicBezTo>
                  <a:pt x="325780" y="605424"/>
                  <a:pt x="327895" y="605754"/>
                  <a:pt x="329863" y="606099"/>
                </a:cubicBezTo>
                <a:cubicBezTo>
                  <a:pt x="331818" y="606443"/>
                  <a:pt x="333249" y="606758"/>
                  <a:pt x="334128" y="607018"/>
                </a:cubicBezTo>
                <a:cubicBezTo>
                  <a:pt x="335586" y="607478"/>
                  <a:pt x="337081" y="608457"/>
                  <a:pt x="338562" y="609912"/>
                </a:cubicBezTo>
                <a:cubicBezTo>
                  <a:pt x="340047" y="611396"/>
                  <a:pt x="341424" y="613090"/>
                  <a:pt x="342672" y="615004"/>
                </a:cubicBezTo>
                <a:cubicBezTo>
                  <a:pt x="343930" y="616934"/>
                  <a:pt x="344941" y="618918"/>
                  <a:pt x="345702" y="621007"/>
                </a:cubicBezTo>
                <a:cubicBezTo>
                  <a:pt x="346486" y="623051"/>
                  <a:pt x="346869" y="624935"/>
                  <a:pt x="346869" y="626649"/>
                </a:cubicBezTo>
                <a:lnTo>
                  <a:pt x="346869" y="653297"/>
                </a:lnTo>
                <a:cubicBezTo>
                  <a:pt x="346450" y="653497"/>
                  <a:pt x="345989" y="653801"/>
                  <a:pt x="345465" y="654261"/>
                </a:cubicBezTo>
                <a:cubicBezTo>
                  <a:pt x="344941" y="654736"/>
                  <a:pt x="344376" y="655166"/>
                  <a:pt x="343770" y="655616"/>
                </a:cubicBezTo>
                <a:cubicBezTo>
                  <a:pt x="343155" y="656045"/>
                  <a:pt x="342576" y="656435"/>
                  <a:pt x="342039" y="656750"/>
                </a:cubicBezTo>
                <a:cubicBezTo>
                  <a:pt x="341487" y="657080"/>
                  <a:pt x="341032" y="657225"/>
                  <a:pt x="340663" y="657225"/>
                </a:cubicBezTo>
                <a:lnTo>
                  <a:pt x="254600" y="657225"/>
                </a:lnTo>
                <a:cubicBezTo>
                  <a:pt x="253128" y="657225"/>
                  <a:pt x="252025" y="656735"/>
                  <a:pt x="251264" y="655741"/>
                </a:cubicBezTo>
                <a:cubicBezTo>
                  <a:pt x="250504" y="654766"/>
                  <a:pt x="249574" y="653941"/>
                  <a:pt x="248444" y="653297"/>
                </a:cubicBezTo>
                <a:lnTo>
                  <a:pt x="248444" y="626649"/>
                </a:lnTo>
                <a:cubicBezTo>
                  <a:pt x="248444" y="624935"/>
                  <a:pt x="248827" y="623051"/>
                  <a:pt x="249597" y="621007"/>
                </a:cubicBezTo>
                <a:cubicBezTo>
                  <a:pt x="250385" y="618918"/>
                  <a:pt x="251383" y="616964"/>
                  <a:pt x="252618" y="615079"/>
                </a:cubicBezTo>
                <a:cubicBezTo>
                  <a:pt x="253848" y="613195"/>
                  <a:pt x="255215" y="611496"/>
                  <a:pt x="256723" y="609972"/>
                </a:cubicBezTo>
                <a:cubicBezTo>
                  <a:pt x="258218" y="608472"/>
                  <a:pt x="259717" y="607468"/>
                  <a:pt x="261184" y="607008"/>
                </a:cubicBezTo>
                <a:cubicBezTo>
                  <a:pt x="261932" y="606748"/>
                  <a:pt x="263312" y="606428"/>
                  <a:pt x="265317" y="606084"/>
                </a:cubicBezTo>
                <a:cubicBezTo>
                  <a:pt x="267327" y="605739"/>
                  <a:pt x="269478" y="605409"/>
                  <a:pt x="271761" y="605079"/>
                </a:cubicBezTo>
                <a:cubicBezTo>
                  <a:pt x="274043" y="604759"/>
                  <a:pt x="276222" y="604459"/>
                  <a:pt x="278322" y="604199"/>
                </a:cubicBezTo>
                <a:cubicBezTo>
                  <a:pt x="280409" y="603910"/>
                  <a:pt x="282022" y="603695"/>
                  <a:pt x="283152" y="603495"/>
                </a:cubicBezTo>
                <a:cubicBezTo>
                  <a:pt x="279306" y="600791"/>
                  <a:pt x="276299" y="597263"/>
                  <a:pt x="274084" y="592935"/>
                </a:cubicBezTo>
                <a:cubicBezTo>
                  <a:pt x="271879" y="588587"/>
                  <a:pt x="270790" y="583869"/>
                  <a:pt x="270790" y="578761"/>
                </a:cubicBezTo>
                <a:cubicBezTo>
                  <a:pt x="270790" y="574728"/>
                  <a:pt x="271496" y="570915"/>
                  <a:pt x="272913" y="567361"/>
                </a:cubicBezTo>
                <a:cubicBezTo>
                  <a:pt x="274331" y="563808"/>
                  <a:pt x="276263" y="560685"/>
                  <a:pt x="278664" y="557996"/>
                </a:cubicBezTo>
                <a:cubicBezTo>
                  <a:pt x="281079" y="555317"/>
                  <a:pt x="283886" y="553188"/>
                  <a:pt x="287139" y="551634"/>
                </a:cubicBezTo>
                <a:cubicBezTo>
                  <a:pt x="290379" y="550065"/>
                  <a:pt x="293842" y="549275"/>
                  <a:pt x="297533" y="549275"/>
                </a:cubicBezTo>
                <a:close/>
                <a:moveTo>
                  <a:pt x="388541" y="517525"/>
                </a:moveTo>
                <a:lnTo>
                  <a:pt x="433388" y="562372"/>
                </a:lnTo>
                <a:lnTo>
                  <a:pt x="388541" y="607219"/>
                </a:lnTo>
                <a:lnTo>
                  <a:pt x="343694" y="562372"/>
                </a:lnTo>
                <a:close/>
                <a:moveTo>
                  <a:pt x="173352" y="511969"/>
                </a:moveTo>
                <a:cubicBezTo>
                  <a:pt x="175820" y="511969"/>
                  <a:pt x="178156" y="512515"/>
                  <a:pt x="180334" y="513599"/>
                </a:cubicBezTo>
                <a:cubicBezTo>
                  <a:pt x="182520" y="514674"/>
                  <a:pt x="184436" y="516145"/>
                  <a:pt x="186068" y="517997"/>
                </a:cubicBezTo>
                <a:cubicBezTo>
                  <a:pt x="187712" y="519855"/>
                  <a:pt x="188993" y="522014"/>
                  <a:pt x="189932" y="524470"/>
                </a:cubicBezTo>
                <a:cubicBezTo>
                  <a:pt x="190865" y="526926"/>
                  <a:pt x="191338" y="529562"/>
                  <a:pt x="191338" y="532349"/>
                </a:cubicBezTo>
                <a:cubicBezTo>
                  <a:pt x="191338" y="535817"/>
                  <a:pt x="190609" y="539061"/>
                  <a:pt x="189151" y="542094"/>
                </a:cubicBezTo>
                <a:cubicBezTo>
                  <a:pt x="187736" y="545127"/>
                  <a:pt x="185717" y="547583"/>
                  <a:pt x="183137" y="549455"/>
                </a:cubicBezTo>
                <a:cubicBezTo>
                  <a:pt x="183899" y="549593"/>
                  <a:pt x="184970" y="549742"/>
                  <a:pt x="186376" y="549942"/>
                </a:cubicBezTo>
                <a:cubicBezTo>
                  <a:pt x="187773" y="550122"/>
                  <a:pt x="189231" y="550329"/>
                  <a:pt x="190749" y="550547"/>
                </a:cubicBezTo>
                <a:cubicBezTo>
                  <a:pt x="192259" y="550778"/>
                  <a:pt x="193674" y="551006"/>
                  <a:pt x="194992" y="551244"/>
                </a:cubicBezTo>
                <a:cubicBezTo>
                  <a:pt x="196301" y="551483"/>
                  <a:pt x="197258" y="551704"/>
                  <a:pt x="197847" y="551880"/>
                </a:cubicBezTo>
                <a:cubicBezTo>
                  <a:pt x="198823" y="552198"/>
                  <a:pt x="199823" y="552875"/>
                  <a:pt x="200815" y="553880"/>
                </a:cubicBezTo>
                <a:cubicBezTo>
                  <a:pt x="201809" y="554906"/>
                  <a:pt x="202730" y="556077"/>
                  <a:pt x="203566" y="557400"/>
                </a:cubicBezTo>
                <a:cubicBezTo>
                  <a:pt x="204408" y="558733"/>
                  <a:pt x="205085" y="560105"/>
                  <a:pt x="205594" y="561549"/>
                </a:cubicBezTo>
                <a:cubicBezTo>
                  <a:pt x="206119" y="562961"/>
                  <a:pt x="206375" y="564264"/>
                  <a:pt x="206375" y="565448"/>
                </a:cubicBezTo>
                <a:lnTo>
                  <a:pt x="206375" y="583867"/>
                </a:lnTo>
                <a:cubicBezTo>
                  <a:pt x="206094" y="584005"/>
                  <a:pt x="205786" y="584216"/>
                  <a:pt x="205435" y="584533"/>
                </a:cubicBezTo>
                <a:cubicBezTo>
                  <a:pt x="205085" y="584862"/>
                  <a:pt x="204706" y="585159"/>
                  <a:pt x="204301" y="585470"/>
                </a:cubicBezTo>
                <a:cubicBezTo>
                  <a:pt x="203889" y="585767"/>
                  <a:pt x="203502" y="586036"/>
                  <a:pt x="203142" y="586254"/>
                </a:cubicBezTo>
                <a:cubicBezTo>
                  <a:pt x="202773" y="586482"/>
                  <a:pt x="202468" y="586582"/>
                  <a:pt x="202221" y="586582"/>
                </a:cubicBezTo>
                <a:lnTo>
                  <a:pt x="144614" y="586582"/>
                </a:lnTo>
                <a:cubicBezTo>
                  <a:pt x="143629" y="586582"/>
                  <a:pt x="142891" y="586243"/>
                  <a:pt x="142382" y="585556"/>
                </a:cubicBezTo>
                <a:cubicBezTo>
                  <a:pt x="141872" y="584882"/>
                  <a:pt x="141250" y="584312"/>
                  <a:pt x="140494" y="583867"/>
                </a:cubicBezTo>
                <a:lnTo>
                  <a:pt x="140494" y="565448"/>
                </a:lnTo>
                <a:cubicBezTo>
                  <a:pt x="140494" y="564264"/>
                  <a:pt x="140750" y="562961"/>
                  <a:pt x="141266" y="561549"/>
                </a:cubicBezTo>
                <a:cubicBezTo>
                  <a:pt x="141793" y="560105"/>
                  <a:pt x="142461" y="558754"/>
                  <a:pt x="143288" y="557452"/>
                </a:cubicBezTo>
                <a:cubicBezTo>
                  <a:pt x="144111" y="556149"/>
                  <a:pt x="145026" y="554975"/>
                  <a:pt x="146036" y="553921"/>
                </a:cubicBezTo>
                <a:cubicBezTo>
                  <a:pt x="147036" y="552885"/>
                  <a:pt x="148040" y="552191"/>
                  <a:pt x="149022" y="551873"/>
                </a:cubicBezTo>
                <a:cubicBezTo>
                  <a:pt x="149522" y="551693"/>
                  <a:pt x="150446" y="551472"/>
                  <a:pt x="151788" y="551234"/>
                </a:cubicBezTo>
                <a:cubicBezTo>
                  <a:pt x="153133" y="550996"/>
                  <a:pt x="154573" y="550768"/>
                  <a:pt x="156101" y="550540"/>
                </a:cubicBezTo>
                <a:cubicBezTo>
                  <a:pt x="157629" y="550319"/>
                  <a:pt x="159087" y="550111"/>
                  <a:pt x="160493" y="549932"/>
                </a:cubicBezTo>
                <a:cubicBezTo>
                  <a:pt x="161890" y="549731"/>
                  <a:pt x="162970" y="549583"/>
                  <a:pt x="163726" y="549445"/>
                </a:cubicBezTo>
                <a:cubicBezTo>
                  <a:pt x="161152" y="547576"/>
                  <a:pt x="159139" y="545137"/>
                  <a:pt x="157656" y="542146"/>
                </a:cubicBezTo>
                <a:cubicBezTo>
                  <a:pt x="156180" y="539140"/>
                  <a:pt x="155451" y="535880"/>
                  <a:pt x="155451" y="532349"/>
                </a:cubicBezTo>
                <a:cubicBezTo>
                  <a:pt x="155451" y="529562"/>
                  <a:pt x="155924" y="526926"/>
                  <a:pt x="156873" y="524470"/>
                </a:cubicBezTo>
                <a:cubicBezTo>
                  <a:pt x="157821" y="522014"/>
                  <a:pt x="159114" y="519855"/>
                  <a:pt x="160722" y="517997"/>
                </a:cubicBezTo>
                <a:cubicBezTo>
                  <a:pt x="162338" y="516145"/>
                  <a:pt x="164217" y="514674"/>
                  <a:pt x="166395" y="513599"/>
                </a:cubicBezTo>
                <a:cubicBezTo>
                  <a:pt x="168563" y="512515"/>
                  <a:pt x="170881" y="511969"/>
                  <a:pt x="173352" y="511969"/>
                </a:cubicBezTo>
                <a:close/>
                <a:moveTo>
                  <a:pt x="1088231" y="499269"/>
                </a:moveTo>
                <a:lnTo>
                  <a:pt x="1161256" y="571897"/>
                </a:lnTo>
                <a:lnTo>
                  <a:pt x="1088231" y="644525"/>
                </a:lnTo>
                <a:lnTo>
                  <a:pt x="1015206" y="571897"/>
                </a:lnTo>
                <a:close/>
                <a:moveTo>
                  <a:pt x="1200944" y="465931"/>
                </a:moveTo>
                <a:lnTo>
                  <a:pt x="1245394" y="510778"/>
                </a:lnTo>
                <a:lnTo>
                  <a:pt x="1200944" y="555625"/>
                </a:lnTo>
                <a:lnTo>
                  <a:pt x="1156494" y="510778"/>
                </a:lnTo>
                <a:close/>
                <a:moveTo>
                  <a:pt x="518195" y="460375"/>
                </a:moveTo>
                <a:cubicBezTo>
                  <a:pt x="521882" y="460375"/>
                  <a:pt x="525372" y="461165"/>
                  <a:pt x="528626" y="462734"/>
                </a:cubicBezTo>
                <a:cubicBezTo>
                  <a:pt x="531893" y="464288"/>
                  <a:pt x="534754" y="466417"/>
                  <a:pt x="537192" y="469096"/>
                </a:cubicBezTo>
                <a:cubicBezTo>
                  <a:pt x="539648" y="471785"/>
                  <a:pt x="541562" y="474908"/>
                  <a:pt x="542966" y="478461"/>
                </a:cubicBezTo>
                <a:cubicBezTo>
                  <a:pt x="544360" y="482015"/>
                  <a:pt x="545066" y="485828"/>
                  <a:pt x="545066" y="489861"/>
                </a:cubicBezTo>
                <a:cubicBezTo>
                  <a:pt x="545066" y="494879"/>
                  <a:pt x="543977" y="499572"/>
                  <a:pt x="541799" y="503960"/>
                </a:cubicBezTo>
                <a:cubicBezTo>
                  <a:pt x="539685" y="508348"/>
                  <a:pt x="536668" y="511901"/>
                  <a:pt x="532813" y="514610"/>
                </a:cubicBezTo>
                <a:cubicBezTo>
                  <a:pt x="533952" y="514810"/>
                  <a:pt x="535552" y="515025"/>
                  <a:pt x="537653" y="515314"/>
                </a:cubicBezTo>
                <a:cubicBezTo>
                  <a:pt x="539739" y="515574"/>
                  <a:pt x="541918" y="515874"/>
                  <a:pt x="544187" y="516189"/>
                </a:cubicBezTo>
                <a:cubicBezTo>
                  <a:pt x="546442" y="516524"/>
                  <a:pt x="548557" y="516854"/>
                  <a:pt x="550525" y="517199"/>
                </a:cubicBezTo>
                <a:cubicBezTo>
                  <a:pt x="552480" y="517543"/>
                  <a:pt x="553911" y="517858"/>
                  <a:pt x="554790" y="518118"/>
                </a:cubicBezTo>
                <a:cubicBezTo>
                  <a:pt x="556248" y="518578"/>
                  <a:pt x="557743" y="519557"/>
                  <a:pt x="559224" y="521012"/>
                </a:cubicBezTo>
                <a:cubicBezTo>
                  <a:pt x="560709" y="522496"/>
                  <a:pt x="562086" y="524190"/>
                  <a:pt x="563334" y="526104"/>
                </a:cubicBezTo>
                <a:cubicBezTo>
                  <a:pt x="564592" y="528034"/>
                  <a:pt x="565603" y="530018"/>
                  <a:pt x="566364" y="532107"/>
                </a:cubicBezTo>
                <a:cubicBezTo>
                  <a:pt x="567148" y="534151"/>
                  <a:pt x="567531" y="536035"/>
                  <a:pt x="567531" y="537749"/>
                </a:cubicBezTo>
                <a:lnTo>
                  <a:pt x="567531" y="564397"/>
                </a:lnTo>
                <a:cubicBezTo>
                  <a:pt x="567112" y="564597"/>
                  <a:pt x="566651" y="564901"/>
                  <a:pt x="566127" y="565361"/>
                </a:cubicBezTo>
                <a:cubicBezTo>
                  <a:pt x="565603" y="565836"/>
                  <a:pt x="565038" y="566266"/>
                  <a:pt x="564432" y="566716"/>
                </a:cubicBezTo>
                <a:cubicBezTo>
                  <a:pt x="563817" y="567145"/>
                  <a:pt x="563238" y="567535"/>
                  <a:pt x="562701" y="567850"/>
                </a:cubicBezTo>
                <a:cubicBezTo>
                  <a:pt x="562149" y="568180"/>
                  <a:pt x="561694" y="568325"/>
                  <a:pt x="561325" y="568325"/>
                </a:cubicBezTo>
                <a:lnTo>
                  <a:pt x="475262" y="568325"/>
                </a:lnTo>
                <a:cubicBezTo>
                  <a:pt x="473790" y="568325"/>
                  <a:pt x="472687" y="567835"/>
                  <a:pt x="471926" y="566841"/>
                </a:cubicBezTo>
                <a:cubicBezTo>
                  <a:pt x="471166" y="565866"/>
                  <a:pt x="470236" y="565041"/>
                  <a:pt x="469106" y="564397"/>
                </a:cubicBezTo>
                <a:lnTo>
                  <a:pt x="469106" y="537749"/>
                </a:lnTo>
                <a:cubicBezTo>
                  <a:pt x="469106" y="536035"/>
                  <a:pt x="469489" y="534151"/>
                  <a:pt x="470259" y="532107"/>
                </a:cubicBezTo>
                <a:cubicBezTo>
                  <a:pt x="471047" y="530018"/>
                  <a:pt x="472045" y="528064"/>
                  <a:pt x="473280" y="526179"/>
                </a:cubicBezTo>
                <a:cubicBezTo>
                  <a:pt x="474510" y="524295"/>
                  <a:pt x="475877" y="522596"/>
                  <a:pt x="477385" y="521072"/>
                </a:cubicBezTo>
                <a:cubicBezTo>
                  <a:pt x="478880" y="519572"/>
                  <a:pt x="480379" y="518568"/>
                  <a:pt x="481846" y="518108"/>
                </a:cubicBezTo>
                <a:cubicBezTo>
                  <a:pt x="482594" y="517848"/>
                  <a:pt x="483974" y="517528"/>
                  <a:pt x="485979" y="517184"/>
                </a:cubicBezTo>
                <a:cubicBezTo>
                  <a:pt x="487989" y="516839"/>
                  <a:pt x="490140" y="516509"/>
                  <a:pt x="492423" y="516179"/>
                </a:cubicBezTo>
                <a:cubicBezTo>
                  <a:pt x="494705" y="515859"/>
                  <a:pt x="496884" y="515559"/>
                  <a:pt x="498984" y="515299"/>
                </a:cubicBezTo>
                <a:cubicBezTo>
                  <a:pt x="501071" y="515010"/>
                  <a:pt x="502684" y="514795"/>
                  <a:pt x="503814" y="514595"/>
                </a:cubicBezTo>
                <a:cubicBezTo>
                  <a:pt x="499968" y="511891"/>
                  <a:pt x="496961" y="508363"/>
                  <a:pt x="494746" y="504035"/>
                </a:cubicBezTo>
                <a:cubicBezTo>
                  <a:pt x="492541" y="499687"/>
                  <a:pt x="491452" y="494969"/>
                  <a:pt x="491452" y="489861"/>
                </a:cubicBezTo>
                <a:cubicBezTo>
                  <a:pt x="491452" y="485828"/>
                  <a:pt x="492158" y="482015"/>
                  <a:pt x="493575" y="478461"/>
                </a:cubicBezTo>
                <a:cubicBezTo>
                  <a:pt x="494993" y="474908"/>
                  <a:pt x="496925" y="471785"/>
                  <a:pt x="499326" y="469096"/>
                </a:cubicBezTo>
                <a:cubicBezTo>
                  <a:pt x="501741" y="466417"/>
                  <a:pt x="504548" y="464288"/>
                  <a:pt x="507801" y="462734"/>
                </a:cubicBezTo>
                <a:cubicBezTo>
                  <a:pt x="511041" y="461165"/>
                  <a:pt x="514504" y="460375"/>
                  <a:pt x="518195" y="460375"/>
                </a:cubicBezTo>
                <a:close/>
                <a:moveTo>
                  <a:pt x="1445419" y="456406"/>
                </a:moveTo>
                <a:lnTo>
                  <a:pt x="1489869" y="501253"/>
                </a:lnTo>
                <a:lnTo>
                  <a:pt x="1445419" y="546100"/>
                </a:lnTo>
                <a:lnTo>
                  <a:pt x="1400969" y="501253"/>
                </a:lnTo>
                <a:close/>
                <a:moveTo>
                  <a:pt x="961628" y="447675"/>
                </a:moveTo>
                <a:lnTo>
                  <a:pt x="1006475" y="492125"/>
                </a:lnTo>
                <a:lnTo>
                  <a:pt x="961628" y="536575"/>
                </a:lnTo>
                <a:lnTo>
                  <a:pt x="916781" y="492125"/>
                </a:lnTo>
                <a:close/>
                <a:moveTo>
                  <a:pt x="1321471" y="431800"/>
                </a:moveTo>
                <a:cubicBezTo>
                  <a:pt x="1325157" y="431800"/>
                  <a:pt x="1328648" y="432590"/>
                  <a:pt x="1331901" y="434159"/>
                </a:cubicBezTo>
                <a:cubicBezTo>
                  <a:pt x="1335168" y="435713"/>
                  <a:pt x="1338030" y="437842"/>
                  <a:pt x="1340468" y="440521"/>
                </a:cubicBezTo>
                <a:cubicBezTo>
                  <a:pt x="1342924" y="443210"/>
                  <a:pt x="1344838" y="446333"/>
                  <a:pt x="1346241" y="449886"/>
                </a:cubicBezTo>
                <a:cubicBezTo>
                  <a:pt x="1347635" y="453440"/>
                  <a:pt x="1348342" y="457253"/>
                  <a:pt x="1348342" y="461286"/>
                </a:cubicBezTo>
                <a:cubicBezTo>
                  <a:pt x="1348342" y="466304"/>
                  <a:pt x="1347253" y="470997"/>
                  <a:pt x="1345074" y="475385"/>
                </a:cubicBezTo>
                <a:cubicBezTo>
                  <a:pt x="1342960" y="479773"/>
                  <a:pt x="1339944" y="483326"/>
                  <a:pt x="1336089" y="486035"/>
                </a:cubicBezTo>
                <a:cubicBezTo>
                  <a:pt x="1337228" y="486235"/>
                  <a:pt x="1338827" y="486450"/>
                  <a:pt x="1340928" y="486739"/>
                </a:cubicBezTo>
                <a:cubicBezTo>
                  <a:pt x="1343015" y="486999"/>
                  <a:pt x="1345193" y="487299"/>
                  <a:pt x="1347462" y="487614"/>
                </a:cubicBezTo>
                <a:cubicBezTo>
                  <a:pt x="1349718" y="487949"/>
                  <a:pt x="1351832" y="488279"/>
                  <a:pt x="1353801" y="488624"/>
                </a:cubicBezTo>
                <a:cubicBezTo>
                  <a:pt x="1355755" y="488968"/>
                  <a:pt x="1357186" y="489283"/>
                  <a:pt x="1358066" y="489543"/>
                </a:cubicBezTo>
                <a:cubicBezTo>
                  <a:pt x="1359524" y="490003"/>
                  <a:pt x="1361018" y="490982"/>
                  <a:pt x="1362499" y="492437"/>
                </a:cubicBezTo>
                <a:cubicBezTo>
                  <a:pt x="1363985" y="493921"/>
                  <a:pt x="1365361" y="495615"/>
                  <a:pt x="1366610" y="497529"/>
                </a:cubicBezTo>
                <a:cubicBezTo>
                  <a:pt x="1367867" y="499459"/>
                  <a:pt x="1368879" y="501443"/>
                  <a:pt x="1369640" y="503532"/>
                </a:cubicBezTo>
                <a:cubicBezTo>
                  <a:pt x="1370423" y="505576"/>
                  <a:pt x="1370806" y="507460"/>
                  <a:pt x="1370806" y="509174"/>
                </a:cubicBezTo>
                <a:lnTo>
                  <a:pt x="1370806" y="535822"/>
                </a:lnTo>
                <a:cubicBezTo>
                  <a:pt x="1370387" y="536022"/>
                  <a:pt x="1369927" y="536326"/>
                  <a:pt x="1369403" y="536786"/>
                </a:cubicBezTo>
                <a:cubicBezTo>
                  <a:pt x="1368879" y="537261"/>
                  <a:pt x="1368314" y="537691"/>
                  <a:pt x="1367708" y="538141"/>
                </a:cubicBezTo>
                <a:cubicBezTo>
                  <a:pt x="1367093" y="538570"/>
                  <a:pt x="1366514" y="538960"/>
                  <a:pt x="1365976" y="539275"/>
                </a:cubicBezTo>
                <a:cubicBezTo>
                  <a:pt x="1365425" y="539605"/>
                  <a:pt x="1364969" y="539750"/>
                  <a:pt x="1364600" y="539750"/>
                </a:cubicBezTo>
                <a:lnTo>
                  <a:pt x="1278537" y="539750"/>
                </a:lnTo>
                <a:cubicBezTo>
                  <a:pt x="1277066" y="539750"/>
                  <a:pt x="1275963" y="539260"/>
                  <a:pt x="1275202" y="538266"/>
                </a:cubicBezTo>
                <a:cubicBezTo>
                  <a:pt x="1274441" y="537291"/>
                  <a:pt x="1273511" y="536466"/>
                  <a:pt x="1272381" y="535822"/>
                </a:cubicBezTo>
                <a:lnTo>
                  <a:pt x="1272381" y="509174"/>
                </a:lnTo>
                <a:cubicBezTo>
                  <a:pt x="1272381" y="507460"/>
                  <a:pt x="1272764" y="505576"/>
                  <a:pt x="1273534" y="503532"/>
                </a:cubicBezTo>
                <a:cubicBezTo>
                  <a:pt x="1274322" y="501443"/>
                  <a:pt x="1275320" y="499489"/>
                  <a:pt x="1276555" y="497604"/>
                </a:cubicBezTo>
                <a:cubicBezTo>
                  <a:pt x="1277786" y="495720"/>
                  <a:pt x="1279153" y="494021"/>
                  <a:pt x="1280661" y="492497"/>
                </a:cubicBezTo>
                <a:cubicBezTo>
                  <a:pt x="1282155" y="490997"/>
                  <a:pt x="1283655" y="489993"/>
                  <a:pt x="1285122" y="489533"/>
                </a:cubicBezTo>
                <a:cubicBezTo>
                  <a:pt x="1285869" y="489273"/>
                  <a:pt x="1287250" y="488953"/>
                  <a:pt x="1289255" y="488609"/>
                </a:cubicBezTo>
                <a:cubicBezTo>
                  <a:pt x="1291264" y="488264"/>
                  <a:pt x="1293415" y="487934"/>
                  <a:pt x="1295698" y="487604"/>
                </a:cubicBezTo>
                <a:cubicBezTo>
                  <a:pt x="1297981" y="487284"/>
                  <a:pt x="1300159" y="486984"/>
                  <a:pt x="1302260" y="486724"/>
                </a:cubicBezTo>
                <a:cubicBezTo>
                  <a:pt x="1304347" y="486435"/>
                  <a:pt x="1305960" y="486220"/>
                  <a:pt x="1307090" y="486020"/>
                </a:cubicBezTo>
                <a:cubicBezTo>
                  <a:pt x="1303244" y="483316"/>
                  <a:pt x="1300236" y="479788"/>
                  <a:pt x="1298022" y="475460"/>
                </a:cubicBezTo>
                <a:cubicBezTo>
                  <a:pt x="1295816" y="471112"/>
                  <a:pt x="1294727" y="466394"/>
                  <a:pt x="1294727" y="461286"/>
                </a:cubicBezTo>
                <a:cubicBezTo>
                  <a:pt x="1294727" y="457253"/>
                  <a:pt x="1295434" y="453440"/>
                  <a:pt x="1296851" y="449886"/>
                </a:cubicBezTo>
                <a:cubicBezTo>
                  <a:pt x="1298268" y="446333"/>
                  <a:pt x="1300200" y="443210"/>
                  <a:pt x="1302601" y="440521"/>
                </a:cubicBezTo>
                <a:cubicBezTo>
                  <a:pt x="1305016" y="437842"/>
                  <a:pt x="1307823" y="435713"/>
                  <a:pt x="1311077" y="434159"/>
                </a:cubicBezTo>
                <a:cubicBezTo>
                  <a:pt x="1314317" y="432590"/>
                  <a:pt x="1317780" y="431800"/>
                  <a:pt x="1321471" y="431800"/>
                </a:cubicBezTo>
                <a:close/>
                <a:moveTo>
                  <a:pt x="403539" y="422275"/>
                </a:moveTo>
                <a:cubicBezTo>
                  <a:pt x="406007" y="422275"/>
                  <a:pt x="408343" y="422826"/>
                  <a:pt x="410521" y="423923"/>
                </a:cubicBezTo>
                <a:cubicBezTo>
                  <a:pt x="412707" y="425008"/>
                  <a:pt x="414623" y="426496"/>
                  <a:pt x="416255" y="428367"/>
                </a:cubicBezTo>
                <a:cubicBezTo>
                  <a:pt x="417899" y="430245"/>
                  <a:pt x="419180" y="432427"/>
                  <a:pt x="420119" y="434909"/>
                </a:cubicBezTo>
                <a:cubicBezTo>
                  <a:pt x="421052" y="437391"/>
                  <a:pt x="421525" y="440055"/>
                  <a:pt x="421525" y="442872"/>
                </a:cubicBezTo>
                <a:cubicBezTo>
                  <a:pt x="421525" y="446377"/>
                  <a:pt x="420796" y="449655"/>
                  <a:pt x="419338" y="452720"/>
                </a:cubicBezTo>
                <a:cubicBezTo>
                  <a:pt x="417923" y="455785"/>
                  <a:pt x="415904" y="458267"/>
                  <a:pt x="413324" y="460159"/>
                </a:cubicBezTo>
                <a:cubicBezTo>
                  <a:pt x="414086" y="460299"/>
                  <a:pt x="415157" y="460449"/>
                  <a:pt x="416563" y="460652"/>
                </a:cubicBezTo>
                <a:cubicBezTo>
                  <a:pt x="417960" y="460833"/>
                  <a:pt x="419418" y="461043"/>
                  <a:pt x="420936" y="461263"/>
                </a:cubicBezTo>
                <a:cubicBezTo>
                  <a:pt x="422446" y="461496"/>
                  <a:pt x="423861" y="461727"/>
                  <a:pt x="425179" y="461968"/>
                </a:cubicBezTo>
                <a:cubicBezTo>
                  <a:pt x="426488" y="462209"/>
                  <a:pt x="427445" y="462432"/>
                  <a:pt x="428034" y="462610"/>
                </a:cubicBezTo>
                <a:cubicBezTo>
                  <a:pt x="429010" y="462931"/>
                  <a:pt x="430010" y="463616"/>
                  <a:pt x="431002" y="464631"/>
                </a:cubicBezTo>
                <a:cubicBezTo>
                  <a:pt x="431996" y="465668"/>
                  <a:pt x="432917" y="466852"/>
                  <a:pt x="433753" y="468189"/>
                </a:cubicBezTo>
                <a:cubicBezTo>
                  <a:pt x="434595" y="469536"/>
                  <a:pt x="435272" y="470922"/>
                  <a:pt x="435781" y="472381"/>
                </a:cubicBezTo>
                <a:cubicBezTo>
                  <a:pt x="436306" y="473809"/>
                  <a:pt x="436562" y="475125"/>
                  <a:pt x="436562" y="476323"/>
                </a:cubicBezTo>
                <a:lnTo>
                  <a:pt x="436562" y="494937"/>
                </a:lnTo>
                <a:cubicBezTo>
                  <a:pt x="436281" y="495077"/>
                  <a:pt x="435973" y="495290"/>
                  <a:pt x="435622" y="495611"/>
                </a:cubicBezTo>
                <a:cubicBezTo>
                  <a:pt x="435272" y="495942"/>
                  <a:pt x="434893" y="496243"/>
                  <a:pt x="434488" y="496557"/>
                </a:cubicBezTo>
                <a:cubicBezTo>
                  <a:pt x="434076" y="496857"/>
                  <a:pt x="433689" y="497129"/>
                  <a:pt x="433329" y="497349"/>
                </a:cubicBezTo>
                <a:cubicBezTo>
                  <a:pt x="432960" y="497580"/>
                  <a:pt x="432655" y="497681"/>
                  <a:pt x="432408" y="497681"/>
                </a:cubicBezTo>
                <a:lnTo>
                  <a:pt x="374801" y="497681"/>
                </a:lnTo>
                <a:cubicBezTo>
                  <a:pt x="373816" y="497681"/>
                  <a:pt x="373078" y="497339"/>
                  <a:pt x="372569" y="496644"/>
                </a:cubicBezTo>
                <a:cubicBezTo>
                  <a:pt x="372059" y="495963"/>
                  <a:pt x="371437" y="495387"/>
                  <a:pt x="370681" y="494937"/>
                </a:cubicBezTo>
                <a:lnTo>
                  <a:pt x="370681" y="476323"/>
                </a:lnTo>
                <a:cubicBezTo>
                  <a:pt x="370681" y="475125"/>
                  <a:pt x="370937" y="473809"/>
                  <a:pt x="371453" y="472381"/>
                </a:cubicBezTo>
                <a:cubicBezTo>
                  <a:pt x="371980" y="470922"/>
                  <a:pt x="372648" y="469557"/>
                  <a:pt x="373475" y="468241"/>
                </a:cubicBezTo>
                <a:cubicBezTo>
                  <a:pt x="374298" y="466925"/>
                  <a:pt x="375213" y="465738"/>
                  <a:pt x="376223" y="464673"/>
                </a:cubicBezTo>
                <a:cubicBezTo>
                  <a:pt x="377223" y="463626"/>
                  <a:pt x="378227" y="462924"/>
                  <a:pt x="379209" y="462603"/>
                </a:cubicBezTo>
                <a:cubicBezTo>
                  <a:pt x="379709" y="462422"/>
                  <a:pt x="380633" y="462198"/>
                  <a:pt x="381975" y="461957"/>
                </a:cubicBezTo>
                <a:cubicBezTo>
                  <a:pt x="383320" y="461716"/>
                  <a:pt x="384760" y="461486"/>
                  <a:pt x="386288" y="461256"/>
                </a:cubicBezTo>
                <a:cubicBezTo>
                  <a:pt x="387816" y="461032"/>
                  <a:pt x="389274" y="460823"/>
                  <a:pt x="390680" y="460641"/>
                </a:cubicBezTo>
                <a:cubicBezTo>
                  <a:pt x="392077" y="460439"/>
                  <a:pt x="393157" y="460289"/>
                  <a:pt x="393913" y="460149"/>
                </a:cubicBezTo>
                <a:cubicBezTo>
                  <a:pt x="391339" y="458260"/>
                  <a:pt x="389326" y="455796"/>
                  <a:pt x="387843" y="452772"/>
                </a:cubicBezTo>
                <a:cubicBezTo>
                  <a:pt x="386367" y="449735"/>
                  <a:pt x="385638" y="446440"/>
                  <a:pt x="385638" y="442872"/>
                </a:cubicBezTo>
                <a:cubicBezTo>
                  <a:pt x="385638" y="440055"/>
                  <a:pt x="386111" y="437391"/>
                  <a:pt x="387060" y="434909"/>
                </a:cubicBezTo>
                <a:cubicBezTo>
                  <a:pt x="388008" y="432427"/>
                  <a:pt x="389301" y="430245"/>
                  <a:pt x="390909" y="428367"/>
                </a:cubicBezTo>
                <a:cubicBezTo>
                  <a:pt x="392525" y="426496"/>
                  <a:pt x="394404" y="425008"/>
                  <a:pt x="396582" y="423923"/>
                </a:cubicBezTo>
                <a:cubicBezTo>
                  <a:pt x="398750" y="422826"/>
                  <a:pt x="401068" y="422275"/>
                  <a:pt x="403539" y="422275"/>
                </a:cubicBezTo>
                <a:close/>
                <a:moveTo>
                  <a:pt x="618728" y="414338"/>
                </a:moveTo>
                <a:lnTo>
                  <a:pt x="663575" y="459185"/>
                </a:lnTo>
                <a:lnTo>
                  <a:pt x="618728" y="504032"/>
                </a:lnTo>
                <a:lnTo>
                  <a:pt x="573881" y="459185"/>
                </a:lnTo>
                <a:close/>
                <a:moveTo>
                  <a:pt x="1553369" y="377031"/>
                </a:moveTo>
                <a:lnTo>
                  <a:pt x="1626394" y="449659"/>
                </a:lnTo>
                <a:lnTo>
                  <a:pt x="1553369" y="522287"/>
                </a:lnTo>
                <a:lnTo>
                  <a:pt x="1480344" y="449659"/>
                </a:lnTo>
                <a:close/>
                <a:moveTo>
                  <a:pt x="772137" y="370681"/>
                </a:moveTo>
                <a:cubicBezTo>
                  <a:pt x="777607" y="370681"/>
                  <a:pt x="782786" y="371848"/>
                  <a:pt x="787614" y="374167"/>
                </a:cubicBezTo>
                <a:cubicBezTo>
                  <a:pt x="792462" y="376464"/>
                  <a:pt x="796708" y="379611"/>
                  <a:pt x="800326" y="383570"/>
                </a:cubicBezTo>
                <a:cubicBezTo>
                  <a:pt x="803970" y="387544"/>
                  <a:pt x="806810" y="392160"/>
                  <a:pt x="808892" y="397412"/>
                </a:cubicBezTo>
                <a:cubicBezTo>
                  <a:pt x="810962" y="402664"/>
                  <a:pt x="812010" y="408299"/>
                  <a:pt x="812010" y="414260"/>
                </a:cubicBezTo>
                <a:cubicBezTo>
                  <a:pt x="812010" y="421676"/>
                  <a:pt x="810394" y="428612"/>
                  <a:pt x="807162" y="435097"/>
                </a:cubicBezTo>
                <a:cubicBezTo>
                  <a:pt x="804024" y="441582"/>
                  <a:pt x="799548" y="446834"/>
                  <a:pt x="793828" y="450837"/>
                </a:cubicBezTo>
                <a:cubicBezTo>
                  <a:pt x="795518" y="451132"/>
                  <a:pt x="797891" y="451450"/>
                  <a:pt x="801008" y="451878"/>
                </a:cubicBezTo>
                <a:cubicBezTo>
                  <a:pt x="804105" y="452263"/>
                  <a:pt x="807337" y="452706"/>
                  <a:pt x="810705" y="453171"/>
                </a:cubicBezTo>
                <a:cubicBezTo>
                  <a:pt x="814052" y="453666"/>
                  <a:pt x="817189" y="454153"/>
                  <a:pt x="820110" y="454663"/>
                </a:cubicBezTo>
                <a:cubicBezTo>
                  <a:pt x="823011" y="455173"/>
                  <a:pt x="825134" y="455638"/>
                  <a:pt x="826439" y="456022"/>
                </a:cubicBezTo>
                <a:cubicBezTo>
                  <a:pt x="828602" y="456702"/>
                  <a:pt x="830820" y="458149"/>
                  <a:pt x="833018" y="460299"/>
                </a:cubicBezTo>
                <a:cubicBezTo>
                  <a:pt x="835222" y="462493"/>
                  <a:pt x="837264" y="464996"/>
                  <a:pt x="839117" y="467825"/>
                </a:cubicBezTo>
                <a:cubicBezTo>
                  <a:pt x="840983" y="470677"/>
                  <a:pt x="842484" y="473609"/>
                  <a:pt x="843613" y="476696"/>
                </a:cubicBezTo>
                <a:cubicBezTo>
                  <a:pt x="844776" y="479717"/>
                  <a:pt x="845344" y="482502"/>
                  <a:pt x="845344" y="485036"/>
                </a:cubicBezTo>
                <a:lnTo>
                  <a:pt x="845344" y="524419"/>
                </a:lnTo>
                <a:cubicBezTo>
                  <a:pt x="844722" y="524715"/>
                  <a:pt x="844039" y="525165"/>
                  <a:pt x="843262" y="525845"/>
                </a:cubicBezTo>
                <a:cubicBezTo>
                  <a:pt x="842484" y="526546"/>
                  <a:pt x="841646" y="527182"/>
                  <a:pt x="840746" y="527846"/>
                </a:cubicBezTo>
                <a:cubicBezTo>
                  <a:pt x="839833" y="528482"/>
                  <a:pt x="838975" y="529058"/>
                  <a:pt x="838177" y="529523"/>
                </a:cubicBezTo>
                <a:cubicBezTo>
                  <a:pt x="837359" y="530011"/>
                  <a:pt x="836683" y="530225"/>
                  <a:pt x="836135" y="530225"/>
                </a:cubicBezTo>
                <a:lnTo>
                  <a:pt x="708429" y="530225"/>
                </a:lnTo>
                <a:cubicBezTo>
                  <a:pt x="706245" y="530225"/>
                  <a:pt x="704608" y="529501"/>
                  <a:pt x="703479" y="528031"/>
                </a:cubicBezTo>
                <a:cubicBezTo>
                  <a:pt x="702350" y="526591"/>
                  <a:pt x="700971" y="525372"/>
                  <a:pt x="699294" y="524419"/>
                </a:cubicBezTo>
                <a:lnTo>
                  <a:pt x="699294" y="485036"/>
                </a:lnTo>
                <a:cubicBezTo>
                  <a:pt x="699294" y="482502"/>
                  <a:pt x="699862" y="479717"/>
                  <a:pt x="701005" y="476696"/>
                </a:cubicBezTo>
                <a:cubicBezTo>
                  <a:pt x="702174" y="473609"/>
                  <a:pt x="703655" y="470721"/>
                  <a:pt x="705487" y="467936"/>
                </a:cubicBezTo>
                <a:cubicBezTo>
                  <a:pt x="707313" y="465152"/>
                  <a:pt x="709342" y="462640"/>
                  <a:pt x="711580" y="460387"/>
                </a:cubicBezTo>
                <a:cubicBezTo>
                  <a:pt x="713797" y="458172"/>
                  <a:pt x="716022" y="456687"/>
                  <a:pt x="718199" y="456007"/>
                </a:cubicBezTo>
                <a:cubicBezTo>
                  <a:pt x="719308" y="455623"/>
                  <a:pt x="721357" y="455151"/>
                  <a:pt x="724332" y="454641"/>
                </a:cubicBezTo>
                <a:cubicBezTo>
                  <a:pt x="727314" y="454131"/>
                  <a:pt x="730506" y="453644"/>
                  <a:pt x="733893" y="453156"/>
                </a:cubicBezTo>
                <a:cubicBezTo>
                  <a:pt x="737281" y="452684"/>
                  <a:pt x="740513" y="452240"/>
                  <a:pt x="743630" y="451856"/>
                </a:cubicBezTo>
                <a:cubicBezTo>
                  <a:pt x="746727" y="451428"/>
                  <a:pt x="749120" y="451110"/>
                  <a:pt x="750797" y="450815"/>
                </a:cubicBezTo>
                <a:cubicBezTo>
                  <a:pt x="745090" y="446819"/>
                  <a:pt x="740628" y="441604"/>
                  <a:pt x="737342" y="435208"/>
                </a:cubicBezTo>
                <a:cubicBezTo>
                  <a:pt x="734069" y="428781"/>
                  <a:pt x="732453" y="421809"/>
                  <a:pt x="732453" y="414260"/>
                </a:cubicBezTo>
                <a:cubicBezTo>
                  <a:pt x="732453" y="408299"/>
                  <a:pt x="733501" y="402664"/>
                  <a:pt x="735604" y="397412"/>
                </a:cubicBezTo>
                <a:cubicBezTo>
                  <a:pt x="737707" y="392160"/>
                  <a:pt x="740574" y="387544"/>
                  <a:pt x="744137" y="383570"/>
                </a:cubicBezTo>
                <a:cubicBezTo>
                  <a:pt x="747721" y="379611"/>
                  <a:pt x="751886" y="376464"/>
                  <a:pt x="756713" y="374167"/>
                </a:cubicBezTo>
                <a:cubicBezTo>
                  <a:pt x="761521" y="371848"/>
                  <a:pt x="766660" y="370681"/>
                  <a:pt x="772137" y="370681"/>
                </a:cubicBezTo>
                <a:close/>
                <a:moveTo>
                  <a:pt x="1421606" y="343694"/>
                </a:moveTo>
                <a:lnTo>
                  <a:pt x="1466056" y="388541"/>
                </a:lnTo>
                <a:lnTo>
                  <a:pt x="1421606" y="433388"/>
                </a:lnTo>
                <a:lnTo>
                  <a:pt x="1377156" y="388541"/>
                </a:lnTo>
                <a:close/>
                <a:moveTo>
                  <a:pt x="1247775" y="343694"/>
                </a:moveTo>
                <a:lnTo>
                  <a:pt x="1292225" y="388541"/>
                </a:lnTo>
                <a:lnTo>
                  <a:pt x="1247775" y="433388"/>
                </a:lnTo>
                <a:lnTo>
                  <a:pt x="1203325" y="388541"/>
                </a:lnTo>
                <a:close/>
                <a:moveTo>
                  <a:pt x="1119859" y="323850"/>
                </a:moveTo>
                <a:cubicBezTo>
                  <a:pt x="1123545" y="323850"/>
                  <a:pt x="1127035" y="324640"/>
                  <a:pt x="1130289" y="326209"/>
                </a:cubicBezTo>
                <a:cubicBezTo>
                  <a:pt x="1133556" y="327763"/>
                  <a:pt x="1136418" y="329892"/>
                  <a:pt x="1138856" y="332571"/>
                </a:cubicBezTo>
                <a:cubicBezTo>
                  <a:pt x="1141312" y="335260"/>
                  <a:pt x="1143225" y="338383"/>
                  <a:pt x="1144629" y="341936"/>
                </a:cubicBezTo>
                <a:cubicBezTo>
                  <a:pt x="1146023" y="345490"/>
                  <a:pt x="1146730" y="349303"/>
                  <a:pt x="1146730" y="353336"/>
                </a:cubicBezTo>
                <a:cubicBezTo>
                  <a:pt x="1146730" y="358354"/>
                  <a:pt x="1145640" y="363047"/>
                  <a:pt x="1143462" y="367435"/>
                </a:cubicBezTo>
                <a:cubicBezTo>
                  <a:pt x="1141348" y="371823"/>
                  <a:pt x="1138332" y="375376"/>
                  <a:pt x="1134477" y="378085"/>
                </a:cubicBezTo>
                <a:cubicBezTo>
                  <a:pt x="1135616" y="378285"/>
                  <a:pt x="1137215" y="378500"/>
                  <a:pt x="1139316" y="378789"/>
                </a:cubicBezTo>
                <a:cubicBezTo>
                  <a:pt x="1141403" y="379049"/>
                  <a:pt x="1143581" y="379349"/>
                  <a:pt x="1145850" y="379664"/>
                </a:cubicBezTo>
                <a:cubicBezTo>
                  <a:pt x="1148106" y="379999"/>
                  <a:pt x="1150220" y="380329"/>
                  <a:pt x="1152188" y="380674"/>
                </a:cubicBezTo>
                <a:cubicBezTo>
                  <a:pt x="1154143" y="381018"/>
                  <a:pt x="1155574" y="381333"/>
                  <a:pt x="1156454" y="381593"/>
                </a:cubicBezTo>
                <a:cubicBezTo>
                  <a:pt x="1157912" y="382053"/>
                  <a:pt x="1159406" y="383032"/>
                  <a:pt x="1160887" y="384487"/>
                </a:cubicBezTo>
                <a:cubicBezTo>
                  <a:pt x="1162373" y="385971"/>
                  <a:pt x="1163749" y="387665"/>
                  <a:pt x="1164998" y="389579"/>
                </a:cubicBezTo>
                <a:cubicBezTo>
                  <a:pt x="1166255" y="391509"/>
                  <a:pt x="1167267" y="393493"/>
                  <a:pt x="1168028" y="395582"/>
                </a:cubicBezTo>
                <a:cubicBezTo>
                  <a:pt x="1168811" y="397626"/>
                  <a:pt x="1169194" y="399510"/>
                  <a:pt x="1169194" y="401224"/>
                </a:cubicBezTo>
                <a:lnTo>
                  <a:pt x="1169194" y="427872"/>
                </a:lnTo>
                <a:cubicBezTo>
                  <a:pt x="1168775" y="428072"/>
                  <a:pt x="1168315" y="428376"/>
                  <a:pt x="1167791" y="428836"/>
                </a:cubicBezTo>
                <a:cubicBezTo>
                  <a:pt x="1167267" y="429311"/>
                  <a:pt x="1166702" y="429741"/>
                  <a:pt x="1166096" y="430191"/>
                </a:cubicBezTo>
                <a:cubicBezTo>
                  <a:pt x="1165481" y="430620"/>
                  <a:pt x="1164902" y="431010"/>
                  <a:pt x="1164364" y="431325"/>
                </a:cubicBezTo>
                <a:cubicBezTo>
                  <a:pt x="1163813" y="431655"/>
                  <a:pt x="1163357" y="431800"/>
                  <a:pt x="1162988" y="431800"/>
                </a:cubicBezTo>
                <a:lnTo>
                  <a:pt x="1076925" y="431800"/>
                </a:lnTo>
                <a:cubicBezTo>
                  <a:pt x="1075453" y="431800"/>
                  <a:pt x="1074351" y="431310"/>
                  <a:pt x="1073590" y="430316"/>
                </a:cubicBezTo>
                <a:cubicBezTo>
                  <a:pt x="1072829" y="429341"/>
                  <a:pt x="1071899" y="428516"/>
                  <a:pt x="1070769" y="427872"/>
                </a:cubicBezTo>
                <a:lnTo>
                  <a:pt x="1070769" y="401224"/>
                </a:lnTo>
                <a:cubicBezTo>
                  <a:pt x="1070769" y="399510"/>
                  <a:pt x="1071152" y="397626"/>
                  <a:pt x="1071922" y="395582"/>
                </a:cubicBezTo>
                <a:cubicBezTo>
                  <a:pt x="1072710" y="393493"/>
                  <a:pt x="1073708" y="391539"/>
                  <a:pt x="1074943" y="389654"/>
                </a:cubicBezTo>
                <a:cubicBezTo>
                  <a:pt x="1076173" y="387770"/>
                  <a:pt x="1077540" y="386071"/>
                  <a:pt x="1079049" y="384547"/>
                </a:cubicBezTo>
                <a:cubicBezTo>
                  <a:pt x="1080543" y="383047"/>
                  <a:pt x="1082042" y="382043"/>
                  <a:pt x="1083510" y="381583"/>
                </a:cubicBezTo>
                <a:cubicBezTo>
                  <a:pt x="1084257" y="381323"/>
                  <a:pt x="1085638" y="381003"/>
                  <a:pt x="1087643" y="380659"/>
                </a:cubicBezTo>
                <a:cubicBezTo>
                  <a:pt x="1089652" y="380314"/>
                  <a:pt x="1091803" y="379984"/>
                  <a:pt x="1094086" y="379654"/>
                </a:cubicBezTo>
                <a:cubicBezTo>
                  <a:pt x="1096369" y="379334"/>
                  <a:pt x="1098547" y="379034"/>
                  <a:pt x="1100647" y="378774"/>
                </a:cubicBezTo>
                <a:cubicBezTo>
                  <a:pt x="1102734" y="378485"/>
                  <a:pt x="1104348" y="378270"/>
                  <a:pt x="1105478" y="378070"/>
                </a:cubicBezTo>
                <a:cubicBezTo>
                  <a:pt x="1101632" y="375366"/>
                  <a:pt x="1098624" y="371838"/>
                  <a:pt x="1096410" y="367510"/>
                </a:cubicBezTo>
                <a:cubicBezTo>
                  <a:pt x="1094204" y="363162"/>
                  <a:pt x="1093115" y="358444"/>
                  <a:pt x="1093115" y="353336"/>
                </a:cubicBezTo>
                <a:cubicBezTo>
                  <a:pt x="1093115" y="349303"/>
                  <a:pt x="1093822" y="345490"/>
                  <a:pt x="1095239" y="341936"/>
                </a:cubicBezTo>
                <a:cubicBezTo>
                  <a:pt x="1096656" y="338383"/>
                  <a:pt x="1098588" y="335260"/>
                  <a:pt x="1100989" y="332571"/>
                </a:cubicBezTo>
                <a:cubicBezTo>
                  <a:pt x="1103404" y="329892"/>
                  <a:pt x="1106211" y="327763"/>
                  <a:pt x="1109465" y="326209"/>
                </a:cubicBezTo>
                <a:cubicBezTo>
                  <a:pt x="1112705" y="324640"/>
                  <a:pt x="1116168" y="323850"/>
                  <a:pt x="1119859" y="323850"/>
                </a:cubicBezTo>
                <a:close/>
                <a:moveTo>
                  <a:pt x="379727" y="304800"/>
                </a:moveTo>
                <a:cubicBezTo>
                  <a:pt x="382195" y="304800"/>
                  <a:pt x="384531" y="305351"/>
                  <a:pt x="386709" y="306448"/>
                </a:cubicBezTo>
                <a:cubicBezTo>
                  <a:pt x="388895" y="307533"/>
                  <a:pt x="390811" y="309021"/>
                  <a:pt x="392443" y="310892"/>
                </a:cubicBezTo>
                <a:cubicBezTo>
                  <a:pt x="394087" y="312770"/>
                  <a:pt x="395368" y="314952"/>
                  <a:pt x="396307" y="317434"/>
                </a:cubicBezTo>
                <a:cubicBezTo>
                  <a:pt x="397240" y="319916"/>
                  <a:pt x="397713" y="322580"/>
                  <a:pt x="397713" y="325397"/>
                </a:cubicBezTo>
                <a:cubicBezTo>
                  <a:pt x="397713" y="328902"/>
                  <a:pt x="396984" y="332180"/>
                  <a:pt x="395526" y="335245"/>
                </a:cubicBezTo>
                <a:cubicBezTo>
                  <a:pt x="394111" y="338310"/>
                  <a:pt x="392092" y="340792"/>
                  <a:pt x="389512" y="342684"/>
                </a:cubicBezTo>
                <a:cubicBezTo>
                  <a:pt x="390274" y="342824"/>
                  <a:pt x="391345" y="342974"/>
                  <a:pt x="392751" y="343177"/>
                </a:cubicBezTo>
                <a:cubicBezTo>
                  <a:pt x="394148" y="343358"/>
                  <a:pt x="395606" y="343568"/>
                  <a:pt x="397124" y="343788"/>
                </a:cubicBezTo>
                <a:cubicBezTo>
                  <a:pt x="398634" y="344021"/>
                  <a:pt x="400049" y="344252"/>
                  <a:pt x="401367" y="344493"/>
                </a:cubicBezTo>
                <a:cubicBezTo>
                  <a:pt x="402676" y="344734"/>
                  <a:pt x="403633" y="344957"/>
                  <a:pt x="404222" y="345135"/>
                </a:cubicBezTo>
                <a:cubicBezTo>
                  <a:pt x="405198" y="345456"/>
                  <a:pt x="406198" y="346141"/>
                  <a:pt x="407190" y="347156"/>
                </a:cubicBezTo>
                <a:cubicBezTo>
                  <a:pt x="408184" y="348193"/>
                  <a:pt x="409105" y="349377"/>
                  <a:pt x="409941" y="350714"/>
                </a:cubicBezTo>
                <a:cubicBezTo>
                  <a:pt x="410783" y="352061"/>
                  <a:pt x="411460" y="353447"/>
                  <a:pt x="411969" y="354906"/>
                </a:cubicBezTo>
                <a:cubicBezTo>
                  <a:pt x="412494" y="356334"/>
                  <a:pt x="412750" y="357650"/>
                  <a:pt x="412750" y="358848"/>
                </a:cubicBezTo>
                <a:lnTo>
                  <a:pt x="412750" y="377462"/>
                </a:lnTo>
                <a:cubicBezTo>
                  <a:pt x="412469" y="377602"/>
                  <a:pt x="412161" y="377815"/>
                  <a:pt x="411810" y="378136"/>
                </a:cubicBezTo>
                <a:cubicBezTo>
                  <a:pt x="411460" y="378467"/>
                  <a:pt x="411081" y="378768"/>
                  <a:pt x="410676" y="379082"/>
                </a:cubicBezTo>
                <a:cubicBezTo>
                  <a:pt x="410264" y="379382"/>
                  <a:pt x="409877" y="379654"/>
                  <a:pt x="409517" y="379874"/>
                </a:cubicBezTo>
                <a:cubicBezTo>
                  <a:pt x="409148" y="380105"/>
                  <a:pt x="408843" y="380206"/>
                  <a:pt x="408596" y="380206"/>
                </a:cubicBezTo>
                <a:lnTo>
                  <a:pt x="350989" y="380206"/>
                </a:lnTo>
                <a:cubicBezTo>
                  <a:pt x="350004" y="380206"/>
                  <a:pt x="349266" y="379864"/>
                  <a:pt x="348757" y="379169"/>
                </a:cubicBezTo>
                <a:cubicBezTo>
                  <a:pt x="348247" y="378488"/>
                  <a:pt x="347625" y="377912"/>
                  <a:pt x="346869" y="377462"/>
                </a:cubicBezTo>
                <a:lnTo>
                  <a:pt x="346869" y="358848"/>
                </a:lnTo>
                <a:cubicBezTo>
                  <a:pt x="346869" y="357650"/>
                  <a:pt x="347125" y="356334"/>
                  <a:pt x="347641" y="354906"/>
                </a:cubicBezTo>
                <a:cubicBezTo>
                  <a:pt x="348168" y="353447"/>
                  <a:pt x="348836" y="352082"/>
                  <a:pt x="349663" y="350766"/>
                </a:cubicBezTo>
                <a:cubicBezTo>
                  <a:pt x="350486" y="349450"/>
                  <a:pt x="351401" y="348263"/>
                  <a:pt x="352411" y="347198"/>
                </a:cubicBezTo>
                <a:cubicBezTo>
                  <a:pt x="353411" y="346151"/>
                  <a:pt x="354415" y="345449"/>
                  <a:pt x="355397" y="345128"/>
                </a:cubicBezTo>
                <a:cubicBezTo>
                  <a:pt x="355897" y="344947"/>
                  <a:pt x="356821" y="344723"/>
                  <a:pt x="358163" y="344482"/>
                </a:cubicBezTo>
                <a:cubicBezTo>
                  <a:pt x="359508" y="344241"/>
                  <a:pt x="360948" y="344011"/>
                  <a:pt x="362476" y="343781"/>
                </a:cubicBezTo>
                <a:cubicBezTo>
                  <a:pt x="364004" y="343557"/>
                  <a:pt x="365462" y="343348"/>
                  <a:pt x="366868" y="343166"/>
                </a:cubicBezTo>
                <a:cubicBezTo>
                  <a:pt x="368265" y="342964"/>
                  <a:pt x="369345" y="342814"/>
                  <a:pt x="370101" y="342674"/>
                </a:cubicBezTo>
                <a:cubicBezTo>
                  <a:pt x="367527" y="340785"/>
                  <a:pt x="365514" y="338321"/>
                  <a:pt x="364031" y="335297"/>
                </a:cubicBezTo>
                <a:cubicBezTo>
                  <a:pt x="362555" y="332260"/>
                  <a:pt x="361826" y="328965"/>
                  <a:pt x="361826" y="325397"/>
                </a:cubicBezTo>
                <a:cubicBezTo>
                  <a:pt x="361826" y="322580"/>
                  <a:pt x="362299" y="319916"/>
                  <a:pt x="363248" y="317434"/>
                </a:cubicBezTo>
                <a:cubicBezTo>
                  <a:pt x="364196" y="314952"/>
                  <a:pt x="365489" y="312770"/>
                  <a:pt x="367097" y="310892"/>
                </a:cubicBezTo>
                <a:cubicBezTo>
                  <a:pt x="368713" y="309021"/>
                  <a:pt x="370592" y="307533"/>
                  <a:pt x="372770" y="306448"/>
                </a:cubicBezTo>
                <a:cubicBezTo>
                  <a:pt x="374938" y="305351"/>
                  <a:pt x="377256" y="304800"/>
                  <a:pt x="379727" y="304800"/>
                </a:cubicBezTo>
                <a:close/>
                <a:moveTo>
                  <a:pt x="1506852" y="281781"/>
                </a:moveTo>
                <a:cubicBezTo>
                  <a:pt x="1509320" y="281781"/>
                  <a:pt x="1511656" y="282327"/>
                  <a:pt x="1513834" y="283411"/>
                </a:cubicBezTo>
                <a:cubicBezTo>
                  <a:pt x="1516021" y="284486"/>
                  <a:pt x="1517936" y="285957"/>
                  <a:pt x="1519568" y="287809"/>
                </a:cubicBezTo>
                <a:cubicBezTo>
                  <a:pt x="1521212" y="289667"/>
                  <a:pt x="1522493" y="291826"/>
                  <a:pt x="1523432" y="294282"/>
                </a:cubicBezTo>
                <a:cubicBezTo>
                  <a:pt x="1524366" y="296738"/>
                  <a:pt x="1524839" y="299374"/>
                  <a:pt x="1524839" y="302161"/>
                </a:cubicBezTo>
                <a:cubicBezTo>
                  <a:pt x="1524839" y="305629"/>
                  <a:pt x="1524110" y="308873"/>
                  <a:pt x="1522652" y="311906"/>
                </a:cubicBezTo>
                <a:cubicBezTo>
                  <a:pt x="1521236" y="314939"/>
                  <a:pt x="1519217" y="317395"/>
                  <a:pt x="1516637" y="319267"/>
                </a:cubicBezTo>
                <a:cubicBezTo>
                  <a:pt x="1517399" y="319405"/>
                  <a:pt x="1518470" y="319554"/>
                  <a:pt x="1519876" y="319754"/>
                </a:cubicBezTo>
                <a:cubicBezTo>
                  <a:pt x="1521273" y="319934"/>
                  <a:pt x="1522731" y="320141"/>
                  <a:pt x="1524250" y="320359"/>
                </a:cubicBezTo>
                <a:cubicBezTo>
                  <a:pt x="1525760" y="320590"/>
                  <a:pt x="1527175" y="320818"/>
                  <a:pt x="1528492" y="321056"/>
                </a:cubicBezTo>
                <a:cubicBezTo>
                  <a:pt x="1529801" y="321295"/>
                  <a:pt x="1530759" y="321516"/>
                  <a:pt x="1531347" y="321692"/>
                </a:cubicBezTo>
                <a:cubicBezTo>
                  <a:pt x="1532323" y="322010"/>
                  <a:pt x="1533324" y="322687"/>
                  <a:pt x="1534315" y="323692"/>
                </a:cubicBezTo>
                <a:cubicBezTo>
                  <a:pt x="1535309" y="324718"/>
                  <a:pt x="1536230" y="325889"/>
                  <a:pt x="1537066" y="327212"/>
                </a:cubicBezTo>
                <a:cubicBezTo>
                  <a:pt x="1537908" y="328545"/>
                  <a:pt x="1538585" y="329917"/>
                  <a:pt x="1539094" y="331361"/>
                </a:cubicBezTo>
                <a:cubicBezTo>
                  <a:pt x="1539619" y="332773"/>
                  <a:pt x="1539875" y="334076"/>
                  <a:pt x="1539875" y="335260"/>
                </a:cubicBezTo>
                <a:lnTo>
                  <a:pt x="1539875" y="353679"/>
                </a:lnTo>
                <a:cubicBezTo>
                  <a:pt x="1539595" y="353817"/>
                  <a:pt x="1539287" y="354028"/>
                  <a:pt x="1538936" y="354345"/>
                </a:cubicBezTo>
                <a:cubicBezTo>
                  <a:pt x="1538585" y="354674"/>
                  <a:pt x="1538207" y="354971"/>
                  <a:pt x="1537801" y="355282"/>
                </a:cubicBezTo>
                <a:cubicBezTo>
                  <a:pt x="1537389" y="355579"/>
                  <a:pt x="1537002" y="355848"/>
                  <a:pt x="1536642" y="356066"/>
                </a:cubicBezTo>
                <a:cubicBezTo>
                  <a:pt x="1536273" y="356294"/>
                  <a:pt x="1535968" y="356394"/>
                  <a:pt x="1535721" y="356394"/>
                </a:cubicBezTo>
                <a:lnTo>
                  <a:pt x="1478115" y="356394"/>
                </a:lnTo>
                <a:cubicBezTo>
                  <a:pt x="1477130" y="356394"/>
                  <a:pt x="1476392" y="356055"/>
                  <a:pt x="1475882" y="355368"/>
                </a:cubicBezTo>
                <a:cubicBezTo>
                  <a:pt x="1475373" y="354694"/>
                  <a:pt x="1474751" y="354124"/>
                  <a:pt x="1473994" y="353679"/>
                </a:cubicBezTo>
                <a:lnTo>
                  <a:pt x="1473994" y="335260"/>
                </a:lnTo>
                <a:cubicBezTo>
                  <a:pt x="1473994" y="334076"/>
                  <a:pt x="1474250" y="332773"/>
                  <a:pt x="1474766" y="331361"/>
                </a:cubicBezTo>
                <a:cubicBezTo>
                  <a:pt x="1475294" y="329917"/>
                  <a:pt x="1475962" y="328566"/>
                  <a:pt x="1476788" y="327264"/>
                </a:cubicBezTo>
                <a:cubicBezTo>
                  <a:pt x="1477612" y="325961"/>
                  <a:pt x="1478527" y="324787"/>
                  <a:pt x="1479536" y="323733"/>
                </a:cubicBezTo>
                <a:cubicBezTo>
                  <a:pt x="1480537" y="322697"/>
                  <a:pt x="1481540" y="322003"/>
                  <a:pt x="1482522" y="321685"/>
                </a:cubicBezTo>
                <a:cubicBezTo>
                  <a:pt x="1483022" y="321505"/>
                  <a:pt x="1483947" y="321284"/>
                  <a:pt x="1485289" y="321046"/>
                </a:cubicBezTo>
                <a:cubicBezTo>
                  <a:pt x="1486634" y="320808"/>
                  <a:pt x="1488073" y="320580"/>
                  <a:pt x="1489601" y="320352"/>
                </a:cubicBezTo>
                <a:cubicBezTo>
                  <a:pt x="1491129" y="320131"/>
                  <a:pt x="1492587" y="319923"/>
                  <a:pt x="1493993" y="319744"/>
                </a:cubicBezTo>
                <a:cubicBezTo>
                  <a:pt x="1495390" y="319543"/>
                  <a:pt x="1496470" y="319395"/>
                  <a:pt x="1497226" y="319257"/>
                </a:cubicBezTo>
                <a:cubicBezTo>
                  <a:pt x="1494652" y="317388"/>
                  <a:pt x="1492639" y="314949"/>
                  <a:pt x="1491157" y="311958"/>
                </a:cubicBezTo>
                <a:cubicBezTo>
                  <a:pt x="1489681" y="308952"/>
                  <a:pt x="1488952" y="305692"/>
                  <a:pt x="1488952" y="302161"/>
                </a:cubicBezTo>
                <a:cubicBezTo>
                  <a:pt x="1488952" y="299374"/>
                  <a:pt x="1489424" y="296738"/>
                  <a:pt x="1490373" y="294282"/>
                </a:cubicBezTo>
                <a:cubicBezTo>
                  <a:pt x="1491322" y="291826"/>
                  <a:pt x="1492615" y="289667"/>
                  <a:pt x="1494222" y="287809"/>
                </a:cubicBezTo>
                <a:cubicBezTo>
                  <a:pt x="1495839" y="285957"/>
                  <a:pt x="1497718" y="284486"/>
                  <a:pt x="1499895" y="283411"/>
                </a:cubicBezTo>
                <a:cubicBezTo>
                  <a:pt x="1502064" y="282327"/>
                  <a:pt x="1504382" y="281781"/>
                  <a:pt x="1506852" y="281781"/>
                </a:cubicBezTo>
                <a:close/>
                <a:moveTo>
                  <a:pt x="682898" y="281781"/>
                </a:moveTo>
                <a:cubicBezTo>
                  <a:pt x="686614" y="281781"/>
                  <a:pt x="690133" y="282571"/>
                  <a:pt x="693413" y="284140"/>
                </a:cubicBezTo>
                <a:cubicBezTo>
                  <a:pt x="696706" y="285694"/>
                  <a:pt x="699591" y="287823"/>
                  <a:pt x="702049" y="290502"/>
                </a:cubicBezTo>
                <a:cubicBezTo>
                  <a:pt x="704524" y="293191"/>
                  <a:pt x="706454" y="296314"/>
                  <a:pt x="707868" y="299867"/>
                </a:cubicBezTo>
                <a:cubicBezTo>
                  <a:pt x="709274" y="303421"/>
                  <a:pt x="709986" y="307234"/>
                  <a:pt x="709986" y="311267"/>
                </a:cubicBezTo>
                <a:cubicBezTo>
                  <a:pt x="709986" y="316285"/>
                  <a:pt x="708888" y="320978"/>
                  <a:pt x="706693" y="325366"/>
                </a:cubicBezTo>
                <a:cubicBezTo>
                  <a:pt x="704561" y="329754"/>
                  <a:pt x="701520" y="333307"/>
                  <a:pt x="697634" y="336016"/>
                </a:cubicBezTo>
                <a:cubicBezTo>
                  <a:pt x="698783" y="336216"/>
                  <a:pt x="700395" y="336431"/>
                  <a:pt x="702512" y="336720"/>
                </a:cubicBezTo>
                <a:cubicBezTo>
                  <a:pt x="704616" y="336980"/>
                  <a:pt x="706812" y="337280"/>
                  <a:pt x="709100" y="337595"/>
                </a:cubicBezTo>
                <a:cubicBezTo>
                  <a:pt x="711373" y="337930"/>
                  <a:pt x="713505" y="338260"/>
                  <a:pt x="715489" y="338605"/>
                </a:cubicBezTo>
                <a:cubicBezTo>
                  <a:pt x="717460" y="338949"/>
                  <a:pt x="718902" y="339264"/>
                  <a:pt x="719789" y="339524"/>
                </a:cubicBezTo>
                <a:cubicBezTo>
                  <a:pt x="721258" y="339984"/>
                  <a:pt x="722765" y="340963"/>
                  <a:pt x="724258" y="342418"/>
                </a:cubicBezTo>
                <a:cubicBezTo>
                  <a:pt x="725755" y="343902"/>
                  <a:pt x="727143" y="345596"/>
                  <a:pt x="728402" y="347510"/>
                </a:cubicBezTo>
                <a:cubicBezTo>
                  <a:pt x="729669" y="349440"/>
                  <a:pt x="730689" y="351424"/>
                  <a:pt x="731456" y="353513"/>
                </a:cubicBezTo>
                <a:cubicBezTo>
                  <a:pt x="732246" y="355557"/>
                  <a:pt x="732632" y="357441"/>
                  <a:pt x="732632" y="359155"/>
                </a:cubicBezTo>
                <a:lnTo>
                  <a:pt x="732632" y="385803"/>
                </a:lnTo>
                <a:cubicBezTo>
                  <a:pt x="732210" y="386003"/>
                  <a:pt x="731746" y="386307"/>
                  <a:pt x="731217" y="386767"/>
                </a:cubicBezTo>
                <a:cubicBezTo>
                  <a:pt x="730689" y="387242"/>
                  <a:pt x="730119" y="387672"/>
                  <a:pt x="729509" y="388122"/>
                </a:cubicBezTo>
                <a:cubicBezTo>
                  <a:pt x="728888" y="388551"/>
                  <a:pt x="728305" y="388941"/>
                  <a:pt x="727763" y="389256"/>
                </a:cubicBezTo>
                <a:cubicBezTo>
                  <a:pt x="727207" y="389586"/>
                  <a:pt x="726748" y="389731"/>
                  <a:pt x="726376" y="389731"/>
                </a:cubicBezTo>
                <a:lnTo>
                  <a:pt x="639619" y="389731"/>
                </a:lnTo>
                <a:cubicBezTo>
                  <a:pt x="638135" y="389731"/>
                  <a:pt x="637023" y="389241"/>
                  <a:pt x="636256" y="388247"/>
                </a:cubicBezTo>
                <a:cubicBezTo>
                  <a:pt x="635489" y="387272"/>
                  <a:pt x="634552" y="386447"/>
                  <a:pt x="633413" y="385803"/>
                </a:cubicBezTo>
                <a:lnTo>
                  <a:pt x="633413" y="359155"/>
                </a:lnTo>
                <a:cubicBezTo>
                  <a:pt x="633413" y="357441"/>
                  <a:pt x="633799" y="355557"/>
                  <a:pt x="634575" y="353513"/>
                </a:cubicBezTo>
                <a:cubicBezTo>
                  <a:pt x="635370" y="351424"/>
                  <a:pt x="636376" y="349470"/>
                  <a:pt x="637620" y="347585"/>
                </a:cubicBezTo>
                <a:cubicBezTo>
                  <a:pt x="638861" y="345701"/>
                  <a:pt x="640239" y="344002"/>
                  <a:pt x="641759" y="342478"/>
                </a:cubicBezTo>
                <a:cubicBezTo>
                  <a:pt x="643266" y="340978"/>
                  <a:pt x="644777" y="339974"/>
                  <a:pt x="646256" y="339514"/>
                </a:cubicBezTo>
                <a:cubicBezTo>
                  <a:pt x="647010" y="339254"/>
                  <a:pt x="648401" y="338934"/>
                  <a:pt x="650423" y="338590"/>
                </a:cubicBezTo>
                <a:cubicBezTo>
                  <a:pt x="652448" y="338245"/>
                  <a:pt x="654616" y="337915"/>
                  <a:pt x="656918" y="337585"/>
                </a:cubicBezTo>
                <a:cubicBezTo>
                  <a:pt x="659219" y="337265"/>
                  <a:pt x="661415" y="336965"/>
                  <a:pt x="663532" y="336705"/>
                </a:cubicBezTo>
                <a:cubicBezTo>
                  <a:pt x="665636" y="336416"/>
                  <a:pt x="667262" y="336201"/>
                  <a:pt x="668401" y="336001"/>
                </a:cubicBezTo>
                <a:cubicBezTo>
                  <a:pt x="664524" y="333297"/>
                  <a:pt x="661493" y="329769"/>
                  <a:pt x="659260" y="325441"/>
                </a:cubicBezTo>
                <a:cubicBezTo>
                  <a:pt x="657037" y="321093"/>
                  <a:pt x="655939" y="316375"/>
                  <a:pt x="655939" y="311267"/>
                </a:cubicBezTo>
                <a:cubicBezTo>
                  <a:pt x="655939" y="307234"/>
                  <a:pt x="656651" y="303421"/>
                  <a:pt x="658080" y="299867"/>
                </a:cubicBezTo>
                <a:cubicBezTo>
                  <a:pt x="659508" y="296314"/>
                  <a:pt x="661456" y="293191"/>
                  <a:pt x="663877" y="290502"/>
                </a:cubicBezTo>
                <a:cubicBezTo>
                  <a:pt x="666311" y="287823"/>
                  <a:pt x="669141" y="285694"/>
                  <a:pt x="672421" y="284140"/>
                </a:cubicBezTo>
                <a:cubicBezTo>
                  <a:pt x="675687" y="282571"/>
                  <a:pt x="679178" y="281781"/>
                  <a:pt x="682898" y="281781"/>
                </a:cubicBezTo>
                <a:close/>
                <a:moveTo>
                  <a:pt x="961628" y="264319"/>
                </a:moveTo>
                <a:lnTo>
                  <a:pt x="1034256" y="336947"/>
                </a:lnTo>
                <a:lnTo>
                  <a:pt x="961628" y="409575"/>
                </a:lnTo>
                <a:lnTo>
                  <a:pt x="889000" y="336947"/>
                </a:lnTo>
                <a:close/>
                <a:moveTo>
                  <a:pt x="499939" y="262731"/>
                </a:moveTo>
                <a:cubicBezTo>
                  <a:pt x="503626" y="262731"/>
                  <a:pt x="507116" y="263521"/>
                  <a:pt x="510370" y="265090"/>
                </a:cubicBezTo>
                <a:cubicBezTo>
                  <a:pt x="513637" y="266644"/>
                  <a:pt x="516498" y="268773"/>
                  <a:pt x="518936" y="271452"/>
                </a:cubicBezTo>
                <a:cubicBezTo>
                  <a:pt x="521392" y="274141"/>
                  <a:pt x="523306" y="277264"/>
                  <a:pt x="524710" y="280817"/>
                </a:cubicBezTo>
                <a:cubicBezTo>
                  <a:pt x="526104" y="284371"/>
                  <a:pt x="526810" y="288184"/>
                  <a:pt x="526810" y="292217"/>
                </a:cubicBezTo>
                <a:cubicBezTo>
                  <a:pt x="526810" y="297235"/>
                  <a:pt x="525721" y="301928"/>
                  <a:pt x="523543" y="306316"/>
                </a:cubicBezTo>
                <a:cubicBezTo>
                  <a:pt x="521429" y="310704"/>
                  <a:pt x="518412" y="314257"/>
                  <a:pt x="514557" y="316966"/>
                </a:cubicBezTo>
                <a:cubicBezTo>
                  <a:pt x="515696" y="317166"/>
                  <a:pt x="517296" y="317381"/>
                  <a:pt x="519397" y="317670"/>
                </a:cubicBezTo>
                <a:cubicBezTo>
                  <a:pt x="521483" y="317930"/>
                  <a:pt x="523662" y="318230"/>
                  <a:pt x="525931" y="318545"/>
                </a:cubicBezTo>
                <a:cubicBezTo>
                  <a:pt x="528186" y="318880"/>
                  <a:pt x="530301" y="319210"/>
                  <a:pt x="532269" y="319555"/>
                </a:cubicBezTo>
                <a:cubicBezTo>
                  <a:pt x="534224" y="319899"/>
                  <a:pt x="535655" y="320214"/>
                  <a:pt x="536534" y="320474"/>
                </a:cubicBezTo>
                <a:cubicBezTo>
                  <a:pt x="537992" y="320934"/>
                  <a:pt x="539487" y="321913"/>
                  <a:pt x="540968" y="323368"/>
                </a:cubicBezTo>
                <a:cubicBezTo>
                  <a:pt x="542453" y="324852"/>
                  <a:pt x="543830" y="326546"/>
                  <a:pt x="545078" y="328460"/>
                </a:cubicBezTo>
                <a:cubicBezTo>
                  <a:pt x="546336" y="330390"/>
                  <a:pt x="547347" y="332374"/>
                  <a:pt x="548108" y="334463"/>
                </a:cubicBezTo>
                <a:cubicBezTo>
                  <a:pt x="548892" y="336507"/>
                  <a:pt x="549275" y="338391"/>
                  <a:pt x="549275" y="340105"/>
                </a:cubicBezTo>
                <a:lnTo>
                  <a:pt x="549275" y="366753"/>
                </a:lnTo>
                <a:cubicBezTo>
                  <a:pt x="548856" y="366953"/>
                  <a:pt x="548395" y="367257"/>
                  <a:pt x="547871" y="367717"/>
                </a:cubicBezTo>
                <a:cubicBezTo>
                  <a:pt x="547347" y="368192"/>
                  <a:pt x="546782" y="368622"/>
                  <a:pt x="546176" y="369072"/>
                </a:cubicBezTo>
                <a:cubicBezTo>
                  <a:pt x="545561" y="369501"/>
                  <a:pt x="544982" y="369891"/>
                  <a:pt x="544445" y="370206"/>
                </a:cubicBezTo>
                <a:cubicBezTo>
                  <a:pt x="543893" y="370536"/>
                  <a:pt x="543438" y="370681"/>
                  <a:pt x="543069" y="370681"/>
                </a:cubicBezTo>
                <a:lnTo>
                  <a:pt x="457006" y="370681"/>
                </a:lnTo>
                <a:cubicBezTo>
                  <a:pt x="455534" y="370681"/>
                  <a:pt x="454431" y="370191"/>
                  <a:pt x="453670" y="369197"/>
                </a:cubicBezTo>
                <a:cubicBezTo>
                  <a:pt x="452910" y="368222"/>
                  <a:pt x="451980" y="367397"/>
                  <a:pt x="450850" y="366753"/>
                </a:cubicBezTo>
                <a:lnTo>
                  <a:pt x="450850" y="340105"/>
                </a:lnTo>
                <a:cubicBezTo>
                  <a:pt x="450850" y="338391"/>
                  <a:pt x="451233" y="336507"/>
                  <a:pt x="452003" y="334463"/>
                </a:cubicBezTo>
                <a:cubicBezTo>
                  <a:pt x="452791" y="332374"/>
                  <a:pt x="453789" y="330420"/>
                  <a:pt x="455024" y="328535"/>
                </a:cubicBezTo>
                <a:cubicBezTo>
                  <a:pt x="456254" y="326651"/>
                  <a:pt x="457621" y="324952"/>
                  <a:pt x="459129" y="323428"/>
                </a:cubicBezTo>
                <a:cubicBezTo>
                  <a:pt x="460624" y="321928"/>
                  <a:pt x="462123" y="320924"/>
                  <a:pt x="463590" y="320464"/>
                </a:cubicBezTo>
                <a:cubicBezTo>
                  <a:pt x="464338" y="320204"/>
                  <a:pt x="465718" y="319884"/>
                  <a:pt x="467723" y="319540"/>
                </a:cubicBezTo>
                <a:cubicBezTo>
                  <a:pt x="469733" y="319195"/>
                  <a:pt x="471884" y="318865"/>
                  <a:pt x="474167" y="318535"/>
                </a:cubicBezTo>
                <a:cubicBezTo>
                  <a:pt x="476449" y="318215"/>
                  <a:pt x="478628" y="317915"/>
                  <a:pt x="480728" y="317655"/>
                </a:cubicBezTo>
                <a:cubicBezTo>
                  <a:pt x="482815" y="317366"/>
                  <a:pt x="484428" y="317151"/>
                  <a:pt x="485558" y="316951"/>
                </a:cubicBezTo>
                <a:cubicBezTo>
                  <a:pt x="481712" y="314247"/>
                  <a:pt x="478705" y="310719"/>
                  <a:pt x="476490" y="306391"/>
                </a:cubicBezTo>
                <a:cubicBezTo>
                  <a:pt x="474285" y="302043"/>
                  <a:pt x="473196" y="297325"/>
                  <a:pt x="473196" y="292217"/>
                </a:cubicBezTo>
                <a:cubicBezTo>
                  <a:pt x="473196" y="288184"/>
                  <a:pt x="473902" y="284371"/>
                  <a:pt x="475319" y="280817"/>
                </a:cubicBezTo>
                <a:cubicBezTo>
                  <a:pt x="476737" y="277264"/>
                  <a:pt x="478669" y="274141"/>
                  <a:pt x="481070" y="271452"/>
                </a:cubicBezTo>
                <a:cubicBezTo>
                  <a:pt x="483485" y="268773"/>
                  <a:pt x="486292" y="266644"/>
                  <a:pt x="489545" y="265090"/>
                </a:cubicBezTo>
                <a:cubicBezTo>
                  <a:pt x="492785" y="263521"/>
                  <a:pt x="496248" y="262731"/>
                  <a:pt x="499939" y="262731"/>
                </a:cubicBezTo>
                <a:close/>
                <a:moveTo>
                  <a:pt x="49089" y="262731"/>
                </a:moveTo>
                <a:cubicBezTo>
                  <a:pt x="52776" y="262731"/>
                  <a:pt x="56266" y="263521"/>
                  <a:pt x="59520" y="265090"/>
                </a:cubicBezTo>
                <a:cubicBezTo>
                  <a:pt x="62787" y="266644"/>
                  <a:pt x="65648" y="268773"/>
                  <a:pt x="68086" y="271452"/>
                </a:cubicBezTo>
                <a:cubicBezTo>
                  <a:pt x="70542" y="274141"/>
                  <a:pt x="72456" y="277264"/>
                  <a:pt x="73860" y="280817"/>
                </a:cubicBezTo>
                <a:cubicBezTo>
                  <a:pt x="75254" y="284371"/>
                  <a:pt x="75960" y="288184"/>
                  <a:pt x="75960" y="292217"/>
                </a:cubicBezTo>
                <a:cubicBezTo>
                  <a:pt x="75960" y="297235"/>
                  <a:pt x="74871" y="301928"/>
                  <a:pt x="72693" y="306316"/>
                </a:cubicBezTo>
                <a:cubicBezTo>
                  <a:pt x="70579" y="310704"/>
                  <a:pt x="67562" y="314257"/>
                  <a:pt x="63707" y="316966"/>
                </a:cubicBezTo>
                <a:cubicBezTo>
                  <a:pt x="64846" y="317166"/>
                  <a:pt x="66446" y="317381"/>
                  <a:pt x="68547" y="317670"/>
                </a:cubicBezTo>
                <a:cubicBezTo>
                  <a:pt x="70633" y="317930"/>
                  <a:pt x="72812" y="318230"/>
                  <a:pt x="75081" y="318545"/>
                </a:cubicBezTo>
                <a:cubicBezTo>
                  <a:pt x="77336" y="318880"/>
                  <a:pt x="79451" y="319210"/>
                  <a:pt x="81419" y="319555"/>
                </a:cubicBezTo>
                <a:cubicBezTo>
                  <a:pt x="83374" y="319899"/>
                  <a:pt x="84805" y="320214"/>
                  <a:pt x="85684" y="320474"/>
                </a:cubicBezTo>
                <a:cubicBezTo>
                  <a:pt x="87142" y="320934"/>
                  <a:pt x="88637" y="321913"/>
                  <a:pt x="90118" y="323368"/>
                </a:cubicBezTo>
                <a:cubicBezTo>
                  <a:pt x="91603" y="324852"/>
                  <a:pt x="92980" y="326546"/>
                  <a:pt x="94228" y="328460"/>
                </a:cubicBezTo>
                <a:cubicBezTo>
                  <a:pt x="95486" y="330390"/>
                  <a:pt x="96497" y="332374"/>
                  <a:pt x="97258" y="334463"/>
                </a:cubicBezTo>
                <a:cubicBezTo>
                  <a:pt x="98042" y="336507"/>
                  <a:pt x="98425" y="338391"/>
                  <a:pt x="98425" y="340105"/>
                </a:cubicBezTo>
                <a:lnTo>
                  <a:pt x="98425" y="366753"/>
                </a:lnTo>
                <a:cubicBezTo>
                  <a:pt x="98006" y="366953"/>
                  <a:pt x="97545" y="367257"/>
                  <a:pt x="97021" y="367717"/>
                </a:cubicBezTo>
                <a:cubicBezTo>
                  <a:pt x="96497" y="368192"/>
                  <a:pt x="95932" y="368622"/>
                  <a:pt x="95326" y="369072"/>
                </a:cubicBezTo>
                <a:cubicBezTo>
                  <a:pt x="94711" y="369501"/>
                  <a:pt x="94132" y="369891"/>
                  <a:pt x="93595" y="370206"/>
                </a:cubicBezTo>
                <a:cubicBezTo>
                  <a:pt x="93043" y="370536"/>
                  <a:pt x="92588" y="370681"/>
                  <a:pt x="92219" y="370681"/>
                </a:cubicBezTo>
                <a:lnTo>
                  <a:pt x="6156" y="370681"/>
                </a:lnTo>
                <a:cubicBezTo>
                  <a:pt x="4684" y="370681"/>
                  <a:pt x="3581" y="370191"/>
                  <a:pt x="2820" y="369197"/>
                </a:cubicBezTo>
                <a:cubicBezTo>
                  <a:pt x="2060" y="368222"/>
                  <a:pt x="1130" y="367397"/>
                  <a:pt x="0" y="366753"/>
                </a:cubicBezTo>
                <a:lnTo>
                  <a:pt x="0" y="340105"/>
                </a:lnTo>
                <a:cubicBezTo>
                  <a:pt x="0" y="338391"/>
                  <a:pt x="383" y="336507"/>
                  <a:pt x="1153" y="334463"/>
                </a:cubicBezTo>
                <a:cubicBezTo>
                  <a:pt x="1941" y="332374"/>
                  <a:pt x="2939" y="330420"/>
                  <a:pt x="4174" y="328535"/>
                </a:cubicBezTo>
                <a:cubicBezTo>
                  <a:pt x="5404" y="326651"/>
                  <a:pt x="6771" y="324952"/>
                  <a:pt x="8279" y="323428"/>
                </a:cubicBezTo>
                <a:cubicBezTo>
                  <a:pt x="9774" y="321928"/>
                  <a:pt x="11273" y="320924"/>
                  <a:pt x="12740" y="320464"/>
                </a:cubicBezTo>
                <a:cubicBezTo>
                  <a:pt x="13488" y="320204"/>
                  <a:pt x="14868" y="319884"/>
                  <a:pt x="16873" y="319540"/>
                </a:cubicBezTo>
                <a:cubicBezTo>
                  <a:pt x="18883" y="319195"/>
                  <a:pt x="21034" y="318865"/>
                  <a:pt x="23317" y="318535"/>
                </a:cubicBezTo>
                <a:cubicBezTo>
                  <a:pt x="25599" y="318215"/>
                  <a:pt x="27778" y="317915"/>
                  <a:pt x="29878" y="317655"/>
                </a:cubicBezTo>
                <a:cubicBezTo>
                  <a:pt x="31965" y="317366"/>
                  <a:pt x="33578" y="317151"/>
                  <a:pt x="34708" y="316951"/>
                </a:cubicBezTo>
                <a:cubicBezTo>
                  <a:pt x="30862" y="314247"/>
                  <a:pt x="27855" y="310719"/>
                  <a:pt x="25640" y="306391"/>
                </a:cubicBezTo>
                <a:cubicBezTo>
                  <a:pt x="23435" y="302043"/>
                  <a:pt x="22346" y="297325"/>
                  <a:pt x="22346" y="292217"/>
                </a:cubicBezTo>
                <a:cubicBezTo>
                  <a:pt x="22346" y="288184"/>
                  <a:pt x="23052" y="284371"/>
                  <a:pt x="24469" y="280817"/>
                </a:cubicBezTo>
                <a:cubicBezTo>
                  <a:pt x="25887" y="277264"/>
                  <a:pt x="27819" y="274141"/>
                  <a:pt x="30220" y="271452"/>
                </a:cubicBezTo>
                <a:cubicBezTo>
                  <a:pt x="32635" y="268773"/>
                  <a:pt x="35442" y="266644"/>
                  <a:pt x="38695" y="265090"/>
                </a:cubicBezTo>
                <a:cubicBezTo>
                  <a:pt x="41935" y="263521"/>
                  <a:pt x="45398" y="262731"/>
                  <a:pt x="49089" y="262731"/>
                </a:cubicBezTo>
                <a:close/>
                <a:moveTo>
                  <a:pt x="815975" y="259556"/>
                </a:moveTo>
                <a:lnTo>
                  <a:pt x="860425" y="304006"/>
                </a:lnTo>
                <a:lnTo>
                  <a:pt x="815975" y="348456"/>
                </a:lnTo>
                <a:lnTo>
                  <a:pt x="771525" y="304006"/>
                </a:lnTo>
                <a:close/>
                <a:moveTo>
                  <a:pt x="215175" y="206375"/>
                </a:moveTo>
                <a:cubicBezTo>
                  <a:pt x="225015" y="206375"/>
                  <a:pt x="234332" y="208506"/>
                  <a:pt x="243017" y="212740"/>
                </a:cubicBezTo>
                <a:cubicBezTo>
                  <a:pt x="251738" y="216935"/>
                  <a:pt x="259377" y="222680"/>
                  <a:pt x="265884" y="229909"/>
                </a:cubicBezTo>
                <a:cubicBezTo>
                  <a:pt x="272441" y="237164"/>
                  <a:pt x="277549" y="245593"/>
                  <a:pt x="281296" y="255182"/>
                </a:cubicBezTo>
                <a:cubicBezTo>
                  <a:pt x="285018" y="264771"/>
                  <a:pt x="286903" y="275061"/>
                  <a:pt x="286903" y="285945"/>
                </a:cubicBezTo>
                <a:cubicBezTo>
                  <a:pt x="286903" y="299485"/>
                  <a:pt x="283996" y="312149"/>
                  <a:pt x="278182" y="323990"/>
                </a:cubicBezTo>
                <a:cubicBezTo>
                  <a:pt x="272538" y="335831"/>
                  <a:pt x="264486" y="345420"/>
                  <a:pt x="254195" y="352729"/>
                </a:cubicBezTo>
                <a:cubicBezTo>
                  <a:pt x="257236" y="353269"/>
                  <a:pt x="261506" y="353849"/>
                  <a:pt x="267113" y="354631"/>
                </a:cubicBezTo>
                <a:cubicBezTo>
                  <a:pt x="272684" y="355332"/>
                  <a:pt x="278498" y="356141"/>
                  <a:pt x="284555" y="356991"/>
                </a:cubicBezTo>
                <a:cubicBezTo>
                  <a:pt x="290576" y="357894"/>
                  <a:pt x="296220" y="358785"/>
                  <a:pt x="301475" y="359715"/>
                </a:cubicBezTo>
                <a:cubicBezTo>
                  <a:pt x="306693" y="360646"/>
                  <a:pt x="310512" y="361495"/>
                  <a:pt x="312860" y="362197"/>
                </a:cubicBezTo>
                <a:cubicBezTo>
                  <a:pt x="316752" y="363437"/>
                  <a:pt x="320742" y="366081"/>
                  <a:pt x="324695" y="370005"/>
                </a:cubicBezTo>
                <a:cubicBezTo>
                  <a:pt x="328660" y="374011"/>
                  <a:pt x="332334" y="378583"/>
                  <a:pt x="335666" y="383748"/>
                </a:cubicBezTo>
                <a:cubicBezTo>
                  <a:pt x="339023" y="388954"/>
                  <a:pt x="341724" y="394308"/>
                  <a:pt x="343755" y="399945"/>
                </a:cubicBezTo>
                <a:cubicBezTo>
                  <a:pt x="345847" y="405461"/>
                  <a:pt x="346869" y="410545"/>
                  <a:pt x="346869" y="415171"/>
                </a:cubicBezTo>
                <a:lnTo>
                  <a:pt x="346869" y="487081"/>
                </a:lnTo>
                <a:cubicBezTo>
                  <a:pt x="345750" y="487620"/>
                  <a:pt x="344521" y="488443"/>
                  <a:pt x="343123" y="489683"/>
                </a:cubicBezTo>
                <a:cubicBezTo>
                  <a:pt x="341724" y="490965"/>
                  <a:pt x="340215" y="492124"/>
                  <a:pt x="338598" y="493338"/>
                </a:cubicBezTo>
                <a:cubicBezTo>
                  <a:pt x="336956" y="494498"/>
                  <a:pt x="335411" y="495550"/>
                  <a:pt x="333976" y="496400"/>
                </a:cubicBezTo>
                <a:cubicBezTo>
                  <a:pt x="332504" y="497290"/>
                  <a:pt x="331287" y="497681"/>
                  <a:pt x="330302" y="497681"/>
                </a:cubicBezTo>
                <a:lnTo>
                  <a:pt x="100571" y="497681"/>
                </a:lnTo>
                <a:cubicBezTo>
                  <a:pt x="96642" y="497681"/>
                  <a:pt x="93698" y="496359"/>
                  <a:pt x="91667" y="493675"/>
                </a:cubicBezTo>
                <a:cubicBezTo>
                  <a:pt x="89636" y="491046"/>
                  <a:pt x="87154" y="488820"/>
                  <a:pt x="84138" y="487081"/>
                </a:cubicBezTo>
                <a:lnTo>
                  <a:pt x="84138" y="415171"/>
                </a:lnTo>
                <a:cubicBezTo>
                  <a:pt x="84138" y="410545"/>
                  <a:pt x="85160" y="405461"/>
                  <a:pt x="87215" y="399945"/>
                </a:cubicBezTo>
                <a:cubicBezTo>
                  <a:pt x="89320" y="394308"/>
                  <a:pt x="91983" y="389035"/>
                  <a:pt x="95280" y="383950"/>
                </a:cubicBezTo>
                <a:cubicBezTo>
                  <a:pt x="98564" y="378866"/>
                  <a:pt x="102213" y="374280"/>
                  <a:pt x="106239" y="370167"/>
                </a:cubicBezTo>
                <a:cubicBezTo>
                  <a:pt x="110229" y="366121"/>
                  <a:pt x="114230" y="363410"/>
                  <a:pt x="118147" y="362170"/>
                </a:cubicBezTo>
                <a:cubicBezTo>
                  <a:pt x="120142" y="361468"/>
                  <a:pt x="123827" y="360605"/>
                  <a:pt x="129179" y="359675"/>
                </a:cubicBezTo>
                <a:cubicBezTo>
                  <a:pt x="134543" y="358744"/>
                  <a:pt x="140284" y="357854"/>
                  <a:pt x="146378" y="356964"/>
                </a:cubicBezTo>
                <a:cubicBezTo>
                  <a:pt x="152472" y="356101"/>
                  <a:pt x="158286" y="355292"/>
                  <a:pt x="163894" y="354590"/>
                </a:cubicBezTo>
                <a:cubicBezTo>
                  <a:pt x="169465" y="353808"/>
                  <a:pt x="173770" y="353228"/>
                  <a:pt x="176787" y="352689"/>
                </a:cubicBezTo>
                <a:cubicBezTo>
                  <a:pt x="166521" y="345393"/>
                  <a:pt x="158493" y="335871"/>
                  <a:pt x="152582" y="324192"/>
                </a:cubicBezTo>
                <a:cubicBezTo>
                  <a:pt x="146695" y="312459"/>
                  <a:pt x="143788" y="299728"/>
                  <a:pt x="143788" y="285945"/>
                </a:cubicBezTo>
                <a:cubicBezTo>
                  <a:pt x="143788" y="275061"/>
                  <a:pt x="145673" y="264771"/>
                  <a:pt x="149456" y="255182"/>
                </a:cubicBezTo>
                <a:cubicBezTo>
                  <a:pt x="153239" y="245593"/>
                  <a:pt x="158396" y="237164"/>
                  <a:pt x="164806" y="229909"/>
                </a:cubicBezTo>
                <a:cubicBezTo>
                  <a:pt x="171253" y="222680"/>
                  <a:pt x="178745" y="216935"/>
                  <a:pt x="187430" y="212740"/>
                </a:cubicBezTo>
                <a:cubicBezTo>
                  <a:pt x="196078" y="208506"/>
                  <a:pt x="205323" y="206375"/>
                  <a:pt x="215175" y="206375"/>
                </a:cubicBezTo>
                <a:close/>
                <a:moveTo>
                  <a:pt x="1166690" y="201613"/>
                </a:moveTo>
                <a:cubicBezTo>
                  <a:pt x="1170376" y="201613"/>
                  <a:pt x="1173867" y="202403"/>
                  <a:pt x="1177120" y="203972"/>
                </a:cubicBezTo>
                <a:cubicBezTo>
                  <a:pt x="1180387" y="205526"/>
                  <a:pt x="1183249" y="207655"/>
                  <a:pt x="1185687" y="210334"/>
                </a:cubicBezTo>
                <a:cubicBezTo>
                  <a:pt x="1188143" y="213023"/>
                  <a:pt x="1190057" y="216146"/>
                  <a:pt x="1191460" y="219699"/>
                </a:cubicBezTo>
                <a:cubicBezTo>
                  <a:pt x="1192854" y="223253"/>
                  <a:pt x="1193561" y="227066"/>
                  <a:pt x="1193561" y="231099"/>
                </a:cubicBezTo>
                <a:cubicBezTo>
                  <a:pt x="1193561" y="236117"/>
                  <a:pt x="1192472" y="240810"/>
                  <a:pt x="1190293" y="245198"/>
                </a:cubicBezTo>
                <a:cubicBezTo>
                  <a:pt x="1188179" y="249586"/>
                  <a:pt x="1185163" y="253139"/>
                  <a:pt x="1181308" y="255848"/>
                </a:cubicBezTo>
                <a:cubicBezTo>
                  <a:pt x="1182447" y="256048"/>
                  <a:pt x="1184046" y="256263"/>
                  <a:pt x="1186147" y="256552"/>
                </a:cubicBezTo>
                <a:cubicBezTo>
                  <a:pt x="1188234" y="256812"/>
                  <a:pt x="1190412" y="257112"/>
                  <a:pt x="1192681" y="257427"/>
                </a:cubicBezTo>
                <a:cubicBezTo>
                  <a:pt x="1194937" y="257762"/>
                  <a:pt x="1197051" y="258092"/>
                  <a:pt x="1199020" y="258437"/>
                </a:cubicBezTo>
                <a:cubicBezTo>
                  <a:pt x="1200974" y="258781"/>
                  <a:pt x="1202405" y="259096"/>
                  <a:pt x="1203285" y="259356"/>
                </a:cubicBezTo>
                <a:cubicBezTo>
                  <a:pt x="1204743" y="259816"/>
                  <a:pt x="1206237" y="260795"/>
                  <a:pt x="1207718" y="262250"/>
                </a:cubicBezTo>
                <a:cubicBezTo>
                  <a:pt x="1209204" y="263734"/>
                  <a:pt x="1210580" y="265428"/>
                  <a:pt x="1211829" y="267342"/>
                </a:cubicBezTo>
                <a:cubicBezTo>
                  <a:pt x="1213086" y="269272"/>
                  <a:pt x="1214098" y="271256"/>
                  <a:pt x="1214859" y="273345"/>
                </a:cubicBezTo>
                <a:cubicBezTo>
                  <a:pt x="1215642" y="275389"/>
                  <a:pt x="1216025" y="277273"/>
                  <a:pt x="1216025" y="278987"/>
                </a:cubicBezTo>
                <a:lnTo>
                  <a:pt x="1216025" y="305635"/>
                </a:lnTo>
                <a:cubicBezTo>
                  <a:pt x="1215606" y="305835"/>
                  <a:pt x="1215146" y="306139"/>
                  <a:pt x="1214622" y="306599"/>
                </a:cubicBezTo>
                <a:cubicBezTo>
                  <a:pt x="1214098" y="307074"/>
                  <a:pt x="1213533" y="307504"/>
                  <a:pt x="1212927" y="307954"/>
                </a:cubicBezTo>
                <a:cubicBezTo>
                  <a:pt x="1212312" y="308383"/>
                  <a:pt x="1211733" y="308773"/>
                  <a:pt x="1211195" y="309088"/>
                </a:cubicBezTo>
                <a:cubicBezTo>
                  <a:pt x="1210644" y="309418"/>
                  <a:pt x="1210188" y="309563"/>
                  <a:pt x="1209819" y="309563"/>
                </a:cubicBezTo>
                <a:lnTo>
                  <a:pt x="1123756" y="309563"/>
                </a:lnTo>
                <a:cubicBezTo>
                  <a:pt x="1122284" y="309563"/>
                  <a:pt x="1121182" y="309073"/>
                  <a:pt x="1120421" y="308079"/>
                </a:cubicBezTo>
                <a:cubicBezTo>
                  <a:pt x="1119660" y="307104"/>
                  <a:pt x="1118730" y="306279"/>
                  <a:pt x="1117600" y="305635"/>
                </a:cubicBezTo>
                <a:lnTo>
                  <a:pt x="1117600" y="278987"/>
                </a:lnTo>
                <a:cubicBezTo>
                  <a:pt x="1117600" y="277273"/>
                  <a:pt x="1117983" y="275389"/>
                  <a:pt x="1118753" y="273345"/>
                </a:cubicBezTo>
                <a:cubicBezTo>
                  <a:pt x="1119541" y="271256"/>
                  <a:pt x="1120539" y="269302"/>
                  <a:pt x="1121774" y="267417"/>
                </a:cubicBezTo>
                <a:cubicBezTo>
                  <a:pt x="1123004" y="265533"/>
                  <a:pt x="1124371" y="263834"/>
                  <a:pt x="1125880" y="262310"/>
                </a:cubicBezTo>
                <a:cubicBezTo>
                  <a:pt x="1127374" y="260810"/>
                  <a:pt x="1128873" y="259806"/>
                  <a:pt x="1130341" y="259346"/>
                </a:cubicBezTo>
                <a:cubicBezTo>
                  <a:pt x="1131088" y="259086"/>
                  <a:pt x="1132469" y="258766"/>
                  <a:pt x="1134474" y="258422"/>
                </a:cubicBezTo>
                <a:cubicBezTo>
                  <a:pt x="1136483" y="258077"/>
                  <a:pt x="1138634" y="257747"/>
                  <a:pt x="1140917" y="257417"/>
                </a:cubicBezTo>
                <a:cubicBezTo>
                  <a:pt x="1143200" y="257097"/>
                  <a:pt x="1145378" y="256797"/>
                  <a:pt x="1147478" y="256537"/>
                </a:cubicBezTo>
                <a:cubicBezTo>
                  <a:pt x="1149565" y="256248"/>
                  <a:pt x="1151179" y="256033"/>
                  <a:pt x="1152309" y="255833"/>
                </a:cubicBezTo>
                <a:cubicBezTo>
                  <a:pt x="1148463" y="253129"/>
                  <a:pt x="1145455" y="249601"/>
                  <a:pt x="1143241" y="245273"/>
                </a:cubicBezTo>
                <a:cubicBezTo>
                  <a:pt x="1141035" y="240925"/>
                  <a:pt x="1139946" y="236207"/>
                  <a:pt x="1139946" y="231099"/>
                </a:cubicBezTo>
                <a:cubicBezTo>
                  <a:pt x="1139946" y="227066"/>
                  <a:pt x="1140653" y="223253"/>
                  <a:pt x="1142070" y="219699"/>
                </a:cubicBezTo>
                <a:cubicBezTo>
                  <a:pt x="1143487" y="216146"/>
                  <a:pt x="1145419" y="213023"/>
                  <a:pt x="1147820" y="210334"/>
                </a:cubicBezTo>
                <a:cubicBezTo>
                  <a:pt x="1150235" y="207655"/>
                  <a:pt x="1153042" y="205526"/>
                  <a:pt x="1156296" y="203972"/>
                </a:cubicBezTo>
                <a:cubicBezTo>
                  <a:pt x="1159536" y="202403"/>
                  <a:pt x="1162999" y="201613"/>
                  <a:pt x="1166690" y="201613"/>
                </a:cubicBezTo>
                <a:close/>
                <a:moveTo>
                  <a:pt x="599678" y="193675"/>
                </a:moveTo>
                <a:lnTo>
                  <a:pt x="644525" y="238125"/>
                </a:lnTo>
                <a:lnTo>
                  <a:pt x="599678" y="282575"/>
                </a:lnTo>
                <a:lnTo>
                  <a:pt x="554831" y="238125"/>
                </a:lnTo>
                <a:close/>
                <a:moveTo>
                  <a:pt x="1344828" y="150019"/>
                </a:moveTo>
                <a:cubicBezTo>
                  <a:pt x="1350268" y="150019"/>
                  <a:pt x="1355419" y="151186"/>
                  <a:pt x="1360221" y="153505"/>
                </a:cubicBezTo>
                <a:cubicBezTo>
                  <a:pt x="1365042" y="155802"/>
                  <a:pt x="1369266" y="158949"/>
                  <a:pt x="1372863" y="162908"/>
                </a:cubicBezTo>
                <a:cubicBezTo>
                  <a:pt x="1376488" y="166882"/>
                  <a:pt x="1379313" y="171498"/>
                  <a:pt x="1381384" y="176750"/>
                </a:cubicBezTo>
                <a:cubicBezTo>
                  <a:pt x="1383442" y="182002"/>
                  <a:pt x="1384484" y="187637"/>
                  <a:pt x="1384484" y="193598"/>
                </a:cubicBezTo>
                <a:cubicBezTo>
                  <a:pt x="1384484" y="201014"/>
                  <a:pt x="1382877" y="207950"/>
                  <a:pt x="1379662" y="214435"/>
                </a:cubicBezTo>
                <a:cubicBezTo>
                  <a:pt x="1376542" y="220920"/>
                  <a:pt x="1372090" y="226172"/>
                  <a:pt x="1366401" y="230175"/>
                </a:cubicBezTo>
                <a:cubicBezTo>
                  <a:pt x="1368082" y="230470"/>
                  <a:pt x="1370442" y="230788"/>
                  <a:pt x="1373543" y="231216"/>
                </a:cubicBezTo>
                <a:cubicBezTo>
                  <a:pt x="1376623" y="231601"/>
                  <a:pt x="1379837" y="232044"/>
                  <a:pt x="1383186" y="232509"/>
                </a:cubicBezTo>
                <a:cubicBezTo>
                  <a:pt x="1386515" y="233004"/>
                  <a:pt x="1389635" y="233491"/>
                  <a:pt x="1392540" y="234001"/>
                </a:cubicBezTo>
                <a:cubicBezTo>
                  <a:pt x="1395425" y="234511"/>
                  <a:pt x="1397537" y="234976"/>
                  <a:pt x="1398835" y="235360"/>
                </a:cubicBezTo>
                <a:cubicBezTo>
                  <a:pt x="1400987" y="236040"/>
                  <a:pt x="1403192" y="237487"/>
                  <a:pt x="1405378" y="239637"/>
                </a:cubicBezTo>
                <a:cubicBezTo>
                  <a:pt x="1407570" y="241831"/>
                  <a:pt x="1409601" y="244334"/>
                  <a:pt x="1411444" y="247163"/>
                </a:cubicBezTo>
                <a:cubicBezTo>
                  <a:pt x="1413300" y="250015"/>
                  <a:pt x="1414793" y="252947"/>
                  <a:pt x="1415916" y="256034"/>
                </a:cubicBezTo>
                <a:cubicBezTo>
                  <a:pt x="1417072" y="259055"/>
                  <a:pt x="1417637" y="261840"/>
                  <a:pt x="1417637" y="264374"/>
                </a:cubicBezTo>
                <a:lnTo>
                  <a:pt x="1417637" y="303757"/>
                </a:lnTo>
                <a:cubicBezTo>
                  <a:pt x="1417019" y="304053"/>
                  <a:pt x="1416339" y="304503"/>
                  <a:pt x="1415566" y="305183"/>
                </a:cubicBezTo>
                <a:cubicBezTo>
                  <a:pt x="1414793" y="305884"/>
                  <a:pt x="1413959" y="306520"/>
                  <a:pt x="1413064" y="307184"/>
                </a:cubicBezTo>
                <a:cubicBezTo>
                  <a:pt x="1412157" y="307820"/>
                  <a:pt x="1411302" y="308396"/>
                  <a:pt x="1410509" y="308861"/>
                </a:cubicBezTo>
                <a:cubicBezTo>
                  <a:pt x="1409695" y="309349"/>
                  <a:pt x="1409023" y="309563"/>
                  <a:pt x="1408478" y="309563"/>
                </a:cubicBezTo>
                <a:lnTo>
                  <a:pt x="1281466" y="309563"/>
                </a:lnTo>
                <a:cubicBezTo>
                  <a:pt x="1279294" y="309563"/>
                  <a:pt x="1277667" y="308839"/>
                  <a:pt x="1276544" y="307369"/>
                </a:cubicBezTo>
                <a:cubicBezTo>
                  <a:pt x="1275421" y="305929"/>
                  <a:pt x="1274049" y="304710"/>
                  <a:pt x="1272381" y="303757"/>
                </a:cubicBezTo>
                <a:lnTo>
                  <a:pt x="1272381" y="264374"/>
                </a:lnTo>
                <a:cubicBezTo>
                  <a:pt x="1272381" y="261840"/>
                  <a:pt x="1272946" y="259055"/>
                  <a:pt x="1274083" y="256034"/>
                </a:cubicBezTo>
                <a:cubicBezTo>
                  <a:pt x="1275246" y="252947"/>
                  <a:pt x="1276719" y="250059"/>
                  <a:pt x="1278541" y="247274"/>
                </a:cubicBezTo>
                <a:cubicBezTo>
                  <a:pt x="1280357" y="244490"/>
                  <a:pt x="1282374" y="241978"/>
                  <a:pt x="1284600" y="239725"/>
                </a:cubicBezTo>
                <a:cubicBezTo>
                  <a:pt x="1286806" y="237510"/>
                  <a:pt x="1289018" y="236025"/>
                  <a:pt x="1291184" y="235345"/>
                </a:cubicBezTo>
                <a:cubicBezTo>
                  <a:pt x="1292287" y="234961"/>
                  <a:pt x="1294324" y="234489"/>
                  <a:pt x="1297283" y="233979"/>
                </a:cubicBezTo>
                <a:cubicBezTo>
                  <a:pt x="1300249" y="233469"/>
                  <a:pt x="1303423" y="232982"/>
                  <a:pt x="1306792" y="232494"/>
                </a:cubicBezTo>
                <a:cubicBezTo>
                  <a:pt x="1310161" y="232022"/>
                  <a:pt x="1313376" y="231578"/>
                  <a:pt x="1316476" y="231194"/>
                </a:cubicBezTo>
                <a:cubicBezTo>
                  <a:pt x="1319556" y="230766"/>
                  <a:pt x="1321936" y="230448"/>
                  <a:pt x="1323604" y="230153"/>
                </a:cubicBezTo>
                <a:cubicBezTo>
                  <a:pt x="1317928" y="226157"/>
                  <a:pt x="1313490" y="220942"/>
                  <a:pt x="1310222" y="214546"/>
                </a:cubicBezTo>
                <a:cubicBezTo>
                  <a:pt x="1306967" y="208119"/>
                  <a:pt x="1305360" y="201147"/>
                  <a:pt x="1305360" y="193598"/>
                </a:cubicBezTo>
                <a:cubicBezTo>
                  <a:pt x="1305360" y="187637"/>
                  <a:pt x="1306402" y="182002"/>
                  <a:pt x="1308494" y="176750"/>
                </a:cubicBezTo>
                <a:cubicBezTo>
                  <a:pt x="1310585" y="171498"/>
                  <a:pt x="1313436" y="166882"/>
                  <a:pt x="1316980" y="162908"/>
                </a:cubicBezTo>
                <a:cubicBezTo>
                  <a:pt x="1320544" y="158949"/>
                  <a:pt x="1324687" y="155802"/>
                  <a:pt x="1329488" y="153505"/>
                </a:cubicBezTo>
                <a:cubicBezTo>
                  <a:pt x="1334270" y="151186"/>
                  <a:pt x="1339381" y="150019"/>
                  <a:pt x="1344828" y="150019"/>
                </a:cubicBezTo>
                <a:close/>
                <a:moveTo>
                  <a:pt x="942578" y="137319"/>
                </a:moveTo>
                <a:lnTo>
                  <a:pt x="987425" y="181769"/>
                </a:lnTo>
                <a:lnTo>
                  <a:pt x="942578" y="226219"/>
                </a:lnTo>
                <a:lnTo>
                  <a:pt x="897731" y="181769"/>
                </a:lnTo>
                <a:close/>
                <a:moveTo>
                  <a:pt x="388541" y="123031"/>
                </a:moveTo>
                <a:lnTo>
                  <a:pt x="461169" y="196056"/>
                </a:lnTo>
                <a:lnTo>
                  <a:pt x="388541" y="269081"/>
                </a:lnTo>
                <a:lnTo>
                  <a:pt x="315913" y="196056"/>
                </a:lnTo>
                <a:close/>
                <a:moveTo>
                  <a:pt x="753087" y="65088"/>
                </a:moveTo>
                <a:cubicBezTo>
                  <a:pt x="758557" y="65088"/>
                  <a:pt x="763736" y="66261"/>
                  <a:pt x="768564" y="68592"/>
                </a:cubicBezTo>
                <a:cubicBezTo>
                  <a:pt x="773412" y="70900"/>
                  <a:pt x="777658" y="74062"/>
                  <a:pt x="781276" y="78041"/>
                </a:cubicBezTo>
                <a:cubicBezTo>
                  <a:pt x="784920" y="82035"/>
                  <a:pt x="787760" y="86674"/>
                  <a:pt x="789842" y="91952"/>
                </a:cubicBezTo>
                <a:cubicBezTo>
                  <a:pt x="791912" y="97230"/>
                  <a:pt x="792960" y="102893"/>
                  <a:pt x="792960" y="108884"/>
                </a:cubicBezTo>
                <a:cubicBezTo>
                  <a:pt x="792960" y="116337"/>
                  <a:pt x="791344" y="123307"/>
                  <a:pt x="788112" y="129824"/>
                </a:cubicBezTo>
                <a:cubicBezTo>
                  <a:pt x="784974" y="136342"/>
                  <a:pt x="780498" y="141620"/>
                  <a:pt x="774778" y="145643"/>
                </a:cubicBezTo>
                <a:cubicBezTo>
                  <a:pt x="776468" y="145940"/>
                  <a:pt x="778841" y="146259"/>
                  <a:pt x="781958" y="146690"/>
                </a:cubicBezTo>
                <a:cubicBezTo>
                  <a:pt x="785055" y="147076"/>
                  <a:pt x="788287" y="147521"/>
                  <a:pt x="791655" y="147989"/>
                </a:cubicBezTo>
                <a:cubicBezTo>
                  <a:pt x="795002" y="148486"/>
                  <a:pt x="798139" y="148976"/>
                  <a:pt x="801060" y="149488"/>
                </a:cubicBezTo>
                <a:cubicBezTo>
                  <a:pt x="803961" y="150000"/>
                  <a:pt x="806084" y="150468"/>
                  <a:pt x="807389" y="150854"/>
                </a:cubicBezTo>
                <a:cubicBezTo>
                  <a:pt x="809552" y="151537"/>
                  <a:pt x="811770" y="152992"/>
                  <a:pt x="813968" y="155152"/>
                </a:cubicBezTo>
                <a:cubicBezTo>
                  <a:pt x="816172" y="157356"/>
                  <a:pt x="818214" y="159873"/>
                  <a:pt x="820067" y="162716"/>
                </a:cubicBezTo>
                <a:cubicBezTo>
                  <a:pt x="821933" y="165581"/>
                  <a:pt x="823434" y="168528"/>
                  <a:pt x="824563" y="171631"/>
                </a:cubicBezTo>
                <a:cubicBezTo>
                  <a:pt x="825726" y="174667"/>
                  <a:pt x="826294" y="177466"/>
                  <a:pt x="826294" y="180012"/>
                </a:cubicBezTo>
                <a:lnTo>
                  <a:pt x="826294" y="219591"/>
                </a:lnTo>
                <a:cubicBezTo>
                  <a:pt x="825672" y="219888"/>
                  <a:pt x="824989" y="220341"/>
                  <a:pt x="824212" y="221024"/>
                </a:cubicBezTo>
                <a:cubicBezTo>
                  <a:pt x="823434" y="221729"/>
                  <a:pt x="822596" y="222368"/>
                  <a:pt x="821696" y="223036"/>
                </a:cubicBezTo>
                <a:cubicBezTo>
                  <a:pt x="820783" y="223674"/>
                  <a:pt x="819925" y="224253"/>
                  <a:pt x="819127" y="224721"/>
                </a:cubicBezTo>
                <a:cubicBezTo>
                  <a:pt x="818309" y="225211"/>
                  <a:pt x="817633" y="225426"/>
                  <a:pt x="817085" y="225426"/>
                </a:cubicBezTo>
                <a:lnTo>
                  <a:pt x="689379" y="225426"/>
                </a:lnTo>
                <a:cubicBezTo>
                  <a:pt x="687195" y="225426"/>
                  <a:pt x="685558" y="224698"/>
                  <a:pt x="684429" y="223221"/>
                </a:cubicBezTo>
                <a:cubicBezTo>
                  <a:pt x="683300" y="221774"/>
                  <a:pt x="681921" y="220549"/>
                  <a:pt x="680244" y="219591"/>
                </a:cubicBezTo>
                <a:lnTo>
                  <a:pt x="680244" y="180012"/>
                </a:lnTo>
                <a:cubicBezTo>
                  <a:pt x="680244" y="177466"/>
                  <a:pt x="680812" y="174667"/>
                  <a:pt x="681955" y="171631"/>
                </a:cubicBezTo>
                <a:cubicBezTo>
                  <a:pt x="683124" y="168528"/>
                  <a:pt x="684605" y="165626"/>
                  <a:pt x="686437" y="162827"/>
                </a:cubicBezTo>
                <a:cubicBezTo>
                  <a:pt x="688263" y="160029"/>
                  <a:pt x="690292" y="157505"/>
                  <a:pt x="692530" y="155241"/>
                </a:cubicBezTo>
                <a:cubicBezTo>
                  <a:pt x="694747" y="153014"/>
                  <a:pt x="696972" y="151522"/>
                  <a:pt x="699149" y="150839"/>
                </a:cubicBezTo>
                <a:cubicBezTo>
                  <a:pt x="700258" y="150453"/>
                  <a:pt x="702307" y="149978"/>
                  <a:pt x="705282" y="149466"/>
                </a:cubicBezTo>
                <a:cubicBezTo>
                  <a:pt x="708264" y="148954"/>
                  <a:pt x="711455" y="148464"/>
                  <a:pt x="714843" y="147974"/>
                </a:cubicBezTo>
                <a:cubicBezTo>
                  <a:pt x="718230" y="147499"/>
                  <a:pt x="721462" y="147053"/>
                  <a:pt x="724580" y="146667"/>
                </a:cubicBezTo>
                <a:cubicBezTo>
                  <a:pt x="727676" y="146237"/>
                  <a:pt x="730070" y="145918"/>
                  <a:pt x="731747" y="145621"/>
                </a:cubicBezTo>
                <a:cubicBezTo>
                  <a:pt x="726040" y="141605"/>
                  <a:pt x="721577" y="136364"/>
                  <a:pt x="718291" y="129936"/>
                </a:cubicBezTo>
                <a:cubicBezTo>
                  <a:pt x="715019" y="123478"/>
                  <a:pt x="713403" y="116470"/>
                  <a:pt x="713403" y="108884"/>
                </a:cubicBezTo>
                <a:cubicBezTo>
                  <a:pt x="713403" y="102893"/>
                  <a:pt x="714451" y="97230"/>
                  <a:pt x="716554" y="91952"/>
                </a:cubicBezTo>
                <a:cubicBezTo>
                  <a:pt x="718656" y="86674"/>
                  <a:pt x="721523" y="82035"/>
                  <a:pt x="725087" y="78041"/>
                </a:cubicBezTo>
                <a:cubicBezTo>
                  <a:pt x="728671" y="74062"/>
                  <a:pt x="732836" y="70900"/>
                  <a:pt x="737663" y="68592"/>
                </a:cubicBezTo>
                <a:cubicBezTo>
                  <a:pt x="742471" y="66261"/>
                  <a:pt x="747610" y="65088"/>
                  <a:pt x="753087" y="65088"/>
                </a:cubicBezTo>
                <a:close/>
                <a:moveTo>
                  <a:pt x="542008" y="46831"/>
                </a:moveTo>
                <a:cubicBezTo>
                  <a:pt x="545695" y="46831"/>
                  <a:pt x="549185" y="47621"/>
                  <a:pt x="552439" y="49190"/>
                </a:cubicBezTo>
                <a:cubicBezTo>
                  <a:pt x="555706" y="50744"/>
                  <a:pt x="558567" y="52873"/>
                  <a:pt x="561005" y="55552"/>
                </a:cubicBezTo>
                <a:cubicBezTo>
                  <a:pt x="563461" y="58241"/>
                  <a:pt x="565375" y="61364"/>
                  <a:pt x="566779" y="64917"/>
                </a:cubicBezTo>
                <a:cubicBezTo>
                  <a:pt x="568173" y="68471"/>
                  <a:pt x="568879" y="72284"/>
                  <a:pt x="568879" y="76317"/>
                </a:cubicBezTo>
                <a:cubicBezTo>
                  <a:pt x="568879" y="81335"/>
                  <a:pt x="567790" y="86028"/>
                  <a:pt x="565612" y="90416"/>
                </a:cubicBezTo>
                <a:cubicBezTo>
                  <a:pt x="563498" y="94804"/>
                  <a:pt x="560481" y="98357"/>
                  <a:pt x="556626" y="101066"/>
                </a:cubicBezTo>
                <a:cubicBezTo>
                  <a:pt x="557765" y="101266"/>
                  <a:pt x="559365" y="101481"/>
                  <a:pt x="561466" y="101770"/>
                </a:cubicBezTo>
                <a:cubicBezTo>
                  <a:pt x="563552" y="102030"/>
                  <a:pt x="565731" y="102330"/>
                  <a:pt x="568000" y="102645"/>
                </a:cubicBezTo>
                <a:cubicBezTo>
                  <a:pt x="570255" y="102980"/>
                  <a:pt x="572370" y="103310"/>
                  <a:pt x="574338" y="103655"/>
                </a:cubicBezTo>
                <a:cubicBezTo>
                  <a:pt x="576293" y="103999"/>
                  <a:pt x="577724" y="104314"/>
                  <a:pt x="578603" y="104574"/>
                </a:cubicBezTo>
                <a:cubicBezTo>
                  <a:pt x="580061" y="105034"/>
                  <a:pt x="581556" y="106013"/>
                  <a:pt x="583037" y="107468"/>
                </a:cubicBezTo>
                <a:cubicBezTo>
                  <a:pt x="584522" y="108952"/>
                  <a:pt x="585899" y="110646"/>
                  <a:pt x="587147" y="112560"/>
                </a:cubicBezTo>
                <a:cubicBezTo>
                  <a:pt x="588405" y="114490"/>
                  <a:pt x="589416" y="116474"/>
                  <a:pt x="590177" y="118563"/>
                </a:cubicBezTo>
                <a:cubicBezTo>
                  <a:pt x="590961" y="120607"/>
                  <a:pt x="591344" y="122491"/>
                  <a:pt x="591344" y="124205"/>
                </a:cubicBezTo>
                <a:lnTo>
                  <a:pt x="591344" y="150853"/>
                </a:lnTo>
                <a:cubicBezTo>
                  <a:pt x="590925" y="151053"/>
                  <a:pt x="590464" y="151357"/>
                  <a:pt x="589940" y="151817"/>
                </a:cubicBezTo>
                <a:cubicBezTo>
                  <a:pt x="589416" y="152292"/>
                  <a:pt x="588851" y="152722"/>
                  <a:pt x="588245" y="153172"/>
                </a:cubicBezTo>
                <a:cubicBezTo>
                  <a:pt x="587630" y="153601"/>
                  <a:pt x="587051" y="153991"/>
                  <a:pt x="586514" y="154306"/>
                </a:cubicBezTo>
                <a:cubicBezTo>
                  <a:pt x="585962" y="154636"/>
                  <a:pt x="585507" y="154781"/>
                  <a:pt x="585138" y="154781"/>
                </a:cubicBezTo>
                <a:lnTo>
                  <a:pt x="499075" y="154781"/>
                </a:lnTo>
                <a:cubicBezTo>
                  <a:pt x="497603" y="154781"/>
                  <a:pt x="496500" y="154291"/>
                  <a:pt x="495739" y="153297"/>
                </a:cubicBezTo>
                <a:cubicBezTo>
                  <a:pt x="494979" y="152322"/>
                  <a:pt x="494049" y="151497"/>
                  <a:pt x="492919" y="150853"/>
                </a:cubicBezTo>
                <a:lnTo>
                  <a:pt x="492919" y="124205"/>
                </a:lnTo>
                <a:cubicBezTo>
                  <a:pt x="492919" y="122491"/>
                  <a:pt x="493302" y="120607"/>
                  <a:pt x="494072" y="118563"/>
                </a:cubicBezTo>
                <a:cubicBezTo>
                  <a:pt x="494860" y="116474"/>
                  <a:pt x="495858" y="114520"/>
                  <a:pt x="497093" y="112635"/>
                </a:cubicBezTo>
                <a:cubicBezTo>
                  <a:pt x="498323" y="110751"/>
                  <a:pt x="499690" y="109052"/>
                  <a:pt x="501198" y="107528"/>
                </a:cubicBezTo>
                <a:cubicBezTo>
                  <a:pt x="502693" y="106028"/>
                  <a:pt x="504192" y="105024"/>
                  <a:pt x="505659" y="104564"/>
                </a:cubicBezTo>
                <a:cubicBezTo>
                  <a:pt x="506407" y="104304"/>
                  <a:pt x="507787" y="103984"/>
                  <a:pt x="509792" y="103640"/>
                </a:cubicBezTo>
                <a:cubicBezTo>
                  <a:pt x="511802" y="103295"/>
                  <a:pt x="513953" y="102965"/>
                  <a:pt x="516236" y="102635"/>
                </a:cubicBezTo>
                <a:cubicBezTo>
                  <a:pt x="518518" y="102315"/>
                  <a:pt x="520697" y="102015"/>
                  <a:pt x="522797" y="101755"/>
                </a:cubicBezTo>
                <a:cubicBezTo>
                  <a:pt x="524884" y="101466"/>
                  <a:pt x="526497" y="101251"/>
                  <a:pt x="527627" y="101051"/>
                </a:cubicBezTo>
                <a:cubicBezTo>
                  <a:pt x="523781" y="98347"/>
                  <a:pt x="520774" y="94819"/>
                  <a:pt x="518559" y="90491"/>
                </a:cubicBezTo>
                <a:cubicBezTo>
                  <a:pt x="516354" y="86143"/>
                  <a:pt x="515265" y="81425"/>
                  <a:pt x="515265" y="76317"/>
                </a:cubicBezTo>
                <a:cubicBezTo>
                  <a:pt x="515265" y="72284"/>
                  <a:pt x="515971" y="68471"/>
                  <a:pt x="517388" y="64917"/>
                </a:cubicBezTo>
                <a:cubicBezTo>
                  <a:pt x="518806" y="61364"/>
                  <a:pt x="520738" y="58241"/>
                  <a:pt x="523139" y="55552"/>
                </a:cubicBezTo>
                <a:cubicBezTo>
                  <a:pt x="525554" y="52873"/>
                  <a:pt x="528361" y="50744"/>
                  <a:pt x="531614" y="49190"/>
                </a:cubicBezTo>
                <a:cubicBezTo>
                  <a:pt x="534854" y="47621"/>
                  <a:pt x="538317" y="46831"/>
                  <a:pt x="542008" y="46831"/>
                </a:cubicBezTo>
                <a:close/>
                <a:moveTo>
                  <a:pt x="1086521" y="42069"/>
                </a:moveTo>
                <a:cubicBezTo>
                  <a:pt x="1090207" y="42069"/>
                  <a:pt x="1093697" y="42859"/>
                  <a:pt x="1096951" y="44428"/>
                </a:cubicBezTo>
                <a:cubicBezTo>
                  <a:pt x="1100218" y="45982"/>
                  <a:pt x="1103080" y="48111"/>
                  <a:pt x="1105518" y="50790"/>
                </a:cubicBezTo>
                <a:cubicBezTo>
                  <a:pt x="1107974" y="53479"/>
                  <a:pt x="1109887" y="56602"/>
                  <a:pt x="1111291" y="60155"/>
                </a:cubicBezTo>
                <a:cubicBezTo>
                  <a:pt x="1112685" y="63709"/>
                  <a:pt x="1113392" y="67522"/>
                  <a:pt x="1113392" y="71555"/>
                </a:cubicBezTo>
                <a:cubicBezTo>
                  <a:pt x="1113392" y="76573"/>
                  <a:pt x="1112302" y="81266"/>
                  <a:pt x="1110124" y="85654"/>
                </a:cubicBezTo>
                <a:cubicBezTo>
                  <a:pt x="1108010" y="90042"/>
                  <a:pt x="1104994" y="93595"/>
                  <a:pt x="1101139" y="96304"/>
                </a:cubicBezTo>
                <a:cubicBezTo>
                  <a:pt x="1102278" y="96504"/>
                  <a:pt x="1103877" y="96719"/>
                  <a:pt x="1105978" y="97008"/>
                </a:cubicBezTo>
                <a:cubicBezTo>
                  <a:pt x="1108065" y="97268"/>
                  <a:pt x="1110243" y="97568"/>
                  <a:pt x="1112512" y="97883"/>
                </a:cubicBezTo>
                <a:cubicBezTo>
                  <a:pt x="1114768" y="98218"/>
                  <a:pt x="1116882" y="98548"/>
                  <a:pt x="1118850" y="98893"/>
                </a:cubicBezTo>
                <a:cubicBezTo>
                  <a:pt x="1120805" y="99237"/>
                  <a:pt x="1122236" y="99552"/>
                  <a:pt x="1123116" y="99812"/>
                </a:cubicBezTo>
                <a:cubicBezTo>
                  <a:pt x="1124574" y="100272"/>
                  <a:pt x="1126068" y="101251"/>
                  <a:pt x="1127549" y="102706"/>
                </a:cubicBezTo>
                <a:cubicBezTo>
                  <a:pt x="1129035" y="104190"/>
                  <a:pt x="1130411" y="105884"/>
                  <a:pt x="1131659" y="107798"/>
                </a:cubicBezTo>
                <a:cubicBezTo>
                  <a:pt x="1132917" y="109728"/>
                  <a:pt x="1133929" y="111712"/>
                  <a:pt x="1134690" y="113801"/>
                </a:cubicBezTo>
                <a:cubicBezTo>
                  <a:pt x="1135473" y="115845"/>
                  <a:pt x="1135856" y="117729"/>
                  <a:pt x="1135856" y="119443"/>
                </a:cubicBezTo>
                <a:lnTo>
                  <a:pt x="1135856" y="146091"/>
                </a:lnTo>
                <a:cubicBezTo>
                  <a:pt x="1135437" y="146291"/>
                  <a:pt x="1134977" y="146595"/>
                  <a:pt x="1134453" y="147055"/>
                </a:cubicBezTo>
                <a:cubicBezTo>
                  <a:pt x="1133929" y="147530"/>
                  <a:pt x="1133364" y="147960"/>
                  <a:pt x="1132758" y="148410"/>
                </a:cubicBezTo>
                <a:cubicBezTo>
                  <a:pt x="1132142" y="148839"/>
                  <a:pt x="1131564" y="149229"/>
                  <a:pt x="1131026" y="149544"/>
                </a:cubicBezTo>
                <a:cubicBezTo>
                  <a:pt x="1130475" y="149874"/>
                  <a:pt x="1130019" y="150019"/>
                  <a:pt x="1129650" y="150019"/>
                </a:cubicBezTo>
                <a:lnTo>
                  <a:pt x="1043587" y="150019"/>
                </a:lnTo>
                <a:cubicBezTo>
                  <a:pt x="1042115" y="150019"/>
                  <a:pt x="1041013" y="149529"/>
                  <a:pt x="1040252" y="148535"/>
                </a:cubicBezTo>
                <a:cubicBezTo>
                  <a:pt x="1039491" y="147560"/>
                  <a:pt x="1038561" y="146735"/>
                  <a:pt x="1037431" y="146091"/>
                </a:cubicBezTo>
                <a:lnTo>
                  <a:pt x="1037431" y="119443"/>
                </a:lnTo>
                <a:cubicBezTo>
                  <a:pt x="1037431" y="117729"/>
                  <a:pt x="1037814" y="115845"/>
                  <a:pt x="1038584" y="113801"/>
                </a:cubicBezTo>
                <a:cubicBezTo>
                  <a:pt x="1039372" y="111712"/>
                  <a:pt x="1040370" y="109758"/>
                  <a:pt x="1041605" y="107873"/>
                </a:cubicBezTo>
                <a:cubicBezTo>
                  <a:pt x="1042835" y="105989"/>
                  <a:pt x="1044202" y="104290"/>
                  <a:pt x="1045711" y="102766"/>
                </a:cubicBezTo>
                <a:cubicBezTo>
                  <a:pt x="1047205" y="101266"/>
                  <a:pt x="1048704" y="100262"/>
                  <a:pt x="1050172" y="99802"/>
                </a:cubicBezTo>
                <a:cubicBezTo>
                  <a:pt x="1050919" y="99542"/>
                  <a:pt x="1052300" y="99222"/>
                  <a:pt x="1054305" y="98878"/>
                </a:cubicBezTo>
                <a:cubicBezTo>
                  <a:pt x="1056314" y="98533"/>
                  <a:pt x="1058465" y="98203"/>
                  <a:pt x="1060748" y="97873"/>
                </a:cubicBezTo>
                <a:cubicBezTo>
                  <a:pt x="1063031" y="97553"/>
                  <a:pt x="1065209" y="97253"/>
                  <a:pt x="1067309" y="96993"/>
                </a:cubicBezTo>
                <a:cubicBezTo>
                  <a:pt x="1069396" y="96704"/>
                  <a:pt x="1071010" y="96489"/>
                  <a:pt x="1072140" y="96289"/>
                </a:cubicBezTo>
                <a:cubicBezTo>
                  <a:pt x="1068294" y="93585"/>
                  <a:pt x="1065286" y="90057"/>
                  <a:pt x="1063072" y="85729"/>
                </a:cubicBezTo>
                <a:cubicBezTo>
                  <a:pt x="1060866" y="81381"/>
                  <a:pt x="1059777" y="76663"/>
                  <a:pt x="1059777" y="71555"/>
                </a:cubicBezTo>
                <a:cubicBezTo>
                  <a:pt x="1059777" y="67522"/>
                  <a:pt x="1060484" y="63709"/>
                  <a:pt x="1061901" y="60155"/>
                </a:cubicBezTo>
                <a:cubicBezTo>
                  <a:pt x="1063318" y="56602"/>
                  <a:pt x="1065250" y="53479"/>
                  <a:pt x="1067651" y="50790"/>
                </a:cubicBezTo>
                <a:cubicBezTo>
                  <a:pt x="1070066" y="48111"/>
                  <a:pt x="1072873" y="45982"/>
                  <a:pt x="1076127" y="44428"/>
                </a:cubicBezTo>
                <a:cubicBezTo>
                  <a:pt x="1079367" y="42859"/>
                  <a:pt x="1082830" y="42069"/>
                  <a:pt x="1086521" y="42069"/>
                </a:cubicBezTo>
                <a:close/>
                <a:moveTo>
                  <a:pt x="671033" y="18256"/>
                </a:moveTo>
                <a:cubicBezTo>
                  <a:pt x="673501" y="18256"/>
                  <a:pt x="675837" y="18807"/>
                  <a:pt x="678015" y="19904"/>
                </a:cubicBezTo>
                <a:cubicBezTo>
                  <a:pt x="680201" y="20989"/>
                  <a:pt x="682117" y="22477"/>
                  <a:pt x="683749" y="24348"/>
                </a:cubicBezTo>
                <a:cubicBezTo>
                  <a:pt x="685393" y="26226"/>
                  <a:pt x="686674" y="28408"/>
                  <a:pt x="687613" y="30890"/>
                </a:cubicBezTo>
                <a:cubicBezTo>
                  <a:pt x="688546" y="33372"/>
                  <a:pt x="689019" y="36036"/>
                  <a:pt x="689019" y="38853"/>
                </a:cubicBezTo>
                <a:cubicBezTo>
                  <a:pt x="689019" y="42358"/>
                  <a:pt x="688290" y="45636"/>
                  <a:pt x="686832" y="48701"/>
                </a:cubicBezTo>
                <a:cubicBezTo>
                  <a:pt x="685417" y="51766"/>
                  <a:pt x="683398" y="54248"/>
                  <a:pt x="680818" y="56140"/>
                </a:cubicBezTo>
                <a:cubicBezTo>
                  <a:pt x="681580" y="56280"/>
                  <a:pt x="682651" y="56430"/>
                  <a:pt x="684057" y="56633"/>
                </a:cubicBezTo>
                <a:cubicBezTo>
                  <a:pt x="685454" y="56814"/>
                  <a:pt x="686912" y="57024"/>
                  <a:pt x="688430" y="57244"/>
                </a:cubicBezTo>
                <a:cubicBezTo>
                  <a:pt x="689940" y="57477"/>
                  <a:pt x="691355" y="57708"/>
                  <a:pt x="692673" y="57949"/>
                </a:cubicBezTo>
                <a:cubicBezTo>
                  <a:pt x="693982" y="58190"/>
                  <a:pt x="694939" y="58413"/>
                  <a:pt x="695528" y="58591"/>
                </a:cubicBezTo>
                <a:cubicBezTo>
                  <a:pt x="696504" y="58912"/>
                  <a:pt x="697504" y="59597"/>
                  <a:pt x="698496" y="60612"/>
                </a:cubicBezTo>
                <a:cubicBezTo>
                  <a:pt x="699490" y="61649"/>
                  <a:pt x="700411" y="62833"/>
                  <a:pt x="701247" y="64170"/>
                </a:cubicBezTo>
                <a:cubicBezTo>
                  <a:pt x="702089" y="65517"/>
                  <a:pt x="702766" y="66903"/>
                  <a:pt x="703275" y="68362"/>
                </a:cubicBezTo>
                <a:cubicBezTo>
                  <a:pt x="703800" y="69790"/>
                  <a:pt x="704056" y="71106"/>
                  <a:pt x="704056" y="72304"/>
                </a:cubicBezTo>
                <a:lnTo>
                  <a:pt x="704056" y="90918"/>
                </a:lnTo>
                <a:cubicBezTo>
                  <a:pt x="703775" y="91058"/>
                  <a:pt x="703467" y="91271"/>
                  <a:pt x="703116" y="91592"/>
                </a:cubicBezTo>
                <a:cubicBezTo>
                  <a:pt x="702766" y="91923"/>
                  <a:pt x="702387" y="92224"/>
                  <a:pt x="701982" y="92538"/>
                </a:cubicBezTo>
                <a:cubicBezTo>
                  <a:pt x="701570" y="92838"/>
                  <a:pt x="701183" y="93110"/>
                  <a:pt x="700823" y="93330"/>
                </a:cubicBezTo>
                <a:cubicBezTo>
                  <a:pt x="700454" y="93561"/>
                  <a:pt x="700149" y="93662"/>
                  <a:pt x="699902" y="93662"/>
                </a:cubicBezTo>
                <a:lnTo>
                  <a:pt x="642295" y="93662"/>
                </a:lnTo>
                <a:cubicBezTo>
                  <a:pt x="641310" y="93662"/>
                  <a:pt x="640572" y="93320"/>
                  <a:pt x="640063" y="92625"/>
                </a:cubicBezTo>
                <a:cubicBezTo>
                  <a:pt x="639553" y="91944"/>
                  <a:pt x="638931" y="91368"/>
                  <a:pt x="638175" y="90918"/>
                </a:cubicBezTo>
                <a:lnTo>
                  <a:pt x="638175" y="72304"/>
                </a:lnTo>
                <a:cubicBezTo>
                  <a:pt x="638175" y="71106"/>
                  <a:pt x="638431" y="69790"/>
                  <a:pt x="638947" y="68362"/>
                </a:cubicBezTo>
                <a:cubicBezTo>
                  <a:pt x="639474" y="66903"/>
                  <a:pt x="640142" y="65538"/>
                  <a:pt x="640969" y="64222"/>
                </a:cubicBezTo>
                <a:cubicBezTo>
                  <a:pt x="641792" y="62906"/>
                  <a:pt x="642707" y="61719"/>
                  <a:pt x="643717" y="60654"/>
                </a:cubicBezTo>
                <a:cubicBezTo>
                  <a:pt x="644717" y="59607"/>
                  <a:pt x="645721" y="58905"/>
                  <a:pt x="646703" y="58584"/>
                </a:cubicBezTo>
                <a:cubicBezTo>
                  <a:pt x="647203" y="58403"/>
                  <a:pt x="648127" y="58179"/>
                  <a:pt x="649469" y="57938"/>
                </a:cubicBezTo>
                <a:cubicBezTo>
                  <a:pt x="650814" y="57697"/>
                  <a:pt x="652254" y="57467"/>
                  <a:pt x="653782" y="57237"/>
                </a:cubicBezTo>
                <a:cubicBezTo>
                  <a:pt x="655310" y="57013"/>
                  <a:pt x="656768" y="56804"/>
                  <a:pt x="658174" y="56622"/>
                </a:cubicBezTo>
                <a:cubicBezTo>
                  <a:pt x="659571" y="56420"/>
                  <a:pt x="660651" y="56270"/>
                  <a:pt x="661407" y="56130"/>
                </a:cubicBezTo>
                <a:cubicBezTo>
                  <a:pt x="658833" y="54241"/>
                  <a:pt x="656820" y="51777"/>
                  <a:pt x="655337" y="48753"/>
                </a:cubicBezTo>
                <a:cubicBezTo>
                  <a:pt x="653861" y="45716"/>
                  <a:pt x="653132" y="42421"/>
                  <a:pt x="653132" y="38853"/>
                </a:cubicBezTo>
                <a:cubicBezTo>
                  <a:pt x="653132" y="36036"/>
                  <a:pt x="653605" y="33372"/>
                  <a:pt x="654554" y="30890"/>
                </a:cubicBezTo>
                <a:cubicBezTo>
                  <a:pt x="655502" y="28408"/>
                  <a:pt x="656795" y="26226"/>
                  <a:pt x="658403" y="24348"/>
                </a:cubicBezTo>
                <a:cubicBezTo>
                  <a:pt x="660019" y="22477"/>
                  <a:pt x="661898" y="20989"/>
                  <a:pt x="664076" y="19904"/>
                </a:cubicBezTo>
                <a:cubicBezTo>
                  <a:pt x="666244" y="18807"/>
                  <a:pt x="668562" y="18256"/>
                  <a:pt x="671033" y="18256"/>
                </a:cubicBezTo>
                <a:close/>
                <a:moveTo>
                  <a:pt x="898799" y="0"/>
                </a:moveTo>
                <a:cubicBezTo>
                  <a:pt x="902515" y="0"/>
                  <a:pt x="906033" y="790"/>
                  <a:pt x="909313" y="2359"/>
                </a:cubicBezTo>
                <a:cubicBezTo>
                  <a:pt x="912607" y="3913"/>
                  <a:pt x="915491" y="6042"/>
                  <a:pt x="917949" y="8721"/>
                </a:cubicBezTo>
                <a:cubicBezTo>
                  <a:pt x="920425" y="11410"/>
                  <a:pt x="922354" y="14533"/>
                  <a:pt x="923769" y="18086"/>
                </a:cubicBezTo>
                <a:cubicBezTo>
                  <a:pt x="925174" y="21640"/>
                  <a:pt x="925886" y="25453"/>
                  <a:pt x="925886" y="29486"/>
                </a:cubicBezTo>
                <a:cubicBezTo>
                  <a:pt x="925886" y="34504"/>
                  <a:pt x="924788" y="39197"/>
                  <a:pt x="922593" y="43585"/>
                </a:cubicBezTo>
                <a:cubicBezTo>
                  <a:pt x="920461" y="47973"/>
                  <a:pt x="917421" y="51526"/>
                  <a:pt x="913534" y="54235"/>
                </a:cubicBezTo>
                <a:cubicBezTo>
                  <a:pt x="914683" y="54435"/>
                  <a:pt x="916295" y="54650"/>
                  <a:pt x="918413" y="54939"/>
                </a:cubicBezTo>
                <a:cubicBezTo>
                  <a:pt x="920517" y="55199"/>
                  <a:pt x="922712" y="55499"/>
                  <a:pt x="925000" y="55814"/>
                </a:cubicBezTo>
                <a:cubicBezTo>
                  <a:pt x="927274" y="56149"/>
                  <a:pt x="929405" y="56479"/>
                  <a:pt x="931389" y="56824"/>
                </a:cubicBezTo>
                <a:cubicBezTo>
                  <a:pt x="933360" y="57168"/>
                  <a:pt x="934802" y="57483"/>
                  <a:pt x="935689" y="57743"/>
                </a:cubicBezTo>
                <a:cubicBezTo>
                  <a:pt x="937159" y="58203"/>
                  <a:pt x="938665" y="59182"/>
                  <a:pt x="940158" y="60637"/>
                </a:cubicBezTo>
                <a:cubicBezTo>
                  <a:pt x="941656" y="62121"/>
                  <a:pt x="943043" y="63815"/>
                  <a:pt x="944302" y="65729"/>
                </a:cubicBezTo>
                <a:cubicBezTo>
                  <a:pt x="945569" y="67659"/>
                  <a:pt x="946589" y="69643"/>
                  <a:pt x="947356" y="71732"/>
                </a:cubicBezTo>
                <a:cubicBezTo>
                  <a:pt x="948146" y="73776"/>
                  <a:pt x="948532" y="75660"/>
                  <a:pt x="948532" y="77374"/>
                </a:cubicBezTo>
                <a:lnTo>
                  <a:pt x="948532" y="104022"/>
                </a:lnTo>
                <a:cubicBezTo>
                  <a:pt x="948110" y="104222"/>
                  <a:pt x="947646" y="104526"/>
                  <a:pt x="947117" y="104986"/>
                </a:cubicBezTo>
                <a:cubicBezTo>
                  <a:pt x="946589" y="105461"/>
                  <a:pt x="946019" y="105891"/>
                  <a:pt x="945409" y="106341"/>
                </a:cubicBezTo>
                <a:cubicBezTo>
                  <a:pt x="944788" y="106770"/>
                  <a:pt x="944205" y="107160"/>
                  <a:pt x="943663" y="107475"/>
                </a:cubicBezTo>
                <a:cubicBezTo>
                  <a:pt x="943107" y="107805"/>
                  <a:pt x="942648" y="107950"/>
                  <a:pt x="942276" y="107950"/>
                </a:cubicBezTo>
                <a:lnTo>
                  <a:pt x="855519" y="107950"/>
                </a:lnTo>
                <a:cubicBezTo>
                  <a:pt x="854035" y="107950"/>
                  <a:pt x="852924" y="107460"/>
                  <a:pt x="852156" y="106466"/>
                </a:cubicBezTo>
                <a:cubicBezTo>
                  <a:pt x="851389" y="105491"/>
                  <a:pt x="850452" y="104666"/>
                  <a:pt x="849313" y="104022"/>
                </a:cubicBezTo>
                <a:lnTo>
                  <a:pt x="849313" y="77374"/>
                </a:lnTo>
                <a:cubicBezTo>
                  <a:pt x="849313" y="75660"/>
                  <a:pt x="849699" y="73776"/>
                  <a:pt x="850475" y="71732"/>
                </a:cubicBezTo>
                <a:cubicBezTo>
                  <a:pt x="851270" y="69643"/>
                  <a:pt x="852276" y="67689"/>
                  <a:pt x="853521" y="65804"/>
                </a:cubicBezTo>
                <a:cubicBezTo>
                  <a:pt x="854761" y="63920"/>
                  <a:pt x="856139" y="62221"/>
                  <a:pt x="857659" y="60697"/>
                </a:cubicBezTo>
                <a:cubicBezTo>
                  <a:pt x="859166" y="59197"/>
                  <a:pt x="860677" y="58193"/>
                  <a:pt x="862156" y="57733"/>
                </a:cubicBezTo>
                <a:cubicBezTo>
                  <a:pt x="862910" y="57473"/>
                  <a:pt x="864302" y="57153"/>
                  <a:pt x="866323" y="56809"/>
                </a:cubicBezTo>
                <a:cubicBezTo>
                  <a:pt x="868348" y="56464"/>
                  <a:pt x="870517" y="56134"/>
                  <a:pt x="872818" y="55804"/>
                </a:cubicBezTo>
                <a:cubicBezTo>
                  <a:pt x="875119" y="55484"/>
                  <a:pt x="877315" y="55184"/>
                  <a:pt x="879433" y="54924"/>
                </a:cubicBezTo>
                <a:cubicBezTo>
                  <a:pt x="881536" y="54635"/>
                  <a:pt x="883162" y="54420"/>
                  <a:pt x="884302" y="54220"/>
                </a:cubicBezTo>
                <a:cubicBezTo>
                  <a:pt x="880425" y="51516"/>
                  <a:pt x="877393" y="47988"/>
                  <a:pt x="875161" y="43660"/>
                </a:cubicBezTo>
                <a:cubicBezTo>
                  <a:pt x="872937" y="39312"/>
                  <a:pt x="871840" y="34594"/>
                  <a:pt x="871840" y="29486"/>
                </a:cubicBezTo>
                <a:cubicBezTo>
                  <a:pt x="871840" y="25453"/>
                  <a:pt x="872552" y="21640"/>
                  <a:pt x="873980" y="18086"/>
                </a:cubicBezTo>
                <a:cubicBezTo>
                  <a:pt x="875409" y="14533"/>
                  <a:pt x="877356" y="11410"/>
                  <a:pt x="879777" y="8721"/>
                </a:cubicBezTo>
                <a:cubicBezTo>
                  <a:pt x="882212" y="6042"/>
                  <a:pt x="885041" y="3913"/>
                  <a:pt x="888321" y="2359"/>
                </a:cubicBezTo>
                <a:cubicBezTo>
                  <a:pt x="891587" y="790"/>
                  <a:pt x="895078" y="0"/>
                  <a:pt x="898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任意多边形 289"/>
          <p:cNvSpPr/>
          <p:nvPr/>
        </p:nvSpPr>
        <p:spPr bwMode="auto">
          <a:xfrm>
            <a:off x="7525544" y="2312194"/>
            <a:ext cx="1695450" cy="2997201"/>
          </a:xfrm>
          <a:custGeom>
            <a:avLst/>
            <a:gdLst>
              <a:gd name="connsiteX0" fmla="*/ 636009 w 1695450"/>
              <a:gd name="connsiteY0" fmla="*/ 2836863 h 2997201"/>
              <a:gd name="connsiteX1" fmla="*/ 651402 w 1695450"/>
              <a:gd name="connsiteY1" fmla="*/ 2840367 h 2997201"/>
              <a:gd name="connsiteX2" fmla="*/ 664045 w 1695450"/>
              <a:gd name="connsiteY2" fmla="*/ 2849816 h 2997201"/>
              <a:gd name="connsiteX3" fmla="*/ 672565 w 1695450"/>
              <a:gd name="connsiteY3" fmla="*/ 2863727 h 2997201"/>
              <a:gd name="connsiteX4" fmla="*/ 675665 w 1695450"/>
              <a:gd name="connsiteY4" fmla="*/ 2880659 h 2997201"/>
              <a:gd name="connsiteX5" fmla="*/ 670844 w 1695450"/>
              <a:gd name="connsiteY5" fmla="*/ 2901600 h 2997201"/>
              <a:gd name="connsiteX6" fmla="*/ 657582 w 1695450"/>
              <a:gd name="connsiteY6" fmla="*/ 2917418 h 2997201"/>
              <a:gd name="connsiteX7" fmla="*/ 664724 w 1695450"/>
              <a:gd name="connsiteY7" fmla="*/ 2918465 h 2997201"/>
              <a:gd name="connsiteX8" fmla="*/ 674368 w 1695450"/>
              <a:gd name="connsiteY8" fmla="*/ 2919764 h 2997201"/>
              <a:gd name="connsiteX9" fmla="*/ 683722 w 1695450"/>
              <a:gd name="connsiteY9" fmla="*/ 2921263 h 2997201"/>
              <a:gd name="connsiteX10" fmla="*/ 690016 w 1695450"/>
              <a:gd name="connsiteY10" fmla="*/ 2922629 h 2997201"/>
              <a:gd name="connsiteX11" fmla="*/ 696559 w 1695450"/>
              <a:gd name="connsiteY11" fmla="*/ 2926927 h 2997201"/>
              <a:gd name="connsiteX12" fmla="*/ 702625 w 1695450"/>
              <a:gd name="connsiteY12" fmla="*/ 2934491 h 2997201"/>
              <a:gd name="connsiteX13" fmla="*/ 707097 w 1695450"/>
              <a:gd name="connsiteY13" fmla="*/ 2943406 h 2997201"/>
              <a:gd name="connsiteX14" fmla="*/ 708819 w 1695450"/>
              <a:gd name="connsiteY14" fmla="*/ 2951787 h 2997201"/>
              <a:gd name="connsiteX15" fmla="*/ 708819 w 1695450"/>
              <a:gd name="connsiteY15" fmla="*/ 2991367 h 2997201"/>
              <a:gd name="connsiteX16" fmla="*/ 706748 w 1695450"/>
              <a:gd name="connsiteY16" fmla="*/ 2992799 h 2997201"/>
              <a:gd name="connsiteX17" fmla="*/ 704246 w 1695450"/>
              <a:gd name="connsiteY17" fmla="*/ 2994811 h 2997201"/>
              <a:gd name="connsiteX18" fmla="*/ 701690 w 1695450"/>
              <a:gd name="connsiteY18" fmla="*/ 2996496 h 2997201"/>
              <a:gd name="connsiteX19" fmla="*/ 699660 w 1695450"/>
              <a:gd name="connsiteY19" fmla="*/ 2997201 h 2997201"/>
              <a:gd name="connsiteX20" fmla="*/ 572648 w 1695450"/>
              <a:gd name="connsiteY20" fmla="*/ 2997201 h 2997201"/>
              <a:gd name="connsiteX21" fmla="*/ 567725 w 1695450"/>
              <a:gd name="connsiteY21" fmla="*/ 2994997 h 2997201"/>
              <a:gd name="connsiteX22" fmla="*/ 563563 w 1695450"/>
              <a:gd name="connsiteY22" fmla="*/ 2991367 h 2997201"/>
              <a:gd name="connsiteX23" fmla="*/ 563563 w 1695450"/>
              <a:gd name="connsiteY23" fmla="*/ 2951787 h 2997201"/>
              <a:gd name="connsiteX24" fmla="*/ 565264 w 1695450"/>
              <a:gd name="connsiteY24" fmla="*/ 2943406 h 2997201"/>
              <a:gd name="connsiteX25" fmla="*/ 569723 w 1695450"/>
              <a:gd name="connsiteY25" fmla="*/ 2934603 h 2997201"/>
              <a:gd name="connsiteX26" fmla="*/ 575782 w 1695450"/>
              <a:gd name="connsiteY26" fmla="*/ 2927016 h 2997201"/>
              <a:gd name="connsiteX27" fmla="*/ 582365 w 1695450"/>
              <a:gd name="connsiteY27" fmla="*/ 2922614 h 2997201"/>
              <a:gd name="connsiteX28" fmla="*/ 588465 w 1695450"/>
              <a:gd name="connsiteY28" fmla="*/ 2921241 h 2997201"/>
              <a:gd name="connsiteX29" fmla="*/ 597974 w 1695450"/>
              <a:gd name="connsiteY29" fmla="*/ 2919749 h 2997201"/>
              <a:gd name="connsiteX30" fmla="*/ 607657 w 1695450"/>
              <a:gd name="connsiteY30" fmla="*/ 2918443 h 2997201"/>
              <a:gd name="connsiteX31" fmla="*/ 614786 w 1695450"/>
              <a:gd name="connsiteY31" fmla="*/ 2917396 h 2997201"/>
              <a:gd name="connsiteX32" fmla="*/ 601403 w 1695450"/>
              <a:gd name="connsiteY32" fmla="*/ 2901711 h 2997201"/>
              <a:gd name="connsiteX33" fmla="*/ 596541 w 1695450"/>
              <a:gd name="connsiteY33" fmla="*/ 2880659 h 2997201"/>
              <a:gd name="connsiteX34" fmla="*/ 599675 w 1695450"/>
              <a:gd name="connsiteY34" fmla="*/ 2863727 h 2997201"/>
              <a:gd name="connsiteX35" fmla="*/ 608162 w 1695450"/>
              <a:gd name="connsiteY35" fmla="*/ 2849816 h 2997201"/>
              <a:gd name="connsiteX36" fmla="*/ 620670 w 1695450"/>
              <a:gd name="connsiteY36" fmla="*/ 2840367 h 2997201"/>
              <a:gd name="connsiteX37" fmla="*/ 636009 w 1695450"/>
              <a:gd name="connsiteY37" fmla="*/ 2836863 h 2997201"/>
              <a:gd name="connsiteX38" fmla="*/ 745331 w 1695450"/>
              <a:gd name="connsiteY38" fmla="*/ 2833688 h 2997201"/>
              <a:gd name="connsiteX39" fmla="*/ 789781 w 1695450"/>
              <a:gd name="connsiteY39" fmla="*/ 2878535 h 2997201"/>
              <a:gd name="connsiteX40" fmla="*/ 745331 w 1695450"/>
              <a:gd name="connsiteY40" fmla="*/ 2923382 h 2997201"/>
              <a:gd name="connsiteX41" fmla="*/ 700881 w 1695450"/>
              <a:gd name="connsiteY41" fmla="*/ 2878535 h 2997201"/>
              <a:gd name="connsiteX42" fmla="*/ 544033 w 1695450"/>
              <a:gd name="connsiteY42" fmla="*/ 2832100 h 2997201"/>
              <a:gd name="connsiteX43" fmla="*/ 551014 w 1695450"/>
              <a:gd name="connsiteY43" fmla="*/ 2833748 h 2997201"/>
              <a:gd name="connsiteX44" fmla="*/ 556749 w 1695450"/>
              <a:gd name="connsiteY44" fmla="*/ 2838192 h 2997201"/>
              <a:gd name="connsiteX45" fmla="*/ 560613 w 1695450"/>
              <a:gd name="connsiteY45" fmla="*/ 2844734 h 2997201"/>
              <a:gd name="connsiteX46" fmla="*/ 562019 w 1695450"/>
              <a:gd name="connsiteY46" fmla="*/ 2852697 h 2997201"/>
              <a:gd name="connsiteX47" fmla="*/ 559832 w 1695450"/>
              <a:gd name="connsiteY47" fmla="*/ 2862545 h 2997201"/>
              <a:gd name="connsiteX48" fmla="*/ 553817 w 1695450"/>
              <a:gd name="connsiteY48" fmla="*/ 2869985 h 2997201"/>
              <a:gd name="connsiteX49" fmla="*/ 557057 w 1695450"/>
              <a:gd name="connsiteY49" fmla="*/ 2870477 h 2997201"/>
              <a:gd name="connsiteX50" fmla="*/ 561430 w 1695450"/>
              <a:gd name="connsiteY50" fmla="*/ 2871088 h 2997201"/>
              <a:gd name="connsiteX51" fmla="*/ 565673 w 1695450"/>
              <a:gd name="connsiteY51" fmla="*/ 2871793 h 2997201"/>
              <a:gd name="connsiteX52" fmla="*/ 568528 w 1695450"/>
              <a:gd name="connsiteY52" fmla="*/ 2872435 h 2997201"/>
              <a:gd name="connsiteX53" fmla="*/ 571496 w 1695450"/>
              <a:gd name="connsiteY53" fmla="*/ 2874457 h 2997201"/>
              <a:gd name="connsiteX54" fmla="*/ 574247 w 1695450"/>
              <a:gd name="connsiteY54" fmla="*/ 2878014 h 2997201"/>
              <a:gd name="connsiteX55" fmla="*/ 576275 w 1695450"/>
              <a:gd name="connsiteY55" fmla="*/ 2882207 h 2997201"/>
              <a:gd name="connsiteX56" fmla="*/ 577056 w 1695450"/>
              <a:gd name="connsiteY56" fmla="*/ 2886148 h 2997201"/>
              <a:gd name="connsiteX57" fmla="*/ 577056 w 1695450"/>
              <a:gd name="connsiteY57" fmla="*/ 2904762 h 2997201"/>
              <a:gd name="connsiteX58" fmla="*/ 576116 w 1695450"/>
              <a:gd name="connsiteY58" fmla="*/ 2905436 h 2997201"/>
              <a:gd name="connsiteX59" fmla="*/ 574982 w 1695450"/>
              <a:gd name="connsiteY59" fmla="*/ 2906382 h 2997201"/>
              <a:gd name="connsiteX60" fmla="*/ 573823 w 1695450"/>
              <a:gd name="connsiteY60" fmla="*/ 2907175 h 2997201"/>
              <a:gd name="connsiteX61" fmla="*/ 572902 w 1695450"/>
              <a:gd name="connsiteY61" fmla="*/ 2907506 h 2997201"/>
              <a:gd name="connsiteX62" fmla="*/ 515295 w 1695450"/>
              <a:gd name="connsiteY62" fmla="*/ 2907506 h 2997201"/>
              <a:gd name="connsiteX63" fmla="*/ 513063 w 1695450"/>
              <a:gd name="connsiteY63" fmla="*/ 2906469 h 2997201"/>
              <a:gd name="connsiteX64" fmla="*/ 511175 w 1695450"/>
              <a:gd name="connsiteY64" fmla="*/ 2904762 h 2997201"/>
              <a:gd name="connsiteX65" fmla="*/ 511175 w 1695450"/>
              <a:gd name="connsiteY65" fmla="*/ 2886148 h 2997201"/>
              <a:gd name="connsiteX66" fmla="*/ 511946 w 1695450"/>
              <a:gd name="connsiteY66" fmla="*/ 2882207 h 2997201"/>
              <a:gd name="connsiteX67" fmla="*/ 513969 w 1695450"/>
              <a:gd name="connsiteY67" fmla="*/ 2878066 h 2997201"/>
              <a:gd name="connsiteX68" fmla="*/ 516717 w 1695450"/>
              <a:gd name="connsiteY68" fmla="*/ 2874499 h 2997201"/>
              <a:gd name="connsiteX69" fmla="*/ 519703 w 1695450"/>
              <a:gd name="connsiteY69" fmla="*/ 2872428 h 2997201"/>
              <a:gd name="connsiteX70" fmla="*/ 522469 w 1695450"/>
              <a:gd name="connsiteY70" fmla="*/ 2871783 h 2997201"/>
              <a:gd name="connsiteX71" fmla="*/ 526782 w 1695450"/>
              <a:gd name="connsiteY71" fmla="*/ 2871081 h 2997201"/>
              <a:gd name="connsiteX72" fmla="*/ 531174 w 1695450"/>
              <a:gd name="connsiteY72" fmla="*/ 2870467 h 2997201"/>
              <a:gd name="connsiteX73" fmla="*/ 534407 w 1695450"/>
              <a:gd name="connsiteY73" fmla="*/ 2869974 h 2997201"/>
              <a:gd name="connsiteX74" fmla="*/ 528337 w 1695450"/>
              <a:gd name="connsiteY74" fmla="*/ 2862598 h 2997201"/>
              <a:gd name="connsiteX75" fmla="*/ 526132 w 1695450"/>
              <a:gd name="connsiteY75" fmla="*/ 2852697 h 2997201"/>
              <a:gd name="connsiteX76" fmla="*/ 527553 w 1695450"/>
              <a:gd name="connsiteY76" fmla="*/ 2844734 h 2997201"/>
              <a:gd name="connsiteX77" fmla="*/ 531403 w 1695450"/>
              <a:gd name="connsiteY77" fmla="*/ 2838192 h 2997201"/>
              <a:gd name="connsiteX78" fmla="*/ 537076 w 1695450"/>
              <a:gd name="connsiteY78" fmla="*/ 2833748 h 2997201"/>
              <a:gd name="connsiteX79" fmla="*/ 544033 w 1695450"/>
              <a:gd name="connsiteY79" fmla="*/ 2832100 h 2997201"/>
              <a:gd name="connsiteX80" fmla="*/ 905272 w 1695450"/>
              <a:gd name="connsiteY80" fmla="*/ 2824163 h 2997201"/>
              <a:gd name="connsiteX81" fmla="*/ 977900 w 1695450"/>
              <a:gd name="connsiteY81" fmla="*/ 2897188 h 2997201"/>
              <a:gd name="connsiteX82" fmla="*/ 905272 w 1695450"/>
              <a:gd name="connsiteY82" fmla="*/ 2970213 h 2997201"/>
              <a:gd name="connsiteX83" fmla="*/ 832644 w 1695450"/>
              <a:gd name="connsiteY83" fmla="*/ 2897188 h 2997201"/>
              <a:gd name="connsiteX84" fmla="*/ 760332 w 1695450"/>
              <a:gd name="connsiteY84" fmla="*/ 2738438 h 2997201"/>
              <a:gd name="connsiteX85" fmla="*/ 767229 w 1695450"/>
              <a:gd name="connsiteY85" fmla="*/ 2740086 h 2997201"/>
              <a:gd name="connsiteX86" fmla="*/ 772894 w 1695450"/>
              <a:gd name="connsiteY86" fmla="*/ 2744530 h 2997201"/>
              <a:gd name="connsiteX87" fmla="*/ 776712 w 1695450"/>
              <a:gd name="connsiteY87" fmla="*/ 2751072 h 2997201"/>
              <a:gd name="connsiteX88" fmla="*/ 778102 w 1695450"/>
              <a:gd name="connsiteY88" fmla="*/ 2759035 h 2997201"/>
              <a:gd name="connsiteX89" fmla="*/ 775941 w 1695450"/>
              <a:gd name="connsiteY89" fmla="*/ 2768883 h 2997201"/>
              <a:gd name="connsiteX90" fmla="*/ 769999 w 1695450"/>
              <a:gd name="connsiteY90" fmla="*/ 2776323 h 2997201"/>
              <a:gd name="connsiteX91" fmla="*/ 773199 w 1695450"/>
              <a:gd name="connsiteY91" fmla="*/ 2776815 h 2997201"/>
              <a:gd name="connsiteX92" fmla="*/ 777520 w 1695450"/>
              <a:gd name="connsiteY92" fmla="*/ 2777426 h 2997201"/>
              <a:gd name="connsiteX93" fmla="*/ 781711 w 1695450"/>
              <a:gd name="connsiteY93" fmla="*/ 2778131 h 2997201"/>
              <a:gd name="connsiteX94" fmla="*/ 784532 w 1695450"/>
              <a:gd name="connsiteY94" fmla="*/ 2778773 h 2997201"/>
              <a:gd name="connsiteX95" fmla="*/ 787464 w 1695450"/>
              <a:gd name="connsiteY95" fmla="*/ 2780795 h 2997201"/>
              <a:gd name="connsiteX96" fmla="*/ 790182 w 1695450"/>
              <a:gd name="connsiteY96" fmla="*/ 2784352 h 2997201"/>
              <a:gd name="connsiteX97" fmla="*/ 792186 w 1695450"/>
              <a:gd name="connsiteY97" fmla="*/ 2788545 h 2997201"/>
              <a:gd name="connsiteX98" fmla="*/ 792957 w 1695450"/>
              <a:gd name="connsiteY98" fmla="*/ 2792486 h 2997201"/>
              <a:gd name="connsiteX99" fmla="*/ 792957 w 1695450"/>
              <a:gd name="connsiteY99" fmla="*/ 2811100 h 2997201"/>
              <a:gd name="connsiteX100" fmla="*/ 792029 w 1695450"/>
              <a:gd name="connsiteY100" fmla="*/ 2811774 h 2997201"/>
              <a:gd name="connsiteX101" fmla="*/ 790908 w 1695450"/>
              <a:gd name="connsiteY101" fmla="*/ 2812720 h 2997201"/>
              <a:gd name="connsiteX102" fmla="*/ 789763 w 1695450"/>
              <a:gd name="connsiteY102" fmla="*/ 2813513 h 2997201"/>
              <a:gd name="connsiteX103" fmla="*/ 788853 w 1695450"/>
              <a:gd name="connsiteY103" fmla="*/ 2813844 h 2997201"/>
              <a:gd name="connsiteX104" fmla="*/ 731940 w 1695450"/>
              <a:gd name="connsiteY104" fmla="*/ 2813844 h 2997201"/>
              <a:gd name="connsiteX105" fmla="*/ 729735 w 1695450"/>
              <a:gd name="connsiteY105" fmla="*/ 2812807 h 2997201"/>
              <a:gd name="connsiteX106" fmla="*/ 727869 w 1695450"/>
              <a:gd name="connsiteY106" fmla="*/ 2811100 h 2997201"/>
              <a:gd name="connsiteX107" fmla="*/ 727869 w 1695450"/>
              <a:gd name="connsiteY107" fmla="*/ 2792486 h 2997201"/>
              <a:gd name="connsiteX108" fmla="*/ 728632 w 1695450"/>
              <a:gd name="connsiteY108" fmla="*/ 2788545 h 2997201"/>
              <a:gd name="connsiteX109" fmla="*/ 730629 w 1695450"/>
              <a:gd name="connsiteY109" fmla="*/ 2784404 h 2997201"/>
              <a:gd name="connsiteX110" fmla="*/ 733344 w 1695450"/>
              <a:gd name="connsiteY110" fmla="*/ 2780837 h 2997201"/>
              <a:gd name="connsiteX111" fmla="*/ 736295 w 1695450"/>
              <a:gd name="connsiteY111" fmla="*/ 2778766 h 2997201"/>
              <a:gd name="connsiteX112" fmla="*/ 739028 w 1695450"/>
              <a:gd name="connsiteY112" fmla="*/ 2778121 h 2997201"/>
              <a:gd name="connsiteX113" fmla="*/ 743288 w 1695450"/>
              <a:gd name="connsiteY113" fmla="*/ 2777419 h 2997201"/>
              <a:gd name="connsiteX114" fmla="*/ 747628 w 1695450"/>
              <a:gd name="connsiteY114" fmla="*/ 2776805 h 2997201"/>
              <a:gd name="connsiteX115" fmla="*/ 750822 w 1695450"/>
              <a:gd name="connsiteY115" fmla="*/ 2776312 h 2997201"/>
              <a:gd name="connsiteX116" fmla="*/ 744825 w 1695450"/>
              <a:gd name="connsiteY116" fmla="*/ 2768936 h 2997201"/>
              <a:gd name="connsiteX117" fmla="*/ 742647 w 1695450"/>
              <a:gd name="connsiteY117" fmla="*/ 2759035 h 2997201"/>
              <a:gd name="connsiteX118" fmla="*/ 744051 w 1695450"/>
              <a:gd name="connsiteY118" fmla="*/ 2751072 h 2997201"/>
              <a:gd name="connsiteX119" fmla="*/ 747854 w 1695450"/>
              <a:gd name="connsiteY119" fmla="*/ 2744530 h 2997201"/>
              <a:gd name="connsiteX120" fmla="*/ 753458 w 1695450"/>
              <a:gd name="connsiteY120" fmla="*/ 2740086 h 2997201"/>
              <a:gd name="connsiteX121" fmla="*/ 760332 w 1695450"/>
              <a:gd name="connsiteY121" fmla="*/ 2738438 h 2997201"/>
              <a:gd name="connsiteX122" fmla="*/ 607889 w 1695450"/>
              <a:gd name="connsiteY122" fmla="*/ 2686844 h 2997201"/>
              <a:gd name="connsiteX123" fmla="*/ 618320 w 1695450"/>
              <a:gd name="connsiteY123" fmla="*/ 2689203 h 2997201"/>
              <a:gd name="connsiteX124" fmla="*/ 626886 w 1695450"/>
              <a:gd name="connsiteY124" fmla="*/ 2695565 h 2997201"/>
              <a:gd name="connsiteX125" fmla="*/ 632660 w 1695450"/>
              <a:gd name="connsiteY125" fmla="*/ 2704930 h 2997201"/>
              <a:gd name="connsiteX126" fmla="*/ 634760 w 1695450"/>
              <a:gd name="connsiteY126" fmla="*/ 2716330 h 2997201"/>
              <a:gd name="connsiteX127" fmla="*/ 631493 w 1695450"/>
              <a:gd name="connsiteY127" fmla="*/ 2730429 h 2997201"/>
              <a:gd name="connsiteX128" fmla="*/ 622507 w 1695450"/>
              <a:gd name="connsiteY128" fmla="*/ 2741079 h 2997201"/>
              <a:gd name="connsiteX129" fmla="*/ 627346 w 1695450"/>
              <a:gd name="connsiteY129" fmla="*/ 2741784 h 2997201"/>
              <a:gd name="connsiteX130" fmla="*/ 633881 w 1695450"/>
              <a:gd name="connsiteY130" fmla="*/ 2742658 h 2997201"/>
              <a:gd name="connsiteX131" fmla="*/ 640219 w 1695450"/>
              <a:gd name="connsiteY131" fmla="*/ 2743668 h 2997201"/>
              <a:gd name="connsiteX132" fmla="*/ 644484 w 1695450"/>
              <a:gd name="connsiteY132" fmla="*/ 2744588 h 2997201"/>
              <a:gd name="connsiteX133" fmla="*/ 648918 w 1695450"/>
              <a:gd name="connsiteY133" fmla="*/ 2747481 h 2997201"/>
              <a:gd name="connsiteX134" fmla="*/ 653028 w 1695450"/>
              <a:gd name="connsiteY134" fmla="*/ 2752574 h 2997201"/>
              <a:gd name="connsiteX135" fmla="*/ 656058 w 1695450"/>
              <a:gd name="connsiteY135" fmla="*/ 2758576 h 2997201"/>
              <a:gd name="connsiteX136" fmla="*/ 657225 w 1695450"/>
              <a:gd name="connsiteY136" fmla="*/ 2764218 h 2997201"/>
              <a:gd name="connsiteX137" fmla="*/ 657225 w 1695450"/>
              <a:gd name="connsiteY137" fmla="*/ 2790866 h 2997201"/>
              <a:gd name="connsiteX138" fmla="*/ 655821 w 1695450"/>
              <a:gd name="connsiteY138" fmla="*/ 2791831 h 2997201"/>
              <a:gd name="connsiteX139" fmla="*/ 654126 w 1695450"/>
              <a:gd name="connsiteY139" fmla="*/ 2793185 h 2997201"/>
              <a:gd name="connsiteX140" fmla="*/ 652395 w 1695450"/>
              <a:gd name="connsiteY140" fmla="*/ 2794319 h 2997201"/>
              <a:gd name="connsiteX141" fmla="*/ 651019 w 1695450"/>
              <a:gd name="connsiteY141" fmla="*/ 2794794 h 2997201"/>
              <a:gd name="connsiteX142" fmla="*/ 564956 w 1695450"/>
              <a:gd name="connsiteY142" fmla="*/ 2794794 h 2997201"/>
              <a:gd name="connsiteX143" fmla="*/ 561620 w 1695450"/>
              <a:gd name="connsiteY143" fmla="*/ 2793310 h 2997201"/>
              <a:gd name="connsiteX144" fmla="*/ 558800 w 1695450"/>
              <a:gd name="connsiteY144" fmla="*/ 2790866 h 2997201"/>
              <a:gd name="connsiteX145" fmla="*/ 558800 w 1695450"/>
              <a:gd name="connsiteY145" fmla="*/ 2764218 h 2997201"/>
              <a:gd name="connsiteX146" fmla="*/ 559953 w 1695450"/>
              <a:gd name="connsiteY146" fmla="*/ 2758576 h 2997201"/>
              <a:gd name="connsiteX147" fmla="*/ 562974 w 1695450"/>
              <a:gd name="connsiteY147" fmla="*/ 2752649 h 2997201"/>
              <a:gd name="connsiteX148" fmla="*/ 567079 w 1695450"/>
              <a:gd name="connsiteY148" fmla="*/ 2747541 h 2997201"/>
              <a:gd name="connsiteX149" fmla="*/ 571540 w 1695450"/>
              <a:gd name="connsiteY149" fmla="*/ 2744578 h 2997201"/>
              <a:gd name="connsiteX150" fmla="*/ 575673 w 1695450"/>
              <a:gd name="connsiteY150" fmla="*/ 2743653 h 2997201"/>
              <a:gd name="connsiteX151" fmla="*/ 582116 w 1695450"/>
              <a:gd name="connsiteY151" fmla="*/ 2742648 h 2997201"/>
              <a:gd name="connsiteX152" fmla="*/ 588678 w 1695450"/>
              <a:gd name="connsiteY152" fmla="*/ 2741769 h 2997201"/>
              <a:gd name="connsiteX153" fmla="*/ 593508 w 1695450"/>
              <a:gd name="connsiteY153" fmla="*/ 2741064 h 2997201"/>
              <a:gd name="connsiteX154" fmla="*/ 584440 w 1695450"/>
              <a:gd name="connsiteY154" fmla="*/ 2730504 h 2997201"/>
              <a:gd name="connsiteX155" fmla="*/ 581146 w 1695450"/>
              <a:gd name="connsiteY155" fmla="*/ 2716330 h 2997201"/>
              <a:gd name="connsiteX156" fmla="*/ 583269 w 1695450"/>
              <a:gd name="connsiteY156" fmla="*/ 2704930 h 2997201"/>
              <a:gd name="connsiteX157" fmla="*/ 589020 w 1695450"/>
              <a:gd name="connsiteY157" fmla="*/ 2695565 h 2997201"/>
              <a:gd name="connsiteX158" fmla="*/ 597495 w 1695450"/>
              <a:gd name="connsiteY158" fmla="*/ 2689203 h 2997201"/>
              <a:gd name="connsiteX159" fmla="*/ 607889 w 1695450"/>
              <a:gd name="connsiteY159" fmla="*/ 2686844 h 2997201"/>
              <a:gd name="connsiteX160" fmla="*/ 525777 w 1695450"/>
              <a:gd name="connsiteY160" fmla="*/ 2640013 h 2997201"/>
              <a:gd name="connsiteX161" fmla="*/ 532758 w 1695450"/>
              <a:gd name="connsiteY161" fmla="*/ 2641643 h 2997201"/>
              <a:gd name="connsiteX162" fmla="*/ 538493 w 1695450"/>
              <a:gd name="connsiteY162" fmla="*/ 2646041 h 2997201"/>
              <a:gd name="connsiteX163" fmla="*/ 542357 w 1695450"/>
              <a:gd name="connsiteY163" fmla="*/ 2652514 h 2997201"/>
              <a:gd name="connsiteX164" fmla="*/ 543763 w 1695450"/>
              <a:gd name="connsiteY164" fmla="*/ 2660393 h 2997201"/>
              <a:gd name="connsiteX165" fmla="*/ 541576 w 1695450"/>
              <a:gd name="connsiteY165" fmla="*/ 2670138 h 2997201"/>
              <a:gd name="connsiteX166" fmla="*/ 535561 w 1695450"/>
              <a:gd name="connsiteY166" fmla="*/ 2677499 h 2997201"/>
              <a:gd name="connsiteX167" fmla="*/ 538801 w 1695450"/>
              <a:gd name="connsiteY167" fmla="*/ 2677986 h 2997201"/>
              <a:gd name="connsiteX168" fmla="*/ 543174 w 1695450"/>
              <a:gd name="connsiteY168" fmla="*/ 2678590 h 2997201"/>
              <a:gd name="connsiteX169" fmla="*/ 547417 w 1695450"/>
              <a:gd name="connsiteY169" fmla="*/ 2679288 h 2997201"/>
              <a:gd name="connsiteX170" fmla="*/ 550272 w 1695450"/>
              <a:gd name="connsiteY170" fmla="*/ 2679924 h 2997201"/>
              <a:gd name="connsiteX171" fmla="*/ 553240 w 1695450"/>
              <a:gd name="connsiteY171" fmla="*/ 2681924 h 2997201"/>
              <a:gd name="connsiteX172" fmla="*/ 555991 w 1695450"/>
              <a:gd name="connsiteY172" fmla="*/ 2685444 h 2997201"/>
              <a:gd name="connsiteX173" fmla="*/ 558019 w 1695450"/>
              <a:gd name="connsiteY173" fmla="*/ 2689592 h 2997201"/>
              <a:gd name="connsiteX174" fmla="*/ 558800 w 1695450"/>
              <a:gd name="connsiteY174" fmla="*/ 2693492 h 2997201"/>
              <a:gd name="connsiteX175" fmla="*/ 558800 w 1695450"/>
              <a:gd name="connsiteY175" fmla="*/ 2711911 h 2997201"/>
              <a:gd name="connsiteX176" fmla="*/ 557860 w 1695450"/>
              <a:gd name="connsiteY176" fmla="*/ 2712577 h 2997201"/>
              <a:gd name="connsiteX177" fmla="*/ 556726 w 1695450"/>
              <a:gd name="connsiteY177" fmla="*/ 2713513 h 2997201"/>
              <a:gd name="connsiteX178" fmla="*/ 555567 w 1695450"/>
              <a:gd name="connsiteY178" fmla="*/ 2714298 h 2997201"/>
              <a:gd name="connsiteX179" fmla="*/ 554646 w 1695450"/>
              <a:gd name="connsiteY179" fmla="*/ 2714626 h 2997201"/>
              <a:gd name="connsiteX180" fmla="*/ 497039 w 1695450"/>
              <a:gd name="connsiteY180" fmla="*/ 2714626 h 2997201"/>
              <a:gd name="connsiteX181" fmla="*/ 494807 w 1695450"/>
              <a:gd name="connsiteY181" fmla="*/ 2713600 h 2997201"/>
              <a:gd name="connsiteX182" fmla="*/ 492919 w 1695450"/>
              <a:gd name="connsiteY182" fmla="*/ 2711911 h 2997201"/>
              <a:gd name="connsiteX183" fmla="*/ 492919 w 1695450"/>
              <a:gd name="connsiteY183" fmla="*/ 2693492 h 2997201"/>
              <a:gd name="connsiteX184" fmla="*/ 493690 w 1695450"/>
              <a:gd name="connsiteY184" fmla="*/ 2689592 h 2997201"/>
              <a:gd name="connsiteX185" fmla="*/ 495713 w 1695450"/>
              <a:gd name="connsiteY185" fmla="*/ 2685496 h 2997201"/>
              <a:gd name="connsiteX186" fmla="*/ 498461 w 1695450"/>
              <a:gd name="connsiteY186" fmla="*/ 2681965 h 2997201"/>
              <a:gd name="connsiteX187" fmla="*/ 501447 w 1695450"/>
              <a:gd name="connsiteY187" fmla="*/ 2679917 h 2997201"/>
              <a:gd name="connsiteX188" fmla="*/ 504213 w 1695450"/>
              <a:gd name="connsiteY188" fmla="*/ 2679278 h 2997201"/>
              <a:gd name="connsiteX189" fmla="*/ 508526 w 1695450"/>
              <a:gd name="connsiteY189" fmla="*/ 2678584 h 2997201"/>
              <a:gd name="connsiteX190" fmla="*/ 512918 w 1695450"/>
              <a:gd name="connsiteY190" fmla="*/ 2677976 h 2997201"/>
              <a:gd name="connsiteX191" fmla="*/ 516151 w 1695450"/>
              <a:gd name="connsiteY191" fmla="*/ 2677489 h 2997201"/>
              <a:gd name="connsiteX192" fmla="*/ 510081 w 1695450"/>
              <a:gd name="connsiteY192" fmla="*/ 2670190 h 2997201"/>
              <a:gd name="connsiteX193" fmla="*/ 507876 w 1695450"/>
              <a:gd name="connsiteY193" fmla="*/ 2660393 h 2997201"/>
              <a:gd name="connsiteX194" fmla="*/ 509297 w 1695450"/>
              <a:gd name="connsiteY194" fmla="*/ 2652514 h 2997201"/>
              <a:gd name="connsiteX195" fmla="*/ 513147 w 1695450"/>
              <a:gd name="connsiteY195" fmla="*/ 2646041 h 2997201"/>
              <a:gd name="connsiteX196" fmla="*/ 518820 w 1695450"/>
              <a:gd name="connsiteY196" fmla="*/ 2641643 h 2997201"/>
              <a:gd name="connsiteX197" fmla="*/ 525777 w 1695450"/>
              <a:gd name="connsiteY197" fmla="*/ 2640013 h 2997201"/>
              <a:gd name="connsiteX198" fmla="*/ 410245 w 1695450"/>
              <a:gd name="connsiteY198" fmla="*/ 2620963 h 2997201"/>
              <a:gd name="connsiteX199" fmla="*/ 420676 w 1695450"/>
              <a:gd name="connsiteY199" fmla="*/ 2623322 h 2997201"/>
              <a:gd name="connsiteX200" fmla="*/ 429242 w 1695450"/>
              <a:gd name="connsiteY200" fmla="*/ 2629684 h 2997201"/>
              <a:gd name="connsiteX201" fmla="*/ 435016 w 1695450"/>
              <a:gd name="connsiteY201" fmla="*/ 2639049 h 2997201"/>
              <a:gd name="connsiteX202" fmla="*/ 437116 w 1695450"/>
              <a:gd name="connsiteY202" fmla="*/ 2650449 h 2997201"/>
              <a:gd name="connsiteX203" fmla="*/ 433849 w 1695450"/>
              <a:gd name="connsiteY203" fmla="*/ 2664548 h 2997201"/>
              <a:gd name="connsiteX204" fmla="*/ 424863 w 1695450"/>
              <a:gd name="connsiteY204" fmla="*/ 2675198 h 2997201"/>
              <a:gd name="connsiteX205" fmla="*/ 429702 w 1695450"/>
              <a:gd name="connsiteY205" fmla="*/ 2675902 h 2997201"/>
              <a:gd name="connsiteX206" fmla="*/ 436237 w 1695450"/>
              <a:gd name="connsiteY206" fmla="*/ 2676777 h 2997201"/>
              <a:gd name="connsiteX207" fmla="*/ 442575 w 1695450"/>
              <a:gd name="connsiteY207" fmla="*/ 2677786 h 2997201"/>
              <a:gd name="connsiteX208" fmla="*/ 446840 w 1695450"/>
              <a:gd name="connsiteY208" fmla="*/ 2678706 h 2997201"/>
              <a:gd name="connsiteX209" fmla="*/ 451274 w 1695450"/>
              <a:gd name="connsiteY209" fmla="*/ 2681600 h 2997201"/>
              <a:gd name="connsiteX210" fmla="*/ 455384 w 1695450"/>
              <a:gd name="connsiteY210" fmla="*/ 2686692 h 2997201"/>
              <a:gd name="connsiteX211" fmla="*/ 458414 w 1695450"/>
              <a:gd name="connsiteY211" fmla="*/ 2692695 h 2997201"/>
              <a:gd name="connsiteX212" fmla="*/ 459581 w 1695450"/>
              <a:gd name="connsiteY212" fmla="*/ 2698337 h 2997201"/>
              <a:gd name="connsiteX213" fmla="*/ 459581 w 1695450"/>
              <a:gd name="connsiteY213" fmla="*/ 2724985 h 2997201"/>
              <a:gd name="connsiteX214" fmla="*/ 458885 w 1695450"/>
              <a:gd name="connsiteY214" fmla="*/ 2725463 h 2997201"/>
              <a:gd name="connsiteX215" fmla="*/ 527050 w 1695450"/>
              <a:gd name="connsiteY215" fmla="*/ 2794000 h 2997201"/>
              <a:gd name="connsiteX216" fmla="*/ 454422 w 1695450"/>
              <a:gd name="connsiteY216" fmla="*/ 2867025 h 2997201"/>
              <a:gd name="connsiteX217" fmla="*/ 381794 w 1695450"/>
              <a:gd name="connsiteY217" fmla="*/ 2794000 h 2997201"/>
              <a:gd name="connsiteX218" fmla="*/ 446527 w 1695450"/>
              <a:gd name="connsiteY218" fmla="*/ 2728913 h 2997201"/>
              <a:gd name="connsiteX219" fmla="*/ 367312 w 1695450"/>
              <a:gd name="connsiteY219" fmla="*/ 2728913 h 2997201"/>
              <a:gd name="connsiteX220" fmla="*/ 363976 w 1695450"/>
              <a:gd name="connsiteY220" fmla="*/ 2727428 h 2997201"/>
              <a:gd name="connsiteX221" fmla="*/ 361156 w 1695450"/>
              <a:gd name="connsiteY221" fmla="*/ 2724985 h 2997201"/>
              <a:gd name="connsiteX222" fmla="*/ 361156 w 1695450"/>
              <a:gd name="connsiteY222" fmla="*/ 2698337 h 2997201"/>
              <a:gd name="connsiteX223" fmla="*/ 362309 w 1695450"/>
              <a:gd name="connsiteY223" fmla="*/ 2692695 h 2997201"/>
              <a:gd name="connsiteX224" fmla="*/ 365330 w 1695450"/>
              <a:gd name="connsiteY224" fmla="*/ 2686767 h 2997201"/>
              <a:gd name="connsiteX225" fmla="*/ 369435 w 1695450"/>
              <a:gd name="connsiteY225" fmla="*/ 2681660 h 2997201"/>
              <a:gd name="connsiteX226" fmla="*/ 373896 w 1695450"/>
              <a:gd name="connsiteY226" fmla="*/ 2678696 h 2997201"/>
              <a:gd name="connsiteX227" fmla="*/ 378029 w 1695450"/>
              <a:gd name="connsiteY227" fmla="*/ 2677771 h 2997201"/>
              <a:gd name="connsiteX228" fmla="*/ 384472 w 1695450"/>
              <a:gd name="connsiteY228" fmla="*/ 2676767 h 2997201"/>
              <a:gd name="connsiteX229" fmla="*/ 391034 w 1695450"/>
              <a:gd name="connsiteY229" fmla="*/ 2675887 h 2997201"/>
              <a:gd name="connsiteX230" fmla="*/ 395864 w 1695450"/>
              <a:gd name="connsiteY230" fmla="*/ 2675183 h 2997201"/>
              <a:gd name="connsiteX231" fmla="*/ 386796 w 1695450"/>
              <a:gd name="connsiteY231" fmla="*/ 2664623 h 2997201"/>
              <a:gd name="connsiteX232" fmla="*/ 383502 w 1695450"/>
              <a:gd name="connsiteY232" fmla="*/ 2650449 h 2997201"/>
              <a:gd name="connsiteX233" fmla="*/ 385625 w 1695450"/>
              <a:gd name="connsiteY233" fmla="*/ 2639049 h 2997201"/>
              <a:gd name="connsiteX234" fmla="*/ 391376 w 1695450"/>
              <a:gd name="connsiteY234" fmla="*/ 2629684 h 2997201"/>
              <a:gd name="connsiteX235" fmla="*/ 399851 w 1695450"/>
              <a:gd name="connsiteY235" fmla="*/ 2623322 h 2997201"/>
              <a:gd name="connsiteX236" fmla="*/ 410245 w 1695450"/>
              <a:gd name="connsiteY236" fmla="*/ 2620963 h 2997201"/>
              <a:gd name="connsiteX237" fmla="*/ 712391 w 1695450"/>
              <a:gd name="connsiteY237" fmla="*/ 2589213 h 2997201"/>
              <a:gd name="connsiteX238" fmla="*/ 785019 w 1695450"/>
              <a:gd name="connsiteY238" fmla="*/ 2662238 h 2997201"/>
              <a:gd name="connsiteX239" fmla="*/ 712391 w 1695450"/>
              <a:gd name="connsiteY239" fmla="*/ 2735263 h 2997201"/>
              <a:gd name="connsiteX240" fmla="*/ 639763 w 1695450"/>
              <a:gd name="connsiteY240" fmla="*/ 2662238 h 2997201"/>
              <a:gd name="connsiteX241" fmla="*/ 618728 w 1695450"/>
              <a:gd name="connsiteY241" fmla="*/ 2532856 h 2997201"/>
              <a:gd name="connsiteX242" fmla="*/ 663575 w 1695450"/>
              <a:gd name="connsiteY242" fmla="*/ 2577703 h 2997201"/>
              <a:gd name="connsiteX243" fmla="*/ 618728 w 1695450"/>
              <a:gd name="connsiteY243" fmla="*/ 2622550 h 2997201"/>
              <a:gd name="connsiteX244" fmla="*/ 573881 w 1695450"/>
              <a:gd name="connsiteY244" fmla="*/ 2577703 h 2997201"/>
              <a:gd name="connsiteX245" fmla="*/ 952568 w 1695450"/>
              <a:gd name="connsiteY245" fmla="*/ 2493963 h 2997201"/>
              <a:gd name="connsiteX246" fmla="*/ 980410 w 1695450"/>
              <a:gd name="connsiteY246" fmla="*/ 2500328 h 2997201"/>
              <a:gd name="connsiteX247" fmla="*/ 1003278 w 1695450"/>
              <a:gd name="connsiteY247" fmla="*/ 2517496 h 2997201"/>
              <a:gd name="connsiteX248" fmla="*/ 1018689 w 1695450"/>
              <a:gd name="connsiteY248" fmla="*/ 2542770 h 2997201"/>
              <a:gd name="connsiteX249" fmla="*/ 1024296 w 1695450"/>
              <a:gd name="connsiteY249" fmla="*/ 2573532 h 2997201"/>
              <a:gd name="connsiteX250" fmla="*/ 1015575 w 1695450"/>
              <a:gd name="connsiteY250" fmla="*/ 2611578 h 2997201"/>
              <a:gd name="connsiteX251" fmla="*/ 991588 w 1695450"/>
              <a:gd name="connsiteY251" fmla="*/ 2640317 h 2997201"/>
              <a:gd name="connsiteX252" fmla="*/ 1004506 w 1695450"/>
              <a:gd name="connsiteY252" fmla="*/ 2642219 h 2997201"/>
              <a:gd name="connsiteX253" fmla="*/ 1021949 w 1695450"/>
              <a:gd name="connsiteY253" fmla="*/ 2644579 h 2997201"/>
              <a:gd name="connsiteX254" fmla="*/ 1038868 w 1695450"/>
              <a:gd name="connsiteY254" fmla="*/ 2647303 h 2997201"/>
              <a:gd name="connsiteX255" fmla="*/ 1050253 w 1695450"/>
              <a:gd name="connsiteY255" fmla="*/ 2649784 h 2997201"/>
              <a:gd name="connsiteX256" fmla="*/ 1062088 w 1695450"/>
              <a:gd name="connsiteY256" fmla="*/ 2657593 h 2997201"/>
              <a:gd name="connsiteX257" fmla="*/ 1073059 w 1695450"/>
              <a:gd name="connsiteY257" fmla="*/ 2671336 h 2997201"/>
              <a:gd name="connsiteX258" fmla="*/ 1081148 w 1695450"/>
              <a:gd name="connsiteY258" fmla="*/ 2687533 h 2997201"/>
              <a:gd name="connsiteX259" fmla="*/ 1084262 w 1695450"/>
              <a:gd name="connsiteY259" fmla="*/ 2702759 h 2997201"/>
              <a:gd name="connsiteX260" fmla="*/ 1084262 w 1695450"/>
              <a:gd name="connsiteY260" fmla="*/ 2774669 h 2997201"/>
              <a:gd name="connsiteX261" fmla="*/ 1080516 w 1695450"/>
              <a:gd name="connsiteY261" fmla="*/ 2777272 h 2997201"/>
              <a:gd name="connsiteX262" fmla="*/ 1075991 w 1695450"/>
              <a:gd name="connsiteY262" fmla="*/ 2780927 h 2997201"/>
              <a:gd name="connsiteX263" fmla="*/ 1071369 w 1695450"/>
              <a:gd name="connsiteY263" fmla="*/ 2783988 h 2997201"/>
              <a:gd name="connsiteX264" fmla="*/ 1067695 w 1695450"/>
              <a:gd name="connsiteY264" fmla="*/ 2785269 h 2997201"/>
              <a:gd name="connsiteX265" fmla="*/ 837964 w 1695450"/>
              <a:gd name="connsiteY265" fmla="*/ 2785269 h 2997201"/>
              <a:gd name="connsiteX266" fmla="*/ 829060 w 1695450"/>
              <a:gd name="connsiteY266" fmla="*/ 2781264 h 2997201"/>
              <a:gd name="connsiteX267" fmla="*/ 821531 w 1695450"/>
              <a:gd name="connsiteY267" fmla="*/ 2774669 h 2997201"/>
              <a:gd name="connsiteX268" fmla="*/ 821531 w 1695450"/>
              <a:gd name="connsiteY268" fmla="*/ 2702759 h 2997201"/>
              <a:gd name="connsiteX269" fmla="*/ 824609 w 1695450"/>
              <a:gd name="connsiteY269" fmla="*/ 2687533 h 2997201"/>
              <a:gd name="connsiteX270" fmla="*/ 832673 w 1695450"/>
              <a:gd name="connsiteY270" fmla="*/ 2671538 h 2997201"/>
              <a:gd name="connsiteX271" fmla="*/ 843632 w 1695450"/>
              <a:gd name="connsiteY271" fmla="*/ 2657755 h 2997201"/>
              <a:gd name="connsiteX272" fmla="*/ 855540 w 1695450"/>
              <a:gd name="connsiteY272" fmla="*/ 2649758 h 2997201"/>
              <a:gd name="connsiteX273" fmla="*/ 866572 w 1695450"/>
              <a:gd name="connsiteY273" fmla="*/ 2647263 h 2997201"/>
              <a:gd name="connsiteX274" fmla="*/ 883771 w 1695450"/>
              <a:gd name="connsiteY274" fmla="*/ 2644552 h 2997201"/>
              <a:gd name="connsiteX275" fmla="*/ 901287 w 1695450"/>
              <a:gd name="connsiteY275" fmla="*/ 2642178 h 2997201"/>
              <a:gd name="connsiteX276" fmla="*/ 914180 w 1695450"/>
              <a:gd name="connsiteY276" fmla="*/ 2640277 h 2997201"/>
              <a:gd name="connsiteX277" fmla="*/ 889975 w 1695450"/>
              <a:gd name="connsiteY277" fmla="*/ 2611780 h 2997201"/>
              <a:gd name="connsiteX278" fmla="*/ 881181 w 1695450"/>
              <a:gd name="connsiteY278" fmla="*/ 2573532 h 2997201"/>
              <a:gd name="connsiteX279" fmla="*/ 886849 w 1695450"/>
              <a:gd name="connsiteY279" fmla="*/ 2542770 h 2997201"/>
              <a:gd name="connsiteX280" fmla="*/ 902199 w 1695450"/>
              <a:gd name="connsiteY280" fmla="*/ 2517496 h 2997201"/>
              <a:gd name="connsiteX281" fmla="*/ 924823 w 1695450"/>
              <a:gd name="connsiteY281" fmla="*/ 2500328 h 2997201"/>
              <a:gd name="connsiteX282" fmla="*/ 952568 w 1695450"/>
              <a:gd name="connsiteY282" fmla="*/ 2493963 h 2997201"/>
              <a:gd name="connsiteX283" fmla="*/ 796925 w 1695450"/>
              <a:gd name="connsiteY283" fmla="*/ 2490788 h 2997201"/>
              <a:gd name="connsiteX284" fmla="*/ 841375 w 1695450"/>
              <a:gd name="connsiteY284" fmla="*/ 2535635 h 2997201"/>
              <a:gd name="connsiteX285" fmla="*/ 796925 w 1695450"/>
              <a:gd name="connsiteY285" fmla="*/ 2580482 h 2997201"/>
              <a:gd name="connsiteX286" fmla="*/ 752475 w 1695450"/>
              <a:gd name="connsiteY286" fmla="*/ 2535635 h 2997201"/>
              <a:gd name="connsiteX287" fmla="*/ 462177 w 1695450"/>
              <a:gd name="connsiteY287" fmla="*/ 2432844 h 2997201"/>
              <a:gd name="connsiteX288" fmla="*/ 477570 w 1695450"/>
              <a:gd name="connsiteY288" fmla="*/ 2436347 h 2997201"/>
              <a:gd name="connsiteX289" fmla="*/ 490213 w 1695450"/>
              <a:gd name="connsiteY289" fmla="*/ 2445797 h 2997201"/>
              <a:gd name="connsiteX290" fmla="*/ 498733 w 1695450"/>
              <a:gd name="connsiteY290" fmla="*/ 2459708 h 2997201"/>
              <a:gd name="connsiteX291" fmla="*/ 501833 w 1695450"/>
              <a:gd name="connsiteY291" fmla="*/ 2476640 h 2997201"/>
              <a:gd name="connsiteX292" fmla="*/ 497012 w 1695450"/>
              <a:gd name="connsiteY292" fmla="*/ 2497580 h 2997201"/>
              <a:gd name="connsiteX293" fmla="*/ 483750 w 1695450"/>
              <a:gd name="connsiteY293" fmla="*/ 2513399 h 2997201"/>
              <a:gd name="connsiteX294" fmla="*/ 490892 w 1695450"/>
              <a:gd name="connsiteY294" fmla="*/ 2514445 h 2997201"/>
              <a:gd name="connsiteX295" fmla="*/ 500536 w 1695450"/>
              <a:gd name="connsiteY295" fmla="*/ 2515744 h 2997201"/>
              <a:gd name="connsiteX296" fmla="*/ 509890 w 1695450"/>
              <a:gd name="connsiteY296" fmla="*/ 2517244 h 2997201"/>
              <a:gd name="connsiteX297" fmla="*/ 516184 w 1695450"/>
              <a:gd name="connsiteY297" fmla="*/ 2518610 h 2997201"/>
              <a:gd name="connsiteX298" fmla="*/ 522727 w 1695450"/>
              <a:gd name="connsiteY298" fmla="*/ 2522908 h 2997201"/>
              <a:gd name="connsiteX299" fmla="*/ 528793 w 1695450"/>
              <a:gd name="connsiteY299" fmla="*/ 2530472 h 2997201"/>
              <a:gd name="connsiteX300" fmla="*/ 533265 w 1695450"/>
              <a:gd name="connsiteY300" fmla="*/ 2539387 h 2997201"/>
              <a:gd name="connsiteX301" fmla="*/ 534987 w 1695450"/>
              <a:gd name="connsiteY301" fmla="*/ 2547768 h 2997201"/>
              <a:gd name="connsiteX302" fmla="*/ 534987 w 1695450"/>
              <a:gd name="connsiteY302" fmla="*/ 2587347 h 2997201"/>
              <a:gd name="connsiteX303" fmla="*/ 532916 w 1695450"/>
              <a:gd name="connsiteY303" fmla="*/ 2588780 h 2997201"/>
              <a:gd name="connsiteX304" fmla="*/ 530414 w 1695450"/>
              <a:gd name="connsiteY304" fmla="*/ 2590792 h 2997201"/>
              <a:gd name="connsiteX305" fmla="*/ 527858 w 1695450"/>
              <a:gd name="connsiteY305" fmla="*/ 2592477 h 2997201"/>
              <a:gd name="connsiteX306" fmla="*/ 525828 w 1695450"/>
              <a:gd name="connsiteY306" fmla="*/ 2593182 h 2997201"/>
              <a:gd name="connsiteX307" fmla="*/ 398816 w 1695450"/>
              <a:gd name="connsiteY307" fmla="*/ 2593182 h 2997201"/>
              <a:gd name="connsiteX308" fmla="*/ 393893 w 1695450"/>
              <a:gd name="connsiteY308" fmla="*/ 2590977 h 2997201"/>
              <a:gd name="connsiteX309" fmla="*/ 389731 w 1695450"/>
              <a:gd name="connsiteY309" fmla="*/ 2587347 h 2997201"/>
              <a:gd name="connsiteX310" fmla="*/ 389731 w 1695450"/>
              <a:gd name="connsiteY310" fmla="*/ 2547768 h 2997201"/>
              <a:gd name="connsiteX311" fmla="*/ 391432 w 1695450"/>
              <a:gd name="connsiteY311" fmla="*/ 2539387 h 2997201"/>
              <a:gd name="connsiteX312" fmla="*/ 395891 w 1695450"/>
              <a:gd name="connsiteY312" fmla="*/ 2530583 h 2997201"/>
              <a:gd name="connsiteX313" fmla="*/ 401950 w 1695450"/>
              <a:gd name="connsiteY313" fmla="*/ 2522997 h 2997201"/>
              <a:gd name="connsiteX314" fmla="*/ 408533 w 1695450"/>
              <a:gd name="connsiteY314" fmla="*/ 2518595 h 2997201"/>
              <a:gd name="connsiteX315" fmla="*/ 414633 w 1695450"/>
              <a:gd name="connsiteY315" fmla="*/ 2517222 h 2997201"/>
              <a:gd name="connsiteX316" fmla="*/ 424142 w 1695450"/>
              <a:gd name="connsiteY316" fmla="*/ 2515730 h 2997201"/>
              <a:gd name="connsiteX317" fmla="*/ 433825 w 1695450"/>
              <a:gd name="connsiteY317" fmla="*/ 2514423 h 2997201"/>
              <a:gd name="connsiteX318" fmla="*/ 440954 w 1695450"/>
              <a:gd name="connsiteY318" fmla="*/ 2513376 h 2997201"/>
              <a:gd name="connsiteX319" fmla="*/ 427571 w 1695450"/>
              <a:gd name="connsiteY319" fmla="*/ 2497692 h 2997201"/>
              <a:gd name="connsiteX320" fmla="*/ 422709 w 1695450"/>
              <a:gd name="connsiteY320" fmla="*/ 2476640 h 2997201"/>
              <a:gd name="connsiteX321" fmla="*/ 425843 w 1695450"/>
              <a:gd name="connsiteY321" fmla="*/ 2459708 h 2997201"/>
              <a:gd name="connsiteX322" fmla="*/ 434330 w 1695450"/>
              <a:gd name="connsiteY322" fmla="*/ 2445797 h 2997201"/>
              <a:gd name="connsiteX323" fmla="*/ 446838 w 1695450"/>
              <a:gd name="connsiteY323" fmla="*/ 2436347 h 2997201"/>
              <a:gd name="connsiteX324" fmla="*/ 462177 w 1695450"/>
              <a:gd name="connsiteY324" fmla="*/ 2432844 h 2997201"/>
              <a:gd name="connsiteX325" fmla="*/ 931739 w 1695450"/>
              <a:gd name="connsiteY325" fmla="*/ 2366963 h 2997201"/>
              <a:gd name="connsiteX326" fmla="*/ 942170 w 1695450"/>
              <a:gd name="connsiteY326" fmla="*/ 2369339 h 2997201"/>
              <a:gd name="connsiteX327" fmla="*/ 950736 w 1695450"/>
              <a:gd name="connsiteY327" fmla="*/ 2375748 h 2997201"/>
              <a:gd name="connsiteX328" fmla="*/ 956510 w 1695450"/>
              <a:gd name="connsiteY328" fmla="*/ 2385182 h 2997201"/>
              <a:gd name="connsiteX329" fmla="*/ 958610 w 1695450"/>
              <a:gd name="connsiteY329" fmla="*/ 2396666 h 2997201"/>
              <a:gd name="connsiteX330" fmla="*/ 955343 w 1695450"/>
              <a:gd name="connsiteY330" fmla="*/ 2410868 h 2997201"/>
              <a:gd name="connsiteX331" fmla="*/ 946357 w 1695450"/>
              <a:gd name="connsiteY331" fmla="*/ 2421597 h 2997201"/>
              <a:gd name="connsiteX332" fmla="*/ 951197 w 1695450"/>
              <a:gd name="connsiteY332" fmla="*/ 2422306 h 2997201"/>
              <a:gd name="connsiteX333" fmla="*/ 957731 w 1695450"/>
              <a:gd name="connsiteY333" fmla="*/ 2423187 h 2997201"/>
              <a:gd name="connsiteX334" fmla="*/ 964069 w 1695450"/>
              <a:gd name="connsiteY334" fmla="*/ 2424204 h 2997201"/>
              <a:gd name="connsiteX335" fmla="*/ 968334 w 1695450"/>
              <a:gd name="connsiteY335" fmla="*/ 2425131 h 2997201"/>
              <a:gd name="connsiteX336" fmla="*/ 972768 w 1695450"/>
              <a:gd name="connsiteY336" fmla="*/ 2428046 h 2997201"/>
              <a:gd name="connsiteX337" fmla="*/ 976878 w 1695450"/>
              <a:gd name="connsiteY337" fmla="*/ 2433176 h 2997201"/>
              <a:gd name="connsiteX338" fmla="*/ 979908 w 1695450"/>
              <a:gd name="connsiteY338" fmla="*/ 2439222 h 2997201"/>
              <a:gd name="connsiteX339" fmla="*/ 981075 w 1695450"/>
              <a:gd name="connsiteY339" fmla="*/ 2444906 h 2997201"/>
              <a:gd name="connsiteX340" fmla="*/ 981075 w 1695450"/>
              <a:gd name="connsiteY340" fmla="*/ 2471750 h 2997201"/>
              <a:gd name="connsiteX341" fmla="*/ 979672 w 1695450"/>
              <a:gd name="connsiteY341" fmla="*/ 2472721 h 2997201"/>
              <a:gd name="connsiteX342" fmla="*/ 977976 w 1695450"/>
              <a:gd name="connsiteY342" fmla="*/ 2474086 h 2997201"/>
              <a:gd name="connsiteX343" fmla="*/ 976245 w 1695450"/>
              <a:gd name="connsiteY343" fmla="*/ 2475228 h 2997201"/>
              <a:gd name="connsiteX344" fmla="*/ 974869 w 1695450"/>
              <a:gd name="connsiteY344" fmla="*/ 2475707 h 2997201"/>
              <a:gd name="connsiteX345" fmla="*/ 888806 w 1695450"/>
              <a:gd name="connsiteY345" fmla="*/ 2475707 h 2997201"/>
              <a:gd name="connsiteX346" fmla="*/ 885471 w 1695450"/>
              <a:gd name="connsiteY346" fmla="*/ 2474212 h 2997201"/>
              <a:gd name="connsiteX347" fmla="*/ 882650 w 1695450"/>
              <a:gd name="connsiteY347" fmla="*/ 2471750 h 2997201"/>
              <a:gd name="connsiteX348" fmla="*/ 882650 w 1695450"/>
              <a:gd name="connsiteY348" fmla="*/ 2444906 h 2997201"/>
              <a:gd name="connsiteX349" fmla="*/ 883803 w 1695450"/>
              <a:gd name="connsiteY349" fmla="*/ 2439222 h 2997201"/>
              <a:gd name="connsiteX350" fmla="*/ 886824 w 1695450"/>
              <a:gd name="connsiteY350" fmla="*/ 2433251 h 2997201"/>
              <a:gd name="connsiteX351" fmla="*/ 890930 w 1695450"/>
              <a:gd name="connsiteY351" fmla="*/ 2428106 h 2997201"/>
              <a:gd name="connsiteX352" fmla="*/ 895391 w 1695450"/>
              <a:gd name="connsiteY352" fmla="*/ 2425121 h 2997201"/>
              <a:gd name="connsiteX353" fmla="*/ 899524 w 1695450"/>
              <a:gd name="connsiteY353" fmla="*/ 2424189 h 2997201"/>
              <a:gd name="connsiteX354" fmla="*/ 905967 w 1695450"/>
              <a:gd name="connsiteY354" fmla="*/ 2423177 h 2997201"/>
              <a:gd name="connsiteX355" fmla="*/ 912528 w 1695450"/>
              <a:gd name="connsiteY355" fmla="*/ 2422291 h 2997201"/>
              <a:gd name="connsiteX356" fmla="*/ 917358 w 1695450"/>
              <a:gd name="connsiteY356" fmla="*/ 2421581 h 2997201"/>
              <a:gd name="connsiteX357" fmla="*/ 908291 w 1695450"/>
              <a:gd name="connsiteY357" fmla="*/ 2410944 h 2997201"/>
              <a:gd name="connsiteX358" fmla="*/ 904996 w 1695450"/>
              <a:gd name="connsiteY358" fmla="*/ 2396666 h 2997201"/>
              <a:gd name="connsiteX359" fmla="*/ 907120 w 1695450"/>
              <a:gd name="connsiteY359" fmla="*/ 2385182 h 2997201"/>
              <a:gd name="connsiteX360" fmla="*/ 912870 w 1695450"/>
              <a:gd name="connsiteY360" fmla="*/ 2375748 h 2997201"/>
              <a:gd name="connsiteX361" fmla="*/ 921346 w 1695450"/>
              <a:gd name="connsiteY361" fmla="*/ 2369339 h 2997201"/>
              <a:gd name="connsiteX362" fmla="*/ 931739 w 1695450"/>
              <a:gd name="connsiteY362" fmla="*/ 2366963 h 2997201"/>
              <a:gd name="connsiteX363" fmla="*/ 627856 w 1695450"/>
              <a:gd name="connsiteY363" fmla="*/ 2331244 h 2997201"/>
              <a:gd name="connsiteX364" fmla="*/ 700881 w 1695450"/>
              <a:gd name="connsiteY364" fmla="*/ 2403872 h 2997201"/>
              <a:gd name="connsiteX365" fmla="*/ 627856 w 1695450"/>
              <a:gd name="connsiteY365" fmla="*/ 2476500 h 2997201"/>
              <a:gd name="connsiteX366" fmla="*/ 554831 w 1695450"/>
              <a:gd name="connsiteY366" fmla="*/ 2403872 h 2997201"/>
              <a:gd name="connsiteX367" fmla="*/ 776503 w 1695450"/>
              <a:gd name="connsiteY367" fmla="*/ 2301875 h 2997201"/>
              <a:gd name="connsiteX368" fmla="*/ 791896 w 1695450"/>
              <a:gd name="connsiteY368" fmla="*/ 2305361 h 2997201"/>
              <a:gd name="connsiteX369" fmla="*/ 804538 w 1695450"/>
              <a:gd name="connsiteY369" fmla="*/ 2314764 h 2997201"/>
              <a:gd name="connsiteX370" fmla="*/ 813059 w 1695450"/>
              <a:gd name="connsiteY370" fmla="*/ 2328606 h 2997201"/>
              <a:gd name="connsiteX371" fmla="*/ 816159 w 1695450"/>
              <a:gd name="connsiteY371" fmla="*/ 2345454 h 2997201"/>
              <a:gd name="connsiteX372" fmla="*/ 811337 w 1695450"/>
              <a:gd name="connsiteY372" fmla="*/ 2366291 h 2997201"/>
              <a:gd name="connsiteX373" fmla="*/ 798076 w 1695450"/>
              <a:gd name="connsiteY373" fmla="*/ 2382031 h 2997201"/>
              <a:gd name="connsiteX374" fmla="*/ 805218 w 1695450"/>
              <a:gd name="connsiteY374" fmla="*/ 2383072 h 2997201"/>
              <a:gd name="connsiteX375" fmla="*/ 814861 w 1695450"/>
              <a:gd name="connsiteY375" fmla="*/ 2384365 h 2997201"/>
              <a:gd name="connsiteX376" fmla="*/ 824215 w 1695450"/>
              <a:gd name="connsiteY376" fmla="*/ 2385857 h 2997201"/>
              <a:gd name="connsiteX377" fmla="*/ 830510 w 1695450"/>
              <a:gd name="connsiteY377" fmla="*/ 2387216 h 2997201"/>
              <a:gd name="connsiteX378" fmla="*/ 837053 w 1695450"/>
              <a:gd name="connsiteY378" fmla="*/ 2391493 h 2997201"/>
              <a:gd name="connsiteX379" fmla="*/ 843119 w 1695450"/>
              <a:gd name="connsiteY379" fmla="*/ 2399019 h 2997201"/>
              <a:gd name="connsiteX380" fmla="*/ 847591 w 1695450"/>
              <a:gd name="connsiteY380" fmla="*/ 2407890 h 2997201"/>
              <a:gd name="connsiteX381" fmla="*/ 849312 w 1695450"/>
              <a:gd name="connsiteY381" fmla="*/ 2416229 h 2997201"/>
              <a:gd name="connsiteX382" fmla="*/ 849312 w 1695450"/>
              <a:gd name="connsiteY382" fmla="*/ 2455613 h 2997201"/>
              <a:gd name="connsiteX383" fmla="*/ 847241 w 1695450"/>
              <a:gd name="connsiteY383" fmla="*/ 2457039 h 2997201"/>
              <a:gd name="connsiteX384" fmla="*/ 844739 w 1695450"/>
              <a:gd name="connsiteY384" fmla="*/ 2459040 h 2997201"/>
              <a:gd name="connsiteX385" fmla="*/ 842184 w 1695450"/>
              <a:gd name="connsiteY385" fmla="*/ 2460717 h 2997201"/>
              <a:gd name="connsiteX386" fmla="*/ 840153 w 1695450"/>
              <a:gd name="connsiteY386" fmla="*/ 2461419 h 2997201"/>
              <a:gd name="connsiteX387" fmla="*/ 713141 w 1695450"/>
              <a:gd name="connsiteY387" fmla="*/ 2461419 h 2997201"/>
              <a:gd name="connsiteX388" fmla="*/ 708218 w 1695450"/>
              <a:gd name="connsiteY388" fmla="*/ 2459225 h 2997201"/>
              <a:gd name="connsiteX389" fmla="*/ 704056 w 1695450"/>
              <a:gd name="connsiteY389" fmla="*/ 2455613 h 2997201"/>
              <a:gd name="connsiteX390" fmla="*/ 704056 w 1695450"/>
              <a:gd name="connsiteY390" fmla="*/ 2416229 h 2997201"/>
              <a:gd name="connsiteX391" fmla="*/ 705757 w 1695450"/>
              <a:gd name="connsiteY391" fmla="*/ 2407890 h 2997201"/>
              <a:gd name="connsiteX392" fmla="*/ 710216 w 1695450"/>
              <a:gd name="connsiteY392" fmla="*/ 2399130 h 2997201"/>
              <a:gd name="connsiteX393" fmla="*/ 716275 w 1695450"/>
              <a:gd name="connsiteY393" fmla="*/ 2391581 h 2997201"/>
              <a:gd name="connsiteX394" fmla="*/ 722858 w 1695450"/>
              <a:gd name="connsiteY394" fmla="*/ 2387201 h 2997201"/>
              <a:gd name="connsiteX395" fmla="*/ 728958 w 1695450"/>
              <a:gd name="connsiteY395" fmla="*/ 2385835 h 2997201"/>
              <a:gd name="connsiteX396" fmla="*/ 738467 w 1695450"/>
              <a:gd name="connsiteY396" fmla="*/ 2384350 h 2997201"/>
              <a:gd name="connsiteX397" fmla="*/ 748151 w 1695450"/>
              <a:gd name="connsiteY397" fmla="*/ 2383050 h 2997201"/>
              <a:gd name="connsiteX398" fmla="*/ 755279 w 1695450"/>
              <a:gd name="connsiteY398" fmla="*/ 2382009 h 2997201"/>
              <a:gd name="connsiteX399" fmla="*/ 741897 w 1695450"/>
              <a:gd name="connsiteY399" fmla="*/ 2366401 h 2997201"/>
              <a:gd name="connsiteX400" fmla="*/ 737035 w 1695450"/>
              <a:gd name="connsiteY400" fmla="*/ 2345454 h 2997201"/>
              <a:gd name="connsiteX401" fmla="*/ 740169 w 1695450"/>
              <a:gd name="connsiteY401" fmla="*/ 2328606 h 2997201"/>
              <a:gd name="connsiteX402" fmla="*/ 748655 w 1695450"/>
              <a:gd name="connsiteY402" fmla="*/ 2314764 h 2997201"/>
              <a:gd name="connsiteX403" fmla="*/ 761163 w 1695450"/>
              <a:gd name="connsiteY403" fmla="*/ 2305361 h 2997201"/>
              <a:gd name="connsiteX404" fmla="*/ 776503 w 1695450"/>
              <a:gd name="connsiteY404" fmla="*/ 2301875 h 2997201"/>
              <a:gd name="connsiteX405" fmla="*/ 755964 w 1695450"/>
              <a:gd name="connsiteY405" fmla="*/ 1962944 h 2997201"/>
              <a:gd name="connsiteX406" fmla="*/ 762946 w 1695450"/>
              <a:gd name="connsiteY406" fmla="*/ 1964592 h 2997201"/>
              <a:gd name="connsiteX407" fmla="*/ 768680 w 1695450"/>
              <a:gd name="connsiteY407" fmla="*/ 1969036 h 2997201"/>
              <a:gd name="connsiteX408" fmla="*/ 772544 w 1695450"/>
              <a:gd name="connsiteY408" fmla="*/ 1975578 h 2997201"/>
              <a:gd name="connsiteX409" fmla="*/ 773951 w 1695450"/>
              <a:gd name="connsiteY409" fmla="*/ 1983541 h 2997201"/>
              <a:gd name="connsiteX410" fmla="*/ 771764 w 1695450"/>
              <a:gd name="connsiteY410" fmla="*/ 1993389 h 2997201"/>
              <a:gd name="connsiteX411" fmla="*/ 765749 w 1695450"/>
              <a:gd name="connsiteY411" fmla="*/ 2000828 h 2997201"/>
              <a:gd name="connsiteX412" fmla="*/ 768988 w 1695450"/>
              <a:gd name="connsiteY412" fmla="*/ 2001321 h 2997201"/>
              <a:gd name="connsiteX413" fmla="*/ 773362 w 1695450"/>
              <a:gd name="connsiteY413" fmla="*/ 2001931 h 2997201"/>
              <a:gd name="connsiteX414" fmla="*/ 777604 w 1695450"/>
              <a:gd name="connsiteY414" fmla="*/ 2002637 h 2997201"/>
              <a:gd name="connsiteX415" fmla="*/ 780459 w 1695450"/>
              <a:gd name="connsiteY415" fmla="*/ 2003279 h 2997201"/>
              <a:gd name="connsiteX416" fmla="*/ 783427 w 1695450"/>
              <a:gd name="connsiteY416" fmla="*/ 2005300 h 2997201"/>
              <a:gd name="connsiteX417" fmla="*/ 786178 w 1695450"/>
              <a:gd name="connsiteY417" fmla="*/ 2008858 h 2997201"/>
              <a:gd name="connsiteX418" fmla="*/ 788206 w 1695450"/>
              <a:gd name="connsiteY418" fmla="*/ 2013050 h 2997201"/>
              <a:gd name="connsiteX419" fmla="*/ 788987 w 1695450"/>
              <a:gd name="connsiteY419" fmla="*/ 2016992 h 2997201"/>
              <a:gd name="connsiteX420" fmla="*/ 788987 w 1695450"/>
              <a:gd name="connsiteY420" fmla="*/ 2035606 h 2997201"/>
              <a:gd name="connsiteX421" fmla="*/ 788048 w 1695450"/>
              <a:gd name="connsiteY421" fmla="*/ 2036280 h 2997201"/>
              <a:gd name="connsiteX422" fmla="*/ 786913 w 1695450"/>
              <a:gd name="connsiteY422" fmla="*/ 2037226 h 2997201"/>
              <a:gd name="connsiteX423" fmla="*/ 785754 w 1695450"/>
              <a:gd name="connsiteY423" fmla="*/ 2038018 h 2997201"/>
              <a:gd name="connsiteX424" fmla="*/ 784833 w 1695450"/>
              <a:gd name="connsiteY424" fmla="*/ 2038350 h 2997201"/>
              <a:gd name="connsiteX425" fmla="*/ 727226 w 1695450"/>
              <a:gd name="connsiteY425" fmla="*/ 2038350 h 2997201"/>
              <a:gd name="connsiteX426" fmla="*/ 724994 w 1695450"/>
              <a:gd name="connsiteY426" fmla="*/ 2037313 h 2997201"/>
              <a:gd name="connsiteX427" fmla="*/ 723106 w 1695450"/>
              <a:gd name="connsiteY427" fmla="*/ 2035606 h 2997201"/>
              <a:gd name="connsiteX428" fmla="*/ 723106 w 1695450"/>
              <a:gd name="connsiteY428" fmla="*/ 2016992 h 2997201"/>
              <a:gd name="connsiteX429" fmla="*/ 723877 w 1695450"/>
              <a:gd name="connsiteY429" fmla="*/ 2013050 h 2997201"/>
              <a:gd name="connsiteX430" fmla="*/ 725900 w 1695450"/>
              <a:gd name="connsiteY430" fmla="*/ 2008910 h 2997201"/>
              <a:gd name="connsiteX431" fmla="*/ 728648 w 1695450"/>
              <a:gd name="connsiteY431" fmla="*/ 2005342 h 2997201"/>
              <a:gd name="connsiteX432" fmla="*/ 731634 w 1695450"/>
              <a:gd name="connsiteY432" fmla="*/ 2003272 h 2997201"/>
              <a:gd name="connsiteX433" fmla="*/ 734401 w 1695450"/>
              <a:gd name="connsiteY433" fmla="*/ 2002626 h 2997201"/>
              <a:gd name="connsiteX434" fmla="*/ 738713 w 1695450"/>
              <a:gd name="connsiteY434" fmla="*/ 2001924 h 2997201"/>
              <a:gd name="connsiteX435" fmla="*/ 743105 w 1695450"/>
              <a:gd name="connsiteY435" fmla="*/ 2001310 h 2997201"/>
              <a:gd name="connsiteX436" fmla="*/ 746338 w 1695450"/>
              <a:gd name="connsiteY436" fmla="*/ 2000818 h 2997201"/>
              <a:gd name="connsiteX437" fmla="*/ 740269 w 1695450"/>
              <a:gd name="connsiteY437" fmla="*/ 1993441 h 2997201"/>
              <a:gd name="connsiteX438" fmla="*/ 738064 w 1695450"/>
              <a:gd name="connsiteY438" fmla="*/ 1983541 h 2997201"/>
              <a:gd name="connsiteX439" fmla="*/ 739485 w 1695450"/>
              <a:gd name="connsiteY439" fmla="*/ 1975578 h 2997201"/>
              <a:gd name="connsiteX440" fmla="*/ 743334 w 1695450"/>
              <a:gd name="connsiteY440" fmla="*/ 1969036 h 2997201"/>
              <a:gd name="connsiteX441" fmla="*/ 749007 w 1695450"/>
              <a:gd name="connsiteY441" fmla="*/ 1964592 h 2997201"/>
              <a:gd name="connsiteX442" fmla="*/ 755964 w 1695450"/>
              <a:gd name="connsiteY442" fmla="*/ 1962944 h 2997201"/>
              <a:gd name="connsiteX443" fmla="*/ 584077 w 1695450"/>
              <a:gd name="connsiteY443" fmla="*/ 1930400 h 2997201"/>
              <a:gd name="connsiteX444" fmla="*/ 594508 w 1695450"/>
              <a:gd name="connsiteY444" fmla="*/ 1932759 h 2997201"/>
              <a:gd name="connsiteX445" fmla="*/ 603074 w 1695450"/>
              <a:gd name="connsiteY445" fmla="*/ 1939121 h 2997201"/>
              <a:gd name="connsiteX446" fmla="*/ 608848 w 1695450"/>
              <a:gd name="connsiteY446" fmla="*/ 1948486 h 2997201"/>
              <a:gd name="connsiteX447" fmla="*/ 610948 w 1695450"/>
              <a:gd name="connsiteY447" fmla="*/ 1959886 h 2997201"/>
              <a:gd name="connsiteX448" fmla="*/ 607681 w 1695450"/>
              <a:gd name="connsiteY448" fmla="*/ 1973985 h 2997201"/>
              <a:gd name="connsiteX449" fmla="*/ 598695 w 1695450"/>
              <a:gd name="connsiteY449" fmla="*/ 1984635 h 2997201"/>
              <a:gd name="connsiteX450" fmla="*/ 603534 w 1695450"/>
              <a:gd name="connsiteY450" fmla="*/ 1985339 h 2997201"/>
              <a:gd name="connsiteX451" fmla="*/ 610069 w 1695450"/>
              <a:gd name="connsiteY451" fmla="*/ 1986214 h 2997201"/>
              <a:gd name="connsiteX452" fmla="*/ 616407 w 1695450"/>
              <a:gd name="connsiteY452" fmla="*/ 1987223 h 2997201"/>
              <a:gd name="connsiteX453" fmla="*/ 620672 w 1695450"/>
              <a:gd name="connsiteY453" fmla="*/ 1988143 h 2997201"/>
              <a:gd name="connsiteX454" fmla="*/ 625106 w 1695450"/>
              <a:gd name="connsiteY454" fmla="*/ 1991037 h 2997201"/>
              <a:gd name="connsiteX455" fmla="*/ 629216 w 1695450"/>
              <a:gd name="connsiteY455" fmla="*/ 1996129 h 2997201"/>
              <a:gd name="connsiteX456" fmla="*/ 632246 w 1695450"/>
              <a:gd name="connsiteY456" fmla="*/ 2002132 h 2997201"/>
              <a:gd name="connsiteX457" fmla="*/ 633413 w 1695450"/>
              <a:gd name="connsiteY457" fmla="*/ 2007774 h 2997201"/>
              <a:gd name="connsiteX458" fmla="*/ 633413 w 1695450"/>
              <a:gd name="connsiteY458" fmla="*/ 2034422 h 2997201"/>
              <a:gd name="connsiteX459" fmla="*/ 632009 w 1695450"/>
              <a:gd name="connsiteY459" fmla="*/ 2035386 h 2997201"/>
              <a:gd name="connsiteX460" fmla="*/ 630314 w 1695450"/>
              <a:gd name="connsiteY460" fmla="*/ 2036740 h 2997201"/>
              <a:gd name="connsiteX461" fmla="*/ 628583 w 1695450"/>
              <a:gd name="connsiteY461" fmla="*/ 2037875 h 2997201"/>
              <a:gd name="connsiteX462" fmla="*/ 627207 w 1695450"/>
              <a:gd name="connsiteY462" fmla="*/ 2038350 h 2997201"/>
              <a:gd name="connsiteX463" fmla="*/ 541144 w 1695450"/>
              <a:gd name="connsiteY463" fmla="*/ 2038350 h 2997201"/>
              <a:gd name="connsiteX464" fmla="*/ 537808 w 1695450"/>
              <a:gd name="connsiteY464" fmla="*/ 2036865 h 2997201"/>
              <a:gd name="connsiteX465" fmla="*/ 534988 w 1695450"/>
              <a:gd name="connsiteY465" fmla="*/ 2034422 h 2997201"/>
              <a:gd name="connsiteX466" fmla="*/ 534988 w 1695450"/>
              <a:gd name="connsiteY466" fmla="*/ 2007774 h 2997201"/>
              <a:gd name="connsiteX467" fmla="*/ 536141 w 1695450"/>
              <a:gd name="connsiteY467" fmla="*/ 2002132 h 2997201"/>
              <a:gd name="connsiteX468" fmla="*/ 539162 w 1695450"/>
              <a:gd name="connsiteY468" fmla="*/ 1996204 h 2997201"/>
              <a:gd name="connsiteX469" fmla="*/ 543267 w 1695450"/>
              <a:gd name="connsiteY469" fmla="*/ 1991097 h 2997201"/>
              <a:gd name="connsiteX470" fmla="*/ 547728 w 1695450"/>
              <a:gd name="connsiteY470" fmla="*/ 1988133 h 2997201"/>
              <a:gd name="connsiteX471" fmla="*/ 551861 w 1695450"/>
              <a:gd name="connsiteY471" fmla="*/ 1987208 h 2997201"/>
              <a:gd name="connsiteX472" fmla="*/ 558304 w 1695450"/>
              <a:gd name="connsiteY472" fmla="*/ 1986204 h 2997201"/>
              <a:gd name="connsiteX473" fmla="*/ 564866 w 1695450"/>
              <a:gd name="connsiteY473" fmla="*/ 1985324 h 2997201"/>
              <a:gd name="connsiteX474" fmla="*/ 569696 w 1695450"/>
              <a:gd name="connsiteY474" fmla="*/ 1984620 h 2997201"/>
              <a:gd name="connsiteX475" fmla="*/ 560628 w 1695450"/>
              <a:gd name="connsiteY475" fmla="*/ 1974060 h 2997201"/>
              <a:gd name="connsiteX476" fmla="*/ 557334 w 1695450"/>
              <a:gd name="connsiteY476" fmla="*/ 1959886 h 2997201"/>
              <a:gd name="connsiteX477" fmla="*/ 559457 w 1695450"/>
              <a:gd name="connsiteY477" fmla="*/ 1948486 h 2997201"/>
              <a:gd name="connsiteX478" fmla="*/ 565208 w 1695450"/>
              <a:gd name="connsiteY478" fmla="*/ 1939121 h 2997201"/>
              <a:gd name="connsiteX479" fmla="*/ 573683 w 1695450"/>
              <a:gd name="connsiteY479" fmla="*/ 1932759 h 2997201"/>
              <a:gd name="connsiteX480" fmla="*/ 584077 w 1695450"/>
              <a:gd name="connsiteY480" fmla="*/ 1930400 h 2997201"/>
              <a:gd name="connsiteX481" fmla="*/ 908265 w 1695450"/>
              <a:gd name="connsiteY481" fmla="*/ 1888331 h 2997201"/>
              <a:gd name="connsiteX482" fmla="*/ 923659 w 1695450"/>
              <a:gd name="connsiteY482" fmla="*/ 1891817 h 2997201"/>
              <a:gd name="connsiteX483" fmla="*/ 936301 w 1695450"/>
              <a:gd name="connsiteY483" fmla="*/ 1901220 h 2997201"/>
              <a:gd name="connsiteX484" fmla="*/ 944822 w 1695450"/>
              <a:gd name="connsiteY484" fmla="*/ 1915062 h 2997201"/>
              <a:gd name="connsiteX485" fmla="*/ 947922 w 1695450"/>
              <a:gd name="connsiteY485" fmla="*/ 1931910 h 2997201"/>
              <a:gd name="connsiteX486" fmla="*/ 943100 w 1695450"/>
              <a:gd name="connsiteY486" fmla="*/ 1952747 h 2997201"/>
              <a:gd name="connsiteX487" fmla="*/ 929839 w 1695450"/>
              <a:gd name="connsiteY487" fmla="*/ 1968487 h 2997201"/>
              <a:gd name="connsiteX488" fmla="*/ 936980 w 1695450"/>
              <a:gd name="connsiteY488" fmla="*/ 1969528 h 2997201"/>
              <a:gd name="connsiteX489" fmla="*/ 946624 w 1695450"/>
              <a:gd name="connsiteY489" fmla="*/ 1970821 h 2997201"/>
              <a:gd name="connsiteX490" fmla="*/ 955978 w 1695450"/>
              <a:gd name="connsiteY490" fmla="*/ 1972313 h 2997201"/>
              <a:gd name="connsiteX491" fmla="*/ 962272 w 1695450"/>
              <a:gd name="connsiteY491" fmla="*/ 1973672 h 2997201"/>
              <a:gd name="connsiteX492" fmla="*/ 968816 w 1695450"/>
              <a:gd name="connsiteY492" fmla="*/ 1977949 h 2997201"/>
              <a:gd name="connsiteX493" fmla="*/ 974881 w 1695450"/>
              <a:gd name="connsiteY493" fmla="*/ 1985475 h 2997201"/>
              <a:gd name="connsiteX494" fmla="*/ 979353 w 1695450"/>
              <a:gd name="connsiteY494" fmla="*/ 1994346 h 2997201"/>
              <a:gd name="connsiteX495" fmla="*/ 981075 w 1695450"/>
              <a:gd name="connsiteY495" fmla="*/ 2002685 h 2997201"/>
              <a:gd name="connsiteX496" fmla="*/ 981075 w 1695450"/>
              <a:gd name="connsiteY496" fmla="*/ 2042069 h 2997201"/>
              <a:gd name="connsiteX497" fmla="*/ 979004 w 1695450"/>
              <a:gd name="connsiteY497" fmla="*/ 2043495 h 2997201"/>
              <a:gd name="connsiteX498" fmla="*/ 976502 w 1695450"/>
              <a:gd name="connsiteY498" fmla="*/ 2045496 h 2997201"/>
              <a:gd name="connsiteX499" fmla="*/ 973947 w 1695450"/>
              <a:gd name="connsiteY499" fmla="*/ 2047173 h 2997201"/>
              <a:gd name="connsiteX500" fmla="*/ 971916 w 1695450"/>
              <a:gd name="connsiteY500" fmla="*/ 2047875 h 2997201"/>
              <a:gd name="connsiteX501" fmla="*/ 844904 w 1695450"/>
              <a:gd name="connsiteY501" fmla="*/ 2047875 h 2997201"/>
              <a:gd name="connsiteX502" fmla="*/ 839982 w 1695450"/>
              <a:gd name="connsiteY502" fmla="*/ 2045681 h 2997201"/>
              <a:gd name="connsiteX503" fmla="*/ 835819 w 1695450"/>
              <a:gd name="connsiteY503" fmla="*/ 2042069 h 2997201"/>
              <a:gd name="connsiteX504" fmla="*/ 835819 w 1695450"/>
              <a:gd name="connsiteY504" fmla="*/ 2002685 h 2997201"/>
              <a:gd name="connsiteX505" fmla="*/ 837521 w 1695450"/>
              <a:gd name="connsiteY505" fmla="*/ 1994346 h 2997201"/>
              <a:gd name="connsiteX506" fmla="*/ 841979 w 1695450"/>
              <a:gd name="connsiteY506" fmla="*/ 1985586 h 2997201"/>
              <a:gd name="connsiteX507" fmla="*/ 848038 w 1695450"/>
              <a:gd name="connsiteY507" fmla="*/ 1978037 h 2997201"/>
              <a:gd name="connsiteX508" fmla="*/ 854622 w 1695450"/>
              <a:gd name="connsiteY508" fmla="*/ 1973657 h 2997201"/>
              <a:gd name="connsiteX509" fmla="*/ 860721 w 1695450"/>
              <a:gd name="connsiteY509" fmla="*/ 1972291 h 2997201"/>
              <a:gd name="connsiteX510" fmla="*/ 870230 w 1695450"/>
              <a:gd name="connsiteY510" fmla="*/ 1970806 h 2997201"/>
              <a:gd name="connsiteX511" fmla="*/ 879914 w 1695450"/>
              <a:gd name="connsiteY511" fmla="*/ 1969506 h 2997201"/>
              <a:gd name="connsiteX512" fmla="*/ 887042 w 1695450"/>
              <a:gd name="connsiteY512" fmla="*/ 1968465 h 2997201"/>
              <a:gd name="connsiteX513" fmla="*/ 873660 w 1695450"/>
              <a:gd name="connsiteY513" fmla="*/ 1952857 h 2997201"/>
              <a:gd name="connsiteX514" fmla="*/ 868797 w 1695450"/>
              <a:gd name="connsiteY514" fmla="*/ 1931910 h 2997201"/>
              <a:gd name="connsiteX515" fmla="*/ 871931 w 1695450"/>
              <a:gd name="connsiteY515" fmla="*/ 1915062 h 2997201"/>
              <a:gd name="connsiteX516" fmla="*/ 880418 w 1695450"/>
              <a:gd name="connsiteY516" fmla="*/ 1901220 h 2997201"/>
              <a:gd name="connsiteX517" fmla="*/ 892926 w 1695450"/>
              <a:gd name="connsiteY517" fmla="*/ 1891817 h 2997201"/>
              <a:gd name="connsiteX518" fmla="*/ 908265 w 1695450"/>
              <a:gd name="connsiteY518" fmla="*/ 1888331 h 2997201"/>
              <a:gd name="connsiteX519" fmla="*/ 717153 w 1695450"/>
              <a:gd name="connsiteY519" fmla="*/ 1804988 h 2997201"/>
              <a:gd name="connsiteX520" fmla="*/ 789781 w 1695450"/>
              <a:gd name="connsiteY520" fmla="*/ 1877616 h 2997201"/>
              <a:gd name="connsiteX521" fmla="*/ 717153 w 1695450"/>
              <a:gd name="connsiteY521" fmla="*/ 1950244 h 2997201"/>
              <a:gd name="connsiteX522" fmla="*/ 644525 w 1695450"/>
              <a:gd name="connsiteY522" fmla="*/ 1877616 h 2997201"/>
              <a:gd name="connsiteX523" fmla="*/ 581025 w 1695450"/>
              <a:gd name="connsiteY523" fmla="*/ 1790700 h 2997201"/>
              <a:gd name="connsiteX524" fmla="*/ 625475 w 1695450"/>
              <a:gd name="connsiteY524" fmla="*/ 1835547 h 2997201"/>
              <a:gd name="connsiteX525" fmla="*/ 581025 w 1695450"/>
              <a:gd name="connsiteY525" fmla="*/ 1880394 h 2997201"/>
              <a:gd name="connsiteX526" fmla="*/ 536575 w 1695450"/>
              <a:gd name="connsiteY526" fmla="*/ 1835547 h 2997201"/>
              <a:gd name="connsiteX527" fmla="*/ 839391 w 1695450"/>
              <a:gd name="connsiteY527" fmla="*/ 1739106 h 2997201"/>
              <a:gd name="connsiteX528" fmla="*/ 884238 w 1695450"/>
              <a:gd name="connsiteY528" fmla="*/ 1783953 h 2997201"/>
              <a:gd name="connsiteX529" fmla="*/ 839391 w 1695450"/>
              <a:gd name="connsiteY529" fmla="*/ 1828800 h 2997201"/>
              <a:gd name="connsiteX530" fmla="*/ 794544 w 1695450"/>
              <a:gd name="connsiteY530" fmla="*/ 1783953 h 2997201"/>
              <a:gd name="connsiteX531" fmla="*/ 959916 w 1695450"/>
              <a:gd name="connsiteY531" fmla="*/ 1728788 h 2997201"/>
              <a:gd name="connsiteX532" fmla="*/ 970431 w 1695450"/>
              <a:gd name="connsiteY532" fmla="*/ 1731147 h 2997201"/>
              <a:gd name="connsiteX533" fmla="*/ 979067 w 1695450"/>
              <a:gd name="connsiteY533" fmla="*/ 1737509 h 2997201"/>
              <a:gd name="connsiteX534" fmla="*/ 984887 w 1695450"/>
              <a:gd name="connsiteY534" fmla="*/ 1746874 h 2997201"/>
              <a:gd name="connsiteX535" fmla="*/ 987004 w 1695450"/>
              <a:gd name="connsiteY535" fmla="*/ 1758274 h 2997201"/>
              <a:gd name="connsiteX536" fmla="*/ 983711 w 1695450"/>
              <a:gd name="connsiteY536" fmla="*/ 1772373 h 2997201"/>
              <a:gd name="connsiteX537" fmla="*/ 974652 w 1695450"/>
              <a:gd name="connsiteY537" fmla="*/ 1783023 h 2997201"/>
              <a:gd name="connsiteX538" fmla="*/ 979531 w 1695450"/>
              <a:gd name="connsiteY538" fmla="*/ 1783727 h 2997201"/>
              <a:gd name="connsiteX539" fmla="*/ 986118 w 1695450"/>
              <a:gd name="connsiteY539" fmla="*/ 1784602 h 2997201"/>
              <a:gd name="connsiteX540" fmla="*/ 992507 w 1695450"/>
              <a:gd name="connsiteY540" fmla="*/ 1785612 h 2997201"/>
              <a:gd name="connsiteX541" fmla="*/ 996807 w 1695450"/>
              <a:gd name="connsiteY541" fmla="*/ 1786531 h 2997201"/>
              <a:gd name="connsiteX542" fmla="*/ 1001276 w 1695450"/>
              <a:gd name="connsiteY542" fmla="*/ 1789425 h 2997201"/>
              <a:gd name="connsiteX543" fmla="*/ 1005419 w 1695450"/>
              <a:gd name="connsiteY543" fmla="*/ 1794517 h 2997201"/>
              <a:gd name="connsiteX544" fmla="*/ 1008474 w 1695450"/>
              <a:gd name="connsiteY544" fmla="*/ 1800520 h 2997201"/>
              <a:gd name="connsiteX545" fmla="*/ 1009650 w 1695450"/>
              <a:gd name="connsiteY545" fmla="*/ 1806162 h 2997201"/>
              <a:gd name="connsiteX546" fmla="*/ 1009650 w 1695450"/>
              <a:gd name="connsiteY546" fmla="*/ 1832810 h 2997201"/>
              <a:gd name="connsiteX547" fmla="*/ 1008235 w 1695450"/>
              <a:gd name="connsiteY547" fmla="*/ 1833774 h 2997201"/>
              <a:gd name="connsiteX548" fmla="*/ 1006526 w 1695450"/>
              <a:gd name="connsiteY548" fmla="*/ 1835129 h 2997201"/>
              <a:gd name="connsiteX549" fmla="*/ 1004781 w 1695450"/>
              <a:gd name="connsiteY549" fmla="*/ 1836263 h 2997201"/>
              <a:gd name="connsiteX550" fmla="*/ 1003394 w 1695450"/>
              <a:gd name="connsiteY550" fmla="*/ 1836738 h 2997201"/>
              <a:gd name="connsiteX551" fmla="*/ 916637 w 1695450"/>
              <a:gd name="connsiteY551" fmla="*/ 1836738 h 2997201"/>
              <a:gd name="connsiteX552" fmla="*/ 913274 w 1695450"/>
              <a:gd name="connsiteY552" fmla="*/ 1835254 h 2997201"/>
              <a:gd name="connsiteX553" fmla="*/ 910431 w 1695450"/>
              <a:gd name="connsiteY553" fmla="*/ 1832810 h 2997201"/>
              <a:gd name="connsiteX554" fmla="*/ 910431 w 1695450"/>
              <a:gd name="connsiteY554" fmla="*/ 1806162 h 2997201"/>
              <a:gd name="connsiteX555" fmla="*/ 911593 w 1695450"/>
              <a:gd name="connsiteY555" fmla="*/ 1800520 h 2997201"/>
              <a:gd name="connsiteX556" fmla="*/ 914639 w 1695450"/>
              <a:gd name="connsiteY556" fmla="*/ 1794592 h 2997201"/>
              <a:gd name="connsiteX557" fmla="*/ 918777 w 1695450"/>
              <a:gd name="connsiteY557" fmla="*/ 1789485 h 2997201"/>
              <a:gd name="connsiteX558" fmla="*/ 923274 w 1695450"/>
              <a:gd name="connsiteY558" fmla="*/ 1786521 h 2997201"/>
              <a:gd name="connsiteX559" fmla="*/ 927441 w 1695450"/>
              <a:gd name="connsiteY559" fmla="*/ 1785597 h 2997201"/>
              <a:gd name="connsiteX560" fmla="*/ 933936 w 1695450"/>
              <a:gd name="connsiteY560" fmla="*/ 1784592 h 2997201"/>
              <a:gd name="connsiteX561" fmla="*/ 940550 w 1695450"/>
              <a:gd name="connsiteY561" fmla="*/ 1783712 h 2997201"/>
              <a:gd name="connsiteX562" fmla="*/ 945419 w 1695450"/>
              <a:gd name="connsiteY562" fmla="*/ 1783008 h 2997201"/>
              <a:gd name="connsiteX563" fmla="*/ 936278 w 1695450"/>
              <a:gd name="connsiteY563" fmla="*/ 1772448 h 2997201"/>
              <a:gd name="connsiteX564" fmla="*/ 932957 w 1695450"/>
              <a:gd name="connsiteY564" fmla="*/ 1758274 h 2997201"/>
              <a:gd name="connsiteX565" fmla="*/ 935098 w 1695450"/>
              <a:gd name="connsiteY565" fmla="*/ 1746874 h 2997201"/>
              <a:gd name="connsiteX566" fmla="*/ 940895 w 1695450"/>
              <a:gd name="connsiteY566" fmla="*/ 1737509 h 2997201"/>
              <a:gd name="connsiteX567" fmla="*/ 949439 w 1695450"/>
              <a:gd name="connsiteY567" fmla="*/ 1731147 h 2997201"/>
              <a:gd name="connsiteX568" fmla="*/ 959916 w 1695450"/>
              <a:gd name="connsiteY568" fmla="*/ 1728788 h 2997201"/>
              <a:gd name="connsiteX569" fmla="*/ 875336 w 1695450"/>
              <a:gd name="connsiteY569" fmla="*/ 1531144 h 2997201"/>
              <a:gd name="connsiteX570" fmla="*/ 889804 w 1695450"/>
              <a:gd name="connsiteY570" fmla="*/ 1534422 h 2997201"/>
              <a:gd name="connsiteX571" fmla="*/ 901686 w 1695450"/>
              <a:gd name="connsiteY571" fmla="*/ 1543263 h 2997201"/>
              <a:gd name="connsiteX572" fmla="*/ 909695 w 1695450"/>
              <a:gd name="connsiteY572" fmla="*/ 1556279 h 2997201"/>
              <a:gd name="connsiteX573" fmla="*/ 912608 w 1695450"/>
              <a:gd name="connsiteY573" fmla="*/ 1572121 h 2997201"/>
              <a:gd name="connsiteX574" fmla="*/ 908077 w 1695450"/>
              <a:gd name="connsiteY574" fmla="*/ 1591714 h 2997201"/>
              <a:gd name="connsiteX575" fmla="*/ 895612 w 1695450"/>
              <a:gd name="connsiteY575" fmla="*/ 1606515 h 2997201"/>
              <a:gd name="connsiteX576" fmla="*/ 902325 w 1695450"/>
              <a:gd name="connsiteY576" fmla="*/ 1607494 h 2997201"/>
              <a:gd name="connsiteX577" fmla="*/ 911389 w 1695450"/>
              <a:gd name="connsiteY577" fmla="*/ 1608709 h 2997201"/>
              <a:gd name="connsiteX578" fmla="*/ 920181 w 1695450"/>
              <a:gd name="connsiteY578" fmla="*/ 1610112 h 2997201"/>
              <a:gd name="connsiteX579" fmla="*/ 926097 w 1695450"/>
              <a:gd name="connsiteY579" fmla="*/ 1611390 h 2997201"/>
              <a:gd name="connsiteX580" fmla="*/ 932247 w 1695450"/>
              <a:gd name="connsiteY580" fmla="*/ 1615411 h 2997201"/>
              <a:gd name="connsiteX581" fmla="*/ 937948 w 1695450"/>
              <a:gd name="connsiteY581" fmla="*/ 1622489 h 2997201"/>
              <a:gd name="connsiteX582" fmla="*/ 942151 w 1695450"/>
              <a:gd name="connsiteY582" fmla="*/ 1630830 h 2997201"/>
              <a:gd name="connsiteX583" fmla="*/ 943769 w 1695450"/>
              <a:gd name="connsiteY583" fmla="*/ 1638671 h 2997201"/>
              <a:gd name="connsiteX584" fmla="*/ 943769 w 1695450"/>
              <a:gd name="connsiteY584" fmla="*/ 1675704 h 2997201"/>
              <a:gd name="connsiteX585" fmla="*/ 941822 w 1695450"/>
              <a:gd name="connsiteY585" fmla="*/ 1677044 h 2997201"/>
              <a:gd name="connsiteX586" fmla="*/ 939471 w 1695450"/>
              <a:gd name="connsiteY586" fmla="*/ 1678926 h 2997201"/>
              <a:gd name="connsiteX587" fmla="*/ 937069 w 1695450"/>
              <a:gd name="connsiteY587" fmla="*/ 1680503 h 2997201"/>
              <a:gd name="connsiteX588" fmla="*/ 935160 w 1695450"/>
              <a:gd name="connsiteY588" fmla="*/ 1681163 h 2997201"/>
              <a:gd name="connsiteX589" fmla="*/ 815783 w 1695450"/>
              <a:gd name="connsiteY589" fmla="*/ 1681163 h 2997201"/>
              <a:gd name="connsiteX590" fmla="*/ 811157 w 1695450"/>
              <a:gd name="connsiteY590" fmla="*/ 1679100 h 2997201"/>
              <a:gd name="connsiteX591" fmla="*/ 807244 w 1695450"/>
              <a:gd name="connsiteY591" fmla="*/ 1675704 h 2997201"/>
              <a:gd name="connsiteX592" fmla="*/ 807244 w 1695450"/>
              <a:gd name="connsiteY592" fmla="*/ 1638671 h 2997201"/>
              <a:gd name="connsiteX593" fmla="*/ 808843 w 1695450"/>
              <a:gd name="connsiteY593" fmla="*/ 1630830 h 2997201"/>
              <a:gd name="connsiteX594" fmla="*/ 813034 w 1695450"/>
              <a:gd name="connsiteY594" fmla="*/ 1622593 h 2997201"/>
              <a:gd name="connsiteX595" fmla="*/ 818729 w 1695450"/>
              <a:gd name="connsiteY595" fmla="*/ 1615495 h 2997201"/>
              <a:gd name="connsiteX596" fmla="*/ 824917 w 1695450"/>
              <a:gd name="connsiteY596" fmla="*/ 1611376 h 2997201"/>
              <a:gd name="connsiteX597" fmla="*/ 830649 w 1695450"/>
              <a:gd name="connsiteY597" fmla="*/ 1610091 h 2997201"/>
              <a:gd name="connsiteX598" fmla="*/ 839587 w 1695450"/>
              <a:gd name="connsiteY598" fmla="*/ 1608695 h 2997201"/>
              <a:gd name="connsiteX599" fmla="*/ 848688 w 1695450"/>
              <a:gd name="connsiteY599" fmla="*/ 1607473 h 2997201"/>
              <a:gd name="connsiteX600" fmla="*/ 855388 w 1695450"/>
              <a:gd name="connsiteY600" fmla="*/ 1606494 h 2997201"/>
              <a:gd name="connsiteX601" fmla="*/ 842810 w 1695450"/>
              <a:gd name="connsiteY601" fmla="*/ 1591818 h 2997201"/>
              <a:gd name="connsiteX602" fmla="*/ 838240 w 1695450"/>
              <a:gd name="connsiteY602" fmla="*/ 1572121 h 2997201"/>
              <a:gd name="connsiteX603" fmla="*/ 841186 w 1695450"/>
              <a:gd name="connsiteY603" fmla="*/ 1556279 h 2997201"/>
              <a:gd name="connsiteX604" fmla="*/ 849162 w 1695450"/>
              <a:gd name="connsiteY604" fmla="*/ 1543263 h 2997201"/>
              <a:gd name="connsiteX605" fmla="*/ 860919 w 1695450"/>
              <a:gd name="connsiteY605" fmla="*/ 1534422 h 2997201"/>
              <a:gd name="connsiteX606" fmla="*/ 875336 w 1695450"/>
              <a:gd name="connsiteY606" fmla="*/ 1531144 h 2997201"/>
              <a:gd name="connsiteX607" fmla="*/ 1046163 w 1695450"/>
              <a:gd name="connsiteY607" fmla="*/ 1485900 h 2997201"/>
              <a:gd name="connsiteX608" fmla="*/ 1119188 w 1695450"/>
              <a:gd name="connsiteY608" fmla="*/ 1558528 h 2997201"/>
              <a:gd name="connsiteX609" fmla="*/ 1046163 w 1695450"/>
              <a:gd name="connsiteY609" fmla="*/ 1631156 h 2997201"/>
              <a:gd name="connsiteX610" fmla="*/ 973138 w 1695450"/>
              <a:gd name="connsiteY610" fmla="*/ 1558528 h 2997201"/>
              <a:gd name="connsiteX611" fmla="*/ 783746 w 1695450"/>
              <a:gd name="connsiteY611" fmla="*/ 1474788 h 2997201"/>
              <a:gd name="connsiteX612" fmla="*/ 790728 w 1695450"/>
              <a:gd name="connsiteY612" fmla="*/ 1476436 h 2997201"/>
              <a:gd name="connsiteX613" fmla="*/ 796462 w 1695450"/>
              <a:gd name="connsiteY613" fmla="*/ 1480880 h 2997201"/>
              <a:gd name="connsiteX614" fmla="*/ 800326 w 1695450"/>
              <a:gd name="connsiteY614" fmla="*/ 1487422 h 2997201"/>
              <a:gd name="connsiteX615" fmla="*/ 801733 w 1695450"/>
              <a:gd name="connsiteY615" fmla="*/ 1495385 h 2997201"/>
              <a:gd name="connsiteX616" fmla="*/ 799546 w 1695450"/>
              <a:gd name="connsiteY616" fmla="*/ 1505233 h 2997201"/>
              <a:gd name="connsiteX617" fmla="*/ 793531 w 1695450"/>
              <a:gd name="connsiteY617" fmla="*/ 1512672 h 2997201"/>
              <a:gd name="connsiteX618" fmla="*/ 796770 w 1695450"/>
              <a:gd name="connsiteY618" fmla="*/ 1513165 h 2997201"/>
              <a:gd name="connsiteX619" fmla="*/ 801144 w 1695450"/>
              <a:gd name="connsiteY619" fmla="*/ 1513776 h 2997201"/>
              <a:gd name="connsiteX620" fmla="*/ 805386 w 1695450"/>
              <a:gd name="connsiteY620" fmla="*/ 1514481 h 2997201"/>
              <a:gd name="connsiteX621" fmla="*/ 808241 w 1695450"/>
              <a:gd name="connsiteY621" fmla="*/ 1515123 h 2997201"/>
              <a:gd name="connsiteX622" fmla="*/ 811209 w 1695450"/>
              <a:gd name="connsiteY622" fmla="*/ 1517144 h 2997201"/>
              <a:gd name="connsiteX623" fmla="*/ 813960 w 1695450"/>
              <a:gd name="connsiteY623" fmla="*/ 1520702 h 2997201"/>
              <a:gd name="connsiteX624" fmla="*/ 815988 w 1695450"/>
              <a:gd name="connsiteY624" fmla="*/ 1524894 h 2997201"/>
              <a:gd name="connsiteX625" fmla="*/ 816769 w 1695450"/>
              <a:gd name="connsiteY625" fmla="*/ 1528836 h 2997201"/>
              <a:gd name="connsiteX626" fmla="*/ 816769 w 1695450"/>
              <a:gd name="connsiteY626" fmla="*/ 1547450 h 2997201"/>
              <a:gd name="connsiteX627" fmla="*/ 815830 w 1695450"/>
              <a:gd name="connsiteY627" fmla="*/ 1548124 h 2997201"/>
              <a:gd name="connsiteX628" fmla="*/ 814695 w 1695450"/>
              <a:gd name="connsiteY628" fmla="*/ 1549070 h 2997201"/>
              <a:gd name="connsiteX629" fmla="*/ 813536 w 1695450"/>
              <a:gd name="connsiteY629" fmla="*/ 1549862 h 2997201"/>
              <a:gd name="connsiteX630" fmla="*/ 812615 w 1695450"/>
              <a:gd name="connsiteY630" fmla="*/ 1550194 h 2997201"/>
              <a:gd name="connsiteX631" fmla="*/ 755009 w 1695450"/>
              <a:gd name="connsiteY631" fmla="*/ 1550194 h 2997201"/>
              <a:gd name="connsiteX632" fmla="*/ 752776 w 1695450"/>
              <a:gd name="connsiteY632" fmla="*/ 1549157 h 2997201"/>
              <a:gd name="connsiteX633" fmla="*/ 750888 w 1695450"/>
              <a:gd name="connsiteY633" fmla="*/ 1547450 h 2997201"/>
              <a:gd name="connsiteX634" fmla="*/ 750888 w 1695450"/>
              <a:gd name="connsiteY634" fmla="*/ 1528836 h 2997201"/>
              <a:gd name="connsiteX635" fmla="*/ 751660 w 1695450"/>
              <a:gd name="connsiteY635" fmla="*/ 1524894 h 2997201"/>
              <a:gd name="connsiteX636" fmla="*/ 753682 w 1695450"/>
              <a:gd name="connsiteY636" fmla="*/ 1520754 h 2997201"/>
              <a:gd name="connsiteX637" fmla="*/ 756430 w 1695450"/>
              <a:gd name="connsiteY637" fmla="*/ 1517186 h 2997201"/>
              <a:gd name="connsiteX638" fmla="*/ 759416 w 1695450"/>
              <a:gd name="connsiteY638" fmla="*/ 1515116 h 2997201"/>
              <a:gd name="connsiteX639" fmla="*/ 762183 w 1695450"/>
              <a:gd name="connsiteY639" fmla="*/ 1514470 h 2997201"/>
              <a:gd name="connsiteX640" fmla="*/ 766495 w 1695450"/>
              <a:gd name="connsiteY640" fmla="*/ 1513769 h 2997201"/>
              <a:gd name="connsiteX641" fmla="*/ 770887 w 1695450"/>
              <a:gd name="connsiteY641" fmla="*/ 1513154 h 2997201"/>
              <a:gd name="connsiteX642" fmla="*/ 774120 w 1695450"/>
              <a:gd name="connsiteY642" fmla="*/ 1512662 h 2997201"/>
              <a:gd name="connsiteX643" fmla="*/ 768051 w 1695450"/>
              <a:gd name="connsiteY643" fmla="*/ 1505285 h 2997201"/>
              <a:gd name="connsiteX644" fmla="*/ 765846 w 1695450"/>
              <a:gd name="connsiteY644" fmla="*/ 1495385 h 2997201"/>
              <a:gd name="connsiteX645" fmla="*/ 767267 w 1695450"/>
              <a:gd name="connsiteY645" fmla="*/ 1487422 h 2997201"/>
              <a:gd name="connsiteX646" fmla="*/ 771116 w 1695450"/>
              <a:gd name="connsiteY646" fmla="*/ 1480880 h 2997201"/>
              <a:gd name="connsiteX647" fmla="*/ 776789 w 1695450"/>
              <a:gd name="connsiteY647" fmla="*/ 1476436 h 2997201"/>
              <a:gd name="connsiteX648" fmla="*/ 783746 w 1695450"/>
              <a:gd name="connsiteY648" fmla="*/ 1474788 h 2997201"/>
              <a:gd name="connsiteX649" fmla="*/ 628718 w 1695450"/>
              <a:gd name="connsiteY649" fmla="*/ 1455738 h 2997201"/>
              <a:gd name="connsiteX650" fmla="*/ 656560 w 1695450"/>
              <a:gd name="connsiteY650" fmla="*/ 1462103 h 2997201"/>
              <a:gd name="connsiteX651" fmla="*/ 679427 w 1695450"/>
              <a:gd name="connsiteY651" fmla="*/ 1479272 h 2997201"/>
              <a:gd name="connsiteX652" fmla="*/ 694838 w 1695450"/>
              <a:gd name="connsiteY652" fmla="*/ 1504545 h 2997201"/>
              <a:gd name="connsiteX653" fmla="*/ 700446 w 1695450"/>
              <a:gd name="connsiteY653" fmla="*/ 1535308 h 2997201"/>
              <a:gd name="connsiteX654" fmla="*/ 691725 w 1695450"/>
              <a:gd name="connsiteY654" fmla="*/ 1573353 h 2997201"/>
              <a:gd name="connsiteX655" fmla="*/ 667738 w 1695450"/>
              <a:gd name="connsiteY655" fmla="*/ 1602092 h 2997201"/>
              <a:gd name="connsiteX656" fmla="*/ 680656 w 1695450"/>
              <a:gd name="connsiteY656" fmla="*/ 1603994 h 2997201"/>
              <a:gd name="connsiteX657" fmla="*/ 698098 w 1695450"/>
              <a:gd name="connsiteY657" fmla="*/ 1606354 h 2997201"/>
              <a:gd name="connsiteX658" fmla="*/ 715018 w 1695450"/>
              <a:gd name="connsiteY658" fmla="*/ 1609078 h 2997201"/>
              <a:gd name="connsiteX659" fmla="*/ 726403 w 1695450"/>
              <a:gd name="connsiteY659" fmla="*/ 1611560 h 2997201"/>
              <a:gd name="connsiteX660" fmla="*/ 738238 w 1695450"/>
              <a:gd name="connsiteY660" fmla="*/ 1619368 h 2997201"/>
              <a:gd name="connsiteX661" fmla="*/ 749210 w 1695450"/>
              <a:gd name="connsiteY661" fmla="*/ 1633111 h 2997201"/>
              <a:gd name="connsiteX662" fmla="*/ 757298 w 1695450"/>
              <a:gd name="connsiteY662" fmla="*/ 1649308 h 2997201"/>
              <a:gd name="connsiteX663" fmla="*/ 760412 w 1695450"/>
              <a:gd name="connsiteY663" fmla="*/ 1664534 h 2997201"/>
              <a:gd name="connsiteX664" fmla="*/ 760412 w 1695450"/>
              <a:gd name="connsiteY664" fmla="*/ 1736444 h 2997201"/>
              <a:gd name="connsiteX665" fmla="*/ 756666 w 1695450"/>
              <a:gd name="connsiteY665" fmla="*/ 1739046 h 2997201"/>
              <a:gd name="connsiteX666" fmla="*/ 752141 w 1695450"/>
              <a:gd name="connsiteY666" fmla="*/ 1742701 h 2997201"/>
              <a:gd name="connsiteX667" fmla="*/ 747519 w 1695450"/>
              <a:gd name="connsiteY667" fmla="*/ 1745763 h 2997201"/>
              <a:gd name="connsiteX668" fmla="*/ 743846 w 1695450"/>
              <a:gd name="connsiteY668" fmla="*/ 1747044 h 2997201"/>
              <a:gd name="connsiteX669" fmla="*/ 514114 w 1695450"/>
              <a:gd name="connsiteY669" fmla="*/ 1747044 h 2997201"/>
              <a:gd name="connsiteX670" fmla="*/ 505210 w 1695450"/>
              <a:gd name="connsiteY670" fmla="*/ 1743038 h 2997201"/>
              <a:gd name="connsiteX671" fmla="*/ 497681 w 1695450"/>
              <a:gd name="connsiteY671" fmla="*/ 1736444 h 2997201"/>
              <a:gd name="connsiteX672" fmla="*/ 497681 w 1695450"/>
              <a:gd name="connsiteY672" fmla="*/ 1664534 h 2997201"/>
              <a:gd name="connsiteX673" fmla="*/ 500758 w 1695450"/>
              <a:gd name="connsiteY673" fmla="*/ 1649308 h 2997201"/>
              <a:gd name="connsiteX674" fmla="*/ 508822 w 1695450"/>
              <a:gd name="connsiteY674" fmla="*/ 1633313 h 2997201"/>
              <a:gd name="connsiteX675" fmla="*/ 519782 w 1695450"/>
              <a:gd name="connsiteY675" fmla="*/ 1619530 h 2997201"/>
              <a:gd name="connsiteX676" fmla="*/ 531690 w 1695450"/>
              <a:gd name="connsiteY676" fmla="*/ 1611533 h 2997201"/>
              <a:gd name="connsiteX677" fmla="*/ 542722 w 1695450"/>
              <a:gd name="connsiteY677" fmla="*/ 1609038 h 2997201"/>
              <a:gd name="connsiteX678" fmla="*/ 559921 w 1695450"/>
              <a:gd name="connsiteY678" fmla="*/ 1606327 h 2997201"/>
              <a:gd name="connsiteX679" fmla="*/ 577437 w 1695450"/>
              <a:gd name="connsiteY679" fmla="*/ 1603953 h 2997201"/>
              <a:gd name="connsiteX680" fmla="*/ 590330 w 1695450"/>
              <a:gd name="connsiteY680" fmla="*/ 1602052 h 2997201"/>
              <a:gd name="connsiteX681" fmla="*/ 566125 w 1695450"/>
              <a:gd name="connsiteY681" fmla="*/ 1573555 h 2997201"/>
              <a:gd name="connsiteX682" fmla="*/ 557330 w 1695450"/>
              <a:gd name="connsiteY682" fmla="*/ 1535308 h 2997201"/>
              <a:gd name="connsiteX683" fmla="*/ 562999 w 1695450"/>
              <a:gd name="connsiteY683" fmla="*/ 1504545 h 2997201"/>
              <a:gd name="connsiteX684" fmla="*/ 578349 w 1695450"/>
              <a:gd name="connsiteY684" fmla="*/ 1479272 h 2997201"/>
              <a:gd name="connsiteX685" fmla="*/ 600973 w 1695450"/>
              <a:gd name="connsiteY685" fmla="*/ 1462103 h 2997201"/>
              <a:gd name="connsiteX686" fmla="*/ 628718 w 1695450"/>
              <a:gd name="connsiteY686" fmla="*/ 1455738 h 2997201"/>
              <a:gd name="connsiteX687" fmla="*/ 900510 w 1695450"/>
              <a:gd name="connsiteY687" fmla="*/ 1424781 h 2997201"/>
              <a:gd name="connsiteX688" fmla="*/ 945357 w 1695450"/>
              <a:gd name="connsiteY688" fmla="*/ 1469231 h 2997201"/>
              <a:gd name="connsiteX689" fmla="*/ 900510 w 1695450"/>
              <a:gd name="connsiteY689" fmla="*/ 1513681 h 2997201"/>
              <a:gd name="connsiteX690" fmla="*/ 855663 w 1695450"/>
              <a:gd name="connsiteY690" fmla="*/ 1469231 h 2997201"/>
              <a:gd name="connsiteX691" fmla="*/ 753087 w 1695450"/>
              <a:gd name="connsiteY691" fmla="*/ 1281906 h 2997201"/>
              <a:gd name="connsiteX692" fmla="*/ 768564 w 1695450"/>
              <a:gd name="connsiteY692" fmla="*/ 1285392 h 2997201"/>
              <a:gd name="connsiteX693" fmla="*/ 781276 w 1695450"/>
              <a:gd name="connsiteY693" fmla="*/ 1294795 h 2997201"/>
              <a:gd name="connsiteX694" fmla="*/ 789843 w 1695450"/>
              <a:gd name="connsiteY694" fmla="*/ 1308637 h 2997201"/>
              <a:gd name="connsiteX695" fmla="*/ 792960 w 1695450"/>
              <a:gd name="connsiteY695" fmla="*/ 1325485 h 2997201"/>
              <a:gd name="connsiteX696" fmla="*/ 788112 w 1695450"/>
              <a:gd name="connsiteY696" fmla="*/ 1346322 h 2997201"/>
              <a:gd name="connsiteX697" fmla="*/ 774778 w 1695450"/>
              <a:gd name="connsiteY697" fmla="*/ 1362062 h 2997201"/>
              <a:gd name="connsiteX698" fmla="*/ 781959 w 1695450"/>
              <a:gd name="connsiteY698" fmla="*/ 1363103 h 2997201"/>
              <a:gd name="connsiteX699" fmla="*/ 791655 w 1695450"/>
              <a:gd name="connsiteY699" fmla="*/ 1364396 h 2997201"/>
              <a:gd name="connsiteX700" fmla="*/ 801060 w 1695450"/>
              <a:gd name="connsiteY700" fmla="*/ 1365888 h 2997201"/>
              <a:gd name="connsiteX701" fmla="*/ 807389 w 1695450"/>
              <a:gd name="connsiteY701" fmla="*/ 1367247 h 2997201"/>
              <a:gd name="connsiteX702" fmla="*/ 813968 w 1695450"/>
              <a:gd name="connsiteY702" fmla="*/ 1371524 h 2997201"/>
              <a:gd name="connsiteX703" fmla="*/ 820067 w 1695450"/>
              <a:gd name="connsiteY703" fmla="*/ 1379050 h 2997201"/>
              <a:gd name="connsiteX704" fmla="*/ 824563 w 1695450"/>
              <a:gd name="connsiteY704" fmla="*/ 1387921 h 2997201"/>
              <a:gd name="connsiteX705" fmla="*/ 826294 w 1695450"/>
              <a:gd name="connsiteY705" fmla="*/ 1396261 h 2997201"/>
              <a:gd name="connsiteX706" fmla="*/ 826294 w 1695450"/>
              <a:gd name="connsiteY706" fmla="*/ 1435644 h 2997201"/>
              <a:gd name="connsiteX707" fmla="*/ 824212 w 1695450"/>
              <a:gd name="connsiteY707" fmla="*/ 1437070 h 2997201"/>
              <a:gd name="connsiteX708" fmla="*/ 821696 w 1695450"/>
              <a:gd name="connsiteY708" fmla="*/ 1439071 h 2997201"/>
              <a:gd name="connsiteX709" fmla="*/ 819127 w 1695450"/>
              <a:gd name="connsiteY709" fmla="*/ 1440748 h 2997201"/>
              <a:gd name="connsiteX710" fmla="*/ 817085 w 1695450"/>
              <a:gd name="connsiteY710" fmla="*/ 1441450 h 2997201"/>
              <a:gd name="connsiteX711" fmla="*/ 689379 w 1695450"/>
              <a:gd name="connsiteY711" fmla="*/ 1441450 h 2997201"/>
              <a:gd name="connsiteX712" fmla="*/ 684429 w 1695450"/>
              <a:gd name="connsiteY712" fmla="*/ 1439256 h 2997201"/>
              <a:gd name="connsiteX713" fmla="*/ 680244 w 1695450"/>
              <a:gd name="connsiteY713" fmla="*/ 1435644 h 2997201"/>
              <a:gd name="connsiteX714" fmla="*/ 680244 w 1695450"/>
              <a:gd name="connsiteY714" fmla="*/ 1396261 h 2997201"/>
              <a:gd name="connsiteX715" fmla="*/ 681954 w 1695450"/>
              <a:gd name="connsiteY715" fmla="*/ 1387921 h 2997201"/>
              <a:gd name="connsiteX716" fmla="*/ 686437 w 1695450"/>
              <a:gd name="connsiteY716" fmla="*/ 1379161 h 2997201"/>
              <a:gd name="connsiteX717" fmla="*/ 692530 w 1695450"/>
              <a:gd name="connsiteY717" fmla="*/ 1371612 h 2997201"/>
              <a:gd name="connsiteX718" fmla="*/ 699149 w 1695450"/>
              <a:gd name="connsiteY718" fmla="*/ 1367232 h 2997201"/>
              <a:gd name="connsiteX719" fmla="*/ 705282 w 1695450"/>
              <a:gd name="connsiteY719" fmla="*/ 1365866 h 2997201"/>
              <a:gd name="connsiteX720" fmla="*/ 714843 w 1695450"/>
              <a:gd name="connsiteY720" fmla="*/ 1364381 h 2997201"/>
              <a:gd name="connsiteX721" fmla="*/ 724579 w 1695450"/>
              <a:gd name="connsiteY721" fmla="*/ 1363081 h 2997201"/>
              <a:gd name="connsiteX722" fmla="*/ 731747 w 1695450"/>
              <a:gd name="connsiteY722" fmla="*/ 1362040 h 2997201"/>
              <a:gd name="connsiteX723" fmla="*/ 718291 w 1695450"/>
              <a:gd name="connsiteY723" fmla="*/ 1346433 h 2997201"/>
              <a:gd name="connsiteX724" fmla="*/ 713403 w 1695450"/>
              <a:gd name="connsiteY724" fmla="*/ 1325485 h 2997201"/>
              <a:gd name="connsiteX725" fmla="*/ 716553 w 1695450"/>
              <a:gd name="connsiteY725" fmla="*/ 1308637 h 2997201"/>
              <a:gd name="connsiteX726" fmla="*/ 725087 w 1695450"/>
              <a:gd name="connsiteY726" fmla="*/ 1294795 h 2997201"/>
              <a:gd name="connsiteX727" fmla="*/ 737664 w 1695450"/>
              <a:gd name="connsiteY727" fmla="*/ 1285392 h 2997201"/>
              <a:gd name="connsiteX728" fmla="*/ 753087 w 1695450"/>
              <a:gd name="connsiteY728" fmla="*/ 1281906 h 2997201"/>
              <a:gd name="connsiteX729" fmla="*/ 992811 w 1695450"/>
              <a:gd name="connsiteY729" fmla="*/ 1263650 h 2997201"/>
              <a:gd name="connsiteX730" fmla="*/ 1007279 w 1695450"/>
              <a:gd name="connsiteY730" fmla="*/ 1266928 h 2997201"/>
              <a:gd name="connsiteX731" fmla="*/ 1019161 w 1695450"/>
              <a:gd name="connsiteY731" fmla="*/ 1275769 h 2997201"/>
              <a:gd name="connsiteX732" fmla="*/ 1027170 w 1695450"/>
              <a:gd name="connsiteY732" fmla="*/ 1288785 h 2997201"/>
              <a:gd name="connsiteX733" fmla="*/ 1030083 w 1695450"/>
              <a:gd name="connsiteY733" fmla="*/ 1304627 h 2997201"/>
              <a:gd name="connsiteX734" fmla="*/ 1025552 w 1695450"/>
              <a:gd name="connsiteY734" fmla="*/ 1324220 h 2997201"/>
              <a:gd name="connsiteX735" fmla="*/ 1013087 w 1695450"/>
              <a:gd name="connsiteY735" fmla="*/ 1339021 h 2997201"/>
              <a:gd name="connsiteX736" fmla="*/ 1019800 w 1695450"/>
              <a:gd name="connsiteY736" fmla="*/ 1340000 h 2997201"/>
              <a:gd name="connsiteX737" fmla="*/ 1028864 w 1695450"/>
              <a:gd name="connsiteY737" fmla="*/ 1341215 h 2997201"/>
              <a:gd name="connsiteX738" fmla="*/ 1037656 w 1695450"/>
              <a:gd name="connsiteY738" fmla="*/ 1342618 h 2997201"/>
              <a:gd name="connsiteX739" fmla="*/ 1043572 w 1695450"/>
              <a:gd name="connsiteY739" fmla="*/ 1343896 h 2997201"/>
              <a:gd name="connsiteX740" fmla="*/ 1049722 w 1695450"/>
              <a:gd name="connsiteY740" fmla="*/ 1347917 h 2997201"/>
              <a:gd name="connsiteX741" fmla="*/ 1055423 w 1695450"/>
              <a:gd name="connsiteY741" fmla="*/ 1354995 h 2997201"/>
              <a:gd name="connsiteX742" fmla="*/ 1059626 w 1695450"/>
              <a:gd name="connsiteY742" fmla="*/ 1363336 h 2997201"/>
              <a:gd name="connsiteX743" fmla="*/ 1061244 w 1695450"/>
              <a:gd name="connsiteY743" fmla="*/ 1371177 h 2997201"/>
              <a:gd name="connsiteX744" fmla="*/ 1061244 w 1695450"/>
              <a:gd name="connsiteY744" fmla="*/ 1408210 h 2997201"/>
              <a:gd name="connsiteX745" fmla="*/ 1059297 w 1695450"/>
              <a:gd name="connsiteY745" fmla="*/ 1409550 h 2997201"/>
              <a:gd name="connsiteX746" fmla="*/ 1056946 w 1695450"/>
              <a:gd name="connsiteY746" fmla="*/ 1411432 h 2997201"/>
              <a:gd name="connsiteX747" fmla="*/ 1054544 w 1695450"/>
              <a:gd name="connsiteY747" fmla="*/ 1413009 h 2997201"/>
              <a:gd name="connsiteX748" fmla="*/ 1052635 w 1695450"/>
              <a:gd name="connsiteY748" fmla="*/ 1413669 h 2997201"/>
              <a:gd name="connsiteX749" fmla="*/ 933258 w 1695450"/>
              <a:gd name="connsiteY749" fmla="*/ 1413669 h 2997201"/>
              <a:gd name="connsiteX750" fmla="*/ 928631 w 1695450"/>
              <a:gd name="connsiteY750" fmla="*/ 1411606 h 2997201"/>
              <a:gd name="connsiteX751" fmla="*/ 924719 w 1695450"/>
              <a:gd name="connsiteY751" fmla="*/ 1408210 h 2997201"/>
              <a:gd name="connsiteX752" fmla="*/ 924719 w 1695450"/>
              <a:gd name="connsiteY752" fmla="*/ 1371177 h 2997201"/>
              <a:gd name="connsiteX753" fmla="*/ 926318 w 1695450"/>
              <a:gd name="connsiteY753" fmla="*/ 1363336 h 2997201"/>
              <a:gd name="connsiteX754" fmla="*/ 930509 w 1695450"/>
              <a:gd name="connsiteY754" fmla="*/ 1355099 h 2997201"/>
              <a:gd name="connsiteX755" fmla="*/ 936204 w 1695450"/>
              <a:gd name="connsiteY755" fmla="*/ 1348001 h 2997201"/>
              <a:gd name="connsiteX756" fmla="*/ 942391 w 1695450"/>
              <a:gd name="connsiteY756" fmla="*/ 1343882 h 2997201"/>
              <a:gd name="connsiteX757" fmla="*/ 948124 w 1695450"/>
              <a:gd name="connsiteY757" fmla="*/ 1342597 h 2997201"/>
              <a:gd name="connsiteX758" fmla="*/ 957062 w 1695450"/>
              <a:gd name="connsiteY758" fmla="*/ 1341201 h 2997201"/>
              <a:gd name="connsiteX759" fmla="*/ 966163 w 1695450"/>
              <a:gd name="connsiteY759" fmla="*/ 1339979 h 2997201"/>
              <a:gd name="connsiteX760" fmla="*/ 972863 w 1695450"/>
              <a:gd name="connsiteY760" fmla="*/ 1339000 h 2997201"/>
              <a:gd name="connsiteX761" fmla="*/ 960285 w 1695450"/>
              <a:gd name="connsiteY761" fmla="*/ 1324324 h 2997201"/>
              <a:gd name="connsiteX762" fmla="*/ 955715 w 1695450"/>
              <a:gd name="connsiteY762" fmla="*/ 1304627 h 2997201"/>
              <a:gd name="connsiteX763" fmla="*/ 958661 w 1695450"/>
              <a:gd name="connsiteY763" fmla="*/ 1288785 h 2997201"/>
              <a:gd name="connsiteX764" fmla="*/ 966637 w 1695450"/>
              <a:gd name="connsiteY764" fmla="*/ 1275769 h 2997201"/>
              <a:gd name="connsiteX765" fmla="*/ 978394 w 1695450"/>
              <a:gd name="connsiteY765" fmla="*/ 1266928 h 2997201"/>
              <a:gd name="connsiteX766" fmla="*/ 992811 w 1695450"/>
              <a:gd name="connsiteY766" fmla="*/ 1263650 h 2997201"/>
              <a:gd name="connsiteX767" fmla="*/ 849627 w 1695450"/>
              <a:gd name="connsiteY767" fmla="*/ 1235075 h 2997201"/>
              <a:gd name="connsiteX768" fmla="*/ 856609 w 1695450"/>
              <a:gd name="connsiteY768" fmla="*/ 1236723 h 2997201"/>
              <a:gd name="connsiteX769" fmla="*/ 862343 w 1695450"/>
              <a:gd name="connsiteY769" fmla="*/ 1241167 h 2997201"/>
              <a:gd name="connsiteX770" fmla="*/ 866207 w 1695450"/>
              <a:gd name="connsiteY770" fmla="*/ 1247709 h 2997201"/>
              <a:gd name="connsiteX771" fmla="*/ 867613 w 1695450"/>
              <a:gd name="connsiteY771" fmla="*/ 1255672 h 2997201"/>
              <a:gd name="connsiteX772" fmla="*/ 865426 w 1695450"/>
              <a:gd name="connsiteY772" fmla="*/ 1265520 h 2997201"/>
              <a:gd name="connsiteX773" fmla="*/ 859412 w 1695450"/>
              <a:gd name="connsiteY773" fmla="*/ 1272959 h 2997201"/>
              <a:gd name="connsiteX774" fmla="*/ 862651 w 1695450"/>
              <a:gd name="connsiteY774" fmla="*/ 1273452 h 2997201"/>
              <a:gd name="connsiteX775" fmla="*/ 867025 w 1695450"/>
              <a:gd name="connsiteY775" fmla="*/ 1274063 h 2997201"/>
              <a:gd name="connsiteX776" fmla="*/ 871267 w 1695450"/>
              <a:gd name="connsiteY776" fmla="*/ 1274768 h 2997201"/>
              <a:gd name="connsiteX777" fmla="*/ 874122 w 1695450"/>
              <a:gd name="connsiteY777" fmla="*/ 1275410 h 2997201"/>
              <a:gd name="connsiteX778" fmla="*/ 877090 w 1695450"/>
              <a:gd name="connsiteY778" fmla="*/ 1277431 h 2997201"/>
              <a:gd name="connsiteX779" fmla="*/ 879841 w 1695450"/>
              <a:gd name="connsiteY779" fmla="*/ 1280989 h 2997201"/>
              <a:gd name="connsiteX780" fmla="*/ 881869 w 1695450"/>
              <a:gd name="connsiteY780" fmla="*/ 1285181 h 2997201"/>
              <a:gd name="connsiteX781" fmla="*/ 882650 w 1695450"/>
              <a:gd name="connsiteY781" fmla="*/ 1289123 h 2997201"/>
              <a:gd name="connsiteX782" fmla="*/ 882650 w 1695450"/>
              <a:gd name="connsiteY782" fmla="*/ 1307737 h 2997201"/>
              <a:gd name="connsiteX783" fmla="*/ 881711 w 1695450"/>
              <a:gd name="connsiteY783" fmla="*/ 1308411 h 2997201"/>
              <a:gd name="connsiteX784" fmla="*/ 880576 w 1695450"/>
              <a:gd name="connsiteY784" fmla="*/ 1309357 h 2997201"/>
              <a:gd name="connsiteX785" fmla="*/ 879417 w 1695450"/>
              <a:gd name="connsiteY785" fmla="*/ 1310149 h 2997201"/>
              <a:gd name="connsiteX786" fmla="*/ 878496 w 1695450"/>
              <a:gd name="connsiteY786" fmla="*/ 1310481 h 2997201"/>
              <a:gd name="connsiteX787" fmla="*/ 820890 w 1695450"/>
              <a:gd name="connsiteY787" fmla="*/ 1310481 h 2997201"/>
              <a:gd name="connsiteX788" fmla="*/ 818657 w 1695450"/>
              <a:gd name="connsiteY788" fmla="*/ 1309444 h 2997201"/>
              <a:gd name="connsiteX789" fmla="*/ 816769 w 1695450"/>
              <a:gd name="connsiteY789" fmla="*/ 1307737 h 2997201"/>
              <a:gd name="connsiteX790" fmla="*/ 816769 w 1695450"/>
              <a:gd name="connsiteY790" fmla="*/ 1289123 h 2997201"/>
              <a:gd name="connsiteX791" fmla="*/ 817541 w 1695450"/>
              <a:gd name="connsiteY791" fmla="*/ 1285181 h 2997201"/>
              <a:gd name="connsiteX792" fmla="*/ 819563 w 1695450"/>
              <a:gd name="connsiteY792" fmla="*/ 1281041 h 2997201"/>
              <a:gd name="connsiteX793" fmla="*/ 822311 w 1695450"/>
              <a:gd name="connsiteY793" fmla="*/ 1277473 h 2997201"/>
              <a:gd name="connsiteX794" fmla="*/ 825297 w 1695450"/>
              <a:gd name="connsiteY794" fmla="*/ 1275403 h 2997201"/>
              <a:gd name="connsiteX795" fmla="*/ 828064 w 1695450"/>
              <a:gd name="connsiteY795" fmla="*/ 1274757 h 2997201"/>
              <a:gd name="connsiteX796" fmla="*/ 832376 w 1695450"/>
              <a:gd name="connsiteY796" fmla="*/ 1274056 h 2997201"/>
              <a:gd name="connsiteX797" fmla="*/ 836768 w 1695450"/>
              <a:gd name="connsiteY797" fmla="*/ 1273441 h 2997201"/>
              <a:gd name="connsiteX798" fmla="*/ 840001 w 1695450"/>
              <a:gd name="connsiteY798" fmla="*/ 1272949 h 2997201"/>
              <a:gd name="connsiteX799" fmla="*/ 833932 w 1695450"/>
              <a:gd name="connsiteY799" fmla="*/ 1265572 h 2997201"/>
              <a:gd name="connsiteX800" fmla="*/ 831727 w 1695450"/>
              <a:gd name="connsiteY800" fmla="*/ 1255672 h 2997201"/>
              <a:gd name="connsiteX801" fmla="*/ 833148 w 1695450"/>
              <a:gd name="connsiteY801" fmla="*/ 1247709 h 2997201"/>
              <a:gd name="connsiteX802" fmla="*/ 836997 w 1695450"/>
              <a:gd name="connsiteY802" fmla="*/ 1241167 h 2997201"/>
              <a:gd name="connsiteX803" fmla="*/ 842670 w 1695450"/>
              <a:gd name="connsiteY803" fmla="*/ 1236723 h 2997201"/>
              <a:gd name="connsiteX804" fmla="*/ 849627 w 1695450"/>
              <a:gd name="connsiteY804" fmla="*/ 1235075 h 2997201"/>
              <a:gd name="connsiteX805" fmla="*/ 1370013 w 1695450"/>
              <a:gd name="connsiteY805" fmla="*/ 1142206 h 2997201"/>
              <a:gd name="connsiteX806" fmla="*/ 1414463 w 1695450"/>
              <a:gd name="connsiteY806" fmla="*/ 1187053 h 2997201"/>
              <a:gd name="connsiteX807" fmla="*/ 1370013 w 1695450"/>
              <a:gd name="connsiteY807" fmla="*/ 1231900 h 2997201"/>
              <a:gd name="connsiteX808" fmla="*/ 1325563 w 1695450"/>
              <a:gd name="connsiteY808" fmla="*/ 1187053 h 2997201"/>
              <a:gd name="connsiteX809" fmla="*/ 1234350 w 1695450"/>
              <a:gd name="connsiteY809" fmla="*/ 1136650 h 2997201"/>
              <a:gd name="connsiteX810" fmla="*/ 1262192 w 1695450"/>
              <a:gd name="connsiteY810" fmla="*/ 1143015 h 2997201"/>
              <a:gd name="connsiteX811" fmla="*/ 1285060 w 1695450"/>
              <a:gd name="connsiteY811" fmla="*/ 1160184 h 2997201"/>
              <a:gd name="connsiteX812" fmla="*/ 1300471 w 1695450"/>
              <a:gd name="connsiteY812" fmla="*/ 1185457 h 2997201"/>
              <a:gd name="connsiteX813" fmla="*/ 1306078 w 1695450"/>
              <a:gd name="connsiteY813" fmla="*/ 1216220 h 2997201"/>
              <a:gd name="connsiteX814" fmla="*/ 1297357 w 1695450"/>
              <a:gd name="connsiteY814" fmla="*/ 1254265 h 2997201"/>
              <a:gd name="connsiteX815" fmla="*/ 1273370 w 1695450"/>
              <a:gd name="connsiteY815" fmla="*/ 1283004 h 2997201"/>
              <a:gd name="connsiteX816" fmla="*/ 1286288 w 1695450"/>
              <a:gd name="connsiteY816" fmla="*/ 1284906 h 2997201"/>
              <a:gd name="connsiteX817" fmla="*/ 1303731 w 1695450"/>
              <a:gd name="connsiteY817" fmla="*/ 1287266 h 2997201"/>
              <a:gd name="connsiteX818" fmla="*/ 1320650 w 1695450"/>
              <a:gd name="connsiteY818" fmla="*/ 1289990 h 2997201"/>
              <a:gd name="connsiteX819" fmla="*/ 1332035 w 1695450"/>
              <a:gd name="connsiteY819" fmla="*/ 1292472 h 2997201"/>
              <a:gd name="connsiteX820" fmla="*/ 1343870 w 1695450"/>
              <a:gd name="connsiteY820" fmla="*/ 1300280 h 2997201"/>
              <a:gd name="connsiteX821" fmla="*/ 1354841 w 1695450"/>
              <a:gd name="connsiteY821" fmla="*/ 1314023 h 2997201"/>
              <a:gd name="connsiteX822" fmla="*/ 1362930 w 1695450"/>
              <a:gd name="connsiteY822" fmla="*/ 1330220 h 2997201"/>
              <a:gd name="connsiteX823" fmla="*/ 1366044 w 1695450"/>
              <a:gd name="connsiteY823" fmla="*/ 1345446 h 2997201"/>
              <a:gd name="connsiteX824" fmla="*/ 1366044 w 1695450"/>
              <a:gd name="connsiteY824" fmla="*/ 1417356 h 2997201"/>
              <a:gd name="connsiteX825" fmla="*/ 1362298 w 1695450"/>
              <a:gd name="connsiteY825" fmla="*/ 1419958 h 2997201"/>
              <a:gd name="connsiteX826" fmla="*/ 1357773 w 1695450"/>
              <a:gd name="connsiteY826" fmla="*/ 1423613 h 2997201"/>
              <a:gd name="connsiteX827" fmla="*/ 1353151 w 1695450"/>
              <a:gd name="connsiteY827" fmla="*/ 1426675 h 2997201"/>
              <a:gd name="connsiteX828" fmla="*/ 1349477 w 1695450"/>
              <a:gd name="connsiteY828" fmla="*/ 1427956 h 2997201"/>
              <a:gd name="connsiteX829" fmla="*/ 1119746 w 1695450"/>
              <a:gd name="connsiteY829" fmla="*/ 1427956 h 2997201"/>
              <a:gd name="connsiteX830" fmla="*/ 1110842 w 1695450"/>
              <a:gd name="connsiteY830" fmla="*/ 1423950 h 2997201"/>
              <a:gd name="connsiteX831" fmla="*/ 1103313 w 1695450"/>
              <a:gd name="connsiteY831" fmla="*/ 1417356 h 2997201"/>
              <a:gd name="connsiteX832" fmla="*/ 1103313 w 1695450"/>
              <a:gd name="connsiteY832" fmla="*/ 1345446 h 2997201"/>
              <a:gd name="connsiteX833" fmla="*/ 1106390 w 1695450"/>
              <a:gd name="connsiteY833" fmla="*/ 1330220 h 2997201"/>
              <a:gd name="connsiteX834" fmla="*/ 1114455 w 1695450"/>
              <a:gd name="connsiteY834" fmla="*/ 1314225 h 2997201"/>
              <a:gd name="connsiteX835" fmla="*/ 1125414 w 1695450"/>
              <a:gd name="connsiteY835" fmla="*/ 1300442 h 2997201"/>
              <a:gd name="connsiteX836" fmla="*/ 1137322 w 1695450"/>
              <a:gd name="connsiteY836" fmla="*/ 1292445 h 2997201"/>
              <a:gd name="connsiteX837" fmla="*/ 1148354 w 1695450"/>
              <a:gd name="connsiteY837" fmla="*/ 1289950 h 2997201"/>
              <a:gd name="connsiteX838" fmla="*/ 1165553 w 1695450"/>
              <a:gd name="connsiteY838" fmla="*/ 1287239 h 2997201"/>
              <a:gd name="connsiteX839" fmla="*/ 1183069 w 1695450"/>
              <a:gd name="connsiteY839" fmla="*/ 1284865 h 2997201"/>
              <a:gd name="connsiteX840" fmla="*/ 1195962 w 1695450"/>
              <a:gd name="connsiteY840" fmla="*/ 1282964 h 2997201"/>
              <a:gd name="connsiteX841" fmla="*/ 1171757 w 1695450"/>
              <a:gd name="connsiteY841" fmla="*/ 1254467 h 2997201"/>
              <a:gd name="connsiteX842" fmla="*/ 1162963 w 1695450"/>
              <a:gd name="connsiteY842" fmla="*/ 1216220 h 2997201"/>
              <a:gd name="connsiteX843" fmla="*/ 1168631 w 1695450"/>
              <a:gd name="connsiteY843" fmla="*/ 1185457 h 2997201"/>
              <a:gd name="connsiteX844" fmla="*/ 1183981 w 1695450"/>
              <a:gd name="connsiteY844" fmla="*/ 1160184 h 2997201"/>
              <a:gd name="connsiteX845" fmla="*/ 1206605 w 1695450"/>
              <a:gd name="connsiteY845" fmla="*/ 1143015 h 2997201"/>
              <a:gd name="connsiteX846" fmla="*/ 1234350 w 1695450"/>
              <a:gd name="connsiteY846" fmla="*/ 1136650 h 2997201"/>
              <a:gd name="connsiteX847" fmla="*/ 1500064 w 1695450"/>
              <a:gd name="connsiteY847" fmla="*/ 1127125 h 2997201"/>
              <a:gd name="connsiteX848" fmla="*/ 1510495 w 1695450"/>
              <a:gd name="connsiteY848" fmla="*/ 1129484 h 2997201"/>
              <a:gd name="connsiteX849" fmla="*/ 1519061 w 1695450"/>
              <a:gd name="connsiteY849" fmla="*/ 1135846 h 2997201"/>
              <a:gd name="connsiteX850" fmla="*/ 1524835 w 1695450"/>
              <a:gd name="connsiteY850" fmla="*/ 1145211 h 2997201"/>
              <a:gd name="connsiteX851" fmla="*/ 1526935 w 1695450"/>
              <a:gd name="connsiteY851" fmla="*/ 1156611 h 2997201"/>
              <a:gd name="connsiteX852" fmla="*/ 1523668 w 1695450"/>
              <a:gd name="connsiteY852" fmla="*/ 1170710 h 2997201"/>
              <a:gd name="connsiteX853" fmla="*/ 1514682 w 1695450"/>
              <a:gd name="connsiteY853" fmla="*/ 1181360 h 2997201"/>
              <a:gd name="connsiteX854" fmla="*/ 1519522 w 1695450"/>
              <a:gd name="connsiteY854" fmla="*/ 1182064 h 2997201"/>
              <a:gd name="connsiteX855" fmla="*/ 1526056 w 1695450"/>
              <a:gd name="connsiteY855" fmla="*/ 1182939 h 2997201"/>
              <a:gd name="connsiteX856" fmla="*/ 1532394 w 1695450"/>
              <a:gd name="connsiteY856" fmla="*/ 1183949 h 2997201"/>
              <a:gd name="connsiteX857" fmla="*/ 1536659 w 1695450"/>
              <a:gd name="connsiteY857" fmla="*/ 1184868 h 2997201"/>
              <a:gd name="connsiteX858" fmla="*/ 1541093 w 1695450"/>
              <a:gd name="connsiteY858" fmla="*/ 1187762 h 2997201"/>
              <a:gd name="connsiteX859" fmla="*/ 1545203 w 1695450"/>
              <a:gd name="connsiteY859" fmla="*/ 1192854 h 2997201"/>
              <a:gd name="connsiteX860" fmla="*/ 1548233 w 1695450"/>
              <a:gd name="connsiteY860" fmla="*/ 1198857 h 2997201"/>
              <a:gd name="connsiteX861" fmla="*/ 1549400 w 1695450"/>
              <a:gd name="connsiteY861" fmla="*/ 1204499 h 2997201"/>
              <a:gd name="connsiteX862" fmla="*/ 1549400 w 1695450"/>
              <a:gd name="connsiteY862" fmla="*/ 1231147 h 2997201"/>
              <a:gd name="connsiteX863" fmla="*/ 1547997 w 1695450"/>
              <a:gd name="connsiteY863" fmla="*/ 1232111 h 2997201"/>
              <a:gd name="connsiteX864" fmla="*/ 1546301 w 1695450"/>
              <a:gd name="connsiteY864" fmla="*/ 1233466 h 2997201"/>
              <a:gd name="connsiteX865" fmla="*/ 1544570 w 1695450"/>
              <a:gd name="connsiteY865" fmla="*/ 1234600 h 2997201"/>
              <a:gd name="connsiteX866" fmla="*/ 1543194 w 1695450"/>
              <a:gd name="connsiteY866" fmla="*/ 1235075 h 2997201"/>
              <a:gd name="connsiteX867" fmla="*/ 1457131 w 1695450"/>
              <a:gd name="connsiteY867" fmla="*/ 1235075 h 2997201"/>
              <a:gd name="connsiteX868" fmla="*/ 1453796 w 1695450"/>
              <a:gd name="connsiteY868" fmla="*/ 1233591 h 2997201"/>
              <a:gd name="connsiteX869" fmla="*/ 1450975 w 1695450"/>
              <a:gd name="connsiteY869" fmla="*/ 1231147 h 2997201"/>
              <a:gd name="connsiteX870" fmla="*/ 1450975 w 1695450"/>
              <a:gd name="connsiteY870" fmla="*/ 1204499 h 2997201"/>
              <a:gd name="connsiteX871" fmla="*/ 1452128 w 1695450"/>
              <a:gd name="connsiteY871" fmla="*/ 1198857 h 2997201"/>
              <a:gd name="connsiteX872" fmla="*/ 1455149 w 1695450"/>
              <a:gd name="connsiteY872" fmla="*/ 1192929 h 2997201"/>
              <a:gd name="connsiteX873" fmla="*/ 1459255 w 1695450"/>
              <a:gd name="connsiteY873" fmla="*/ 1187822 h 2997201"/>
              <a:gd name="connsiteX874" fmla="*/ 1463716 w 1695450"/>
              <a:gd name="connsiteY874" fmla="*/ 1184858 h 2997201"/>
              <a:gd name="connsiteX875" fmla="*/ 1467849 w 1695450"/>
              <a:gd name="connsiteY875" fmla="*/ 1183934 h 2997201"/>
              <a:gd name="connsiteX876" fmla="*/ 1474292 w 1695450"/>
              <a:gd name="connsiteY876" fmla="*/ 1182929 h 2997201"/>
              <a:gd name="connsiteX877" fmla="*/ 1480853 w 1695450"/>
              <a:gd name="connsiteY877" fmla="*/ 1182049 h 2997201"/>
              <a:gd name="connsiteX878" fmla="*/ 1485683 w 1695450"/>
              <a:gd name="connsiteY878" fmla="*/ 1181345 h 2997201"/>
              <a:gd name="connsiteX879" fmla="*/ 1476616 w 1695450"/>
              <a:gd name="connsiteY879" fmla="*/ 1170785 h 2997201"/>
              <a:gd name="connsiteX880" fmla="*/ 1473321 w 1695450"/>
              <a:gd name="connsiteY880" fmla="*/ 1156611 h 2997201"/>
              <a:gd name="connsiteX881" fmla="*/ 1475445 w 1695450"/>
              <a:gd name="connsiteY881" fmla="*/ 1145211 h 2997201"/>
              <a:gd name="connsiteX882" fmla="*/ 1481195 w 1695450"/>
              <a:gd name="connsiteY882" fmla="*/ 1135846 h 2997201"/>
              <a:gd name="connsiteX883" fmla="*/ 1489671 w 1695450"/>
              <a:gd name="connsiteY883" fmla="*/ 1129484 h 2997201"/>
              <a:gd name="connsiteX884" fmla="*/ 1500064 w 1695450"/>
              <a:gd name="connsiteY884" fmla="*/ 1127125 h 2997201"/>
              <a:gd name="connsiteX885" fmla="*/ 1111647 w 1695450"/>
              <a:gd name="connsiteY885" fmla="*/ 1104900 h 2997201"/>
              <a:gd name="connsiteX886" fmla="*/ 1156494 w 1695450"/>
              <a:gd name="connsiteY886" fmla="*/ 1149747 h 2997201"/>
              <a:gd name="connsiteX887" fmla="*/ 1111647 w 1695450"/>
              <a:gd name="connsiteY887" fmla="*/ 1194594 h 2997201"/>
              <a:gd name="connsiteX888" fmla="*/ 1066800 w 1695450"/>
              <a:gd name="connsiteY888" fmla="*/ 1149747 h 2997201"/>
              <a:gd name="connsiteX889" fmla="*/ 992858 w 1695450"/>
              <a:gd name="connsiteY889" fmla="*/ 1094581 h 2997201"/>
              <a:gd name="connsiteX890" fmla="*/ 1003289 w 1695450"/>
              <a:gd name="connsiteY890" fmla="*/ 1096940 h 2997201"/>
              <a:gd name="connsiteX891" fmla="*/ 1011855 w 1695450"/>
              <a:gd name="connsiteY891" fmla="*/ 1103302 h 2997201"/>
              <a:gd name="connsiteX892" fmla="*/ 1017629 w 1695450"/>
              <a:gd name="connsiteY892" fmla="*/ 1112667 h 2997201"/>
              <a:gd name="connsiteX893" fmla="*/ 1019729 w 1695450"/>
              <a:gd name="connsiteY893" fmla="*/ 1124067 h 2997201"/>
              <a:gd name="connsiteX894" fmla="*/ 1016462 w 1695450"/>
              <a:gd name="connsiteY894" fmla="*/ 1138166 h 2997201"/>
              <a:gd name="connsiteX895" fmla="*/ 1007476 w 1695450"/>
              <a:gd name="connsiteY895" fmla="*/ 1148816 h 2997201"/>
              <a:gd name="connsiteX896" fmla="*/ 1012316 w 1695450"/>
              <a:gd name="connsiteY896" fmla="*/ 1149520 h 2997201"/>
              <a:gd name="connsiteX897" fmla="*/ 1018850 w 1695450"/>
              <a:gd name="connsiteY897" fmla="*/ 1150395 h 2997201"/>
              <a:gd name="connsiteX898" fmla="*/ 1025188 w 1695450"/>
              <a:gd name="connsiteY898" fmla="*/ 1151405 h 2997201"/>
              <a:gd name="connsiteX899" fmla="*/ 1029453 w 1695450"/>
              <a:gd name="connsiteY899" fmla="*/ 1152324 h 2997201"/>
              <a:gd name="connsiteX900" fmla="*/ 1033887 w 1695450"/>
              <a:gd name="connsiteY900" fmla="*/ 1155218 h 2997201"/>
              <a:gd name="connsiteX901" fmla="*/ 1037997 w 1695450"/>
              <a:gd name="connsiteY901" fmla="*/ 1160310 h 2997201"/>
              <a:gd name="connsiteX902" fmla="*/ 1041027 w 1695450"/>
              <a:gd name="connsiteY902" fmla="*/ 1166313 h 2997201"/>
              <a:gd name="connsiteX903" fmla="*/ 1042194 w 1695450"/>
              <a:gd name="connsiteY903" fmla="*/ 1171955 h 2997201"/>
              <a:gd name="connsiteX904" fmla="*/ 1042194 w 1695450"/>
              <a:gd name="connsiteY904" fmla="*/ 1198603 h 2997201"/>
              <a:gd name="connsiteX905" fmla="*/ 1040791 w 1695450"/>
              <a:gd name="connsiteY905" fmla="*/ 1199567 h 2997201"/>
              <a:gd name="connsiteX906" fmla="*/ 1039095 w 1695450"/>
              <a:gd name="connsiteY906" fmla="*/ 1200922 h 2997201"/>
              <a:gd name="connsiteX907" fmla="*/ 1037364 w 1695450"/>
              <a:gd name="connsiteY907" fmla="*/ 1202056 h 2997201"/>
              <a:gd name="connsiteX908" fmla="*/ 1035988 w 1695450"/>
              <a:gd name="connsiteY908" fmla="*/ 1202531 h 2997201"/>
              <a:gd name="connsiteX909" fmla="*/ 949925 w 1695450"/>
              <a:gd name="connsiteY909" fmla="*/ 1202531 h 2997201"/>
              <a:gd name="connsiteX910" fmla="*/ 946590 w 1695450"/>
              <a:gd name="connsiteY910" fmla="*/ 1201047 h 2997201"/>
              <a:gd name="connsiteX911" fmla="*/ 943769 w 1695450"/>
              <a:gd name="connsiteY911" fmla="*/ 1198603 h 2997201"/>
              <a:gd name="connsiteX912" fmla="*/ 943769 w 1695450"/>
              <a:gd name="connsiteY912" fmla="*/ 1171955 h 2997201"/>
              <a:gd name="connsiteX913" fmla="*/ 944922 w 1695450"/>
              <a:gd name="connsiteY913" fmla="*/ 1166313 h 2997201"/>
              <a:gd name="connsiteX914" fmla="*/ 947943 w 1695450"/>
              <a:gd name="connsiteY914" fmla="*/ 1160385 h 2997201"/>
              <a:gd name="connsiteX915" fmla="*/ 952049 w 1695450"/>
              <a:gd name="connsiteY915" fmla="*/ 1155278 h 2997201"/>
              <a:gd name="connsiteX916" fmla="*/ 956510 w 1695450"/>
              <a:gd name="connsiteY916" fmla="*/ 1152314 h 2997201"/>
              <a:gd name="connsiteX917" fmla="*/ 960643 w 1695450"/>
              <a:gd name="connsiteY917" fmla="*/ 1151390 h 2997201"/>
              <a:gd name="connsiteX918" fmla="*/ 967086 w 1695450"/>
              <a:gd name="connsiteY918" fmla="*/ 1150385 h 2997201"/>
              <a:gd name="connsiteX919" fmla="*/ 973647 w 1695450"/>
              <a:gd name="connsiteY919" fmla="*/ 1149505 h 2997201"/>
              <a:gd name="connsiteX920" fmla="*/ 978477 w 1695450"/>
              <a:gd name="connsiteY920" fmla="*/ 1148801 h 2997201"/>
              <a:gd name="connsiteX921" fmla="*/ 969410 w 1695450"/>
              <a:gd name="connsiteY921" fmla="*/ 1138241 h 2997201"/>
              <a:gd name="connsiteX922" fmla="*/ 966115 w 1695450"/>
              <a:gd name="connsiteY922" fmla="*/ 1124067 h 2997201"/>
              <a:gd name="connsiteX923" fmla="*/ 968239 w 1695450"/>
              <a:gd name="connsiteY923" fmla="*/ 1112667 h 2997201"/>
              <a:gd name="connsiteX924" fmla="*/ 973989 w 1695450"/>
              <a:gd name="connsiteY924" fmla="*/ 1103302 h 2997201"/>
              <a:gd name="connsiteX925" fmla="*/ 982465 w 1695450"/>
              <a:gd name="connsiteY925" fmla="*/ 1096940 h 2997201"/>
              <a:gd name="connsiteX926" fmla="*/ 992858 w 1695450"/>
              <a:gd name="connsiteY926" fmla="*/ 1094581 h 2997201"/>
              <a:gd name="connsiteX927" fmla="*/ 1299766 w 1695450"/>
              <a:gd name="connsiteY927" fmla="*/ 1029494 h 2997201"/>
              <a:gd name="connsiteX928" fmla="*/ 1344613 w 1695450"/>
              <a:gd name="connsiteY928" fmla="*/ 1074341 h 2997201"/>
              <a:gd name="connsiteX929" fmla="*/ 1299766 w 1695450"/>
              <a:gd name="connsiteY929" fmla="*/ 1119188 h 2997201"/>
              <a:gd name="connsiteX930" fmla="*/ 1254919 w 1695450"/>
              <a:gd name="connsiteY930" fmla="*/ 1074341 h 2997201"/>
              <a:gd name="connsiteX931" fmla="*/ 1149350 w 1695450"/>
              <a:gd name="connsiteY931" fmla="*/ 992188 h 2997201"/>
              <a:gd name="connsiteX932" fmla="*/ 1193800 w 1695450"/>
              <a:gd name="connsiteY932" fmla="*/ 1037035 h 2997201"/>
              <a:gd name="connsiteX933" fmla="*/ 1149350 w 1695450"/>
              <a:gd name="connsiteY933" fmla="*/ 1081882 h 2997201"/>
              <a:gd name="connsiteX934" fmla="*/ 1104900 w 1695450"/>
              <a:gd name="connsiteY934" fmla="*/ 1037035 h 2997201"/>
              <a:gd name="connsiteX935" fmla="*/ 1056002 w 1695450"/>
              <a:gd name="connsiteY935" fmla="*/ 962819 h 2997201"/>
              <a:gd name="connsiteX936" fmla="*/ 1062984 w 1695450"/>
              <a:gd name="connsiteY936" fmla="*/ 964449 h 2997201"/>
              <a:gd name="connsiteX937" fmla="*/ 1068718 w 1695450"/>
              <a:gd name="connsiteY937" fmla="*/ 968847 h 2997201"/>
              <a:gd name="connsiteX938" fmla="*/ 1072582 w 1695450"/>
              <a:gd name="connsiteY938" fmla="*/ 975320 h 2997201"/>
              <a:gd name="connsiteX939" fmla="*/ 1073988 w 1695450"/>
              <a:gd name="connsiteY939" fmla="*/ 983199 h 2997201"/>
              <a:gd name="connsiteX940" fmla="*/ 1071801 w 1695450"/>
              <a:gd name="connsiteY940" fmla="*/ 992944 h 2997201"/>
              <a:gd name="connsiteX941" fmla="*/ 1065787 w 1695450"/>
              <a:gd name="connsiteY941" fmla="*/ 1000305 h 2997201"/>
              <a:gd name="connsiteX942" fmla="*/ 1069026 w 1695450"/>
              <a:gd name="connsiteY942" fmla="*/ 1000792 h 2997201"/>
              <a:gd name="connsiteX943" fmla="*/ 1073400 w 1695450"/>
              <a:gd name="connsiteY943" fmla="*/ 1001397 h 2997201"/>
              <a:gd name="connsiteX944" fmla="*/ 1077642 w 1695450"/>
              <a:gd name="connsiteY944" fmla="*/ 1002094 h 2997201"/>
              <a:gd name="connsiteX945" fmla="*/ 1080497 w 1695450"/>
              <a:gd name="connsiteY945" fmla="*/ 1002730 h 2997201"/>
              <a:gd name="connsiteX946" fmla="*/ 1083465 w 1695450"/>
              <a:gd name="connsiteY946" fmla="*/ 1004730 h 2997201"/>
              <a:gd name="connsiteX947" fmla="*/ 1086216 w 1695450"/>
              <a:gd name="connsiteY947" fmla="*/ 1008250 h 2997201"/>
              <a:gd name="connsiteX948" fmla="*/ 1088244 w 1695450"/>
              <a:gd name="connsiteY948" fmla="*/ 1012399 h 2997201"/>
              <a:gd name="connsiteX949" fmla="*/ 1089025 w 1695450"/>
              <a:gd name="connsiteY949" fmla="*/ 1016298 h 2997201"/>
              <a:gd name="connsiteX950" fmla="*/ 1089025 w 1695450"/>
              <a:gd name="connsiteY950" fmla="*/ 1034717 h 2997201"/>
              <a:gd name="connsiteX951" fmla="*/ 1088086 w 1695450"/>
              <a:gd name="connsiteY951" fmla="*/ 1035383 h 2997201"/>
              <a:gd name="connsiteX952" fmla="*/ 1086951 w 1695450"/>
              <a:gd name="connsiteY952" fmla="*/ 1036320 h 2997201"/>
              <a:gd name="connsiteX953" fmla="*/ 1085792 w 1695450"/>
              <a:gd name="connsiteY953" fmla="*/ 1037104 h 2997201"/>
              <a:gd name="connsiteX954" fmla="*/ 1084871 w 1695450"/>
              <a:gd name="connsiteY954" fmla="*/ 1037432 h 2997201"/>
              <a:gd name="connsiteX955" fmla="*/ 1027265 w 1695450"/>
              <a:gd name="connsiteY955" fmla="*/ 1037432 h 2997201"/>
              <a:gd name="connsiteX956" fmla="*/ 1025032 w 1695450"/>
              <a:gd name="connsiteY956" fmla="*/ 1036406 h 2997201"/>
              <a:gd name="connsiteX957" fmla="*/ 1023144 w 1695450"/>
              <a:gd name="connsiteY957" fmla="*/ 1034717 h 2997201"/>
              <a:gd name="connsiteX958" fmla="*/ 1023144 w 1695450"/>
              <a:gd name="connsiteY958" fmla="*/ 1016298 h 2997201"/>
              <a:gd name="connsiteX959" fmla="*/ 1023916 w 1695450"/>
              <a:gd name="connsiteY959" fmla="*/ 1012399 h 2997201"/>
              <a:gd name="connsiteX960" fmla="*/ 1025938 w 1695450"/>
              <a:gd name="connsiteY960" fmla="*/ 1008302 h 2997201"/>
              <a:gd name="connsiteX961" fmla="*/ 1028686 w 1695450"/>
              <a:gd name="connsiteY961" fmla="*/ 1004771 h 2997201"/>
              <a:gd name="connsiteX962" fmla="*/ 1031672 w 1695450"/>
              <a:gd name="connsiteY962" fmla="*/ 1002723 h 2997201"/>
              <a:gd name="connsiteX963" fmla="*/ 1034438 w 1695450"/>
              <a:gd name="connsiteY963" fmla="*/ 1002084 h 2997201"/>
              <a:gd name="connsiteX964" fmla="*/ 1038751 w 1695450"/>
              <a:gd name="connsiteY964" fmla="*/ 1001390 h 2997201"/>
              <a:gd name="connsiteX965" fmla="*/ 1043143 w 1695450"/>
              <a:gd name="connsiteY965" fmla="*/ 1000782 h 2997201"/>
              <a:gd name="connsiteX966" fmla="*/ 1046376 w 1695450"/>
              <a:gd name="connsiteY966" fmla="*/ 1000295 h 2997201"/>
              <a:gd name="connsiteX967" fmla="*/ 1040307 w 1695450"/>
              <a:gd name="connsiteY967" fmla="*/ 992996 h 2997201"/>
              <a:gd name="connsiteX968" fmla="*/ 1038101 w 1695450"/>
              <a:gd name="connsiteY968" fmla="*/ 983199 h 2997201"/>
              <a:gd name="connsiteX969" fmla="*/ 1039523 w 1695450"/>
              <a:gd name="connsiteY969" fmla="*/ 975320 h 2997201"/>
              <a:gd name="connsiteX970" fmla="*/ 1043372 w 1695450"/>
              <a:gd name="connsiteY970" fmla="*/ 968847 h 2997201"/>
              <a:gd name="connsiteX971" fmla="*/ 1049045 w 1695450"/>
              <a:gd name="connsiteY971" fmla="*/ 964449 h 2997201"/>
              <a:gd name="connsiteX972" fmla="*/ 1056002 w 1695450"/>
              <a:gd name="connsiteY972" fmla="*/ 962819 h 2997201"/>
              <a:gd name="connsiteX973" fmla="*/ 1429373 w 1695450"/>
              <a:gd name="connsiteY973" fmla="*/ 943769 h 2997201"/>
              <a:gd name="connsiteX974" fmla="*/ 1443841 w 1695450"/>
              <a:gd name="connsiteY974" fmla="*/ 947064 h 2997201"/>
              <a:gd name="connsiteX975" fmla="*/ 1455723 w 1695450"/>
              <a:gd name="connsiteY975" fmla="*/ 955953 h 2997201"/>
              <a:gd name="connsiteX976" fmla="*/ 1463732 w 1695450"/>
              <a:gd name="connsiteY976" fmla="*/ 969037 h 2997201"/>
              <a:gd name="connsiteX977" fmla="*/ 1466645 w 1695450"/>
              <a:gd name="connsiteY977" fmla="*/ 984963 h 2997201"/>
              <a:gd name="connsiteX978" fmla="*/ 1462114 w 1695450"/>
              <a:gd name="connsiteY978" fmla="*/ 1004660 h 2997201"/>
              <a:gd name="connsiteX979" fmla="*/ 1449649 w 1695450"/>
              <a:gd name="connsiteY979" fmla="*/ 1019538 h 2997201"/>
              <a:gd name="connsiteX980" fmla="*/ 1456362 w 1695450"/>
              <a:gd name="connsiteY980" fmla="*/ 1020523 h 2997201"/>
              <a:gd name="connsiteX981" fmla="*/ 1465426 w 1695450"/>
              <a:gd name="connsiteY981" fmla="*/ 1021745 h 2997201"/>
              <a:gd name="connsiteX982" fmla="*/ 1474218 w 1695450"/>
              <a:gd name="connsiteY982" fmla="*/ 1023155 h 2997201"/>
              <a:gd name="connsiteX983" fmla="*/ 1480134 w 1695450"/>
              <a:gd name="connsiteY983" fmla="*/ 1024440 h 2997201"/>
              <a:gd name="connsiteX984" fmla="*/ 1486284 w 1695450"/>
              <a:gd name="connsiteY984" fmla="*/ 1028482 h 2997201"/>
              <a:gd name="connsiteX985" fmla="*/ 1491985 w 1695450"/>
              <a:gd name="connsiteY985" fmla="*/ 1035597 h 2997201"/>
              <a:gd name="connsiteX986" fmla="*/ 1496188 w 1695450"/>
              <a:gd name="connsiteY986" fmla="*/ 1043983 h 2997201"/>
              <a:gd name="connsiteX987" fmla="*/ 1497806 w 1695450"/>
              <a:gd name="connsiteY987" fmla="*/ 1051865 h 2997201"/>
              <a:gd name="connsiteX988" fmla="*/ 1497806 w 1695450"/>
              <a:gd name="connsiteY988" fmla="*/ 1089094 h 2997201"/>
              <a:gd name="connsiteX989" fmla="*/ 1495859 w 1695450"/>
              <a:gd name="connsiteY989" fmla="*/ 1090441 h 2997201"/>
              <a:gd name="connsiteX990" fmla="*/ 1493508 w 1695450"/>
              <a:gd name="connsiteY990" fmla="*/ 1092334 h 2997201"/>
              <a:gd name="connsiteX991" fmla="*/ 1491106 w 1695450"/>
              <a:gd name="connsiteY991" fmla="*/ 1093919 h 2997201"/>
              <a:gd name="connsiteX992" fmla="*/ 1489197 w 1695450"/>
              <a:gd name="connsiteY992" fmla="*/ 1094582 h 2997201"/>
              <a:gd name="connsiteX993" fmla="*/ 1369820 w 1695450"/>
              <a:gd name="connsiteY993" fmla="*/ 1094582 h 2997201"/>
              <a:gd name="connsiteX994" fmla="*/ 1365193 w 1695450"/>
              <a:gd name="connsiteY994" fmla="*/ 1092508 h 2997201"/>
              <a:gd name="connsiteX995" fmla="*/ 1361281 w 1695450"/>
              <a:gd name="connsiteY995" fmla="*/ 1089094 h 2997201"/>
              <a:gd name="connsiteX996" fmla="*/ 1361281 w 1695450"/>
              <a:gd name="connsiteY996" fmla="*/ 1051865 h 2997201"/>
              <a:gd name="connsiteX997" fmla="*/ 1362880 w 1695450"/>
              <a:gd name="connsiteY997" fmla="*/ 1043983 h 2997201"/>
              <a:gd name="connsiteX998" fmla="*/ 1367071 w 1695450"/>
              <a:gd name="connsiteY998" fmla="*/ 1035702 h 2997201"/>
              <a:gd name="connsiteX999" fmla="*/ 1372766 w 1695450"/>
              <a:gd name="connsiteY999" fmla="*/ 1028566 h 2997201"/>
              <a:gd name="connsiteX1000" fmla="*/ 1378953 w 1695450"/>
              <a:gd name="connsiteY1000" fmla="*/ 1024426 h 2997201"/>
              <a:gd name="connsiteX1001" fmla="*/ 1384686 w 1695450"/>
              <a:gd name="connsiteY1001" fmla="*/ 1023134 h 2997201"/>
              <a:gd name="connsiteX1002" fmla="*/ 1393624 w 1695450"/>
              <a:gd name="connsiteY1002" fmla="*/ 1021731 h 2997201"/>
              <a:gd name="connsiteX1003" fmla="*/ 1402725 w 1695450"/>
              <a:gd name="connsiteY1003" fmla="*/ 1020502 h 2997201"/>
              <a:gd name="connsiteX1004" fmla="*/ 1409425 w 1695450"/>
              <a:gd name="connsiteY1004" fmla="*/ 1019517 h 2997201"/>
              <a:gd name="connsiteX1005" fmla="*/ 1396847 w 1695450"/>
              <a:gd name="connsiteY1005" fmla="*/ 1004764 h 2997201"/>
              <a:gd name="connsiteX1006" fmla="*/ 1392277 w 1695450"/>
              <a:gd name="connsiteY1006" fmla="*/ 984963 h 2997201"/>
              <a:gd name="connsiteX1007" fmla="*/ 1395223 w 1695450"/>
              <a:gd name="connsiteY1007" fmla="*/ 969037 h 2997201"/>
              <a:gd name="connsiteX1008" fmla="*/ 1403199 w 1695450"/>
              <a:gd name="connsiteY1008" fmla="*/ 955953 h 2997201"/>
              <a:gd name="connsiteX1009" fmla="*/ 1414956 w 1695450"/>
              <a:gd name="connsiteY1009" fmla="*/ 947064 h 2997201"/>
              <a:gd name="connsiteX1010" fmla="*/ 1429373 w 1695450"/>
              <a:gd name="connsiteY1010" fmla="*/ 943769 h 2997201"/>
              <a:gd name="connsiteX1011" fmla="*/ 1603252 w 1695450"/>
              <a:gd name="connsiteY1011" fmla="*/ 920750 h 2997201"/>
              <a:gd name="connsiteX1012" fmla="*/ 1613683 w 1695450"/>
              <a:gd name="connsiteY1012" fmla="*/ 923109 h 2997201"/>
              <a:gd name="connsiteX1013" fmla="*/ 1622249 w 1695450"/>
              <a:gd name="connsiteY1013" fmla="*/ 929471 h 2997201"/>
              <a:gd name="connsiteX1014" fmla="*/ 1628023 w 1695450"/>
              <a:gd name="connsiteY1014" fmla="*/ 938836 h 2997201"/>
              <a:gd name="connsiteX1015" fmla="*/ 1630123 w 1695450"/>
              <a:gd name="connsiteY1015" fmla="*/ 950236 h 2997201"/>
              <a:gd name="connsiteX1016" fmla="*/ 1626856 w 1695450"/>
              <a:gd name="connsiteY1016" fmla="*/ 964335 h 2997201"/>
              <a:gd name="connsiteX1017" fmla="*/ 1617870 w 1695450"/>
              <a:gd name="connsiteY1017" fmla="*/ 974985 h 2997201"/>
              <a:gd name="connsiteX1018" fmla="*/ 1622710 w 1695450"/>
              <a:gd name="connsiteY1018" fmla="*/ 975689 h 2997201"/>
              <a:gd name="connsiteX1019" fmla="*/ 1629244 w 1695450"/>
              <a:gd name="connsiteY1019" fmla="*/ 976564 h 2997201"/>
              <a:gd name="connsiteX1020" fmla="*/ 1635582 w 1695450"/>
              <a:gd name="connsiteY1020" fmla="*/ 977574 h 2997201"/>
              <a:gd name="connsiteX1021" fmla="*/ 1639847 w 1695450"/>
              <a:gd name="connsiteY1021" fmla="*/ 978493 h 2997201"/>
              <a:gd name="connsiteX1022" fmla="*/ 1644281 w 1695450"/>
              <a:gd name="connsiteY1022" fmla="*/ 981387 h 2997201"/>
              <a:gd name="connsiteX1023" fmla="*/ 1648391 w 1695450"/>
              <a:gd name="connsiteY1023" fmla="*/ 986479 h 2997201"/>
              <a:gd name="connsiteX1024" fmla="*/ 1651421 w 1695450"/>
              <a:gd name="connsiteY1024" fmla="*/ 992482 h 2997201"/>
              <a:gd name="connsiteX1025" fmla="*/ 1652588 w 1695450"/>
              <a:gd name="connsiteY1025" fmla="*/ 998124 h 2997201"/>
              <a:gd name="connsiteX1026" fmla="*/ 1652588 w 1695450"/>
              <a:gd name="connsiteY1026" fmla="*/ 1024772 h 2997201"/>
              <a:gd name="connsiteX1027" fmla="*/ 1651185 w 1695450"/>
              <a:gd name="connsiteY1027" fmla="*/ 1025736 h 2997201"/>
              <a:gd name="connsiteX1028" fmla="*/ 1649489 w 1695450"/>
              <a:gd name="connsiteY1028" fmla="*/ 1027091 h 2997201"/>
              <a:gd name="connsiteX1029" fmla="*/ 1647758 w 1695450"/>
              <a:gd name="connsiteY1029" fmla="*/ 1028225 h 2997201"/>
              <a:gd name="connsiteX1030" fmla="*/ 1646382 w 1695450"/>
              <a:gd name="connsiteY1030" fmla="*/ 1028700 h 2997201"/>
              <a:gd name="connsiteX1031" fmla="*/ 1560319 w 1695450"/>
              <a:gd name="connsiteY1031" fmla="*/ 1028700 h 2997201"/>
              <a:gd name="connsiteX1032" fmla="*/ 1556984 w 1695450"/>
              <a:gd name="connsiteY1032" fmla="*/ 1027216 h 2997201"/>
              <a:gd name="connsiteX1033" fmla="*/ 1554163 w 1695450"/>
              <a:gd name="connsiteY1033" fmla="*/ 1024772 h 2997201"/>
              <a:gd name="connsiteX1034" fmla="*/ 1554163 w 1695450"/>
              <a:gd name="connsiteY1034" fmla="*/ 998124 h 2997201"/>
              <a:gd name="connsiteX1035" fmla="*/ 1555316 w 1695450"/>
              <a:gd name="connsiteY1035" fmla="*/ 992482 h 2997201"/>
              <a:gd name="connsiteX1036" fmla="*/ 1558337 w 1695450"/>
              <a:gd name="connsiteY1036" fmla="*/ 986554 h 2997201"/>
              <a:gd name="connsiteX1037" fmla="*/ 1562443 w 1695450"/>
              <a:gd name="connsiteY1037" fmla="*/ 981447 h 2997201"/>
              <a:gd name="connsiteX1038" fmla="*/ 1566904 w 1695450"/>
              <a:gd name="connsiteY1038" fmla="*/ 978483 h 2997201"/>
              <a:gd name="connsiteX1039" fmla="*/ 1571037 w 1695450"/>
              <a:gd name="connsiteY1039" fmla="*/ 977559 h 2997201"/>
              <a:gd name="connsiteX1040" fmla="*/ 1577480 w 1695450"/>
              <a:gd name="connsiteY1040" fmla="*/ 976554 h 2997201"/>
              <a:gd name="connsiteX1041" fmla="*/ 1584041 w 1695450"/>
              <a:gd name="connsiteY1041" fmla="*/ 975674 h 2997201"/>
              <a:gd name="connsiteX1042" fmla="*/ 1588871 w 1695450"/>
              <a:gd name="connsiteY1042" fmla="*/ 974970 h 2997201"/>
              <a:gd name="connsiteX1043" fmla="*/ 1579804 w 1695450"/>
              <a:gd name="connsiteY1043" fmla="*/ 964410 h 2997201"/>
              <a:gd name="connsiteX1044" fmla="*/ 1576509 w 1695450"/>
              <a:gd name="connsiteY1044" fmla="*/ 950236 h 2997201"/>
              <a:gd name="connsiteX1045" fmla="*/ 1578633 w 1695450"/>
              <a:gd name="connsiteY1045" fmla="*/ 938836 h 2997201"/>
              <a:gd name="connsiteX1046" fmla="*/ 1584383 w 1695450"/>
              <a:gd name="connsiteY1046" fmla="*/ 929471 h 2997201"/>
              <a:gd name="connsiteX1047" fmla="*/ 1592859 w 1695450"/>
              <a:gd name="connsiteY1047" fmla="*/ 923109 h 2997201"/>
              <a:gd name="connsiteX1048" fmla="*/ 1603252 w 1695450"/>
              <a:gd name="connsiteY1048" fmla="*/ 920750 h 2997201"/>
              <a:gd name="connsiteX1049" fmla="*/ 1224359 w 1695450"/>
              <a:gd name="connsiteY1049" fmla="*/ 865188 h 2997201"/>
              <a:gd name="connsiteX1050" fmla="*/ 1296987 w 1695450"/>
              <a:gd name="connsiteY1050" fmla="*/ 938213 h 2997201"/>
              <a:gd name="connsiteX1051" fmla="*/ 1224359 w 1695450"/>
              <a:gd name="connsiteY1051" fmla="*/ 1011238 h 2997201"/>
              <a:gd name="connsiteX1052" fmla="*/ 1151731 w 1695450"/>
              <a:gd name="connsiteY1052" fmla="*/ 938213 h 2997201"/>
              <a:gd name="connsiteX1053" fmla="*/ 1346597 w 1695450"/>
              <a:gd name="connsiteY1053" fmla="*/ 837406 h 2997201"/>
              <a:gd name="connsiteX1054" fmla="*/ 1391444 w 1695450"/>
              <a:gd name="connsiteY1054" fmla="*/ 881856 h 2997201"/>
              <a:gd name="connsiteX1055" fmla="*/ 1346597 w 1695450"/>
              <a:gd name="connsiteY1055" fmla="*/ 926306 h 2997201"/>
              <a:gd name="connsiteX1056" fmla="*/ 1301750 w 1695450"/>
              <a:gd name="connsiteY1056" fmla="*/ 881856 h 2997201"/>
              <a:gd name="connsiteX1057" fmla="*/ 1116410 w 1695450"/>
              <a:gd name="connsiteY1057" fmla="*/ 832644 h 2997201"/>
              <a:gd name="connsiteX1058" fmla="*/ 1161257 w 1695450"/>
              <a:gd name="connsiteY1058" fmla="*/ 877094 h 2997201"/>
              <a:gd name="connsiteX1059" fmla="*/ 1116410 w 1695450"/>
              <a:gd name="connsiteY1059" fmla="*/ 921544 h 2997201"/>
              <a:gd name="connsiteX1060" fmla="*/ 1071563 w 1695450"/>
              <a:gd name="connsiteY1060" fmla="*/ 877094 h 2997201"/>
              <a:gd name="connsiteX1061" fmla="*/ 1133748 w 1695450"/>
              <a:gd name="connsiteY1061" fmla="*/ 694531 h 2997201"/>
              <a:gd name="connsiteX1062" fmla="*/ 1144263 w 1695450"/>
              <a:gd name="connsiteY1062" fmla="*/ 696907 h 2997201"/>
              <a:gd name="connsiteX1063" fmla="*/ 1152899 w 1695450"/>
              <a:gd name="connsiteY1063" fmla="*/ 703316 h 2997201"/>
              <a:gd name="connsiteX1064" fmla="*/ 1158719 w 1695450"/>
              <a:gd name="connsiteY1064" fmla="*/ 712751 h 2997201"/>
              <a:gd name="connsiteX1065" fmla="*/ 1160836 w 1695450"/>
              <a:gd name="connsiteY1065" fmla="*/ 724234 h 2997201"/>
              <a:gd name="connsiteX1066" fmla="*/ 1157543 w 1695450"/>
              <a:gd name="connsiteY1066" fmla="*/ 738436 h 2997201"/>
              <a:gd name="connsiteX1067" fmla="*/ 1148484 w 1695450"/>
              <a:gd name="connsiteY1067" fmla="*/ 749165 h 2997201"/>
              <a:gd name="connsiteX1068" fmla="*/ 1153363 w 1695450"/>
              <a:gd name="connsiteY1068" fmla="*/ 749875 h 2997201"/>
              <a:gd name="connsiteX1069" fmla="*/ 1159950 w 1695450"/>
              <a:gd name="connsiteY1069" fmla="*/ 750756 h 2997201"/>
              <a:gd name="connsiteX1070" fmla="*/ 1166339 w 1695450"/>
              <a:gd name="connsiteY1070" fmla="*/ 751773 h 2997201"/>
              <a:gd name="connsiteX1071" fmla="*/ 1170639 w 1695450"/>
              <a:gd name="connsiteY1071" fmla="*/ 752699 h 2997201"/>
              <a:gd name="connsiteX1072" fmla="*/ 1175108 w 1695450"/>
              <a:gd name="connsiteY1072" fmla="*/ 755614 h 2997201"/>
              <a:gd name="connsiteX1073" fmla="*/ 1179251 w 1695450"/>
              <a:gd name="connsiteY1073" fmla="*/ 760744 h 2997201"/>
              <a:gd name="connsiteX1074" fmla="*/ 1182306 w 1695450"/>
              <a:gd name="connsiteY1074" fmla="*/ 766790 h 2997201"/>
              <a:gd name="connsiteX1075" fmla="*/ 1183482 w 1695450"/>
              <a:gd name="connsiteY1075" fmla="*/ 772474 h 2997201"/>
              <a:gd name="connsiteX1076" fmla="*/ 1183482 w 1695450"/>
              <a:gd name="connsiteY1076" fmla="*/ 799318 h 2997201"/>
              <a:gd name="connsiteX1077" fmla="*/ 1182067 w 1695450"/>
              <a:gd name="connsiteY1077" fmla="*/ 800289 h 2997201"/>
              <a:gd name="connsiteX1078" fmla="*/ 1180358 w 1695450"/>
              <a:gd name="connsiteY1078" fmla="*/ 801654 h 2997201"/>
              <a:gd name="connsiteX1079" fmla="*/ 1178613 w 1695450"/>
              <a:gd name="connsiteY1079" fmla="*/ 802797 h 2997201"/>
              <a:gd name="connsiteX1080" fmla="*/ 1177226 w 1695450"/>
              <a:gd name="connsiteY1080" fmla="*/ 803275 h 2997201"/>
              <a:gd name="connsiteX1081" fmla="*/ 1090469 w 1695450"/>
              <a:gd name="connsiteY1081" fmla="*/ 803275 h 2997201"/>
              <a:gd name="connsiteX1082" fmla="*/ 1087106 w 1695450"/>
              <a:gd name="connsiteY1082" fmla="*/ 801780 h 2997201"/>
              <a:gd name="connsiteX1083" fmla="*/ 1084263 w 1695450"/>
              <a:gd name="connsiteY1083" fmla="*/ 799318 h 2997201"/>
              <a:gd name="connsiteX1084" fmla="*/ 1084263 w 1695450"/>
              <a:gd name="connsiteY1084" fmla="*/ 772474 h 2997201"/>
              <a:gd name="connsiteX1085" fmla="*/ 1085425 w 1695450"/>
              <a:gd name="connsiteY1085" fmla="*/ 766790 h 2997201"/>
              <a:gd name="connsiteX1086" fmla="*/ 1088471 w 1695450"/>
              <a:gd name="connsiteY1086" fmla="*/ 760819 h 2997201"/>
              <a:gd name="connsiteX1087" fmla="*/ 1092609 w 1695450"/>
              <a:gd name="connsiteY1087" fmla="*/ 755674 h 2997201"/>
              <a:gd name="connsiteX1088" fmla="*/ 1097106 w 1695450"/>
              <a:gd name="connsiteY1088" fmla="*/ 752689 h 2997201"/>
              <a:gd name="connsiteX1089" fmla="*/ 1101273 w 1695450"/>
              <a:gd name="connsiteY1089" fmla="*/ 751757 h 2997201"/>
              <a:gd name="connsiteX1090" fmla="*/ 1107768 w 1695450"/>
              <a:gd name="connsiteY1090" fmla="*/ 750745 h 2997201"/>
              <a:gd name="connsiteX1091" fmla="*/ 1114382 w 1695450"/>
              <a:gd name="connsiteY1091" fmla="*/ 749859 h 2997201"/>
              <a:gd name="connsiteX1092" fmla="*/ 1119251 w 1695450"/>
              <a:gd name="connsiteY1092" fmla="*/ 749150 h 2997201"/>
              <a:gd name="connsiteX1093" fmla="*/ 1110110 w 1695450"/>
              <a:gd name="connsiteY1093" fmla="*/ 738512 h 2997201"/>
              <a:gd name="connsiteX1094" fmla="*/ 1106789 w 1695450"/>
              <a:gd name="connsiteY1094" fmla="*/ 724234 h 2997201"/>
              <a:gd name="connsiteX1095" fmla="*/ 1108930 w 1695450"/>
              <a:gd name="connsiteY1095" fmla="*/ 712751 h 2997201"/>
              <a:gd name="connsiteX1096" fmla="*/ 1114727 w 1695450"/>
              <a:gd name="connsiteY1096" fmla="*/ 703316 h 2997201"/>
              <a:gd name="connsiteX1097" fmla="*/ 1123271 w 1695450"/>
              <a:gd name="connsiteY1097" fmla="*/ 696907 h 2997201"/>
              <a:gd name="connsiteX1098" fmla="*/ 1133748 w 1695450"/>
              <a:gd name="connsiteY1098" fmla="*/ 694531 h 2997201"/>
              <a:gd name="connsiteX1099" fmla="*/ 1316661 w 1695450"/>
              <a:gd name="connsiteY1099" fmla="*/ 652463 h 2997201"/>
              <a:gd name="connsiteX1100" fmla="*/ 1331129 w 1695450"/>
              <a:gd name="connsiteY1100" fmla="*/ 655758 h 2997201"/>
              <a:gd name="connsiteX1101" fmla="*/ 1343011 w 1695450"/>
              <a:gd name="connsiteY1101" fmla="*/ 664647 h 2997201"/>
              <a:gd name="connsiteX1102" fmla="*/ 1351020 w 1695450"/>
              <a:gd name="connsiteY1102" fmla="*/ 677731 h 2997201"/>
              <a:gd name="connsiteX1103" fmla="*/ 1353933 w 1695450"/>
              <a:gd name="connsiteY1103" fmla="*/ 693657 h 2997201"/>
              <a:gd name="connsiteX1104" fmla="*/ 1349402 w 1695450"/>
              <a:gd name="connsiteY1104" fmla="*/ 713354 h 2997201"/>
              <a:gd name="connsiteX1105" fmla="*/ 1336937 w 1695450"/>
              <a:gd name="connsiteY1105" fmla="*/ 728232 h 2997201"/>
              <a:gd name="connsiteX1106" fmla="*/ 1343650 w 1695450"/>
              <a:gd name="connsiteY1106" fmla="*/ 729217 h 2997201"/>
              <a:gd name="connsiteX1107" fmla="*/ 1352714 w 1695450"/>
              <a:gd name="connsiteY1107" fmla="*/ 730439 h 2997201"/>
              <a:gd name="connsiteX1108" fmla="*/ 1361506 w 1695450"/>
              <a:gd name="connsiteY1108" fmla="*/ 731849 h 2997201"/>
              <a:gd name="connsiteX1109" fmla="*/ 1367422 w 1695450"/>
              <a:gd name="connsiteY1109" fmla="*/ 733134 h 2997201"/>
              <a:gd name="connsiteX1110" fmla="*/ 1373572 w 1695450"/>
              <a:gd name="connsiteY1110" fmla="*/ 737176 h 2997201"/>
              <a:gd name="connsiteX1111" fmla="*/ 1379273 w 1695450"/>
              <a:gd name="connsiteY1111" fmla="*/ 744291 h 2997201"/>
              <a:gd name="connsiteX1112" fmla="*/ 1383476 w 1695450"/>
              <a:gd name="connsiteY1112" fmla="*/ 752677 h 2997201"/>
              <a:gd name="connsiteX1113" fmla="*/ 1385094 w 1695450"/>
              <a:gd name="connsiteY1113" fmla="*/ 760559 h 2997201"/>
              <a:gd name="connsiteX1114" fmla="*/ 1385094 w 1695450"/>
              <a:gd name="connsiteY1114" fmla="*/ 797788 h 2997201"/>
              <a:gd name="connsiteX1115" fmla="*/ 1383147 w 1695450"/>
              <a:gd name="connsiteY1115" fmla="*/ 799135 h 2997201"/>
              <a:gd name="connsiteX1116" fmla="*/ 1380796 w 1695450"/>
              <a:gd name="connsiteY1116" fmla="*/ 801028 h 2997201"/>
              <a:gd name="connsiteX1117" fmla="*/ 1378394 w 1695450"/>
              <a:gd name="connsiteY1117" fmla="*/ 802613 h 2997201"/>
              <a:gd name="connsiteX1118" fmla="*/ 1376485 w 1695450"/>
              <a:gd name="connsiteY1118" fmla="*/ 803276 h 2997201"/>
              <a:gd name="connsiteX1119" fmla="*/ 1257108 w 1695450"/>
              <a:gd name="connsiteY1119" fmla="*/ 803276 h 2997201"/>
              <a:gd name="connsiteX1120" fmla="*/ 1252481 w 1695450"/>
              <a:gd name="connsiteY1120" fmla="*/ 801202 h 2997201"/>
              <a:gd name="connsiteX1121" fmla="*/ 1248569 w 1695450"/>
              <a:gd name="connsiteY1121" fmla="*/ 797788 h 2997201"/>
              <a:gd name="connsiteX1122" fmla="*/ 1248569 w 1695450"/>
              <a:gd name="connsiteY1122" fmla="*/ 760559 h 2997201"/>
              <a:gd name="connsiteX1123" fmla="*/ 1250168 w 1695450"/>
              <a:gd name="connsiteY1123" fmla="*/ 752677 h 2997201"/>
              <a:gd name="connsiteX1124" fmla="*/ 1254359 w 1695450"/>
              <a:gd name="connsiteY1124" fmla="*/ 744396 h 2997201"/>
              <a:gd name="connsiteX1125" fmla="*/ 1260054 w 1695450"/>
              <a:gd name="connsiteY1125" fmla="*/ 737260 h 2997201"/>
              <a:gd name="connsiteX1126" fmla="*/ 1266241 w 1695450"/>
              <a:gd name="connsiteY1126" fmla="*/ 733120 h 2997201"/>
              <a:gd name="connsiteX1127" fmla="*/ 1271974 w 1695450"/>
              <a:gd name="connsiteY1127" fmla="*/ 731828 h 2997201"/>
              <a:gd name="connsiteX1128" fmla="*/ 1280912 w 1695450"/>
              <a:gd name="connsiteY1128" fmla="*/ 730425 h 2997201"/>
              <a:gd name="connsiteX1129" fmla="*/ 1290013 w 1695450"/>
              <a:gd name="connsiteY1129" fmla="*/ 729196 h 2997201"/>
              <a:gd name="connsiteX1130" fmla="*/ 1296713 w 1695450"/>
              <a:gd name="connsiteY1130" fmla="*/ 728211 h 2997201"/>
              <a:gd name="connsiteX1131" fmla="*/ 1284135 w 1695450"/>
              <a:gd name="connsiteY1131" fmla="*/ 713458 h 2997201"/>
              <a:gd name="connsiteX1132" fmla="*/ 1279565 w 1695450"/>
              <a:gd name="connsiteY1132" fmla="*/ 693657 h 2997201"/>
              <a:gd name="connsiteX1133" fmla="*/ 1282511 w 1695450"/>
              <a:gd name="connsiteY1133" fmla="*/ 677731 h 2997201"/>
              <a:gd name="connsiteX1134" fmla="*/ 1290487 w 1695450"/>
              <a:gd name="connsiteY1134" fmla="*/ 664647 h 2997201"/>
              <a:gd name="connsiteX1135" fmla="*/ 1302244 w 1695450"/>
              <a:gd name="connsiteY1135" fmla="*/ 655758 h 2997201"/>
              <a:gd name="connsiteX1136" fmla="*/ 1316661 w 1695450"/>
              <a:gd name="connsiteY1136" fmla="*/ 652463 h 2997201"/>
              <a:gd name="connsiteX1137" fmla="*/ 1215231 w 1695450"/>
              <a:gd name="connsiteY1137" fmla="*/ 607219 h 2997201"/>
              <a:gd name="connsiteX1138" fmla="*/ 1259681 w 1695450"/>
              <a:gd name="connsiteY1138" fmla="*/ 651669 h 2997201"/>
              <a:gd name="connsiteX1139" fmla="*/ 1215231 w 1695450"/>
              <a:gd name="connsiteY1139" fmla="*/ 696119 h 2997201"/>
              <a:gd name="connsiteX1140" fmla="*/ 1170781 w 1695450"/>
              <a:gd name="connsiteY1140" fmla="*/ 651669 h 2997201"/>
              <a:gd name="connsiteX1141" fmla="*/ 1563358 w 1695450"/>
              <a:gd name="connsiteY1141" fmla="*/ 600869 h 2997201"/>
              <a:gd name="connsiteX1142" fmla="*/ 1591284 w 1695450"/>
              <a:gd name="connsiteY1142" fmla="*/ 607234 h 2997201"/>
              <a:gd name="connsiteX1143" fmla="*/ 1614221 w 1695450"/>
              <a:gd name="connsiteY1143" fmla="*/ 624403 h 2997201"/>
              <a:gd name="connsiteX1144" fmla="*/ 1629679 w 1695450"/>
              <a:gd name="connsiteY1144" fmla="*/ 649676 h 2997201"/>
              <a:gd name="connsiteX1145" fmla="*/ 1635303 w 1695450"/>
              <a:gd name="connsiteY1145" fmla="*/ 680439 h 2997201"/>
              <a:gd name="connsiteX1146" fmla="*/ 1626555 w 1695450"/>
              <a:gd name="connsiteY1146" fmla="*/ 718484 h 2997201"/>
              <a:gd name="connsiteX1147" fmla="*/ 1602496 w 1695450"/>
              <a:gd name="connsiteY1147" fmla="*/ 747223 h 2997201"/>
              <a:gd name="connsiteX1148" fmla="*/ 1615453 w 1695450"/>
              <a:gd name="connsiteY1148" fmla="*/ 749125 h 2997201"/>
              <a:gd name="connsiteX1149" fmla="*/ 1632948 w 1695450"/>
              <a:gd name="connsiteY1149" fmla="*/ 751485 h 2997201"/>
              <a:gd name="connsiteX1150" fmla="*/ 1649919 w 1695450"/>
              <a:gd name="connsiteY1150" fmla="*/ 754209 h 2997201"/>
              <a:gd name="connsiteX1151" fmla="*/ 1661338 w 1695450"/>
              <a:gd name="connsiteY1151" fmla="*/ 756691 h 2997201"/>
              <a:gd name="connsiteX1152" fmla="*/ 1673209 w 1695450"/>
              <a:gd name="connsiteY1152" fmla="*/ 764499 h 2997201"/>
              <a:gd name="connsiteX1153" fmla="*/ 1684214 w 1695450"/>
              <a:gd name="connsiteY1153" fmla="*/ 778242 h 2997201"/>
              <a:gd name="connsiteX1154" fmla="*/ 1692327 w 1695450"/>
              <a:gd name="connsiteY1154" fmla="*/ 794439 h 2997201"/>
              <a:gd name="connsiteX1155" fmla="*/ 1695450 w 1695450"/>
              <a:gd name="connsiteY1155" fmla="*/ 809665 h 2997201"/>
              <a:gd name="connsiteX1156" fmla="*/ 1695450 w 1695450"/>
              <a:gd name="connsiteY1156" fmla="*/ 881575 h 2997201"/>
              <a:gd name="connsiteX1157" fmla="*/ 1691692 w 1695450"/>
              <a:gd name="connsiteY1157" fmla="*/ 884177 h 2997201"/>
              <a:gd name="connsiteX1158" fmla="*/ 1687154 w 1695450"/>
              <a:gd name="connsiteY1158" fmla="*/ 887832 h 2997201"/>
              <a:gd name="connsiteX1159" fmla="*/ 1682518 w 1695450"/>
              <a:gd name="connsiteY1159" fmla="*/ 890894 h 2997201"/>
              <a:gd name="connsiteX1160" fmla="*/ 1678833 w 1695450"/>
              <a:gd name="connsiteY1160" fmla="*/ 892175 h 2997201"/>
              <a:gd name="connsiteX1161" fmla="*/ 1448408 w 1695450"/>
              <a:gd name="connsiteY1161" fmla="*/ 892175 h 2997201"/>
              <a:gd name="connsiteX1162" fmla="*/ 1439477 w 1695450"/>
              <a:gd name="connsiteY1162" fmla="*/ 888169 h 2997201"/>
              <a:gd name="connsiteX1163" fmla="*/ 1431925 w 1695450"/>
              <a:gd name="connsiteY1163" fmla="*/ 881575 h 2997201"/>
              <a:gd name="connsiteX1164" fmla="*/ 1431925 w 1695450"/>
              <a:gd name="connsiteY1164" fmla="*/ 809665 h 2997201"/>
              <a:gd name="connsiteX1165" fmla="*/ 1435012 w 1695450"/>
              <a:gd name="connsiteY1165" fmla="*/ 794439 h 2997201"/>
              <a:gd name="connsiteX1166" fmla="*/ 1443100 w 1695450"/>
              <a:gd name="connsiteY1166" fmla="*/ 778444 h 2997201"/>
              <a:gd name="connsiteX1167" fmla="*/ 1454093 w 1695450"/>
              <a:gd name="connsiteY1167" fmla="*/ 764661 h 2997201"/>
              <a:gd name="connsiteX1168" fmla="*/ 1466037 w 1695450"/>
              <a:gd name="connsiteY1168" fmla="*/ 756664 h 2997201"/>
              <a:gd name="connsiteX1169" fmla="*/ 1477102 w 1695450"/>
              <a:gd name="connsiteY1169" fmla="*/ 754169 h 2997201"/>
              <a:gd name="connsiteX1170" fmla="*/ 1494354 w 1695450"/>
              <a:gd name="connsiteY1170" fmla="*/ 751458 h 2997201"/>
              <a:gd name="connsiteX1171" fmla="*/ 1511922 w 1695450"/>
              <a:gd name="connsiteY1171" fmla="*/ 749084 h 2997201"/>
              <a:gd name="connsiteX1172" fmla="*/ 1524854 w 1695450"/>
              <a:gd name="connsiteY1172" fmla="*/ 747183 h 2997201"/>
              <a:gd name="connsiteX1173" fmla="*/ 1500576 w 1695450"/>
              <a:gd name="connsiteY1173" fmla="*/ 718686 h 2997201"/>
              <a:gd name="connsiteX1174" fmla="*/ 1491755 w 1695450"/>
              <a:gd name="connsiteY1174" fmla="*/ 680439 h 2997201"/>
              <a:gd name="connsiteX1175" fmla="*/ 1497440 w 1695450"/>
              <a:gd name="connsiteY1175" fmla="*/ 649676 h 2997201"/>
              <a:gd name="connsiteX1176" fmla="*/ 1512837 w 1695450"/>
              <a:gd name="connsiteY1176" fmla="*/ 624403 h 2997201"/>
              <a:gd name="connsiteX1177" fmla="*/ 1535529 w 1695450"/>
              <a:gd name="connsiteY1177" fmla="*/ 607234 h 2997201"/>
              <a:gd name="connsiteX1178" fmla="*/ 1563358 w 1695450"/>
              <a:gd name="connsiteY1178" fmla="*/ 600869 h 2997201"/>
              <a:gd name="connsiteX1179" fmla="*/ 1450496 w 1695450"/>
              <a:gd name="connsiteY1179" fmla="*/ 573088 h 2997201"/>
              <a:gd name="connsiteX1180" fmla="*/ 1457478 w 1695450"/>
              <a:gd name="connsiteY1180" fmla="*/ 574718 h 2997201"/>
              <a:gd name="connsiteX1181" fmla="*/ 1463212 w 1695450"/>
              <a:gd name="connsiteY1181" fmla="*/ 579116 h 2997201"/>
              <a:gd name="connsiteX1182" fmla="*/ 1467076 w 1695450"/>
              <a:gd name="connsiteY1182" fmla="*/ 585589 h 2997201"/>
              <a:gd name="connsiteX1183" fmla="*/ 1468482 w 1695450"/>
              <a:gd name="connsiteY1183" fmla="*/ 593468 h 2997201"/>
              <a:gd name="connsiteX1184" fmla="*/ 1466295 w 1695450"/>
              <a:gd name="connsiteY1184" fmla="*/ 603213 h 2997201"/>
              <a:gd name="connsiteX1185" fmla="*/ 1460281 w 1695450"/>
              <a:gd name="connsiteY1185" fmla="*/ 610574 h 2997201"/>
              <a:gd name="connsiteX1186" fmla="*/ 1463520 w 1695450"/>
              <a:gd name="connsiteY1186" fmla="*/ 611061 h 2997201"/>
              <a:gd name="connsiteX1187" fmla="*/ 1467894 w 1695450"/>
              <a:gd name="connsiteY1187" fmla="*/ 611666 h 2997201"/>
              <a:gd name="connsiteX1188" fmla="*/ 1472136 w 1695450"/>
              <a:gd name="connsiteY1188" fmla="*/ 612363 h 2997201"/>
              <a:gd name="connsiteX1189" fmla="*/ 1474991 w 1695450"/>
              <a:gd name="connsiteY1189" fmla="*/ 612999 h 2997201"/>
              <a:gd name="connsiteX1190" fmla="*/ 1477959 w 1695450"/>
              <a:gd name="connsiteY1190" fmla="*/ 614999 h 2997201"/>
              <a:gd name="connsiteX1191" fmla="*/ 1480710 w 1695450"/>
              <a:gd name="connsiteY1191" fmla="*/ 618519 h 2997201"/>
              <a:gd name="connsiteX1192" fmla="*/ 1482738 w 1695450"/>
              <a:gd name="connsiteY1192" fmla="*/ 622668 h 2997201"/>
              <a:gd name="connsiteX1193" fmla="*/ 1483519 w 1695450"/>
              <a:gd name="connsiteY1193" fmla="*/ 626567 h 2997201"/>
              <a:gd name="connsiteX1194" fmla="*/ 1483519 w 1695450"/>
              <a:gd name="connsiteY1194" fmla="*/ 644986 h 2997201"/>
              <a:gd name="connsiteX1195" fmla="*/ 1482580 w 1695450"/>
              <a:gd name="connsiteY1195" fmla="*/ 645652 h 2997201"/>
              <a:gd name="connsiteX1196" fmla="*/ 1481445 w 1695450"/>
              <a:gd name="connsiteY1196" fmla="*/ 646589 h 2997201"/>
              <a:gd name="connsiteX1197" fmla="*/ 1480286 w 1695450"/>
              <a:gd name="connsiteY1197" fmla="*/ 647373 h 2997201"/>
              <a:gd name="connsiteX1198" fmla="*/ 1479365 w 1695450"/>
              <a:gd name="connsiteY1198" fmla="*/ 647701 h 2997201"/>
              <a:gd name="connsiteX1199" fmla="*/ 1421759 w 1695450"/>
              <a:gd name="connsiteY1199" fmla="*/ 647701 h 2997201"/>
              <a:gd name="connsiteX1200" fmla="*/ 1419526 w 1695450"/>
              <a:gd name="connsiteY1200" fmla="*/ 646675 h 2997201"/>
              <a:gd name="connsiteX1201" fmla="*/ 1417638 w 1695450"/>
              <a:gd name="connsiteY1201" fmla="*/ 644986 h 2997201"/>
              <a:gd name="connsiteX1202" fmla="*/ 1417638 w 1695450"/>
              <a:gd name="connsiteY1202" fmla="*/ 626567 h 2997201"/>
              <a:gd name="connsiteX1203" fmla="*/ 1418410 w 1695450"/>
              <a:gd name="connsiteY1203" fmla="*/ 622668 h 2997201"/>
              <a:gd name="connsiteX1204" fmla="*/ 1420432 w 1695450"/>
              <a:gd name="connsiteY1204" fmla="*/ 618571 h 2997201"/>
              <a:gd name="connsiteX1205" fmla="*/ 1423180 w 1695450"/>
              <a:gd name="connsiteY1205" fmla="*/ 615040 h 2997201"/>
              <a:gd name="connsiteX1206" fmla="*/ 1426166 w 1695450"/>
              <a:gd name="connsiteY1206" fmla="*/ 612992 h 2997201"/>
              <a:gd name="connsiteX1207" fmla="*/ 1428932 w 1695450"/>
              <a:gd name="connsiteY1207" fmla="*/ 612353 h 2997201"/>
              <a:gd name="connsiteX1208" fmla="*/ 1433245 w 1695450"/>
              <a:gd name="connsiteY1208" fmla="*/ 611659 h 2997201"/>
              <a:gd name="connsiteX1209" fmla="*/ 1437637 w 1695450"/>
              <a:gd name="connsiteY1209" fmla="*/ 611051 h 2997201"/>
              <a:gd name="connsiteX1210" fmla="*/ 1440870 w 1695450"/>
              <a:gd name="connsiteY1210" fmla="*/ 610564 h 2997201"/>
              <a:gd name="connsiteX1211" fmla="*/ 1434801 w 1695450"/>
              <a:gd name="connsiteY1211" fmla="*/ 603265 h 2997201"/>
              <a:gd name="connsiteX1212" fmla="*/ 1432595 w 1695450"/>
              <a:gd name="connsiteY1212" fmla="*/ 593468 h 2997201"/>
              <a:gd name="connsiteX1213" fmla="*/ 1434017 w 1695450"/>
              <a:gd name="connsiteY1213" fmla="*/ 585589 h 2997201"/>
              <a:gd name="connsiteX1214" fmla="*/ 1437866 w 1695450"/>
              <a:gd name="connsiteY1214" fmla="*/ 579116 h 2997201"/>
              <a:gd name="connsiteX1215" fmla="*/ 1443539 w 1695450"/>
              <a:gd name="connsiteY1215" fmla="*/ 574718 h 2997201"/>
              <a:gd name="connsiteX1216" fmla="*/ 1450496 w 1695450"/>
              <a:gd name="connsiteY1216" fmla="*/ 573088 h 2997201"/>
              <a:gd name="connsiteX1217" fmla="*/ 1346597 w 1695450"/>
              <a:gd name="connsiteY1217" fmla="*/ 555625 h 2997201"/>
              <a:gd name="connsiteX1218" fmla="*/ 1391444 w 1695450"/>
              <a:gd name="connsiteY1218" fmla="*/ 600075 h 2997201"/>
              <a:gd name="connsiteX1219" fmla="*/ 1346597 w 1695450"/>
              <a:gd name="connsiteY1219" fmla="*/ 644525 h 2997201"/>
              <a:gd name="connsiteX1220" fmla="*/ 1301750 w 1695450"/>
              <a:gd name="connsiteY1220" fmla="*/ 600075 h 2997201"/>
              <a:gd name="connsiteX1221" fmla="*/ 297533 w 1695450"/>
              <a:gd name="connsiteY1221" fmla="*/ 549275 h 2997201"/>
              <a:gd name="connsiteX1222" fmla="*/ 307964 w 1695450"/>
              <a:gd name="connsiteY1222" fmla="*/ 551634 h 2997201"/>
              <a:gd name="connsiteX1223" fmla="*/ 316530 w 1695450"/>
              <a:gd name="connsiteY1223" fmla="*/ 557996 h 2997201"/>
              <a:gd name="connsiteX1224" fmla="*/ 322304 w 1695450"/>
              <a:gd name="connsiteY1224" fmla="*/ 567361 h 2997201"/>
              <a:gd name="connsiteX1225" fmla="*/ 324404 w 1695450"/>
              <a:gd name="connsiteY1225" fmla="*/ 578761 h 2997201"/>
              <a:gd name="connsiteX1226" fmla="*/ 321137 w 1695450"/>
              <a:gd name="connsiteY1226" fmla="*/ 592860 h 2997201"/>
              <a:gd name="connsiteX1227" fmla="*/ 312151 w 1695450"/>
              <a:gd name="connsiteY1227" fmla="*/ 603510 h 2997201"/>
              <a:gd name="connsiteX1228" fmla="*/ 316990 w 1695450"/>
              <a:gd name="connsiteY1228" fmla="*/ 604214 h 2997201"/>
              <a:gd name="connsiteX1229" fmla="*/ 323525 w 1695450"/>
              <a:gd name="connsiteY1229" fmla="*/ 605089 h 2997201"/>
              <a:gd name="connsiteX1230" fmla="*/ 329863 w 1695450"/>
              <a:gd name="connsiteY1230" fmla="*/ 606099 h 2997201"/>
              <a:gd name="connsiteX1231" fmla="*/ 334128 w 1695450"/>
              <a:gd name="connsiteY1231" fmla="*/ 607018 h 2997201"/>
              <a:gd name="connsiteX1232" fmla="*/ 338562 w 1695450"/>
              <a:gd name="connsiteY1232" fmla="*/ 609912 h 2997201"/>
              <a:gd name="connsiteX1233" fmla="*/ 342672 w 1695450"/>
              <a:gd name="connsiteY1233" fmla="*/ 615004 h 2997201"/>
              <a:gd name="connsiteX1234" fmla="*/ 345702 w 1695450"/>
              <a:gd name="connsiteY1234" fmla="*/ 621007 h 2997201"/>
              <a:gd name="connsiteX1235" fmla="*/ 346869 w 1695450"/>
              <a:gd name="connsiteY1235" fmla="*/ 626649 h 2997201"/>
              <a:gd name="connsiteX1236" fmla="*/ 346869 w 1695450"/>
              <a:gd name="connsiteY1236" fmla="*/ 653297 h 2997201"/>
              <a:gd name="connsiteX1237" fmla="*/ 345465 w 1695450"/>
              <a:gd name="connsiteY1237" fmla="*/ 654261 h 2997201"/>
              <a:gd name="connsiteX1238" fmla="*/ 343770 w 1695450"/>
              <a:gd name="connsiteY1238" fmla="*/ 655616 h 2997201"/>
              <a:gd name="connsiteX1239" fmla="*/ 342039 w 1695450"/>
              <a:gd name="connsiteY1239" fmla="*/ 656750 h 2997201"/>
              <a:gd name="connsiteX1240" fmla="*/ 340663 w 1695450"/>
              <a:gd name="connsiteY1240" fmla="*/ 657225 h 2997201"/>
              <a:gd name="connsiteX1241" fmla="*/ 254600 w 1695450"/>
              <a:gd name="connsiteY1241" fmla="*/ 657225 h 2997201"/>
              <a:gd name="connsiteX1242" fmla="*/ 251264 w 1695450"/>
              <a:gd name="connsiteY1242" fmla="*/ 655741 h 2997201"/>
              <a:gd name="connsiteX1243" fmla="*/ 248444 w 1695450"/>
              <a:gd name="connsiteY1243" fmla="*/ 653297 h 2997201"/>
              <a:gd name="connsiteX1244" fmla="*/ 248444 w 1695450"/>
              <a:gd name="connsiteY1244" fmla="*/ 626649 h 2997201"/>
              <a:gd name="connsiteX1245" fmla="*/ 249597 w 1695450"/>
              <a:gd name="connsiteY1245" fmla="*/ 621007 h 2997201"/>
              <a:gd name="connsiteX1246" fmla="*/ 252618 w 1695450"/>
              <a:gd name="connsiteY1246" fmla="*/ 615079 h 2997201"/>
              <a:gd name="connsiteX1247" fmla="*/ 256723 w 1695450"/>
              <a:gd name="connsiteY1247" fmla="*/ 609972 h 2997201"/>
              <a:gd name="connsiteX1248" fmla="*/ 261184 w 1695450"/>
              <a:gd name="connsiteY1248" fmla="*/ 607008 h 2997201"/>
              <a:gd name="connsiteX1249" fmla="*/ 265317 w 1695450"/>
              <a:gd name="connsiteY1249" fmla="*/ 606084 h 2997201"/>
              <a:gd name="connsiteX1250" fmla="*/ 271760 w 1695450"/>
              <a:gd name="connsiteY1250" fmla="*/ 605079 h 2997201"/>
              <a:gd name="connsiteX1251" fmla="*/ 278322 w 1695450"/>
              <a:gd name="connsiteY1251" fmla="*/ 604199 h 2997201"/>
              <a:gd name="connsiteX1252" fmla="*/ 283152 w 1695450"/>
              <a:gd name="connsiteY1252" fmla="*/ 603495 h 2997201"/>
              <a:gd name="connsiteX1253" fmla="*/ 274084 w 1695450"/>
              <a:gd name="connsiteY1253" fmla="*/ 592935 h 2997201"/>
              <a:gd name="connsiteX1254" fmla="*/ 270790 w 1695450"/>
              <a:gd name="connsiteY1254" fmla="*/ 578761 h 2997201"/>
              <a:gd name="connsiteX1255" fmla="*/ 272913 w 1695450"/>
              <a:gd name="connsiteY1255" fmla="*/ 567361 h 2997201"/>
              <a:gd name="connsiteX1256" fmla="*/ 278664 w 1695450"/>
              <a:gd name="connsiteY1256" fmla="*/ 557996 h 2997201"/>
              <a:gd name="connsiteX1257" fmla="*/ 287139 w 1695450"/>
              <a:gd name="connsiteY1257" fmla="*/ 551634 h 2997201"/>
              <a:gd name="connsiteX1258" fmla="*/ 297533 w 1695450"/>
              <a:gd name="connsiteY1258" fmla="*/ 549275 h 2997201"/>
              <a:gd name="connsiteX1259" fmla="*/ 388541 w 1695450"/>
              <a:gd name="connsiteY1259" fmla="*/ 517525 h 2997201"/>
              <a:gd name="connsiteX1260" fmla="*/ 433388 w 1695450"/>
              <a:gd name="connsiteY1260" fmla="*/ 562372 h 2997201"/>
              <a:gd name="connsiteX1261" fmla="*/ 388541 w 1695450"/>
              <a:gd name="connsiteY1261" fmla="*/ 607219 h 2997201"/>
              <a:gd name="connsiteX1262" fmla="*/ 343694 w 1695450"/>
              <a:gd name="connsiteY1262" fmla="*/ 562372 h 2997201"/>
              <a:gd name="connsiteX1263" fmla="*/ 173352 w 1695450"/>
              <a:gd name="connsiteY1263" fmla="*/ 511969 h 2997201"/>
              <a:gd name="connsiteX1264" fmla="*/ 180333 w 1695450"/>
              <a:gd name="connsiteY1264" fmla="*/ 513599 h 2997201"/>
              <a:gd name="connsiteX1265" fmla="*/ 186068 w 1695450"/>
              <a:gd name="connsiteY1265" fmla="*/ 517997 h 2997201"/>
              <a:gd name="connsiteX1266" fmla="*/ 189932 w 1695450"/>
              <a:gd name="connsiteY1266" fmla="*/ 524470 h 2997201"/>
              <a:gd name="connsiteX1267" fmla="*/ 191338 w 1695450"/>
              <a:gd name="connsiteY1267" fmla="*/ 532349 h 2997201"/>
              <a:gd name="connsiteX1268" fmla="*/ 189151 w 1695450"/>
              <a:gd name="connsiteY1268" fmla="*/ 542094 h 2997201"/>
              <a:gd name="connsiteX1269" fmla="*/ 183136 w 1695450"/>
              <a:gd name="connsiteY1269" fmla="*/ 549455 h 2997201"/>
              <a:gd name="connsiteX1270" fmla="*/ 186376 w 1695450"/>
              <a:gd name="connsiteY1270" fmla="*/ 549942 h 2997201"/>
              <a:gd name="connsiteX1271" fmla="*/ 190749 w 1695450"/>
              <a:gd name="connsiteY1271" fmla="*/ 550547 h 2997201"/>
              <a:gd name="connsiteX1272" fmla="*/ 194992 w 1695450"/>
              <a:gd name="connsiteY1272" fmla="*/ 551244 h 2997201"/>
              <a:gd name="connsiteX1273" fmla="*/ 197847 w 1695450"/>
              <a:gd name="connsiteY1273" fmla="*/ 551880 h 2997201"/>
              <a:gd name="connsiteX1274" fmla="*/ 200815 w 1695450"/>
              <a:gd name="connsiteY1274" fmla="*/ 553880 h 2997201"/>
              <a:gd name="connsiteX1275" fmla="*/ 203566 w 1695450"/>
              <a:gd name="connsiteY1275" fmla="*/ 557400 h 2997201"/>
              <a:gd name="connsiteX1276" fmla="*/ 205594 w 1695450"/>
              <a:gd name="connsiteY1276" fmla="*/ 561549 h 2997201"/>
              <a:gd name="connsiteX1277" fmla="*/ 206375 w 1695450"/>
              <a:gd name="connsiteY1277" fmla="*/ 565448 h 2997201"/>
              <a:gd name="connsiteX1278" fmla="*/ 206375 w 1695450"/>
              <a:gd name="connsiteY1278" fmla="*/ 583867 h 2997201"/>
              <a:gd name="connsiteX1279" fmla="*/ 205435 w 1695450"/>
              <a:gd name="connsiteY1279" fmla="*/ 584533 h 2997201"/>
              <a:gd name="connsiteX1280" fmla="*/ 204301 w 1695450"/>
              <a:gd name="connsiteY1280" fmla="*/ 585470 h 2997201"/>
              <a:gd name="connsiteX1281" fmla="*/ 203142 w 1695450"/>
              <a:gd name="connsiteY1281" fmla="*/ 586254 h 2997201"/>
              <a:gd name="connsiteX1282" fmla="*/ 202221 w 1695450"/>
              <a:gd name="connsiteY1282" fmla="*/ 586582 h 2997201"/>
              <a:gd name="connsiteX1283" fmla="*/ 144614 w 1695450"/>
              <a:gd name="connsiteY1283" fmla="*/ 586582 h 2997201"/>
              <a:gd name="connsiteX1284" fmla="*/ 142382 w 1695450"/>
              <a:gd name="connsiteY1284" fmla="*/ 585556 h 2997201"/>
              <a:gd name="connsiteX1285" fmla="*/ 140494 w 1695450"/>
              <a:gd name="connsiteY1285" fmla="*/ 583867 h 2997201"/>
              <a:gd name="connsiteX1286" fmla="*/ 140494 w 1695450"/>
              <a:gd name="connsiteY1286" fmla="*/ 565448 h 2997201"/>
              <a:gd name="connsiteX1287" fmla="*/ 141265 w 1695450"/>
              <a:gd name="connsiteY1287" fmla="*/ 561549 h 2997201"/>
              <a:gd name="connsiteX1288" fmla="*/ 143288 w 1695450"/>
              <a:gd name="connsiteY1288" fmla="*/ 557452 h 2997201"/>
              <a:gd name="connsiteX1289" fmla="*/ 146036 w 1695450"/>
              <a:gd name="connsiteY1289" fmla="*/ 553921 h 2997201"/>
              <a:gd name="connsiteX1290" fmla="*/ 149022 w 1695450"/>
              <a:gd name="connsiteY1290" fmla="*/ 551873 h 2997201"/>
              <a:gd name="connsiteX1291" fmla="*/ 151788 w 1695450"/>
              <a:gd name="connsiteY1291" fmla="*/ 551234 h 2997201"/>
              <a:gd name="connsiteX1292" fmla="*/ 156101 w 1695450"/>
              <a:gd name="connsiteY1292" fmla="*/ 550540 h 2997201"/>
              <a:gd name="connsiteX1293" fmla="*/ 160493 w 1695450"/>
              <a:gd name="connsiteY1293" fmla="*/ 549932 h 2997201"/>
              <a:gd name="connsiteX1294" fmla="*/ 163726 w 1695450"/>
              <a:gd name="connsiteY1294" fmla="*/ 549445 h 2997201"/>
              <a:gd name="connsiteX1295" fmla="*/ 157656 w 1695450"/>
              <a:gd name="connsiteY1295" fmla="*/ 542146 h 2997201"/>
              <a:gd name="connsiteX1296" fmla="*/ 155451 w 1695450"/>
              <a:gd name="connsiteY1296" fmla="*/ 532349 h 2997201"/>
              <a:gd name="connsiteX1297" fmla="*/ 156872 w 1695450"/>
              <a:gd name="connsiteY1297" fmla="*/ 524470 h 2997201"/>
              <a:gd name="connsiteX1298" fmla="*/ 160722 w 1695450"/>
              <a:gd name="connsiteY1298" fmla="*/ 517997 h 2997201"/>
              <a:gd name="connsiteX1299" fmla="*/ 166395 w 1695450"/>
              <a:gd name="connsiteY1299" fmla="*/ 513599 h 2997201"/>
              <a:gd name="connsiteX1300" fmla="*/ 173352 w 1695450"/>
              <a:gd name="connsiteY1300" fmla="*/ 511969 h 2997201"/>
              <a:gd name="connsiteX1301" fmla="*/ 1088231 w 1695450"/>
              <a:gd name="connsiteY1301" fmla="*/ 499269 h 2997201"/>
              <a:gd name="connsiteX1302" fmla="*/ 1161256 w 1695450"/>
              <a:gd name="connsiteY1302" fmla="*/ 571897 h 2997201"/>
              <a:gd name="connsiteX1303" fmla="*/ 1088231 w 1695450"/>
              <a:gd name="connsiteY1303" fmla="*/ 644525 h 2997201"/>
              <a:gd name="connsiteX1304" fmla="*/ 1015206 w 1695450"/>
              <a:gd name="connsiteY1304" fmla="*/ 571897 h 2997201"/>
              <a:gd name="connsiteX1305" fmla="*/ 1200944 w 1695450"/>
              <a:gd name="connsiteY1305" fmla="*/ 465931 h 2997201"/>
              <a:gd name="connsiteX1306" fmla="*/ 1245394 w 1695450"/>
              <a:gd name="connsiteY1306" fmla="*/ 510778 h 2997201"/>
              <a:gd name="connsiteX1307" fmla="*/ 1200944 w 1695450"/>
              <a:gd name="connsiteY1307" fmla="*/ 555625 h 2997201"/>
              <a:gd name="connsiteX1308" fmla="*/ 1156494 w 1695450"/>
              <a:gd name="connsiteY1308" fmla="*/ 510778 h 2997201"/>
              <a:gd name="connsiteX1309" fmla="*/ 518195 w 1695450"/>
              <a:gd name="connsiteY1309" fmla="*/ 460375 h 2997201"/>
              <a:gd name="connsiteX1310" fmla="*/ 528626 w 1695450"/>
              <a:gd name="connsiteY1310" fmla="*/ 462734 h 2997201"/>
              <a:gd name="connsiteX1311" fmla="*/ 537192 w 1695450"/>
              <a:gd name="connsiteY1311" fmla="*/ 469096 h 2997201"/>
              <a:gd name="connsiteX1312" fmla="*/ 542966 w 1695450"/>
              <a:gd name="connsiteY1312" fmla="*/ 478461 h 2997201"/>
              <a:gd name="connsiteX1313" fmla="*/ 545066 w 1695450"/>
              <a:gd name="connsiteY1313" fmla="*/ 489861 h 2997201"/>
              <a:gd name="connsiteX1314" fmla="*/ 541799 w 1695450"/>
              <a:gd name="connsiteY1314" fmla="*/ 503960 h 2997201"/>
              <a:gd name="connsiteX1315" fmla="*/ 532813 w 1695450"/>
              <a:gd name="connsiteY1315" fmla="*/ 514610 h 2997201"/>
              <a:gd name="connsiteX1316" fmla="*/ 537652 w 1695450"/>
              <a:gd name="connsiteY1316" fmla="*/ 515314 h 2997201"/>
              <a:gd name="connsiteX1317" fmla="*/ 544187 w 1695450"/>
              <a:gd name="connsiteY1317" fmla="*/ 516189 h 2997201"/>
              <a:gd name="connsiteX1318" fmla="*/ 550525 w 1695450"/>
              <a:gd name="connsiteY1318" fmla="*/ 517199 h 2997201"/>
              <a:gd name="connsiteX1319" fmla="*/ 554790 w 1695450"/>
              <a:gd name="connsiteY1319" fmla="*/ 518118 h 2997201"/>
              <a:gd name="connsiteX1320" fmla="*/ 559224 w 1695450"/>
              <a:gd name="connsiteY1320" fmla="*/ 521012 h 2997201"/>
              <a:gd name="connsiteX1321" fmla="*/ 563334 w 1695450"/>
              <a:gd name="connsiteY1321" fmla="*/ 526104 h 2997201"/>
              <a:gd name="connsiteX1322" fmla="*/ 566364 w 1695450"/>
              <a:gd name="connsiteY1322" fmla="*/ 532107 h 2997201"/>
              <a:gd name="connsiteX1323" fmla="*/ 567531 w 1695450"/>
              <a:gd name="connsiteY1323" fmla="*/ 537749 h 2997201"/>
              <a:gd name="connsiteX1324" fmla="*/ 567531 w 1695450"/>
              <a:gd name="connsiteY1324" fmla="*/ 564397 h 2997201"/>
              <a:gd name="connsiteX1325" fmla="*/ 566127 w 1695450"/>
              <a:gd name="connsiteY1325" fmla="*/ 565361 h 2997201"/>
              <a:gd name="connsiteX1326" fmla="*/ 564432 w 1695450"/>
              <a:gd name="connsiteY1326" fmla="*/ 566716 h 2997201"/>
              <a:gd name="connsiteX1327" fmla="*/ 562701 w 1695450"/>
              <a:gd name="connsiteY1327" fmla="*/ 567850 h 2997201"/>
              <a:gd name="connsiteX1328" fmla="*/ 561325 w 1695450"/>
              <a:gd name="connsiteY1328" fmla="*/ 568325 h 2997201"/>
              <a:gd name="connsiteX1329" fmla="*/ 475262 w 1695450"/>
              <a:gd name="connsiteY1329" fmla="*/ 568325 h 2997201"/>
              <a:gd name="connsiteX1330" fmla="*/ 471926 w 1695450"/>
              <a:gd name="connsiteY1330" fmla="*/ 566841 h 2997201"/>
              <a:gd name="connsiteX1331" fmla="*/ 469106 w 1695450"/>
              <a:gd name="connsiteY1331" fmla="*/ 564397 h 2997201"/>
              <a:gd name="connsiteX1332" fmla="*/ 469106 w 1695450"/>
              <a:gd name="connsiteY1332" fmla="*/ 537749 h 2997201"/>
              <a:gd name="connsiteX1333" fmla="*/ 470259 w 1695450"/>
              <a:gd name="connsiteY1333" fmla="*/ 532107 h 2997201"/>
              <a:gd name="connsiteX1334" fmla="*/ 473280 w 1695450"/>
              <a:gd name="connsiteY1334" fmla="*/ 526179 h 2997201"/>
              <a:gd name="connsiteX1335" fmla="*/ 477385 w 1695450"/>
              <a:gd name="connsiteY1335" fmla="*/ 521072 h 2997201"/>
              <a:gd name="connsiteX1336" fmla="*/ 481846 w 1695450"/>
              <a:gd name="connsiteY1336" fmla="*/ 518108 h 2997201"/>
              <a:gd name="connsiteX1337" fmla="*/ 485979 w 1695450"/>
              <a:gd name="connsiteY1337" fmla="*/ 517184 h 2997201"/>
              <a:gd name="connsiteX1338" fmla="*/ 492422 w 1695450"/>
              <a:gd name="connsiteY1338" fmla="*/ 516179 h 2997201"/>
              <a:gd name="connsiteX1339" fmla="*/ 498984 w 1695450"/>
              <a:gd name="connsiteY1339" fmla="*/ 515299 h 2997201"/>
              <a:gd name="connsiteX1340" fmla="*/ 503814 w 1695450"/>
              <a:gd name="connsiteY1340" fmla="*/ 514595 h 2997201"/>
              <a:gd name="connsiteX1341" fmla="*/ 494746 w 1695450"/>
              <a:gd name="connsiteY1341" fmla="*/ 504035 h 2997201"/>
              <a:gd name="connsiteX1342" fmla="*/ 491452 w 1695450"/>
              <a:gd name="connsiteY1342" fmla="*/ 489861 h 2997201"/>
              <a:gd name="connsiteX1343" fmla="*/ 493575 w 1695450"/>
              <a:gd name="connsiteY1343" fmla="*/ 478461 h 2997201"/>
              <a:gd name="connsiteX1344" fmla="*/ 499326 w 1695450"/>
              <a:gd name="connsiteY1344" fmla="*/ 469096 h 2997201"/>
              <a:gd name="connsiteX1345" fmla="*/ 507801 w 1695450"/>
              <a:gd name="connsiteY1345" fmla="*/ 462734 h 2997201"/>
              <a:gd name="connsiteX1346" fmla="*/ 518195 w 1695450"/>
              <a:gd name="connsiteY1346" fmla="*/ 460375 h 2997201"/>
              <a:gd name="connsiteX1347" fmla="*/ 1445419 w 1695450"/>
              <a:gd name="connsiteY1347" fmla="*/ 456406 h 2997201"/>
              <a:gd name="connsiteX1348" fmla="*/ 1489869 w 1695450"/>
              <a:gd name="connsiteY1348" fmla="*/ 501253 h 2997201"/>
              <a:gd name="connsiteX1349" fmla="*/ 1445419 w 1695450"/>
              <a:gd name="connsiteY1349" fmla="*/ 546100 h 2997201"/>
              <a:gd name="connsiteX1350" fmla="*/ 1400969 w 1695450"/>
              <a:gd name="connsiteY1350" fmla="*/ 501253 h 2997201"/>
              <a:gd name="connsiteX1351" fmla="*/ 961628 w 1695450"/>
              <a:gd name="connsiteY1351" fmla="*/ 447675 h 2997201"/>
              <a:gd name="connsiteX1352" fmla="*/ 1006475 w 1695450"/>
              <a:gd name="connsiteY1352" fmla="*/ 492125 h 2997201"/>
              <a:gd name="connsiteX1353" fmla="*/ 961628 w 1695450"/>
              <a:gd name="connsiteY1353" fmla="*/ 536575 h 2997201"/>
              <a:gd name="connsiteX1354" fmla="*/ 916781 w 1695450"/>
              <a:gd name="connsiteY1354" fmla="*/ 492125 h 2997201"/>
              <a:gd name="connsiteX1355" fmla="*/ 1321470 w 1695450"/>
              <a:gd name="connsiteY1355" fmla="*/ 431800 h 2997201"/>
              <a:gd name="connsiteX1356" fmla="*/ 1331901 w 1695450"/>
              <a:gd name="connsiteY1356" fmla="*/ 434159 h 2997201"/>
              <a:gd name="connsiteX1357" fmla="*/ 1340467 w 1695450"/>
              <a:gd name="connsiteY1357" fmla="*/ 440521 h 2997201"/>
              <a:gd name="connsiteX1358" fmla="*/ 1346241 w 1695450"/>
              <a:gd name="connsiteY1358" fmla="*/ 449886 h 2997201"/>
              <a:gd name="connsiteX1359" fmla="*/ 1348341 w 1695450"/>
              <a:gd name="connsiteY1359" fmla="*/ 461286 h 2997201"/>
              <a:gd name="connsiteX1360" fmla="*/ 1345074 w 1695450"/>
              <a:gd name="connsiteY1360" fmla="*/ 475385 h 2997201"/>
              <a:gd name="connsiteX1361" fmla="*/ 1336088 w 1695450"/>
              <a:gd name="connsiteY1361" fmla="*/ 486035 h 2997201"/>
              <a:gd name="connsiteX1362" fmla="*/ 1340928 w 1695450"/>
              <a:gd name="connsiteY1362" fmla="*/ 486739 h 2997201"/>
              <a:gd name="connsiteX1363" fmla="*/ 1347462 w 1695450"/>
              <a:gd name="connsiteY1363" fmla="*/ 487614 h 2997201"/>
              <a:gd name="connsiteX1364" fmla="*/ 1353800 w 1695450"/>
              <a:gd name="connsiteY1364" fmla="*/ 488624 h 2997201"/>
              <a:gd name="connsiteX1365" fmla="*/ 1358065 w 1695450"/>
              <a:gd name="connsiteY1365" fmla="*/ 489543 h 2997201"/>
              <a:gd name="connsiteX1366" fmla="*/ 1362499 w 1695450"/>
              <a:gd name="connsiteY1366" fmla="*/ 492437 h 2997201"/>
              <a:gd name="connsiteX1367" fmla="*/ 1366609 w 1695450"/>
              <a:gd name="connsiteY1367" fmla="*/ 497529 h 2997201"/>
              <a:gd name="connsiteX1368" fmla="*/ 1369639 w 1695450"/>
              <a:gd name="connsiteY1368" fmla="*/ 503532 h 2997201"/>
              <a:gd name="connsiteX1369" fmla="*/ 1370806 w 1695450"/>
              <a:gd name="connsiteY1369" fmla="*/ 509174 h 2997201"/>
              <a:gd name="connsiteX1370" fmla="*/ 1370806 w 1695450"/>
              <a:gd name="connsiteY1370" fmla="*/ 535822 h 2997201"/>
              <a:gd name="connsiteX1371" fmla="*/ 1369403 w 1695450"/>
              <a:gd name="connsiteY1371" fmla="*/ 536786 h 2997201"/>
              <a:gd name="connsiteX1372" fmla="*/ 1367707 w 1695450"/>
              <a:gd name="connsiteY1372" fmla="*/ 538141 h 2997201"/>
              <a:gd name="connsiteX1373" fmla="*/ 1365976 w 1695450"/>
              <a:gd name="connsiteY1373" fmla="*/ 539275 h 2997201"/>
              <a:gd name="connsiteX1374" fmla="*/ 1364600 w 1695450"/>
              <a:gd name="connsiteY1374" fmla="*/ 539750 h 2997201"/>
              <a:gd name="connsiteX1375" fmla="*/ 1278537 w 1695450"/>
              <a:gd name="connsiteY1375" fmla="*/ 539750 h 2997201"/>
              <a:gd name="connsiteX1376" fmla="*/ 1275202 w 1695450"/>
              <a:gd name="connsiteY1376" fmla="*/ 538266 h 2997201"/>
              <a:gd name="connsiteX1377" fmla="*/ 1272381 w 1695450"/>
              <a:gd name="connsiteY1377" fmla="*/ 535822 h 2997201"/>
              <a:gd name="connsiteX1378" fmla="*/ 1272381 w 1695450"/>
              <a:gd name="connsiteY1378" fmla="*/ 509174 h 2997201"/>
              <a:gd name="connsiteX1379" fmla="*/ 1273534 w 1695450"/>
              <a:gd name="connsiteY1379" fmla="*/ 503532 h 2997201"/>
              <a:gd name="connsiteX1380" fmla="*/ 1276555 w 1695450"/>
              <a:gd name="connsiteY1380" fmla="*/ 497604 h 2997201"/>
              <a:gd name="connsiteX1381" fmla="*/ 1280661 w 1695450"/>
              <a:gd name="connsiteY1381" fmla="*/ 492497 h 2997201"/>
              <a:gd name="connsiteX1382" fmla="*/ 1285122 w 1695450"/>
              <a:gd name="connsiteY1382" fmla="*/ 489533 h 2997201"/>
              <a:gd name="connsiteX1383" fmla="*/ 1289255 w 1695450"/>
              <a:gd name="connsiteY1383" fmla="*/ 488609 h 2997201"/>
              <a:gd name="connsiteX1384" fmla="*/ 1295698 w 1695450"/>
              <a:gd name="connsiteY1384" fmla="*/ 487604 h 2997201"/>
              <a:gd name="connsiteX1385" fmla="*/ 1302259 w 1695450"/>
              <a:gd name="connsiteY1385" fmla="*/ 486724 h 2997201"/>
              <a:gd name="connsiteX1386" fmla="*/ 1307089 w 1695450"/>
              <a:gd name="connsiteY1386" fmla="*/ 486020 h 2997201"/>
              <a:gd name="connsiteX1387" fmla="*/ 1298022 w 1695450"/>
              <a:gd name="connsiteY1387" fmla="*/ 475460 h 2997201"/>
              <a:gd name="connsiteX1388" fmla="*/ 1294727 w 1695450"/>
              <a:gd name="connsiteY1388" fmla="*/ 461286 h 2997201"/>
              <a:gd name="connsiteX1389" fmla="*/ 1296851 w 1695450"/>
              <a:gd name="connsiteY1389" fmla="*/ 449886 h 2997201"/>
              <a:gd name="connsiteX1390" fmla="*/ 1302601 w 1695450"/>
              <a:gd name="connsiteY1390" fmla="*/ 440521 h 2997201"/>
              <a:gd name="connsiteX1391" fmla="*/ 1311077 w 1695450"/>
              <a:gd name="connsiteY1391" fmla="*/ 434159 h 2997201"/>
              <a:gd name="connsiteX1392" fmla="*/ 1321470 w 1695450"/>
              <a:gd name="connsiteY1392" fmla="*/ 431800 h 2997201"/>
              <a:gd name="connsiteX1393" fmla="*/ 403539 w 1695450"/>
              <a:gd name="connsiteY1393" fmla="*/ 422275 h 2997201"/>
              <a:gd name="connsiteX1394" fmla="*/ 410520 w 1695450"/>
              <a:gd name="connsiteY1394" fmla="*/ 423923 h 2997201"/>
              <a:gd name="connsiteX1395" fmla="*/ 416255 w 1695450"/>
              <a:gd name="connsiteY1395" fmla="*/ 428367 h 2997201"/>
              <a:gd name="connsiteX1396" fmla="*/ 420119 w 1695450"/>
              <a:gd name="connsiteY1396" fmla="*/ 434909 h 2997201"/>
              <a:gd name="connsiteX1397" fmla="*/ 421525 w 1695450"/>
              <a:gd name="connsiteY1397" fmla="*/ 442872 h 2997201"/>
              <a:gd name="connsiteX1398" fmla="*/ 419338 w 1695450"/>
              <a:gd name="connsiteY1398" fmla="*/ 452720 h 2997201"/>
              <a:gd name="connsiteX1399" fmla="*/ 413323 w 1695450"/>
              <a:gd name="connsiteY1399" fmla="*/ 460159 h 2997201"/>
              <a:gd name="connsiteX1400" fmla="*/ 416563 w 1695450"/>
              <a:gd name="connsiteY1400" fmla="*/ 460652 h 2997201"/>
              <a:gd name="connsiteX1401" fmla="*/ 420936 w 1695450"/>
              <a:gd name="connsiteY1401" fmla="*/ 461263 h 2997201"/>
              <a:gd name="connsiteX1402" fmla="*/ 425179 w 1695450"/>
              <a:gd name="connsiteY1402" fmla="*/ 461968 h 2997201"/>
              <a:gd name="connsiteX1403" fmla="*/ 428034 w 1695450"/>
              <a:gd name="connsiteY1403" fmla="*/ 462610 h 2997201"/>
              <a:gd name="connsiteX1404" fmla="*/ 431002 w 1695450"/>
              <a:gd name="connsiteY1404" fmla="*/ 464631 h 2997201"/>
              <a:gd name="connsiteX1405" fmla="*/ 433753 w 1695450"/>
              <a:gd name="connsiteY1405" fmla="*/ 468189 h 2997201"/>
              <a:gd name="connsiteX1406" fmla="*/ 435781 w 1695450"/>
              <a:gd name="connsiteY1406" fmla="*/ 472381 h 2997201"/>
              <a:gd name="connsiteX1407" fmla="*/ 436562 w 1695450"/>
              <a:gd name="connsiteY1407" fmla="*/ 476323 h 2997201"/>
              <a:gd name="connsiteX1408" fmla="*/ 436562 w 1695450"/>
              <a:gd name="connsiteY1408" fmla="*/ 494937 h 2997201"/>
              <a:gd name="connsiteX1409" fmla="*/ 435622 w 1695450"/>
              <a:gd name="connsiteY1409" fmla="*/ 495611 h 2997201"/>
              <a:gd name="connsiteX1410" fmla="*/ 434488 w 1695450"/>
              <a:gd name="connsiteY1410" fmla="*/ 496557 h 2997201"/>
              <a:gd name="connsiteX1411" fmla="*/ 433329 w 1695450"/>
              <a:gd name="connsiteY1411" fmla="*/ 497349 h 2997201"/>
              <a:gd name="connsiteX1412" fmla="*/ 432408 w 1695450"/>
              <a:gd name="connsiteY1412" fmla="*/ 497681 h 2997201"/>
              <a:gd name="connsiteX1413" fmla="*/ 374801 w 1695450"/>
              <a:gd name="connsiteY1413" fmla="*/ 497681 h 2997201"/>
              <a:gd name="connsiteX1414" fmla="*/ 372569 w 1695450"/>
              <a:gd name="connsiteY1414" fmla="*/ 496644 h 2997201"/>
              <a:gd name="connsiteX1415" fmla="*/ 370681 w 1695450"/>
              <a:gd name="connsiteY1415" fmla="*/ 494937 h 2997201"/>
              <a:gd name="connsiteX1416" fmla="*/ 370681 w 1695450"/>
              <a:gd name="connsiteY1416" fmla="*/ 476323 h 2997201"/>
              <a:gd name="connsiteX1417" fmla="*/ 371452 w 1695450"/>
              <a:gd name="connsiteY1417" fmla="*/ 472381 h 2997201"/>
              <a:gd name="connsiteX1418" fmla="*/ 373475 w 1695450"/>
              <a:gd name="connsiteY1418" fmla="*/ 468241 h 2997201"/>
              <a:gd name="connsiteX1419" fmla="*/ 376223 w 1695450"/>
              <a:gd name="connsiteY1419" fmla="*/ 464673 h 2997201"/>
              <a:gd name="connsiteX1420" fmla="*/ 379209 w 1695450"/>
              <a:gd name="connsiteY1420" fmla="*/ 462603 h 2997201"/>
              <a:gd name="connsiteX1421" fmla="*/ 381975 w 1695450"/>
              <a:gd name="connsiteY1421" fmla="*/ 461957 h 2997201"/>
              <a:gd name="connsiteX1422" fmla="*/ 386288 w 1695450"/>
              <a:gd name="connsiteY1422" fmla="*/ 461256 h 2997201"/>
              <a:gd name="connsiteX1423" fmla="*/ 390680 w 1695450"/>
              <a:gd name="connsiteY1423" fmla="*/ 460641 h 2997201"/>
              <a:gd name="connsiteX1424" fmla="*/ 393913 w 1695450"/>
              <a:gd name="connsiteY1424" fmla="*/ 460149 h 2997201"/>
              <a:gd name="connsiteX1425" fmla="*/ 387843 w 1695450"/>
              <a:gd name="connsiteY1425" fmla="*/ 452772 h 2997201"/>
              <a:gd name="connsiteX1426" fmla="*/ 385638 w 1695450"/>
              <a:gd name="connsiteY1426" fmla="*/ 442872 h 2997201"/>
              <a:gd name="connsiteX1427" fmla="*/ 387059 w 1695450"/>
              <a:gd name="connsiteY1427" fmla="*/ 434909 h 2997201"/>
              <a:gd name="connsiteX1428" fmla="*/ 390909 w 1695450"/>
              <a:gd name="connsiteY1428" fmla="*/ 428367 h 2997201"/>
              <a:gd name="connsiteX1429" fmla="*/ 396582 w 1695450"/>
              <a:gd name="connsiteY1429" fmla="*/ 423923 h 2997201"/>
              <a:gd name="connsiteX1430" fmla="*/ 403539 w 1695450"/>
              <a:gd name="connsiteY1430" fmla="*/ 422275 h 2997201"/>
              <a:gd name="connsiteX1431" fmla="*/ 618728 w 1695450"/>
              <a:gd name="connsiteY1431" fmla="*/ 414338 h 2997201"/>
              <a:gd name="connsiteX1432" fmla="*/ 663575 w 1695450"/>
              <a:gd name="connsiteY1432" fmla="*/ 459185 h 2997201"/>
              <a:gd name="connsiteX1433" fmla="*/ 618728 w 1695450"/>
              <a:gd name="connsiteY1433" fmla="*/ 504032 h 2997201"/>
              <a:gd name="connsiteX1434" fmla="*/ 573881 w 1695450"/>
              <a:gd name="connsiteY1434" fmla="*/ 459185 h 2997201"/>
              <a:gd name="connsiteX1435" fmla="*/ 1553369 w 1695450"/>
              <a:gd name="connsiteY1435" fmla="*/ 377031 h 2997201"/>
              <a:gd name="connsiteX1436" fmla="*/ 1626394 w 1695450"/>
              <a:gd name="connsiteY1436" fmla="*/ 449659 h 2997201"/>
              <a:gd name="connsiteX1437" fmla="*/ 1553369 w 1695450"/>
              <a:gd name="connsiteY1437" fmla="*/ 522287 h 2997201"/>
              <a:gd name="connsiteX1438" fmla="*/ 1480344 w 1695450"/>
              <a:gd name="connsiteY1438" fmla="*/ 449659 h 2997201"/>
              <a:gd name="connsiteX1439" fmla="*/ 772137 w 1695450"/>
              <a:gd name="connsiteY1439" fmla="*/ 370681 h 2997201"/>
              <a:gd name="connsiteX1440" fmla="*/ 787614 w 1695450"/>
              <a:gd name="connsiteY1440" fmla="*/ 374167 h 2997201"/>
              <a:gd name="connsiteX1441" fmla="*/ 800326 w 1695450"/>
              <a:gd name="connsiteY1441" fmla="*/ 383570 h 2997201"/>
              <a:gd name="connsiteX1442" fmla="*/ 808893 w 1695450"/>
              <a:gd name="connsiteY1442" fmla="*/ 397412 h 2997201"/>
              <a:gd name="connsiteX1443" fmla="*/ 812010 w 1695450"/>
              <a:gd name="connsiteY1443" fmla="*/ 414260 h 2997201"/>
              <a:gd name="connsiteX1444" fmla="*/ 807162 w 1695450"/>
              <a:gd name="connsiteY1444" fmla="*/ 435097 h 2997201"/>
              <a:gd name="connsiteX1445" fmla="*/ 793828 w 1695450"/>
              <a:gd name="connsiteY1445" fmla="*/ 450837 h 2997201"/>
              <a:gd name="connsiteX1446" fmla="*/ 801009 w 1695450"/>
              <a:gd name="connsiteY1446" fmla="*/ 451878 h 2997201"/>
              <a:gd name="connsiteX1447" fmla="*/ 810705 w 1695450"/>
              <a:gd name="connsiteY1447" fmla="*/ 453171 h 2997201"/>
              <a:gd name="connsiteX1448" fmla="*/ 820110 w 1695450"/>
              <a:gd name="connsiteY1448" fmla="*/ 454663 h 2997201"/>
              <a:gd name="connsiteX1449" fmla="*/ 826439 w 1695450"/>
              <a:gd name="connsiteY1449" fmla="*/ 456022 h 2997201"/>
              <a:gd name="connsiteX1450" fmla="*/ 833018 w 1695450"/>
              <a:gd name="connsiteY1450" fmla="*/ 460299 h 2997201"/>
              <a:gd name="connsiteX1451" fmla="*/ 839117 w 1695450"/>
              <a:gd name="connsiteY1451" fmla="*/ 467825 h 2997201"/>
              <a:gd name="connsiteX1452" fmla="*/ 843613 w 1695450"/>
              <a:gd name="connsiteY1452" fmla="*/ 476696 h 2997201"/>
              <a:gd name="connsiteX1453" fmla="*/ 845344 w 1695450"/>
              <a:gd name="connsiteY1453" fmla="*/ 485036 h 2997201"/>
              <a:gd name="connsiteX1454" fmla="*/ 845344 w 1695450"/>
              <a:gd name="connsiteY1454" fmla="*/ 524419 h 2997201"/>
              <a:gd name="connsiteX1455" fmla="*/ 843262 w 1695450"/>
              <a:gd name="connsiteY1455" fmla="*/ 525845 h 2997201"/>
              <a:gd name="connsiteX1456" fmla="*/ 840746 w 1695450"/>
              <a:gd name="connsiteY1456" fmla="*/ 527846 h 2997201"/>
              <a:gd name="connsiteX1457" fmla="*/ 838177 w 1695450"/>
              <a:gd name="connsiteY1457" fmla="*/ 529523 h 2997201"/>
              <a:gd name="connsiteX1458" fmla="*/ 836135 w 1695450"/>
              <a:gd name="connsiteY1458" fmla="*/ 530225 h 2997201"/>
              <a:gd name="connsiteX1459" fmla="*/ 708429 w 1695450"/>
              <a:gd name="connsiteY1459" fmla="*/ 530225 h 2997201"/>
              <a:gd name="connsiteX1460" fmla="*/ 703479 w 1695450"/>
              <a:gd name="connsiteY1460" fmla="*/ 528031 h 2997201"/>
              <a:gd name="connsiteX1461" fmla="*/ 699294 w 1695450"/>
              <a:gd name="connsiteY1461" fmla="*/ 524419 h 2997201"/>
              <a:gd name="connsiteX1462" fmla="*/ 699294 w 1695450"/>
              <a:gd name="connsiteY1462" fmla="*/ 485036 h 2997201"/>
              <a:gd name="connsiteX1463" fmla="*/ 701004 w 1695450"/>
              <a:gd name="connsiteY1463" fmla="*/ 476696 h 2997201"/>
              <a:gd name="connsiteX1464" fmla="*/ 705487 w 1695450"/>
              <a:gd name="connsiteY1464" fmla="*/ 467936 h 2997201"/>
              <a:gd name="connsiteX1465" fmla="*/ 711580 w 1695450"/>
              <a:gd name="connsiteY1465" fmla="*/ 460387 h 2997201"/>
              <a:gd name="connsiteX1466" fmla="*/ 718199 w 1695450"/>
              <a:gd name="connsiteY1466" fmla="*/ 456007 h 2997201"/>
              <a:gd name="connsiteX1467" fmla="*/ 724332 w 1695450"/>
              <a:gd name="connsiteY1467" fmla="*/ 454641 h 2997201"/>
              <a:gd name="connsiteX1468" fmla="*/ 733893 w 1695450"/>
              <a:gd name="connsiteY1468" fmla="*/ 453156 h 2997201"/>
              <a:gd name="connsiteX1469" fmla="*/ 743630 w 1695450"/>
              <a:gd name="connsiteY1469" fmla="*/ 451856 h 2997201"/>
              <a:gd name="connsiteX1470" fmla="*/ 750797 w 1695450"/>
              <a:gd name="connsiteY1470" fmla="*/ 450815 h 2997201"/>
              <a:gd name="connsiteX1471" fmla="*/ 737342 w 1695450"/>
              <a:gd name="connsiteY1471" fmla="*/ 435208 h 2997201"/>
              <a:gd name="connsiteX1472" fmla="*/ 732453 w 1695450"/>
              <a:gd name="connsiteY1472" fmla="*/ 414260 h 2997201"/>
              <a:gd name="connsiteX1473" fmla="*/ 735604 w 1695450"/>
              <a:gd name="connsiteY1473" fmla="*/ 397412 h 2997201"/>
              <a:gd name="connsiteX1474" fmla="*/ 744137 w 1695450"/>
              <a:gd name="connsiteY1474" fmla="*/ 383570 h 2997201"/>
              <a:gd name="connsiteX1475" fmla="*/ 756714 w 1695450"/>
              <a:gd name="connsiteY1475" fmla="*/ 374167 h 2997201"/>
              <a:gd name="connsiteX1476" fmla="*/ 772137 w 1695450"/>
              <a:gd name="connsiteY1476" fmla="*/ 370681 h 2997201"/>
              <a:gd name="connsiteX1477" fmla="*/ 1421606 w 1695450"/>
              <a:gd name="connsiteY1477" fmla="*/ 343694 h 2997201"/>
              <a:gd name="connsiteX1478" fmla="*/ 1466056 w 1695450"/>
              <a:gd name="connsiteY1478" fmla="*/ 388541 h 2997201"/>
              <a:gd name="connsiteX1479" fmla="*/ 1421606 w 1695450"/>
              <a:gd name="connsiteY1479" fmla="*/ 433388 h 2997201"/>
              <a:gd name="connsiteX1480" fmla="*/ 1377156 w 1695450"/>
              <a:gd name="connsiteY1480" fmla="*/ 388541 h 2997201"/>
              <a:gd name="connsiteX1481" fmla="*/ 1247775 w 1695450"/>
              <a:gd name="connsiteY1481" fmla="*/ 343694 h 2997201"/>
              <a:gd name="connsiteX1482" fmla="*/ 1292225 w 1695450"/>
              <a:gd name="connsiteY1482" fmla="*/ 388541 h 2997201"/>
              <a:gd name="connsiteX1483" fmla="*/ 1247775 w 1695450"/>
              <a:gd name="connsiteY1483" fmla="*/ 433388 h 2997201"/>
              <a:gd name="connsiteX1484" fmla="*/ 1203325 w 1695450"/>
              <a:gd name="connsiteY1484" fmla="*/ 388541 h 2997201"/>
              <a:gd name="connsiteX1485" fmla="*/ 1119858 w 1695450"/>
              <a:gd name="connsiteY1485" fmla="*/ 323850 h 2997201"/>
              <a:gd name="connsiteX1486" fmla="*/ 1130289 w 1695450"/>
              <a:gd name="connsiteY1486" fmla="*/ 326209 h 2997201"/>
              <a:gd name="connsiteX1487" fmla="*/ 1138855 w 1695450"/>
              <a:gd name="connsiteY1487" fmla="*/ 332571 h 2997201"/>
              <a:gd name="connsiteX1488" fmla="*/ 1144629 w 1695450"/>
              <a:gd name="connsiteY1488" fmla="*/ 341936 h 2997201"/>
              <a:gd name="connsiteX1489" fmla="*/ 1146729 w 1695450"/>
              <a:gd name="connsiteY1489" fmla="*/ 353336 h 2997201"/>
              <a:gd name="connsiteX1490" fmla="*/ 1143462 w 1695450"/>
              <a:gd name="connsiteY1490" fmla="*/ 367435 h 2997201"/>
              <a:gd name="connsiteX1491" fmla="*/ 1134476 w 1695450"/>
              <a:gd name="connsiteY1491" fmla="*/ 378085 h 2997201"/>
              <a:gd name="connsiteX1492" fmla="*/ 1139316 w 1695450"/>
              <a:gd name="connsiteY1492" fmla="*/ 378789 h 2997201"/>
              <a:gd name="connsiteX1493" fmla="*/ 1145850 w 1695450"/>
              <a:gd name="connsiteY1493" fmla="*/ 379664 h 2997201"/>
              <a:gd name="connsiteX1494" fmla="*/ 1152188 w 1695450"/>
              <a:gd name="connsiteY1494" fmla="*/ 380674 h 2997201"/>
              <a:gd name="connsiteX1495" fmla="*/ 1156453 w 1695450"/>
              <a:gd name="connsiteY1495" fmla="*/ 381593 h 2997201"/>
              <a:gd name="connsiteX1496" fmla="*/ 1160887 w 1695450"/>
              <a:gd name="connsiteY1496" fmla="*/ 384487 h 2997201"/>
              <a:gd name="connsiteX1497" fmla="*/ 1164997 w 1695450"/>
              <a:gd name="connsiteY1497" fmla="*/ 389579 h 2997201"/>
              <a:gd name="connsiteX1498" fmla="*/ 1168027 w 1695450"/>
              <a:gd name="connsiteY1498" fmla="*/ 395582 h 2997201"/>
              <a:gd name="connsiteX1499" fmla="*/ 1169194 w 1695450"/>
              <a:gd name="connsiteY1499" fmla="*/ 401224 h 2997201"/>
              <a:gd name="connsiteX1500" fmla="*/ 1169194 w 1695450"/>
              <a:gd name="connsiteY1500" fmla="*/ 427872 h 2997201"/>
              <a:gd name="connsiteX1501" fmla="*/ 1167791 w 1695450"/>
              <a:gd name="connsiteY1501" fmla="*/ 428836 h 2997201"/>
              <a:gd name="connsiteX1502" fmla="*/ 1166095 w 1695450"/>
              <a:gd name="connsiteY1502" fmla="*/ 430191 h 2997201"/>
              <a:gd name="connsiteX1503" fmla="*/ 1164364 w 1695450"/>
              <a:gd name="connsiteY1503" fmla="*/ 431325 h 2997201"/>
              <a:gd name="connsiteX1504" fmla="*/ 1162988 w 1695450"/>
              <a:gd name="connsiteY1504" fmla="*/ 431800 h 2997201"/>
              <a:gd name="connsiteX1505" fmla="*/ 1076925 w 1695450"/>
              <a:gd name="connsiteY1505" fmla="*/ 431800 h 2997201"/>
              <a:gd name="connsiteX1506" fmla="*/ 1073590 w 1695450"/>
              <a:gd name="connsiteY1506" fmla="*/ 430316 h 2997201"/>
              <a:gd name="connsiteX1507" fmla="*/ 1070769 w 1695450"/>
              <a:gd name="connsiteY1507" fmla="*/ 427872 h 2997201"/>
              <a:gd name="connsiteX1508" fmla="*/ 1070769 w 1695450"/>
              <a:gd name="connsiteY1508" fmla="*/ 401224 h 2997201"/>
              <a:gd name="connsiteX1509" fmla="*/ 1071922 w 1695450"/>
              <a:gd name="connsiteY1509" fmla="*/ 395582 h 2997201"/>
              <a:gd name="connsiteX1510" fmla="*/ 1074943 w 1695450"/>
              <a:gd name="connsiteY1510" fmla="*/ 389654 h 2997201"/>
              <a:gd name="connsiteX1511" fmla="*/ 1079049 w 1695450"/>
              <a:gd name="connsiteY1511" fmla="*/ 384547 h 2997201"/>
              <a:gd name="connsiteX1512" fmla="*/ 1083510 w 1695450"/>
              <a:gd name="connsiteY1512" fmla="*/ 381583 h 2997201"/>
              <a:gd name="connsiteX1513" fmla="*/ 1087643 w 1695450"/>
              <a:gd name="connsiteY1513" fmla="*/ 380659 h 2997201"/>
              <a:gd name="connsiteX1514" fmla="*/ 1094086 w 1695450"/>
              <a:gd name="connsiteY1514" fmla="*/ 379654 h 2997201"/>
              <a:gd name="connsiteX1515" fmla="*/ 1100647 w 1695450"/>
              <a:gd name="connsiteY1515" fmla="*/ 378774 h 2997201"/>
              <a:gd name="connsiteX1516" fmla="*/ 1105477 w 1695450"/>
              <a:gd name="connsiteY1516" fmla="*/ 378070 h 2997201"/>
              <a:gd name="connsiteX1517" fmla="*/ 1096410 w 1695450"/>
              <a:gd name="connsiteY1517" fmla="*/ 367510 h 2997201"/>
              <a:gd name="connsiteX1518" fmla="*/ 1093115 w 1695450"/>
              <a:gd name="connsiteY1518" fmla="*/ 353336 h 2997201"/>
              <a:gd name="connsiteX1519" fmla="*/ 1095239 w 1695450"/>
              <a:gd name="connsiteY1519" fmla="*/ 341936 h 2997201"/>
              <a:gd name="connsiteX1520" fmla="*/ 1100989 w 1695450"/>
              <a:gd name="connsiteY1520" fmla="*/ 332571 h 2997201"/>
              <a:gd name="connsiteX1521" fmla="*/ 1109465 w 1695450"/>
              <a:gd name="connsiteY1521" fmla="*/ 326209 h 2997201"/>
              <a:gd name="connsiteX1522" fmla="*/ 1119858 w 1695450"/>
              <a:gd name="connsiteY1522" fmla="*/ 323850 h 2997201"/>
              <a:gd name="connsiteX1523" fmla="*/ 379727 w 1695450"/>
              <a:gd name="connsiteY1523" fmla="*/ 304800 h 2997201"/>
              <a:gd name="connsiteX1524" fmla="*/ 386708 w 1695450"/>
              <a:gd name="connsiteY1524" fmla="*/ 306448 h 2997201"/>
              <a:gd name="connsiteX1525" fmla="*/ 392443 w 1695450"/>
              <a:gd name="connsiteY1525" fmla="*/ 310892 h 2997201"/>
              <a:gd name="connsiteX1526" fmla="*/ 396307 w 1695450"/>
              <a:gd name="connsiteY1526" fmla="*/ 317434 h 2997201"/>
              <a:gd name="connsiteX1527" fmla="*/ 397713 w 1695450"/>
              <a:gd name="connsiteY1527" fmla="*/ 325397 h 2997201"/>
              <a:gd name="connsiteX1528" fmla="*/ 395526 w 1695450"/>
              <a:gd name="connsiteY1528" fmla="*/ 335245 h 2997201"/>
              <a:gd name="connsiteX1529" fmla="*/ 389511 w 1695450"/>
              <a:gd name="connsiteY1529" fmla="*/ 342684 h 2997201"/>
              <a:gd name="connsiteX1530" fmla="*/ 392751 w 1695450"/>
              <a:gd name="connsiteY1530" fmla="*/ 343177 h 2997201"/>
              <a:gd name="connsiteX1531" fmla="*/ 397124 w 1695450"/>
              <a:gd name="connsiteY1531" fmla="*/ 343788 h 2997201"/>
              <a:gd name="connsiteX1532" fmla="*/ 401367 w 1695450"/>
              <a:gd name="connsiteY1532" fmla="*/ 344493 h 2997201"/>
              <a:gd name="connsiteX1533" fmla="*/ 404222 w 1695450"/>
              <a:gd name="connsiteY1533" fmla="*/ 345135 h 2997201"/>
              <a:gd name="connsiteX1534" fmla="*/ 407190 w 1695450"/>
              <a:gd name="connsiteY1534" fmla="*/ 347156 h 2997201"/>
              <a:gd name="connsiteX1535" fmla="*/ 409941 w 1695450"/>
              <a:gd name="connsiteY1535" fmla="*/ 350714 h 2997201"/>
              <a:gd name="connsiteX1536" fmla="*/ 411969 w 1695450"/>
              <a:gd name="connsiteY1536" fmla="*/ 354906 h 2997201"/>
              <a:gd name="connsiteX1537" fmla="*/ 412750 w 1695450"/>
              <a:gd name="connsiteY1537" fmla="*/ 358848 h 2997201"/>
              <a:gd name="connsiteX1538" fmla="*/ 412750 w 1695450"/>
              <a:gd name="connsiteY1538" fmla="*/ 377462 h 2997201"/>
              <a:gd name="connsiteX1539" fmla="*/ 411810 w 1695450"/>
              <a:gd name="connsiteY1539" fmla="*/ 378136 h 2997201"/>
              <a:gd name="connsiteX1540" fmla="*/ 410676 w 1695450"/>
              <a:gd name="connsiteY1540" fmla="*/ 379082 h 2997201"/>
              <a:gd name="connsiteX1541" fmla="*/ 409517 w 1695450"/>
              <a:gd name="connsiteY1541" fmla="*/ 379874 h 2997201"/>
              <a:gd name="connsiteX1542" fmla="*/ 408596 w 1695450"/>
              <a:gd name="connsiteY1542" fmla="*/ 380206 h 2997201"/>
              <a:gd name="connsiteX1543" fmla="*/ 350989 w 1695450"/>
              <a:gd name="connsiteY1543" fmla="*/ 380206 h 2997201"/>
              <a:gd name="connsiteX1544" fmla="*/ 348757 w 1695450"/>
              <a:gd name="connsiteY1544" fmla="*/ 379169 h 2997201"/>
              <a:gd name="connsiteX1545" fmla="*/ 346869 w 1695450"/>
              <a:gd name="connsiteY1545" fmla="*/ 377462 h 2997201"/>
              <a:gd name="connsiteX1546" fmla="*/ 346869 w 1695450"/>
              <a:gd name="connsiteY1546" fmla="*/ 358848 h 2997201"/>
              <a:gd name="connsiteX1547" fmla="*/ 347640 w 1695450"/>
              <a:gd name="connsiteY1547" fmla="*/ 354906 h 2997201"/>
              <a:gd name="connsiteX1548" fmla="*/ 349663 w 1695450"/>
              <a:gd name="connsiteY1548" fmla="*/ 350766 h 2997201"/>
              <a:gd name="connsiteX1549" fmla="*/ 352411 w 1695450"/>
              <a:gd name="connsiteY1549" fmla="*/ 347198 h 2997201"/>
              <a:gd name="connsiteX1550" fmla="*/ 355397 w 1695450"/>
              <a:gd name="connsiteY1550" fmla="*/ 345128 h 2997201"/>
              <a:gd name="connsiteX1551" fmla="*/ 358163 w 1695450"/>
              <a:gd name="connsiteY1551" fmla="*/ 344482 h 2997201"/>
              <a:gd name="connsiteX1552" fmla="*/ 362476 w 1695450"/>
              <a:gd name="connsiteY1552" fmla="*/ 343781 h 2997201"/>
              <a:gd name="connsiteX1553" fmla="*/ 366868 w 1695450"/>
              <a:gd name="connsiteY1553" fmla="*/ 343166 h 2997201"/>
              <a:gd name="connsiteX1554" fmla="*/ 370101 w 1695450"/>
              <a:gd name="connsiteY1554" fmla="*/ 342674 h 2997201"/>
              <a:gd name="connsiteX1555" fmla="*/ 364031 w 1695450"/>
              <a:gd name="connsiteY1555" fmla="*/ 335297 h 2997201"/>
              <a:gd name="connsiteX1556" fmla="*/ 361826 w 1695450"/>
              <a:gd name="connsiteY1556" fmla="*/ 325397 h 2997201"/>
              <a:gd name="connsiteX1557" fmla="*/ 363247 w 1695450"/>
              <a:gd name="connsiteY1557" fmla="*/ 317434 h 2997201"/>
              <a:gd name="connsiteX1558" fmla="*/ 367097 w 1695450"/>
              <a:gd name="connsiteY1558" fmla="*/ 310892 h 2997201"/>
              <a:gd name="connsiteX1559" fmla="*/ 372770 w 1695450"/>
              <a:gd name="connsiteY1559" fmla="*/ 306448 h 2997201"/>
              <a:gd name="connsiteX1560" fmla="*/ 379727 w 1695450"/>
              <a:gd name="connsiteY1560" fmla="*/ 304800 h 2997201"/>
              <a:gd name="connsiteX1561" fmla="*/ 1506852 w 1695450"/>
              <a:gd name="connsiteY1561" fmla="*/ 281781 h 2997201"/>
              <a:gd name="connsiteX1562" fmla="*/ 1513834 w 1695450"/>
              <a:gd name="connsiteY1562" fmla="*/ 283411 h 2997201"/>
              <a:gd name="connsiteX1563" fmla="*/ 1519568 w 1695450"/>
              <a:gd name="connsiteY1563" fmla="*/ 287809 h 2997201"/>
              <a:gd name="connsiteX1564" fmla="*/ 1523432 w 1695450"/>
              <a:gd name="connsiteY1564" fmla="*/ 294282 h 2997201"/>
              <a:gd name="connsiteX1565" fmla="*/ 1524838 w 1695450"/>
              <a:gd name="connsiteY1565" fmla="*/ 302161 h 2997201"/>
              <a:gd name="connsiteX1566" fmla="*/ 1522651 w 1695450"/>
              <a:gd name="connsiteY1566" fmla="*/ 311906 h 2997201"/>
              <a:gd name="connsiteX1567" fmla="*/ 1516637 w 1695450"/>
              <a:gd name="connsiteY1567" fmla="*/ 319267 h 2997201"/>
              <a:gd name="connsiteX1568" fmla="*/ 1519876 w 1695450"/>
              <a:gd name="connsiteY1568" fmla="*/ 319754 h 2997201"/>
              <a:gd name="connsiteX1569" fmla="*/ 1524250 w 1695450"/>
              <a:gd name="connsiteY1569" fmla="*/ 320359 h 2997201"/>
              <a:gd name="connsiteX1570" fmla="*/ 1528492 w 1695450"/>
              <a:gd name="connsiteY1570" fmla="*/ 321056 h 2997201"/>
              <a:gd name="connsiteX1571" fmla="*/ 1531347 w 1695450"/>
              <a:gd name="connsiteY1571" fmla="*/ 321692 h 2997201"/>
              <a:gd name="connsiteX1572" fmla="*/ 1534315 w 1695450"/>
              <a:gd name="connsiteY1572" fmla="*/ 323692 h 2997201"/>
              <a:gd name="connsiteX1573" fmla="*/ 1537066 w 1695450"/>
              <a:gd name="connsiteY1573" fmla="*/ 327212 h 2997201"/>
              <a:gd name="connsiteX1574" fmla="*/ 1539094 w 1695450"/>
              <a:gd name="connsiteY1574" fmla="*/ 331361 h 2997201"/>
              <a:gd name="connsiteX1575" fmla="*/ 1539875 w 1695450"/>
              <a:gd name="connsiteY1575" fmla="*/ 335260 h 2997201"/>
              <a:gd name="connsiteX1576" fmla="*/ 1539875 w 1695450"/>
              <a:gd name="connsiteY1576" fmla="*/ 353679 h 2997201"/>
              <a:gd name="connsiteX1577" fmla="*/ 1538936 w 1695450"/>
              <a:gd name="connsiteY1577" fmla="*/ 354345 h 2997201"/>
              <a:gd name="connsiteX1578" fmla="*/ 1537801 w 1695450"/>
              <a:gd name="connsiteY1578" fmla="*/ 355282 h 2997201"/>
              <a:gd name="connsiteX1579" fmla="*/ 1536642 w 1695450"/>
              <a:gd name="connsiteY1579" fmla="*/ 356066 h 2997201"/>
              <a:gd name="connsiteX1580" fmla="*/ 1535721 w 1695450"/>
              <a:gd name="connsiteY1580" fmla="*/ 356394 h 2997201"/>
              <a:gd name="connsiteX1581" fmla="*/ 1478115 w 1695450"/>
              <a:gd name="connsiteY1581" fmla="*/ 356394 h 2997201"/>
              <a:gd name="connsiteX1582" fmla="*/ 1475882 w 1695450"/>
              <a:gd name="connsiteY1582" fmla="*/ 355368 h 2997201"/>
              <a:gd name="connsiteX1583" fmla="*/ 1473994 w 1695450"/>
              <a:gd name="connsiteY1583" fmla="*/ 353679 h 2997201"/>
              <a:gd name="connsiteX1584" fmla="*/ 1473994 w 1695450"/>
              <a:gd name="connsiteY1584" fmla="*/ 335260 h 2997201"/>
              <a:gd name="connsiteX1585" fmla="*/ 1474766 w 1695450"/>
              <a:gd name="connsiteY1585" fmla="*/ 331361 h 2997201"/>
              <a:gd name="connsiteX1586" fmla="*/ 1476788 w 1695450"/>
              <a:gd name="connsiteY1586" fmla="*/ 327264 h 2997201"/>
              <a:gd name="connsiteX1587" fmla="*/ 1479536 w 1695450"/>
              <a:gd name="connsiteY1587" fmla="*/ 323733 h 2997201"/>
              <a:gd name="connsiteX1588" fmla="*/ 1482522 w 1695450"/>
              <a:gd name="connsiteY1588" fmla="*/ 321685 h 2997201"/>
              <a:gd name="connsiteX1589" fmla="*/ 1485288 w 1695450"/>
              <a:gd name="connsiteY1589" fmla="*/ 321046 h 2997201"/>
              <a:gd name="connsiteX1590" fmla="*/ 1489601 w 1695450"/>
              <a:gd name="connsiteY1590" fmla="*/ 320352 h 2997201"/>
              <a:gd name="connsiteX1591" fmla="*/ 1493993 w 1695450"/>
              <a:gd name="connsiteY1591" fmla="*/ 319744 h 2997201"/>
              <a:gd name="connsiteX1592" fmla="*/ 1497226 w 1695450"/>
              <a:gd name="connsiteY1592" fmla="*/ 319257 h 2997201"/>
              <a:gd name="connsiteX1593" fmla="*/ 1491157 w 1695450"/>
              <a:gd name="connsiteY1593" fmla="*/ 311958 h 2997201"/>
              <a:gd name="connsiteX1594" fmla="*/ 1488951 w 1695450"/>
              <a:gd name="connsiteY1594" fmla="*/ 302161 h 2997201"/>
              <a:gd name="connsiteX1595" fmla="*/ 1490373 w 1695450"/>
              <a:gd name="connsiteY1595" fmla="*/ 294282 h 2997201"/>
              <a:gd name="connsiteX1596" fmla="*/ 1494222 w 1695450"/>
              <a:gd name="connsiteY1596" fmla="*/ 287809 h 2997201"/>
              <a:gd name="connsiteX1597" fmla="*/ 1499895 w 1695450"/>
              <a:gd name="connsiteY1597" fmla="*/ 283411 h 2997201"/>
              <a:gd name="connsiteX1598" fmla="*/ 1506852 w 1695450"/>
              <a:gd name="connsiteY1598" fmla="*/ 281781 h 2997201"/>
              <a:gd name="connsiteX1599" fmla="*/ 682898 w 1695450"/>
              <a:gd name="connsiteY1599" fmla="*/ 281781 h 2997201"/>
              <a:gd name="connsiteX1600" fmla="*/ 693413 w 1695450"/>
              <a:gd name="connsiteY1600" fmla="*/ 284140 h 2997201"/>
              <a:gd name="connsiteX1601" fmla="*/ 702048 w 1695450"/>
              <a:gd name="connsiteY1601" fmla="*/ 290502 h 2997201"/>
              <a:gd name="connsiteX1602" fmla="*/ 707868 w 1695450"/>
              <a:gd name="connsiteY1602" fmla="*/ 299867 h 2997201"/>
              <a:gd name="connsiteX1603" fmla="*/ 709986 w 1695450"/>
              <a:gd name="connsiteY1603" fmla="*/ 311267 h 2997201"/>
              <a:gd name="connsiteX1604" fmla="*/ 706692 w 1695450"/>
              <a:gd name="connsiteY1604" fmla="*/ 325366 h 2997201"/>
              <a:gd name="connsiteX1605" fmla="*/ 697634 w 1695450"/>
              <a:gd name="connsiteY1605" fmla="*/ 336016 h 2997201"/>
              <a:gd name="connsiteX1606" fmla="*/ 702512 w 1695450"/>
              <a:gd name="connsiteY1606" fmla="*/ 336720 h 2997201"/>
              <a:gd name="connsiteX1607" fmla="*/ 709099 w 1695450"/>
              <a:gd name="connsiteY1607" fmla="*/ 337595 h 2997201"/>
              <a:gd name="connsiteX1608" fmla="*/ 715489 w 1695450"/>
              <a:gd name="connsiteY1608" fmla="*/ 338605 h 2997201"/>
              <a:gd name="connsiteX1609" fmla="*/ 719788 w 1695450"/>
              <a:gd name="connsiteY1609" fmla="*/ 339524 h 2997201"/>
              <a:gd name="connsiteX1610" fmla="*/ 724258 w 1695450"/>
              <a:gd name="connsiteY1610" fmla="*/ 342418 h 2997201"/>
              <a:gd name="connsiteX1611" fmla="*/ 728402 w 1695450"/>
              <a:gd name="connsiteY1611" fmla="*/ 347510 h 2997201"/>
              <a:gd name="connsiteX1612" fmla="*/ 731456 w 1695450"/>
              <a:gd name="connsiteY1612" fmla="*/ 353513 h 2997201"/>
              <a:gd name="connsiteX1613" fmla="*/ 732632 w 1695450"/>
              <a:gd name="connsiteY1613" fmla="*/ 359155 h 2997201"/>
              <a:gd name="connsiteX1614" fmla="*/ 732632 w 1695450"/>
              <a:gd name="connsiteY1614" fmla="*/ 385803 h 2997201"/>
              <a:gd name="connsiteX1615" fmla="*/ 731217 w 1695450"/>
              <a:gd name="connsiteY1615" fmla="*/ 386767 h 2997201"/>
              <a:gd name="connsiteX1616" fmla="*/ 729509 w 1695450"/>
              <a:gd name="connsiteY1616" fmla="*/ 388122 h 2997201"/>
              <a:gd name="connsiteX1617" fmla="*/ 727763 w 1695450"/>
              <a:gd name="connsiteY1617" fmla="*/ 389256 h 2997201"/>
              <a:gd name="connsiteX1618" fmla="*/ 726375 w 1695450"/>
              <a:gd name="connsiteY1618" fmla="*/ 389731 h 2997201"/>
              <a:gd name="connsiteX1619" fmla="*/ 639619 w 1695450"/>
              <a:gd name="connsiteY1619" fmla="*/ 389731 h 2997201"/>
              <a:gd name="connsiteX1620" fmla="*/ 636256 w 1695450"/>
              <a:gd name="connsiteY1620" fmla="*/ 388247 h 2997201"/>
              <a:gd name="connsiteX1621" fmla="*/ 633413 w 1695450"/>
              <a:gd name="connsiteY1621" fmla="*/ 385803 h 2997201"/>
              <a:gd name="connsiteX1622" fmla="*/ 633413 w 1695450"/>
              <a:gd name="connsiteY1622" fmla="*/ 359155 h 2997201"/>
              <a:gd name="connsiteX1623" fmla="*/ 634575 w 1695450"/>
              <a:gd name="connsiteY1623" fmla="*/ 353513 h 2997201"/>
              <a:gd name="connsiteX1624" fmla="*/ 637620 w 1695450"/>
              <a:gd name="connsiteY1624" fmla="*/ 347585 h 2997201"/>
              <a:gd name="connsiteX1625" fmla="*/ 641759 w 1695450"/>
              <a:gd name="connsiteY1625" fmla="*/ 342478 h 2997201"/>
              <a:gd name="connsiteX1626" fmla="*/ 646256 w 1695450"/>
              <a:gd name="connsiteY1626" fmla="*/ 339514 h 2997201"/>
              <a:gd name="connsiteX1627" fmla="*/ 650422 w 1695450"/>
              <a:gd name="connsiteY1627" fmla="*/ 338590 h 2997201"/>
              <a:gd name="connsiteX1628" fmla="*/ 656918 w 1695450"/>
              <a:gd name="connsiteY1628" fmla="*/ 337585 h 2997201"/>
              <a:gd name="connsiteX1629" fmla="*/ 663532 w 1695450"/>
              <a:gd name="connsiteY1629" fmla="*/ 336705 h 2997201"/>
              <a:gd name="connsiteX1630" fmla="*/ 668401 w 1695450"/>
              <a:gd name="connsiteY1630" fmla="*/ 336001 h 2997201"/>
              <a:gd name="connsiteX1631" fmla="*/ 659260 w 1695450"/>
              <a:gd name="connsiteY1631" fmla="*/ 325441 h 2997201"/>
              <a:gd name="connsiteX1632" fmla="*/ 655939 w 1695450"/>
              <a:gd name="connsiteY1632" fmla="*/ 311267 h 2997201"/>
              <a:gd name="connsiteX1633" fmla="*/ 658080 w 1695450"/>
              <a:gd name="connsiteY1633" fmla="*/ 299867 h 2997201"/>
              <a:gd name="connsiteX1634" fmla="*/ 663877 w 1695450"/>
              <a:gd name="connsiteY1634" fmla="*/ 290502 h 2997201"/>
              <a:gd name="connsiteX1635" fmla="*/ 672421 w 1695450"/>
              <a:gd name="connsiteY1635" fmla="*/ 284140 h 2997201"/>
              <a:gd name="connsiteX1636" fmla="*/ 682898 w 1695450"/>
              <a:gd name="connsiteY1636" fmla="*/ 281781 h 2997201"/>
              <a:gd name="connsiteX1637" fmla="*/ 961628 w 1695450"/>
              <a:gd name="connsiteY1637" fmla="*/ 264319 h 2997201"/>
              <a:gd name="connsiteX1638" fmla="*/ 1034256 w 1695450"/>
              <a:gd name="connsiteY1638" fmla="*/ 336947 h 2997201"/>
              <a:gd name="connsiteX1639" fmla="*/ 961628 w 1695450"/>
              <a:gd name="connsiteY1639" fmla="*/ 409575 h 2997201"/>
              <a:gd name="connsiteX1640" fmla="*/ 889000 w 1695450"/>
              <a:gd name="connsiteY1640" fmla="*/ 336947 h 2997201"/>
              <a:gd name="connsiteX1641" fmla="*/ 499939 w 1695450"/>
              <a:gd name="connsiteY1641" fmla="*/ 262731 h 2997201"/>
              <a:gd name="connsiteX1642" fmla="*/ 510370 w 1695450"/>
              <a:gd name="connsiteY1642" fmla="*/ 265090 h 2997201"/>
              <a:gd name="connsiteX1643" fmla="*/ 518936 w 1695450"/>
              <a:gd name="connsiteY1643" fmla="*/ 271452 h 2997201"/>
              <a:gd name="connsiteX1644" fmla="*/ 524710 w 1695450"/>
              <a:gd name="connsiteY1644" fmla="*/ 280817 h 2997201"/>
              <a:gd name="connsiteX1645" fmla="*/ 526810 w 1695450"/>
              <a:gd name="connsiteY1645" fmla="*/ 292217 h 2997201"/>
              <a:gd name="connsiteX1646" fmla="*/ 523543 w 1695450"/>
              <a:gd name="connsiteY1646" fmla="*/ 306316 h 2997201"/>
              <a:gd name="connsiteX1647" fmla="*/ 514557 w 1695450"/>
              <a:gd name="connsiteY1647" fmla="*/ 316966 h 2997201"/>
              <a:gd name="connsiteX1648" fmla="*/ 519396 w 1695450"/>
              <a:gd name="connsiteY1648" fmla="*/ 317670 h 2997201"/>
              <a:gd name="connsiteX1649" fmla="*/ 525931 w 1695450"/>
              <a:gd name="connsiteY1649" fmla="*/ 318545 h 2997201"/>
              <a:gd name="connsiteX1650" fmla="*/ 532269 w 1695450"/>
              <a:gd name="connsiteY1650" fmla="*/ 319555 h 2997201"/>
              <a:gd name="connsiteX1651" fmla="*/ 536534 w 1695450"/>
              <a:gd name="connsiteY1651" fmla="*/ 320474 h 2997201"/>
              <a:gd name="connsiteX1652" fmla="*/ 540968 w 1695450"/>
              <a:gd name="connsiteY1652" fmla="*/ 323368 h 2997201"/>
              <a:gd name="connsiteX1653" fmla="*/ 545078 w 1695450"/>
              <a:gd name="connsiteY1653" fmla="*/ 328460 h 2997201"/>
              <a:gd name="connsiteX1654" fmla="*/ 548108 w 1695450"/>
              <a:gd name="connsiteY1654" fmla="*/ 334463 h 2997201"/>
              <a:gd name="connsiteX1655" fmla="*/ 549275 w 1695450"/>
              <a:gd name="connsiteY1655" fmla="*/ 340105 h 2997201"/>
              <a:gd name="connsiteX1656" fmla="*/ 549275 w 1695450"/>
              <a:gd name="connsiteY1656" fmla="*/ 366753 h 2997201"/>
              <a:gd name="connsiteX1657" fmla="*/ 547871 w 1695450"/>
              <a:gd name="connsiteY1657" fmla="*/ 367717 h 2997201"/>
              <a:gd name="connsiteX1658" fmla="*/ 546176 w 1695450"/>
              <a:gd name="connsiteY1658" fmla="*/ 369072 h 2997201"/>
              <a:gd name="connsiteX1659" fmla="*/ 544445 w 1695450"/>
              <a:gd name="connsiteY1659" fmla="*/ 370206 h 2997201"/>
              <a:gd name="connsiteX1660" fmla="*/ 543069 w 1695450"/>
              <a:gd name="connsiteY1660" fmla="*/ 370681 h 2997201"/>
              <a:gd name="connsiteX1661" fmla="*/ 457006 w 1695450"/>
              <a:gd name="connsiteY1661" fmla="*/ 370681 h 2997201"/>
              <a:gd name="connsiteX1662" fmla="*/ 453670 w 1695450"/>
              <a:gd name="connsiteY1662" fmla="*/ 369197 h 2997201"/>
              <a:gd name="connsiteX1663" fmla="*/ 450850 w 1695450"/>
              <a:gd name="connsiteY1663" fmla="*/ 366753 h 2997201"/>
              <a:gd name="connsiteX1664" fmla="*/ 450850 w 1695450"/>
              <a:gd name="connsiteY1664" fmla="*/ 340105 h 2997201"/>
              <a:gd name="connsiteX1665" fmla="*/ 452003 w 1695450"/>
              <a:gd name="connsiteY1665" fmla="*/ 334463 h 2997201"/>
              <a:gd name="connsiteX1666" fmla="*/ 455024 w 1695450"/>
              <a:gd name="connsiteY1666" fmla="*/ 328535 h 2997201"/>
              <a:gd name="connsiteX1667" fmla="*/ 459129 w 1695450"/>
              <a:gd name="connsiteY1667" fmla="*/ 323428 h 2997201"/>
              <a:gd name="connsiteX1668" fmla="*/ 463590 w 1695450"/>
              <a:gd name="connsiteY1668" fmla="*/ 320464 h 2997201"/>
              <a:gd name="connsiteX1669" fmla="*/ 467723 w 1695450"/>
              <a:gd name="connsiteY1669" fmla="*/ 319540 h 2997201"/>
              <a:gd name="connsiteX1670" fmla="*/ 474166 w 1695450"/>
              <a:gd name="connsiteY1670" fmla="*/ 318535 h 2997201"/>
              <a:gd name="connsiteX1671" fmla="*/ 480728 w 1695450"/>
              <a:gd name="connsiteY1671" fmla="*/ 317655 h 2997201"/>
              <a:gd name="connsiteX1672" fmla="*/ 485558 w 1695450"/>
              <a:gd name="connsiteY1672" fmla="*/ 316951 h 2997201"/>
              <a:gd name="connsiteX1673" fmla="*/ 476490 w 1695450"/>
              <a:gd name="connsiteY1673" fmla="*/ 306391 h 2997201"/>
              <a:gd name="connsiteX1674" fmla="*/ 473196 w 1695450"/>
              <a:gd name="connsiteY1674" fmla="*/ 292217 h 2997201"/>
              <a:gd name="connsiteX1675" fmla="*/ 475319 w 1695450"/>
              <a:gd name="connsiteY1675" fmla="*/ 280817 h 2997201"/>
              <a:gd name="connsiteX1676" fmla="*/ 481070 w 1695450"/>
              <a:gd name="connsiteY1676" fmla="*/ 271452 h 2997201"/>
              <a:gd name="connsiteX1677" fmla="*/ 489545 w 1695450"/>
              <a:gd name="connsiteY1677" fmla="*/ 265090 h 2997201"/>
              <a:gd name="connsiteX1678" fmla="*/ 499939 w 1695450"/>
              <a:gd name="connsiteY1678" fmla="*/ 262731 h 2997201"/>
              <a:gd name="connsiteX1679" fmla="*/ 49089 w 1695450"/>
              <a:gd name="connsiteY1679" fmla="*/ 262731 h 2997201"/>
              <a:gd name="connsiteX1680" fmla="*/ 59520 w 1695450"/>
              <a:gd name="connsiteY1680" fmla="*/ 265090 h 2997201"/>
              <a:gd name="connsiteX1681" fmla="*/ 68086 w 1695450"/>
              <a:gd name="connsiteY1681" fmla="*/ 271452 h 2997201"/>
              <a:gd name="connsiteX1682" fmla="*/ 73860 w 1695450"/>
              <a:gd name="connsiteY1682" fmla="*/ 280817 h 2997201"/>
              <a:gd name="connsiteX1683" fmla="*/ 75960 w 1695450"/>
              <a:gd name="connsiteY1683" fmla="*/ 292217 h 2997201"/>
              <a:gd name="connsiteX1684" fmla="*/ 72693 w 1695450"/>
              <a:gd name="connsiteY1684" fmla="*/ 306316 h 2997201"/>
              <a:gd name="connsiteX1685" fmla="*/ 63707 w 1695450"/>
              <a:gd name="connsiteY1685" fmla="*/ 316966 h 2997201"/>
              <a:gd name="connsiteX1686" fmla="*/ 68546 w 1695450"/>
              <a:gd name="connsiteY1686" fmla="*/ 317670 h 2997201"/>
              <a:gd name="connsiteX1687" fmla="*/ 75081 w 1695450"/>
              <a:gd name="connsiteY1687" fmla="*/ 318545 h 2997201"/>
              <a:gd name="connsiteX1688" fmla="*/ 81419 w 1695450"/>
              <a:gd name="connsiteY1688" fmla="*/ 319555 h 2997201"/>
              <a:gd name="connsiteX1689" fmla="*/ 85684 w 1695450"/>
              <a:gd name="connsiteY1689" fmla="*/ 320474 h 2997201"/>
              <a:gd name="connsiteX1690" fmla="*/ 90118 w 1695450"/>
              <a:gd name="connsiteY1690" fmla="*/ 323368 h 2997201"/>
              <a:gd name="connsiteX1691" fmla="*/ 94228 w 1695450"/>
              <a:gd name="connsiteY1691" fmla="*/ 328460 h 2997201"/>
              <a:gd name="connsiteX1692" fmla="*/ 97258 w 1695450"/>
              <a:gd name="connsiteY1692" fmla="*/ 334463 h 2997201"/>
              <a:gd name="connsiteX1693" fmla="*/ 98425 w 1695450"/>
              <a:gd name="connsiteY1693" fmla="*/ 340105 h 2997201"/>
              <a:gd name="connsiteX1694" fmla="*/ 98425 w 1695450"/>
              <a:gd name="connsiteY1694" fmla="*/ 366753 h 2997201"/>
              <a:gd name="connsiteX1695" fmla="*/ 97021 w 1695450"/>
              <a:gd name="connsiteY1695" fmla="*/ 367717 h 2997201"/>
              <a:gd name="connsiteX1696" fmla="*/ 95326 w 1695450"/>
              <a:gd name="connsiteY1696" fmla="*/ 369072 h 2997201"/>
              <a:gd name="connsiteX1697" fmla="*/ 93595 w 1695450"/>
              <a:gd name="connsiteY1697" fmla="*/ 370206 h 2997201"/>
              <a:gd name="connsiteX1698" fmla="*/ 92219 w 1695450"/>
              <a:gd name="connsiteY1698" fmla="*/ 370681 h 2997201"/>
              <a:gd name="connsiteX1699" fmla="*/ 6156 w 1695450"/>
              <a:gd name="connsiteY1699" fmla="*/ 370681 h 2997201"/>
              <a:gd name="connsiteX1700" fmla="*/ 2820 w 1695450"/>
              <a:gd name="connsiteY1700" fmla="*/ 369197 h 2997201"/>
              <a:gd name="connsiteX1701" fmla="*/ 0 w 1695450"/>
              <a:gd name="connsiteY1701" fmla="*/ 366753 h 2997201"/>
              <a:gd name="connsiteX1702" fmla="*/ 0 w 1695450"/>
              <a:gd name="connsiteY1702" fmla="*/ 340105 h 2997201"/>
              <a:gd name="connsiteX1703" fmla="*/ 1153 w 1695450"/>
              <a:gd name="connsiteY1703" fmla="*/ 334463 h 2997201"/>
              <a:gd name="connsiteX1704" fmla="*/ 4174 w 1695450"/>
              <a:gd name="connsiteY1704" fmla="*/ 328535 h 2997201"/>
              <a:gd name="connsiteX1705" fmla="*/ 8279 w 1695450"/>
              <a:gd name="connsiteY1705" fmla="*/ 323428 h 2997201"/>
              <a:gd name="connsiteX1706" fmla="*/ 12740 w 1695450"/>
              <a:gd name="connsiteY1706" fmla="*/ 320464 h 2997201"/>
              <a:gd name="connsiteX1707" fmla="*/ 16873 w 1695450"/>
              <a:gd name="connsiteY1707" fmla="*/ 319540 h 2997201"/>
              <a:gd name="connsiteX1708" fmla="*/ 23316 w 1695450"/>
              <a:gd name="connsiteY1708" fmla="*/ 318535 h 2997201"/>
              <a:gd name="connsiteX1709" fmla="*/ 29878 w 1695450"/>
              <a:gd name="connsiteY1709" fmla="*/ 317655 h 2997201"/>
              <a:gd name="connsiteX1710" fmla="*/ 34708 w 1695450"/>
              <a:gd name="connsiteY1710" fmla="*/ 316951 h 2997201"/>
              <a:gd name="connsiteX1711" fmla="*/ 25640 w 1695450"/>
              <a:gd name="connsiteY1711" fmla="*/ 306391 h 2997201"/>
              <a:gd name="connsiteX1712" fmla="*/ 22346 w 1695450"/>
              <a:gd name="connsiteY1712" fmla="*/ 292217 h 2997201"/>
              <a:gd name="connsiteX1713" fmla="*/ 24469 w 1695450"/>
              <a:gd name="connsiteY1713" fmla="*/ 280817 h 2997201"/>
              <a:gd name="connsiteX1714" fmla="*/ 30220 w 1695450"/>
              <a:gd name="connsiteY1714" fmla="*/ 271452 h 2997201"/>
              <a:gd name="connsiteX1715" fmla="*/ 38695 w 1695450"/>
              <a:gd name="connsiteY1715" fmla="*/ 265090 h 2997201"/>
              <a:gd name="connsiteX1716" fmla="*/ 49089 w 1695450"/>
              <a:gd name="connsiteY1716" fmla="*/ 262731 h 2997201"/>
              <a:gd name="connsiteX1717" fmla="*/ 815975 w 1695450"/>
              <a:gd name="connsiteY1717" fmla="*/ 259556 h 2997201"/>
              <a:gd name="connsiteX1718" fmla="*/ 860425 w 1695450"/>
              <a:gd name="connsiteY1718" fmla="*/ 304006 h 2997201"/>
              <a:gd name="connsiteX1719" fmla="*/ 815975 w 1695450"/>
              <a:gd name="connsiteY1719" fmla="*/ 348456 h 2997201"/>
              <a:gd name="connsiteX1720" fmla="*/ 771525 w 1695450"/>
              <a:gd name="connsiteY1720" fmla="*/ 304006 h 2997201"/>
              <a:gd name="connsiteX1721" fmla="*/ 215175 w 1695450"/>
              <a:gd name="connsiteY1721" fmla="*/ 206375 h 2997201"/>
              <a:gd name="connsiteX1722" fmla="*/ 243017 w 1695450"/>
              <a:gd name="connsiteY1722" fmla="*/ 212740 h 2997201"/>
              <a:gd name="connsiteX1723" fmla="*/ 265884 w 1695450"/>
              <a:gd name="connsiteY1723" fmla="*/ 229909 h 2997201"/>
              <a:gd name="connsiteX1724" fmla="*/ 281295 w 1695450"/>
              <a:gd name="connsiteY1724" fmla="*/ 255182 h 2997201"/>
              <a:gd name="connsiteX1725" fmla="*/ 286903 w 1695450"/>
              <a:gd name="connsiteY1725" fmla="*/ 285945 h 2997201"/>
              <a:gd name="connsiteX1726" fmla="*/ 278182 w 1695450"/>
              <a:gd name="connsiteY1726" fmla="*/ 323990 h 2997201"/>
              <a:gd name="connsiteX1727" fmla="*/ 254195 w 1695450"/>
              <a:gd name="connsiteY1727" fmla="*/ 352729 h 2997201"/>
              <a:gd name="connsiteX1728" fmla="*/ 267113 w 1695450"/>
              <a:gd name="connsiteY1728" fmla="*/ 354631 h 2997201"/>
              <a:gd name="connsiteX1729" fmla="*/ 284555 w 1695450"/>
              <a:gd name="connsiteY1729" fmla="*/ 356991 h 2997201"/>
              <a:gd name="connsiteX1730" fmla="*/ 301475 w 1695450"/>
              <a:gd name="connsiteY1730" fmla="*/ 359715 h 2997201"/>
              <a:gd name="connsiteX1731" fmla="*/ 312860 w 1695450"/>
              <a:gd name="connsiteY1731" fmla="*/ 362197 h 2997201"/>
              <a:gd name="connsiteX1732" fmla="*/ 324695 w 1695450"/>
              <a:gd name="connsiteY1732" fmla="*/ 370005 h 2997201"/>
              <a:gd name="connsiteX1733" fmla="*/ 335666 w 1695450"/>
              <a:gd name="connsiteY1733" fmla="*/ 383748 h 2997201"/>
              <a:gd name="connsiteX1734" fmla="*/ 343755 w 1695450"/>
              <a:gd name="connsiteY1734" fmla="*/ 399945 h 2997201"/>
              <a:gd name="connsiteX1735" fmla="*/ 346869 w 1695450"/>
              <a:gd name="connsiteY1735" fmla="*/ 415171 h 2997201"/>
              <a:gd name="connsiteX1736" fmla="*/ 346869 w 1695450"/>
              <a:gd name="connsiteY1736" fmla="*/ 487081 h 2997201"/>
              <a:gd name="connsiteX1737" fmla="*/ 343122 w 1695450"/>
              <a:gd name="connsiteY1737" fmla="*/ 489683 h 2997201"/>
              <a:gd name="connsiteX1738" fmla="*/ 338598 w 1695450"/>
              <a:gd name="connsiteY1738" fmla="*/ 493338 h 2997201"/>
              <a:gd name="connsiteX1739" fmla="*/ 333975 w 1695450"/>
              <a:gd name="connsiteY1739" fmla="*/ 496400 h 2997201"/>
              <a:gd name="connsiteX1740" fmla="*/ 330302 w 1695450"/>
              <a:gd name="connsiteY1740" fmla="*/ 497681 h 2997201"/>
              <a:gd name="connsiteX1741" fmla="*/ 100571 w 1695450"/>
              <a:gd name="connsiteY1741" fmla="*/ 497681 h 2997201"/>
              <a:gd name="connsiteX1742" fmla="*/ 91667 w 1695450"/>
              <a:gd name="connsiteY1742" fmla="*/ 493675 h 2997201"/>
              <a:gd name="connsiteX1743" fmla="*/ 84138 w 1695450"/>
              <a:gd name="connsiteY1743" fmla="*/ 487081 h 2997201"/>
              <a:gd name="connsiteX1744" fmla="*/ 84138 w 1695450"/>
              <a:gd name="connsiteY1744" fmla="*/ 415171 h 2997201"/>
              <a:gd name="connsiteX1745" fmla="*/ 87215 w 1695450"/>
              <a:gd name="connsiteY1745" fmla="*/ 399945 h 2997201"/>
              <a:gd name="connsiteX1746" fmla="*/ 95279 w 1695450"/>
              <a:gd name="connsiteY1746" fmla="*/ 383950 h 2997201"/>
              <a:gd name="connsiteX1747" fmla="*/ 106239 w 1695450"/>
              <a:gd name="connsiteY1747" fmla="*/ 370167 h 2997201"/>
              <a:gd name="connsiteX1748" fmla="*/ 118147 w 1695450"/>
              <a:gd name="connsiteY1748" fmla="*/ 362170 h 2997201"/>
              <a:gd name="connsiteX1749" fmla="*/ 129179 w 1695450"/>
              <a:gd name="connsiteY1749" fmla="*/ 359675 h 2997201"/>
              <a:gd name="connsiteX1750" fmla="*/ 146378 w 1695450"/>
              <a:gd name="connsiteY1750" fmla="*/ 356964 h 2997201"/>
              <a:gd name="connsiteX1751" fmla="*/ 163894 w 1695450"/>
              <a:gd name="connsiteY1751" fmla="*/ 354590 h 2997201"/>
              <a:gd name="connsiteX1752" fmla="*/ 176787 w 1695450"/>
              <a:gd name="connsiteY1752" fmla="*/ 352689 h 2997201"/>
              <a:gd name="connsiteX1753" fmla="*/ 152582 w 1695450"/>
              <a:gd name="connsiteY1753" fmla="*/ 324192 h 2997201"/>
              <a:gd name="connsiteX1754" fmla="*/ 143787 w 1695450"/>
              <a:gd name="connsiteY1754" fmla="*/ 285945 h 2997201"/>
              <a:gd name="connsiteX1755" fmla="*/ 149456 w 1695450"/>
              <a:gd name="connsiteY1755" fmla="*/ 255182 h 2997201"/>
              <a:gd name="connsiteX1756" fmla="*/ 164806 w 1695450"/>
              <a:gd name="connsiteY1756" fmla="*/ 229909 h 2997201"/>
              <a:gd name="connsiteX1757" fmla="*/ 187430 w 1695450"/>
              <a:gd name="connsiteY1757" fmla="*/ 212740 h 2997201"/>
              <a:gd name="connsiteX1758" fmla="*/ 215175 w 1695450"/>
              <a:gd name="connsiteY1758" fmla="*/ 206375 h 2997201"/>
              <a:gd name="connsiteX1759" fmla="*/ 1166689 w 1695450"/>
              <a:gd name="connsiteY1759" fmla="*/ 201613 h 2997201"/>
              <a:gd name="connsiteX1760" fmla="*/ 1177120 w 1695450"/>
              <a:gd name="connsiteY1760" fmla="*/ 203972 h 2997201"/>
              <a:gd name="connsiteX1761" fmla="*/ 1185686 w 1695450"/>
              <a:gd name="connsiteY1761" fmla="*/ 210334 h 2997201"/>
              <a:gd name="connsiteX1762" fmla="*/ 1191460 w 1695450"/>
              <a:gd name="connsiteY1762" fmla="*/ 219699 h 2997201"/>
              <a:gd name="connsiteX1763" fmla="*/ 1193560 w 1695450"/>
              <a:gd name="connsiteY1763" fmla="*/ 231099 h 2997201"/>
              <a:gd name="connsiteX1764" fmla="*/ 1190293 w 1695450"/>
              <a:gd name="connsiteY1764" fmla="*/ 245198 h 2997201"/>
              <a:gd name="connsiteX1765" fmla="*/ 1181307 w 1695450"/>
              <a:gd name="connsiteY1765" fmla="*/ 255848 h 2997201"/>
              <a:gd name="connsiteX1766" fmla="*/ 1186147 w 1695450"/>
              <a:gd name="connsiteY1766" fmla="*/ 256552 h 2997201"/>
              <a:gd name="connsiteX1767" fmla="*/ 1192681 w 1695450"/>
              <a:gd name="connsiteY1767" fmla="*/ 257427 h 2997201"/>
              <a:gd name="connsiteX1768" fmla="*/ 1199019 w 1695450"/>
              <a:gd name="connsiteY1768" fmla="*/ 258437 h 2997201"/>
              <a:gd name="connsiteX1769" fmla="*/ 1203284 w 1695450"/>
              <a:gd name="connsiteY1769" fmla="*/ 259356 h 2997201"/>
              <a:gd name="connsiteX1770" fmla="*/ 1207718 w 1695450"/>
              <a:gd name="connsiteY1770" fmla="*/ 262250 h 2997201"/>
              <a:gd name="connsiteX1771" fmla="*/ 1211828 w 1695450"/>
              <a:gd name="connsiteY1771" fmla="*/ 267342 h 2997201"/>
              <a:gd name="connsiteX1772" fmla="*/ 1214858 w 1695450"/>
              <a:gd name="connsiteY1772" fmla="*/ 273345 h 2997201"/>
              <a:gd name="connsiteX1773" fmla="*/ 1216025 w 1695450"/>
              <a:gd name="connsiteY1773" fmla="*/ 278987 h 2997201"/>
              <a:gd name="connsiteX1774" fmla="*/ 1216025 w 1695450"/>
              <a:gd name="connsiteY1774" fmla="*/ 305635 h 2997201"/>
              <a:gd name="connsiteX1775" fmla="*/ 1214622 w 1695450"/>
              <a:gd name="connsiteY1775" fmla="*/ 306599 h 2997201"/>
              <a:gd name="connsiteX1776" fmla="*/ 1212926 w 1695450"/>
              <a:gd name="connsiteY1776" fmla="*/ 307954 h 2997201"/>
              <a:gd name="connsiteX1777" fmla="*/ 1211195 w 1695450"/>
              <a:gd name="connsiteY1777" fmla="*/ 309088 h 2997201"/>
              <a:gd name="connsiteX1778" fmla="*/ 1209819 w 1695450"/>
              <a:gd name="connsiteY1778" fmla="*/ 309563 h 2997201"/>
              <a:gd name="connsiteX1779" fmla="*/ 1123756 w 1695450"/>
              <a:gd name="connsiteY1779" fmla="*/ 309563 h 2997201"/>
              <a:gd name="connsiteX1780" fmla="*/ 1120421 w 1695450"/>
              <a:gd name="connsiteY1780" fmla="*/ 308079 h 2997201"/>
              <a:gd name="connsiteX1781" fmla="*/ 1117600 w 1695450"/>
              <a:gd name="connsiteY1781" fmla="*/ 305635 h 2997201"/>
              <a:gd name="connsiteX1782" fmla="*/ 1117600 w 1695450"/>
              <a:gd name="connsiteY1782" fmla="*/ 278987 h 2997201"/>
              <a:gd name="connsiteX1783" fmla="*/ 1118753 w 1695450"/>
              <a:gd name="connsiteY1783" fmla="*/ 273345 h 2997201"/>
              <a:gd name="connsiteX1784" fmla="*/ 1121774 w 1695450"/>
              <a:gd name="connsiteY1784" fmla="*/ 267417 h 2997201"/>
              <a:gd name="connsiteX1785" fmla="*/ 1125880 w 1695450"/>
              <a:gd name="connsiteY1785" fmla="*/ 262310 h 2997201"/>
              <a:gd name="connsiteX1786" fmla="*/ 1130341 w 1695450"/>
              <a:gd name="connsiteY1786" fmla="*/ 259346 h 2997201"/>
              <a:gd name="connsiteX1787" fmla="*/ 1134474 w 1695450"/>
              <a:gd name="connsiteY1787" fmla="*/ 258422 h 2997201"/>
              <a:gd name="connsiteX1788" fmla="*/ 1140917 w 1695450"/>
              <a:gd name="connsiteY1788" fmla="*/ 257417 h 2997201"/>
              <a:gd name="connsiteX1789" fmla="*/ 1147478 w 1695450"/>
              <a:gd name="connsiteY1789" fmla="*/ 256537 h 2997201"/>
              <a:gd name="connsiteX1790" fmla="*/ 1152308 w 1695450"/>
              <a:gd name="connsiteY1790" fmla="*/ 255833 h 2997201"/>
              <a:gd name="connsiteX1791" fmla="*/ 1143241 w 1695450"/>
              <a:gd name="connsiteY1791" fmla="*/ 245273 h 2997201"/>
              <a:gd name="connsiteX1792" fmla="*/ 1139946 w 1695450"/>
              <a:gd name="connsiteY1792" fmla="*/ 231099 h 2997201"/>
              <a:gd name="connsiteX1793" fmla="*/ 1142070 w 1695450"/>
              <a:gd name="connsiteY1793" fmla="*/ 219699 h 2997201"/>
              <a:gd name="connsiteX1794" fmla="*/ 1147820 w 1695450"/>
              <a:gd name="connsiteY1794" fmla="*/ 210334 h 2997201"/>
              <a:gd name="connsiteX1795" fmla="*/ 1156296 w 1695450"/>
              <a:gd name="connsiteY1795" fmla="*/ 203972 h 2997201"/>
              <a:gd name="connsiteX1796" fmla="*/ 1166689 w 1695450"/>
              <a:gd name="connsiteY1796" fmla="*/ 201613 h 2997201"/>
              <a:gd name="connsiteX1797" fmla="*/ 599678 w 1695450"/>
              <a:gd name="connsiteY1797" fmla="*/ 193675 h 2997201"/>
              <a:gd name="connsiteX1798" fmla="*/ 644525 w 1695450"/>
              <a:gd name="connsiteY1798" fmla="*/ 238125 h 2997201"/>
              <a:gd name="connsiteX1799" fmla="*/ 599678 w 1695450"/>
              <a:gd name="connsiteY1799" fmla="*/ 282575 h 2997201"/>
              <a:gd name="connsiteX1800" fmla="*/ 554831 w 1695450"/>
              <a:gd name="connsiteY1800" fmla="*/ 238125 h 2997201"/>
              <a:gd name="connsiteX1801" fmla="*/ 1344827 w 1695450"/>
              <a:gd name="connsiteY1801" fmla="*/ 150019 h 2997201"/>
              <a:gd name="connsiteX1802" fmla="*/ 1360221 w 1695450"/>
              <a:gd name="connsiteY1802" fmla="*/ 153505 h 2997201"/>
              <a:gd name="connsiteX1803" fmla="*/ 1372863 w 1695450"/>
              <a:gd name="connsiteY1803" fmla="*/ 162908 h 2997201"/>
              <a:gd name="connsiteX1804" fmla="*/ 1381384 w 1695450"/>
              <a:gd name="connsiteY1804" fmla="*/ 176750 h 2997201"/>
              <a:gd name="connsiteX1805" fmla="*/ 1384484 w 1695450"/>
              <a:gd name="connsiteY1805" fmla="*/ 193598 h 2997201"/>
              <a:gd name="connsiteX1806" fmla="*/ 1379662 w 1695450"/>
              <a:gd name="connsiteY1806" fmla="*/ 214435 h 2997201"/>
              <a:gd name="connsiteX1807" fmla="*/ 1366401 w 1695450"/>
              <a:gd name="connsiteY1807" fmla="*/ 230175 h 2997201"/>
              <a:gd name="connsiteX1808" fmla="*/ 1373542 w 1695450"/>
              <a:gd name="connsiteY1808" fmla="*/ 231216 h 2997201"/>
              <a:gd name="connsiteX1809" fmla="*/ 1383186 w 1695450"/>
              <a:gd name="connsiteY1809" fmla="*/ 232509 h 2997201"/>
              <a:gd name="connsiteX1810" fmla="*/ 1392540 w 1695450"/>
              <a:gd name="connsiteY1810" fmla="*/ 234001 h 2997201"/>
              <a:gd name="connsiteX1811" fmla="*/ 1398834 w 1695450"/>
              <a:gd name="connsiteY1811" fmla="*/ 235360 h 2997201"/>
              <a:gd name="connsiteX1812" fmla="*/ 1405378 w 1695450"/>
              <a:gd name="connsiteY1812" fmla="*/ 239637 h 2997201"/>
              <a:gd name="connsiteX1813" fmla="*/ 1411443 w 1695450"/>
              <a:gd name="connsiteY1813" fmla="*/ 247163 h 2997201"/>
              <a:gd name="connsiteX1814" fmla="*/ 1415915 w 1695450"/>
              <a:gd name="connsiteY1814" fmla="*/ 256034 h 2997201"/>
              <a:gd name="connsiteX1815" fmla="*/ 1417637 w 1695450"/>
              <a:gd name="connsiteY1815" fmla="*/ 264374 h 2997201"/>
              <a:gd name="connsiteX1816" fmla="*/ 1417637 w 1695450"/>
              <a:gd name="connsiteY1816" fmla="*/ 303757 h 2997201"/>
              <a:gd name="connsiteX1817" fmla="*/ 1415566 w 1695450"/>
              <a:gd name="connsiteY1817" fmla="*/ 305183 h 2997201"/>
              <a:gd name="connsiteX1818" fmla="*/ 1413064 w 1695450"/>
              <a:gd name="connsiteY1818" fmla="*/ 307184 h 2997201"/>
              <a:gd name="connsiteX1819" fmla="*/ 1410509 w 1695450"/>
              <a:gd name="connsiteY1819" fmla="*/ 308861 h 2997201"/>
              <a:gd name="connsiteX1820" fmla="*/ 1408478 w 1695450"/>
              <a:gd name="connsiteY1820" fmla="*/ 309563 h 2997201"/>
              <a:gd name="connsiteX1821" fmla="*/ 1281466 w 1695450"/>
              <a:gd name="connsiteY1821" fmla="*/ 309563 h 2997201"/>
              <a:gd name="connsiteX1822" fmla="*/ 1276544 w 1695450"/>
              <a:gd name="connsiteY1822" fmla="*/ 307369 h 2997201"/>
              <a:gd name="connsiteX1823" fmla="*/ 1272381 w 1695450"/>
              <a:gd name="connsiteY1823" fmla="*/ 303757 h 2997201"/>
              <a:gd name="connsiteX1824" fmla="*/ 1272381 w 1695450"/>
              <a:gd name="connsiteY1824" fmla="*/ 264374 h 2997201"/>
              <a:gd name="connsiteX1825" fmla="*/ 1274082 w 1695450"/>
              <a:gd name="connsiteY1825" fmla="*/ 256034 h 2997201"/>
              <a:gd name="connsiteX1826" fmla="*/ 1278541 w 1695450"/>
              <a:gd name="connsiteY1826" fmla="*/ 247274 h 2997201"/>
              <a:gd name="connsiteX1827" fmla="*/ 1284600 w 1695450"/>
              <a:gd name="connsiteY1827" fmla="*/ 239725 h 2997201"/>
              <a:gd name="connsiteX1828" fmla="*/ 1291184 w 1695450"/>
              <a:gd name="connsiteY1828" fmla="*/ 235345 h 2997201"/>
              <a:gd name="connsiteX1829" fmla="*/ 1297283 w 1695450"/>
              <a:gd name="connsiteY1829" fmla="*/ 233979 h 2997201"/>
              <a:gd name="connsiteX1830" fmla="*/ 1306792 w 1695450"/>
              <a:gd name="connsiteY1830" fmla="*/ 232494 h 2997201"/>
              <a:gd name="connsiteX1831" fmla="*/ 1316476 w 1695450"/>
              <a:gd name="connsiteY1831" fmla="*/ 231194 h 2997201"/>
              <a:gd name="connsiteX1832" fmla="*/ 1323604 w 1695450"/>
              <a:gd name="connsiteY1832" fmla="*/ 230153 h 2997201"/>
              <a:gd name="connsiteX1833" fmla="*/ 1310222 w 1695450"/>
              <a:gd name="connsiteY1833" fmla="*/ 214546 h 2997201"/>
              <a:gd name="connsiteX1834" fmla="*/ 1305359 w 1695450"/>
              <a:gd name="connsiteY1834" fmla="*/ 193598 h 2997201"/>
              <a:gd name="connsiteX1835" fmla="*/ 1308493 w 1695450"/>
              <a:gd name="connsiteY1835" fmla="*/ 176750 h 2997201"/>
              <a:gd name="connsiteX1836" fmla="*/ 1316980 w 1695450"/>
              <a:gd name="connsiteY1836" fmla="*/ 162908 h 2997201"/>
              <a:gd name="connsiteX1837" fmla="*/ 1329488 w 1695450"/>
              <a:gd name="connsiteY1837" fmla="*/ 153505 h 2997201"/>
              <a:gd name="connsiteX1838" fmla="*/ 1344827 w 1695450"/>
              <a:gd name="connsiteY1838" fmla="*/ 150019 h 2997201"/>
              <a:gd name="connsiteX1839" fmla="*/ 942578 w 1695450"/>
              <a:gd name="connsiteY1839" fmla="*/ 137319 h 2997201"/>
              <a:gd name="connsiteX1840" fmla="*/ 987425 w 1695450"/>
              <a:gd name="connsiteY1840" fmla="*/ 181769 h 2997201"/>
              <a:gd name="connsiteX1841" fmla="*/ 942578 w 1695450"/>
              <a:gd name="connsiteY1841" fmla="*/ 226219 h 2997201"/>
              <a:gd name="connsiteX1842" fmla="*/ 897731 w 1695450"/>
              <a:gd name="connsiteY1842" fmla="*/ 181769 h 2997201"/>
              <a:gd name="connsiteX1843" fmla="*/ 388541 w 1695450"/>
              <a:gd name="connsiteY1843" fmla="*/ 123031 h 2997201"/>
              <a:gd name="connsiteX1844" fmla="*/ 461169 w 1695450"/>
              <a:gd name="connsiteY1844" fmla="*/ 196056 h 2997201"/>
              <a:gd name="connsiteX1845" fmla="*/ 388541 w 1695450"/>
              <a:gd name="connsiteY1845" fmla="*/ 269081 h 2997201"/>
              <a:gd name="connsiteX1846" fmla="*/ 315913 w 1695450"/>
              <a:gd name="connsiteY1846" fmla="*/ 196056 h 2997201"/>
              <a:gd name="connsiteX1847" fmla="*/ 753087 w 1695450"/>
              <a:gd name="connsiteY1847" fmla="*/ 65088 h 2997201"/>
              <a:gd name="connsiteX1848" fmla="*/ 768564 w 1695450"/>
              <a:gd name="connsiteY1848" fmla="*/ 68592 h 2997201"/>
              <a:gd name="connsiteX1849" fmla="*/ 781276 w 1695450"/>
              <a:gd name="connsiteY1849" fmla="*/ 78041 h 2997201"/>
              <a:gd name="connsiteX1850" fmla="*/ 789843 w 1695450"/>
              <a:gd name="connsiteY1850" fmla="*/ 91952 h 2997201"/>
              <a:gd name="connsiteX1851" fmla="*/ 792960 w 1695450"/>
              <a:gd name="connsiteY1851" fmla="*/ 108884 h 2997201"/>
              <a:gd name="connsiteX1852" fmla="*/ 788112 w 1695450"/>
              <a:gd name="connsiteY1852" fmla="*/ 129824 h 2997201"/>
              <a:gd name="connsiteX1853" fmla="*/ 774778 w 1695450"/>
              <a:gd name="connsiteY1853" fmla="*/ 145643 h 2997201"/>
              <a:gd name="connsiteX1854" fmla="*/ 781959 w 1695450"/>
              <a:gd name="connsiteY1854" fmla="*/ 146690 h 2997201"/>
              <a:gd name="connsiteX1855" fmla="*/ 791655 w 1695450"/>
              <a:gd name="connsiteY1855" fmla="*/ 147989 h 2997201"/>
              <a:gd name="connsiteX1856" fmla="*/ 801060 w 1695450"/>
              <a:gd name="connsiteY1856" fmla="*/ 149488 h 2997201"/>
              <a:gd name="connsiteX1857" fmla="*/ 807389 w 1695450"/>
              <a:gd name="connsiteY1857" fmla="*/ 150854 h 2997201"/>
              <a:gd name="connsiteX1858" fmla="*/ 813968 w 1695450"/>
              <a:gd name="connsiteY1858" fmla="*/ 155152 h 2997201"/>
              <a:gd name="connsiteX1859" fmla="*/ 820067 w 1695450"/>
              <a:gd name="connsiteY1859" fmla="*/ 162716 h 2997201"/>
              <a:gd name="connsiteX1860" fmla="*/ 824563 w 1695450"/>
              <a:gd name="connsiteY1860" fmla="*/ 171631 h 2997201"/>
              <a:gd name="connsiteX1861" fmla="*/ 826294 w 1695450"/>
              <a:gd name="connsiteY1861" fmla="*/ 180012 h 2997201"/>
              <a:gd name="connsiteX1862" fmla="*/ 826294 w 1695450"/>
              <a:gd name="connsiteY1862" fmla="*/ 219591 h 2997201"/>
              <a:gd name="connsiteX1863" fmla="*/ 824212 w 1695450"/>
              <a:gd name="connsiteY1863" fmla="*/ 221024 h 2997201"/>
              <a:gd name="connsiteX1864" fmla="*/ 821696 w 1695450"/>
              <a:gd name="connsiteY1864" fmla="*/ 223036 h 2997201"/>
              <a:gd name="connsiteX1865" fmla="*/ 819127 w 1695450"/>
              <a:gd name="connsiteY1865" fmla="*/ 224721 h 2997201"/>
              <a:gd name="connsiteX1866" fmla="*/ 817085 w 1695450"/>
              <a:gd name="connsiteY1866" fmla="*/ 225426 h 2997201"/>
              <a:gd name="connsiteX1867" fmla="*/ 689379 w 1695450"/>
              <a:gd name="connsiteY1867" fmla="*/ 225426 h 2997201"/>
              <a:gd name="connsiteX1868" fmla="*/ 684429 w 1695450"/>
              <a:gd name="connsiteY1868" fmla="*/ 223221 h 2997201"/>
              <a:gd name="connsiteX1869" fmla="*/ 680244 w 1695450"/>
              <a:gd name="connsiteY1869" fmla="*/ 219591 h 2997201"/>
              <a:gd name="connsiteX1870" fmla="*/ 680244 w 1695450"/>
              <a:gd name="connsiteY1870" fmla="*/ 180012 h 2997201"/>
              <a:gd name="connsiteX1871" fmla="*/ 681954 w 1695450"/>
              <a:gd name="connsiteY1871" fmla="*/ 171631 h 2997201"/>
              <a:gd name="connsiteX1872" fmla="*/ 686437 w 1695450"/>
              <a:gd name="connsiteY1872" fmla="*/ 162827 h 2997201"/>
              <a:gd name="connsiteX1873" fmla="*/ 692530 w 1695450"/>
              <a:gd name="connsiteY1873" fmla="*/ 155241 h 2997201"/>
              <a:gd name="connsiteX1874" fmla="*/ 699149 w 1695450"/>
              <a:gd name="connsiteY1874" fmla="*/ 150839 h 2997201"/>
              <a:gd name="connsiteX1875" fmla="*/ 705282 w 1695450"/>
              <a:gd name="connsiteY1875" fmla="*/ 149466 h 2997201"/>
              <a:gd name="connsiteX1876" fmla="*/ 714843 w 1695450"/>
              <a:gd name="connsiteY1876" fmla="*/ 147974 h 2997201"/>
              <a:gd name="connsiteX1877" fmla="*/ 724579 w 1695450"/>
              <a:gd name="connsiteY1877" fmla="*/ 146667 h 2997201"/>
              <a:gd name="connsiteX1878" fmla="*/ 731747 w 1695450"/>
              <a:gd name="connsiteY1878" fmla="*/ 145621 h 2997201"/>
              <a:gd name="connsiteX1879" fmla="*/ 718291 w 1695450"/>
              <a:gd name="connsiteY1879" fmla="*/ 129936 h 2997201"/>
              <a:gd name="connsiteX1880" fmla="*/ 713403 w 1695450"/>
              <a:gd name="connsiteY1880" fmla="*/ 108884 h 2997201"/>
              <a:gd name="connsiteX1881" fmla="*/ 716553 w 1695450"/>
              <a:gd name="connsiteY1881" fmla="*/ 91952 h 2997201"/>
              <a:gd name="connsiteX1882" fmla="*/ 725087 w 1695450"/>
              <a:gd name="connsiteY1882" fmla="*/ 78041 h 2997201"/>
              <a:gd name="connsiteX1883" fmla="*/ 737664 w 1695450"/>
              <a:gd name="connsiteY1883" fmla="*/ 68592 h 2997201"/>
              <a:gd name="connsiteX1884" fmla="*/ 753087 w 1695450"/>
              <a:gd name="connsiteY1884" fmla="*/ 65088 h 2997201"/>
              <a:gd name="connsiteX1885" fmla="*/ 542008 w 1695450"/>
              <a:gd name="connsiteY1885" fmla="*/ 46831 h 2997201"/>
              <a:gd name="connsiteX1886" fmla="*/ 552439 w 1695450"/>
              <a:gd name="connsiteY1886" fmla="*/ 49190 h 2997201"/>
              <a:gd name="connsiteX1887" fmla="*/ 561005 w 1695450"/>
              <a:gd name="connsiteY1887" fmla="*/ 55552 h 2997201"/>
              <a:gd name="connsiteX1888" fmla="*/ 566779 w 1695450"/>
              <a:gd name="connsiteY1888" fmla="*/ 64917 h 2997201"/>
              <a:gd name="connsiteX1889" fmla="*/ 568879 w 1695450"/>
              <a:gd name="connsiteY1889" fmla="*/ 76317 h 2997201"/>
              <a:gd name="connsiteX1890" fmla="*/ 565612 w 1695450"/>
              <a:gd name="connsiteY1890" fmla="*/ 90416 h 2997201"/>
              <a:gd name="connsiteX1891" fmla="*/ 556626 w 1695450"/>
              <a:gd name="connsiteY1891" fmla="*/ 101066 h 2997201"/>
              <a:gd name="connsiteX1892" fmla="*/ 561465 w 1695450"/>
              <a:gd name="connsiteY1892" fmla="*/ 101770 h 2997201"/>
              <a:gd name="connsiteX1893" fmla="*/ 568000 w 1695450"/>
              <a:gd name="connsiteY1893" fmla="*/ 102645 h 2997201"/>
              <a:gd name="connsiteX1894" fmla="*/ 574338 w 1695450"/>
              <a:gd name="connsiteY1894" fmla="*/ 103655 h 2997201"/>
              <a:gd name="connsiteX1895" fmla="*/ 578603 w 1695450"/>
              <a:gd name="connsiteY1895" fmla="*/ 104574 h 2997201"/>
              <a:gd name="connsiteX1896" fmla="*/ 583037 w 1695450"/>
              <a:gd name="connsiteY1896" fmla="*/ 107468 h 2997201"/>
              <a:gd name="connsiteX1897" fmla="*/ 587147 w 1695450"/>
              <a:gd name="connsiteY1897" fmla="*/ 112560 h 2997201"/>
              <a:gd name="connsiteX1898" fmla="*/ 590177 w 1695450"/>
              <a:gd name="connsiteY1898" fmla="*/ 118563 h 2997201"/>
              <a:gd name="connsiteX1899" fmla="*/ 591344 w 1695450"/>
              <a:gd name="connsiteY1899" fmla="*/ 124205 h 2997201"/>
              <a:gd name="connsiteX1900" fmla="*/ 591344 w 1695450"/>
              <a:gd name="connsiteY1900" fmla="*/ 150853 h 2997201"/>
              <a:gd name="connsiteX1901" fmla="*/ 589940 w 1695450"/>
              <a:gd name="connsiteY1901" fmla="*/ 151817 h 2997201"/>
              <a:gd name="connsiteX1902" fmla="*/ 588245 w 1695450"/>
              <a:gd name="connsiteY1902" fmla="*/ 153172 h 2997201"/>
              <a:gd name="connsiteX1903" fmla="*/ 586514 w 1695450"/>
              <a:gd name="connsiteY1903" fmla="*/ 154306 h 2997201"/>
              <a:gd name="connsiteX1904" fmla="*/ 585138 w 1695450"/>
              <a:gd name="connsiteY1904" fmla="*/ 154781 h 2997201"/>
              <a:gd name="connsiteX1905" fmla="*/ 499075 w 1695450"/>
              <a:gd name="connsiteY1905" fmla="*/ 154781 h 2997201"/>
              <a:gd name="connsiteX1906" fmla="*/ 495739 w 1695450"/>
              <a:gd name="connsiteY1906" fmla="*/ 153297 h 2997201"/>
              <a:gd name="connsiteX1907" fmla="*/ 492919 w 1695450"/>
              <a:gd name="connsiteY1907" fmla="*/ 150853 h 2997201"/>
              <a:gd name="connsiteX1908" fmla="*/ 492919 w 1695450"/>
              <a:gd name="connsiteY1908" fmla="*/ 124205 h 2997201"/>
              <a:gd name="connsiteX1909" fmla="*/ 494072 w 1695450"/>
              <a:gd name="connsiteY1909" fmla="*/ 118563 h 2997201"/>
              <a:gd name="connsiteX1910" fmla="*/ 497093 w 1695450"/>
              <a:gd name="connsiteY1910" fmla="*/ 112635 h 2997201"/>
              <a:gd name="connsiteX1911" fmla="*/ 501198 w 1695450"/>
              <a:gd name="connsiteY1911" fmla="*/ 107528 h 2997201"/>
              <a:gd name="connsiteX1912" fmla="*/ 505659 w 1695450"/>
              <a:gd name="connsiteY1912" fmla="*/ 104564 h 2997201"/>
              <a:gd name="connsiteX1913" fmla="*/ 509792 w 1695450"/>
              <a:gd name="connsiteY1913" fmla="*/ 103640 h 2997201"/>
              <a:gd name="connsiteX1914" fmla="*/ 516235 w 1695450"/>
              <a:gd name="connsiteY1914" fmla="*/ 102635 h 2997201"/>
              <a:gd name="connsiteX1915" fmla="*/ 522797 w 1695450"/>
              <a:gd name="connsiteY1915" fmla="*/ 101755 h 2997201"/>
              <a:gd name="connsiteX1916" fmla="*/ 527627 w 1695450"/>
              <a:gd name="connsiteY1916" fmla="*/ 101051 h 2997201"/>
              <a:gd name="connsiteX1917" fmla="*/ 518559 w 1695450"/>
              <a:gd name="connsiteY1917" fmla="*/ 90491 h 2997201"/>
              <a:gd name="connsiteX1918" fmla="*/ 515265 w 1695450"/>
              <a:gd name="connsiteY1918" fmla="*/ 76317 h 2997201"/>
              <a:gd name="connsiteX1919" fmla="*/ 517388 w 1695450"/>
              <a:gd name="connsiteY1919" fmla="*/ 64917 h 2997201"/>
              <a:gd name="connsiteX1920" fmla="*/ 523139 w 1695450"/>
              <a:gd name="connsiteY1920" fmla="*/ 55552 h 2997201"/>
              <a:gd name="connsiteX1921" fmla="*/ 531614 w 1695450"/>
              <a:gd name="connsiteY1921" fmla="*/ 49190 h 2997201"/>
              <a:gd name="connsiteX1922" fmla="*/ 542008 w 1695450"/>
              <a:gd name="connsiteY1922" fmla="*/ 46831 h 2997201"/>
              <a:gd name="connsiteX1923" fmla="*/ 1086520 w 1695450"/>
              <a:gd name="connsiteY1923" fmla="*/ 42069 h 2997201"/>
              <a:gd name="connsiteX1924" fmla="*/ 1096951 w 1695450"/>
              <a:gd name="connsiteY1924" fmla="*/ 44428 h 2997201"/>
              <a:gd name="connsiteX1925" fmla="*/ 1105517 w 1695450"/>
              <a:gd name="connsiteY1925" fmla="*/ 50790 h 2997201"/>
              <a:gd name="connsiteX1926" fmla="*/ 1111291 w 1695450"/>
              <a:gd name="connsiteY1926" fmla="*/ 60155 h 2997201"/>
              <a:gd name="connsiteX1927" fmla="*/ 1113391 w 1695450"/>
              <a:gd name="connsiteY1927" fmla="*/ 71555 h 2997201"/>
              <a:gd name="connsiteX1928" fmla="*/ 1110124 w 1695450"/>
              <a:gd name="connsiteY1928" fmla="*/ 85654 h 2997201"/>
              <a:gd name="connsiteX1929" fmla="*/ 1101138 w 1695450"/>
              <a:gd name="connsiteY1929" fmla="*/ 96304 h 2997201"/>
              <a:gd name="connsiteX1930" fmla="*/ 1105978 w 1695450"/>
              <a:gd name="connsiteY1930" fmla="*/ 97008 h 2997201"/>
              <a:gd name="connsiteX1931" fmla="*/ 1112512 w 1695450"/>
              <a:gd name="connsiteY1931" fmla="*/ 97883 h 2997201"/>
              <a:gd name="connsiteX1932" fmla="*/ 1118850 w 1695450"/>
              <a:gd name="connsiteY1932" fmla="*/ 98893 h 2997201"/>
              <a:gd name="connsiteX1933" fmla="*/ 1123115 w 1695450"/>
              <a:gd name="connsiteY1933" fmla="*/ 99812 h 2997201"/>
              <a:gd name="connsiteX1934" fmla="*/ 1127549 w 1695450"/>
              <a:gd name="connsiteY1934" fmla="*/ 102706 h 2997201"/>
              <a:gd name="connsiteX1935" fmla="*/ 1131659 w 1695450"/>
              <a:gd name="connsiteY1935" fmla="*/ 107798 h 2997201"/>
              <a:gd name="connsiteX1936" fmla="*/ 1134689 w 1695450"/>
              <a:gd name="connsiteY1936" fmla="*/ 113801 h 2997201"/>
              <a:gd name="connsiteX1937" fmla="*/ 1135856 w 1695450"/>
              <a:gd name="connsiteY1937" fmla="*/ 119443 h 2997201"/>
              <a:gd name="connsiteX1938" fmla="*/ 1135856 w 1695450"/>
              <a:gd name="connsiteY1938" fmla="*/ 146091 h 2997201"/>
              <a:gd name="connsiteX1939" fmla="*/ 1134453 w 1695450"/>
              <a:gd name="connsiteY1939" fmla="*/ 147055 h 2997201"/>
              <a:gd name="connsiteX1940" fmla="*/ 1132757 w 1695450"/>
              <a:gd name="connsiteY1940" fmla="*/ 148410 h 2997201"/>
              <a:gd name="connsiteX1941" fmla="*/ 1131026 w 1695450"/>
              <a:gd name="connsiteY1941" fmla="*/ 149544 h 2997201"/>
              <a:gd name="connsiteX1942" fmla="*/ 1129650 w 1695450"/>
              <a:gd name="connsiteY1942" fmla="*/ 150019 h 2997201"/>
              <a:gd name="connsiteX1943" fmla="*/ 1043587 w 1695450"/>
              <a:gd name="connsiteY1943" fmla="*/ 150019 h 2997201"/>
              <a:gd name="connsiteX1944" fmla="*/ 1040252 w 1695450"/>
              <a:gd name="connsiteY1944" fmla="*/ 148535 h 2997201"/>
              <a:gd name="connsiteX1945" fmla="*/ 1037431 w 1695450"/>
              <a:gd name="connsiteY1945" fmla="*/ 146091 h 2997201"/>
              <a:gd name="connsiteX1946" fmla="*/ 1037431 w 1695450"/>
              <a:gd name="connsiteY1946" fmla="*/ 119443 h 2997201"/>
              <a:gd name="connsiteX1947" fmla="*/ 1038584 w 1695450"/>
              <a:gd name="connsiteY1947" fmla="*/ 113801 h 2997201"/>
              <a:gd name="connsiteX1948" fmla="*/ 1041605 w 1695450"/>
              <a:gd name="connsiteY1948" fmla="*/ 107873 h 2997201"/>
              <a:gd name="connsiteX1949" fmla="*/ 1045711 w 1695450"/>
              <a:gd name="connsiteY1949" fmla="*/ 102766 h 2997201"/>
              <a:gd name="connsiteX1950" fmla="*/ 1050172 w 1695450"/>
              <a:gd name="connsiteY1950" fmla="*/ 99802 h 2997201"/>
              <a:gd name="connsiteX1951" fmla="*/ 1054305 w 1695450"/>
              <a:gd name="connsiteY1951" fmla="*/ 98878 h 2997201"/>
              <a:gd name="connsiteX1952" fmla="*/ 1060748 w 1695450"/>
              <a:gd name="connsiteY1952" fmla="*/ 97873 h 2997201"/>
              <a:gd name="connsiteX1953" fmla="*/ 1067309 w 1695450"/>
              <a:gd name="connsiteY1953" fmla="*/ 96993 h 2997201"/>
              <a:gd name="connsiteX1954" fmla="*/ 1072139 w 1695450"/>
              <a:gd name="connsiteY1954" fmla="*/ 96289 h 2997201"/>
              <a:gd name="connsiteX1955" fmla="*/ 1063072 w 1695450"/>
              <a:gd name="connsiteY1955" fmla="*/ 85729 h 2997201"/>
              <a:gd name="connsiteX1956" fmla="*/ 1059777 w 1695450"/>
              <a:gd name="connsiteY1956" fmla="*/ 71555 h 2997201"/>
              <a:gd name="connsiteX1957" fmla="*/ 1061901 w 1695450"/>
              <a:gd name="connsiteY1957" fmla="*/ 60155 h 2997201"/>
              <a:gd name="connsiteX1958" fmla="*/ 1067651 w 1695450"/>
              <a:gd name="connsiteY1958" fmla="*/ 50790 h 2997201"/>
              <a:gd name="connsiteX1959" fmla="*/ 1076127 w 1695450"/>
              <a:gd name="connsiteY1959" fmla="*/ 44428 h 2997201"/>
              <a:gd name="connsiteX1960" fmla="*/ 1086520 w 1695450"/>
              <a:gd name="connsiteY1960" fmla="*/ 42069 h 2997201"/>
              <a:gd name="connsiteX1961" fmla="*/ 671033 w 1695450"/>
              <a:gd name="connsiteY1961" fmla="*/ 18256 h 2997201"/>
              <a:gd name="connsiteX1962" fmla="*/ 678014 w 1695450"/>
              <a:gd name="connsiteY1962" fmla="*/ 19904 h 2997201"/>
              <a:gd name="connsiteX1963" fmla="*/ 683749 w 1695450"/>
              <a:gd name="connsiteY1963" fmla="*/ 24348 h 2997201"/>
              <a:gd name="connsiteX1964" fmla="*/ 687613 w 1695450"/>
              <a:gd name="connsiteY1964" fmla="*/ 30890 h 2997201"/>
              <a:gd name="connsiteX1965" fmla="*/ 689019 w 1695450"/>
              <a:gd name="connsiteY1965" fmla="*/ 38853 h 2997201"/>
              <a:gd name="connsiteX1966" fmla="*/ 686832 w 1695450"/>
              <a:gd name="connsiteY1966" fmla="*/ 48701 h 2997201"/>
              <a:gd name="connsiteX1967" fmla="*/ 680817 w 1695450"/>
              <a:gd name="connsiteY1967" fmla="*/ 56140 h 2997201"/>
              <a:gd name="connsiteX1968" fmla="*/ 684057 w 1695450"/>
              <a:gd name="connsiteY1968" fmla="*/ 56633 h 2997201"/>
              <a:gd name="connsiteX1969" fmla="*/ 688430 w 1695450"/>
              <a:gd name="connsiteY1969" fmla="*/ 57244 h 2997201"/>
              <a:gd name="connsiteX1970" fmla="*/ 692673 w 1695450"/>
              <a:gd name="connsiteY1970" fmla="*/ 57949 h 2997201"/>
              <a:gd name="connsiteX1971" fmla="*/ 695528 w 1695450"/>
              <a:gd name="connsiteY1971" fmla="*/ 58591 h 2997201"/>
              <a:gd name="connsiteX1972" fmla="*/ 698496 w 1695450"/>
              <a:gd name="connsiteY1972" fmla="*/ 60612 h 2997201"/>
              <a:gd name="connsiteX1973" fmla="*/ 701247 w 1695450"/>
              <a:gd name="connsiteY1973" fmla="*/ 64170 h 2997201"/>
              <a:gd name="connsiteX1974" fmla="*/ 703275 w 1695450"/>
              <a:gd name="connsiteY1974" fmla="*/ 68362 h 2997201"/>
              <a:gd name="connsiteX1975" fmla="*/ 704056 w 1695450"/>
              <a:gd name="connsiteY1975" fmla="*/ 72304 h 2997201"/>
              <a:gd name="connsiteX1976" fmla="*/ 704056 w 1695450"/>
              <a:gd name="connsiteY1976" fmla="*/ 90918 h 2997201"/>
              <a:gd name="connsiteX1977" fmla="*/ 703116 w 1695450"/>
              <a:gd name="connsiteY1977" fmla="*/ 91592 h 2997201"/>
              <a:gd name="connsiteX1978" fmla="*/ 701982 w 1695450"/>
              <a:gd name="connsiteY1978" fmla="*/ 92538 h 2997201"/>
              <a:gd name="connsiteX1979" fmla="*/ 700823 w 1695450"/>
              <a:gd name="connsiteY1979" fmla="*/ 93330 h 2997201"/>
              <a:gd name="connsiteX1980" fmla="*/ 699902 w 1695450"/>
              <a:gd name="connsiteY1980" fmla="*/ 93662 h 2997201"/>
              <a:gd name="connsiteX1981" fmla="*/ 642295 w 1695450"/>
              <a:gd name="connsiteY1981" fmla="*/ 93662 h 2997201"/>
              <a:gd name="connsiteX1982" fmla="*/ 640063 w 1695450"/>
              <a:gd name="connsiteY1982" fmla="*/ 92625 h 2997201"/>
              <a:gd name="connsiteX1983" fmla="*/ 638175 w 1695450"/>
              <a:gd name="connsiteY1983" fmla="*/ 90918 h 2997201"/>
              <a:gd name="connsiteX1984" fmla="*/ 638175 w 1695450"/>
              <a:gd name="connsiteY1984" fmla="*/ 72304 h 2997201"/>
              <a:gd name="connsiteX1985" fmla="*/ 638946 w 1695450"/>
              <a:gd name="connsiteY1985" fmla="*/ 68362 h 2997201"/>
              <a:gd name="connsiteX1986" fmla="*/ 640969 w 1695450"/>
              <a:gd name="connsiteY1986" fmla="*/ 64222 h 2997201"/>
              <a:gd name="connsiteX1987" fmla="*/ 643717 w 1695450"/>
              <a:gd name="connsiteY1987" fmla="*/ 60654 h 2997201"/>
              <a:gd name="connsiteX1988" fmla="*/ 646703 w 1695450"/>
              <a:gd name="connsiteY1988" fmla="*/ 58584 h 2997201"/>
              <a:gd name="connsiteX1989" fmla="*/ 649469 w 1695450"/>
              <a:gd name="connsiteY1989" fmla="*/ 57938 h 2997201"/>
              <a:gd name="connsiteX1990" fmla="*/ 653782 w 1695450"/>
              <a:gd name="connsiteY1990" fmla="*/ 57237 h 2997201"/>
              <a:gd name="connsiteX1991" fmla="*/ 658174 w 1695450"/>
              <a:gd name="connsiteY1991" fmla="*/ 56622 h 2997201"/>
              <a:gd name="connsiteX1992" fmla="*/ 661407 w 1695450"/>
              <a:gd name="connsiteY1992" fmla="*/ 56130 h 2997201"/>
              <a:gd name="connsiteX1993" fmla="*/ 655337 w 1695450"/>
              <a:gd name="connsiteY1993" fmla="*/ 48753 h 2997201"/>
              <a:gd name="connsiteX1994" fmla="*/ 653132 w 1695450"/>
              <a:gd name="connsiteY1994" fmla="*/ 38853 h 2997201"/>
              <a:gd name="connsiteX1995" fmla="*/ 654553 w 1695450"/>
              <a:gd name="connsiteY1995" fmla="*/ 30890 h 2997201"/>
              <a:gd name="connsiteX1996" fmla="*/ 658403 w 1695450"/>
              <a:gd name="connsiteY1996" fmla="*/ 24348 h 2997201"/>
              <a:gd name="connsiteX1997" fmla="*/ 664076 w 1695450"/>
              <a:gd name="connsiteY1997" fmla="*/ 19904 h 2997201"/>
              <a:gd name="connsiteX1998" fmla="*/ 671033 w 1695450"/>
              <a:gd name="connsiteY1998" fmla="*/ 18256 h 2997201"/>
              <a:gd name="connsiteX1999" fmla="*/ 898798 w 1695450"/>
              <a:gd name="connsiteY1999" fmla="*/ 0 h 2997201"/>
              <a:gd name="connsiteX2000" fmla="*/ 909313 w 1695450"/>
              <a:gd name="connsiteY2000" fmla="*/ 2359 h 2997201"/>
              <a:gd name="connsiteX2001" fmla="*/ 917949 w 1695450"/>
              <a:gd name="connsiteY2001" fmla="*/ 8721 h 2997201"/>
              <a:gd name="connsiteX2002" fmla="*/ 923769 w 1695450"/>
              <a:gd name="connsiteY2002" fmla="*/ 18086 h 2997201"/>
              <a:gd name="connsiteX2003" fmla="*/ 925886 w 1695450"/>
              <a:gd name="connsiteY2003" fmla="*/ 29486 h 2997201"/>
              <a:gd name="connsiteX2004" fmla="*/ 922593 w 1695450"/>
              <a:gd name="connsiteY2004" fmla="*/ 43585 h 2997201"/>
              <a:gd name="connsiteX2005" fmla="*/ 913534 w 1695450"/>
              <a:gd name="connsiteY2005" fmla="*/ 54235 h 2997201"/>
              <a:gd name="connsiteX2006" fmla="*/ 918413 w 1695450"/>
              <a:gd name="connsiteY2006" fmla="*/ 54939 h 2997201"/>
              <a:gd name="connsiteX2007" fmla="*/ 925000 w 1695450"/>
              <a:gd name="connsiteY2007" fmla="*/ 55814 h 2997201"/>
              <a:gd name="connsiteX2008" fmla="*/ 931389 w 1695450"/>
              <a:gd name="connsiteY2008" fmla="*/ 56824 h 2997201"/>
              <a:gd name="connsiteX2009" fmla="*/ 935689 w 1695450"/>
              <a:gd name="connsiteY2009" fmla="*/ 57743 h 2997201"/>
              <a:gd name="connsiteX2010" fmla="*/ 940158 w 1695450"/>
              <a:gd name="connsiteY2010" fmla="*/ 60637 h 2997201"/>
              <a:gd name="connsiteX2011" fmla="*/ 944301 w 1695450"/>
              <a:gd name="connsiteY2011" fmla="*/ 65729 h 2997201"/>
              <a:gd name="connsiteX2012" fmla="*/ 947356 w 1695450"/>
              <a:gd name="connsiteY2012" fmla="*/ 71732 h 2997201"/>
              <a:gd name="connsiteX2013" fmla="*/ 948532 w 1695450"/>
              <a:gd name="connsiteY2013" fmla="*/ 77374 h 2997201"/>
              <a:gd name="connsiteX2014" fmla="*/ 948532 w 1695450"/>
              <a:gd name="connsiteY2014" fmla="*/ 104022 h 2997201"/>
              <a:gd name="connsiteX2015" fmla="*/ 947117 w 1695450"/>
              <a:gd name="connsiteY2015" fmla="*/ 104986 h 2997201"/>
              <a:gd name="connsiteX2016" fmla="*/ 945408 w 1695450"/>
              <a:gd name="connsiteY2016" fmla="*/ 106341 h 2997201"/>
              <a:gd name="connsiteX2017" fmla="*/ 943663 w 1695450"/>
              <a:gd name="connsiteY2017" fmla="*/ 107475 h 2997201"/>
              <a:gd name="connsiteX2018" fmla="*/ 942276 w 1695450"/>
              <a:gd name="connsiteY2018" fmla="*/ 107950 h 2997201"/>
              <a:gd name="connsiteX2019" fmla="*/ 855519 w 1695450"/>
              <a:gd name="connsiteY2019" fmla="*/ 107950 h 2997201"/>
              <a:gd name="connsiteX2020" fmla="*/ 852157 w 1695450"/>
              <a:gd name="connsiteY2020" fmla="*/ 106466 h 2997201"/>
              <a:gd name="connsiteX2021" fmla="*/ 849313 w 1695450"/>
              <a:gd name="connsiteY2021" fmla="*/ 104022 h 2997201"/>
              <a:gd name="connsiteX2022" fmla="*/ 849313 w 1695450"/>
              <a:gd name="connsiteY2022" fmla="*/ 77374 h 2997201"/>
              <a:gd name="connsiteX2023" fmla="*/ 850475 w 1695450"/>
              <a:gd name="connsiteY2023" fmla="*/ 71732 h 2997201"/>
              <a:gd name="connsiteX2024" fmla="*/ 853521 w 1695450"/>
              <a:gd name="connsiteY2024" fmla="*/ 65804 h 2997201"/>
              <a:gd name="connsiteX2025" fmla="*/ 857660 w 1695450"/>
              <a:gd name="connsiteY2025" fmla="*/ 60697 h 2997201"/>
              <a:gd name="connsiteX2026" fmla="*/ 862157 w 1695450"/>
              <a:gd name="connsiteY2026" fmla="*/ 57733 h 2997201"/>
              <a:gd name="connsiteX2027" fmla="*/ 866323 w 1695450"/>
              <a:gd name="connsiteY2027" fmla="*/ 56809 h 2997201"/>
              <a:gd name="connsiteX2028" fmla="*/ 872818 w 1695450"/>
              <a:gd name="connsiteY2028" fmla="*/ 55804 h 2997201"/>
              <a:gd name="connsiteX2029" fmla="*/ 879432 w 1695450"/>
              <a:gd name="connsiteY2029" fmla="*/ 54924 h 2997201"/>
              <a:gd name="connsiteX2030" fmla="*/ 884301 w 1695450"/>
              <a:gd name="connsiteY2030" fmla="*/ 54220 h 2997201"/>
              <a:gd name="connsiteX2031" fmla="*/ 875160 w 1695450"/>
              <a:gd name="connsiteY2031" fmla="*/ 43660 h 2997201"/>
              <a:gd name="connsiteX2032" fmla="*/ 871839 w 1695450"/>
              <a:gd name="connsiteY2032" fmla="*/ 29486 h 2997201"/>
              <a:gd name="connsiteX2033" fmla="*/ 873980 w 1695450"/>
              <a:gd name="connsiteY2033" fmla="*/ 18086 h 2997201"/>
              <a:gd name="connsiteX2034" fmla="*/ 879777 w 1695450"/>
              <a:gd name="connsiteY2034" fmla="*/ 8721 h 2997201"/>
              <a:gd name="connsiteX2035" fmla="*/ 888321 w 1695450"/>
              <a:gd name="connsiteY2035" fmla="*/ 2359 h 2997201"/>
              <a:gd name="connsiteX2036" fmla="*/ 898798 w 1695450"/>
              <a:gd name="connsiteY2036" fmla="*/ 0 h 299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</a:cxnLst>
            <a:rect l="l" t="t" r="r" b="b"/>
            <a:pathLst>
              <a:path w="1695450" h="2997201">
                <a:moveTo>
                  <a:pt x="636009" y="2836863"/>
                </a:moveTo>
                <a:cubicBezTo>
                  <a:pt x="641450" y="2836863"/>
                  <a:pt x="646601" y="2838036"/>
                  <a:pt x="651402" y="2840367"/>
                </a:cubicBezTo>
                <a:cubicBezTo>
                  <a:pt x="656224" y="2842676"/>
                  <a:pt x="660447" y="2845838"/>
                  <a:pt x="664045" y="2849816"/>
                </a:cubicBezTo>
                <a:cubicBezTo>
                  <a:pt x="667670" y="2853810"/>
                  <a:pt x="670494" y="2858449"/>
                  <a:pt x="672565" y="2863727"/>
                </a:cubicBezTo>
                <a:cubicBezTo>
                  <a:pt x="674623" y="2869005"/>
                  <a:pt x="675665" y="2874669"/>
                  <a:pt x="675665" y="2880659"/>
                </a:cubicBezTo>
                <a:cubicBezTo>
                  <a:pt x="675665" y="2888112"/>
                  <a:pt x="674058" y="2895082"/>
                  <a:pt x="670844" y="2901600"/>
                </a:cubicBezTo>
                <a:cubicBezTo>
                  <a:pt x="667723" y="2908117"/>
                  <a:pt x="663272" y="2913395"/>
                  <a:pt x="657582" y="2917418"/>
                </a:cubicBezTo>
                <a:cubicBezTo>
                  <a:pt x="659264" y="2917715"/>
                  <a:pt x="661624" y="2918034"/>
                  <a:pt x="664724" y="2918465"/>
                </a:cubicBezTo>
                <a:cubicBezTo>
                  <a:pt x="667804" y="2918851"/>
                  <a:pt x="671019" y="2919296"/>
                  <a:pt x="674368" y="2919764"/>
                </a:cubicBezTo>
                <a:cubicBezTo>
                  <a:pt x="677696" y="2920261"/>
                  <a:pt x="680817" y="2920751"/>
                  <a:pt x="683722" y="2921263"/>
                </a:cubicBezTo>
                <a:cubicBezTo>
                  <a:pt x="686607" y="2921776"/>
                  <a:pt x="688718" y="2922243"/>
                  <a:pt x="690016" y="2922629"/>
                </a:cubicBezTo>
                <a:cubicBezTo>
                  <a:pt x="692168" y="2923312"/>
                  <a:pt x="694374" y="2924767"/>
                  <a:pt x="696559" y="2926927"/>
                </a:cubicBezTo>
                <a:cubicBezTo>
                  <a:pt x="698752" y="2929132"/>
                  <a:pt x="700783" y="2931648"/>
                  <a:pt x="702625" y="2934491"/>
                </a:cubicBezTo>
                <a:cubicBezTo>
                  <a:pt x="704481" y="2937357"/>
                  <a:pt x="705974" y="2940304"/>
                  <a:pt x="707097" y="2943406"/>
                </a:cubicBezTo>
                <a:cubicBezTo>
                  <a:pt x="708254" y="2946442"/>
                  <a:pt x="708819" y="2949241"/>
                  <a:pt x="708819" y="2951787"/>
                </a:cubicBezTo>
                <a:lnTo>
                  <a:pt x="708819" y="2991367"/>
                </a:lnTo>
                <a:cubicBezTo>
                  <a:pt x="708200" y="2991664"/>
                  <a:pt x="707521" y="2992116"/>
                  <a:pt x="706748" y="2992799"/>
                </a:cubicBezTo>
                <a:cubicBezTo>
                  <a:pt x="705974" y="2993505"/>
                  <a:pt x="705140" y="2994143"/>
                  <a:pt x="704246" y="2994811"/>
                </a:cubicBezTo>
                <a:cubicBezTo>
                  <a:pt x="703338" y="2995449"/>
                  <a:pt x="702484" y="2996028"/>
                  <a:pt x="701690" y="2996496"/>
                </a:cubicBezTo>
                <a:cubicBezTo>
                  <a:pt x="700877" y="2996986"/>
                  <a:pt x="700204" y="2997201"/>
                  <a:pt x="699660" y="2997201"/>
                </a:cubicBezTo>
                <a:lnTo>
                  <a:pt x="572648" y="2997201"/>
                </a:lnTo>
                <a:cubicBezTo>
                  <a:pt x="570476" y="2997201"/>
                  <a:pt x="568848" y="2996474"/>
                  <a:pt x="567725" y="2994997"/>
                </a:cubicBezTo>
                <a:cubicBezTo>
                  <a:pt x="566602" y="2993549"/>
                  <a:pt x="565231" y="2992324"/>
                  <a:pt x="563563" y="2991367"/>
                </a:cubicBezTo>
                <a:lnTo>
                  <a:pt x="563563" y="2951787"/>
                </a:lnTo>
                <a:cubicBezTo>
                  <a:pt x="563563" y="2949241"/>
                  <a:pt x="564128" y="2946442"/>
                  <a:pt x="565264" y="2943406"/>
                </a:cubicBezTo>
                <a:cubicBezTo>
                  <a:pt x="566428" y="2940304"/>
                  <a:pt x="567900" y="2937401"/>
                  <a:pt x="569723" y="2934603"/>
                </a:cubicBezTo>
                <a:cubicBezTo>
                  <a:pt x="571538" y="2931804"/>
                  <a:pt x="573556" y="2929280"/>
                  <a:pt x="575782" y="2927016"/>
                </a:cubicBezTo>
                <a:cubicBezTo>
                  <a:pt x="577987" y="2924789"/>
                  <a:pt x="580200" y="2923297"/>
                  <a:pt x="582365" y="2922614"/>
                </a:cubicBezTo>
                <a:cubicBezTo>
                  <a:pt x="583468" y="2922228"/>
                  <a:pt x="585506" y="2921753"/>
                  <a:pt x="588465" y="2921241"/>
                </a:cubicBezTo>
                <a:cubicBezTo>
                  <a:pt x="591430" y="2920729"/>
                  <a:pt x="594604" y="2920239"/>
                  <a:pt x="597974" y="2919749"/>
                </a:cubicBezTo>
                <a:cubicBezTo>
                  <a:pt x="601343" y="2919274"/>
                  <a:pt x="604557" y="2918829"/>
                  <a:pt x="607657" y="2918443"/>
                </a:cubicBezTo>
                <a:cubicBezTo>
                  <a:pt x="610737" y="2918012"/>
                  <a:pt x="613118" y="2917693"/>
                  <a:pt x="614786" y="2917396"/>
                </a:cubicBezTo>
                <a:cubicBezTo>
                  <a:pt x="609110" y="2913380"/>
                  <a:pt x="604672" y="2908139"/>
                  <a:pt x="601403" y="2901711"/>
                </a:cubicBezTo>
                <a:cubicBezTo>
                  <a:pt x="598148" y="2895253"/>
                  <a:pt x="596541" y="2888246"/>
                  <a:pt x="596541" y="2880659"/>
                </a:cubicBezTo>
                <a:cubicBezTo>
                  <a:pt x="596541" y="2874669"/>
                  <a:pt x="597584" y="2869005"/>
                  <a:pt x="599675" y="2863727"/>
                </a:cubicBezTo>
                <a:cubicBezTo>
                  <a:pt x="601766" y="2858449"/>
                  <a:pt x="604618" y="2853810"/>
                  <a:pt x="608162" y="2849816"/>
                </a:cubicBezTo>
                <a:cubicBezTo>
                  <a:pt x="611726" y="2845838"/>
                  <a:pt x="615868" y="2842676"/>
                  <a:pt x="620670" y="2840367"/>
                </a:cubicBezTo>
                <a:cubicBezTo>
                  <a:pt x="625451" y="2838036"/>
                  <a:pt x="630562" y="2836863"/>
                  <a:pt x="636009" y="2836863"/>
                </a:cubicBezTo>
                <a:close/>
                <a:moveTo>
                  <a:pt x="745331" y="2833688"/>
                </a:moveTo>
                <a:lnTo>
                  <a:pt x="789781" y="2878535"/>
                </a:lnTo>
                <a:lnTo>
                  <a:pt x="745331" y="2923382"/>
                </a:lnTo>
                <a:lnTo>
                  <a:pt x="700881" y="2878535"/>
                </a:lnTo>
                <a:close/>
                <a:moveTo>
                  <a:pt x="544033" y="2832100"/>
                </a:moveTo>
                <a:cubicBezTo>
                  <a:pt x="546500" y="2832100"/>
                  <a:pt x="548837" y="2832652"/>
                  <a:pt x="551014" y="2833748"/>
                </a:cubicBezTo>
                <a:cubicBezTo>
                  <a:pt x="553201" y="2834834"/>
                  <a:pt x="555117" y="2836321"/>
                  <a:pt x="556749" y="2838192"/>
                </a:cubicBezTo>
                <a:cubicBezTo>
                  <a:pt x="558393" y="2840070"/>
                  <a:pt x="559674" y="2842252"/>
                  <a:pt x="560613" y="2844734"/>
                </a:cubicBezTo>
                <a:cubicBezTo>
                  <a:pt x="561546" y="2847216"/>
                  <a:pt x="562019" y="2849880"/>
                  <a:pt x="562019" y="2852697"/>
                </a:cubicBezTo>
                <a:cubicBezTo>
                  <a:pt x="562019" y="2856202"/>
                  <a:pt x="561290" y="2859480"/>
                  <a:pt x="559832" y="2862545"/>
                </a:cubicBezTo>
                <a:cubicBezTo>
                  <a:pt x="558417" y="2865611"/>
                  <a:pt x="556398" y="2868093"/>
                  <a:pt x="553817" y="2869985"/>
                </a:cubicBezTo>
                <a:cubicBezTo>
                  <a:pt x="554580" y="2870124"/>
                  <a:pt x="555651" y="2870275"/>
                  <a:pt x="557057" y="2870477"/>
                </a:cubicBezTo>
                <a:cubicBezTo>
                  <a:pt x="558454" y="2870659"/>
                  <a:pt x="559911" y="2870868"/>
                  <a:pt x="561430" y="2871088"/>
                </a:cubicBezTo>
                <a:cubicBezTo>
                  <a:pt x="562940" y="2871322"/>
                  <a:pt x="564355" y="2871552"/>
                  <a:pt x="565673" y="2871793"/>
                </a:cubicBezTo>
                <a:cubicBezTo>
                  <a:pt x="566981" y="2872034"/>
                  <a:pt x="567939" y="2872257"/>
                  <a:pt x="568528" y="2872435"/>
                </a:cubicBezTo>
                <a:cubicBezTo>
                  <a:pt x="569504" y="2872757"/>
                  <a:pt x="570504" y="2873441"/>
                  <a:pt x="571496" y="2874457"/>
                </a:cubicBezTo>
                <a:cubicBezTo>
                  <a:pt x="572490" y="2875494"/>
                  <a:pt x="573411" y="2876677"/>
                  <a:pt x="574247" y="2878014"/>
                </a:cubicBezTo>
                <a:cubicBezTo>
                  <a:pt x="575088" y="2879362"/>
                  <a:pt x="575766" y="2880748"/>
                  <a:pt x="576275" y="2882207"/>
                </a:cubicBezTo>
                <a:cubicBezTo>
                  <a:pt x="576800" y="2883635"/>
                  <a:pt x="577056" y="2884951"/>
                  <a:pt x="577056" y="2886148"/>
                </a:cubicBezTo>
                <a:lnTo>
                  <a:pt x="577056" y="2904762"/>
                </a:lnTo>
                <a:cubicBezTo>
                  <a:pt x="576775" y="2904902"/>
                  <a:pt x="576467" y="2905115"/>
                  <a:pt x="576116" y="2905436"/>
                </a:cubicBezTo>
                <a:cubicBezTo>
                  <a:pt x="575766" y="2905768"/>
                  <a:pt x="575387" y="2906068"/>
                  <a:pt x="574982" y="2906382"/>
                </a:cubicBezTo>
                <a:cubicBezTo>
                  <a:pt x="574570" y="2906682"/>
                  <a:pt x="574183" y="2906955"/>
                  <a:pt x="573823" y="2907175"/>
                </a:cubicBezTo>
                <a:cubicBezTo>
                  <a:pt x="573454" y="2907405"/>
                  <a:pt x="573149" y="2907506"/>
                  <a:pt x="572902" y="2907506"/>
                </a:cubicBezTo>
                <a:lnTo>
                  <a:pt x="515295" y="2907506"/>
                </a:lnTo>
                <a:cubicBezTo>
                  <a:pt x="514310" y="2907506"/>
                  <a:pt x="513572" y="2907164"/>
                  <a:pt x="513063" y="2906469"/>
                </a:cubicBezTo>
                <a:cubicBezTo>
                  <a:pt x="512553" y="2905789"/>
                  <a:pt x="511931" y="2905213"/>
                  <a:pt x="511175" y="2904762"/>
                </a:cubicBezTo>
                <a:lnTo>
                  <a:pt x="511175" y="2886148"/>
                </a:lnTo>
                <a:cubicBezTo>
                  <a:pt x="511175" y="2884951"/>
                  <a:pt x="511431" y="2883635"/>
                  <a:pt x="511946" y="2882207"/>
                </a:cubicBezTo>
                <a:cubicBezTo>
                  <a:pt x="512474" y="2880748"/>
                  <a:pt x="513142" y="2879383"/>
                  <a:pt x="513969" y="2878066"/>
                </a:cubicBezTo>
                <a:cubicBezTo>
                  <a:pt x="514792" y="2876750"/>
                  <a:pt x="515707" y="2875563"/>
                  <a:pt x="516717" y="2874499"/>
                </a:cubicBezTo>
                <a:cubicBezTo>
                  <a:pt x="517717" y="2873451"/>
                  <a:pt x="518721" y="2872750"/>
                  <a:pt x="519703" y="2872428"/>
                </a:cubicBezTo>
                <a:cubicBezTo>
                  <a:pt x="520203" y="2872247"/>
                  <a:pt x="521127" y="2872024"/>
                  <a:pt x="522469" y="2871783"/>
                </a:cubicBezTo>
                <a:cubicBezTo>
                  <a:pt x="523814" y="2871542"/>
                  <a:pt x="525254" y="2871311"/>
                  <a:pt x="526782" y="2871081"/>
                </a:cubicBezTo>
                <a:cubicBezTo>
                  <a:pt x="528310" y="2870858"/>
                  <a:pt x="529768" y="2870648"/>
                  <a:pt x="531174" y="2870467"/>
                </a:cubicBezTo>
                <a:cubicBezTo>
                  <a:pt x="532571" y="2870264"/>
                  <a:pt x="533651" y="2870114"/>
                  <a:pt x="534407" y="2869974"/>
                </a:cubicBezTo>
                <a:cubicBezTo>
                  <a:pt x="531833" y="2868086"/>
                  <a:pt x="529820" y="2865621"/>
                  <a:pt x="528337" y="2862598"/>
                </a:cubicBezTo>
                <a:cubicBezTo>
                  <a:pt x="526861" y="2859561"/>
                  <a:pt x="526132" y="2856265"/>
                  <a:pt x="526132" y="2852697"/>
                </a:cubicBezTo>
                <a:cubicBezTo>
                  <a:pt x="526132" y="2849880"/>
                  <a:pt x="526605" y="2847216"/>
                  <a:pt x="527553" y="2844734"/>
                </a:cubicBezTo>
                <a:cubicBezTo>
                  <a:pt x="528502" y="2842252"/>
                  <a:pt x="529795" y="2840070"/>
                  <a:pt x="531403" y="2838192"/>
                </a:cubicBezTo>
                <a:cubicBezTo>
                  <a:pt x="533019" y="2836321"/>
                  <a:pt x="534898" y="2834834"/>
                  <a:pt x="537076" y="2833748"/>
                </a:cubicBezTo>
                <a:cubicBezTo>
                  <a:pt x="539244" y="2832652"/>
                  <a:pt x="541562" y="2832100"/>
                  <a:pt x="544033" y="2832100"/>
                </a:cubicBezTo>
                <a:close/>
                <a:moveTo>
                  <a:pt x="905272" y="2824163"/>
                </a:moveTo>
                <a:lnTo>
                  <a:pt x="977900" y="2897188"/>
                </a:lnTo>
                <a:lnTo>
                  <a:pt x="905272" y="2970213"/>
                </a:lnTo>
                <a:lnTo>
                  <a:pt x="832644" y="2897188"/>
                </a:lnTo>
                <a:close/>
                <a:moveTo>
                  <a:pt x="760332" y="2738438"/>
                </a:moveTo>
                <a:cubicBezTo>
                  <a:pt x="762770" y="2738438"/>
                  <a:pt x="765078" y="2738990"/>
                  <a:pt x="767229" y="2740086"/>
                </a:cubicBezTo>
                <a:cubicBezTo>
                  <a:pt x="769390" y="2741172"/>
                  <a:pt x="771282" y="2742659"/>
                  <a:pt x="772894" y="2744530"/>
                </a:cubicBezTo>
                <a:cubicBezTo>
                  <a:pt x="774519" y="2746408"/>
                  <a:pt x="775784" y="2748590"/>
                  <a:pt x="776712" y="2751072"/>
                </a:cubicBezTo>
                <a:cubicBezTo>
                  <a:pt x="777634" y="2753554"/>
                  <a:pt x="778102" y="2756218"/>
                  <a:pt x="778102" y="2759035"/>
                </a:cubicBezTo>
                <a:cubicBezTo>
                  <a:pt x="778102" y="2762540"/>
                  <a:pt x="777381" y="2765818"/>
                  <a:pt x="775941" y="2768883"/>
                </a:cubicBezTo>
                <a:cubicBezTo>
                  <a:pt x="774543" y="2771949"/>
                  <a:pt x="772548" y="2774431"/>
                  <a:pt x="769999" y="2776323"/>
                </a:cubicBezTo>
                <a:cubicBezTo>
                  <a:pt x="770752" y="2776462"/>
                  <a:pt x="771810" y="2776613"/>
                  <a:pt x="773199" y="2776815"/>
                </a:cubicBezTo>
                <a:cubicBezTo>
                  <a:pt x="774579" y="2776997"/>
                  <a:pt x="776019" y="2777206"/>
                  <a:pt x="777520" y="2777426"/>
                </a:cubicBezTo>
                <a:cubicBezTo>
                  <a:pt x="779012" y="2777660"/>
                  <a:pt x="780410" y="2777890"/>
                  <a:pt x="781711" y="2778131"/>
                </a:cubicBezTo>
                <a:cubicBezTo>
                  <a:pt x="783004" y="2778372"/>
                  <a:pt x="783950" y="2778595"/>
                  <a:pt x="784532" y="2778773"/>
                </a:cubicBezTo>
                <a:cubicBezTo>
                  <a:pt x="785496" y="2779095"/>
                  <a:pt x="786485" y="2779779"/>
                  <a:pt x="787464" y="2780795"/>
                </a:cubicBezTo>
                <a:cubicBezTo>
                  <a:pt x="788446" y="2781832"/>
                  <a:pt x="789356" y="2783015"/>
                  <a:pt x="790182" y="2784352"/>
                </a:cubicBezTo>
                <a:cubicBezTo>
                  <a:pt x="791014" y="2785700"/>
                  <a:pt x="791683" y="2787086"/>
                  <a:pt x="792186" y="2788545"/>
                </a:cubicBezTo>
                <a:cubicBezTo>
                  <a:pt x="792704" y="2789973"/>
                  <a:pt x="792957" y="2791289"/>
                  <a:pt x="792957" y="2792486"/>
                </a:cubicBezTo>
                <a:lnTo>
                  <a:pt x="792957" y="2811100"/>
                </a:lnTo>
                <a:cubicBezTo>
                  <a:pt x="792680" y="2811240"/>
                  <a:pt x="792376" y="2811453"/>
                  <a:pt x="792029" y="2811774"/>
                </a:cubicBezTo>
                <a:cubicBezTo>
                  <a:pt x="791683" y="2812106"/>
                  <a:pt x="791309" y="2812406"/>
                  <a:pt x="790908" y="2812720"/>
                </a:cubicBezTo>
                <a:cubicBezTo>
                  <a:pt x="790501" y="2813020"/>
                  <a:pt x="790119" y="2813293"/>
                  <a:pt x="789763" y="2813513"/>
                </a:cubicBezTo>
                <a:cubicBezTo>
                  <a:pt x="789399" y="2813743"/>
                  <a:pt x="789097" y="2813844"/>
                  <a:pt x="788853" y="2813844"/>
                </a:cubicBezTo>
                <a:lnTo>
                  <a:pt x="731940" y="2813844"/>
                </a:lnTo>
                <a:cubicBezTo>
                  <a:pt x="730967" y="2813844"/>
                  <a:pt x="730238" y="2813502"/>
                  <a:pt x="729735" y="2812807"/>
                </a:cubicBezTo>
                <a:cubicBezTo>
                  <a:pt x="729231" y="2812127"/>
                  <a:pt x="728617" y="2811551"/>
                  <a:pt x="727869" y="2811100"/>
                </a:cubicBezTo>
                <a:lnTo>
                  <a:pt x="727869" y="2792486"/>
                </a:lnTo>
                <a:cubicBezTo>
                  <a:pt x="727869" y="2791289"/>
                  <a:pt x="728122" y="2789973"/>
                  <a:pt x="728632" y="2788545"/>
                </a:cubicBezTo>
                <a:cubicBezTo>
                  <a:pt x="729153" y="2787086"/>
                  <a:pt x="729813" y="2785721"/>
                  <a:pt x="730629" y="2784404"/>
                </a:cubicBezTo>
                <a:cubicBezTo>
                  <a:pt x="731443" y="2783088"/>
                  <a:pt x="732347" y="2781901"/>
                  <a:pt x="733344" y="2780837"/>
                </a:cubicBezTo>
                <a:cubicBezTo>
                  <a:pt x="734333" y="2779789"/>
                  <a:pt x="735324" y="2779088"/>
                  <a:pt x="736295" y="2778766"/>
                </a:cubicBezTo>
                <a:cubicBezTo>
                  <a:pt x="736789" y="2778585"/>
                  <a:pt x="737702" y="2778362"/>
                  <a:pt x="739028" y="2778121"/>
                </a:cubicBezTo>
                <a:cubicBezTo>
                  <a:pt x="740357" y="2777880"/>
                  <a:pt x="741779" y="2777649"/>
                  <a:pt x="743288" y="2777419"/>
                </a:cubicBezTo>
                <a:cubicBezTo>
                  <a:pt x="744798" y="2777196"/>
                  <a:pt x="746239" y="2776986"/>
                  <a:pt x="747628" y="2776805"/>
                </a:cubicBezTo>
                <a:cubicBezTo>
                  <a:pt x="749008" y="2776602"/>
                  <a:pt x="750075" y="2776452"/>
                  <a:pt x="750822" y="2776312"/>
                </a:cubicBezTo>
                <a:cubicBezTo>
                  <a:pt x="748279" y="2774424"/>
                  <a:pt x="746290" y="2771959"/>
                  <a:pt x="744825" y="2768936"/>
                </a:cubicBezTo>
                <a:cubicBezTo>
                  <a:pt x="743367" y="2765899"/>
                  <a:pt x="742647" y="2762603"/>
                  <a:pt x="742647" y="2759035"/>
                </a:cubicBezTo>
                <a:cubicBezTo>
                  <a:pt x="742647" y="2756218"/>
                  <a:pt x="743114" y="2753554"/>
                  <a:pt x="744051" y="2751072"/>
                </a:cubicBezTo>
                <a:cubicBezTo>
                  <a:pt x="744988" y="2748590"/>
                  <a:pt x="746266" y="2746408"/>
                  <a:pt x="747854" y="2744530"/>
                </a:cubicBezTo>
                <a:cubicBezTo>
                  <a:pt x="749451" y="2742659"/>
                  <a:pt x="751307" y="2741172"/>
                  <a:pt x="753458" y="2740086"/>
                </a:cubicBezTo>
                <a:cubicBezTo>
                  <a:pt x="755601" y="2738990"/>
                  <a:pt x="757891" y="2738438"/>
                  <a:pt x="760332" y="2738438"/>
                </a:cubicBezTo>
                <a:close/>
                <a:moveTo>
                  <a:pt x="607889" y="2686844"/>
                </a:moveTo>
                <a:cubicBezTo>
                  <a:pt x="611576" y="2686844"/>
                  <a:pt x="615066" y="2687633"/>
                  <a:pt x="618320" y="2689203"/>
                </a:cubicBezTo>
                <a:cubicBezTo>
                  <a:pt x="621587" y="2690757"/>
                  <a:pt x="624448" y="2692886"/>
                  <a:pt x="626886" y="2695565"/>
                </a:cubicBezTo>
                <a:cubicBezTo>
                  <a:pt x="629342" y="2698253"/>
                  <a:pt x="631256" y="2701377"/>
                  <a:pt x="632660" y="2704930"/>
                </a:cubicBezTo>
                <a:cubicBezTo>
                  <a:pt x="634054" y="2708484"/>
                  <a:pt x="634760" y="2712297"/>
                  <a:pt x="634760" y="2716330"/>
                </a:cubicBezTo>
                <a:cubicBezTo>
                  <a:pt x="634760" y="2721348"/>
                  <a:pt x="633671" y="2726041"/>
                  <a:pt x="631493" y="2730429"/>
                </a:cubicBezTo>
                <a:cubicBezTo>
                  <a:pt x="629379" y="2734817"/>
                  <a:pt x="626362" y="2738370"/>
                  <a:pt x="622507" y="2741079"/>
                </a:cubicBezTo>
                <a:cubicBezTo>
                  <a:pt x="623646" y="2741279"/>
                  <a:pt x="625246" y="2741494"/>
                  <a:pt x="627346" y="2741784"/>
                </a:cubicBezTo>
                <a:cubicBezTo>
                  <a:pt x="629433" y="2742044"/>
                  <a:pt x="631611" y="2742344"/>
                  <a:pt x="633881" y="2742658"/>
                </a:cubicBezTo>
                <a:cubicBezTo>
                  <a:pt x="636136" y="2742993"/>
                  <a:pt x="638251" y="2743323"/>
                  <a:pt x="640219" y="2743668"/>
                </a:cubicBezTo>
                <a:cubicBezTo>
                  <a:pt x="642174" y="2744013"/>
                  <a:pt x="643605" y="2744328"/>
                  <a:pt x="644484" y="2744588"/>
                </a:cubicBezTo>
                <a:cubicBezTo>
                  <a:pt x="645942" y="2745047"/>
                  <a:pt x="647437" y="2746027"/>
                  <a:pt x="648918" y="2747481"/>
                </a:cubicBezTo>
                <a:cubicBezTo>
                  <a:pt x="650403" y="2748965"/>
                  <a:pt x="651779" y="2750660"/>
                  <a:pt x="653028" y="2752574"/>
                </a:cubicBezTo>
                <a:cubicBezTo>
                  <a:pt x="654286" y="2754503"/>
                  <a:pt x="655297" y="2756487"/>
                  <a:pt x="656058" y="2758576"/>
                </a:cubicBezTo>
                <a:cubicBezTo>
                  <a:pt x="656842" y="2760620"/>
                  <a:pt x="657225" y="2762504"/>
                  <a:pt x="657225" y="2764218"/>
                </a:cubicBezTo>
                <a:lnTo>
                  <a:pt x="657225" y="2790866"/>
                </a:lnTo>
                <a:cubicBezTo>
                  <a:pt x="656806" y="2791066"/>
                  <a:pt x="656345" y="2791371"/>
                  <a:pt x="655821" y="2791831"/>
                </a:cubicBezTo>
                <a:cubicBezTo>
                  <a:pt x="655297" y="2792305"/>
                  <a:pt x="654732" y="2792735"/>
                  <a:pt x="654126" y="2793185"/>
                </a:cubicBezTo>
                <a:cubicBezTo>
                  <a:pt x="653511" y="2793615"/>
                  <a:pt x="652932" y="2794005"/>
                  <a:pt x="652395" y="2794319"/>
                </a:cubicBezTo>
                <a:cubicBezTo>
                  <a:pt x="651843" y="2794649"/>
                  <a:pt x="651388" y="2794794"/>
                  <a:pt x="651019" y="2794794"/>
                </a:cubicBezTo>
                <a:lnTo>
                  <a:pt x="564956" y="2794794"/>
                </a:lnTo>
                <a:cubicBezTo>
                  <a:pt x="563484" y="2794794"/>
                  <a:pt x="562381" y="2794304"/>
                  <a:pt x="561620" y="2793310"/>
                </a:cubicBezTo>
                <a:cubicBezTo>
                  <a:pt x="560859" y="2792335"/>
                  <a:pt x="559930" y="2791511"/>
                  <a:pt x="558800" y="2790866"/>
                </a:cubicBezTo>
                <a:lnTo>
                  <a:pt x="558800" y="2764218"/>
                </a:lnTo>
                <a:cubicBezTo>
                  <a:pt x="558800" y="2762504"/>
                  <a:pt x="559183" y="2760620"/>
                  <a:pt x="559953" y="2758576"/>
                </a:cubicBezTo>
                <a:cubicBezTo>
                  <a:pt x="560741" y="2756487"/>
                  <a:pt x="561739" y="2754533"/>
                  <a:pt x="562974" y="2752649"/>
                </a:cubicBezTo>
                <a:cubicBezTo>
                  <a:pt x="564204" y="2750765"/>
                  <a:pt x="565571" y="2749065"/>
                  <a:pt x="567079" y="2747541"/>
                </a:cubicBezTo>
                <a:cubicBezTo>
                  <a:pt x="568574" y="2746042"/>
                  <a:pt x="570073" y="2745037"/>
                  <a:pt x="571540" y="2744578"/>
                </a:cubicBezTo>
                <a:cubicBezTo>
                  <a:pt x="572288" y="2744318"/>
                  <a:pt x="573668" y="2743998"/>
                  <a:pt x="575673" y="2743653"/>
                </a:cubicBezTo>
                <a:cubicBezTo>
                  <a:pt x="577683" y="2743308"/>
                  <a:pt x="579834" y="2742978"/>
                  <a:pt x="582116" y="2742648"/>
                </a:cubicBezTo>
                <a:cubicBezTo>
                  <a:pt x="584399" y="2742329"/>
                  <a:pt x="586577" y="2742029"/>
                  <a:pt x="588678" y="2741769"/>
                </a:cubicBezTo>
                <a:cubicBezTo>
                  <a:pt x="590765" y="2741479"/>
                  <a:pt x="592378" y="2741264"/>
                  <a:pt x="593508" y="2741064"/>
                </a:cubicBezTo>
                <a:cubicBezTo>
                  <a:pt x="589662" y="2738360"/>
                  <a:pt x="586655" y="2734832"/>
                  <a:pt x="584440" y="2730504"/>
                </a:cubicBezTo>
                <a:cubicBezTo>
                  <a:pt x="582235" y="2726156"/>
                  <a:pt x="581146" y="2721438"/>
                  <a:pt x="581146" y="2716330"/>
                </a:cubicBezTo>
                <a:cubicBezTo>
                  <a:pt x="581146" y="2712297"/>
                  <a:pt x="581852" y="2708484"/>
                  <a:pt x="583269" y="2704930"/>
                </a:cubicBezTo>
                <a:cubicBezTo>
                  <a:pt x="584686" y="2701377"/>
                  <a:pt x="586618" y="2698253"/>
                  <a:pt x="589020" y="2695565"/>
                </a:cubicBezTo>
                <a:cubicBezTo>
                  <a:pt x="591435" y="2692886"/>
                  <a:pt x="594242" y="2690757"/>
                  <a:pt x="597495" y="2689203"/>
                </a:cubicBezTo>
                <a:cubicBezTo>
                  <a:pt x="600735" y="2687633"/>
                  <a:pt x="604198" y="2686844"/>
                  <a:pt x="607889" y="2686844"/>
                </a:cubicBezTo>
                <a:close/>
                <a:moveTo>
                  <a:pt x="525777" y="2640013"/>
                </a:moveTo>
                <a:cubicBezTo>
                  <a:pt x="528244" y="2640013"/>
                  <a:pt x="530581" y="2640559"/>
                  <a:pt x="532758" y="2641643"/>
                </a:cubicBezTo>
                <a:cubicBezTo>
                  <a:pt x="534945" y="2642717"/>
                  <a:pt x="536861" y="2644189"/>
                  <a:pt x="538493" y="2646041"/>
                </a:cubicBezTo>
                <a:cubicBezTo>
                  <a:pt x="540137" y="2647899"/>
                  <a:pt x="541418" y="2650058"/>
                  <a:pt x="542357" y="2652514"/>
                </a:cubicBezTo>
                <a:cubicBezTo>
                  <a:pt x="543290" y="2654970"/>
                  <a:pt x="543763" y="2657606"/>
                  <a:pt x="543763" y="2660393"/>
                </a:cubicBezTo>
                <a:cubicBezTo>
                  <a:pt x="543763" y="2663861"/>
                  <a:pt x="543034" y="2667105"/>
                  <a:pt x="541576" y="2670138"/>
                </a:cubicBezTo>
                <a:cubicBezTo>
                  <a:pt x="540161" y="2673171"/>
                  <a:pt x="538142" y="2675627"/>
                  <a:pt x="535561" y="2677499"/>
                </a:cubicBezTo>
                <a:cubicBezTo>
                  <a:pt x="536324" y="2677637"/>
                  <a:pt x="537395" y="2677786"/>
                  <a:pt x="538801" y="2677986"/>
                </a:cubicBezTo>
                <a:cubicBezTo>
                  <a:pt x="540198" y="2678166"/>
                  <a:pt x="541655" y="2678373"/>
                  <a:pt x="543174" y="2678590"/>
                </a:cubicBezTo>
                <a:cubicBezTo>
                  <a:pt x="544684" y="2678822"/>
                  <a:pt x="546099" y="2679050"/>
                  <a:pt x="547417" y="2679288"/>
                </a:cubicBezTo>
                <a:cubicBezTo>
                  <a:pt x="548725" y="2679527"/>
                  <a:pt x="549683" y="2679748"/>
                  <a:pt x="550272" y="2679924"/>
                </a:cubicBezTo>
                <a:cubicBezTo>
                  <a:pt x="551248" y="2680242"/>
                  <a:pt x="552248" y="2680919"/>
                  <a:pt x="553240" y="2681924"/>
                </a:cubicBezTo>
                <a:cubicBezTo>
                  <a:pt x="554234" y="2682950"/>
                  <a:pt x="555155" y="2684121"/>
                  <a:pt x="555991" y="2685444"/>
                </a:cubicBezTo>
                <a:cubicBezTo>
                  <a:pt x="556832" y="2686777"/>
                  <a:pt x="557510" y="2688148"/>
                  <a:pt x="558019" y="2689592"/>
                </a:cubicBezTo>
                <a:cubicBezTo>
                  <a:pt x="558544" y="2691005"/>
                  <a:pt x="558800" y="2692307"/>
                  <a:pt x="558800" y="2693492"/>
                </a:cubicBezTo>
                <a:lnTo>
                  <a:pt x="558800" y="2711911"/>
                </a:lnTo>
                <a:cubicBezTo>
                  <a:pt x="558519" y="2712049"/>
                  <a:pt x="558211" y="2712260"/>
                  <a:pt x="557860" y="2712577"/>
                </a:cubicBezTo>
                <a:cubicBezTo>
                  <a:pt x="557510" y="2712906"/>
                  <a:pt x="557131" y="2713203"/>
                  <a:pt x="556726" y="2713513"/>
                </a:cubicBezTo>
                <a:cubicBezTo>
                  <a:pt x="556314" y="2713811"/>
                  <a:pt x="555927" y="2714080"/>
                  <a:pt x="555567" y="2714298"/>
                </a:cubicBezTo>
                <a:cubicBezTo>
                  <a:pt x="555198" y="2714526"/>
                  <a:pt x="554893" y="2714626"/>
                  <a:pt x="554646" y="2714626"/>
                </a:cubicBezTo>
                <a:lnTo>
                  <a:pt x="497039" y="2714626"/>
                </a:lnTo>
                <a:cubicBezTo>
                  <a:pt x="496054" y="2714626"/>
                  <a:pt x="495316" y="2714287"/>
                  <a:pt x="494807" y="2713600"/>
                </a:cubicBezTo>
                <a:cubicBezTo>
                  <a:pt x="494297" y="2712926"/>
                  <a:pt x="493675" y="2712356"/>
                  <a:pt x="492919" y="2711911"/>
                </a:cubicBezTo>
                <a:lnTo>
                  <a:pt x="492919" y="2693492"/>
                </a:lnTo>
                <a:cubicBezTo>
                  <a:pt x="492919" y="2692307"/>
                  <a:pt x="493175" y="2691005"/>
                  <a:pt x="493690" y="2689592"/>
                </a:cubicBezTo>
                <a:cubicBezTo>
                  <a:pt x="494218" y="2688148"/>
                  <a:pt x="494886" y="2686798"/>
                  <a:pt x="495713" y="2685496"/>
                </a:cubicBezTo>
                <a:cubicBezTo>
                  <a:pt x="496536" y="2684193"/>
                  <a:pt x="497451" y="2683019"/>
                  <a:pt x="498461" y="2681965"/>
                </a:cubicBezTo>
                <a:cubicBezTo>
                  <a:pt x="499461" y="2680929"/>
                  <a:pt x="500465" y="2680235"/>
                  <a:pt x="501447" y="2679917"/>
                </a:cubicBezTo>
                <a:cubicBezTo>
                  <a:pt x="501947" y="2679737"/>
                  <a:pt x="502871" y="2679516"/>
                  <a:pt x="504213" y="2679278"/>
                </a:cubicBezTo>
                <a:cubicBezTo>
                  <a:pt x="505558" y="2679039"/>
                  <a:pt x="506998" y="2678812"/>
                  <a:pt x="508526" y="2678584"/>
                </a:cubicBezTo>
                <a:cubicBezTo>
                  <a:pt x="510054" y="2678362"/>
                  <a:pt x="511512" y="2678155"/>
                  <a:pt x="512918" y="2677976"/>
                </a:cubicBezTo>
                <a:cubicBezTo>
                  <a:pt x="514315" y="2677775"/>
                  <a:pt x="515395" y="2677627"/>
                  <a:pt x="516151" y="2677489"/>
                </a:cubicBezTo>
                <a:cubicBezTo>
                  <a:pt x="513577" y="2675620"/>
                  <a:pt x="511564" y="2673181"/>
                  <a:pt x="510081" y="2670190"/>
                </a:cubicBezTo>
                <a:cubicBezTo>
                  <a:pt x="508605" y="2667184"/>
                  <a:pt x="507876" y="2663923"/>
                  <a:pt x="507876" y="2660393"/>
                </a:cubicBezTo>
                <a:cubicBezTo>
                  <a:pt x="507876" y="2657606"/>
                  <a:pt x="508349" y="2654970"/>
                  <a:pt x="509297" y="2652514"/>
                </a:cubicBezTo>
                <a:cubicBezTo>
                  <a:pt x="510246" y="2650058"/>
                  <a:pt x="511539" y="2647899"/>
                  <a:pt x="513147" y="2646041"/>
                </a:cubicBezTo>
                <a:cubicBezTo>
                  <a:pt x="514763" y="2644189"/>
                  <a:pt x="516642" y="2642717"/>
                  <a:pt x="518820" y="2641643"/>
                </a:cubicBezTo>
                <a:cubicBezTo>
                  <a:pt x="520988" y="2640559"/>
                  <a:pt x="523306" y="2640013"/>
                  <a:pt x="525777" y="2640013"/>
                </a:cubicBezTo>
                <a:close/>
                <a:moveTo>
                  <a:pt x="410245" y="2620963"/>
                </a:moveTo>
                <a:cubicBezTo>
                  <a:pt x="413932" y="2620963"/>
                  <a:pt x="417422" y="2621752"/>
                  <a:pt x="420676" y="2623322"/>
                </a:cubicBezTo>
                <a:cubicBezTo>
                  <a:pt x="423943" y="2624876"/>
                  <a:pt x="426804" y="2627005"/>
                  <a:pt x="429242" y="2629684"/>
                </a:cubicBezTo>
                <a:cubicBezTo>
                  <a:pt x="431698" y="2632372"/>
                  <a:pt x="433612" y="2635496"/>
                  <a:pt x="435016" y="2639049"/>
                </a:cubicBezTo>
                <a:cubicBezTo>
                  <a:pt x="436410" y="2642603"/>
                  <a:pt x="437116" y="2646416"/>
                  <a:pt x="437116" y="2650449"/>
                </a:cubicBezTo>
                <a:cubicBezTo>
                  <a:pt x="437116" y="2655467"/>
                  <a:pt x="436027" y="2660160"/>
                  <a:pt x="433849" y="2664548"/>
                </a:cubicBezTo>
                <a:cubicBezTo>
                  <a:pt x="431735" y="2668936"/>
                  <a:pt x="428718" y="2672489"/>
                  <a:pt x="424863" y="2675198"/>
                </a:cubicBezTo>
                <a:cubicBezTo>
                  <a:pt x="426002" y="2675398"/>
                  <a:pt x="427602" y="2675612"/>
                  <a:pt x="429702" y="2675902"/>
                </a:cubicBezTo>
                <a:cubicBezTo>
                  <a:pt x="431789" y="2676162"/>
                  <a:pt x="433967" y="2676462"/>
                  <a:pt x="436237" y="2676777"/>
                </a:cubicBezTo>
                <a:cubicBezTo>
                  <a:pt x="438492" y="2677112"/>
                  <a:pt x="440607" y="2677442"/>
                  <a:pt x="442575" y="2677786"/>
                </a:cubicBezTo>
                <a:cubicBezTo>
                  <a:pt x="444530" y="2678131"/>
                  <a:pt x="445961" y="2678446"/>
                  <a:pt x="446840" y="2678706"/>
                </a:cubicBezTo>
                <a:cubicBezTo>
                  <a:pt x="448298" y="2679166"/>
                  <a:pt x="449793" y="2680145"/>
                  <a:pt x="451274" y="2681600"/>
                </a:cubicBezTo>
                <a:cubicBezTo>
                  <a:pt x="452759" y="2683084"/>
                  <a:pt x="454135" y="2684778"/>
                  <a:pt x="455384" y="2686692"/>
                </a:cubicBezTo>
                <a:cubicBezTo>
                  <a:pt x="456642" y="2688621"/>
                  <a:pt x="457653" y="2690605"/>
                  <a:pt x="458414" y="2692695"/>
                </a:cubicBezTo>
                <a:cubicBezTo>
                  <a:pt x="459198" y="2694739"/>
                  <a:pt x="459581" y="2696623"/>
                  <a:pt x="459581" y="2698337"/>
                </a:cubicBezTo>
                <a:lnTo>
                  <a:pt x="459581" y="2724985"/>
                </a:lnTo>
                <a:lnTo>
                  <a:pt x="458885" y="2725463"/>
                </a:lnTo>
                <a:lnTo>
                  <a:pt x="527050" y="2794000"/>
                </a:lnTo>
                <a:lnTo>
                  <a:pt x="454422" y="2867025"/>
                </a:lnTo>
                <a:lnTo>
                  <a:pt x="381794" y="2794000"/>
                </a:lnTo>
                <a:lnTo>
                  <a:pt x="446527" y="2728913"/>
                </a:lnTo>
                <a:lnTo>
                  <a:pt x="367312" y="2728913"/>
                </a:lnTo>
                <a:cubicBezTo>
                  <a:pt x="365840" y="2728913"/>
                  <a:pt x="364737" y="2728423"/>
                  <a:pt x="363976" y="2727428"/>
                </a:cubicBezTo>
                <a:cubicBezTo>
                  <a:pt x="363215" y="2726454"/>
                  <a:pt x="362286" y="2725629"/>
                  <a:pt x="361156" y="2724985"/>
                </a:cubicBezTo>
                <a:lnTo>
                  <a:pt x="361156" y="2698337"/>
                </a:lnTo>
                <a:cubicBezTo>
                  <a:pt x="361156" y="2696623"/>
                  <a:pt x="361539" y="2694739"/>
                  <a:pt x="362309" y="2692695"/>
                </a:cubicBezTo>
                <a:cubicBezTo>
                  <a:pt x="363097" y="2690605"/>
                  <a:pt x="364095" y="2688651"/>
                  <a:pt x="365330" y="2686767"/>
                </a:cubicBezTo>
                <a:cubicBezTo>
                  <a:pt x="366560" y="2684883"/>
                  <a:pt x="367927" y="2683184"/>
                  <a:pt x="369435" y="2681660"/>
                </a:cubicBezTo>
                <a:cubicBezTo>
                  <a:pt x="370930" y="2680160"/>
                  <a:pt x="372429" y="2679156"/>
                  <a:pt x="373896" y="2678696"/>
                </a:cubicBezTo>
                <a:cubicBezTo>
                  <a:pt x="374644" y="2678436"/>
                  <a:pt x="376024" y="2678116"/>
                  <a:pt x="378029" y="2677771"/>
                </a:cubicBezTo>
                <a:cubicBezTo>
                  <a:pt x="380039" y="2677427"/>
                  <a:pt x="382190" y="2677097"/>
                  <a:pt x="384472" y="2676767"/>
                </a:cubicBezTo>
                <a:cubicBezTo>
                  <a:pt x="386755" y="2676447"/>
                  <a:pt x="388933" y="2676147"/>
                  <a:pt x="391034" y="2675887"/>
                </a:cubicBezTo>
                <a:cubicBezTo>
                  <a:pt x="393121" y="2675597"/>
                  <a:pt x="394734" y="2675383"/>
                  <a:pt x="395864" y="2675183"/>
                </a:cubicBezTo>
                <a:cubicBezTo>
                  <a:pt x="392018" y="2672479"/>
                  <a:pt x="389011" y="2668951"/>
                  <a:pt x="386796" y="2664623"/>
                </a:cubicBezTo>
                <a:cubicBezTo>
                  <a:pt x="384591" y="2660275"/>
                  <a:pt x="383502" y="2655557"/>
                  <a:pt x="383502" y="2650449"/>
                </a:cubicBezTo>
                <a:cubicBezTo>
                  <a:pt x="383502" y="2646416"/>
                  <a:pt x="384208" y="2642603"/>
                  <a:pt x="385625" y="2639049"/>
                </a:cubicBezTo>
                <a:cubicBezTo>
                  <a:pt x="387042" y="2635496"/>
                  <a:pt x="388974" y="2632372"/>
                  <a:pt x="391376" y="2629684"/>
                </a:cubicBezTo>
                <a:cubicBezTo>
                  <a:pt x="393791" y="2627005"/>
                  <a:pt x="396598" y="2624876"/>
                  <a:pt x="399851" y="2623322"/>
                </a:cubicBezTo>
                <a:cubicBezTo>
                  <a:pt x="403091" y="2621752"/>
                  <a:pt x="406554" y="2620963"/>
                  <a:pt x="410245" y="2620963"/>
                </a:cubicBezTo>
                <a:close/>
                <a:moveTo>
                  <a:pt x="712391" y="2589213"/>
                </a:moveTo>
                <a:lnTo>
                  <a:pt x="785019" y="2662238"/>
                </a:lnTo>
                <a:lnTo>
                  <a:pt x="712391" y="2735263"/>
                </a:lnTo>
                <a:lnTo>
                  <a:pt x="639763" y="2662238"/>
                </a:lnTo>
                <a:close/>
                <a:moveTo>
                  <a:pt x="618728" y="2532856"/>
                </a:moveTo>
                <a:lnTo>
                  <a:pt x="663575" y="2577703"/>
                </a:lnTo>
                <a:lnTo>
                  <a:pt x="618728" y="2622550"/>
                </a:lnTo>
                <a:lnTo>
                  <a:pt x="573881" y="2577703"/>
                </a:lnTo>
                <a:close/>
                <a:moveTo>
                  <a:pt x="952568" y="2493963"/>
                </a:moveTo>
                <a:cubicBezTo>
                  <a:pt x="962408" y="2493963"/>
                  <a:pt x="971726" y="2496094"/>
                  <a:pt x="980410" y="2500328"/>
                </a:cubicBezTo>
                <a:cubicBezTo>
                  <a:pt x="989131" y="2504523"/>
                  <a:pt x="996770" y="2510268"/>
                  <a:pt x="1003278" y="2517496"/>
                </a:cubicBezTo>
                <a:cubicBezTo>
                  <a:pt x="1009834" y="2524752"/>
                  <a:pt x="1014942" y="2533181"/>
                  <a:pt x="1018689" y="2542770"/>
                </a:cubicBezTo>
                <a:cubicBezTo>
                  <a:pt x="1022411" y="2552359"/>
                  <a:pt x="1024296" y="2562649"/>
                  <a:pt x="1024296" y="2573532"/>
                </a:cubicBezTo>
                <a:cubicBezTo>
                  <a:pt x="1024296" y="2587073"/>
                  <a:pt x="1021389" y="2599737"/>
                  <a:pt x="1015575" y="2611578"/>
                </a:cubicBezTo>
                <a:cubicBezTo>
                  <a:pt x="1009931" y="2623419"/>
                  <a:pt x="1001879" y="2633007"/>
                  <a:pt x="991588" y="2640317"/>
                </a:cubicBezTo>
                <a:cubicBezTo>
                  <a:pt x="994629" y="2640857"/>
                  <a:pt x="998899" y="2641436"/>
                  <a:pt x="1004506" y="2642219"/>
                </a:cubicBezTo>
                <a:cubicBezTo>
                  <a:pt x="1010077" y="2642920"/>
                  <a:pt x="1015891" y="2643729"/>
                  <a:pt x="1021949" y="2644579"/>
                </a:cubicBezTo>
                <a:cubicBezTo>
                  <a:pt x="1027969" y="2645482"/>
                  <a:pt x="1033613" y="2646372"/>
                  <a:pt x="1038868" y="2647303"/>
                </a:cubicBezTo>
                <a:cubicBezTo>
                  <a:pt x="1044086" y="2648234"/>
                  <a:pt x="1047905" y="2649083"/>
                  <a:pt x="1050253" y="2649784"/>
                </a:cubicBezTo>
                <a:cubicBezTo>
                  <a:pt x="1054145" y="2651025"/>
                  <a:pt x="1058135" y="2653669"/>
                  <a:pt x="1062088" y="2657593"/>
                </a:cubicBezTo>
                <a:cubicBezTo>
                  <a:pt x="1066053" y="2661599"/>
                  <a:pt x="1069727" y="2666170"/>
                  <a:pt x="1073059" y="2671336"/>
                </a:cubicBezTo>
                <a:cubicBezTo>
                  <a:pt x="1076417" y="2676541"/>
                  <a:pt x="1079117" y="2681896"/>
                  <a:pt x="1081148" y="2687533"/>
                </a:cubicBezTo>
                <a:cubicBezTo>
                  <a:pt x="1083240" y="2693049"/>
                  <a:pt x="1084262" y="2698133"/>
                  <a:pt x="1084262" y="2702759"/>
                </a:cubicBezTo>
                <a:lnTo>
                  <a:pt x="1084262" y="2774669"/>
                </a:lnTo>
                <a:cubicBezTo>
                  <a:pt x="1083143" y="2775208"/>
                  <a:pt x="1081914" y="2776031"/>
                  <a:pt x="1080516" y="2777272"/>
                </a:cubicBezTo>
                <a:cubicBezTo>
                  <a:pt x="1079117" y="2778553"/>
                  <a:pt x="1077609" y="2779713"/>
                  <a:pt x="1075991" y="2780927"/>
                </a:cubicBezTo>
                <a:cubicBezTo>
                  <a:pt x="1074349" y="2782086"/>
                  <a:pt x="1072804" y="2783138"/>
                  <a:pt x="1071369" y="2783988"/>
                </a:cubicBezTo>
                <a:cubicBezTo>
                  <a:pt x="1069897" y="2784878"/>
                  <a:pt x="1068681" y="2785269"/>
                  <a:pt x="1067695" y="2785269"/>
                </a:cubicBezTo>
                <a:lnTo>
                  <a:pt x="837964" y="2785269"/>
                </a:lnTo>
                <a:cubicBezTo>
                  <a:pt x="834035" y="2785269"/>
                  <a:pt x="831092" y="2783948"/>
                  <a:pt x="829060" y="2781264"/>
                </a:cubicBezTo>
                <a:cubicBezTo>
                  <a:pt x="827029" y="2778634"/>
                  <a:pt x="824548" y="2776409"/>
                  <a:pt x="821531" y="2774669"/>
                </a:cubicBezTo>
                <a:lnTo>
                  <a:pt x="821531" y="2702759"/>
                </a:lnTo>
                <a:cubicBezTo>
                  <a:pt x="821531" y="2698133"/>
                  <a:pt x="822553" y="2693049"/>
                  <a:pt x="824609" y="2687533"/>
                </a:cubicBezTo>
                <a:cubicBezTo>
                  <a:pt x="826713" y="2681896"/>
                  <a:pt x="829377" y="2676622"/>
                  <a:pt x="832673" y="2671538"/>
                </a:cubicBezTo>
                <a:cubicBezTo>
                  <a:pt x="835957" y="2666454"/>
                  <a:pt x="839606" y="2661868"/>
                  <a:pt x="843632" y="2657755"/>
                </a:cubicBezTo>
                <a:cubicBezTo>
                  <a:pt x="847622" y="2653709"/>
                  <a:pt x="851624" y="2650998"/>
                  <a:pt x="855540" y="2649758"/>
                </a:cubicBezTo>
                <a:cubicBezTo>
                  <a:pt x="857535" y="2649056"/>
                  <a:pt x="861221" y="2648193"/>
                  <a:pt x="866572" y="2647263"/>
                </a:cubicBezTo>
                <a:cubicBezTo>
                  <a:pt x="871936" y="2646332"/>
                  <a:pt x="877678" y="2645442"/>
                  <a:pt x="883771" y="2644552"/>
                </a:cubicBezTo>
                <a:cubicBezTo>
                  <a:pt x="889865" y="2643689"/>
                  <a:pt x="895680" y="2642879"/>
                  <a:pt x="901287" y="2642178"/>
                </a:cubicBezTo>
                <a:cubicBezTo>
                  <a:pt x="906858" y="2641396"/>
                  <a:pt x="911164" y="2640816"/>
                  <a:pt x="914180" y="2640277"/>
                </a:cubicBezTo>
                <a:cubicBezTo>
                  <a:pt x="903914" y="2632980"/>
                  <a:pt x="895886" y="2623459"/>
                  <a:pt x="889975" y="2611780"/>
                </a:cubicBezTo>
                <a:cubicBezTo>
                  <a:pt x="884088" y="2600047"/>
                  <a:pt x="881181" y="2587316"/>
                  <a:pt x="881181" y="2573532"/>
                </a:cubicBezTo>
                <a:cubicBezTo>
                  <a:pt x="881181" y="2562649"/>
                  <a:pt x="883066" y="2552359"/>
                  <a:pt x="886849" y="2542770"/>
                </a:cubicBezTo>
                <a:cubicBezTo>
                  <a:pt x="890632" y="2533181"/>
                  <a:pt x="895789" y="2524752"/>
                  <a:pt x="902199" y="2517496"/>
                </a:cubicBezTo>
                <a:cubicBezTo>
                  <a:pt x="908646" y="2510268"/>
                  <a:pt x="916138" y="2504523"/>
                  <a:pt x="924823" y="2500328"/>
                </a:cubicBezTo>
                <a:cubicBezTo>
                  <a:pt x="933471" y="2496094"/>
                  <a:pt x="942716" y="2493963"/>
                  <a:pt x="952568" y="2493963"/>
                </a:cubicBezTo>
                <a:close/>
                <a:moveTo>
                  <a:pt x="796925" y="2490788"/>
                </a:moveTo>
                <a:lnTo>
                  <a:pt x="841375" y="2535635"/>
                </a:lnTo>
                <a:lnTo>
                  <a:pt x="796925" y="2580482"/>
                </a:lnTo>
                <a:lnTo>
                  <a:pt x="752475" y="2535635"/>
                </a:lnTo>
                <a:close/>
                <a:moveTo>
                  <a:pt x="462177" y="2432844"/>
                </a:moveTo>
                <a:cubicBezTo>
                  <a:pt x="467618" y="2432844"/>
                  <a:pt x="472769" y="2434017"/>
                  <a:pt x="477570" y="2436347"/>
                </a:cubicBezTo>
                <a:cubicBezTo>
                  <a:pt x="482392" y="2438656"/>
                  <a:pt x="486615" y="2441818"/>
                  <a:pt x="490213" y="2445797"/>
                </a:cubicBezTo>
                <a:cubicBezTo>
                  <a:pt x="493838" y="2449791"/>
                  <a:pt x="496662" y="2454430"/>
                  <a:pt x="498733" y="2459708"/>
                </a:cubicBezTo>
                <a:cubicBezTo>
                  <a:pt x="500791" y="2464986"/>
                  <a:pt x="501833" y="2470649"/>
                  <a:pt x="501833" y="2476640"/>
                </a:cubicBezTo>
                <a:cubicBezTo>
                  <a:pt x="501833" y="2484093"/>
                  <a:pt x="500226" y="2491063"/>
                  <a:pt x="497012" y="2497580"/>
                </a:cubicBezTo>
                <a:cubicBezTo>
                  <a:pt x="493891" y="2504098"/>
                  <a:pt x="489440" y="2509375"/>
                  <a:pt x="483750" y="2513399"/>
                </a:cubicBezTo>
                <a:cubicBezTo>
                  <a:pt x="485432" y="2513696"/>
                  <a:pt x="487792" y="2514015"/>
                  <a:pt x="490892" y="2514445"/>
                </a:cubicBezTo>
                <a:cubicBezTo>
                  <a:pt x="493972" y="2514831"/>
                  <a:pt x="497187" y="2515277"/>
                  <a:pt x="500536" y="2515744"/>
                </a:cubicBezTo>
                <a:cubicBezTo>
                  <a:pt x="503864" y="2516242"/>
                  <a:pt x="506985" y="2516732"/>
                  <a:pt x="509890" y="2517244"/>
                </a:cubicBezTo>
                <a:cubicBezTo>
                  <a:pt x="512775" y="2517756"/>
                  <a:pt x="514886" y="2518224"/>
                  <a:pt x="516184" y="2518610"/>
                </a:cubicBezTo>
                <a:cubicBezTo>
                  <a:pt x="518336" y="2519293"/>
                  <a:pt x="520542" y="2520748"/>
                  <a:pt x="522727" y="2522908"/>
                </a:cubicBezTo>
                <a:cubicBezTo>
                  <a:pt x="524920" y="2525112"/>
                  <a:pt x="526951" y="2527629"/>
                  <a:pt x="528793" y="2530472"/>
                </a:cubicBezTo>
                <a:cubicBezTo>
                  <a:pt x="530649" y="2533337"/>
                  <a:pt x="532142" y="2536284"/>
                  <a:pt x="533265" y="2539387"/>
                </a:cubicBezTo>
                <a:cubicBezTo>
                  <a:pt x="534422" y="2542423"/>
                  <a:pt x="534987" y="2545221"/>
                  <a:pt x="534987" y="2547768"/>
                </a:cubicBezTo>
                <a:lnTo>
                  <a:pt x="534987" y="2587347"/>
                </a:lnTo>
                <a:cubicBezTo>
                  <a:pt x="534368" y="2587644"/>
                  <a:pt x="533689" y="2588097"/>
                  <a:pt x="532916" y="2588780"/>
                </a:cubicBezTo>
                <a:cubicBezTo>
                  <a:pt x="532142" y="2589485"/>
                  <a:pt x="531308" y="2590123"/>
                  <a:pt x="530414" y="2590792"/>
                </a:cubicBezTo>
                <a:cubicBezTo>
                  <a:pt x="529506" y="2591430"/>
                  <a:pt x="528652" y="2592009"/>
                  <a:pt x="527858" y="2592477"/>
                </a:cubicBezTo>
                <a:cubicBezTo>
                  <a:pt x="527045" y="2592966"/>
                  <a:pt x="526372" y="2593182"/>
                  <a:pt x="525828" y="2593182"/>
                </a:cubicBezTo>
                <a:lnTo>
                  <a:pt x="398816" y="2593182"/>
                </a:lnTo>
                <a:cubicBezTo>
                  <a:pt x="396644" y="2593182"/>
                  <a:pt x="395016" y="2592454"/>
                  <a:pt x="393893" y="2590977"/>
                </a:cubicBezTo>
                <a:cubicBezTo>
                  <a:pt x="392770" y="2589530"/>
                  <a:pt x="391399" y="2588305"/>
                  <a:pt x="389731" y="2587347"/>
                </a:cubicBezTo>
                <a:lnTo>
                  <a:pt x="389731" y="2547768"/>
                </a:lnTo>
                <a:cubicBezTo>
                  <a:pt x="389731" y="2545221"/>
                  <a:pt x="390296" y="2542423"/>
                  <a:pt x="391432" y="2539387"/>
                </a:cubicBezTo>
                <a:cubicBezTo>
                  <a:pt x="392596" y="2536284"/>
                  <a:pt x="394068" y="2533382"/>
                  <a:pt x="395891" y="2530583"/>
                </a:cubicBezTo>
                <a:cubicBezTo>
                  <a:pt x="397706" y="2527785"/>
                  <a:pt x="399724" y="2525261"/>
                  <a:pt x="401950" y="2522997"/>
                </a:cubicBezTo>
                <a:cubicBezTo>
                  <a:pt x="404155" y="2520770"/>
                  <a:pt x="406368" y="2519278"/>
                  <a:pt x="408533" y="2518595"/>
                </a:cubicBezTo>
                <a:cubicBezTo>
                  <a:pt x="409636" y="2518209"/>
                  <a:pt x="411674" y="2517734"/>
                  <a:pt x="414633" y="2517222"/>
                </a:cubicBezTo>
                <a:cubicBezTo>
                  <a:pt x="417598" y="2516709"/>
                  <a:pt x="420772" y="2516220"/>
                  <a:pt x="424142" y="2515730"/>
                </a:cubicBezTo>
                <a:cubicBezTo>
                  <a:pt x="427511" y="2515255"/>
                  <a:pt x="430725" y="2514809"/>
                  <a:pt x="433825" y="2514423"/>
                </a:cubicBezTo>
                <a:cubicBezTo>
                  <a:pt x="436905" y="2513993"/>
                  <a:pt x="439286" y="2513673"/>
                  <a:pt x="440954" y="2513376"/>
                </a:cubicBezTo>
                <a:cubicBezTo>
                  <a:pt x="435278" y="2509361"/>
                  <a:pt x="430840" y="2504120"/>
                  <a:pt x="427571" y="2497692"/>
                </a:cubicBezTo>
                <a:cubicBezTo>
                  <a:pt x="424316" y="2491234"/>
                  <a:pt x="422709" y="2484226"/>
                  <a:pt x="422709" y="2476640"/>
                </a:cubicBezTo>
                <a:cubicBezTo>
                  <a:pt x="422709" y="2470649"/>
                  <a:pt x="423752" y="2464986"/>
                  <a:pt x="425843" y="2459708"/>
                </a:cubicBezTo>
                <a:cubicBezTo>
                  <a:pt x="427934" y="2454430"/>
                  <a:pt x="430786" y="2449791"/>
                  <a:pt x="434330" y="2445797"/>
                </a:cubicBezTo>
                <a:cubicBezTo>
                  <a:pt x="437894" y="2441818"/>
                  <a:pt x="442036" y="2438656"/>
                  <a:pt x="446838" y="2436347"/>
                </a:cubicBezTo>
                <a:cubicBezTo>
                  <a:pt x="451619" y="2434017"/>
                  <a:pt x="456730" y="2432844"/>
                  <a:pt x="462177" y="2432844"/>
                </a:cubicBezTo>
                <a:close/>
                <a:moveTo>
                  <a:pt x="931739" y="2366963"/>
                </a:moveTo>
                <a:cubicBezTo>
                  <a:pt x="935426" y="2366963"/>
                  <a:pt x="938916" y="2367758"/>
                  <a:pt x="942170" y="2369339"/>
                </a:cubicBezTo>
                <a:cubicBezTo>
                  <a:pt x="945437" y="2370905"/>
                  <a:pt x="948299" y="2373049"/>
                  <a:pt x="950736" y="2375748"/>
                </a:cubicBezTo>
                <a:cubicBezTo>
                  <a:pt x="953192" y="2378456"/>
                  <a:pt x="955106" y="2381603"/>
                  <a:pt x="956510" y="2385182"/>
                </a:cubicBezTo>
                <a:cubicBezTo>
                  <a:pt x="957904" y="2388762"/>
                  <a:pt x="958610" y="2392603"/>
                  <a:pt x="958610" y="2396666"/>
                </a:cubicBezTo>
                <a:cubicBezTo>
                  <a:pt x="958610" y="2401721"/>
                  <a:pt x="957521" y="2406448"/>
                  <a:pt x="955343" y="2410868"/>
                </a:cubicBezTo>
                <a:cubicBezTo>
                  <a:pt x="953229" y="2415288"/>
                  <a:pt x="950212" y="2418868"/>
                  <a:pt x="946357" y="2421597"/>
                </a:cubicBezTo>
                <a:cubicBezTo>
                  <a:pt x="947497" y="2421798"/>
                  <a:pt x="949096" y="2422014"/>
                  <a:pt x="951197" y="2422306"/>
                </a:cubicBezTo>
                <a:cubicBezTo>
                  <a:pt x="953284" y="2422568"/>
                  <a:pt x="955462" y="2422870"/>
                  <a:pt x="957731" y="2423187"/>
                </a:cubicBezTo>
                <a:cubicBezTo>
                  <a:pt x="959987" y="2423525"/>
                  <a:pt x="962101" y="2423857"/>
                  <a:pt x="964069" y="2424204"/>
                </a:cubicBezTo>
                <a:cubicBezTo>
                  <a:pt x="966024" y="2424552"/>
                  <a:pt x="967455" y="2424869"/>
                  <a:pt x="968334" y="2425131"/>
                </a:cubicBezTo>
                <a:cubicBezTo>
                  <a:pt x="969793" y="2425594"/>
                  <a:pt x="971287" y="2426581"/>
                  <a:pt x="972768" y="2428046"/>
                </a:cubicBezTo>
                <a:cubicBezTo>
                  <a:pt x="974254" y="2429541"/>
                  <a:pt x="975630" y="2431248"/>
                  <a:pt x="976878" y="2433176"/>
                </a:cubicBezTo>
                <a:cubicBezTo>
                  <a:pt x="978136" y="2435119"/>
                  <a:pt x="979148" y="2437118"/>
                  <a:pt x="979908" y="2439222"/>
                </a:cubicBezTo>
                <a:cubicBezTo>
                  <a:pt x="980692" y="2441281"/>
                  <a:pt x="981075" y="2443179"/>
                  <a:pt x="981075" y="2444906"/>
                </a:cubicBezTo>
                <a:lnTo>
                  <a:pt x="981075" y="2471750"/>
                </a:lnTo>
                <a:cubicBezTo>
                  <a:pt x="980656" y="2471951"/>
                  <a:pt x="980196" y="2472258"/>
                  <a:pt x="979672" y="2472721"/>
                </a:cubicBezTo>
                <a:cubicBezTo>
                  <a:pt x="979148" y="2473200"/>
                  <a:pt x="978582" y="2473633"/>
                  <a:pt x="977976" y="2474086"/>
                </a:cubicBezTo>
                <a:cubicBezTo>
                  <a:pt x="977361" y="2474519"/>
                  <a:pt x="976783" y="2474911"/>
                  <a:pt x="976245" y="2475228"/>
                </a:cubicBezTo>
                <a:cubicBezTo>
                  <a:pt x="975694" y="2475561"/>
                  <a:pt x="975238" y="2475707"/>
                  <a:pt x="974869" y="2475707"/>
                </a:cubicBezTo>
                <a:lnTo>
                  <a:pt x="888806" y="2475707"/>
                </a:lnTo>
                <a:cubicBezTo>
                  <a:pt x="887334" y="2475707"/>
                  <a:pt x="886232" y="2475213"/>
                  <a:pt x="885471" y="2474212"/>
                </a:cubicBezTo>
                <a:cubicBezTo>
                  <a:pt x="884710" y="2473230"/>
                  <a:pt x="883780" y="2472399"/>
                  <a:pt x="882650" y="2471750"/>
                </a:cubicBezTo>
                <a:lnTo>
                  <a:pt x="882650" y="2444906"/>
                </a:lnTo>
                <a:cubicBezTo>
                  <a:pt x="882650" y="2443179"/>
                  <a:pt x="883033" y="2441281"/>
                  <a:pt x="883803" y="2439222"/>
                </a:cubicBezTo>
                <a:cubicBezTo>
                  <a:pt x="884591" y="2437118"/>
                  <a:pt x="885589" y="2435149"/>
                  <a:pt x="886824" y="2433251"/>
                </a:cubicBezTo>
                <a:cubicBezTo>
                  <a:pt x="888054" y="2431353"/>
                  <a:pt x="889421" y="2429642"/>
                  <a:pt x="890930" y="2428106"/>
                </a:cubicBezTo>
                <a:cubicBezTo>
                  <a:pt x="892424" y="2426596"/>
                  <a:pt x="893923" y="2425584"/>
                  <a:pt x="895391" y="2425121"/>
                </a:cubicBezTo>
                <a:cubicBezTo>
                  <a:pt x="896138" y="2424859"/>
                  <a:pt x="897519" y="2424537"/>
                  <a:pt x="899524" y="2424189"/>
                </a:cubicBezTo>
                <a:cubicBezTo>
                  <a:pt x="901533" y="2423842"/>
                  <a:pt x="903684" y="2423510"/>
                  <a:pt x="905967" y="2423177"/>
                </a:cubicBezTo>
                <a:cubicBezTo>
                  <a:pt x="908250" y="2422855"/>
                  <a:pt x="910428" y="2422553"/>
                  <a:pt x="912528" y="2422291"/>
                </a:cubicBezTo>
                <a:cubicBezTo>
                  <a:pt x="914615" y="2421999"/>
                  <a:pt x="916228" y="2421783"/>
                  <a:pt x="917358" y="2421581"/>
                </a:cubicBezTo>
                <a:cubicBezTo>
                  <a:pt x="913513" y="2418858"/>
                  <a:pt x="910505" y="2415303"/>
                  <a:pt x="908291" y="2410944"/>
                </a:cubicBezTo>
                <a:cubicBezTo>
                  <a:pt x="906085" y="2406564"/>
                  <a:pt x="904996" y="2401811"/>
                  <a:pt x="904996" y="2396666"/>
                </a:cubicBezTo>
                <a:cubicBezTo>
                  <a:pt x="904996" y="2392603"/>
                  <a:pt x="905702" y="2388762"/>
                  <a:pt x="907120" y="2385182"/>
                </a:cubicBezTo>
                <a:cubicBezTo>
                  <a:pt x="908537" y="2381603"/>
                  <a:pt x="910469" y="2378456"/>
                  <a:pt x="912870" y="2375748"/>
                </a:cubicBezTo>
                <a:cubicBezTo>
                  <a:pt x="915285" y="2373049"/>
                  <a:pt x="918092" y="2370905"/>
                  <a:pt x="921346" y="2369339"/>
                </a:cubicBezTo>
                <a:cubicBezTo>
                  <a:pt x="924585" y="2367758"/>
                  <a:pt x="928049" y="2366963"/>
                  <a:pt x="931739" y="2366963"/>
                </a:cubicBezTo>
                <a:close/>
                <a:moveTo>
                  <a:pt x="627856" y="2331244"/>
                </a:moveTo>
                <a:lnTo>
                  <a:pt x="700881" y="2403872"/>
                </a:lnTo>
                <a:lnTo>
                  <a:pt x="627856" y="2476500"/>
                </a:lnTo>
                <a:lnTo>
                  <a:pt x="554831" y="2403872"/>
                </a:lnTo>
                <a:close/>
                <a:moveTo>
                  <a:pt x="776503" y="2301875"/>
                </a:moveTo>
                <a:cubicBezTo>
                  <a:pt x="781943" y="2301875"/>
                  <a:pt x="787094" y="2303042"/>
                  <a:pt x="791896" y="2305361"/>
                </a:cubicBezTo>
                <a:cubicBezTo>
                  <a:pt x="796717" y="2307658"/>
                  <a:pt x="800941" y="2310805"/>
                  <a:pt x="804538" y="2314764"/>
                </a:cubicBezTo>
                <a:cubicBezTo>
                  <a:pt x="808163" y="2318738"/>
                  <a:pt x="810988" y="2323354"/>
                  <a:pt x="813059" y="2328606"/>
                </a:cubicBezTo>
                <a:cubicBezTo>
                  <a:pt x="815117" y="2333857"/>
                  <a:pt x="816159" y="2339493"/>
                  <a:pt x="816159" y="2345454"/>
                </a:cubicBezTo>
                <a:cubicBezTo>
                  <a:pt x="816159" y="2352870"/>
                  <a:pt x="814552" y="2359805"/>
                  <a:pt x="811337" y="2366291"/>
                </a:cubicBezTo>
                <a:cubicBezTo>
                  <a:pt x="808217" y="2372776"/>
                  <a:pt x="803765" y="2378027"/>
                  <a:pt x="798076" y="2382031"/>
                </a:cubicBezTo>
                <a:cubicBezTo>
                  <a:pt x="799757" y="2382326"/>
                  <a:pt x="802117" y="2382644"/>
                  <a:pt x="805218" y="2383072"/>
                </a:cubicBezTo>
                <a:cubicBezTo>
                  <a:pt x="808298" y="2383456"/>
                  <a:pt x="811512" y="2383900"/>
                  <a:pt x="814861" y="2384365"/>
                </a:cubicBezTo>
                <a:cubicBezTo>
                  <a:pt x="818190" y="2384860"/>
                  <a:pt x="821310" y="2385347"/>
                  <a:pt x="824215" y="2385857"/>
                </a:cubicBezTo>
                <a:cubicBezTo>
                  <a:pt x="827100" y="2386367"/>
                  <a:pt x="829212" y="2386832"/>
                  <a:pt x="830510" y="2387216"/>
                </a:cubicBezTo>
                <a:cubicBezTo>
                  <a:pt x="832662" y="2387896"/>
                  <a:pt x="834867" y="2389343"/>
                  <a:pt x="837053" y="2391493"/>
                </a:cubicBezTo>
                <a:cubicBezTo>
                  <a:pt x="839245" y="2393686"/>
                  <a:pt x="841276" y="2396190"/>
                  <a:pt x="843119" y="2399019"/>
                </a:cubicBezTo>
                <a:cubicBezTo>
                  <a:pt x="844975" y="2401870"/>
                  <a:pt x="846468" y="2404803"/>
                  <a:pt x="847591" y="2407890"/>
                </a:cubicBezTo>
                <a:cubicBezTo>
                  <a:pt x="848747" y="2410911"/>
                  <a:pt x="849312" y="2413696"/>
                  <a:pt x="849312" y="2416229"/>
                </a:cubicBezTo>
                <a:lnTo>
                  <a:pt x="849312" y="2455613"/>
                </a:lnTo>
                <a:cubicBezTo>
                  <a:pt x="848694" y="2455909"/>
                  <a:pt x="848014" y="2456359"/>
                  <a:pt x="847241" y="2457039"/>
                </a:cubicBezTo>
                <a:cubicBezTo>
                  <a:pt x="846468" y="2457740"/>
                  <a:pt x="845634" y="2458376"/>
                  <a:pt x="844739" y="2459040"/>
                </a:cubicBezTo>
                <a:cubicBezTo>
                  <a:pt x="843832" y="2459676"/>
                  <a:pt x="842977" y="2460252"/>
                  <a:pt x="842184" y="2460717"/>
                </a:cubicBezTo>
                <a:cubicBezTo>
                  <a:pt x="841370" y="2461205"/>
                  <a:pt x="840698" y="2461419"/>
                  <a:pt x="840153" y="2461419"/>
                </a:cubicBezTo>
                <a:lnTo>
                  <a:pt x="713141" y="2461419"/>
                </a:lnTo>
                <a:cubicBezTo>
                  <a:pt x="710969" y="2461419"/>
                  <a:pt x="709341" y="2460695"/>
                  <a:pt x="708218" y="2459225"/>
                </a:cubicBezTo>
                <a:cubicBezTo>
                  <a:pt x="707095" y="2457785"/>
                  <a:pt x="705724" y="2456566"/>
                  <a:pt x="704056" y="2455613"/>
                </a:cubicBezTo>
                <a:lnTo>
                  <a:pt x="704056" y="2416229"/>
                </a:lnTo>
                <a:cubicBezTo>
                  <a:pt x="704056" y="2413696"/>
                  <a:pt x="704621" y="2410911"/>
                  <a:pt x="705757" y="2407890"/>
                </a:cubicBezTo>
                <a:cubicBezTo>
                  <a:pt x="706921" y="2404803"/>
                  <a:pt x="708393" y="2401915"/>
                  <a:pt x="710216" y="2399130"/>
                </a:cubicBezTo>
                <a:cubicBezTo>
                  <a:pt x="712031" y="2396345"/>
                  <a:pt x="714049" y="2393834"/>
                  <a:pt x="716275" y="2391581"/>
                </a:cubicBezTo>
                <a:cubicBezTo>
                  <a:pt x="718480" y="2389365"/>
                  <a:pt x="720693" y="2387881"/>
                  <a:pt x="722858" y="2387201"/>
                </a:cubicBezTo>
                <a:cubicBezTo>
                  <a:pt x="723961" y="2386817"/>
                  <a:pt x="725999" y="2386344"/>
                  <a:pt x="728958" y="2385835"/>
                </a:cubicBezTo>
                <a:cubicBezTo>
                  <a:pt x="731924" y="2385325"/>
                  <a:pt x="735098" y="2384838"/>
                  <a:pt x="738467" y="2384350"/>
                </a:cubicBezTo>
                <a:cubicBezTo>
                  <a:pt x="741836" y="2383877"/>
                  <a:pt x="745051" y="2383434"/>
                  <a:pt x="748151" y="2383050"/>
                </a:cubicBezTo>
                <a:cubicBezTo>
                  <a:pt x="751231" y="2382622"/>
                  <a:pt x="753611" y="2382304"/>
                  <a:pt x="755279" y="2382009"/>
                </a:cubicBezTo>
                <a:cubicBezTo>
                  <a:pt x="749603" y="2378013"/>
                  <a:pt x="745165" y="2372798"/>
                  <a:pt x="741897" y="2366401"/>
                </a:cubicBezTo>
                <a:cubicBezTo>
                  <a:pt x="738642" y="2359975"/>
                  <a:pt x="737035" y="2353003"/>
                  <a:pt x="737035" y="2345454"/>
                </a:cubicBezTo>
                <a:cubicBezTo>
                  <a:pt x="737035" y="2339493"/>
                  <a:pt x="738077" y="2333857"/>
                  <a:pt x="740169" y="2328606"/>
                </a:cubicBezTo>
                <a:cubicBezTo>
                  <a:pt x="742260" y="2323354"/>
                  <a:pt x="745111" y="2318738"/>
                  <a:pt x="748655" y="2314764"/>
                </a:cubicBezTo>
                <a:cubicBezTo>
                  <a:pt x="752219" y="2310805"/>
                  <a:pt x="756362" y="2307658"/>
                  <a:pt x="761163" y="2305361"/>
                </a:cubicBezTo>
                <a:cubicBezTo>
                  <a:pt x="765945" y="2303042"/>
                  <a:pt x="771056" y="2301875"/>
                  <a:pt x="776503" y="2301875"/>
                </a:cubicBezTo>
                <a:close/>
                <a:moveTo>
                  <a:pt x="755964" y="1962944"/>
                </a:moveTo>
                <a:cubicBezTo>
                  <a:pt x="758432" y="1962944"/>
                  <a:pt x="760768" y="1963495"/>
                  <a:pt x="762946" y="1964592"/>
                </a:cubicBezTo>
                <a:cubicBezTo>
                  <a:pt x="765133" y="1965677"/>
                  <a:pt x="767048" y="1967164"/>
                  <a:pt x="768680" y="1969036"/>
                </a:cubicBezTo>
                <a:cubicBezTo>
                  <a:pt x="770324" y="1970914"/>
                  <a:pt x="771605" y="1973096"/>
                  <a:pt x="772544" y="1975578"/>
                </a:cubicBezTo>
                <a:cubicBezTo>
                  <a:pt x="773478" y="1978060"/>
                  <a:pt x="773951" y="1980724"/>
                  <a:pt x="773951" y="1983541"/>
                </a:cubicBezTo>
                <a:cubicBezTo>
                  <a:pt x="773951" y="1987046"/>
                  <a:pt x="773222" y="1990324"/>
                  <a:pt x="771764" y="1993389"/>
                </a:cubicBezTo>
                <a:cubicBezTo>
                  <a:pt x="770348" y="1996454"/>
                  <a:pt x="768329" y="1998936"/>
                  <a:pt x="765749" y="2000828"/>
                </a:cubicBezTo>
                <a:cubicBezTo>
                  <a:pt x="766511" y="2000968"/>
                  <a:pt x="767582" y="2001118"/>
                  <a:pt x="768988" y="2001321"/>
                </a:cubicBezTo>
                <a:cubicBezTo>
                  <a:pt x="770385" y="2001502"/>
                  <a:pt x="771843" y="2001712"/>
                  <a:pt x="773362" y="2001931"/>
                </a:cubicBezTo>
                <a:cubicBezTo>
                  <a:pt x="774872" y="2002165"/>
                  <a:pt x="776287" y="2002396"/>
                  <a:pt x="777604" y="2002637"/>
                </a:cubicBezTo>
                <a:cubicBezTo>
                  <a:pt x="778913" y="2002878"/>
                  <a:pt x="779871" y="2003101"/>
                  <a:pt x="780459" y="2003279"/>
                </a:cubicBezTo>
                <a:cubicBezTo>
                  <a:pt x="781435" y="2003600"/>
                  <a:pt x="782436" y="2004284"/>
                  <a:pt x="783427" y="2005300"/>
                </a:cubicBezTo>
                <a:cubicBezTo>
                  <a:pt x="784421" y="2006337"/>
                  <a:pt x="785342" y="2007521"/>
                  <a:pt x="786178" y="2008858"/>
                </a:cubicBezTo>
                <a:cubicBezTo>
                  <a:pt x="787020" y="2010205"/>
                  <a:pt x="787697" y="2011591"/>
                  <a:pt x="788206" y="2013050"/>
                </a:cubicBezTo>
                <a:cubicBezTo>
                  <a:pt x="788731" y="2014478"/>
                  <a:pt x="788987" y="2015794"/>
                  <a:pt x="788987" y="2016992"/>
                </a:cubicBezTo>
                <a:lnTo>
                  <a:pt x="788987" y="2035606"/>
                </a:lnTo>
                <a:cubicBezTo>
                  <a:pt x="788707" y="2035745"/>
                  <a:pt x="788399" y="2035958"/>
                  <a:pt x="788048" y="2036280"/>
                </a:cubicBezTo>
                <a:cubicBezTo>
                  <a:pt x="787697" y="2036611"/>
                  <a:pt x="787319" y="2036911"/>
                  <a:pt x="786913" y="2037226"/>
                </a:cubicBezTo>
                <a:cubicBezTo>
                  <a:pt x="786501" y="2037526"/>
                  <a:pt x="786114" y="2037798"/>
                  <a:pt x="785754" y="2038018"/>
                </a:cubicBezTo>
                <a:cubicBezTo>
                  <a:pt x="785385" y="2038249"/>
                  <a:pt x="785080" y="2038350"/>
                  <a:pt x="784833" y="2038350"/>
                </a:cubicBezTo>
                <a:lnTo>
                  <a:pt x="727226" y="2038350"/>
                </a:lnTo>
                <a:cubicBezTo>
                  <a:pt x="726241" y="2038350"/>
                  <a:pt x="725503" y="2038008"/>
                  <a:pt x="724994" y="2037313"/>
                </a:cubicBezTo>
                <a:cubicBezTo>
                  <a:pt x="724484" y="2036632"/>
                  <a:pt x="723862" y="2036056"/>
                  <a:pt x="723106" y="2035606"/>
                </a:cubicBezTo>
                <a:lnTo>
                  <a:pt x="723106" y="2016992"/>
                </a:lnTo>
                <a:cubicBezTo>
                  <a:pt x="723106" y="2015794"/>
                  <a:pt x="723362" y="2014478"/>
                  <a:pt x="723877" y="2013050"/>
                </a:cubicBezTo>
                <a:cubicBezTo>
                  <a:pt x="724405" y="2011591"/>
                  <a:pt x="725073" y="2010226"/>
                  <a:pt x="725900" y="2008910"/>
                </a:cubicBezTo>
                <a:cubicBezTo>
                  <a:pt x="726723" y="2007594"/>
                  <a:pt x="727638" y="2006407"/>
                  <a:pt x="728648" y="2005342"/>
                </a:cubicBezTo>
                <a:cubicBezTo>
                  <a:pt x="729649" y="2004295"/>
                  <a:pt x="730652" y="2003593"/>
                  <a:pt x="731634" y="2003272"/>
                </a:cubicBezTo>
                <a:cubicBezTo>
                  <a:pt x="732134" y="2003090"/>
                  <a:pt x="733059" y="2002867"/>
                  <a:pt x="734401" y="2002626"/>
                </a:cubicBezTo>
                <a:cubicBezTo>
                  <a:pt x="735746" y="2002385"/>
                  <a:pt x="737185" y="2002155"/>
                  <a:pt x="738713" y="2001924"/>
                </a:cubicBezTo>
                <a:cubicBezTo>
                  <a:pt x="740241" y="2001701"/>
                  <a:pt x="741699" y="2001492"/>
                  <a:pt x="743105" y="2001310"/>
                </a:cubicBezTo>
                <a:cubicBezTo>
                  <a:pt x="744502" y="2001108"/>
                  <a:pt x="745582" y="2000957"/>
                  <a:pt x="746338" y="2000818"/>
                </a:cubicBezTo>
                <a:cubicBezTo>
                  <a:pt x="743764" y="1998929"/>
                  <a:pt x="741751" y="1996465"/>
                  <a:pt x="740269" y="1993441"/>
                </a:cubicBezTo>
                <a:cubicBezTo>
                  <a:pt x="738793" y="1990404"/>
                  <a:pt x="738064" y="1987109"/>
                  <a:pt x="738064" y="1983541"/>
                </a:cubicBezTo>
                <a:cubicBezTo>
                  <a:pt x="738064" y="1980724"/>
                  <a:pt x="738536" y="1978060"/>
                  <a:pt x="739485" y="1975578"/>
                </a:cubicBezTo>
                <a:cubicBezTo>
                  <a:pt x="740434" y="1973096"/>
                  <a:pt x="741727" y="1970914"/>
                  <a:pt x="743334" y="1969036"/>
                </a:cubicBezTo>
                <a:cubicBezTo>
                  <a:pt x="744951" y="1967164"/>
                  <a:pt x="746830" y="1965677"/>
                  <a:pt x="749007" y="1964592"/>
                </a:cubicBezTo>
                <a:cubicBezTo>
                  <a:pt x="751176" y="1963495"/>
                  <a:pt x="753494" y="1962944"/>
                  <a:pt x="755964" y="1962944"/>
                </a:cubicBezTo>
                <a:close/>
                <a:moveTo>
                  <a:pt x="584077" y="1930400"/>
                </a:moveTo>
                <a:cubicBezTo>
                  <a:pt x="587764" y="1930400"/>
                  <a:pt x="591254" y="1931189"/>
                  <a:pt x="594508" y="1932759"/>
                </a:cubicBezTo>
                <a:cubicBezTo>
                  <a:pt x="597775" y="1934313"/>
                  <a:pt x="600636" y="1936442"/>
                  <a:pt x="603074" y="1939121"/>
                </a:cubicBezTo>
                <a:cubicBezTo>
                  <a:pt x="605530" y="1941809"/>
                  <a:pt x="607444" y="1944933"/>
                  <a:pt x="608848" y="1948486"/>
                </a:cubicBezTo>
                <a:cubicBezTo>
                  <a:pt x="610242" y="1952040"/>
                  <a:pt x="610948" y="1955853"/>
                  <a:pt x="610948" y="1959886"/>
                </a:cubicBezTo>
                <a:cubicBezTo>
                  <a:pt x="610948" y="1964904"/>
                  <a:pt x="609859" y="1969597"/>
                  <a:pt x="607681" y="1973985"/>
                </a:cubicBezTo>
                <a:cubicBezTo>
                  <a:pt x="605567" y="1978373"/>
                  <a:pt x="602550" y="1981926"/>
                  <a:pt x="598695" y="1984635"/>
                </a:cubicBezTo>
                <a:cubicBezTo>
                  <a:pt x="599834" y="1984835"/>
                  <a:pt x="601434" y="1985049"/>
                  <a:pt x="603534" y="1985339"/>
                </a:cubicBezTo>
                <a:cubicBezTo>
                  <a:pt x="605621" y="1985599"/>
                  <a:pt x="607799" y="1985899"/>
                  <a:pt x="610069" y="1986214"/>
                </a:cubicBezTo>
                <a:cubicBezTo>
                  <a:pt x="612324" y="1986549"/>
                  <a:pt x="614439" y="1986879"/>
                  <a:pt x="616407" y="1987223"/>
                </a:cubicBezTo>
                <a:cubicBezTo>
                  <a:pt x="618362" y="1987568"/>
                  <a:pt x="619793" y="1987883"/>
                  <a:pt x="620672" y="1988143"/>
                </a:cubicBezTo>
                <a:cubicBezTo>
                  <a:pt x="622130" y="1988603"/>
                  <a:pt x="623625" y="1989582"/>
                  <a:pt x="625106" y="1991037"/>
                </a:cubicBezTo>
                <a:cubicBezTo>
                  <a:pt x="626591" y="1992521"/>
                  <a:pt x="627967" y="1994215"/>
                  <a:pt x="629216" y="1996129"/>
                </a:cubicBezTo>
                <a:cubicBezTo>
                  <a:pt x="630474" y="1998058"/>
                  <a:pt x="631485" y="2000042"/>
                  <a:pt x="632246" y="2002132"/>
                </a:cubicBezTo>
                <a:cubicBezTo>
                  <a:pt x="633030" y="2004176"/>
                  <a:pt x="633413" y="2006060"/>
                  <a:pt x="633413" y="2007774"/>
                </a:cubicBezTo>
                <a:lnTo>
                  <a:pt x="633413" y="2034422"/>
                </a:lnTo>
                <a:cubicBezTo>
                  <a:pt x="632994" y="2034621"/>
                  <a:pt x="632533" y="2034926"/>
                  <a:pt x="632009" y="2035386"/>
                </a:cubicBezTo>
                <a:cubicBezTo>
                  <a:pt x="631485" y="2035861"/>
                  <a:pt x="630920" y="2036291"/>
                  <a:pt x="630314" y="2036740"/>
                </a:cubicBezTo>
                <a:cubicBezTo>
                  <a:pt x="629699" y="2037170"/>
                  <a:pt x="629120" y="2037560"/>
                  <a:pt x="628583" y="2037875"/>
                </a:cubicBezTo>
                <a:cubicBezTo>
                  <a:pt x="628031" y="2038205"/>
                  <a:pt x="627576" y="2038350"/>
                  <a:pt x="627207" y="2038350"/>
                </a:cubicBezTo>
                <a:lnTo>
                  <a:pt x="541144" y="2038350"/>
                </a:lnTo>
                <a:cubicBezTo>
                  <a:pt x="539672" y="2038350"/>
                  <a:pt x="538569" y="2037860"/>
                  <a:pt x="537808" y="2036865"/>
                </a:cubicBezTo>
                <a:cubicBezTo>
                  <a:pt x="537047" y="2035891"/>
                  <a:pt x="536118" y="2035066"/>
                  <a:pt x="534988" y="2034422"/>
                </a:cubicBezTo>
                <a:lnTo>
                  <a:pt x="534988" y="2007774"/>
                </a:lnTo>
                <a:cubicBezTo>
                  <a:pt x="534988" y="2006060"/>
                  <a:pt x="535371" y="2004176"/>
                  <a:pt x="536141" y="2002132"/>
                </a:cubicBezTo>
                <a:cubicBezTo>
                  <a:pt x="536929" y="2000042"/>
                  <a:pt x="537927" y="1998088"/>
                  <a:pt x="539162" y="1996204"/>
                </a:cubicBezTo>
                <a:cubicBezTo>
                  <a:pt x="540392" y="1994320"/>
                  <a:pt x="541759" y="1992621"/>
                  <a:pt x="543267" y="1991097"/>
                </a:cubicBezTo>
                <a:cubicBezTo>
                  <a:pt x="544762" y="1989597"/>
                  <a:pt x="546261" y="1988593"/>
                  <a:pt x="547728" y="1988133"/>
                </a:cubicBezTo>
                <a:cubicBezTo>
                  <a:pt x="548476" y="1987873"/>
                  <a:pt x="549856" y="1987553"/>
                  <a:pt x="551861" y="1987208"/>
                </a:cubicBezTo>
                <a:cubicBezTo>
                  <a:pt x="553871" y="1986864"/>
                  <a:pt x="556022" y="1986534"/>
                  <a:pt x="558304" y="1986204"/>
                </a:cubicBezTo>
                <a:cubicBezTo>
                  <a:pt x="560587" y="1985884"/>
                  <a:pt x="562765" y="1985584"/>
                  <a:pt x="564866" y="1985324"/>
                </a:cubicBezTo>
                <a:cubicBezTo>
                  <a:pt x="566953" y="1985034"/>
                  <a:pt x="568566" y="1984820"/>
                  <a:pt x="569696" y="1984620"/>
                </a:cubicBezTo>
                <a:cubicBezTo>
                  <a:pt x="565850" y="1981916"/>
                  <a:pt x="562843" y="1978388"/>
                  <a:pt x="560628" y="1974060"/>
                </a:cubicBezTo>
                <a:cubicBezTo>
                  <a:pt x="558423" y="1969712"/>
                  <a:pt x="557334" y="1964994"/>
                  <a:pt x="557334" y="1959886"/>
                </a:cubicBezTo>
                <a:cubicBezTo>
                  <a:pt x="557334" y="1955853"/>
                  <a:pt x="558040" y="1952040"/>
                  <a:pt x="559457" y="1948486"/>
                </a:cubicBezTo>
                <a:cubicBezTo>
                  <a:pt x="560874" y="1944933"/>
                  <a:pt x="562806" y="1941809"/>
                  <a:pt x="565208" y="1939121"/>
                </a:cubicBezTo>
                <a:cubicBezTo>
                  <a:pt x="567623" y="1936442"/>
                  <a:pt x="570430" y="1934313"/>
                  <a:pt x="573683" y="1932759"/>
                </a:cubicBezTo>
                <a:cubicBezTo>
                  <a:pt x="576923" y="1931189"/>
                  <a:pt x="580386" y="1930400"/>
                  <a:pt x="584077" y="1930400"/>
                </a:cubicBezTo>
                <a:close/>
                <a:moveTo>
                  <a:pt x="908265" y="1888331"/>
                </a:moveTo>
                <a:cubicBezTo>
                  <a:pt x="913706" y="1888331"/>
                  <a:pt x="918857" y="1889498"/>
                  <a:pt x="923659" y="1891817"/>
                </a:cubicBezTo>
                <a:cubicBezTo>
                  <a:pt x="928480" y="1894114"/>
                  <a:pt x="932703" y="1897261"/>
                  <a:pt x="936301" y="1901220"/>
                </a:cubicBezTo>
                <a:cubicBezTo>
                  <a:pt x="939926" y="1905194"/>
                  <a:pt x="942750" y="1909810"/>
                  <a:pt x="944822" y="1915062"/>
                </a:cubicBezTo>
                <a:cubicBezTo>
                  <a:pt x="946879" y="1920313"/>
                  <a:pt x="947922" y="1925949"/>
                  <a:pt x="947922" y="1931910"/>
                </a:cubicBezTo>
                <a:cubicBezTo>
                  <a:pt x="947922" y="1939326"/>
                  <a:pt x="946314" y="1946261"/>
                  <a:pt x="943100" y="1952747"/>
                </a:cubicBezTo>
                <a:cubicBezTo>
                  <a:pt x="939980" y="1959232"/>
                  <a:pt x="935528" y="1964483"/>
                  <a:pt x="929839" y="1968487"/>
                </a:cubicBezTo>
                <a:cubicBezTo>
                  <a:pt x="931520" y="1968782"/>
                  <a:pt x="933880" y="1969100"/>
                  <a:pt x="936980" y="1969528"/>
                </a:cubicBezTo>
                <a:cubicBezTo>
                  <a:pt x="940060" y="1969912"/>
                  <a:pt x="943275" y="1970356"/>
                  <a:pt x="946624" y="1970821"/>
                </a:cubicBezTo>
                <a:cubicBezTo>
                  <a:pt x="949953" y="1971316"/>
                  <a:pt x="953073" y="1971803"/>
                  <a:pt x="955978" y="1972313"/>
                </a:cubicBezTo>
                <a:cubicBezTo>
                  <a:pt x="958863" y="1972823"/>
                  <a:pt x="960975" y="1973288"/>
                  <a:pt x="962272" y="1973672"/>
                </a:cubicBezTo>
                <a:cubicBezTo>
                  <a:pt x="964424" y="1974352"/>
                  <a:pt x="966630" y="1975799"/>
                  <a:pt x="968816" y="1977949"/>
                </a:cubicBezTo>
                <a:cubicBezTo>
                  <a:pt x="971008" y="1980142"/>
                  <a:pt x="973039" y="1982646"/>
                  <a:pt x="974881" y="1985475"/>
                </a:cubicBezTo>
                <a:cubicBezTo>
                  <a:pt x="976738" y="1988326"/>
                  <a:pt x="978230" y="1991259"/>
                  <a:pt x="979353" y="1994346"/>
                </a:cubicBezTo>
                <a:cubicBezTo>
                  <a:pt x="980510" y="1997367"/>
                  <a:pt x="981075" y="2000152"/>
                  <a:pt x="981075" y="2002685"/>
                </a:cubicBezTo>
                <a:lnTo>
                  <a:pt x="981075" y="2042069"/>
                </a:lnTo>
                <a:cubicBezTo>
                  <a:pt x="980456" y="2042365"/>
                  <a:pt x="979777" y="2042815"/>
                  <a:pt x="979004" y="2043495"/>
                </a:cubicBezTo>
                <a:cubicBezTo>
                  <a:pt x="978230" y="2044196"/>
                  <a:pt x="977397" y="2044832"/>
                  <a:pt x="976502" y="2045496"/>
                </a:cubicBezTo>
                <a:cubicBezTo>
                  <a:pt x="975594" y="2046132"/>
                  <a:pt x="974740" y="2046708"/>
                  <a:pt x="973947" y="2047173"/>
                </a:cubicBezTo>
                <a:cubicBezTo>
                  <a:pt x="973133" y="2047661"/>
                  <a:pt x="972461" y="2047875"/>
                  <a:pt x="971916" y="2047875"/>
                </a:cubicBezTo>
                <a:lnTo>
                  <a:pt x="844904" y="2047875"/>
                </a:lnTo>
                <a:cubicBezTo>
                  <a:pt x="842732" y="2047875"/>
                  <a:pt x="841105" y="2047151"/>
                  <a:pt x="839982" y="2045681"/>
                </a:cubicBezTo>
                <a:cubicBezTo>
                  <a:pt x="838859" y="2044241"/>
                  <a:pt x="837487" y="2043022"/>
                  <a:pt x="835819" y="2042069"/>
                </a:cubicBezTo>
                <a:lnTo>
                  <a:pt x="835819" y="2002685"/>
                </a:lnTo>
                <a:cubicBezTo>
                  <a:pt x="835819" y="2000152"/>
                  <a:pt x="836384" y="1997367"/>
                  <a:pt x="837521" y="1994346"/>
                </a:cubicBezTo>
                <a:cubicBezTo>
                  <a:pt x="838684" y="1991259"/>
                  <a:pt x="840157" y="1988371"/>
                  <a:pt x="841979" y="1985586"/>
                </a:cubicBezTo>
                <a:cubicBezTo>
                  <a:pt x="843795" y="1982801"/>
                  <a:pt x="845812" y="1980290"/>
                  <a:pt x="848038" y="1978037"/>
                </a:cubicBezTo>
                <a:cubicBezTo>
                  <a:pt x="850244" y="1975821"/>
                  <a:pt x="852456" y="1974337"/>
                  <a:pt x="854622" y="1973657"/>
                </a:cubicBezTo>
                <a:cubicBezTo>
                  <a:pt x="855725" y="1973273"/>
                  <a:pt x="857762" y="1972800"/>
                  <a:pt x="860721" y="1972291"/>
                </a:cubicBezTo>
                <a:cubicBezTo>
                  <a:pt x="863687" y="1971781"/>
                  <a:pt x="866861" y="1971294"/>
                  <a:pt x="870230" y="1970806"/>
                </a:cubicBezTo>
                <a:cubicBezTo>
                  <a:pt x="873599" y="1970333"/>
                  <a:pt x="876813" y="1969890"/>
                  <a:pt x="879914" y="1969506"/>
                </a:cubicBezTo>
                <a:cubicBezTo>
                  <a:pt x="882994" y="1969078"/>
                  <a:pt x="885374" y="1968760"/>
                  <a:pt x="887042" y="1968465"/>
                </a:cubicBezTo>
                <a:cubicBezTo>
                  <a:pt x="881366" y="1964469"/>
                  <a:pt x="876928" y="1959254"/>
                  <a:pt x="873660" y="1952857"/>
                </a:cubicBezTo>
                <a:cubicBezTo>
                  <a:pt x="870405" y="1946431"/>
                  <a:pt x="868797" y="1939459"/>
                  <a:pt x="868797" y="1931910"/>
                </a:cubicBezTo>
                <a:cubicBezTo>
                  <a:pt x="868797" y="1925949"/>
                  <a:pt x="869840" y="1920313"/>
                  <a:pt x="871931" y="1915062"/>
                </a:cubicBezTo>
                <a:cubicBezTo>
                  <a:pt x="874023" y="1909810"/>
                  <a:pt x="876874" y="1905194"/>
                  <a:pt x="880418" y="1901220"/>
                </a:cubicBezTo>
                <a:cubicBezTo>
                  <a:pt x="883982" y="1897261"/>
                  <a:pt x="888125" y="1894114"/>
                  <a:pt x="892926" y="1891817"/>
                </a:cubicBezTo>
                <a:cubicBezTo>
                  <a:pt x="897707" y="1889498"/>
                  <a:pt x="902818" y="1888331"/>
                  <a:pt x="908265" y="1888331"/>
                </a:cubicBezTo>
                <a:close/>
                <a:moveTo>
                  <a:pt x="717153" y="1804988"/>
                </a:moveTo>
                <a:lnTo>
                  <a:pt x="789781" y="1877616"/>
                </a:lnTo>
                <a:lnTo>
                  <a:pt x="717153" y="1950244"/>
                </a:lnTo>
                <a:lnTo>
                  <a:pt x="644525" y="1877616"/>
                </a:lnTo>
                <a:close/>
                <a:moveTo>
                  <a:pt x="581025" y="1790700"/>
                </a:moveTo>
                <a:lnTo>
                  <a:pt x="625475" y="1835547"/>
                </a:lnTo>
                <a:lnTo>
                  <a:pt x="581025" y="1880394"/>
                </a:lnTo>
                <a:lnTo>
                  <a:pt x="536575" y="1835547"/>
                </a:lnTo>
                <a:close/>
                <a:moveTo>
                  <a:pt x="839391" y="1739106"/>
                </a:moveTo>
                <a:lnTo>
                  <a:pt x="884238" y="1783953"/>
                </a:lnTo>
                <a:lnTo>
                  <a:pt x="839391" y="1828800"/>
                </a:lnTo>
                <a:lnTo>
                  <a:pt x="794544" y="1783953"/>
                </a:lnTo>
                <a:close/>
                <a:moveTo>
                  <a:pt x="959916" y="1728788"/>
                </a:moveTo>
                <a:cubicBezTo>
                  <a:pt x="963633" y="1728788"/>
                  <a:pt x="967151" y="1729578"/>
                  <a:pt x="970431" y="1731147"/>
                </a:cubicBezTo>
                <a:cubicBezTo>
                  <a:pt x="973724" y="1732701"/>
                  <a:pt x="976609" y="1734830"/>
                  <a:pt x="979067" y="1737509"/>
                </a:cubicBezTo>
                <a:cubicBezTo>
                  <a:pt x="981543" y="1740198"/>
                  <a:pt x="983472" y="1743321"/>
                  <a:pt x="984887" y="1746874"/>
                </a:cubicBezTo>
                <a:cubicBezTo>
                  <a:pt x="986292" y="1750428"/>
                  <a:pt x="987004" y="1754241"/>
                  <a:pt x="987004" y="1758274"/>
                </a:cubicBezTo>
                <a:cubicBezTo>
                  <a:pt x="987004" y="1763292"/>
                  <a:pt x="985906" y="1767985"/>
                  <a:pt x="983711" y="1772373"/>
                </a:cubicBezTo>
                <a:cubicBezTo>
                  <a:pt x="981579" y="1776761"/>
                  <a:pt x="978538" y="1780314"/>
                  <a:pt x="974652" y="1783023"/>
                </a:cubicBezTo>
                <a:cubicBezTo>
                  <a:pt x="975801" y="1783223"/>
                  <a:pt x="977413" y="1783438"/>
                  <a:pt x="979531" y="1783727"/>
                </a:cubicBezTo>
                <a:cubicBezTo>
                  <a:pt x="981634" y="1783987"/>
                  <a:pt x="983830" y="1784287"/>
                  <a:pt x="986118" y="1784602"/>
                </a:cubicBezTo>
                <a:cubicBezTo>
                  <a:pt x="988391" y="1784937"/>
                  <a:pt x="990523" y="1785267"/>
                  <a:pt x="992507" y="1785612"/>
                </a:cubicBezTo>
                <a:cubicBezTo>
                  <a:pt x="994478" y="1785956"/>
                  <a:pt x="995920" y="1786271"/>
                  <a:pt x="996807" y="1786531"/>
                </a:cubicBezTo>
                <a:cubicBezTo>
                  <a:pt x="998277" y="1786991"/>
                  <a:pt x="999783" y="1787970"/>
                  <a:pt x="1001276" y="1789425"/>
                </a:cubicBezTo>
                <a:cubicBezTo>
                  <a:pt x="1002774" y="1790909"/>
                  <a:pt x="1004161" y="1792603"/>
                  <a:pt x="1005419" y="1794517"/>
                </a:cubicBezTo>
                <a:cubicBezTo>
                  <a:pt x="1006687" y="1796447"/>
                  <a:pt x="1007707" y="1798431"/>
                  <a:pt x="1008474" y="1800520"/>
                </a:cubicBezTo>
                <a:cubicBezTo>
                  <a:pt x="1009264" y="1802564"/>
                  <a:pt x="1009650" y="1804448"/>
                  <a:pt x="1009650" y="1806162"/>
                </a:cubicBezTo>
                <a:lnTo>
                  <a:pt x="1009650" y="1832810"/>
                </a:lnTo>
                <a:cubicBezTo>
                  <a:pt x="1009227" y="1833010"/>
                  <a:pt x="1008763" y="1833314"/>
                  <a:pt x="1008235" y="1833774"/>
                </a:cubicBezTo>
                <a:cubicBezTo>
                  <a:pt x="1007707" y="1834249"/>
                  <a:pt x="1007137" y="1834679"/>
                  <a:pt x="1006526" y="1835129"/>
                </a:cubicBezTo>
                <a:cubicBezTo>
                  <a:pt x="1005906" y="1835558"/>
                  <a:pt x="1005323" y="1835948"/>
                  <a:pt x="1004781" y="1836263"/>
                </a:cubicBezTo>
                <a:cubicBezTo>
                  <a:pt x="1004225" y="1836593"/>
                  <a:pt x="1003766" y="1836738"/>
                  <a:pt x="1003394" y="1836738"/>
                </a:cubicBezTo>
                <a:lnTo>
                  <a:pt x="916637" y="1836738"/>
                </a:lnTo>
                <a:cubicBezTo>
                  <a:pt x="915153" y="1836738"/>
                  <a:pt x="914041" y="1836248"/>
                  <a:pt x="913274" y="1835254"/>
                </a:cubicBezTo>
                <a:cubicBezTo>
                  <a:pt x="912507" y="1834279"/>
                  <a:pt x="911570" y="1833454"/>
                  <a:pt x="910431" y="1832810"/>
                </a:cubicBezTo>
                <a:lnTo>
                  <a:pt x="910431" y="1806162"/>
                </a:lnTo>
                <a:cubicBezTo>
                  <a:pt x="910431" y="1804448"/>
                  <a:pt x="910817" y="1802564"/>
                  <a:pt x="911593" y="1800520"/>
                </a:cubicBezTo>
                <a:cubicBezTo>
                  <a:pt x="912388" y="1798431"/>
                  <a:pt x="913394" y="1796477"/>
                  <a:pt x="914639" y="1794592"/>
                </a:cubicBezTo>
                <a:cubicBezTo>
                  <a:pt x="915879" y="1792708"/>
                  <a:pt x="917257" y="1791009"/>
                  <a:pt x="918777" y="1789485"/>
                </a:cubicBezTo>
                <a:cubicBezTo>
                  <a:pt x="920284" y="1787985"/>
                  <a:pt x="921795" y="1786981"/>
                  <a:pt x="923274" y="1786521"/>
                </a:cubicBezTo>
                <a:cubicBezTo>
                  <a:pt x="924028" y="1786261"/>
                  <a:pt x="925420" y="1785941"/>
                  <a:pt x="927441" y="1785597"/>
                </a:cubicBezTo>
                <a:cubicBezTo>
                  <a:pt x="929466" y="1785252"/>
                  <a:pt x="931634" y="1784922"/>
                  <a:pt x="933936" y="1784592"/>
                </a:cubicBezTo>
                <a:cubicBezTo>
                  <a:pt x="936237" y="1784272"/>
                  <a:pt x="938433" y="1783972"/>
                  <a:pt x="940550" y="1783712"/>
                </a:cubicBezTo>
                <a:cubicBezTo>
                  <a:pt x="942654" y="1783423"/>
                  <a:pt x="944280" y="1783208"/>
                  <a:pt x="945419" y="1783008"/>
                </a:cubicBezTo>
                <a:cubicBezTo>
                  <a:pt x="941543" y="1780304"/>
                  <a:pt x="938511" y="1776776"/>
                  <a:pt x="936278" y="1772448"/>
                </a:cubicBezTo>
                <a:cubicBezTo>
                  <a:pt x="934055" y="1768100"/>
                  <a:pt x="932957" y="1763382"/>
                  <a:pt x="932957" y="1758274"/>
                </a:cubicBezTo>
                <a:cubicBezTo>
                  <a:pt x="932957" y="1754241"/>
                  <a:pt x="933669" y="1750428"/>
                  <a:pt x="935098" y="1746874"/>
                </a:cubicBezTo>
                <a:cubicBezTo>
                  <a:pt x="936527" y="1743321"/>
                  <a:pt x="938474" y="1740198"/>
                  <a:pt x="940895" y="1737509"/>
                </a:cubicBezTo>
                <a:cubicBezTo>
                  <a:pt x="943329" y="1734830"/>
                  <a:pt x="946159" y="1732701"/>
                  <a:pt x="949439" y="1731147"/>
                </a:cubicBezTo>
                <a:cubicBezTo>
                  <a:pt x="952705" y="1729578"/>
                  <a:pt x="956196" y="1728788"/>
                  <a:pt x="959916" y="1728788"/>
                </a:cubicBezTo>
                <a:close/>
                <a:moveTo>
                  <a:pt x="875336" y="1531144"/>
                </a:moveTo>
                <a:cubicBezTo>
                  <a:pt x="880449" y="1531144"/>
                  <a:pt x="885291" y="1532241"/>
                  <a:pt x="889804" y="1534422"/>
                </a:cubicBezTo>
                <a:cubicBezTo>
                  <a:pt x="894336" y="1536582"/>
                  <a:pt x="898305" y="1539541"/>
                  <a:pt x="901686" y="1543263"/>
                </a:cubicBezTo>
                <a:cubicBezTo>
                  <a:pt x="905093" y="1547000"/>
                  <a:pt x="907748" y="1551341"/>
                  <a:pt x="909695" y="1556279"/>
                </a:cubicBezTo>
                <a:cubicBezTo>
                  <a:pt x="911629" y="1561217"/>
                  <a:pt x="912608" y="1566516"/>
                  <a:pt x="912608" y="1572121"/>
                </a:cubicBezTo>
                <a:cubicBezTo>
                  <a:pt x="912608" y="1579094"/>
                  <a:pt x="911098" y="1585616"/>
                  <a:pt x="908077" y="1591714"/>
                </a:cubicBezTo>
                <a:cubicBezTo>
                  <a:pt x="905144" y="1597812"/>
                  <a:pt x="900960" y="1602750"/>
                  <a:pt x="895612" y="1606515"/>
                </a:cubicBezTo>
                <a:cubicBezTo>
                  <a:pt x="897192" y="1606792"/>
                  <a:pt x="899411" y="1607091"/>
                  <a:pt x="902325" y="1607494"/>
                </a:cubicBezTo>
                <a:cubicBezTo>
                  <a:pt x="905220" y="1607855"/>
                  <a:pt x="908241" y="1608272"/>
                  <a:pt x="911389" y="1608709"/>
                </a:cubicBezTo>
                <a:cubicBezTo>
                  <a:pt x="914517" y="1609175"/>
                  <a:pt x="917450" y="1609633"/>
                  <a:pt x="920181" y="1610112"/>
                </a:cubicBezTo>
                <a:cubicBezTo>
                  <a:pt x="922892" y="1610591"/>
                  <a:pt x="924877" y="1611029"/>
                  <a:pt x="926097" y="1611390"/>
                </a:cubicBezTo>
                <a:cubicBezTo>
                  <a:pt x="928119" y="1612029"/>
                  <a:pt x="930192" y="1613390"/>
                  <a:pt x="932247" y="1615411"/>
                </a:cubicBezTo>
                <a:cubicBezTo>
                  <a:pt x="934307" y="1617474"/>
                  <a:pt x="936216" y="1619829"/>
                  <a:pt x="937948" y="1622489"/>
                </a:cubicBezTo>
                <a:cubicBezTo>
                  <a:pt x="939692" y="1625170"/>
                  <a:pt x="941095" y="1627927"/>
                  <a:pt x="942151" y="1630830"/>
                </a:cubicBezTo>
                <a:cubicBezTo>
                  <a:pt x="943238" y="1633671"/>
                  <a:pt x="943769" y="1636289"/>
                  <a:pt x="943769" y="1638671"/>
                </a:cubicBezTo>
                <a:lnTo>
                  <a:pt x="943769" y="1675704"/>
                </a:lnTo>
                <a:cubicBezTo>
                  <a:pt x="943188" y="1675982"/>
                  <a:pt x="942549" y="1676405"/>
                  <a:pt x="941822" y="1677044"/>
                </a:cubicBezTo>
                <a:cubicBezTo>
                  <a:pt x="941095" y="1677704"/>
                  <a:pt x="940312" y="1678301"/>
                  <a:pt x="939471" y="1678926"/>
                </a:cubicBezTo>
                <a:cubicBezTo>
                  <a:pt x="938618" y="1679524"/>
                  <a:pt x="937815" y="1680066"/>
                  <a:pt x="937069" y="1680503"/>
                </a:cubicBezTo>
                <a:cubicBezTo>
                  <a:pt x="936304" y="1680961"/>
                  <a:pt x="935672" y="1681163"/>
                  <a:pt x="935160" y="1681163"/>
                </a:cubicBezTo>
                <a:lnTo>
                  <a:pt x="815783" y="1681163"/>
                </a:lnTo>
                <a:cubicBezTo>
                  <a:pt x="813742" y="1681163"/>
                  <a:pt x="812212" y="1680482"/>
                  <a:pt x="811157" y="1679100"/>
                </a:cubicBezTo>
                <a:cubicBezTo>
                  <a:pt x="810101" y="1677746"/>
                  <a:pt x="808812" y="1676600"/>
                  <a:pt x="807244" y="1675704"/>
                </a:cubicBezTo>
                <a:lnTo>
                  <a:pt x="807244" y="1638671"/>
                </a:lnTo>
                <a:cubicBezTo>
                  <a:pt x="807244" y="1636289"/>
                  <a:pt x="807775" y="1633671"/>
                  <a:pt x="808843" y="1630830"/>
                </a:cubicBezTo>
                <a:cubicBezTo>
                  <a:pt x="809937" y="1627927"/>
                  <a:pt x="811321" y="1625211"/>
                  <a:pt x="813034" y="1622593"/>
                </a:cubicBezTo>
                <a:cubicBezTo>
                  <a:pt x="814740" y="1619975"/>
                  <a:pt x="816637" y="1617613"/>
                  <a:pt x="818729" y="1615495"/>
                </a:cubicBezTo>
                <a:cubicBezTo>
                  <a:pt x="820802" y="1613411"/>
                  <a:pt x="822881" y="1612015"/>
                  <a:pt x="824917" y="1611376"/>
                </a:cubicBezTo>
                <a:cubicBezTo>
                  <a:pt x="825953" y="1611015"/>
                  <a:pt x="827868" y="1610571"/>
                  <a:pt x="830649" y="1610091"/>
                </a:cubicBezTo>
                <a:cubicBezTo>
                  <a:pt x="833437" y="1609612"/>
                  <a:pt x="836420" y="1609154"/>
                  <a:pt x="839587" y="1608695"/>
                </a:cubicBezTo>
                <a:cubicBezTo>
                  <a:pt x="842753" y="1608251"/>
                  <a:pt x="845775" y="1607834"/>
                  <a:pt x="848688" y="1607473"/>
                </a:cubicBezTo>
                <a:cubicBezTo>
                  <a:pt x="851583" y="1607070"/>
                  <a:pt x="853821" y="1606772"/>
                  <a:pt x="855388" y="1606494"/>
                </a:cubicBezTo>
                <a:cubicBezTo>
                  <a:pt x="850054" y="1602736"/>
                  <a:pt x="845882" y="1597833"/>
                  <a:pt x="842810" y="1591818"/>
                </a:cubicBezTo>
                <a:cubicBezTo>
                  <a:pt x="839751" y="1585776"/>
                  <a:pt x="838240" y="1579219"/>
                  <a:pt x="838240" y="1572121"/>
                </a:cubicBezTo>
                <a:cubicBezTo>
                  <a:pt x="838240" y="1566516"/>
                  <a:pt x="839220" y="1561217"/>
                  <a:pt x="841186" y="1556279"/>
                </a:cubicBezTo>
                <a:cubicBezTo>
                  <a:pt x="843152" y="1551341"/>
                  <a:pt x="845832" y="1547000"/>
                  <a:pt x="849162" y="1543263"/>
                </a:cubicBezTo>
                <a:cubicBezTo>
                  <a:pt x="852512" y="1539541"/>
                  <a:pt x="856406" y="1536582"/>
                  <a:pt x="860919" y="1534422"/>
                </a:cubicBezTo>
                <a:cubicBezTo>
                  <a:pt x="865412" y="1532241"/>
                  <a:pt x="870216" y="1531144"/>
                  <a:pt x="875336" y="1531144"/>
                </a:cubicBezTo>
                <a:close/>
                <a:moveTo>
                  <a:pt x="1046163" y="1485900"/>
                </a:moveTo>
                <a:lnTo>
                  <a:pt x="1119188" y="1558528"/>
                </a:lnTo>
                <a:lnTo>
                  <a:pt x="1046163" y="1631156"/>
                </a:lnTo>
                <a:lnTo>
                  <a:pt x="973138" y="1558528"/>
                </a:lnTo>
                <a:close/>
                <a:moveTo>
                  <a:pt x="783746" y="1474788"/>
                </a:moveTo>
                <a:cubicBezTo>
                  <a:pt x="786214" y="1474788"/>
                  <a:pt x="788550" y="1475339"/>
                  <a:pt x="790728" y="1476436"/>
                </a:cubicBezTo>
                <a:cubicBezTo>
                  <a:pt x="792915" y="1477521"/>
                  <a:pt x="794830" y="1479009"/>
                  <a:pt x="796462" y="1480880"/>
                </a:cubicBezTo>
                <a:cubicBezTo>
                  <a:pt x="798106" y="1482758"/>
                  <a:pt x="799387" y="1484940"/>
                  <a:pt x="800326" y="1487422"/>
                </a:cubicBezTo>
                <a:cubicBezTo>
                  <a:pt x="801260" y="1489904"/>
                  <a:pt x="801733" y="1492568"/>
                  <a:pt x="801733" y="1495385"/>
                </a:cubicBezTo>
                <a:cubicBezTo>
                  <a:pt x="801733" y="1498890"/>
                  <a:pt x="801004" y="1502168"/>
                  <a:pt x="799546" y="1505233"/>
                </a:cubicBezTo>
                <a:cubicBezTo>
                  <a:pt x="798130" y="1508298"/>
                  <a:pt x="796111" y="1510780"/>
                  <a:pt x="793531" y="1512672"/>
                </a:cubicBezTo>
                <a:cubicBezTo>
                  <a:pt x="794293" y="1512812"/>
                  <a:pt x="795364" y="1512962"/>
                  <a:pt x="796770" y="1513165"/>
                </a:cubicBezTo>
                <a:cubicBezTo>
                  <a:pt x="798167" y="1513346"/>
                  <a:pt x="799625" y="1513556"/>
                  <a:pt x="801144" y="1513776"/>
                </a:cubicBezTo>
                <a:cubicBezTo>
                  <a:pt x="802654" y="1514009"/>
                  <a:pt x="804069" y="1514240"/>
                  <a:pt x="805386" y="1514481"/>
                </a:cubicBezTo>
                <a:cubicBezTo>
                  <a:pt x="806695" y="1514722"/>
                  <a:pt x="807653" y="1514945"/>
                  <a:pt x="808241" y="1515123"/>
                </a:cubicBezTo>
                <a:cubicBezTo>
                  <a:pt x="809217" y="1515444"/>
                  <a:pt x="810218" y="1516129"/>
                  <a:pt x="811209" y="1517144"/>
                </a:cubicBezTo>
                <a:cubicBezTo>
                  <a:pt x="812203" y="1518181"/>
                  <a:pt x="813124" y="1519365"/>
                  <a:pt x="813960" y="1520702"/>
                </a:cubicBezTo>
                <a:cubicBezTo>
                  <a:pt x="814802" y="1522049"/>
                  <a:pt x="815479" y="1523435"/>
                  <a:pt x="815988" y="1524894"/>
                </a:cubicBezTo>
                <a:cubicBezTo>
                  <a:pt x="816513" y="1526322"/>
                  <a:pt x="816769" y="1527638"/>
                  <a:pt x="816769" y="1528836"/>
                </a:cubicBezTo>
                <a:lnTo>
                  <a:pt x="816769" y="1547450"/>
                </a:lnTo>
                <a:cubicBezTo>
                  <a:pt x="816489" y="1547590"/>
                  <a:pt x="816181" y="1547803"/>
                  <a:pt x="815830" y="1548124"/>
                </a:cubicBezTo>
                <a:cubicBezTo>
                  <a:pt x="815479" y="1548455"/>
                  <a:pt x="815101" y="1548756"/>
                  <a:pt x="814695" y="1549070"/>
                </a:cubicBezTo>
                <a:cubicBezTo>
                  <a:pt x="814283" y="1549370"/>
                  <a:pt x="813896" y="1549642"/>
                  <a:pt x="813536" y="1549862"/>
                </a:cubicBezTo>
                <a:cubicBezTo>
                  <a:pt x="813167" y="1550093"/>
                  <a:pt x="812862" y="1550194"/>
                  <a:pt x="812615" y="1550194"/>
                </a:cubicBezTo>
                <a:lnTo>
                  <a:pt x="755009" y="1550194"/>
                </a:lnTo>
                <a:cubicBezTo>
                  <a:pt x="754024" y="1550194"/>
                  <a:pt x="753286" y="1549852"/>
                  <a:pt x="752776" y="1549157"/>
                </a:cubicBezTo>
                <a:cubicBezTo>
                  <a:pt x="752267" y="1548476"/>
                  <a:pt x="751645" y="1547900"/>
                  <a:pt x="750888" y="1547450"/>
                </a:cubicBezTo>
                <a:lnTo>
                  <a:pt x="750888" y="1528836"/>
                </a:lnTo>
                <a:cubicBezTo>
                  <a:pt x="750888" y="1527638"/>
                  <a:pt x="751144" y="1526322"/>
                  <a:pt x="751660" y="1524894"/>
                </a:cubicBezTo>
                <a:cubicBezTo>
                  <a:pt x="752188" y="1523435"/>
                  <a:pt x="752856" y="1522070"/>
                  <a:pt x="753682" y="1520754"/>
                </a:cubicBezTo>
                <a:cubicBezTo>
                  <a:pt x="754506" y="1519438"/>
                  <a:pt x="755421" y="1518251"/>
                  <a:pt x="756430" y="1517186"/>
                </a:cubicBezTo>
                <a:cubicBezTo>
                  <a:pt x="757431" y="1516139"/>
                  <a:pt x="758434" y="1515437"/>
                  <a:pt x="759416" y="1515116"/>
                </a:cubicBezTo>
                <a:cubicBezTo>
                  <a:pt x="759916" y="1514935"/>
                  <a:pt x="760841" y="1514711"/>
                  <a:pt x="762183" y="1514470"/>
                </a:cubicBezTo>
                <a:cubicBezTo>
                  <a:pt x="763528" y="1514229"/>
                  <a:pt x="764967" y="1513999"/>
                  <a:pt x="766495" y="1513769"/>
                </a:cubicBezTo>
                <a:cubicBezTo>
                  <a:pt x="768023" y="1513545"/>
                  <a:pt x="769481" y="1513336"/>
                  <a:pt x="770887" y="1513154"/>
                </a:cubicBezTo>
                <a:cubicBezTo>
                  <a:pt x="772284" y="1512952"/>
                  <a:pt x="773364" y="1512802"/>
                  <a:pt x="774120" y="1512662"/>
                </a:cubicBezTo>
                <a:cubicBezTo>
                  <a:pt x="771546" y="1510773"/>
                  <a:pt x="769533" y="1508309"/>
                  <a:pt x="768051" y="1505285"/>
                </a:cubicBezTo>
                <a:cubicBezTo>
                  <a:pt x="766575" y="1502248"/>
                  <a:pt x="765846" y="1498953"/>
                  <a:pt x="765846" y="1495385"/>
                </a:cubicBezTo>
                <a:cubicBezTo>
                  <a:pt x="765846" y="1492568"/>
                  <a:pt x="766318" y="1489904"/>
                  <a:pt x="767267" y="1487422"/>
                </a:cubicBezTo>
                <a:cubicBezTo>
                  <a:pt x="768216" y="1484940"/>
                  <a:pt x="769509" y="1482758"/>
                  <a:pt x="771116" y="1480880"/>
                </a:cubicBezTo>
                <a:cubicBezTo>
                  <a:pt x="772733" y="1479009"/>
                  <a:pt x="774612" y="1477521"/>
                  <a:pt x="776789" y="1476436"/>
                </a:cubicBezTo>
                <a:cubicBezTo>
                  <a:pt x="778958" y="1475339"/>
                  <a:pt x="781276" y="1474788"/>
                  <a:pt x="783746" y="1474788"/>
                </a:cubicBezTo>
                <a:close/>
                <a:moveTo>
                  <a:pt x="628718" y="1455738"/>
                </a:moveTo>
                <a:cubicBezTo>
                  <a:pt x="638558" y="1455738"/>
                  <a:pt x="647875" y="1457869"/>
                  <a:pt x="656560" y="1462103"/>
                </a:cubicBezTo>
                <a:cubicBezTo>
                  <a:pt x="665281" y="1466298"/>
                  <a:pt x="672920" y="1472043"/>
                  <a:pt x="679427" y="1479272"/>
                </a:cubicBezTo>
                <a:cubicBezTo>
                  <a:pt x="685983" y="1486527"/>
                  <a:pt x="691092" y="1494956"/>
                  <a:pt x="694838" y="1504545"/>
                </a:cubicBezTo>
                <a:cubicBezTo>
                  <a:pt x="698561" y="1514134"/>
                  <a:pt x="700446" y="1524424"/>
                  <a:pt x="700446" y="1535308"/>
                </a:cubicBezTo>
                <a:cubicBezTo>
                  <a:pt x="700446" y="1548848"/>
                  <a:pt x="697539" y="1561512"/>
                  <a:pt x="691725" y="1573353"/>
                </a:cubicBezTo>
                <a:cubicBezTo>
                  <a:pt x="686081" y="1585194"/>
                  <a:pt x="678029" y="1594783"/>
                  <a:pt x="667738" y="1602092"/>
                </a:cubicBezTo>
                <a:cubicBezTo>
                  <a:pt x="670779" y="1602632"/>
                  <a:pt x="675049" y="1603212"/>
                  <a:pt x="680656" y="1603994"/>
                </a:cubicBezTo>
                <a:cubicBezTo>
                  <a:pt x="686227" y="1604695"/>
                  <a:pt x="692041" y="1605504"/>
                  <a:pt x="698098" y="1606354"/>
                </a:cubicBezTo>
                <a:cubicBezTo>
                  <a:pt x="704119" y="1607257"/>
                  <a:pt x="709763" y="1608148"/>
                  <a:pt x="715018" y="1609078"/>
                </a:cubicBezTo>
                <a:cubicBezTo>
                  <a:pt x="720236" y="1610009"/>
                  <a:pt x="724055" y="1610858"/>
                  <a:pt x="726403" y="1611560"/>
                </a:cubicBezTo>
                <a:cubicBezTo>
                  <a:pt x="730295" y="1612800"/>
                  <a:pt x="734285" y="1615444"/>
                  <a:pt x="738238" y="1619368"/>
                </a:cubicBezTo>
                <a:cubicBezTo>
                  <a:pt x="742204" y="1623374"/>
                  <a:pt x="745877" y="1627946"/>
                  <a:pt x="749210" y="1633111"/>
                </a:cubicBezTo>
                <a:cubicBezTo>
                  <a:pt x="752567" y="1638317"/>
                  <a:pt x="755267" y="1643671"/>
                  <a:pt x="757298" y="1649308"/>
                </a:cubicBezTo>
                <a:cubicBezTo>
                  <a:pt x="759391" y="1654824"/>
                  <a:pt x="760412" y="1659908"/>
                  <a:pt x="760412" y="1664534"/>
                </a:cubicBezTo>
                <a:lnTo>
                  <a:pt x="760412" y="1736444"/>
                </a:lnTo>
                <a:cubicBezTo>
                  <a:pt x="759293" y="1736983"/>
                  <a:pt x="758065" y="1737806"/>
                  <a:pt x="756666" y="1739046"/>
                </a:cubicBezTo>
                <a:cubicBezTo>
                  <a:pt x="755267" y="1740328"/>
                  <a:pt x="753759" y="1741487"/>
                  <a:pt x="752141" y="1742701"/>
                </a:cubicBezTo>
                <a:cubicBezTo>
                  <a:pt x="750499" y="1743861"/>
                  <a:pt x="748954" y="1744913"/>
                  <a:pt x="747519" y="1745763"/>
                </a:cubicBezTo>
                <a:cubicBezTo>
                  <a:pt x="746047" y="1746653"/>
                  <a:pt x="744831" y="1747044"/>
                  <a:pt x="743846" y="1747044"/>
                </a:cubicBezTo>
                <a:lnTo>
                  <a:pt x="514114" y="1747044"/>
                </a:lnTo>
                <a:cubicBezTo>
                  <a:pt x="510185" y="1747044"/>
                  <a:pt x="507241" y="1745722"/>
                  <a:pt x="505210" y="1743038"/>
                </a:cubicBezTo>
                <a:cubicBezTo>
                  <a:pt x="503179" y="1740409"/>
                  <a:pt x="500697" y="1738183"/>
                  <a:pt x="497681" y="1736444"/>
                </a:cubicBezTo>
                <a:lnTo>
                  <a:pt x="497681" y="1664534"/>
                </a:lnTo>
                <a:cubicBezTo>
                  <a:pt x="497681" y="1659908"/>
                  <a:pt x="498702" y="1654824"/>
                  <a:pt x="500758" y="1649308"/>
                </a:cubicBezTo>
                <a:cubicBezTo>
                  <a:pt x="502862" y="1643671"/>
                  <a:pt x="505526" y="1638398"/>
                  <a:pt x="508822" y="1633313"/>
                </a:cubicBezTo>
                <a:cubicBezTo>
                  <a:pt x="512107" y="1628229"/>
                  <a:pt x="515756" y="1623643"/>
                  <a:pt x="519782" y="1619530"/>
                </a:cubicBezTo>
                <a:cubicBezTo>
                  <a:pt x="523771" y="1615484"/>
                  <a:pt x="527773" y="1612773"/>
                  <a:pt x="531690" y="1611533"/>
                </a:cubicBezTo>
                <a:cubicBezTo>
                  <a:pt x="533685" y="1610831"/>
                  <a:pt x="537370" y="1609968"/>
                  <a:pt x="542722" y="1609038"/>
                </a:cubicBezTo>
                <a:cubicBezTo>
                  <a:pt x="548086" y="1608107"/>
                  <a:pt x="553827" y="1607217"/>
                  <a:pt x="559921" y="1606327"/>
                </a:cubicBezTo>
                <a:cubicBezTo>
                  <a:pt x="566015" y="1605464"/>
                  <a:pt x="571829" y="1604655"/>
                  <a:pt x="577437" y="1603953"/>
                </a:cubicBezTo>
                <a:cubicBezTo>
                  <a:pt x="583008" y="1603171"/>
                  <a:pt x="587313" y="1602591"/>
                  <a:pt x="590330" y="1602052"/>
                </a:cubicBezTo>
                <a:cubicBezTo>
                  <a:pt x="580064" y="1594756"/>
                  <a:pt x="572036" y="1585234"/>
                  <a:pt x="566125" y="1573555"/>
                </a:cubicBezTo>
                <a:cubicBezTo>
                  <a:pt x="560237" y="1561822"/>
                  <a:pt x="557330" y="1549091"/>
                  <a:pt x="557330" y="1535308"/>
                </a:cubicBezTo>
                <a:cubicBezTo>
                  <a:pt x="557330" y="1524424"/>
                  <a:pt x="559216" y="1514134"/>
                  <a:pt x="562999" y="1504545"/>
                </a:cubicBezTo>
                <a:cubicBezTo>
                  <a:pt x="566781" y="1494956"/>
                  <a:pt x="571939" y="1486527"/>
                  <a:pt x="578349" y="1479272"/>
                </a:cubicBezTo>
                <a:cubicBezTo>
                  <a:pt x="584796" y="1472043"/>
                  <a:pt x="592288" y="1466298"/>
                  <a:pt x="600973" y="1462103"/>
                </a:cubicBezTo>
                <a:cubicBezTo>
                  <a:pt x="609621" y="1457869"/>
                  <a:pt x="618865" y="1455738"/>
                  <a:pt x="628718" y="1455738"/>
                </a:cubicBezTo>
                <a:close/>
                <a:moveTo>
                  <a:pt x="900510" y="1424781"/>
                </a:moveTo>
                <a:lnTo>
                  <a:pt x="945357" y="1469231"/>
                </a:lnTo>
                <a:lnTo>
                  <a:pt x="900510" y="1513681"/>
                </a:lnTo>
                <a:lnTo>
                  <a:pt x="855663" y="1469231"/>
                </a:lnTo>
                <a:close/>
                <a:moveTo>
                  <a:pt x="753087" y="1281906"/>
                </a:moveTo>
                <a:cubicBezTo>
                  <a:pt x="758557" y="1281906"/>
                  <a:pt x="763736" y="1283073"/>
                  <a:pt x="768564" y="1285392"/>
                </a:cubicBezTo>
                <a:cubicBezTo>
                  <a:pt x="773412" y="1287689"/>
                  <a:pt x="777658" y="1290836"/>
                  <a:pt x="781276" y="1294795"/>
                </a:cubicBezTo>
                <a:cubicBezTo>
                  <a:pt x="784920" y="1298769"/>
                  <a:pt x="787760" y="1303385"/>
                  <a:pt x="789843" y="1308637"/>
                </a:cubicBezTo>
                <a:cubicBezTo>
                  <a:pt x="791912" y="1313889"/>
                  <a:pt x="792960" y="1319524"/>
                  <a:pt x="792960" y="1325485"/>
                </a:cubicBezTo>
                <a:cubicBezTo>
                  <a:pt x="792960" y="1332901"/>
                  <a:pt x="791344" y="1339837"/>
                  <a:pt x="788112" y="1346322"/>
                </a:cubicBezTo>
                <a:cubicBezTo>
                  <a:pt x="784974" y="1352807"/>
                  <a:pt x="780498" y="1358059"/>
                  <a:pt x="774778" y="1362062"/>
                </a:cubicBezTo>
                <a:cubicBezTo>
                  <a:pt x="776468" y="1362357"/>
                  <a:pt x="778842" y="1362675"/>
                  <a:pt x="781959" y="1363103"/>
                </a:cubicBezTo>
                <a:cubicBezTo>
                  <a:pt x="785055" y="1363488"/>
                  <a:pt x="788287" y="1363931"/>
                  <a:pt x="791655" y="1364396"/>
                </a:cubicBezTo>
                <a:cubicBezTo>
                  <a:pt x="795002" y="1364891"/>
                  <a:pt x="798139" y="1365378"/>
                  <a:pt x="801060" y="1365888"/>
                </a:cubicBezTo>
                <a:cubicBezTo>
                  <a:pt x="803961" y="1366398"/>
                  <a:pt x="806084" y="1366863"/>
                  <a:pt x="807389" y="1367247"/>
                </a:cubicBezTo>
                <a:cubicBezTo>
                  <a:pt x="809553" y="1367927"/>
                  <a:pt x="811770" y="1369374"/>
                  <a:pt x="813968" y="1371524"/>
                </a:cubicBezTo>
                <a:cubicBezTo>
                  <a:pt x="816172" y="1373718"/>
                  <a:pt x="818214" y="1376221"/>
                  <a:pt x="820067" y="1379050"/>
                </a:cubicBezTo>
                <a:cubicBezTo>
                  <a:pt x="821933" y="1381902"/>
                  <a:pt x="823434" y="1384834"/>
                  <a:pt x="824563" y="1387921"/>
                </a:cubicBezTo>
                <a:cubicBezTo>
                  <a:pt x="825726" y="1390942"/>
                  <a:pt x="826294" y="1393727"/>
                  <a:pt x="826294" y="1396261"/>
                </a:cubicBezTo>
                <a:lnTo>
                  <a:pt x="826294" y="1435644"/>
                </a:lnTo>
                <a:cubicBezTo>
                  <a:pt x="825672" y="1435940"/>
                  <a:pt x="824989" y="1436390"/>
                  <a:pt x="824212" y="1437070"/>
                </a:cubicBezTo>
                <a:cubicBezTo>
                  <a:pt x="823434" y="1437771"/>
                  <a:pt x="822596" y="1438407"/>
                  <a:pt x="821696" y="1439071"/>
                </a:cubicBezTo>
                <a:cubicBezTo>
                  <a:pt x="820784" y="1439707"/>
                  <a:pt x="819925" y="1440283"/>
                  <a:pt x="819127" y="1440748"/>
                </a:cubicBezTo>
                <a:cubicBezTo>
                  <a:pt x="818309" y="1441236"/>
                  <a:pt x="817633" y="1441450"/>
                  <a:pt x="817085" y="1441450"/>
                </a:cubicBezTo>
                <a:lnTo>
                  <a:pt x="689379" y="1441450"/>
                </a:lnTo>
                <a:cubicBezTo>
                  <a:pt x="687195" y="1441450"/>
                  <a:pt x="685558" y="1440726"/>
                  <a:pt x="684429" y="1439256"/>
                </a:cubicBezTo>
                <a:cubicBezTo>
                  <a:pt x="683300" y="1437816"/>
                  <a:pt x="681921" y="1436597"/>
                  <a:pt x="680244" y="1435644"/>
                </a:cubicBezTo>
                <a:lnTo>
                  <a:pt x="680244" y="1396261"/>
                </a:lnTo>
                <a:cubicBezTo>
                  <a:pt x="680244" y="1393727"/>
                  <a:pt x="680812" y="1390942"/>
                  <a:pt x="681954" y="1387921"/>
                </a:cubicBezTo>
                <a:cubicBezTo>
                  <a:pt x="683124" y="1384834"/>
                  <a:pt x="684605" y="1381946"/>
                  <a:pt x="686437" y="1379161"/>
                </a:cubicBezTo>
                <a:cubicBezTo>
                  <a:pt x="688263" y="1376377"/>
                  <a:pt x="690291" y="1373865"/>
                  <a:pt x="692530" y="1371612"/>
                </a:cubicBezTo>
                <a:cubicBezTo>
                  <a:pt x="694747" y="1369397"/>
                  <a:pt x="696972" y="1367912"/>
                  <a:pt x="699149" y="1367232"/>
                </a:cubicBezTo>
                <a:cubicBezTo>
                  <a:pt x="700258" y="1366848"/>
                  <a:pt x="702307" y="1366376"/>
                  <a:pt x="705282" y="1365866"/>
                </a:cubicBezTo>
                <a:cubicBezTo>
                  <a:pt x="708264" y="1365356"/>
                  <a:pt x="711455" y="1364869"/>
                  <a:pt x="714843" y="1364381"/>
                </a:cubicBezTo>
                <a:cubicBezTo>
                  <a:pt x="718230" y="1363909"/>
                  <a:pt x="721462" y="1363465"/>
                  <a:pt x="724579" y="1363081"/>
                </a:cubicBezTo>
                <a:cubicBezTo>
                  <a:pt x="727676" y="1362653"/>
                  <a:pt x="730070" y="1362335"/>
                  <a:pt x="731747" y="1362040"/>
                </a:cubicBezTo>
                <a:cubicBezTo>
                  <a:pt x="726040" y="1358044"/>
                  <a:pt x="721577" y="1352829"/>
                  <a:pt x="718291" y="1346433"/>
                </a:cubicBezTo>
                <a:cubicBezTo>
                  <a:pt x="715019" y="1340006"/>
                  <a:pt x="713403" y="1333034"/>
                  <a:pt x="713403" y="1325485"/>
                </a:cubicBezTo>
                <a:cubicBezTo>
                  <a:pt x="713403" y="1319524"/>
                  <a:pt x="714451" y="1313889"/>
                  <a:pt x="716553" y="1308637"/>
                </a:cubicBezTo>
                <a:cubicBezTo>
                  <a:pt x="718656" y="1303385"/>
                  <a:pt x="721523" y="1298769"/>
                  <a:pt x="725087" y="1294795"/>
                </a:cubicBezTo>
                <a:cubicBezTo>
                  <a:pt x="728671" y="1290836"/>
                  <a:pt x="732836" y="1287689"/>
                  <a:pt x="737664" y="1285392"/>
                </a:cubicBezTo>
                <a:cubicBezTo>
                  <a:pt x="742471" y="1283073"/>
                  <a:pt x="747610" y="1281906"/>
                  <a:pt x="753087" y="1281906"/>
                </a:cubicBezTo>
                <a:close/>
                <a:moveTo>
                  <a:pt x="992811" y="1263650"/>
                </a:moveTo>
                <a:cubicBezTo>
                  <a:pt x="997924" y="1263650"/>
                  <a:pt x="1002766" y="1264747"/>
                  <a:pt x="1007279" y="1266928"/>
                </a:cubicBezTo>
                <a:cubicBezTo>
                  <a:pt x="1011811" y="1269088"/>
                  <a:pt x="1015780" y="1272047"/>
                  <a:pt x="1019161" y="1275769"/>
                </a:cubicBezTo>
                <a:cubicBezTo>
                  <a:pt x="1022568" y="1279506"/>
                  <a:pt x="1025223" y="1283847"/>
                  <a:pt x="1027170" y="1288785"/>
                </a:cubicBezTo>
                <a:cubicBezTo>
                  <a:pt x="1029104" y="1293723"/>
                  <a:pt x="1030083" y="1299022"/>
                  <a:pt x="1030083" y="1304627"/>
                </a:cubicBezTo>
                <a:cubicBezTo>
                  <a:pt x="1030083" y="1311600"/>
                  <a:pt x="1028573" y="1318122"/>
                  <a:pt x="1025552" y="1324220"/>
                </a:cubicBezTo>
                <a:cubicBezTo>
                  <a:pt x="1022619" y="1330318"/>
                  <a:pt x="1018435" y="1335256"/>
                  <a:pt x="1013087" y="1339021"/>
                </a:cubicBezTo>
                <a:cubicBezTo>
                  <a:pt x="1014667" y="1339298"/>
                  <a:pt x="1016886" y="1339597"/>
                  <a:pt x="1019800" y="1340000"/>
                </a:cubicBezTo>
                <a:cubicBezTo>
                  <a:pt x="1022695" y="1340361"/>
                  <a:pt x="1025716" y="1340778"/>
                  <a:pt x="1028864" y="1341215"/>
                </a:cubicBezTo>
                <a:cubicBezTo>
                  <a:pt x="1031992" y="1341681"/>
                  <a:pt x="1034925" y="1342139"/>
                  <a:pt x="1037656" y="1342618"/>
                </a:cubicBezTo>
                <a:cubicBezTo>
                  <a:pt x="1040367" y="1343097"/>
                  <a:pt x="1042352" y="1343535"/>
                  <a:pt x="1043572" y="1343896"/>
                </a:cubicBezTo>
                <a:cubicBezTo>
                  <a:pt x="1045594" y="1344535"/>
                  <a:pt x="1047667" y="1345896"/>
                  <a:pt x="1049722" y="1347917"/>
                </a:cubicBezTo>
                <a:cubicBezTo>
                  <a:pt x="1051782" y="1349980"/>
                  <a:pt x="1053691" y="1352335"/>
                  <a:pt x="1055423" y="1354995"/>
                </a:cubicBezTo>
                <a:cubicBezTo>
                  <a:pt x="1057167" y="1357676"/>
                  <a:pt x="1058570" y="1360433"/>
                  <a:pt x="1059626" y="1363336"/>
                </a:cubicBezTo>
                <a:cubicBezTo>
                  <a:pt x="1060713" y="1366177"/>
                  <a:pt x="1061244" y="1368795"/>
                  <a:pt x="1061244" y="1371177"/>
                </a:cubicBezTo>
                <a:lnTo>
                  <a:pt x="1061244" y="1408210"/>
                </a:lnTo>
                <a:cubicBezTo>
                  <a:pt x="1060662" y="1408488"/>
                  <a:pt x="1060024" y="1408911"/>
                  <a:pt x="1059297" y="1409550"/>
                </a:cubicBezTo>
                <a:cubicBezTo>
                  <a:pt x="1058570" y="1410210"/>
                  <a:pt x="1057787" y="1410807"/>
                  <a:pt x="1056946" y="1411432"/>
                </a:cubicBezTo>
                <a:cubicBezTo>
                  <a:pt x="1056093" y="1412030"/>
                  <a:pt x="1055290" y="1412572"/>
                  <a:pt x="1054544" y="1413009"/>
                </a:cubicBezTo>
                <a:cubicBezTo>
                  <a:pt x="1053779" y="1413467"/>
                  <a:pt x="1053147" y="1413669"/>
                  <a:pt x="1052635" y="1413669"/>
                </a:cubicBezTo>
                <a:lnTo>
                  <a:pt x="933258" y="1413669"/>
                </a:lnTo>
                <a:cubicBezTo>
                  <a:pt x="931217" y="1413669"/>
                  <a:pt x="929687" y="1412988"/>
                  <a:pt x="928631" y="1411606"/>
                </a:cubicBezTo>
                <a:cubicBezTo>
                  <a:pt x="927576" y="1410252"/>
                  <a:pt x="926287" y="1409106"/>
                  <a:pt x="924719" y="1408210"/>
                </a:cubicBezTo>
                <a:lnTo>
                  <a:pt x="924719" y="1371177"/>
                </a:lnTo>
                <a:cubicBezTo>
                  <a:pt x="924719" y="1368795"/>
                  <a:pt x="925250" y="1366177"/>
                  <a:pt x="926318" y="1363336"/>
                </a:cubicBezTo>
                <a:cubicBezTo>
                  <a:pt x="927412" y="1360433"/>
                  <a:pt x="928796" y="1357717"/>
                  <a:pt x="930509" y="1355099"/>
                </a:cubicBezTo>
                <a:cubicBezTo>
                  <a:pt x="932215" y="1352481"/>
                  <a:pt x="934111" y="1350119"/>
                  <a:pt x="936204" y="1348001"/>
                </a:cubicBezTo>
                <a:cubicBezTo>
                  <a:pt x="938277" y="1345917"/>
                  <a:pt x="940356" y="1344521"/>
                  <a:pt x="942391" y="1343882"/>
                </a:cubicBezTo>
                <a:cubicBezTo>
                  <a:pt x="943428" y="1343521"/>
                  <a:pt x="945343" y="1343077"/>
                  <a:pt x="948124" y="1342597"/>
                </a:cubicBezTo>
                <a:cubicBezTo>
                  <a:pt x="950912" y="1342118"/>
                  <a:pt x="953895" y="1341660"/>
                  <a:pt x="957062" y="1341201"/>
                </a:cubicBezTo>
                <a:cubicBezTo>
                  <a:pt x="960228" y="1340757"/>
                  <a:pt x="963249" y="1340340"/>
                  <a:pt x="966163" y="1339979"/>
                </a:cubicBezTo>
                <a:cubicBezTo>
                  <a:pt x="969058" y="1339576"/>
                  <a:pt x="971296" y="1339278"/>
                  <a:pt x="972863" y="1339000"/>
                </a:cubicBezTo>
                <a:cubicBezTo>
                  <a:pt x="967528" y="1335242"/>
                  <a:pt x="963357" y="1330339"/>
                  <a:pt x="960285" y="1324324"/>
                </a:cubicBezTo>
                <a:cubicBezTo>
                  <a:pt x="957226" y="1318282"/>
                  <a:pt x="955715" y="1311725"/>
                  <a:pt x="955715" y="1304627"/>
                </a:cubicBezTo>
                <a:cubicBezTo>
                  <a:pt x="955715" y="1299022"/>
                  <a:pt x="956695" y="1293723"/>
                  <a:pt x="958661" y="1288785"/>
                </a:cubicBezTo>
                <a:cubicBezTo>
                  <a:pt x="960626" y="1283847"/>
                  <a:pt x="963306" y="1279506"/>
                  <a:pt x="966637" y="1275769"/>
                </a:cubicBezTo>
                <a:cubicBezTo>
                  <a:pt x="969987" y="1272047"/>
                  <a:pt x="973881" y="1269088"/>
                  <a:pt x="978394" y="1266928"/>
                </a:cubicBezTo>
                <a:cubicBezTo>
                  <a:pt x="982888" y="1264747"/>
                  <a:pt x="987691" y="1263650"/>
                  <a:pt x="992811" y="1263650"/>
                </a:cubicBezTo>
                <a:close/>
                <a:moveTo>
                  <a:pt x="849627" y="1235075"/>
                </a:moveTo>
                <a:cubicBezTo>
                  <a:pt x="852095" y="1235075"/>
                  <a:pt x="854431" y="1235626"/>
                  <a:pt x="856609" y="1236723"/>
                </a:cubicBezTo>
                <a:cubicBezTo>
                  <a:pt x="858796" y="1237808"/>
                  <a:pt x="860711" y="1239296"/>
                  <a:pt x="862343" y="1241167"/>
                </a:cubicBezTo>
                <a:cubicBezTo>
                  <a:pt x="863987" y="1243045"/>
                  <a:pt x="865268" y="1245227"/>
                  <a:pt x="866207" y="1247709"/>
                </a:cubicBezTo>
                <a:cubicBezTo>
                  <a:pt x="867141" y="1250191"/>
                  <a:pt x="867613" y="1252855"/>
                  <a:pt x="867613" y="1255672"/>
                </a:cubicBezTo>
                <a:cubicBezTo>
                  <a:pt x="867613" y="1259177"/>
                  <a:pt x="866884" y="1262455"/>
                  <a:pt x="865426" y="1265520"/>
                </a:cubicBezTo>
                <a:cubicBezTo>
                  <a:pt x="864011" y="1268585"/>
                  <a:pt x="861992" y="1271067"/>
                  <a:pt x="859412" y="1272959"/>
                </a:cubicBezTo>
                <a:cubicBezTo>
                  <a:pt x="860174" y="1273099"/>
                  <a:pt x="861245" y="1273249"/>
                  <a:pt x="862651" y="1273452"/>
                </a:cubicBezTo>
                <a:cubicBezTo>
                  <a:pt x="864048" y="1273633"/>
                  <a:pt x="865506" y="1273843"/>
                  <a:pt x="867025" y="1274063"/>
                </a:cubicBezTo>
                <a:cubicBezTo>
                  <a:pt x="868534" y="1274296"/>
                  <a:pt x="869950" y="1274527"/>
                  <a:pt x="871267" y="1274768"/>
                </a:cubicBezTo>
                <a:cubicBezTo>
                  <a:pt x="872576" y="1275009"/>
                  <a:pt x="873533" y="1275232"/>
                  <a:pt x="874122" y="1275410"/>
                </a:cubicBezTo>
                <a:cubicBezTo>
                  <a:pt x="875098" y="1275731"/>
                  <a:pt x="876098" y="1276416"/>
                  <a:pt x="877090" y="1277431"/>
                </a:cubicBezTo>
                <a:cubicBezTo>
                  <a:pt x="878084" y="1278468"/>
                  <a:pt x="879005" y="1279652"/>
                  <a:pt x="879841" y="1280989"/>
                </a:cubicBezTo>
                <a:cubicBezTo>
                  <a:pt x="880683" y="1282336"/>
                  <a:pt x="881360" y="1283722"/>
                  <a:pt x="881869" y="1285181"/>
                </a:cubicBezTo>
                <a:cubicBezTo>
                  <a:pt x="882394" y="1286609"/>
                  <a:pt x="882650" y="1287925"/>
                  <a:pt x="882650" y="1289123"/>
                </a:cubicBezTo>
                <a:lnTo>
                  <a:pt x="882650" y="1307737"/>
                </a:lnTo>
                <a:cubicBezTo>
                  <a:pt x="882369" y="1307877"/>
                  <a:pt x="882061" y="1308090"/>
                  <a:pt x="881711" y="1308411"/>
                </a:cubicBezTo>
                <a:cubicBezTo>
                  <a:pt x="881360" y="1308742"/>
                  <a:pt x="880982" y="1309043"/>
                  <a:pt x="880576" y="1309357"/>
                </a:cubicBezTo>
                <a:cubicBezTo>
                  <a:pt x="880164" y="1309657"/>
                  <a:pt x="879777" y="1309929"/>
                  <a:pt x="879417" y="1310149"/>
                </a:cubicBezTo>
                <a:cubicBezTo>
                  <a:pt x="879048" y="1310380"/>
                  <a:pt x="878743" y="1310481"/>
                  <a:pt x="878496" y="1310481"/>
                </a:cubicBezTo>
                <a:lnTo>
                  <a:pt x="820890" y="1310481"/>
                </a:lnTo>
                <a:cubicBezTo>
                  <a:pt x="819905" y="1310481"/>
                  <a:pt x="819167" y="1310139"/>
                  <a:pt x="818657" y="1309444"/>
                </a:cubicBezTo>
                <a:cubicBezTo>
                  <a:pt x="818148" y="1308763"/>
                  <a:pt x="817526" y="1308187"/>
                  <a:pt x="816769" y="1307737"/>
                </a:cubicBezTo>
                <a:lnTo>
                  <a:pt x="816769" y="1289123"/>
                </a:lnTo>
                <a:cubicBezTo>
                  <a:pt x="816769" y="1287925"/>
                  <a:pt x="817025" y="1286609"/>
                  <a:pt x="817541" y="1285181"/>
                </a:cubicBezTo>
                <a:cubicBezTo>
                  <a:pt x="818069" y="1283722"/>
                  <a:pt x="818737" y="1282357"/>
                  <a:pt x="819563" y="1281041"/>
                </a:cubicBezTo>
                <a:cubicBezTo>
                  <a:pt x="820387" y="1279725"/>
                  <a:pt x="821302" y="1278538"/>
                  <a:pt x="822311" y="1277473"/>
                </a:cubicBezTo>
                <a:cubicBezTo>
                  <a:pt x="823312" y="1276426"/>
                  <a:pt x="824315" y="1275724"/>
                  <a:pt x="825297" y="1275403"/>
                </a:cubicBezTo>
                <a:cubicBezTo>
                  <a:pt x="825797" y="1275222"/>
                  <a:pt x="826722" y="1274998"/>
                  <a:pt x="828064" y="1274757"/>
                </a:cubicBezTo>
                <a:cubicBezTo>
                  <a:pt x="829409" y="1274516"/>
                  <a:pt x="830848" y="1274286"/>
                  <a:pt x="832376" y="1274056"/>
                </a:cubicBezTo>
                <a:cubicBezTo>
                  <a:pt x="833904" y="1273832"/>
                  <a:pt x="835362" y="1273623"/>
                  <a:pt x="836768" y="1273441"/>
                </a:cubicBezTo>
                <a:cubicBezTo>
                  <a:pt x="838165" y="1273239"/>
                  <a:pt x="839245" y="1273089"/>
                  <a:pt x="840001" y="1272949"/>
                </a:cubicBezTo>
                <a:cubicBezTo>
                  <a:pt x="837427" y="1271060"/>
                  <a:pt x="835414" y="1268596"/>
                  <a:pt x="833932" y="1265572"/>
                </a:cubicBezTo>
                <a:cubicBezTo>
                  <a:pt x="832456" y="1262535"/>
                  <a:pt x="831727" y="1259240"/>
                  <a:pt x="831727" y="1255672"/>
                </a:cubicBezTo>
                <a:cubicBezTo>
                  <a:pt x="831727" y="1252855"/>
                  <a:pt x="832199" y="1250191"/>
                  <a:pt x="833148" y="1247709"/>
                </a:cubicBezTo>
                <a:cubicBezTo>
                  <a:pt x="834097" y="1245227"/>
                  <a:pt x="835390" y="1243045"/>
                  <a:pt x="836997" y="1241167"/>
                </a:cubicBezTo>
                <a:cubicBezTo>
                  <a:pt x="838614" y="1239296"/>
                  <a:pt x="840493" y="1237808"/>
                  <a:pt x="842670" y="1236723"/>
                </a:cubicBezTo>
                <a:cubicBezTo>
                  <a:pt x="844839" y="1235626"/>
                  <a:pt x="847157" y="1235075"/>
                  <a:pt x="849627" y="1235075"/>
                </a:cubicBezTo>
                <a:close/>
                <a:moveTo>
                  <a:pt x="1370013" y="1142206"/>
                </a:moveTo>
                <a:lnTo>
                  <a:pt x="1414463" y="1187053"/>
                </a:lnTo>
                <a:lnTo>
                  <a:pt x="1370013" y="1231900"/>
                </a:lnTo>
                <a:lnTo>
                  <a:pt x="1325563" y="1187053"/>
                </a:lnTo>
                <a:close/>
                <a:moveTo>
                  <a:pt x="1234350" y="1136650"/>
                </a:moveTo>
                <a:cubicBezTo>
                  <a:pt x="1244190" y="1136650"/>
                  <a:pt x="1253508" y="1138781"/>
                  <a:pt x="1262192" y="1143015"/>
                </a:cubicBezTo>
                <a:cubicBezTo>
                  <a:pt x="1270913" y="1147210"/>
                  <a:pt x="1278552" y="1152955"/>
                  <a:pt x="1285060" y="1160184"/>
                </a:cubicBezTo>
                <a:cubicBezTo>
                  <a:pt x="1291616" y="1167439"/>
                  <a:pt x="1296724" y="1175868"/>
                  <a:pt x="1300471" y="1185457"/>
                </a:cubicBezTo>
                <a:cubicBezTo>
                  <a:pt x="1304193" y="1195046"/>
                  <a:pt x="1306078" y="1205336"/>
                  <a:pt x="1306078" y="1216220"/>
                </a:cubicBezTo>
                <a:cubicBezTo>
                  <a:pt x="1306078" y="1229760"/>
                  <a:pt x="1303171" y="1242424"/>
                  <a:pt x="1297357" y="1254265"/>
                </a:cubicBezTo>
                <a:cubicBezTo>
                  <a:pt x="1291713" y="1266106"/>
                  <a:pt x="1283661" y="1275695"/>
                  <a:pt x="1273370" y="1283004"/>
                </a:cubicBezTo>
                <a:cubicBezTo>
                  <a:pt x="1276411" y="1283544"/>
                  <a:pt x="1280681" y="1284124"/>
                  <a:pt x="1286288" y="1284906"/>
                </a:cubicBezTo>
                <a:cubicBezTo>
                  <a:pt x="1291859" y="1285607"/>
                  <a:pt x="1297673" y="1286416"/>
                  <a:pt x="1303731" y="1287266"/>
                </a:cubicBezTo>
                <a:cubicBezTo>
                  <a:pt x="1309751" y="1288169"/>
                  <a:pt x="1315395" y="1289060"/>
                  <a:pt x="1320650" y="1289990"/>
                </a:cubicBezTo>
                <a:cubicBezTo>
                  <a:pt x="1325868" y="1290921"/>
                  <a:pt x="1329687" y="1291770"/>
                  <a:pt x="1332035" y="1292472"/>
                </a:cubicBezTo>
                <a:cubicBezTo>
                  <a:pt x="1335927" y="1293712"/>
                  <a:pt x="1339917" y="1296356"/>
                  <a:pt x="1343870" y="1300280"/>
                </a:cubicBezTo>
                <a:cubicBezTo>
                  <a:pt x="1347835" y="1304286"/>
                  <a:pt x="1351509" y="1308858"/>
                  <a:pt x="1354841" y="1314023"/>
                </a:cubicBezTo>
                <a:cubicBezTo>
                  <a:pt x="1358199" y="1319229"/>
                  <a:pt x="1360899" y="1324583"/>
                  <a:pt x="1362930" y="1330220"/>
                </a:cubicBezTo>
                <a:cubicBezTo>
                  <a:pt x="1365022" y="1335736"/>
                  <a:pt x="1366044" y="1340820"/>
                  <a:pt x="1366044" y="1345446"/>
                </a:cubicBezTo>
                <a:lnTo>
                  <a:pt x="1366044" y="1417356"/>
                </a:lnTo>
                <a:cubicBezTo>
                  <a:pt x="1364925" y="1417895"/>
                  <a:pt x="1363696" y="1418718"/>
                  <a:pt x="1362298" y="1419958"/>
                </a:cubicBezTo>
                <a:cubicBezTo>
                  <a:pt x="1360899" y="1421240"/>
                  <a:pt x="1359391" y="1422399"/>
                  <a:pt x="1357773" y="1423613"/>
                </a:cubicBezTo>
                <a:cubicBezTo>
                  <a:pt x="1356131" y="1424773"/>
                  <a:pt x="1354586" y="1425825"/>
                  <a:pt x="1353151" y="1426675"/>
                </a:cubicBezTo>
                <a:cubicBezTo>
                  <a:pt x="1351679" y="1427565"/>
                  <a:pt x="1350463" y="1427956"/>
                  <a:pt x="1349477" y="1427956"/>
                </a:cubicBezTo>
                <a:lnTo>
                  <a:pt x="1119746" y="1427956"/>
                </a:lnTo>
                <a:cubicBezTo>
                  <a:pt x="1115817" y="1427956"/>
                  <a:pt x="1112873" y="1426634"/>
                  <a:pt x="1110842" y="1423950"/>
                </a:cubicBezTo>
                <a:cubicBezTo>
                  <a:pt x="1108811" y="1421321"/>
                  <a:pt x="1106330" y="1419095"/>
                  <a:pt x="1103313" y="1417356"/>
                </a:cubicBezTo>
                <a:lnTo>
                  <a:pt x="1103313" y="1345446"/>
                </a:lnTo>
                <a:cubicBezTo>
                  <a:pt x="1103313" y="1340820"/>
                  <a:pt x="1104335" y="1335736"/>
                  <a:pt x="1106390" y="1330220"/>
                </a:cubicBezTo>
                <a:cubicBezTo>
                  <a:pt x="1108495" y="1324583"/>
                  <a:pt x="1111158" y="1319310"/>
                  <a:pt x="1114455" y="1314225"/>
                </a:cubicBezTo>
                <a:cubicBezTo>
                  <a:pt x="1117739" y="1309141"/>
                  <a:pt x="1121388" y="1304555"/>
                  <a:pt x="1125414" y="1300442"/>
                </a:cubicBezTo>
                <a:cubicBezTo>
                  <a:pt x="1129404" y="1296396"/>
                  <a:pt x="1133405" y="1293685"/>
                  <a:pt x="1137322" y="1292445"/>
                </a:cubicBezTo>
                <a:cubicBezTo>
                  <a:pt x="1139317" y="1291743"/>
                  <a:pt x="1143002" y="1290880"/>
                  <a:pt x="1148354" y="1289950"/>
                </a:cubicBezTo>
                <a:cubicBezTo>
                  <a:pt x="1153718" y="1289019"/>
                  <a:pt x="1159460" y="1288129"/>
                  <a:pt x="1165553" y="1287239"/>
                </a:cubicBezTo>
                <a:cubicBezTo>
                  <a:pt x="1171647" y="1286376"/>
                  <a:pt x="1177462" y="1285567"/>
                  <a:pt x="1183069" y="1284865"/>
                </a:cubicBezTo>
                <a:cubicBezTo>
                  <a:pt x="1188640" y="1284083"/>
                  <a:pt x="1192946" y="1283503"/>
                  <a:pt x="1195962" y="1282964"/>
                </a:cubicBezTo>
                <a:cubicBezTo>
                  <a:pt x="1185696" y="1275668"/>
                  <a:pt x="1177668" y="1266146"/>
                  <a:pt x="1171757" y="1254467"/>
                </a:cubicBezTo>
                <a:cubicBezTo>
                  <a:pt x="1165870" y="1242734"/>
                  <a:pt x="1162963" y="1230003"/>
                  <a:pt x="1162963" y="1216220"/>
                </a:cubicBezTo>
                <a:cubicBezTo>
                  <a:pt x="1162963" y="1205336"/>
                  <a:pt x="1164848" y="1195046"/>
                  <a:pt x="1168631" y="1185457"/>
                </a:cubicBezTo>
                <a:cubicBezTo>
                  <a:pt x="1172414" y="1175868"/>
                  <a:pt x="1177571" y="1167439"/>
                  <a:pt x="1183981" y="1160184"/>
                </a:cubicBezTo>
                <a:cubicBezTo>
                  <a:pt x="1190428" y="1152955"/>
                  <a:pt x="1197920" y="1147210"/>
                  <a:pt x="1206605" y="1143015"/>
                </a:cubicBezTo>
                <a:cubicBezTo>
                  <a:pt x="1215253" y="1138781"/>
                  <a:pt x="1224498" y="1136650"/>
                  <a:pt x="1234350" y="1136650"/>
                </a:cubicBezTo>
                <a:close/>
                <a:moveTo>
                  <a:pt x="1500064" y="1127125"/>
                </a:moveTo>
                <a:cubicBezTo>
                  <a:pt x="1503751" y="1127125"/>
                  <a:pt x="1507241" y="1127915"/>
                  <a:pt x="1510495" y="1129484"/>
                </a:cubicBezTo>
                <a:cubicBezTo>
                  <a:pt x="1513762" y="1131038"/>
                  <a:pt x="1516624" y="1133167"/>
                  <a:pt x="1519061" y="1135846"/>
                </a:cubicBezTo>
                <a:cubicBezTo>
                  <a:pt x="1521517" y="1138535"/>
                  <a:pt x="1523431" y="1141658"/>
                  <a:pt x="1524835" y="1145211"/>
                </a:cubicBezTo>
                <a:cubicBezTo>
                  <a:pt x="1526229" y="1148765"/>
                  <a:pt x="1526935" y="1152578"/>
                  <a:pt x="1526935" y="1156611"/>
                </a:cubicBezTo>
                <a:cubicBezTo>
                  <a:pt x="1526935" y="1161629"/>
                  <a:pt x="1525846" y="1166322"/>
                  <a:pt x="1523668" y="1170710"/>
                </a:cubicBezTo>
                <a:cubicBezTo>
                  <a:pt x="1521554" y="1175098"/>
                  <a:pt x="1518537" y="1178651"/>
                  <a:pt x="1514682" y="1181360"/>
                </a:cubicBezTo>
                <a:cubicBezTo>
                  <a:pt x="1515822" y="1181560"/>
                  <a:pt x="1517421" y="1181775"/>
                  <a:pt x="1519522" y="1182064"/>
                </a:cubicBezTo>
                <a:cubicBezTo>
                  <a:pt x="1521609" y="1182324"/>
                  <a:pt x="1523787" y="1182624"/>
                  <a:pt x="1526056" y="1182939"/>
                </a:cubicBezTo>
                <a:cubicBezTo>
                  <a:pt x="1528312" y="1183274"/>
                  <a:pt x="1530426" y="1183604"/>
                  <a:pt x="1532394" y="1183949"/>
                </a:cubicBezTo>
                <a:cubicBezTo>
                  <a:pt x="1534349" y="1184293"/>
                  <a:pt x="1535780" y="1184608"/>
                  <a:pt x="1536659" y="1184868"/>
                </a:cubicBezTo>
                <a:cubicBezTo>
                  <a:pt x="1538118" y="1185328"/>
                  <a:pt x="1539612" y="1186307"/>
                  <a:pt x="1541093" y="1187762"/>
                </a:cubicBezTo>
                <a:cubicBezTo>
                  <a:pt x="1542579" y="1189246"/>
                  <a:pt x="1543955" y="1190940"/>
                  <a:pt x="1545203" y="1192854"/>
                </a:cubicBezTo>
                <a:cubicBezTo>
                  <a:pt x="1546461" y="1194784"/>
                  <a:pt x="1547473" y="1196768"/>
                  <a:pt x="1548233" y="1198857"/>
                </a:cubicBezTo>
                <a:cubicBezTo>
                  <a:pt x="1549017" y="1200901"/>
                  <a:pt x="1549400" y="1202785"/>
                  <a:pt x="1549400" y="1204499"/>
                </a:cubicBezTo>
                <a:lnTo>
                  <a:pt x="1549400" y="1231147"/>
                </a:lnTo>
                <a:cubicBezTo>
                  <a:pt x="1548981" y="1231347"/>
                  <a:pt x="1548521" y="1231651"/>
                  <a:pt x="1547997" y="1232111"/>
                </a:cubicBezTo>
                <a:cubicBezTo>
                  <a:pt x="1547473" y="1232586"/>
                  <a:pt x="1546907" y="1233016"/>
                  <a:pt x="1546301" y="1233466"/>
                </a:cubicBezTo>
                <a:cubicBezTo>
                  <a:pt x="1545686" y="1233895"/>
                  <a:pt x="1545108" y="1234285"/>
                  <a:pt x="1544570" y="1234600"/>
                </a:cubicBezTo>
                <a:cubicBezTo>
                  <a:pt x="1544019" y="1234930"/>
                  <a:pt x="1543563" y="1235075"/>
                  <a:pt x="1543194" y="1235075"/>
                </a:cubicBezTo>
                <a:lnTo>
                  <a:pt x="1457131" y="1235075"/>
                </a:lnTo>
                <a:cubicBezTo>
                  <a:pt x="1455659" y="1235075"/>
                  <a:pt x="1454557" y="1234585"/>
                  <a:pt x="1453796" y="1233591"/>
                </a:cubicBezTo>
                <a:cubicBezTo>
                  <a:pt x="1453035" y="1232616"/>
                  <a:pt x="1452105" y="1231791"/>
                  <a:pt x="1450975" y="1231147"/>
                </a:cubicBezTo>
                <a:lnTo>
                  <a:pt x="1450975" y="1204499"/>
                </a:lnTo>
                <a:cubicBezTo>
                  <a:pt x="1450975" y="1202785"/>
                  <a:pt x="1451358" y="1200901"/>
                  <a:pt x="1452128" y="1198857"/>
                </a:cubicBezTo>
                <a:cubicBezTo>
                  <a:pt x="1452916" y="1196768"/>
                  <a:pt x="1453914" y="1194814"/>
                  <a:pt x="1455149" y="1192929"/>
                </a:cubicBezTo>
                <a:cubicBezTo>
                  <a:pt x="1456379" y="1191045"/>
                  <a:pt x="1457746" y="1189346"/>
                  <a:pt x="1459255" y="1187822"/>
                </a:cubicBezTo>
                <a:cubicBezTo>
                  <a:pt x="1460749" y="1186322"/>
                  <a:pt x="1462248" y="1185318"/>
                  <a:pt x="1463716" y="1184858"/>
                </a:cubicBezTo>
                <a:cubicBezTo>
                  <a:pt x="1464463" y="1184598"/>
                  <a:pt x="1465844" y="1184278"/>
                  <a:pt x="1467849" y="1183934"/>
                </a:cubicBezTo>
                <a:cubicBezTo>
                  <a:pt x="1469858" y="1183589"/>
                  <a:pt x="1472009" y="1183259"/>
                  <a:pt x="1474292" y="1182929"/>
                </a:cubicBezTo>
                <a:cubicBezTo>
                  <a:pt x="1476575" y="1182609"/>
                  <a:pt x="1478753" y="1182309"/>
                  <a:pt x="1480853" y="1182049"/>
                </a:cubicBezTo>
                <a:cubicBezTo>
                  <a:pt x="1482940" y="1181760"/>
                  <a:pt x="1484553" y="1181545"/>
                  <a:pt x="1485683" y="1181345"/>
                </a:cubicBezTo>
                <a:cubicBezTo>
                  <a:pt x="1481838" y="1178641"/>
                  <a:pt x="1478830" y="1175113"/>
                  <a:pt x="1476616" y="1170785"/>
                </a:cubicBezTo>
                <a:cubicBezTo>
                  <a:pt x="1474410" y="1166437"/>
                  <a:pt x="1473321" y="1161719"/>
                  <a:pt x="1473321" y="1156611"/>
                </a:cubicBezTo>
                <a:cubicBezTo>
                  <a:pt x="1473321" y="1152578"/>
                  <a:pt x="1474027" y="1148765"/>
                  <a:pt x="1475445" y="1145211"/>
                </a:cubicBezTo>
                <a:cubicBezTo>
                  <a:pt x="1476862" y="1141658"/>
                  <a:pt x="1478794" y="1138535"/>
                  <a:pt x="1481195" y="1135846"/>
                </a:cubicBezTo>
                <a:cubicBezTo>
                  <a:pt x="1483610" y="1133167"/>
                  <a:pt x="1486417" y="1131038"/>
                  <a:pt x="1489671" y="1129484"/>
                </a:cubicBezTo>
                <a:cubicBezTo>
                  <a:pt x="1492910" y="1127915"/>
                  <a:pt x="1496374" y="1127125"/>
                  <a:pt x="1500064" y="1127125"/>
                </a:cubicBezTo>
                <a:close/>
                <a:moveTo>
                  <a:pt x="1111647" y="1104900"/>
                </a:moveTo>
                <a:lnTo>
                  <a:pt x="1156494" y="1149747"/>
                </a:lnTo>
                <a:lnTo>
                  <a:pt x="1111647" y="1194594"/>
                </a:lnTo>
                <a:lnTo>
                  <a:pt x="1066800" y="1149747"/>
                </a:lnTo>
                <a:close/>
                <a:moveTo>
                  <a:pt x="992858" y="1094581"/>
                </a:moveTo>
                <a:cubicBezTo>
                  <a:pt x="996545" y="1094581"/>
                  <a:pt x="1000035" y="1095371"/>
                  <a:pt x="1003289" y="1096940"/>
                </a:cubicBezTo>
                <a:cubicBezTo>
                  <a:pt x="1006556" y="1098494"/>
                  <a:pt x="1009418" y="1100623"/>
                  <a:pt x="1011855" y="1103302"/>
                </a:cubicBezTo>
                <a:cubicBezTo>
                  <a:pt x="1014311" y="1105991"/>
                  <a:pt x="1016225" y="1109114"/>
                  <a:pt x="1017629" y="1112667"/>
                </a:cubicBezTo>
                <a:cubicBezTo>
                  <a:pt x="1019023" y="1116221"/>
                  <a:pt x="1019729" y="1120034"/>
                  <a:pt x="1019729" y="1124067"/>
                </a:cubicBezTo>
                <a:cubicBezTo>
                  <a:pt x="1019729" y="1129085"/>
                  <a:pt x="1018640" y="1133778"/>
                  <a:pt x="1016462" y="1138166"/>
                </a:cubicBezTo>
                <a:cubicBezTo>
                  <a:pt x="1014348" y="1142554"/>
                  <a:pt x="1011331" y="1146107"/>
                  <a:pt x="1007476" y="1148816"/>
                </a:cubicBezTo>
                <a:cubicBezTo>
                  <a:pt x="1008616" y="1149016"/>
                  <a:pt x="1010215" y="1149231"/>
                  <a:pt x="1012316" y="1149520"/>
                </a:cubicBezTo>
                <a:cubicBezTo>
                  <a:pt x="1014403" y="1149780"/>
                  <a:pt x="1016581" y="1150080"/>
                  <a:pt x="1018850" y="1150395"/>
                </a:cubicBezTo>
                <a:cubicBezTo>
                  <a:pt x="1021106" y="1150730"/>
                  <a:pt x="1023220" y="1151060"/>
                  <a:pt x="1025188" y="1151405"/>
                </a:cubicBezTo>
                <a:cubicBezTo>
                  <a:pt x="1027143" y="1151749"/>
                  <a:pt x="1028574" y="1152064"/>
                  <a:pt x="1029453" y="1152324"/>
                </a:cubicBezTo>
                <a:cubicBezTo>
                  <a:pt x="1030912" y="1152784"/>
                  <a:pt x="1032406" y="1153763"/>
                  <a:pt x="1033887" y="1155218"/>
                </a:cubicBezTo>
                <a:cubicBezTo>
                  <a:pt x="1035373" y="1156702"/>
                  <a:pt x="1036749" y="1158396"/>
                  <a:pt x="1037997" y="1160310"/>
                </a:cubicBezTo>
                <a:cubicBezTo>
                  <a:pt x="1039255" y="1162240"/>
                  <a:pt x="1040267" y="1164224"/>
                  <a:pt x="1041027" y="1166313"/>
                </a:cubicBezTo>
                <a:cubicBezTo>
                  <a:pt x="1041811" y="1168357"/>
                  <a:pt x="1042194" y="1170241"/>
                  <a:pt x="1042194" y="1171955"/>
                </a:cubicBezTo>
                <a:lnTo>
                  <a:pt x="1042194" y="1198603"/>
                </a:lnTo>
                <a:cubicBezTo>
                  <a:pt x="1041775" y="1198803"/>
                  <a:pt x="1041315" y="1199107"/>
                  <a:pt x="1040791" y="1199567"/>
                </a:cubicBezTo>
                <a:cubicBezTo>
                  <a:pt x="1040267" y="1200042"/>
                  <a:pt x="1039701" y="1200472"/>
                  <a:pt x="1039095" y="1200922"/>
                </a:cubicBezTo>
                <a:cubicBezTo>
                  <a:pt x="1038480" y="1201351"/>
                  <a:pt x="1037902" y="1201741"/>
                  <a:pt x="1037364" y="1202056"/>
                </a:cubicBezTo>
                <a:cubicBezTo>
                  <a:pt x="1036813" y="1202386"/>
                  <a:pt x="1036357" y="1202531"/>
                  <a:pt x="1035988" y="1202531"/>
                </a:cubicBezTo>
                <a:lnTo>
                  <a:pt x="949925" y="1202531"/>
                </a:lnTo>
                <a:cubicBezTo>
                  <a:pt x="948453" y="1202531"/>
                  <a:pt x="947351" y="1202041"/>
                  <a:pt x="946590" y="1201047"/>
                </a:cubicBezTo>
                <a:cubicBezTo>
                  <a:pt x="945829" y="1200072"/>
                  <a:pt x="944899" y="1199247"/>
                  <a:pt x="943769" y="1198603"/>
                </a:cubicBezTo>
                <a:lnTo>
                  <a:pt x="943769" y="1171955"/>
                </a:lnTo>
                <a:cubicBezTo>
                  <a:pt x="943769" y="1170241"/>
                  <a:pt x="944152" y="1168357"/>
                  <a:pt x="944922" y="1166313"/>
                </a:cubicBezTo>
                <a:cubicBezTo>
                  <a:pt x="945710" y="1164224"/>
                  <a:pt x="946708" y="1162270"/>
                  <a:pt x="947943" y="1160385"/>
                </a:cubicBezTo>
                <a:cubicBezTo>
                  <a:pt x="949173" y="1158501"/>
                  <a:pt x="950540" y="1156802"/>
                  <a:pt x="952049" y="1155278"/>
                </a:cubicBezTo>
                <a:cubicBezTo>
                  <a:pt x="953543" y="1153778"/>
                  <a:pt x="955042" y="1152774"/>
                  <a:pt x="956510" y="1152314"/>
                </a:cubicBezTo>
                <a:cubicBezTo>
                  <a:pt x="957257" y="1152054"/>
                  <a:pt x="958638" y="1151734"/>
                  <a:pt x="960643" y="1151390"/>
                </a:cubicBezTo>
                <a:cubicBezTo>
                  <a:pt x="962652" y="1151045"/>
                  <a:pt x="964803" y="1150715"/>
                  <a:pt x="967086" y="1150385"/>
                </a:cubicBezTo>
                <a:cubicBezTo>
                  <a:pt x="969369" y="1150065"/>
                  <a:pt x="971547" y="1149765"/>
                  <a:pt x="973647" y="1149505"/>
                </a:cubicBezTo>
                <a:cubicBezTo>
                  <a:pt x="975734" y="1149216"/>
                  <a:pt x="977347" y="1149001"/>
                  <a:pt x="978477" y="1148801"/>
                </a:cubicBezTo>
                <a:cubicBezTo>
                  <a:pt x="974632" y="1146097"/>
                  <a:pt x="971624" y="1142569"/>
                  <a:pt x="969410" y="1138241"/>
                </a:cubicBezTo>
                <a:cubicBezTo>
                  <a:pt x="967204" y="1133893"/>
                  <a:pt x="966115" y="1129175"/>
                  <a:pt x="966115" y="1124067"/>
                </a:cubicBezTo>
                <a:cubicBezTo>
                  <a:pt x="966115" y="1120034"/>
                  <a:pt x="966821" y="1116221"/>
                  <a:pt x="968239" y="1112667"/>
                </a:cubicBezTo>
                <a:cubicBezTo>
                  <a:pt x="969656" y="1109114"/>
                  <a:pt x="971588" y="1105991"/>
                  <a:pt x="973989" y="1103302"/>
                </a:cubicBezTo>
                <a:cubicBezTo>
                  <a:pt x="976404" y="1100623"/>
                  <a:pt x="979211" y="1098494"/>
                  <a:pt x="982465" y="1096940"/>
                </a:cubicBezTo>
                <a:cubicBezTo>
                  <a:pt x="985704" y="1095371"/>
                  <a:pt x="989168" y="1094581"/>
                  <a:pt x="992858" y="1094581"/>
                </a:cubicBezTo>
                <a:close/>
                <a:moveTo>
                  <a:pt x="1299766" y="1029494"/>
                </a:moveTo>
                <a:lnTo>
                  <a:pt x="1344613" y="1074341"/>
                </a:lnTo>
                <a:lnTo>
                  <a:pt x="1299766" y="1119188"/>
                </a:lnTo>
                <a:lnTo>
                  <a:pt x="1254919" y="1074341"/>
                </a:lnTo>
                <a:close/>
                <a:moveTo>
                  <a:pt x="1149350" y="992188"/>
                </a:moveTo>
                <a:lnTo>
                  <a:pt x="1193800" y="1037035"/>
                </a:lnTo>
                <a:lnTo>
                  <a:pt x="1149350" y="1081882"/>
                </a:lnTo>
                <a:lnTo>
                  <a:pt x="1104900" y="1037035"/>
                </a:lnTo>
                <a:close/>
                <a:moveTo>
                  <a:pt x="1056002" y="962819"/>
                </a:moveTo>
                <a:cubicBezTo>
                  <a:pt x="1058470" y="962819"/>
                  <a:pt x="1060806" y="963365"/>
                  <a:pt x="1062984" y="964449"/>
                </a:cubicBezTo>
                <a:cubicBezTo>
                  <a:pt x="1065171" y="965524"/>
                  <a:pt x="1067086" y="966995"/>
                  <a:pt x="1068718" y="968847"/>
                </a:cubicBezTo>
                <a:cubicBezTo>
                  <a:pt x="1070362" y="970705"/>
                  <a:pt x="1071643" y="972864"/>
                  <a:pt x="1072582" y="975320"/>
                </a:cubicBezTo>
                <a:cubicBezTo>
                  <a:pt x="1073516" y="977776"/>
                  <a:pt x="1073988" y="980412"/>
                  <a:pt x="1073988" y="983199"/>
                </a:cubicBezTo>
                <a:cubicBezTo>
                  <a:pt x="1073988" y="986667"/>
                  <a:pt x="1073259" y="989911"/>
                  <a:pt x="1071801" y="992944"/>
                </a:cubicBezTo>
                <a:cubicBezTo>
                  <a:pt x="1070386" y="995977"/>
                  <a:pt x="1068367" y="998433"/>
                  <a:pt x="1065787" y="1000305"/>
                </a:cubicBezTo>
                <a:cubicBezTo>
                  <a:pt x="1066549" y="1000443"/>
                  <a:pt x="1067620" y="1000592"/>
                  <a:pt x="1069026" y="1000792"/>
                </a:cubicBezTo>
                <a:cubicBezTo>
                  <a:pt x="1070423" y="1000972"/>
                  <a:pt x="1071881" y="1001179"/>
                  <a:pt x="1073400" y="1001397"/>
                </a:cubicBezTo>
                <a:cubicBezTo>
                  <a:pt x="1074909" y="1001628"/>
                  <a:pt x="1076325" y="1001856"/>
                  <a:pt x="1077642" y="1002094"/>
                </a:cubicBezTo>
                <a:cubicBezTo>
                  <a:pt x="1078951" y="1002333"/>
                  <a:pt x="1079908" y="1002554"/>
                  <a:pt x="1080497" y="1002730"/>
                </a:cubicBezTo>
                <a:cubicBezTo>
                  <a:pt x="1081473" y="1003048"/>
                  <a:pt x="1082474" y="1003725"/>
                  <a:pt x="1083465" y="1004730"/>
                </a:cubicBezTo>
                <a:cubicBezTo>
                  <a:pt x="1084459" y="1005756"/>
                  <a:pt x="1085380" y="1006927"/>
                  <a:pt x="1086216" y="1008250"/>
                </a:cubicBezTo>
                <a:cubicBezTo>
                  <a:pt x="1087058" y="1009583"/>
                  <a:pt x="1087735" y="1010955"/>
                  <a:pt x="1088244" y="1012399"/>
                </a:cubicBezTo>
                <a:cubicBezTo>
                  <a:pt x="1088769" y="1013811"/>
                  <a:pt x="1089025" y="1015114"/>
                  <a:pt x="1089025" y="1016298"/>
                </a:cubicBezTo>
                <a:lnTo>
                  <a:pt x="1089025" y="1034717"/>
                </a:lnTo>
                <a:cubicBezTo>
                  <a:pt x="1088744" y="1034855"/>
                  <a:pt x="1088436" y="1035066"/>
                  <a:pt x="1088086" y="1035383"/>
                </a:cubicBezTo>
                <a:cubicBezTo>
                  <a:pt x="1087735" y="1035712"/>
                  <a:pt x="1087357" y="1036009"/>
                  <a:pt x="1086951" y="1036320"/>
                </a:cubicBezTo>
                <a:cubicBezTo>
                  <a:pt x="1086539" y="1036617"/>
                  <a:pt x="1086152" y="1036886"/>
                  <a:pt x="1085792" y="1037104"/>
                </a:cubicBezTo>
                <a:cubicBezTo>
                  <a:pt x="1085423" y="1037332"/>
                  <a:pt x="1085118" y="1037432"/>
                  <a:pt x="1084871" y="1037432"/>
                </a:cubicBezTo>
                <a:lnTo>
                  <a:pt x="1027265" y="1037432"/>
                </a:lnTo>
                <a:cubicBezTo>
                  <a:pt x="1026279" y="1037432"/>
                  <a:pt x="1025541" y="1037093"/>
                  <a:pt x="1025032" y="1036406"/>
                </a:cubicBezTo>
                <a:cubicBezTo>
                  <a:pt x="1024523" y="1035732"/>
                  <a:pt x="1023900" y="1035162"/>
                  <a:pt x="1023144" y="1034717"/>
                </a:cubicBezTo>
                <a:lnTo>
                  <a:pt x="1023144" y="1016298"/>
                </a:lnTo>
                <a:cubicBezTo>
                  <a:pt x="1023144" y="1015114"/>
                  <a:pt x="1023400" y="1013811"/>
                  <a:pt x="1023916" y="1012399"/>
                </a:cubicBezTo>
                <a:cubicBezTo>
                  <a:pt x="1024443" y="1010955"/>
                  <a:pt x="1025111" y="1009604"/>
                  <a:pt x="1025938" y="1008302"/>
                </a:cubicBezTo>
                <a:cubicBezTo>
                  <a:pt x="1026761" y="1006999"/>
                  <a:pt x="1027676" y="1005825"/>
                  <a:pt x="1028686" y="1004771"/>
                </a:cubicBezTo>
                <a:cubicBezTo>
                  <a:pt x="1029686" y="1003735"/>
                  <a:pt x="1030690" y="1003041"/>
                  <a:pt x="1031672" y="1002723"/>
                </a:cubicBezTo>
                <a:cubicBezTo>
                  <a:pt x="1032172" y="1002543"/>
                  <a:pt x="1033096" y="1002322"/>
                  <a:pt x="1034438" y="1002084"/>
                </a:cubicBezTo>
                <a:cubicBezTo>
                  <a:pt x="1035783" y="1001846"/>
                  <a:pt x="1037223" y="1001618"/>
                  <a:pt x="1038751" y="1001390"/>
                </a:cubicBezTo>
                <a:cubicBezTo>
                  <a:pt x="1040279" y="1001169"/>
                  <a:pt x="1041737" y="1000961"/>
                  <a:pt x="1043143" y="1000782"/>
                </a:cubicBezTo>
                <a:cubicBezTo>
                  <a:pt x="1044540" y="1000581"/>
                  <a:pt x="1045620" y="1000433"/>
                  <a:pt x="1046376" y="1000295"/>
                </a:cubicBezTo>
                <a:cubicBezTo>
                  <a:pt x="1043802" y="998426"/>
                  <a:pt x="1041789" y="995987"/>
                  <a:pt x="1040307" y="992996"/>
                </a:cubicBezTo>
                <a:cubicBezTo>
                  <a:pt x="1038830" y="989990"/>
                  <a:pt x="1038101" y="986730"/>
                  <a:pt x="1038101" y="983199"/>
                </a:cubicBezTo>
                <a:cubicBezTo>
                  <a:pt x="1038101" y="980412"/>
                  <a:pt x="1038574" y="977776"/>
                  <a:pt x="1039523" y="975320"/>
                </a:cubicBezTo>
                <a:cubicBezTo>
                  <a:pt x="1040471" y="972864"/>
                  <a:pt x="1041765" y="970705"/>
                  <a:pt x="1043372" y="968847"/>
                </a:cubicBezTo>
                <a:cubicBezTo>
                  <a:pt x="1044988" y="966995"/>
                  <a:pt x="1046867" y="965524"/>
                  <a:pt x="1049045" y="964449"/>
                </a:cubicBezTo>
                <a:cubicBezTo>
                  <a:pt x="1051214" y="963365"/>
                  <a:pt x="1053532" y="962819"/>
                  <a:pt x="1056002" y="962819"/>
                </a:cubicBezTo>
                <a:close/>
                <a:moveTo>
                  <a:pt x="1429373" y="943769"/>
                </a:moveTo>
                <a:cubicBezTo>
                  <a:pt x="1434486" y="943769"/>
                  <a:pt x="1439328" y="944872"/>
                  <a:pt x="1443841" y="947064"/>
                </a:cubicBezTo>
                <a:cubicBezTo>
                  <a:pt x="1448373" y="949236"/>
                  <a:pt x="1452342" y="952210"/>
                  <a:pt x="1455723" y="955953"/>
                </a:cubicBezTo>
                <a:cubicBezTo>
                  <a:pt x="1459130" y="959709"/>
                  <a:pt x="1461785" y="964073"/>
                  <a:pt x="1463732" y="969037"/>
                </a:cubicBezTo>
                <a:cubicBezTo>
                  <a:pt x="1465666" y="974001"/>
                  <a:pt x="1466645" y="979329"/>
                  <a:pt x="1466645" y="984963"/>
                </a:cubicBezTo>
                <a:cubicBezTo>
                  <a:pt x="1466645" y="991973"/>
                  <a:pt x="1465135" y="998529"/>
                  <a:pt x="1462114" y="1004660"/>
                </a:cubicBezTo>
                <a:cubicBezTo>
                  <a:pt x="1459181" y="1010790"/>
                  <a:pt x="1454997" y="1015754"/>
                  <a:pt x="1449649" y="1019538"/>
                </a:cubicBezTo>
                <a:cubicBezTo>
                  <a:pt x="1451229" y="1019818"/>
                  <a:pt x="1453448" y="1020118"/>
                  <a:pt x="1456362" y="1020523"/>
                </a:cubicBezTo>
                <a:cubicBezTo>
                  <a:pt x="1459257" y="1020886"/>
                  <a:pt x="1462278" y="1021305"/>
                  <a:pt x="1465426" y="1021745"/>
                </a:cubicBezTo>
                <a:cubicBezTo>
                  <a:pt x="1468554" y="1022213"/>
                  <a:pt x="1471487" y="1022673"/>
                  <a:pt x="1474218" y="1023155"/>
                </a:cubicBezTo>
                <a:cubicBezTo>
                  <a:pt x="1476929" y="1023637"/>
                  <a:pt x="1478914" y="1024077"/>
                  <a:pt x="1480134" y="1024440"/>
                </a:cubicBezTo>
                <a:cubicBezTo>
                  <a:pt x="1482156" y="1025082"/>
                  <a:pt x="1484229" y="1026451"/>
                  <a:pt x="1486284" y="1028482"/>
                </a:cubicBezTo>
                <a:cubicBezTo>
                  <a:pt x="1488344" y="1030556"/>
                  <a:pt x="1490253" y="1032923"/>
                  <a:pt x="1491985" y="1035597"/>
                </a:cubicBezTo>
                <a:cubicBezTo>
                  <a:pt x="1493729" y="1038292"/>
                  <a:pt x="1495132" y="1041064"/>
                  <a:pt x="1496188" y="1043983"/>
                </a:cubicBezTo>
                <a:cubicBezTo>
                  <a:pt x="1497275" y="1046838"/>
                  <a:pt x="1497806" y="1049471"/>
                  <a:pt x="1497806" y="1051865"/>
                </a:cubicBezTo>
                <a:lnTo>
                  <a:pt x="1497806" y="1089094"/>
                </a:lnTo>
                <a:cubicBezTo>
                  <a:pt x="1497224" y="1089373"/>
                  <a:pt x="1496586" y="1089799"/>
                  <a:pt x="1495859" y="1090441"/>
                </a:cubicBezTo>
                <a:cubicBezTo>
                  <a:pt x="1495132" y="1091105"/>
                  <a:pt x="1494349" y="1091705"/>
                  <a:pt x="1493508" y="1092334"/>
                </a:cubicBezTo>
                <a:cubicBezTo>
                  <a:pt x="1492655" y="1092934"/>
                  <a:pt x="1491852" y="1093479"/>
                  <a:pt x="1491106" y="1093919"/>
                </a:cubicBezTo>
                <a:cubicBezTo>
                  <a:pt x="1490341" y="1094379"/>
                  <a:pt x="1489709" y="1094582"/>
                  <a:pt x="1489197" y="1094582"/>
                </a:cubicBezTo>
                <a:lnTo>
                  <a:pt x="1369820" y="1094582"/>
                </a:lnTo>
                <a:cubicBezTo>
                  <a:pt x="1367779" y="1094582"/>
                  <a:pt x="1366249" y="1093898"/>
                  <a:pt x="1365193" y="1092508"/>
                </a:cubicBezTo>
                <a:cubicBezTo>
                  <a:pt x="1364138" y="1091147"/>
                  <a:pt x="1362849" y="1089995"/>
                  <a:pt x="1361281" y="1089094"/>
                </a:cubicBezTo>
                <a:lnTo>
                  <a:pt x="1361281" y="1051865"/>
                </a:lnTo>
                <a:cubicBezTo>
                  <a:pt x="1361281" y="1049471"/>
                  <a:pt x="1361812" y="1046838"/>
                  <a:pt x="1362880" y="1043983"/>
                </a:cubicBezTo>
                <a:cubicBezTo>
                  <a:pt x="1363974" y="1041064"/>
                  <a:pt x="1365358" y="1038334"/>
                  <a:pt x="1367071" y="1035702"/>
                </a:cubicBezTo>
                <a:cubicBezTo>
                  <a:pt x="1368777" y="1033070"/>
                  <a:pt x="1370673" y="1030696"/>
                  <a:pt x="1372766" y="1028566"/>
                </a:cubicBezTo>
                <a:cubicBezTo>
                  <a:pt x="1374839" y="1026472"/>
                  <a:pt x="1376918" y="1025068"/>
                  <a:pt x="1378953" y="1024426"/>
                </a:cubicBezTo>
                <a:cubicBezTo>
                  <a:pt x="1379990" y="1024063"/>
                  <a:pt x="1381905" y="1023616"/>
                  <a:pt x="1384686" y="1023134"/>
                </a:cubicBezTo>
                <a:cubicBezTo>
                  <a:pt x="1387474" y="1022652"/>
                  <a:pt x="1390457" y="1022192"/>
                  <a:pt x="1393624" y="1021731"/>
                </a:cubicBezTo>
                <a:cubicBezTo>
                  <a:pt x="1396790" y="1021284"/>
                  <a:pt x="1399811" y="1020865"/>
                  <a:pt x="1402725" y="1020502"/>
                </a:cubicBezTo>
                <a:cubicBezTo>
                  <a:pt x="1405620" y="1020097"/>
                  <a:pt x="1407858" y="1019797"/>
                  <a:pt x="1409425" y="1019517"/>
                </a:cubicBezTo>
                <a:cubicBezTo>
                  <a:pt x="1404090" y="1015740"/>
                  <a:pt x="1399919" y="1010811"/>
                  <a:pt x="1396847" y="1004764"/>
                </a:cubicBezTo>
                <a:cubicBezTo>
                  <a:pt x="1393788" y="998690"/>
                  <a:pt x="1392277" y="992099"/>
                  <a:pt x="1392277" y="984963"/>
                </a:cubicBezTo>
                <a:cubicBezTo>
                  <a:pt x="1392277" y="979329"/>
                  <a:pt x="1393257" y="974001"/>
                  <a:pt x="1395223" y="969037"/>
                </a:cubicBezTo>
                <a:cubicBezTo>
                  <a:pt x="1397188" y="964073"/>
                  <a:pt x="1399868" y="959709"/>
                  <a:pt x="1403199" y="955953"/>
                </a:cubicBezTo>
                <a:cubicBezTo>
                  <a:pt x="1406549" y="952210"/>
                  <a:pt x="1410443" y="949236"/>
                  <a:pt x="1414956" y="947064"/>
                </a:cubicBezTo>
                <a:cubicBezTo>
                  <a:pt x="1419450" y="944872"/>
                  <a:pt x="1424253" y="943769"/>
                  <a:pt x="1429373" y="943769"/>
                </a:cubicBezTo>
                <a:close/>
                <a:moveTo>
                  <a:pt x="1603252" y="920750"/>
                </a:moveTo>
                <a:cubicBezTo>
                  <a:pt x="1606939" y="920750"/>
                  <a:pt x="1610429" y="921540"/>
                  <a:pt x="1613683" y="923109"/>
                </a:cubicBezTo>
                <a:cubicBezTo>
                  <a:pt x="1616950" y="924663"/>
                  <a:pt x="1619812" y="926792"/>
                  <a:pt x="1622249" y="929471"/>
                </a:cubicBezTo>
                <a:cubicBezTo>
                  <a:pt x="1624705" y="932160"/>
                  <a:pt x="1626619" y="935283"/>
                  <a:pt x="1628023" y="938836"/>
                </a:cubicBezTo>
                <a:cubicBezTo>
                  <a:pt x="1629417" y="942390"/>
                  <a:pt x="1630123" y="946203"/>
                  <a:pt x="1630123" y="950236"/>
                </a:cubicBezTo>
                <a:cubicBezTo>
                  <a:pt x="1630123" y="955254"/>
                  <a:pt x="1629034" y="959947"/>
                  <a:pt x="1626856" y="964335"/>
                </a:cubicBezTo>
                <a:cubicBezTo>
                  <a:pt x="1624742" y="968723"/>
                  <a:pt x="1621725" y="972276"/>
                  <a:pt x="1617870" y="974985"/>
                </a:cubicBezTo>
                <a:cubicBezTo>
                  <a:pt x="1619010" y="975185"/>
                  <a:pt x="1620609" y="975400"/>
                  <a:pt x="1622710" y="975689"/>
                </a:cubicBezTo>
                <a:cubicBezTo>
                  <a:pt x="1624797" y="975949"/>
                  <a:pt x="1626975" y="976249"/>
                  <a:pt x="1629244" y="976564"/>
                </a:cubicBezTo>
                <a:cubicBezTo>
                  <a:pt x="1631500" y="976899"/>
                  <a:pt x="1633614" y="977229"/>
                  <a:pt x="1635582" y="977574"/>
                </a:cubicBezTo>
                <a:cubicBezTo>
                  <a:pt x="1637537" y="977918"/>
                  <a:pt x="1638968" y="978233"/>
                  <a:pt x="1639847" y="978493"/>
                </a:cubicBezTo>
                <a:cubicBezTo>
                  <a:pt x="1641306" y="978953"/>
                  <a:pt x="1642800" y="979932"/>
                  <a:pt x="1644281" y="981387"/>
                </a:cubicBezTo>
                <a:cubicBezTo>
                  <a:pt x="1645767" y="982871"/>
                  <a:pt x="1647143" y="984565"/>
                  <a:pt x="1648391" y="986479"/>
                </a:cubicBezTo>
                <a:cubicBezTo>
                  <a:pt x="1649649" y="988409"/>
                  <a:pt x="1650661" y="990393"/>
                  <a:pt x="1651421" y="992482"/>
                </a:cubicBezTo>
                <a:cubicBezTo>
                  <a:pt x="1652205" y="994526"/>
                  <a:pt x="1652588" y="996410"/>
                  <a:pt x="1652588" y="998124"/>
                </a:cubicBezTo>
                <a:lnTo>
                  <a:pt x="1652588" y="1024772"/>
                </a:lnTo>
                <a:cubicBezTo>
                  <a:pt x="1652169" y="1024972"/>
                  <a:pt x="1651709" y="1025276"/>
                  <a:pt x="1651185" y="1025736"/>
                </a:cubicBezTo>
                <a:cubicBezTo>
                  <a:pt x="1650661" y="1026211"/>
                  <a:pt x="1650095" y="1026641"/>
                  <a:pt x="1649489" y="1027091"/>
                </a:cubicBezTo>
                <a:cubicBezTo>
                  <a:pt x="1648874" y="1027520"/>
                  <a:pt x="1648296" y="1027910"/>
                  <a:pt x="1647758" y="1028225"/>
                </a:cubicBezTo>
                <a:cubicBezTo>
                  <a:pt x="1647207" y="1028555"/>
                  <a:pt x="1646751" y="1028700"/>
                  <a:pt x="1646382" y="1028700"/>
                </a:cubicBezTo>
                <a:lnTo>
                  <a:pt x="1560319" y="1028700"/>
                </a:lnTo>
                <a:cubicBezTo>
                  <a:pt x="1558847" y="1028700"/>
                  <a:pt x="1557745" y="1028210"/>
                  <a:pt x="1556984" y="1027216"/>
                </a:cubicBezTo>
                <a:cubicBezTo>
                  <a:pt x="1556223" y="1026241"/>
                  <a:pt x="1555293" y="1025416"/>
                  <a:pt x="1554163" y="1024772"/>
                </a:cubicBezTo>
                <a:lnTo>
                  <a:pt x="1554163" y="998124"/>
                </a:lnTo>
                <a:cubicBezTo>
                  <a:pt x="1554163" y="996410"/>
                  <a:pt x="1554546" y="994526"/>
                  <a:pt x="1555316" y="992482"/>
                </a:cubicBezTo>
                <a:cubicBezTo>
                  <a:pt x="1556104" y="990393"/>
                  <a:pt x="1557102" y="988439"/>
                  <a:pt x="1558337" y="986554"/>
                </a:cubicBezTo>
                <a:cubicBezTo>
                  <a:pt x="1559567" y="984670"/>
                  <a:pt x="1560934" y="982971"/>
                  <a:pt x="1562443" y="981447"/>
                </a:cubicBezTo>
                <a:cubicBezTo>
                  <a:pt x="1563937" y="979947"/>
                  <a:pt x="1565436" y="978943"/>
                  <a:pt x="1566904" y="978483"/>
                </a:cubicBezTo>
                <a:cubicBezTo>
                  <a:pt x="1567651" y="978223"/>
                  <a:pt x="1569032" y="977903"/>
                  <a:pt x="1571037" y="977559"/>
                </a:cubicBezTo>
                <a:cubicBezTo>
                  <a:pt x="1573046" y="977214"/>
                  <a:pt x="1575197" y="976884"/>
                  <a:pt x="1577480" y="976554"/>
                </a:cubicBezTo>
                <a:cubicBezTo>
                  <a:pt x="1579763" y="976234"/>
                  <a:pt x="1581941" y="975934"/>
                  <a:pt x="1584041" y="975674"/>
                </a:cubicBezTo>
                <a:cubicBezTo>
                  <a:pt x="1586128" y="975385"/>
                  <a:pt x="1587741" y="975170"/>
                  <a:pt x="1588871" y="974970"/>
                </a:cubicBezTo>
                <a:cubicBezTo>
                  <a:pt x="1585026" y="972266"/>
                  <a:pt x="1582018" y="968738"/>
                  <a:pt x="1579804" y="964410"/>
                </a:cubicBezTo>
                <a:cubicBezTo>
                  <a:pt x="1577598" y="960062"/>
                  <a:pt x="1576509" y="955344"/>
                  <a:pt x="1576509" y="950236"/>
                </a:cubicBezTo>
                <a:cubicBezTo>
                  <a:pt x="1576509" y="946203"/>
                  <a:pt x="1577215" y="942390"/>
                  <a:pt x="1578633" y="938836"/>
                </a:cubicBezTo>
                <a:cubicBezTo>
                  <a:pt x="1580050" y="935283"/>
                  <a:pt x="1581982" y="932160"/>
                  <a:pt x="1584383" y="929471"/>
                </a:cubicBezTo>
                <a:cubicBezTo>
                  <a:pt x="1586798" y="926792"/>
                  <a:pt x="1589605" y="924663"/>
                  <a:pt x="1592859" y="923109"/>
                </a:cubicBezTo>
                <a:cubicBezTo>
                  <a:pt x="1596098" y="921540"/>
                  <a:pt x="1599562" y="920750"/>
                  <a:pt x="1603252" y="920750"/>
                </a:cubicBezTo>
                <a:close/>
                <a:moveTo>
                  <a:pt x="1224359" y="865188"/>
                </a:moveTo>
                <a:lnTo>
                  <a:pt x="1296987" y="938213"/>
                </a:lnTo>
                <a:lnTo>
                  <a:pt x="1224359" y="1011238"/>
                </a:lnTo>
                <a:lnTo>
                  <a:pt x="1151731" y="938213"/>
                </a:lnTo>
                <a:close/>
                <a:moveTo>
                  <a:pt x="1346597" y="837406"/>
                </a:moveTo>
                <a:lnTo>
                  <a:pt x="1391444" y="881856"/>
                </a:lnTo>
                <a:lnTo>
                  <a:pt x="1346597" y="926306"/>
                </a:lnTo>
                <a:lnTo>
                  <a:pt x="1301750" y="881856"/>
                </a:lnTo>
                <a:close/>
                <a:moveTo>
                  <a:pt x="1116410" y="832644"/>
                </a:moveTo>
                <a:lnTo>
                  <a:pt x="1161257" y="877094"/>
                </a:lnTo>
                <a:lnTo>
                  <a:pt x="1116410" y="921544"/>
                </a:lnTo>
                <a:lnTo>
                  <a:pt x="1071563" y="877094"/>
                </a:lnTo>
                <a:close/>
                <a:moveTo>
                  <a:pt x="1133748" y="694531"/>
                </a:moveTo>
                <a:cubicBezTo>
                  <a:pt x="1137465" y="694531"/>
                  <a:pt x="1140983" y="695326"/>
                  <a:pt x="1144263" y="696907"/>
                </a:cubicBezTo>
                <a:cubicBezTo>
                  <a:pt x="1147556" y="698473"/>
                  <a:pt x="1150441" y="700618"/>
                  <a:pt x="1152899" y="703316"/>
                </a:cubicBezTo>
                <a:cubicBezTo>
                  <a:pt x="1155375" y="706025"/>
                  <a:pt x="1157304" y="709171"/>
                  <a:pt x="1158719" y="712751"/>
                </a:cubicBezTo>
                <a:cubicBezTo>
                  <a:pt x="1160124" y="716330"/>
                  <a:pt x="1160836" y="720171"/>
                  <a:pt x="1160836" y="724234"/>
                </a:cubicBezTo>
                <a:cubicBezTo>
                  <a:pt x="1160836" y="729289"/>
                  <a:pt x="1159738" y="734016"/>
                  <a:pt x="1157543" y="738436"/>
                </a:cubicBezTo>
                <a:cubicBezTo>
                  <a:pt x="1155411" y="742857"/>
                  <a:pt x="1152370" y="746436"/>
                  <a:pt x="1148484" y="749165"/>
                </a:cubicBezTo>
                <a:cubicBezTo>
                  <a:pt x="1149633" y="749366"/>
                  <a:pt x="1151245" y="749583"/>
                  <a:pt x="1153363" y="749875"/>
                </a:cubicBezTo>
                <a:cubicBezTo>
                  <a:pt x="1155466" y="750136"/>
                  <a:pt x="1157662" y="750438"/>
                  <a:pt x="1159950" y="750756"/>
                </a:cubicBezTo>
                <a:cubicBezTo>
                  <a:pt x="1162223" y="751093"/>
                  <a:pt x="1164355" y="751425"/>
                  <a:pt x="1166339" y="751773"/>
                </a:cubicBezTo>
                <a:cubicBezTo>
                  <a:pt x="1168310" y="752120"/>
                  <a:pt x="1169752" y="752437"/>
                  <a:pt x="1170639" y="752699"/>
                </a:cubicBezTo>
                <a:cubicBezTo>
                  <a:pt x="1172109" y="753162"/>
                  <a:pt x="1173615" y="754149"/>
                  <a:pt x="1175108" y="755614"/>
                </a:cubicBezTo>
                <a:cubicBezTo>
                  <a:pt x="1176606" y="757109"/>
                  <a:pt x="1177993" y="758816"/>
                  <a:pt x="1179251" y="760744"/>
                </a:cubicBezTo>
                <a:cubicBezTo>
                  <a:pt x="1180519" y="762687"/>
                  <a:pt x="1181539" y="764686"/>
                  <a:pt x="1182306" y="766790"/>
                </a:cubicBezTo>
                <a:cubicBezTo>
                  <a:pt x="1183096" y="768849"/>
                  <a:pt x="1183482" y="770747"/>
                  <a:pt x="1183482" y="772474"/>
                </a:cubicBezTo>
                <a:lnTo>
                  <a:pt x="1183482" y="799318"/>
                </a:lnTo>
                <a:cubicBezTo>
                  <a:pt x="1183059" y="799519"/>
                  <a:pt x="1182595" y="799826"/>
                  <a:pt x="1182067" y="800289"/>
                </a:cubicBezTo>
                <a:cubicBezTo>
                  <a:pt x="1181539" y="800768"/>
                  <a:pt x="1180969" y="801201"/>
                  <a:pt x="1180358" y="801654"/>
                </a:cubicBezTo>
                <a:cubicBezTo>
                  <a:pt x="1179738" y="802087"/>
                  <a:pt x="1179155" y="802479"/>
                  <a:pt x="1178613" y="802797"/>
                </a:cubicBezTo>
                <a:cubicBezTo>
                  <a:pt x="1178057" y="803129"/>
                  <a:pt x="1177598" y="803275"/>
                  <a:pt x="1177226" y="803275"/>
                </a:cubicBezTo>
                <a:lnTo>
                  <a:pt x="1090469" y="803275"/>
                </a:lnTo>
                <a:cubicBezTo>
                  <a:pt x="1088985" y="803275"/>
                  <a:pt x="1087873" y="802781"/>
                  <a:pt x="1087106" y="801780"/>
                </a:cubicBezTo>
                <a:cubicBezTo>
                  <a:pt x="1086339" y="800798"/>
                  <a:pt x="1085402" y="799967"/>
                  <a:pt x="1084263" y="799318"/>
                </a:cubicBezTo>
                <a:lnTo>
                  <a:pt x="1084263" y="772474"/>
                </a:lnTo>
                <a:cubicBezTo>
                  <a:pt x="1084263" y="770747"/>
                  <a:pt x="1084649" y="768849"/>
                  <a:pt x="1085425" y="766790"/>
                </a:cubicBezTo>
                <a:cubicBezTo>
                  <a:pt x="1086220" y="764686"/>
                  <a:pt x="1087226" y="762717"/>
                  <a:pt x="1088471" y="760819"/>
                </a:cubicBezTo>
                <a:cubicBezTo>
                  <a:pt x="1089711" y="758921"/>
                  <a:pt x="1091089" y="757210"/>
                  <a:pt x="1092609" y="755674"/>
                </a:cubicBezTo>
                <a:cubicBezTo>
                  <a:pt x="1094116" y="754164"/>
                  <a:pt x="1095627" y="753152"/>
                  <a:pt x="1097106" y="752689"/>
                </a:cubicBezTo>
                <a:cubicBezTo>
                  <a:pt x="1097860" y="752427"/>
                  <a:pt x="1099252" y="752105"/>
                  <a:pt x="1101273" y="751757"/>
                </a:cubicBezTo>
                <a:cubicBezTo>
                  <a:pt x="1103298" y="751410"/>
                  <a:pt x="1105466" y="751078"/>
                  <a:pt x="1107768" y="750745"/>
                </a:cubicBezTo>
                <a:cubicBezTo>
                  <a:pt x="1110069" y="750423"/>
                  <a:pt x="1112265" y="750121"/>
                  <a:pt x="1114382" y="749859"/>
                </a:cubicBezTo>
                <a:cubicBezTo>
                  <a:pt x="1116486" y="749567"/>
                  <a:pt x="1118112" y="749351"/>
                  <a:pt x="1119251" y="749150"/>
                </a:cubicBezTo>
                <a:cubicBezTo>
                  <a:pt x="1115375" y="746426"/>
                  <a:pt x="1112343" y="742872"/>
                  <a:pt x="1110110" y="738512"/>
                </a:cubicBezTo>
                <a:cubicBezTo>
                  <a:pt x="1107887" y="734132"/>
                  <a:pt x="1106789" y="729379"/>
                  <a:pt x="1106789" y="724234"/>
                </a:cubicBezTo>
                <a:cubicBezTo>
                  <a:pt x="1106789" y="720171"/>
                  <a:pt x="1107501" y="716330"/>
                  <a:pt x="1108930" y="712751"/>
                </a:cubicBezTo>
                <a:cubicBezTo>
                  <a:pt x="1110359" y="709171"/>
                  <a:pt x="1112306" y="706025"/>
                  <a:pt x="1114727" y="703316"/>
                </a:cubicBezTo>
                <a:cubicBezTo>
                  <a:pt x="1117161" y="700618"/>
                  <a:pt x="1119991" y="698473"/>
                  <a:pt x="1123271" y="696907"/>
                </a:cubicBezTo>
                <a:cubicBezTo>
                  <a:pt x="1126537" y="695326"/>
                  <a:pt x="1130028" y="694531"/>
                  <a:pt x="1133748" y="694531"/>
                </a:cubicBezTo>
                <a:close/>
                <a:moveTo>
                  <a:pt x="1316661" y="652463"/>
                </a:moveTo>
                <a:cubicBezTo>
                  <a:pt x="1321774" y="652463"/>
                  <a:pt x="1326616" y="653566"/>
                  <a:pt x="1331129" y="655758"/>
                </a:cubicBezTo>
                <a:cubicBezTo>
                  <a:pt x="1335661" y="657930"/>
                  <a:pt x="1339630" y="660904"/>
                  <a:pt x="1343011" y="664647"/>
                </a:cubicBezTo>
                <a:cubicBezTo>
                  <a:pt x="1346418" y="668403"/>
                  <a:pt x="1349073" y="672767"/>
                  <a:pt x="1351020" y="677731"/>
                </a:cubicBezTo>
                <a:cubicBezTo>
                  <a:pt x="1352954" y="682695"/>
                  <a:pt x="1353933" y="688023"/>
                  <a:pt x="1353933" y="693657"/>
                </a:cubicBezTo>
                <a:cubicBezTo>
                  <a:pt x="1353933" y="700667"/>
                  <a:pt x="1352423" y="707223"/>
                  <a:pt x="1349402" y="713354"/>
                </a:cubicBezTo>
                <a:cubicBezTo>
                  <a:pt x="1346469" y="719484"/>
                  <a:pt x="1342285" y="724448"/>
                  <a:pt x="1336937" y="728232"/>
                </a:cubicBezTo>
                <a:cubicBezTo>
                  <a:pt x="1338517" y="728512"/>
                  <a:pt x="1340736" y="728812"/>
                  <a:pt x="1343650" y="729217"/>
                </a:cubicBezTo>
                <a:cubicBezTo>
                  <a:pt x="1346545" y="729580"/>
                  <a:pt x="1349566" y="729999"/>
                  <a:pt x="1352714" y="730439"/>
                </a:cubicBezTo>
                <a:cubicBezTo>
                  <a:pt x="1355842" y="730907"/>
                  <a:pt x="1358775" y="731367"/>
                  <a:pt x="1361506" y="731849"/>
                </a:cubicBezTo>
                <a:cubicBezTo>
                  <a:pt x="1364217" y="732331"/>
                  <a:pt x="1366202" y="732771"/>
                  <a:pt x="1367422" y="733134"/>
                </a:cubicBezTo>
                <a:cubicBezTo>
                  <a:pt x="1369444" y="733776"/>
                  <a:pt x="1371517" y="735145"/>
                  <a:pt x="1373572" y="737176"/>
                </a:cubicBezTo>
                <a:cubicBezTo>
                  <a:pt x="1375632" y="739250"/>
                  <a:pt x="1377541" y="741617"/>
                  <a:pt x="1379273" y="744291"/>
                </a:cubicBezTo>
                <a:cubicBezTo>
                  <a:pt x="1381017" y="746986"/>
                  <a:pt x="1382420" y="749758"/>
                  <a:pt x="1383476" y="752677"/>
                </a:cubicBezTo>
                <a:cubicBezTo>
                  <a:pt x="1384563" y="755532"/>
                  <a:pt x="1385094" y="758165"/>
                  <a:pt x="1385094" y="760559"/>
                </a:cubicBezTo>
                <a:lnTo>
                  <a:pt x="1385094" y="797788"/>
                </a:lnTo>
                <a:cubicBezTo>
                  <a:pt x="1384512" y="798067"/>
                  <a:pt x="1383874" y="798493"/>
                  <a:pt x="1383147" y="799135"/>
                </a:cubicBezTo>
                <a:cubicBezTo>
                  <a:pt x="1382420" y="799799"/>
                  <a:pt x="1381637" y="800399"/>
                  <a:pt x="1380796" y="801028"/>
                </a:cubicBezTo>
                <a:cubicBezTo>
                  <a:pt x="1379943" y="801628"/>
                  <a:pt x="1379140" y="802173"/>
                  <a:pt x="1378394" y="802613"/>
                </a:cubicBezTo>
                <a:cubicBezTo>
                  <a:pt x="1377629" y="803073"/>
                  <a:pt x="1376997" y="803276"/>
                  <a:pt x="1376485" y="803276"/>
                </a:cubicBezTo>
                <a:lnTo>
                  <a:pt x="1257108" y="803276"/>
                </a:lnTo>
                <a:cubicBezTo>
                  <a:pt x="1255067" y="803276"/>
                  <a:pt x="1253537" y="802592"/>
                  <a:pt x="1252481" y="801202"/>
                </a:cubicBezTo>
                <a:cubicBezTo>
                  <a:pt x="1251426" y="799841"/>
                  <a:pt x="1250137" y="798689"/>
                  <a:pt x="1248569" y="797788"/>
                </a:cubicBezTo>
                <a:lnTo>
                  <a:pt x="1248569" y="760559"/>
                </a:lnTo>
                <a:cubicBezTo>
                  <a:pt x="1248569" y="758165"/>
                  <a:pt x="1249100" y="755532"/>
                  <a:pt x="1250168" y="752677"/>
                </a:cubicBezTo>
                <a:cubicBezTo>
                  <a:pt x="1251262" y="749758"/>
                  <a:pt x="1252646" y="747028"/>
                  <a:pt x="1254359" y="744396"/>
                </a:cubicBezTo>
                <a:cubicBezTo>
                  <a:pt x="1256065" y="741764"/>
                  <a:pt x="1257961" y="739390"/>
                  <a:pt x="1260054" y="737260"/>
                </a:cubicBezTo>
                <a:cubicBezTo>
                  <a:pt x="1262127" y="735166"/>
                  <a:pt x="1264206" y="733762"/>
                  <a:pt x="1266241" y="733120"/>
                </a:cubicBezTo>
                <a:cubicBezTo>
                  <a:pt x="1267278" y="732757"/>
                  <a:pt x="1269193" y="732310"/>
                  <a:pt x="1271974" y="731828"/>
                </a:cubicBezTo>
                <a:cubicBezTo>
                  <a:pt x="1274762" y="731346"/>
                  <a:pt x="1277745" y="730886"/>
                  <a:pt x="1280912" y="730425"/>
                </a:cubicBezTo>
                <a:cubicBezTo>
                  <a:pt x="1284078" y="729978"/>
                  <a:pt x="1287099" y="729559"/>
                  <a:pt x="1290013" y="729196"/>
                </a:cubicBezTo>
                <a:cubicBezTo>
                  <a:pt x="1292908" y="728791"/>
                  <a:pt x="1295146" y="728491"/>
                  <a:pt x="1296713" y="728211"/>
                </a:cubicBezTo>
                <a:cubicBezTo>
                  <a:pt x="1291378" y="724434"/>
                  <a:pt x="1287207" y="719505"/>
                  <a:pt x="1284135" y="713458"/>
                </a:cubicBezTo>
                <a:cubicBezTo>
                  <a:pt x="1281076" y="707384"/>
                  <a:pt x="1279565" y="700793"/>
                  <a:pt x="1279565" y="693657"/>
                </a:cubicBezTo>
                <a:cubicBezTo>
                  <a:pt x="1279565" y="688023"/>
                  <a:pt x="1280545" y="682695"/>
                  <a:pt x="1282511" y="677731"/>
                </a:cubicBezTo>
                <a:cubicBezTo>
                  <a:pt x="1284476" y="672767"/>
                  <a:pt x="1287156" y="668403"/>
                  <a:pt x="1290487" y="664647"/>
                </a:cubicBezTo>
                <a:cubicBezTo>
                  <a:pt x="1293837" y="660904"/>
                  <a:pt x="1297731" y="657930"/>
                  <a:pt x="1302244" y="655758"/>
                </a:cubicBezTo>
                <a:cubicBezTo>
                  <a:pt x="1306738" y="653566"/>
                  <a:pt x="1311541" y="652463"/>
                  <a:pt x="1316661" y="652463"/>
                </a:cubicBezTo>
                <a:close/>
                <a:moveTo>
                  <a:pt x="1215231" y="607219"/>
                </a:moveTo>
                <a:lnTo>
                  <a:pt x="1259681" y="651669"/>
                </a:lnTo>
                <a:lnTo>
                  <a:pt x="1215231" y="696119"/>
                </a:lnTo>
                <a:lnTo>
                  <a:pt x="1170781" y="651669"/>
                </a:lnTo>
                <a:close/>
                <a:moveTo>
                  <a:pt x="1563358" y="600869"/>
                </a:moveTo>
                <a:cubicBezTo>
                  <a:pt x="1573228" y="600869"/>
                  <a:pt x="1582573" y="603000"/>
                  <a:pt x="1591284" y="607234"/>
                </a:cubicBezTo>
                <a:cubicBezTo>
                  <a:pt x="1600032" y="611429"/>
                  <a:pt x="1607694" y="617174"/>
                  <a:pt x="1614221" y="624403"/>
                </a:cubicBezTo>
                <a:cubicBezTo>
                  <a:pt x="1620797" y="631658"/>
                  <a:pt x="1625921" y="640087"/>
                  <a:pt x="1629679" y="649676"/>
                </a:cubicBezTo>
                <a:cubicBezTo>
                  <a:pt x="1633412" y="659265"/>
                  <a:pt x="1635303" y="669555"/>
                  <a:pt x="1635303" y="680439"/>
                </a:cubicBezTo>
                <a:cubicBezTo>
                  <a:pt x="1635303" y="693979"/>
                  <a:pt x="1632387" y="706643"/>
                  <a:pt x="1626555" y="718484"/>
                </a:cubicBezTo>
                <a:cubicBezTo>
                  <a:pt x="1620894" y="730325"/>
                  <a:pt x="1612818" y="739914"/>
                  <a:pt x="1602496" y="747223"/>
                </a:cubicBezTo>
                <a:cubicBezTo>
                  <a:pt x="1605546" y="747763"/>
                  <a:pt x="1609829" y="748343"/>
                  <a:pt x="1615453" y="749125"/>
                </a:cubicBezTo>
                <a:cubicBezTo>
                  <a:pt x="1621041" y="749826"/>
                  <a:pt x="1626872" y="750635"/>
                  <a:pt x="1632948" y="751485"/>
                </a:cubicBezTo>
                <a:cubicBezTo>
                  <a:pt x="1638987" y="752388"/>
                  <a:pt x="1644648" y="753279"/>
                  <a:pt x="1649919" y="754209"/>
                </a:cubicBezTo>
                <a:cubicBezTo>
                  <a:pt x="1655153" y="755140"/>
                  <a:pt x="1658984" y="755989"/>
                  <a:pt x="1661338" y="756691"/>
                </a:cubicBezTo>
                <a:cubicBezTo>
                  <a:pt x="1665242" y="757931"/>
                  <a:pt x="1669244" y="760575"/>
                  <a:pt x="1673209" y="764499"/>
                </a:cubicBezTo>
                <a:cubicBezTo>
                  <a:pt x="1677186" y="768505"/>
                  <a:pt x="1680871" y="773077"/>
                  <a:pt x="1684214" y="778242"/>
                </a:cubicBezTo>
                <a:cubicBezTo>
                  <a:pt x="1687581" y="783448"/>
                  <a:pt x="1690289" y="788802"/>
                  <a:pt x="1692327" y="794439"/>
                </a:cubicBezTo>
                <a:cubicBezTo>
                  <a:pt x="1694425" y="799955"/>
                  <a:pt x="1695450" y="805039"/>
                  <a:pt x="1695450" y="809665"/>
                </a:cubicBezTo>
                <a:lnTo>
                  <a:pt x="1695450" y="881575"/>
                </a:lnTo>
                <a:cubicBezTo>
                  <a:pt x="1694328" y="882114"/>
                  <a:pt x="1693095" y="882937"/>
                  <a:pt x="1691692" y="884177"/>
                </a:cubicBezTo>
                <a:cubicBezTo>
                  <a:pt x="1690289" y="885459"/>
                  <a:pt x="1688776" y="886618"/>
                  <a:pt x="1687154" y="887832"/>
                </a:cubicBezTo>
                <a:cubicBezTo>
                  <a:pt x="1685507" y="888992"/>
                  <a:pt x="1683957" y="890044"/>
                  <a:pt x="1682518" y="890894"/>
                </a:cubicBezTo>
                <a:cubicBezTo>
                  <a:pt x="1681042" y="891784"/>
                  <a:pt x="1679822" y="892175"/>
                  <a:pt x="1678833" y="892175"/>
                </a:cubicBezTo>
                <a:lnTo>
                  <a:pt x="1448408" y="892175"/>
                </a:lnTo>
                <a:cubicBezTo>
                  <a:pt x="1444467" y="892175"/>
                  <a:pt x="1441514" y="890853"/>
                  <a:pt x="1439477" y="888169"/>
                </a:cubicBezTo>
                <a:cubicBezTo>
                  <a:pt x="1437440" y="885540"/>
                  <a:pt x="1434951" y="883314"/>
                  <a:pt x="1431925" y="881575"/>
                </a:cubicBezTo>
                <a:lnTo>
                  <a:pt x="1431925" y="809665"/>
                </a:lnTo>
                <a:cubicBezTo>
                  <a:pt x="1431925" y="805039"/>
                  <a:pt x="1432950" y="799955"/>
                  <a:pt x="1435012" y="794439"/>
                </a:cubicBezTo>
                <a:cubicBezTo>
                  <a:pt x="1437122" y="788802"/>
                  <a:pt x="1439794" y="783529"/>
                  <a:pt x="1443100" y="778444"/>
                </a:cubicBezTo>
                <a:cubicBezTo>
                  <a:pt x="1446394" y="773360"/>
                  <a:pt x="1450055" y="768774"/>
                  <a:pt x="1454093" y="764661"/>
                </a:cubicBezTo>
                <a:cubicBezTo>
                  <a:pt x="1458094" y="760615"/>
                  <a:pt x="1462108" y="757904"/>
                  <a:pt x="1466037" y="756664"/>
                </a:cubicBezTo>
                <a:cubicBezTo>
                  <a:pt x="1468038" y="755962"/>
                  <a:pt x="1471734" y="755099"/>
                  <a:pt x="1477102" y="754169"/>
                </a:cubicBezTo>
                <a:cubicBezTo>
                  <a:pt x="1482483" y="753238"/>
                  <a:pt x="1488241" y="752348"/>
                  <a:pt x="1494354" y="751458"/>
                </a:cubicBezTo>
                <a:cubicBezTo>
                  <a:pt x="1500466" y="750595"/>
                  <a:pt x="1506298" y="749786"/>
                  <a:pt x="1511922" y="749084"/>
                </a:cubicBezTo>
                <a:cubicBezTo>
                  <a:pt x="1517510" y="748302"/>
                  <a:pt x="1521829" y="747722"/>
                  <a:pt x="1524854" y="747183"/>
                </a:cubicBezTo>
                <a:cubicBezTo>
                  <a:pt x="1514557" y="739887"/>
                  <a:pt x="1506505" y="730365"/>
                  <a:pt x="1500576" y="718686"/>
                </a:cubicBezTo>
                <a:cubicBezTo>
                  <a:pt x="1494671" y="706953"/>
                  <a:pt x="1491755" y="694222"/>
                  <a:pt x="1491755" y="680439"/>
                </a:cubicBezTo>
                <a:cubicBezTo>
                  <a:pt x="1491755" y="669555"/>
                  <a:pt x="1493646" y="659265"/>
                  <a:pt x="1497440" y="649676"/>
                </a:cubicBezTo>
                <a:cubicBezTo>
                  <a:pt x="1501235" y="640087"/>
                  <a:pt x="1506407" y="631658"/>
                  <a:pt x="1512837" y="624403"/>
                </a:cubicBezTo>
                <a:cubicBezTo>
                  <a:pt x="1519303" y="617174"/>
                  <a:pt x="1526818" y="611429"/>
                  <a:pt x="1535529" y="607234"/>
                </a:cubicBezTo>
                <a:cubicBezTo>
                  <a:pt x="1544204" y="603000"/>
                  <a:pt x="1553476" y="600869"/>
                  <a:pt x="1563358" y="600869"/>
                </a:cubicBezTo>
                <a:close/>
                <a:moveTo>
                  <a:pt x="1450496" y="573088"/>
                </a:moveTo>
                <a:cubicBezTo>
                  <a:pt x="1452964" y="573088"/>
                  <a:pt x="1455300" y="573634"/>
                  <a:pt x="1457478" y="574718"/>
                </a:cubicBezTo>
                <a:cubicBezTo>
                  <a:pt x="1459665" y="575793"/>
                  <a:pt x="1461580" y="577264"/>
                  <a:pt x="1463212" y="579116"/>
                </a:cubicBezTo>
                <a:cubicBezTo>
                  <a:pt x="1464856" y="580974"/>
                  <a:pt x="1466137" y="583133"/>
                  <a:pt x="1467076" y="585589"/>
                </a:cubicBezTo>
                <a:cubicBezTo>
                  <a:pt x="1468010" y="588045"/>
                  <a:pt x="1468482" y="590681"/>
                  <a:pt x="1468482" y="593468"/>
                </a:cubicBezTo>
                <a:cubicBezTo>
                  <a:pt x="1468482" y="596936"/>
                  <a:pt x="1467753" y="600180"/>
                  <a:pt x="1466295" y="603213"/>
                </a:cubicBezTo>
                <a:cubicBezTo>
                  <a:pt x="1464880" y="606246"/>
                  <a:pt x="1462861" y="608702"/>
                  <a:pt x="1460281" y="610574"/>
                </a:cubicBezTo>
                <a:cubicBezTo>
                  <a:pt x="1461043" y="610712"/>
                  <a:pt x="1462114" y="610861"/>
                  <a:pt x="1463520" y="611061"/>
                </a:cubicBezTo>
                <a:cubicBezTo>
                  <a:pt x="1464917" y="611241"/>
                  <a:pt x="1466375" y="611448"/>
                  <a:pt x="1467894" y="611666"/>
                </a:cubicBezTo>
                <a:cubicBezTo>
                  <a:pt x="1469403" y="611897"/>
                  <a:pt x="1470819" y="612125"/>
                  <a:pt x="1472136" y="612363"/>
                </a:cubicBezTo>
                <a:cubicBezTo>
                  <a:pt x="1473445" y="612602"/>
                  <a:pt x="1474402" y="612823"/>
                  <a:pt x="1474991" y="612999"/>
                </a:cubicBezTo>
                <a:cubicBezTo>
                  <a:pt x="1475967" y="613317"/>
                  <a:pt x="1476968" y="613994"/>
                  <a:pt x="1477959" y="614999"/>
                </a:cubicBezTo>
                <a:cubicBezTo>
                  <a:pt x="1478953" y="616025"/>
                  <a:pt x="1479874" y="617196"/>
                  <a:pt x="1480710" y="618519"/>
                </a:cubicBezTo>
                <a:cubicBezTo>
                  <a:pt x="1481552" y="619852"/>
                  <a:pt x="1482229" y="621224"/>
                  <a:pt x="1482738" y="622668"/>
                </a:cubicBezTo>
                <a:cubicBezTo>
                  <a:pt x="1483263" y="624080"/>
                  <a:pt x="1483519" y="625383"/>
                  <a:pt x="1483519" y="626567"/>
                </a:cubicBezTo>
                <a:lnTo>
                  <a:pt x="1483519" y="644986"/>
                </a:lnTo>
                <a:cubicBezTo>
                  <a:pt x="1483238" y="645124"/>
                  <a:pt x="1482930" y="645335"/>
                  <a:pt x="1482580" y="645652"/>
                </a:cubicBezTo>
                <a:cubicBezTo>
                  <a:pt x="1482229" y="645981"/>
                  <a:pt x="1481851" y="646278"/>
                  <a:pt x="1481445" y="646589"/>
                </a:cubicBezTo>
                <a:cubicBezTo>
                  <a:pt x="1481033" y="646886"/>
                  <a:pt x="1480646" y="647155"/>
                  <a:pt x="1480286" y="647373"/>
                </a:cubicBezTo>
                <a:cubicBezTo>
                  <a:pt x="1479917" y="647601"/>
                  <a:pt x="1479612" y="647701"/>
                  <a:pt x="1479365" y="647701"/>
                </a:cubicBezTo>
                <a:lnTo>
                  <a:pt x="1421759" y="647701"/>
                </a:lnTo>
                <a:cubicBezTo>
                  <a:pt x="1420773" y="647701"/>
                  <a:pt x="1420035" y="647362"/>
                  <a:pt x="1419526" y="646675"/>
                </a:cubicBezTo>
                <a:cubicBezTo>
                  <a:pt x="1419017" y="646001"/>
                  <a:pt x="1418394" y="645431"/>
                  <a:pt x="1417638" y="644986"/>
                </a:cubicBezTo>
                <a:lnTo>
                  <a:pt x="1417638" y="626567"/>
                </a:lnTo>
                <a:cubicBezTo>
                  <a:pt x="1417638" y="625383"/>
                  <a:pt x="1417894" y="624080"/>
                  <a:pt x="1418410" y="622668"/>
                </a:cubicBezTo>
                <a:cubicBezTo>
                  <a:pt x="1418937" y="621224"/>
                  <a:pt x="1419605" y="619873"/>
                  <a:pt x="1420432" y="618571"/>
                </a:cubicBezTo>
                <a:cubicBezTo>
                  <a:pt x="1421255" y="617268"/>
                  <a:pt x="1422170" y="616094"/>
                  <a:pt x="1423180" y="615040"/>
                </a:cubicBezTo>
                <a:cubicBezTo>
                  <a:pt x="1424180" y="614004"/>
                  <a:pt x="1425184" y="613310"/>
                  <a:pt x="1426166" y="612992"/>
                </a:cubicBezTo>
                <a:cubicBezTo>
                  <a:pt x="1426666" y="612812"/>
                  <a:pt x="1427590" y="612591"/>
                  <a:pt x="1428932" y="612353"/>
                </a:cubicBezTo>
                <a:cubicBezTo>
                  <a:pt x="1430277" y="612115"/>
                  <a:pt x="1431717" y="611887"/>
                  <a:pt x="1433245" y="611659"/>
                </a:cubicBezTo>
                <a:cubicBezTo>
                  <a:pt x="1434773" y="611438"/>
                  <a:pt x="1436231" y="611230"/>
                  <a:pt x="1437637" y="611051"/>
                </a:cubicBezTo>
                <a:cubicBezTo>
                  <a:pt x="1439034" y="610850"/>
                  <a:pt x="1440114" y="610702"/>
                  <a:pt x="1440870" y="610564"/>
                </a:cubicBezTo>
                <a:cubicBezTo>
                  <a:pt x="1438296" y="608695"/>
                  <a:pt x="1436283" y="606256"/>
                  <a:pt x="1434801" y="603265"/>
                </a:cubicBezTo>
                <a:cubicBezTo>
                  <a:pt x="1433324" y="600259"/>
                  <a:pt x="1432595" y="596999"/>
                  <a:pt x="1432595" y="593468"/>
                </a:cubicBezTo>
                <a:cubicBezTo>
                  <a:pt x="1432595" y="590681"/>
                  <a:pt x="1433068" y="588045"/>
                  <a:pt x="1434017" y="585589"/>
                </a:cubicBezTo>
                <a:cubicBezTo>
                  <a:pt x="1434965" y="583133"/>
                  <a:pt x="1436259" y="580974"/>
                  <a:pt x="1437866" y="579116"/>
                </a:cubicBezTo>
                <a:cubicBezTo>
                  <a:pt x="1439482" y="577264"/>
                  <a:pt x="1441361" y="575793"/>
                  <a:pt x="1443539" y="574718"/>
                </a:cubicBezTo>
                <a:cubicBezTo>
                  <a:pt x="1445708" y="573634"/>
                  <a:pt x="1448026" y="573088"/>
                  <a:pt x="1450496" y="573088"/>
                </a:cubicBezTo>
                <a:close/>
                <a:moveTo>
                  <a:pt x="1346597" y="555625"/>
                </a:moveTo>
                <a:lnTo>
                  <a:pt x="1391444" y="600075"/>
                </a:lnTo>
                <a:lnTo>
                  <a:pt x="1346597" y="644525"/>
                </a:lnTo>
                <a:lnTo>
                  <a:pt x="1301750" y="600075"/>
                </a:lnTo>
                <a:close/>
                <a:moveTo>
                  <a:pt x="297533" y="549275"/>
                </a:moveTo>
                <a:cubicBezTo>
                  <a:pt x="301220" y="549275"/>
                  <a:pt x="304710" y="550065"/>
                  <a:pt x="307964" y="551634"/>
                </a:cubicBezTo>
                <a:cubicBezTo>
                  <a:pt x="311231" y="553188"/>
                  <a:pt x="314092" y="555317"/>
                  <a:pt x="316530" y="557996"/>
                </a:cubicBezTo>
                <a:cubicBezTo>
                  <a:pt x="318986" y="560685"/>
                  <a:pt x="320900" y="563808"/>
                  <a:pt x="322304" y="567361"/>
                </a:cubicBezTo>
                <a:cubicBezTo>
                  <a:pt x="323698" y="570915"/>
                  <a:pt x="324404" y="574728"/>
                  <a:pt x="324404" y="578761"/>
                </a:cubicBezTo>
                <a:cubicBezTo>
                  <a:pt x="324404" y="583779"/>
                  <a:pt x="323315" y="588472"/>
                  <a:pt x="321137" y="592860"/>
                </a:cubicBezTo>
                <a:cubicBezTo>
                  <a:pt x="319023" y="597248"/>
                  <a:pt x="316006" y="600801"/>
                  <a:pt x="312151" y="603510"/>
                </a:cubicBezTo>
                <a:cubicBezTo>
                  <a:pt x="313290" y="603710"/>
                  <a:pt x="314890" y="603925"/>
                  <a:pt x="316990" y="604214"/>
                </a:cubicBezTo>
                <a:cubicBezTo>
                  <a:pt x="319077" y="604474"/>
                  <a:pt x="321255" y="604774"/>
                  <a:pt x="323525" y="605089"/>
                </a:cubicBezTo>
                <a:cubicBezTo>
                  <a:pt x="325780" y="605424"/>
                  <a:pt x="327895" y="605754"/>
                  <a:pt x="329863" y="606099"/>
                </a:cubicBezTo>
                <a:cubicBezTo>
                  <a:pt x="331818" y="606443"/>
                  <a:pt x="333249" y="606758"/>
                  <a:pt x="334128" y="607018"/>
                </a:cubicBezTo>
                <a:cubicBezTo>
                  <a:pt x="335586" y="607478"/>
                  <a:pt x="337081" y="608457"/>
                  <a:pt x="338562" y="609912"/>
                </a:cubicBezTo>
                <a:cubicBezTo>
                  <a:pt x="340047" y="611396"/>
                  <a:pt x="341423" y="613090"/>
                  <a:pt x="342672" y="615004"/>
                </a:cubicBezTo>
                <a:cubicBezTo>
                  <a:pt x="343930" y="616934"/>
                  <a:pt x="344941" y="618918"/>
                  <a:pt x="345702" y="621007"/>
                </a:cubicBezTo>
                <a:cubicBezTo>
                  <a:pt x="346486" y="623051"/>
                  <a:pt x="346869" y="624935"/>
                  <a:pt x="346869" y="626649"/>
                </a:cubicBezTo>
                <a:lnTo>
                  <a:pt x="346869" y="653297"/>
                </a:lnTo>
                <a:cubicBezTo>
                  <a:pt x="346450" y="653497"/>
                  <a:pt x="345989" y="653801"/>
                  <a:pt x="345465" y="654261"/>
                </a:cubicBezTo>
                <a:cubicBezTo>
                  <a:pt x="344941" y="654736"/>
                  <a:pt x="344376" y="655166"/>
                  <a:pt x="343770" y="655616"/>
                </a:cubicBezTo>
                <a:cubicBezTo>
                  <a:pt x="343155" y="656045"/>
                  <a:pt x="342576" y="656435"/>
                  <a:pt x="342039" y="656750"/>
                </a:cubicBezTo>
                <a:cubicBezTo>
                  <a:pt x="341487" y="657080"/>
                  <a:pt x="341032" y="657225"/>
                  <a:pt x="340663" y="657225"/>
                </a:cubicBezTo>
                <a:lnTo>
                  <a:pt x="254600" y="657225"/>
                </a:lnTo>
                <a:cubicBezTo>
                  <a:pt x="253128" y="657225"/>
                  <a:pt x="252025" y="656735"/>
                  <a:pt x="251264" y="655741"/>
                </a:cubicBezTo>
                <a:cubicBezTo>
                  <a:pt x="250503" y="654766"/>
                  <a:pt x="249574" y="653941"/>
                  <a:pt x="248444" y="653297"/>
                </a:cubicBezTo>
                <a:lnTo>
                  <a:pt x="248444" y="626649"/>
                </a:lnTo>
                <a:cubicBezTo>
                  <a:pt x="248444" y="624935"/>
                  <a:pt x="248827" y="623051"/>
                  <a:pt x="249597" y="621007"/>
                </a:cubicBezTo>
                <a:cubicBezTo>
                  <a:pt x="250385" y="618918"/>
                  <a:pt x="251383" y="616964"/>
                  <a:pt x="252618" y="615079"/>
                </a:cubicBezTo>
                <a:cubicBezTo>
                  <a:pt x="253848" y="613195"/>
                  <a:pt x="255215" y="611496"/>
                  <a:pt x="256723" y="609972"/>
                </a:cubicBezTo>
                <a:cubicBezTo>
                  <a:pt x="258218" y="608472"/>
                  <a:pt x="259717" y="607468"/>
                  <a:pt x="261184" y="607008"/>
                </a:cubicBezTo>
                <a:cubicBezTo>
                  <a:pt x="261932" y="606748"/>
                  <a:pt x="263312" y="606428"/>
                  <a:pt x="265317" y="606084"/>
                </a:cubicBezTo>
                <a:cubicBezTo>
                  <a:pt x="267327" y="605739"/>
                  <a:pt x="269478" y="605409"/>
                  <a:pt x="271760" y="605079"/>
                </a:cubicBezTo>
                <a:cubicBezTo>
                  <a:pt x="274043" y="604759"/>
                  <a:pt x="276221" y="604459"/>
                  <a:pt x="278322" y="604199"/>
                </a:cubicBezTo>
                <a:cubicBezTo>
                  <a:pt x="280409" y="603910"/>
                  <a:pt x="282022" y="603695"/>
                  <a:pt x="283152" y="603495"/>
                </a:cubicBezTo>
                <a:cubicBezTo>
                  <a:pt x="279306" y="600791"/>
                  <a:pt x="276299" y="597263"/>
                  <a:pt x="274084" y="592935"/>
                </a:cubicBezTo>
                <a:cubicBezTo>
                  <a:pt x="271879" y="588587"/>
                  <a:pt x="270790" y="583869"/>
                  <a:pt x="270790" y="578761"/>
                </a:cubicBezTo>
                <a:cubicBezTo>
                  <a:pt x="270790" y="574728"/>
                  <a:pt x="271496" y="570915"/>
                  <a:pt x="272913" y="567361"/>
                </a:cubicBezTo>
                <a:cubicBezTo>
                  <a:pt x="274330" y="563808"/>
                  <a:pt x="276262" y="560685"/>
                  <a:pt x="278664" y="557996"/>
                </a:cubicBezTo>
                <a:cubicBezTo>
                  <a:pt x="281079" y="555317"/>
                  <a:pt x="283886" y="553188"/>
                  <a:pt x="287139" y="551634"/>
                </a:cubicBezTo>
                <a:cubicBezTo>
                  <a:pt x="290379" y="550065"/>
                  <a:pt x="293842" y="549275"/>
                  <a:pt x="297533" y="549275"/>
                </a:cubicBezTo>
                <a:close/>
                <a:moveTo>
                  <a:pt x="388541" y="517525"/>
                </a:moveTo>
                <a:lnTo>
                  <a:pt x="433388" y="562372"/>
                </a:lnTo>
                <a:lnTo>
                  <a:pt x="388541" y="607219"/>
                </a:lnTo>
                <a:lnTo>
                  <a:pt x="343694" y="562372"/>
                </a:lnTo>
                <a:close/>
                <a:moveTo>
                  <a:pt x="173352" y="511969"/>
                </a:moveTo>
                <a:cubicBezTo>
                  <a:pt x="175819" y="511969"/>
                  <a:pt x="178156" y="512515"/>
                  <a:pt x="180333" y="513599"/>
                </a:cubicBezTo>
                <a:cubicBezTo>
                  <a:pt x="182520" y="514674"/>
                  <a:pt x="184436" y="516145"/>
                  <a:pt x="186068" y="517997"/>
                </a:cubicBezTo>
                <a:cubicBezTo>
                  <a:pt x="187712" y="519855"/>
                  <a:pt x="188993" y="522014"/>
                  <a:pt x="189932" y="524470"/>
                </a:cubicBezTo>
                <a:cubicBezTo>
                  <a:pt x="190865" y="526926"/>
                  <a:pt x="191338" y="529562"/>
                  <a:pt x="191338" y="532349"/>
                </a:cubicBezTo>
                <a:cubicBezTo>
                  <a:pt x="191338" y="535817"/>
                  <a:pt x="190609" y="539061"/>
                  <a:pt x="189151" y="542094"/>
                </a:cubicBezTo>
                <a:cubicBezTo>
                  <a:pt x="187736" y="545127"/>
                  <a:pt x="185717" y="547583"/>
                  <a:pt x="183136" y="549455"/>
                </a:cubicBezTo>
                <a:cubicBezTo>
                  <a:pt x="183899" y="549593"/>
                  <a:pt x="184970" y="549742"/>
                  <a:pt x="186376" y="549942"/>
                </a:cubicBezTo>
                <a:cubicBezTo>
                  <a:pt x="187773" y="550122"/>
                  <a:pt x="189230" y="550329"/>
                  <a:pt x="190749" y="550547"/>
                </a:cubicBezTo>
                <a:cubicBezTo>
                  <a:pt x="192259" y="550778"/>
                  <a:pt x="193674" y="551006"/>
                  <a:pt x="194992" y="551244"/>
                </a:cubicBezTo>
                <a:cubicBezTo>
                  <a:pt x="196300" y="551483"/>
                  <a:pt x="197258" y="551704"/>
                  <a:pt x="197847" y="551880"/>
                </a:cubicBezTo>
                <a:cubicBezTo>
                  <a:pt x="198823" y="552198"/>
                  <a:pt x="199823" y="552875"/>
                  <a:pt x="200815" y="553880"/>
                </a:cubicBezTo>
                <a:cubicBezTo>
                  <a:pt x="201809" y="554906"/>
                  <a:pt x="202730" y="556077"/>
                  <a:pt x="203566" y="557400"/>
                </a:cubicBezTo>
                <a:cubicBezTo>
                  <a:pt x="204407" y="558733"/>
                  <a:pt x="205085" y="560105"/>
                  <a:pt x="205594" y="561549"/>
                </a:cubicBezTo>
                <a:cubicBezTo>
                  <a:pt x="206119" y="562961"/>
                  <a:pt x="206375" y="564264"/>
                  <a:pt x="206375" y="565448"/>
                </a:cubicBezTo>
                <a:lnTo>
                  <a:pt x="206375" y="583867"/>
                </a:lnTo>
                <a:cubicBezTo>
                  <a:pt x="206094" y="584005"/>
                  <a:pt x="205786" y="584216"/>
                  <a:pt x="205435" y="584533"/>
                </a:cubicBezTo>
                <a:cubicBezTo>
                  <a:pt x="205085" y="584862"/>
                  <a:pt x="204706" y="585159"/>
                  <a:pt x="204301" y="585470"/>
                </a:cubicBezTo>
                <a:cubicBezTo>
                  <a:pt x="203889" y="585767"/>
                  <a:pt x="203502" y="586036"/>
                  <a:pt x="203142" y="586254"/>
                </a:cubicBezTo>
                <a:cubicBezTo>
                  <a:pt x="202773" y="586482"/>
                  <a:pt x="202468" y="586582"/>
                  <a:pt x="202221" y="586582"/>
                </a:cubicBezTo>
                <a:lnTo>
                  <a:pt x="144614" y="586582"/>
                </a:lnTo>
                <a:cubicBezTo>
                  <a:pt x="143629" y="586582"/>
                  <a:pt x="142891" y="586243"/>
                  <a:pt x="142382" y="585556"/>
                </a:cubicBezTo>
                <a:cubicBezTo>
                  <a:pt x="141872" y="584882"/>
                  <a:pt x="141250" y="584312"/>
                  <a:pt x="140494" y="583867"/>
                </a:cubicBezTo>
                <a:lnTo>
                  <a:pt x="140494" y="565448"/>
                </a:lnTo>
                <a:cubicBezTo>
                  <a:pt x="140494" y="564264"/>
                  <a:pt x="140750" y="562961"/>
                  <a:pt x="141265" y="561549"/>
                </a:cubicBezTo>
                <a:cubicBezTo>
                  <a:pt x="141793" y="560105"/>
                  <a:pt x="142461" y="558754"/>
                  <a:pt x="143288" y="557452"/>
                </a:cubicBezTo>
                <a:cubicBezTo>
                  <a:pt x="144111" y="556149"/>
                  <a:pt x="145026" y="554975"/>
                  <a:pt x="146036" y="553921"/>
                </a:cubicBezTo>
                <a:cubicBezTo>
                  <a:pt x="147036" y="552885"/>
                  <a:pt x="148040" y="552191"/>
                  <a:pt x="149022" y="551873"/>
                </a:cubicBezTo>
                <a:cubicBezTo>
                  <a:pt x="149522" y="551693"/>
                  <a:pt x="150446" y="551472"/>
                  <a:pt x="151788" y="551234"/>
                </a:cubicBezTo>
                <a:cubicBezTo>
                  <a:pt x="153133" y="550996"/>
                  <a:pt x="154573" y="550768"/>
                  <a:pt x="156101" y="550540"/>
                </a:cubicBezTo>
                <a:cubicBezTo>
                  <a:pt x="157629" y="550319"/>
                  <a:pt x="159087" y="550111"/>
                  <a:pt x="160493" y="549932"/>
                </a:cubicBezTo>
                <a:cubicBezTo>
                  <a:pt x="161890" y="549731"/>
                  <a:pt x="162970" y="549583"/>
                  <a:pt x="163726" y="549445"/>
                </a:cubicBezTo>
                <a:cubicBezTo>
                  <a:pt x="161152" y="547576"/>
                  <a:pt x="159139" y="545137"/>
                  <a:pt x="157656" y="542146"/>
                </a:cubicBezTo>
                <a:cubicBezTo>
                  <a:pt x="156180" y="539140"/>
                  <a:pt x="155451" y="535880"/>
                  <a:pt x="155451" y="532349"/>
                </a:cubicBezTo>
                <a:cubicBezTo>
                  <a:pt x="155451" y="529562"/>
                  <a:pt x="155924" y="526926"/>
                  <a:pt x="156872" y="524470"/>
                </a:cubicBezTo>
                <a:cubicBezTo>
                  <a:pt x="157821" y="522014"/>
                  <a:pt x="159114" y="519855"/>
                  <a:pt x="160722" y="517997"/>
                </a:cubicBezTo>
                <a:cubicBezTo>
                  <a:pt x="162338" y="516145"/>
                  <a:pt x="164217" y="514674"/>
                  <a:pt x="166395" y="513599"/>
                </a:cubicBezTo>
                <a:cubicBezTo>
                  <a:pt x="168563" y="512515"/>
                  <a:pt x="170881" y="511969"/>
                  <a:pt x="173352" y="511969"/>
                </a:cubicBezTo>
                <a:close/>
                <a:moveTo>
                  <a:pt x="1088231" y="499269"/>
                </a:moveTo>
                <a:lnTo>
                  <a:pt x="1161256" y="571897"/>
                </a:lnTo>
                <a:lnTo>
                  <a:pt x="1088231" y="644525"/>
                </a:lnTo>
                <a:lnTo>
                  <a:pt x="1015206" y="571897"/>
                </a:lnTo>
                <a:close/>
                <a:moveTo>
                  <a:pt x="1200944" y="465931"/>
                </a:moveTo>
                <a:lnTo>
                  <a:pt x="1245394" y="510778"/>
                </a:lnTo>
                <a:lnTo>
                  <a:pt x="1200944" y="555625"/>
                </a:lnTo>
                <a:lnTo>
                  <a:pt x="1156494" y="510778"/>
                </a:lnTo>
                <a:close/>
                <a:moveTo>
                  <a:pt x="518195" y="460375"/>
                </a:moveTo>
                <a:cubicBezTo>
                  <a:pt x="521882" y="460375"/>
                  <a:pt x="525372" y="461165"/>
                  <a:pt x="528626" y="462734"/>
                </a:cubicBezTo>
                <a:cubicBezTo>
                  <a:pt x="531893" y="464288"/>
                  <a:pt x="534754" y="466417"/>
                  <a:pt x="537192" y="469096"/>
                </a:cubicBezTo>
                <a:cubicBezTo>
                  <a:pt x="539648" y="471785"/>
                  <a:pt x="541562" y="474908"/>
                  <a:pt x="542966" y="478461"/>
                </a:cubicBezTo>
                <a:cubicBezTo>
                  <a:pt x="544360" y="482015"/>
                  <a:pt x="545066" y="485828"/>
                  <a:pt x="545066" y="489861"/>
                </a:cubicBezTo>
                <a:cubicBezTo>
                  <a:pt x="545066" y="494879"/>
                  <a:pt x="543977" y="499572"/>
                  <a:pt x="541799" y="503960"/>
                </a:cubicBezTo>
                <a:cubicBezTo>
                  <a:pt x="539685" y="508348"/>
                  <a:pt x="536668" y="511901"/>
                  <a:pt x="532813" y="514610"/>
                </a:cubicBezTo>
                <a:cubicBezTo>
                  <a:pt x="533952" y="514810"/>
                  <a:pt x="535552" y="515025"/>
                  <a:pt x="537652" y="515314"/>
                </a:cubicBezTo>
                <a:cubicBezTo>
                  <a:pt x="539739" y="515574"/>
                  <a:pt x="541917" y="515874"/>
                  <a:pt x="544187" y="516189"/>
                </a:cubicBezTo>
                <a:cubicBezTo>
                  <a:pt x="546442" y="516524"/>
                  <a:pt x="548557" y="516854"/>
                  <a:pt x="550525" y="517199"/>
                </a:cubicBezTo>
                <a:cubicBezTo>
                  <a:pt x="552480" y="517543"/>
                  <a:pt x="553911" y="517858"/>
                  <a:pt x="554790" y="518118"/>
                </a:cubicBezTo>
                <a:cubicBezTo>
                  <a:pt x="556248" y="518578"/>
                  <a:pt x="557743" y="519557"/>
                  <a:pt x="559224" y="521012"/>
                </a:cubicBezTo>
                <a:cubicBezTo>
                  <a:pt x="560709" y="522496"/>
                  <a:pt x="562085" y="524190"/>
                  <a:pt x="563334" y="526104"/>
                </a:cubicBezTo>
                <a:cubicBezTo>
                  <a:pt x="564592" y="528034"/>
                  <a:pt x="565603" y="530018"/>
                  <a:pt x="566364" y="532107"/>
                </a:cubicBezTo>
                <a:cubicBezTo>
                  <a:pt x="567148" y="534151"/>
                  <a:pt x="567531" y="536035"/>
                  <a:pt x="567531" y="537749"/>
                </a:cubicBezTo>
                <a:lnTo>
                  <a:pt x="567531" y="564397"/>
                </a:lnTo>
                <a:cubicBezTo>
                  <a:pt x="567112" y="564597"/>
                  <a:pt x="566651" y="564901"/>
                  <a:pt x="566127" y="565361"/>
                </a:cubicBezTo>
                <a:cubicBezTo>
                  <a:pt x="565603" y="565836"/>
                  <a:pt x="565038" y="566266"/>
                  <a:pt x="564432" y="566716"/>
                </a:cubicBezTo>
                <a:cubicBezTo>
                  <a:pt x="563817" y="567145"/>
                  <a:pt x="563238" y="567535"/>
                  <a:pt x="562701" y="567850"/>
                </a:cubicBezTo>
                <a:cubicBezTo>
                  <a:pt x="562149" y="568180"/>
                  <a:pt x="561694" y="568325"/>
                  <a:pt x="561325" y="568325"/>
                </a:cubicBezTo>
                <a:lnTo>
                  <a:pt x="475262" y="568325"/>
                </a:lnTo>
                <a:cubicBezTo>
                  <a:pt x="473790" y="568325"/>
                  <a:pt x="472687" y="567835"/>
                  <a:pt x="471926" y="566841"/>
                </a:cubicBezTo>
                <a:cubicBezTo>
                  <a:pt x="471165" y="565866"/>
                  <a:pt x="470236" y="565041"/>
                  <a:pt x="469106" y="564397"/>
                </a:cubicBezTo>
                <a:lnTo>
                  <a:pt x="469106" y="537749"/>
                </a:lnTo>
                <a:cubicBezTo>
                  <a:pt x="469106" y="536035"/>
                  <a:pt x="469489" y="534151"/>
                  <a:pt x="470259" y="532107"/>
                </a:cubicBezTo>
                <a:cubicBezTo>
                  <a:pt x="471047" y="530018"/>
                  <a:pt x="472045" y="528064"/>
                  <a:pt x="473280" y="526179"/>
                </a:cubicBezTo>
                <a:cubicBezTo>
                  <a:pt x="474510" y="524295"/>
                  <a:pt x="475877" y="522596"/>
                  <a:pt x="477385" y="521072"/>
                </a:cubicBezTo>
                <a:cubicBezTo>
                  <a:pt x="478880" y="519572"/>
                  <a:pt x="480379" y="518568"/>
                  <a:pt x="481846" y="518108"/>
                </a:cubicBezTo>
                <a:cubicBezTo>
                  <a:pt x="482594" y="517848"/>
                  <a:pt x="483974" y="517528"/>
                  <a:pt x="485979" y="517184"/>
                </a:cubicBezTo>
                <a:cubicBezTo>
                  <a:pt x="487989" y="516839"/>
                  <a:pt x="490140" y="516509"/>
                  <a:pt x="492422" y="516179"/>
                </a:cubicBezTo>
                <a:cubicBezTo>
                  <a:pt x="494705" y="515859"/>
                  <a:pt x="496883" y="515559"/>
                  <a:pt x="498984" y="515299"/>
                </a:cubicBezTo>
                <a:cubicBezTo>
                  <a:pt x="501071" y="515010"/>
                  <a:pt x="502684" y="514795"/>
                  <a:pt x="503814" y="514595"/>
                </a:cubicBezTo>
                <a:cubicBezTo>
                  <a:pt x="499968" y="511891"/>
                  <a:pt x="496961" y="508363"/>
                  <a:pt x="494746" y="504035"/>
                </a:cubicBezTo>
                <a:cubicBezTo>
                  <a:pt x="492541" y="499687"/>
                  <a:pt x="491452" y="494969"/>
                  <a:pt x="491452" y="489861"/>
                </a:cubicBezTo>
                <a:cubicBezTo>
                  <a:pt x="491452" y="485828"/>
                  <a:pt x="492158" y="482015"/>
                  <a:pt x="493575" y="478461"/>
                </a:cubicBezTo>
                <a:cubicBezTo>
                  <a:pt x="494992" y="474908"/>
                  <a:pt x="496924" y="471785"/>
                  <a:pt x="499326" y="469096"/>
                </a:cubicBezTo>
                <a:cubicBezTo>
                  <a:pt x="501741" y="466417"/>
                  <a:pt x="504548" y="464288"/>
                  <a:pt x="507801" y="462734"/>
                </a:cubicBezTo>
                <a:cubicBezTo>
                  <a:pt x="511041" y="461165"/>
                  <a:pt x="514504" y="460375"/>
                  <a:pt x="518195" y="460375"/>
                </a:cubicBezTo>
                <a:close/>
                <a:moveTo>
                  <a:pt x="1445419" y="456406"/>
                </a:moveTo>
                <a:lnTo>
                  <a:pt x="1489869" y="501253"/>
                </a:lnTo>
                <a:lnTo>
                  <a:pt x="1445419" y="546100"/>
                </a:lnTo>
                <a:lnTo>
                  <a:pt x="1400969" y="501253"/>
                </a:lnTo>
                <a:close/>
                <a:moveTo>
                  <a:pt x="961628" y="447675"/>
                </a:moveTo>
                <a:lnTo>
                  <a:pt x="1006475" y="492125"/>
                </a:lnTo>
                <a:lnTo>
                  <a:pt x="961628" y="536575"/>
                </a:lnTo>
                <a:lnTo>
                  <a:pt x="916781" y="492125"/>
                </a:lnTo>
                <a:close/>
                <a:moveTo>
                  <a:pt x="1321470" y="431800"/>
                </a:moveTo>
                <a:cubicBezTo>
                  <a:pt x="1325157" y="431800"/>
                  <a:pt x="1328647" y="432590"/>
                  <a:pt x="1331901" y="434159"/>
                </a:cubicBezTo>
                <a:cubicBezTo>
                  <a:pt x="1335168" y="435713"/>
                  <a:pt x="1338030" y="437842"/>
                  <a:pt x="1340467" y="440521"/>
                </a:cubicBezTo>
                <a:cubicBezTo>
                  <a:pt x="1342923" y="443210"/>
                  <a:pt x="1344837" y="446333"/>
                  <a:pt x="1346241" y="449886"/>
                </a:cubicBezTo>
                <a:cubicBezTo>
                  <a:pt x="1347635" y="453440"/>
                  <a:pt x="1348341" y="457253"/>
                  <a:pt x="1348341" y="461286"/>
                </a:cubicBezTo>
                <a:cubicBezTo>
                  <a:pt x="1348341" y="466304"/>
                  <a:pt x="1347252" y="470997"/>
                  <a:pt x="1345074" y="475385"/>
                </a:cubicBezTo>
                <a:cubicBezTo>
                  <a:pt x="1342960" y="479773"/>
                  <a:pt x="1339943" y="483326"/>
                  <a:pt x="1336088" y="486035"/>
                </a:cubicBezTo>
                <a:cubicBezTo>
                  <a:pt x="1337228" y="486235"/>
                  <a:pt x="1338827" y="486450"/>
                  <a:pt x="1340928" y="486739"/>
                </a:cubicBezTo>
                <a:cubicBezTo>
                  <a:pt x="1343015" y="486999"/>
                  <a:pt x="1345193" y="487299"/>
                  <a:pt x="1347462" y="487614"/>
                </a:cubicBezTo>
                <a:cubicBezTo>
                  <a:pt x="1349718" y="487949"/>
                  <a:pt x="1351832" y="488279"/>
                  <a:pt x="1353800" y="488624"/>
                </a:cubicBezTo>
                <a:cubicBezTo>
                  <a:pt x="1355755" y="488968"/>
                  <a:pt x="1357186" y="489283"/>
                  <a:pt x="1358065" y="489543"/>
                </a:cubicBezTo>
                <a:cubicBezTo>
                  <a:pt x="1359524" y="490003"/>
                  <a:pt x="1361018" y="490982"/>
                  <a:pt x="1362499" y="492437"/>
                </a:cubicBezTo>
                <a:cubicBezTo>
                  <a:pt x="1363985" y="493921"/>
                  <a:pt x="1365361" y="495615"/>
                  <a:pt x="1366609" y="497529"/>
                </a:cubicBezTo>
                <a:cubicBezTo>
                  <a:pt x="1367867" y="499459"/>
                  <a:pt x="1368879" y="501443"/>
                  <a:pt x="1369639" y="503532"/>
                </a:cubicBezTo>
                <a:cubicBezTo>
                  <a:pt x="1370423" y="505576"/>
                  <a:pt x="1370806" y="507460"/>
                  <a:pt x="1370806" y="509174"/>
                </a:cubicBezTo>
                <a:lnTo>
                  <a:pt x="1370806" y="535822"/>
                </a:lnTo>
                <a:cubicBezTo>
                  <a:pt x="1370387" y="536022"/>
                  <a:pt x="1369927" y="536326"/>
                  <a:pt x="1369403" y="536786"/>
                </a:cubicBezTo>
                <a:cubicBezTo>
                  <a:pt x="1368879" y="537261"/>
                  <a:pt x="1368313" y="537691"/>
                  <a:pt x="1367707" y="538141"/>
                </a:cubicBezTo>
                <a:cubicBezTo>
                  <a:pt x="1367092" y="538570"/>
                  <a:pt x="1366514" y="538960"/>
                  <a:pt x="1365976" y="539275"/>
                </a:cubicBezTo>
                <a:cubicBezTo>
                  <a:pt x="1365425" y="539605"/>
                  <a:pt x="1364969" y="539750"/>
                  <a:pt x="1364600" y="539750"/>
                </a:cubicBezTo>
                <a:lnTo>
                  <a:pt x="1278537" y="539750"/>
                </a:lnTo>
                <a:cubicBezTo>
                  <a:pt x="1277065" y="539750"/>
                  <a:pt x="1275963" y="539260"/>
                  <a:pt x="1275202" y="538266"/>
                </a:cubicBezTo>
                <a:cubicBezTo>
                  <a:pt x="1274441" y="537291"/>
                  <a:pt x="1273511" y="536466"/>
                  <a:pt x="1272381" y="535822"/>
                </a:cubicBezTo>
                <a:lnTo>
                  <a:pt x="1272381" y="509174"/>
                </a:lnTo>
                <a:cubicBezTo>
                  <a:pt x="1272381" y="507460"/>
                  <a:pt x="1272764" y="505576"/>
                  <a:pt x="1273534" y="503532"/>
                </a:cubicBezTo>
                <a:cubicBezTo>
                  <a:pt x="1274322" y="501443"/>
                  <a:pt x="1275320" y="499489"/>
                  <a:pt x="1276555" y="497604"/>
                </a:cubicBezTo>
                <a:cubicBezTo>
                  <a:pt x="1277785" y="495720"/>
                  <a:pt x="1279152" y="494021"/>
                  <a:pt x="1280661" y="492497"/>
                </a:cubicBezTo>
                <a:cubicBezTo>
                  <a:pt x="1282155" y="490997"/>
                  <a:pt x="1283654" y="489993"/>
                  <a:pt x="1285122" y="489533"/>
                </a:cubicBezTo>
                <a:cubicBezTo>
                  <a:pt x="1285869" y="489273"/>
                  <a:pt x="1287250" y="488953"/>
                  <a:pt x="1289255" y="488609"/>
                </a:cubicBezTo>
                <a:cubicBezTo>
                  <a:pt x="1291264" y="488264"/>
                  <a:pt x="1293415" y="487934"/>
                  <a:pt x="1295698" y="487604"/>
                </a:cubicBezTo>
                <a:cubicBezTo>
                  <a:pt x="1297981" y="487284"/>
                  <a:pt x="1300159" y="486984"/>
                  <a:pt x="1302259" y="486724"/>
                </a:cubicBezTo>
                <a:cubicBezTo>
                  <a:pt x="1304346" y="486435"/>
                  <a:pt x="1305959" y="486220"/>
                  <a:pt x="1307089" y="486020"/>
                </a:cubicBezTo>
                <a:cubicBezTo>
                  <a:pt x="1303244" y="483316"/>
                  <a:pt x="1300236" y="479788"/>
                  <a:pt x="1298022" y="475460"/>
                </a:cubicBezTo>
                <a:cubicBezTo>
                  <a:pt x="1295816" y="471112"/>
                  <a:pt x="1294727" y="466394"/>
                  <a:pt x="1294727" y="461286"/>
                </a:cubicBezTo>
                <a:cubicBezTo>
                  <a:pt x="1294727" y="457253"/>
                  <a:pt x="1295433" y="453440"/>
                  <a:pt x="1296851" y="449886"/>
                </a:cubicBezTo>
                <a:cubicBezTo>
                  <a:pt x="1298268" y="446333"/>
                  <a:pt x="1300200" y="443210"/>
                  <a:pt x="1302601" y="440521"/>
                </a:cubicBezTo>
                <a:cubicBezTo>
                  <a:pt x="1305016" y="437842"/>
                  <a:pt x="1307823" y="435713"/>
                  <a:pt x="1311077" y="434159"/>
                </a:cubicBezTo>
                <a:cubicBezTo>
                  <a:pt x="1314316" y="432590"/>
                  <a:pt x="1317780" y="431800"/>
                  <a:pt x="1321470" y="431800"/>
                </a:cubicBezTo>
                <a:close/>
                <a:moveTo>
                  <a:pt x="403539" y="422275"/>
                </a:moveTo>
                <a:cubicBezTo>
                  <a:pt x="406006" y="422275"/>
                  <a:pt x="408343" y="422826"/>
                  <a:pt x="410520" y="423923"/>
                </a:cubicBezTo>
                <a:cubicBezTo>
                  <a:pt x="412707" y="425008"/>
                  <a:pt x="414623" y="426496"/>
                  <a:pt x="416255" y="428367"/>
                </a:cubicBezTo>
                <a:cubicBezTo>
                  <a:pt x="417899" y="430245"/>
                  <a:pt x="419180" y="432427"/>
                  <a:pt x="420119" y="434909"/>
                </a:cubicBezTo>
                <a:cubicBezTo>
                  <a:pt x="421052" y="437391"/>
                  <a:pt x="421525" y="440055"/>
                  <a:pt x="421525" y="442872"/>
                </a:cubicBezTo>
                <a:cubicBezTo>
                  <a:pt x="421525" y="446377"/>
                  <a:pt x="420796" y="449655"/>
                  <a:pt x="419338" y="452720"/>
                </a:cubicBezTo>
                <a:cubicBezTo>
                  <a:pt x="417923" y="455785"/>
                  <a:pt x="415904" y="458267"/>
                  <a:pt x="413323" y="460159"/>
                </a:cubicBezTo>
                <a:cubicBezTo>
                  <a:pt x="414086" y="460299"/>
                  <a:pt x="415157" y="460449"/>
                  <a:pt x="416563" y="460652"/>
                </a:cubicBezTo>
                <a:cubicBezTo>
                  <a:pt x="417960" y="460833"/>
                  <a:pt x="419417" y="461043"/>
                  <a:pt x="420936" y="461263"/>
                </a:cubicBezTo>
                <a:cubicBezTo>
                  <a:pt x="422446" y="461496"/>
                  <a:pt x="423861" y="461727"/>
                  <a:pt x="425179" y="461968"/>
                </a:cubicBezTo>
                <a:cubicBezTo>
                  <a:pt x="426487" y="462209"/>
                  <a:pt x="427445" y="462432"/>
                  <a:pt x="428034" y="462610"/>
                </a:cubicBezTo>
                <a:cubicBezTo>
                  <a:pt x="429010" y="462931"/>
                  <a:pt x="430010" y="463616"/>
                  <a:pt x="431002" y="464631"/>
                </a:cubicBezTo>
                <a:cubicBezTo>
                  <a:pt x="431996" y="465668"/>
                  <a:pt x="432917" y="466852"/>
                  <a:pt x="433753" y="468189"/>
                </a:cubicBezTo>
                <a:cubicBezTo>
                  <a:pt x="434594" y="469536"/>
                  <a:pt x="435272" y="470922"/>
                  <a:pt x="435781" y="472381"/>
                </a:cubicBezTo>
                <a:cubicBezTo>
                  <a:pt x="436306" y="473809"/>
                  <a:pt x="436562" y="475125"/>
                  <a:pt x="436562" y="476323"/>
                </a:cubicBezTo>
                <a:lnTo>
                  <a:pt x="436562" y="494937"/>
                </a:lnTo>
                <a:cubicBezTo>
                  <a:pt x="436281" y="495077"/>
                  <a:pt x="435973" y="495290"/>
                  <a:pt x="435622" y="495611"/>
                </a:cubicBezTo>
                <a:cubicBezTo>
                  <a:pt x="435272" y="495942"/>
                  <a:pt x="434893" y="496243"/>
                  <a:pt x="434488" y="496557"/>
                </a:cubicBezTo>
                <a:cubicBezTo>
                  <a:pt x="434076" y="496857"/>
                  <a:pt x="433689" y="497129"/>
                  <a:pt x="433329" y="497349"/>
                </a:cubicBezTo>
                <a:cubicBezTo>
                  <a:pt x="432960" y="497580"/>
                  <a:pt x="432655" y="497681"/>
                  <a:pt x="432408" y="497681"/>
                </a:cubicBezTo>
                <a:lnTo>
                  <a:pt x="374801" y="497681"/>
                </a:lnTo>
                <a:cubicBezTo>
                  <a:pt x="373816" y="497681"/>
                  <a:pt x="373078" y="497339"/>
                  <a:pt x="372569" y="496644"/>
                </a:cubicBezTo>
                <a:cubicBezTo>
                  <a:pt x="372059" y="495963"/>
                  <a:pt x="371437" y="495387"/>
                  <a:pt x="370681" y="494937"/>
                </a:cubicBezTo>
                <a:lnTo>
                  <a:pt x="370681" y="476323"/>
                </a:lnTo>
                <a:cubicBezTo>
                  <a:pt x="370681" y="475125"/>
                  <a:pt x="370937" y="473809"/>
                  <a:pt x="371452" y="472381"/>
                </a:cubicBezTo>
                <a:cubicBezTo>
                  <a:pt x="371980" y="470922"/>
                  <a:pt x="372648" y="469557"/>
                  <a:pt x="373475" y="468241"/>
                </a:cubicBezTo>
                <a:cubicBezTo>
                  <a:pt x="374298" y="466925"/>
                  <a:pt x="375213" y="465738"/>
                  <a:pt x="376223" y="464673"/>
                </a:cubicBezTo>
                <a:cubicBezTo>
                  <a:pt x="377223" y="463626"/>
                  <a:pt x="378227" y="462924"/>
                  <a:pt x="379209" y="462603"/>
                </a:cubicBezTo>
                <a:cubicBezTo>
                  <a:pt x="379709" y="462422"/>
                  <a:pt x="380633" y="462198"/>
                  <a:pt x="381975" y="461957"/>
                </a:cubicBezTo>
                <a:cubicBezTo>
                  <a:pt x="383320" y="461716"/>
                  <a:pt x="384760" y="461486"/>
                  <a:pt x="386288" y="461256"/>
                </a:cubicBezTo>
                <a:cubicBezTo>
                  <a:pt x="387816" y="461032"/>
                  <a:pt x="389274" y="460823"/>
                  <a:pt x="390680" y="460641"/>
                </a:cubicBezTo>
                <a:cubicBezTo>
                  <a:pt x="392077" y="460439"/>
                  <a:pt x="393157" y="460289"/>
                  <a:pt x="393913" y="460149"/>
                </a:cubicBezTo>
                <a:cubicBezTo>
                  <a:pt x="391339" y="458260"/>
                  <a:pt x="389326" y="455796"/>
                  <a:pt x="387843" y="452772"/>
                </a:cubicBezTo>
                <a:cubicBezTo>
                  <a:pt x="386367" y="449735"/>
                  <a:pt x="385638" y="446440"/>
                  <a:pt x="385638" y="442872"/>
                </a:cubicBezTo>
                <a:cubicBezTo>
                  <a:pt x="385638" y="440055"/>
                  <a:pt x="386111" y="437391"/>
                  <a:pt x="387059" y="434909"/>
                </a:cubicBezTo>
                <a:cubicBezTo>
                  <a:pt x="388008" y="432427"/>
                  <a:pt x="389301" y="430245"/>
                  <a:pt x="390909" y="428367"/>
                </a:cubicBezTo>
                <a:cubicBezTo>
                  <a:pt x="392525" y="426496"/>
                  <a:pt x="394404" y="425008"/>
                  <a:pt x="396582" y="423923"/>
                </a:cubicBezTo>
                <a:cubicBezTo>
                  <a:pt x="398750" y="422826"/>
                  <a:pt x="401068" y="422275"/>
                  <a:pt x="403539" y="422275"/>
                </a:cubicBezTo>
                <a:close/>
                <a:moveTo>
                  <a:pt x="618728" y="414338"/>
                </a:moveTo>
                <a:lnTo>
                  <a:pt x="663575" y="459185"/>
                </a:lnTo>
                <a:lnTo>
                  <a:pt x="618728" y="504032"/>
                </a:lnTo>
                <a:lnTo>
                  <a:pt x="573881" y="459185"/>
                </a:lnTo>
                <a:close/>
                <a:moveTo>
                  <a:pt x="1553369" y="377031"/>
                </a:moveTo>
                <a:lnTo>
                  <a:pt x="1626394" y="449659"/>
                </a:lnTo>
                <a:lnTo>
                  <a:pt x="1553369" y="522287"/>
                </a:lnTo>
                <a:lnTo>
                  <a:pt x="1480344" y="449659"/>
                </a:lnTo>
                <a:close/>
                <a:moveTo>
                  <a:pt x="772137" y="370681"/>
                </a:moveTo>
                <a:cubicBezTo>
                  <a:pt x="777607" y="370681"/>
                  <a:pt x="782786" y="371848"/>
                  <a:pt x="787614" y="374167"/>
                </a:cubicBezTo>
                <a:cubicBezTo>
                  <a:pt x="792462" y="376464"/>
                  <a:pt x="796708" y="379611"/>
                  <a:pt x="800326" y="383570"/>
                </a:cubicBezTo>
                <a:cubicBezTo>
                  <a:pt x="803970" y="387544"/>
                  <a:pt x="806810" y="392160"/>
                  <a:pt x="808893" y="397412"/>
                </a:cubicBezTo>
                <a:cubicBezTo>
                  <a:pt x="810962" y="402664"/>
                  <a:pt x="812010" y="408299"/>
                  <a:pt x="812010" y="414260"/>
                </a:cubicBezTo>
                <a:cubicBezTo>
                  <a:pt x="812010" y="421676"/>
                  <a:pt x="810394" y="428612"/>
                  <a:pt x="807162" y="435097"/>
                </a:cubicBezTo>
                <a:cubicBezTo>
                  <a:pt x="804024" y="441582"/>
                  <a:pt x="799548" y="446834"/>
                  <a:pt x="793828" y="450837"/>
                </a:cubicBezTo>
                <a:cubicBezTo>
                  <a:pt x="795518" y="451132"/>
                  <a:pt x="797892" y="451450"/>
                  <a:pt x="801009" y="451878"/>
                </a:cubicBezTo>
                <a:cubicBezTo>
                  <a:pt x="804105" y="452263"/>
                  <a:pt x="807337" y="452706"/>
                  <a:pt x="810705" y="453171"/>
                </a:cubicBezTo>
                <a:cubicBezTo>
                  <a:pt x="814052" y="453666"/>
                  <a:pt x="817189" y="454153"/>
                  <a:pt x="820110" y="454663"/>
                </a:cubicBezTo>
                <a:cubicBezTo>
                  <a:pt x="823011" y="455173"/>
                  <a:pt x="825134" y="455638"/>
                  <a:pt x="826439" y="456022"/>
                </a:cubicBezTo>
                <a:cubicBezTo>
                  <a:pt x="828603" y="456702"/>
                  <a:pt x="830820" y="458149"/>
                  <a:pt x="833018" y="460299"/>
                </a:cubicBezTo>
                <a:cubicBezTo>
                  <a:pt x="835222" y="462493"/>
                  <a:pt x="837264" y="464996"/>
                  <a:pt x="839117" y="467825"/>
                </a:cubicBezTo>
                <a:cubicBezTo>
                  <a:pt x="840983" y="470677"/>
                  <a:pt x="842484" y="473609"/>
                  <a:pt x="843613" y="476696"/>
                </a:cubicBezTo>
                <a:cubicBezTo>
                  <a:pt x="844776" y="479717"/>
                  <a:pt x="845344" y="482502"/>
                  <a:pt x="845344" y="485036"/>
                </a:cubicBezTo>
                <a:lnTo>
                  <a:pt x="845344" y="524419"/>
                </a:lnTo>
                <a:cubicBezTo>
                  <a:pt x="844722" y="524715"/>
                  <a:pt x="844039" y="525165"/>
                  <a:pt x="843262" y="525845"/>
                </a:cubicBezTo>
                <a:cubicBezTo>
                  <a:pt x="842484" y="526546"/>
                  <a:pt x="841646" y="527182"/>
                  <a:pt x="840746" y="527846"/>
                </a:cubicBezTo>
                <a:cubicBezTo>
                  <a:pt x="839834" y="528482"/>
                  <a:pt x="838975" y="529058"/>
                  <a:pt x="838177" y="529523"/>
                </a:cubicBezTo>
                <a:cubicBezTo>
                  <a:pt x="837359" y="530011"/>
                  <a:pt x="836683" y="530225"/>
                  <a:pt x="836135" y="530225"/>
                </a:cubicBezTo>
                <a:lnTo>
                  <a:pt x="708429" y="530225"/>
                </a:lnTo>
                <a:cubicBezTo>
                  <a:pt x="706245" y="530225"/>
                  <a:pt x="704608" y="529501"/>
                  <a:pt x="703479" y="528031"/>
                </a:cubicBezTo>
                <a:cubicBezTo>
                  <a:pt x="702350" y="526591"/>
                  <a:pt x="700971" y="525372"/>
                  <a:pt x="699294" y="524419"/>
                </a:cubicBezTo>
                <a:lnTo>
                  <a:pt x="699294" y="485036"/>
                </a:lnTo>
                <a:cubicBezTo>
                  <a:pt x="699294" y="482502"/>
                  <a:pt x="699862" y="479717"/>
                  <a:pt x="701004" y="476696"/>
                </a:cubicBezTo>
                <a:cubicBezTo>
                  <a:pt x="702174" y="473609"/>
                  <a:pt x="703655" y="470721"/>
                  <a:pt x="705487" y="467936"/>
                </a:cubicBezTo>
                <a:cubicBezTo>
                  <a:pt x="707313" y="465152"/>
                  <a:pt x="709341" y="462640"/>
                  <a:pt x="711580" y="460387"/>
                </a:cubicBezTo>
                <a:cubicBezTo>
                  <a:pt x="713797" y="458172"/>
                  <a:pt x="716022" y="456687"/>
                  <a:pt x="718199" y="456007"/>
                </a:cubicBezTo>
                <a:cubicBezTo>
                  <a:pt x="719308" y="455623"/>
                  <a:pt x="721357" y="455151"/>
                  <a:pt x="724332" y="454641"/>
                </a:cubicBezTo>
                <a:cubicBezTo>
                  <a:pt x="727314" y="454131"/>
                  <a:pt x="730506" y="453644"/>
                  <a:pt x="733893" y="453156"/>
                </a:cubicBezTo>
                <a:cubicBezTo>
                  <a:pt x="737281" y="452684"/>
                  <a:pt x="740513" y="452240"/>
                  <a:pt x="743630" y="451856"/>
                </a:cubicBezTo>
                <a:cubicBezTo>
                  <a:pt x="746727" y="451428"/>
                  <a:pt x="749120" y="451110"/>
                  <a:pt x="750797" y="450815"/>
                </a:cubicBezTo>
                <a:cubicBezTo>
                  <a:pt x="745090" y="446819"/>
                  <a:pt x="740628" y="441604"/>
                  <a:pt x="737342" y="435208"/>
                </a:cubicBezTo>
                <a:cubicBezTo>
                  <a:pt x="734069" y="428781"/>
                  <a:pt x="732453" y="421809"/>
                  <a:pt x="732453" y="414260"/>
                </a:cubicBezTo>
                <a:cubicBezTo>
                  <a:pt x="732453" y="408299"/>
                  <a:pt x="733501" y="402664"/>
                  <a:pt x="735604" y="397412"/>
                </a:cubicBezTo>
                <a:cubicBezTo>
                  <a:pt x="737707" y="392160"/>
                  <a:pt x="740574" y="387544"/>
                  <a:pt x="744137" y="383570"/>
                </a:cubicBezTo>
                <a:cubicBezTo>
                  <a:pt x="747721" y="379611"/>
                  <a:pt x="751886" y="376464"/>
                  <a:pt x="756714" y="374167"/>
                </a:cubicBezTo>
                <a:cubicBezTo>
                  <a:pt x="761521" y="371848"/>
                  <a:pt x="766660" y="370681"/>
                  <a:pt x="772137" y="370681"/>
                </a:cubicBezTo>
                <a:close/>
                <a:moveTo>
                  <a:pt x="1421606" y="343694"/>
                </a:moveTo>
                <a:lnTo>
                  <a:pt x="1466056" y="388541"/>
                </a:lnTo>
                <a:lnTo>
                  <a:pt x="1421606" y="433388"/>
                </a:lnTo>
                <a:lnTo>
                  <a:pt x="1377156" y="388541"/>
                </a:lnTo>
                <a:close/>
                <a:moveTo>
                  <a:pt x="1247775" y="343694"/>
                </a:moveTo>
                <a:lnTo>
                  <a:pt x="1292225" y="388541"/>
                </a:lnTo>
                <a:lnTo>
                  <a:pt x="1247775" y="433388"/>
                </a:lnTo>
                <a:lnTo>
                  <a:pt x="1203325" y="388541"/>
                </a:lnTo>
                <a:close/>
                <a:moveTo>
                  <a:pt x="1119858" y="323850"/>
                </a:moveTo>
                <a:cubicBezTo>
                  <a:pt x="1123545" y="323850"/>
                  <a:pt x="1127035" y="324640"/>
                  <a:pt x="1130289" y="326209"/>
                </a:cubicBezTo>
                <a:cubicBezTo>
                  <a:pt x="1133556" y="327763"/>
                  <a:pt x="1136418" y="329892"/>
                  <a:pt x="1138855" y="332571"/>
                </a:cubicBezTo>
                <a:cubicBezTo>
                  <a:pt x="1141311" y="335260"/>
                  <a:pt x="1143225" y="338383"/>
                  <a:pt x="1144629" y="341936"/>
                </a:cubicBezTo>
                <a:cubicBezTo>
                  <a:pt x="1146023" y="345490"/>
                  <a:pt x="1146729" y="349303"/>
                  <a:pt x="1146729" y="353336"/>
                </a:cubicBezTo>
                <a:cubicBezTo>
                  <a:pt x="1146729" y="358354"/>
                  <a:pt x="1145640" y="363047"/>
                  <a:pt x="1143462" y="367435"/>
                </a:cubicBezTo>
                <a:cubicBezTo>
                  <a:pt x="1141348" y="371823"/>
                  <a:pt x="1138331" y="375376"/>
                  <a:pt x="1134476" y="378085"/>
                </a:cubicBezTo>
                <a:cubicBezTo>
                  <a:pt x="1135616" y="378285"/>
                  <a:pt x="1137215" y="378500"/>
                  <a:pt x="1139316" y="378789"/>
                </a:cubicBezTo>
                <a:cubicBezTo>
                  <a:pt x="1141403" y="379049"/>
                  <a:pt x="1143581" y="379349"/>
                  <a:pt x="1145850" y="379664"/>
                </a:cubicBezTo>
                <a:cubicBezTo>
                  <a:pt x="1148106" y="379999"/>
                  <a:pt x="1150220" y="380329"/>
                  <a:pt x="1152188" y="380674"/>
                </a:cubicBezTo>
                <a:cubicBezTo>
                  <a:pt x="1154143" y="381018"/>
                  <a:pt x="1155574" y="381333"/>
                  <a:pt x="1156453" y="381593"/>
                </a:cubicBezTo>
                <a:cubicBezTo>
                  <a:pt x="1157912" y="382053"/>
                  <a:pt x="1159406" y="383032"/>
                  <a:pt x="1160887" y="384487"/>
                </a:cubicBezTo>
                <a:cubicBezTo>
                  <a:pt x="1162373" y="385971"/>
                  <a:pt x="1163749" y="387665"/>
                  <a:pt x="1164997" y="389579"/>
                </a:cubicBezTo>
                <a:cubicBezTo>
                  <a:pt x="1166255" y="391509"/>
                  <a:pt x="1167267" y="393493"/>
                  <a:pt x="1168027" y="395582"/>
                </a:cubicBezTo>
                <a:cubicBezTo>
                  <a:pt x="1168811" y="397626"/>
                  <a:pt x="1169194" y="399510"/>
                  <a:pt x="1169194" y="401224"/>
                </a:cubicBezTo>
                <a:lnTo>
                  <a:pt x="1169194" y="427872"/>
                </a:lnTo>
                <a:cubicBezTo>
                  <a:pt x="1168775" y="428072"/>
                  <a:pt x="1168315" y="428376"/>
                  <a:pt x="1167791" y="428836"/>
                </a:cubicBezTo>
                <a:cubicBezTo>
                  <a:pt x="1167267" y="429311"/>
                  <a:pt x="1166701" y="429741"/>
                  <a:pt x="1166095" y="430191"/>
                </a:cubicBezTo>
                <a:cubicBezTo>
                  <a:pt x="1165480" y="430620"/>
                  <a:pt x="1164902" y="431010"/>
                  <a:pt x="1164364" y="431325"/>
                </a:cubicBezTo>
                <a:cubicBezTo>
                  <a:pt x="1163813" y="431655"/>
                  <a:pt x="1163357" y="431800"/>
                  <a:pt x="1162988" y="431800"/>
                </a:cubicBezTo>
                <a:lnTo>
                  <a:pt x="1076925" y="431800"/>
                </a:lnTo>
                <a:cubicBezTo>
                  <a:pt x="1075453" y="431800"/>
                  <a:pt x="1074351" y="431310"/>
                  <a:pt x="1073590" y="430316"/>
                </a:cubicBezTo>
                <a:cubicBezTo>
                  <a:pt x="1072829" y="429341"/>
                  <a:pt x="1071899" y="428516"/>
                  <a:pt x="1070769" y="427872"/>
                </a:cubicBezTo>
                <a:lnTo>
                  <a:pt x="1070769" y="401224"/>
                </a:lnTo>
                <a:cubicBezTo>
                  <a:pt x="1070769" y="399510"/>
                  <a:pt x="1071152" y="397626"/>
                  <a:pt x="1071922" y="395582"/>
                </a:cubicBezTo>
                <a:cubicBezTo>
                  <a:pt x="1072710" y="393493"/>
                  <a:pt x="1073708" y="391539"/>
                  <a:pt x="1074943" y="389654"/>
                </a:cubicBezTo>
                <a:cubicBezTo>
                  <a:pt x="1076173" y="387770"/>
                  <a:pt x="1077540" y="386071"/>
                  <a:pt x="1079049" y="384547"/>
                </a:cubicBezTo>
                <a:cubicBezTo>
                  <a:pt x="1080543" y="383047"/>
                  <a:pt x="1082042" y="382043"/>
                  <a:pt x="1083510" y="381583"/>
                </a:cubicBezTo>
                <a:cubicBezTo>
                  <a:pt x="1084257" y="381323"/>
                  <a:pt x="1085638" y="381003"/>
                  <a:pt x="1087643" y="380659"/>
                </a:cubicBezTo>
                <a:cubicBezTo>
                  <a:pt x="1089652" y="380314"/>
                  <a:pt x="1091803" y="379984"/>
                  <a:pt x="1094086" y="379654"/>
                </a:cubicBezTo>
                <a:cubicBezTo>
                  <a:pt x="1096369" y="379334"/>
                  <a:pt x="1098547" y="379034"/>
                  <a:pt x="1100647" y="378774"/>
                </a:cubicBezTo>
                <a:cubicBezTo>
                  <a:pt x="1102734" y="378485"/>
                  <a:pt x="1104347" y="378270"/>
                  <a:pt x="1105477" y="378070"/>
                </a:cubicBezTo>
                <a:cubicBezTo>
                  <a:pt x="1101632" y="375366"/>
                  <a:pt x="1098624" y="371838"/>
                  <a:pt x="1096410" y="367510"/>
                </a:cubicBezTo>
                <a:cubicBezTo>
                  <a:pt x="1094204" y="363162"/>
                  <a:pt x="1093115" y="358444"/>
                  <a:pt x="1093115" y="353336"/>
                </a:cubicBezTo>
                <a:cubicBezTo>
                  <a:pt x="1093115" y="349303"/>
                  <a:pt x="1093821" y="345490"/>
                  <a:pt x="1095239" y="341936"/>
                </a:cubicBezTo>
                <a:cubicBezTo>
                  <a:pt x="1096656" y="338383"/>
                  <a:pt x="1098588" y="335260"/>
                  <a:pt x="1100989" y="332571"/>
                </a:cubicBezTo>
                <a:cubicBezTo>
                  <a:pt x="1103404" y="329892"/>
                  <a:pt x="1106211" y="327763"/>
                  <a:pt x="1109465" y="326209"/>
                </a:cubicBezTo>
                <a:cubicBezTo>
                  <a:pt x="1112704" y="324640"/>
                  <a:pt x="1116168" y="323850"/>
                  <a:pt x="1119858" y="323850"/>
                </a:cubicBezTo>
                <a:close/>
                <a:moveTo>
                  <a:pt x="379727" y="304800"/>
                </a:moveTo>
                <a:cubicBezTo>
                  <a:pt x="382194" y="304800"/>
                  <a:pt x="384531" y="305351"/>
                  <a:pt x="386708" y="306448"/>
                </a:cubicBezTo>
                <a:cubicBezTo>
                  <a:pt x="388895" y="307533"/>
                  <a:pt x="390811" y="309021"/>
                  <a:pt x="392443" y="310892"/>
                </a:cubicBezTo>
                <a:cubicBezTo>
                  <a:pt x="394087" y="312770"/>
                  <a:pt x="395368" y="314952"/>
                  <a:pt x="396307" y="317434"/>
                </a:cubicBezTo>
                <a:cubicBezTo>
                  <a:pt x="397240" y="319916"/>
                  <a:pt x="397713" y="322580"/>
                  <a:pt x="397713" y="325397"/>
                </a:cubicBezTo>
                <a:cubicBezTo>
                  <a:pt x="397713" y="328902"/>
                  <a:pt x="396984" y="332180"/>
                  <a:pt x="395526" y="335245"/>
                </a:cubicBezTo>
                <a:cubicBezTo>
                  <a:pt x="394111" y="338310"/>
                  <a:pt x="392092" y="340792"/>
                  <a:pt x="389511" y="342684"/>
                </a:cubicBezTo>
                <a:cubicBezTo>
                  <a:pt x="390274" y="342824"/>
                  <a:pt x="391345" y="342974"/>
                  <a:pt x="392751" y="343177"/>
                </a:cubicBezTo>
                <a:cubicBezTo>
                  <a:pt x="394148" y="343358"/>
                  <a:pt x="395605" y="343568"/>
                  <a:pt x="397124" y="343788"/>
                </a:cubicBezTo>
                <a:cubicBezTo>
                  <a:pt x="398634" y="344021"/>
                  <a:pt x="400049" y="344252"/>
                  <a:pt x="401367" y="344493"/>
                </a:cubicBezTo>
                <a:cubicBezTo>
                  <a:pt x="402675" y="344734"/>
                  <a:pt x="403633" y="344957"/>
                  <a:pt x="404222" y="345135"/>
                </a:cubicBezTo>
                <a:cubicBezTo>
                  <a:pt x="405198" y="345456"/>
                  <a:pt x="406198" y="346141"/>
                  <a:pt x="407190" y="347156"/>
                </a:cubicBezTo>
                <a:cubicBezTo>
                  <a:pt x="408184" y="348193"/>
                  <a:pt x="409105" y="349377"/>
                  <a:pt x="409941" y="350714"/>
                </a:cubicBezTo>
                <a:cubicBezTo>
                  <a:pt x="410782" y="352061"/>
                  <a:pt x="411460" y="353447"/>
                  <a:pt x="411969" y="354906"/>
                </a:cubicBezTo>
                <a:cubicBezTo>
                  <a:pt x="412494" y="356334"/>
                  <a:pt x="412750" y="357650"/>
                  <a:pt x="412750" y="358848"/>
                </a:cubicBezTo>
                <a:lnTo>
                  <a:pt x="412750" y="377462"/>
                </a:lnTo>
                <a:cubicBezTo>
                  <a:pt x="412469" y="377602"/>
                  <a:pt x="412161" y="377815"/>
                  <a:pt x="411810" y="378136"/>
                </a:cubicBezTo>
                <a:cubicBezTo>
                  <a:pt x="411460" y="378467"/>
                  <a:pt x="411081" y="378768"/>
                  <a:pt x="410676" y="379082"/>
                </a:cubicBezTo>
                <a:cubicBezTo>
                  <a:pt x="410264" y="379382"/>
                  <a:pt x="409877" y="379654"/>
                  <a:pt x="409517" y="379874"/>
                </a:cubicBezTo>
                <a:cubicBezTo>
                  <a:pt x="409148" y="380105"/>
                  <a:pt x="408843" y="380206"/>
                  <a:pt x="408596" y="380206"/>
                </a:cubicBezTo>
                <a:lnTo>
                  <a:pt x="350989" y="380206"/>
                </a:lnTo>
                <a:cubicBezTo>
                  <a:pt x="350004" y="380206"/>
                  <a:pt x="349266" y="379864"/>
                  <a:pt x="348757" y="379169"/>
                </a:cubicBezTo>
                <a:cubicBezTo>
                  <a:pt x="348247" y="378488"/>
                  <a:pt x="347625" y="377912"/>
                  <a:pt x="346869" y="377462"/>
                </a:cubicBezTo>
                <a:lnTo>
                  <a:pt x="346869" y="358848"/>
                </a:lnTo>
                <a:cubicBezTo>
                  <a:pt x="346869" y="357650"/>
                  <a:pt x="347125" y="356334"/>
                  <a:pt x="347640" y="354906"/>
                </a:cubicBezTo>
                <a:cubicBezTo>
                  <a:pt x="348168" y="353447"/>
                  <a:pt x="348836" y="352082"/>
                  <a:pt x="349663" y="350766"/>
                </a:cubicBezTo>
                <a:cubicBezTo>
                  <a:pt x="350486" y="349450"/>
                  <a:pt x="351401" y="348263"/>
                  <a:pt x="352411" y="347198"/>
                </a:cubicBezTo>
                <a:cubicBezTo>
                  <a:pt x="353411" y="346151"/>
                  <a:pt x="354415" y="345449"/>
                  <a:pt x="355397" y="345128"/>
                </a:cubicBezTo>
                <a:cubicBezTo>
                  <a:pt x="355897" y="344947"/>
                  <a:pt x="356821" y="344723"/>
                  <a:pt x="358163" y="344482"/>
                </a:cubicBezTo>
                <a:cubicBezTo>
                  <a:pt x="359508" y="344241"/>
                  <a:pt x="360948" y="344011"/>
                  <a:pt x="362476" y="343781"/>
                </a:cubicBezTo>
                <a:cubicBezTo>
                  <a:pt x="364004" y="343557"/>
                  <a:pt x="365462" y="343348"/>
                  <a:pt x="366868" y="343166"/>
                </a:cubicBezTo>
                <a:cubicBezTo>
                  <a:pt x="368265" y="342964"/>
                  <a:pt x="369345" y="342814"/>
                  <a:pt x="370101" y="342674"/>
                </a:cubicBezTo>
                <a:cubicBezTo>
                  <a:pt x="367527" y="340785"/>
                  <a:pt x="365514" y="338321"/>
                  <a:pt x="364031" y="335297"/>
                </a:cubicBezTo>
                <a:cubicBezTo>
                  <a:pt x="362555" y="332260"/>
                  <a:pt x="361826" y="328965"/>
                  <a:pt x="361826" y="325397"/>
                </a:cubicBezTo>
                <a:cubicBezTo>
                  <a:pt x="361826" y="322580"/>
                  <a:pt x="362299" y="319916"/>
                  <a:pt x="363247" y="317434"/>
                </a:cubicBezTo>
                <a:cubicBezTo>
                  <a:pt x="364196" y="314952"/>
                  <a:pt x="365489" y="312770"/>
                  <a:pt x="367097" y="310892"/>
                </a:cubicBezTo>
                <a:cubicBezTo>
                  <a:pt x="368713" y="309021"/>
                  <a:pt x="370592" y="307533"/>
                  <a:pt x="372770" y="306448"/>
                </a:cubicBezTo>
                <a:cubicBezTo>
                  <a:pt x="374938" y="305351"/>
                  <a:pt x="377256" y="304800"/>
                  <a:pt x="379727" y="304800"/>
                </a:cubicBezTo>
                <a:close/>
                <a:moveTo>
                  <a:pt x="1506852" y="281781"/>
                </a:moveTo>
                <a:cubicBezTo>
                  <a:pt x="1509320" y="281781"/>
                  <a:pt x="1511656" y="282327"/>
                  <a:pt x="1513834" y="283411"/>
                </a:cubicBezTo>
                <a:cubicBezTo>
                  <a:pt x="1516021" y="284486"/>
                  <a:pt x="1517936" y="285957"/>
                  <a:pt x="1519568" y="287809"/>
                </a:cubicBezTo>
                <a:cubicBezTo>
                  <a:pt x="1521212" y="289667"/>
                  <a:pt x="1522493" y="291826"/>
                  <a:pt x="1523432" y="294282"/>
                </a:cubicBezTo>
                <a:cubicBezTo>
                  <a:pt x="1524366" y="296738"/>
                  <a:pt x="1524838" y="299374"/>
                  <a:pt x="1524838" y="302161"/>
                </a:cubicBezTo>
                <a:cubicBezTo>
                  <a:pt x="1524838" y="305629"/>
                  <a:pt x="1524109" y="308873"/>
                  <a:pt x="1522651" y="311906"/>
                </a:cubicBezTo>
                <a:cubicBezTo>
                  <a:pt x="1521236" y="314939"/>
                  <a:pt x="1519217" y="317395"/>
                  <a:pt x="1516637" y="319267"/>
                </a:cubicBezTo>
                <a:cubicBezTo>
                  <a:pt x="1517399" y="319405"/>
                  <a:pt x="1518470" y="319554"/>
                  <a:pt x="1519876" y="319754"/>
                </a:cubicBezTo>
                <a:cubicBezTo>
                  <a:pt x="1521273" y="319934"/>
                  <a:pt x="1522731" y="320141"/>
                  <a:pt x="1524250" y="320359"/>
                </a:cubicBezTo>
                <a:cubicBezTo>
                  <a:pt x="1525759" y="320590"/>
                  <a:pt x="1527175" y="320818"/>
                  <a:pt x="1528492" y="321056"/>
                </a:cubicBezTo>
                <a:cubicBezTo>
                  <a:pt x="1529801" y="321295"/>
                  <a:pt x="1530758" y="321516"/>
                  <a:pt x="1531347" y="321692"/>
                </a:cubicBezTo>
                <a:cubicBezTo>
                  <a:pt x="1532323" y="322010"/>
                  <a:pt x="1533324" y="322687"/>
                  <a:pt x="1534315" y="323692"/>
                </a:cubicBezTo>
                <a:cubicBezTo>
                  <a:pt x="1535309" y="324718"/>
                  <a:pt x="1536230" y="325889"/>
                  <a:pt x="1537066" y="327212"/>
                </a:cubicBezTo>
                <a:cubicBezTo>
                  <a:pt x="1537908" y="328545"/>
                  <a:pt x="1538585" y="329917"/>
                  <a:pt x="1539094" y="331361"/>
                </a:cubicBezTo>
                <a:cubicBezTo>
                  <a:pt x="1539619" y="332773"/>
                  <a:pt x="1539875" y="334076"/>
                  <a:pt x="1539875" y="335260"/>
                </a:cubicBezTo>
                <a:lnTo>
                  <a:pt x="1539875" y="353679"/>
                </a:lnTo>
                <a:cubicBezTo>
                  <a:pt x="1539594" y="353817"/>
                  <a:pt x="1539286" y="354028"/>
                  <a:pt x="1538936" y="354345"/>
                </a:cubicBezTo>
                <a:cubicBezTo>
                  <a:pt x="1538585" y="354674"/>
                  <a:pt x="1538207" y="354971"/>
                  <a:pt x="1537801" y="355282"/>
                </a:cubicBezTo>
                <a:cubicBezTo>
                  <a:pt x="1537389" y="355579"/>
                  <a:pt x="1537002" y="355848"/>
                  <a:pt x="1536642" y="356066"/>
                </a:cubicBezTo>
                <a:cubicBezTo>
                  <a:pt x="1536273" y="356294"/>
                  <a:pt x="1535968" y="356394"/>
                  <a:pt x="1535721" y="356394"/>
                </a:cubicBezTo>
                <a:lnTo>
                  <a:pt x="1478115" y="356394"/>
                </a:lnTo>
                <a:cubicBezTo>
                  <a:pt x="1477129" y="356394"/>
                  <a:pt x="1476391" y="356055"/>
                  <a:pt x="1475882" y="355368"/>
                </a:cubicBezTo>
                <a:cubicBezTo>
                  <a:pt x="1475373" y="354694"/>
                  <a:pt x="1474750" y="354124"/>
                  <a:pt x="1473994" y="353679"/>
                </a:cubicBezTo>
                <a:lnTo>
                  <a:pt x="1473994" y="335260"/>
                </a:lnTo>
                <a:cubicBezTo>
                  <a:pt x="1473994" y="334076"/>
                  <a:pt x="1474250" y="332773"/>
                  <a:pt x="1474766" y="331361"/>
                </a:cubicBezTo>
                <a:cubicBezTo>
                  <a:pt x="1475293" y="329917"/>
                  <a:pt x="1475961" y="328566"/>
                  <a:pt x="1476788" y="327264"/>
                </a:cubicBezTo>
                <a:cubicBezTo>
                  <a:pt x="1477611" y="325961"/>
                  <a:pt x="1478526" y="324787"/>
                  <a:pt x="1479536" y="323733"/>
                </a:cubicBezTo>
                <a:cubicBezTo>
                  <a:pt x="1480536" y="322697"/>
                  <a:pt x="1481540" y="322003"/>
                  <a:pt x="1482522" y="321685"/>
                </a:cubicBezTo>
                <a:cubicBezTo>
                  <a:pt x="1483022" y="321505"/>
                  <a:pt x="1483946" y="321284"/>
                  <a:pt x="1485288" y="321046"/>
                </a:cubicBezTo>
                <a:cubicBezTo>
                  <a:pt x="1486633" y="320808"/>
                  <a:pt x="1488073" y="320580"/>
                  <a:pt x="1489601" y="320352"/>
                </a:cubicBezTo>
                <a:cubicBezTo>
                  <a:pt x="1491129" y="320131"/>
                  <a:pt x="1492587" y="319923"/>
                  <a:pt x="1493993" y="319744"/>
                </a:cubicBezTo>
                <a:cubicBezTo>
                  <a:pt x="1495390" y="319543"/>
                  <a:pt x="1496470" y="319395"/>
                  <a:pt x="1497226" y="319257"/>
                </a:cubicBezTo>
                <a:cubicBezTo>
                  <a:pt x="1494652" y="317388"/>
                  <a:pt x="1492639" y="314949"/>
                  <a:pt x="1491157" y="311958"/>
                </a:cubicBezTo>
                <a:cubicBezTo>
                  <a:pt x="1489680" y="308952"/>
                  <a:pt x="1488951" y="305692"/>
                  <a:pt x="1488951" y="302161"/>
                </a:cubicBezTo>
                <a:cubicBezTo>
                  <a:pt x="1488951" y="299374"/>
                  <a:pt x="1489424" y="296738"/>
                  <a:pt x="1490373" y="294282"/>
                </a:cubicBezTo>
                <a:cubicBezTo>
                  <a:pt x="1491321" y="291826"/>
                  <a:pt x="1492615" y="289667"/>
                  <a:pt x="1494222" y="287809"/>
                </a:cubicBezTo>
                <a:cubicBezTo>
                  <a:pt x="1495838" y="285957"/>
                  <a:pt x="1497717" y="284486"/>
                  <a:pt x="1499895" y="283411"/>
                </a:cubicBezTo>
                <a:cubicBezTo>
                  <a:pt x="1502064" y="282327"/>
                  <a:pt x="1504382" y="281781"/>
                  <a:pt x="1506852" y="281781"/>
                </a:cubicBezTo>
                <a:close/>
                <a:moveTo>
                  <a:pt x="682898" y="281781"/>
                </a:moveTo>
                <a:cubicBezTo>
                  <a:pt x="686614" y="281781"/>
                  <a:pt x="690133" y="282571"/>
                  <a:pt x="693413" y="284140"/>
                </a:cubicBezTo>
                <a:cubicBezTo>
                  <a:pt x="696706" y="285694"/>
                  <a:pt x="699591" y="287823"/>
                  <a:pt x="702048" y="290502"/>
                </a:cubicBezTo>
                <a:cubicBezTo>
                  <a:pt x="704524" y="293191"/>
                  <a:pt x="706454" y="296314"/>
                  <a:pt x="707868" y="299867"/>
                </a:cubicBezTo>
                <a:cubicBezTo>
                  <a:pt x="709274" y="303421"/>
                  <a:pt x="709986" y="307234"/>
                  <a:pt x="709986" y="311267"/>
                </a:cubicBezTo>
                <a:cubicBezTo>
                  <a:pt x="709986" y="316285"/>
                  <a:pt x="708888" y="320978"/>
                  <a:pt x="706692" y="325366"/>
                </a:cubicBezTo>
                <a:cubicBezTo>
                  <a:pt x="704561" y="329754"/>
                  <a:pt x="701520" y="333307"/>
                  <a:pt x="697634" y="336016"/>
                </a:cubicBezTo>
                <a:cubicBezTo>
                  <a:pt x="698782" y="336216"/>
                  <a:pt x="700395" y="336431"/>
                  <a:pt x="702512" y="336720"/>
                </a:cubicBezTo>
                <a:cubicBezTo>
                  <a:pt x="704616" y="336980"/>
                  <a:pt x="706812" y="337280"/>
                  <a:pt x="709099" y="337595"/>
                </a:cubicBezTo>
                <a:cubicBezTo>
                  <a:pt x="711373" y="337930"/>
                  <a:pt x="713505" y="338260"/>
                  <a:pt x="715489" y="338605"/>
                </a:cubicBezTo>
                <a:cubicBezTo>
                  <a:pt x="717460" y="338949"/>
                  <a:pt x="718902" y="339264"/>
                  <a:pt x="719788" y="339524"/>
                </a:cubicBezTo>
                <a:cubicBezTo>
                  <a:pt x="721258" y="339984"/>
                  <a:pt x="722765" y="340963"/>
                  <a:pt x="724258" y="342418"/>
                </a:cubicBezTo>
                <a:cubicBezTo>
                  <a:pt x="725755" y="343902"/>
                  <a:pt x="727143" y="345596"/>
                  <a:pt x="728402" y="347510"/>
                </a:cubicBezTo>
                <a:cubicBezTo>
                  <a:pt x="729669" y="349440"/>
                  <a:pt x="730689" y="351424"/>
                  <a:pt x="731456" y="353513"/>
                </a:cubicBezTo>
                <a:cubicBezTo>
                  <a:pt x="732246" y="355557"/>
                  <a:pt x="732632" y="357441"/>
                  <a:pt x="732632" y="359155"/>
                </a:cubicBezTo>
                <a:lnTo>
                  <a:pt x="732632" y="385803"/>
                </a:lnTo>
                <a:cubicBezTo>
                  <a:pt x="732210" y="386003"/>
                  <a:pt x="731746" y="386307"/>
                  <a:pt x="731217" y="386767"/>
                </a:cubicBezTo>
                <a:cubicBezTo>
                  <a:pt x="730689" y="387242"/>
                  <a:pt x="730120" y="387672"/>
                  <a:pt x="729509" y="388122"/>
                </a:cubicBezTo>
                <a:cubicBezTo>
                  <a:pt x="728889" y="388551"/>
                  <a:pt x="728305" y="388941"/>
                  <a:pt x="727763" y="389256"/>
                </a:cubicBezTo>
                <a:cubicBezTo>
                  <a:pt x="727207" y="389586"/>
                  <a:pt x="726748" y="389731"/>
                  <a:pt x="726375" y="389731"/>
                </a:cubicBezTo>
                <a:lnTo>
                  <a:pt x="639619" y="389731"/>
                </a:lnTo>
                <a:cubicBezTo>
                  <a:pt x="638135" y="389731"/>
                  <a:pt x="637023" y="389241"/>
                  <a:pt x="636256" y="388247"/>
                </a:cubicBezTo>
                <a:cubicBezTo>
                  <a:pt x="635489" y="387272"/>
                  <a:pt x="634552" y="386447"/>
                  <a:pt x="633413" y="385803"/>
                </a:cubicBezTo>
                <a:lnTo>
                  <a:pt x="633413" y="359155"/>
                </a:lnTo>
                <a:cubicBezTo>
                  <a:pt x="633413" y="357441"/>
                  <a:pt x="633799" y="355557"/>
                  <a:pt x="634575" y="353513"/>
                </a:cubicBezTo>
                <a:cubicBezTo>
                  <a:pt x="635370" y="351424"/>
                  <a:pt x="636376" y="349470"/>
                  <a:pt x="637620" y="347585"/>
                </a:cubicBezTo>
                <a:cubicBezTo>
                  <a:pt x="638861" y="345701"/>
                  <a:pt x="640239" y="344002"/>
                  <a:pt x="641759" y="342478"/>
                </a:cubicBezTo>
                <a:cubicBezTo>
                  <a:pt x="643266" y="340978"/>
                  <a:pt x="644777" y="339974"/>
                  <a:pt x="646256" y="339514"/>
                </a:cubicBezTo>
                <a:cubicBezTo>
                  <a:pt x="647009" y="339254"/>
                  <a:pt x="648401" y="338934"/>
                  <a:pt x="650422" y="338590"/>
                </a:cubicBezTo>
                <a:cubicBezTo>
                  <a:pt x="652448" y="338245"/>
                  <a:pt x="654616" y="337915"/>
                  <a:pt x="656918" y="337585"/>
                </a:cubicBezTo>
                <a:cubicBezTo>
                  <a:pt x="659219" y="337265"/>
                  <a:pt x="661415" y="336965"/>
                  <a:pt x="663532" y="336705"/>
                </a:cubicBezTo>
                <a:cubicBezTo>
                  <a:pt x="665636" y="336416"/>
                  <a:pt x="667262" y="336201"/>
                  <a:pt x="668401" y="336001"/>
                </a:cubicBezTo>
                <a:cubicBezTo>
                  <a:pt x="664524" y="333297"/>
                  <a:pt x="661493" y="329769"/>
                  <a:pt x="659260" y="325441"/>
                </a:cubicBezTo>
                <a:cubicBezTo>
                  <a:pt x="657037" y="321093"/>
                  <a:pt x="655939" y="316375"/>
                  <a:pt x="655939" y="311267"/>
                </a:cubicBezTo>
                <a:cubicBezTo>
                  <a:pt x="655939" y="307234"/>
                  <a:pt x="656651" y="303421"/>
                  <a:pt x="658080" y="299867"/>
                </a:cubicBezTo>
                <a:cubicBezTo>
                  <a:pt x="659508" y="296314"/>
                  <a:pt x="661456" y="293191"/>
                  <a:pt x="663877" y="290502"/>
                </a:cubicBezTo>
                <a:cubicBezTo>
                  <a:pt x="666311" y="287823"/>
                  <a:pt x="669141" y="285694"/>
                  <a:pt x="672421" y="284140"/>
                </a:cubicBezTo>
                <a:cubicBezTo>
                  <a:pt x="675686" y="282571"/>
                  <a:pt x="679178" y="281781"/>
                  <a:pt x="682898" y="281781"/>
                </a:cubicBezTo>
                <a:close/>
                <a:moveTo>
                  <a:pt x="961628" y="264319"/>
                </a:moveTo>
                <a:lnTo>
                  <a:pt x="1034256" y="336947"/>
                </a:lnTo>
                <a:lnTo>
                  <a:pt x="961628" y="409575"/>
                </a:lnTo>
                <a:lnTo>
                  <a:pt x="889000" y="336947"/>
                </a:lnTo>
                <a:close/>
                <a:moveTo>
                  <a:pt x="499939" y="262731"/>
                </a:moveTo>
                <a:cubicBezTo>
                  <a:pt x="503626" y="262731"/>
                  <a:pt x="507116" y="263521"/>
                  <a:pt x="510370" y="265090"/>
                </a:cubicBezTo>
                <a:cubicBezTo>
                  <a:pt x="513637" y="266644"/>
                  <a:pt x="516498" y="268773"/>
                  <a:pt x="518936" y="271452"/>
                </a:cubicBezTo>
                <a:cubicBezTo>
                  <a:pt x="521392" y="274141"/>
                  <a:pt x="523306" y="277264"/>
                  <a:pt x="524710" y="280817"/>
                </a:cubicBezTo>
                <a:cubicBezTo>
                  <a:pt x="526104" y="284371"/>
                  <a:pt x="526810" y="288184"/>
                  <a:pt x="526810" y="292217"/>
                </a:cubicBezTo>
                <a:cubicBezTo>
                  <a:pt x="526810" y="297235"/>
                  <a:pt x="525721" y="301928"/>
                  <a:pt x="523543" y="306316"/>
                </a:cubicBezTo>
                <a:cubicBezTo>
                  <a:pt x="521429" y="310704"/>
                  <a:pt x="518412" y="314257"/>
                  <a:pt x="514557" y="316966"/>
                </a:cubicBezTo>
                <a:cubicBezTo>
                  <a:pt x="515696" y="317166"/>
                  <a:pt x="517296" y="317381"/>
                  <a:pt x="519396" y="317670"/>
                </a:cubicBezTo>
                <a:cubicBezTo>
                  <a:pt x="521483" y="317930"/>
                  <a:pt x="523661" y="318230"/>
                  <a:pt x="525931" y="318545"/>
                </a:cubicBezTo>
                <a:cubicBezTo>
                  <a:pt x="528186" y="318880"/>
                  <a:pt x="530301" y="319210"/>
                  <a:pt x="532269" y="319555"/>
                </a:cubicBezTo>
                <a:cubicBezTo>
                  <a:pt x="534224" y="319899"/>
                  <a:pt x="535655" y="320214"/>
                  <a:pt x="536534" y="320474"/>
                </a:cubicBezTo>
                <a:cubicBezTo>
                  <a:pt x="537992" y="320934"/>
                  <a:pt x="539487" y="321913"/>
                  <a:pt x="540968" y="323368"/>
                </a:cubicBezTo>
                <a:cubicBezTo>
                  <a:pt x="542453" y="324852"/>
                  <a:pt x="543829" y="326546"/>
                  <a:pt x="545078" y="328460"/>
                </a:cubicBezTo>
                <a:cubicBezTo>
                  <a:pt x="546336" y="330390"/>
                  <a:pt x="547347" y="332374"/>
                  <a:pt x="548108" y="334463"/>
                </a:cubicBezTo>
                <a:cubicBezTo>
                  <a:pt x="548892" y="336507"/>
                  <a:pt x="549275" y="338391"/>
                  <a:pt x="549275" y="340105"/>
                </a:cubicBezTo>
                <a:lnTo>
                  <a:pt x="549275" y="366753"/>
                </a:lnTo>
                <a:cubicBezTo>
                  <a:pt x="548856" y="366953"/>
                  <a:pt x="548395" y="367257"/>
                  <a:pt x="547871" y="367717"/>
                </a:cubicBezTo>
                <a:cubicBezTo>
                  <a:pt x="547347" y="368192"/>
                  <a:pt x="546782" y="368622"/>
                  <a:pt x="546176" y="369072"/>
                </a:cubicBezTo>
                <a:cubicBezTo>
                  <a:pt x="545561" y="369501"/>
                  <a:pt x="544982" y="369891"/>
                  <a:pt x="544445" y="370206"/>
                </a:cubicBezTo>
                <a:cubicBezTo>
                  <a:pt x="543893" y="370536"/>
                  <a:pt x="543438" y="370681"/>
                  <a:pt x="543069" y="370681"/>
                </a:cubicBezTo>
                <a:lnTo>
                  <a:pt x="457006" y="370681"/>
                </a:lnTo>
                <a:cubicBezTo>
                  <a:pt x="455534" y="370681"/>
                  <a:pt x="454431" y="370191"/>
                  <a:pt x="453670" y="369197"/>
                </a:cubicBezTo>
                <a:cubicBezTo>
                  <a:pt x="452909" y="368222"/>
                  <a:pt x="451980" y="367397"/>
                  <a:pt x="450850" y="366753"/>
                </a:cubicBezTo>
                <a:lnTo>
                  <a:pt x="450850" y="340105"/>
                </a:lnTo>
                <a:cubicBezTo>
                  <a:pt x="450850" y="338391"/>
                  <a:pt x="451233" y="336507"/>
                  <a:pt x="452003" y="334463"/>
                </a:cubicBezTo>
                <a:cubicBezTo>
                  <a:pt x="452791" y="332374"/>
                  <a:pt x="453789" y="330420"/>
                  <a:pt x="455024" y="328535"/>
                </a:cubicBezTo>
                <a:cubicBezTo>
                  <a:pt x="456254" y="326651"/>
                  <a:pt x="457621" y="324952"/>
                  <a:pt x="459129" y="323428"/>
                </a:cubicBezTo>
                <a:cubicBezTo>
                  <a:pt x="460624" y="321928"/>
                  <a:pt x="462123" y="320924"/>
                  <a:pt x="463590" y="320464"/>
                </a:cubicBezTo>
                <a:cubicBezTo>
                  <a:pt x="464338" y="320204"/>
                  <a:pt x="465718" y="319884"/>
                  <a:pt x="467723" y="319540"/>
                </a:cubicBezTo>
                <a:cubicBezTo>
                  <a:pt x="469733" y="319195"/>
                  <a:pt x="471884" y="318865"/>
                  <a:pt x="474166" y="318535"/>
                </a:cubicBezTo>
                <a:cubicBezTo>
                  <a:pt x="476449" y="318215"/>
                  <a:pt x="478627" y="317915"/>
                  <a:pt x="480728" y="317655"/>
                </a:cubicBezTo>
                <a:cubicBezTo>
                  <a:pt x="482815" y="317366"/>
                  <a:pt x="484428" y="317151"/>
                  <a:pt x="485558" y="316951"/>
                </a:cubicBezTo>
                <a:cubicBezTo>
                  <a:pt x="481712" y="314247"/>
                  <a:pt x="478705" y="310719"/>
                  <a:pt x="476490" y="306391"/>
                </a:cubicBezTo>
                <a:cubicBezTo>
                  <a:pt x="474285" y="302043"/>
                  <a:pt x="473196" y="297325"/>
                  <a:pt x="473196" y="292217"/>
                </a:cubicBezTo>
                <a:cubicBezTo>
                  <a:pt x="473196" y="288184"/>
                  <a:pt x="473902" y="284371"/>
                  <a:pt x="475319" y="280817"/>
                </a:cubicBezTo>
                <a:cubicBezTo>
                  <a:pt x="476736" y="277264"/>
                  <a:pt x="478668" y="274141"/>
                  <a:pt x="481070" y="271452"/>
                </a:cubicBezTo>
                <a:cubicBezTo>
                  <a:pt x="483485" y="268773"/>
                  <a:pt x="486292" y="266644"/>
                  <a:pt x="489545" y="265090"/>
                </a:cubicBezTo>
                <a:cubicBezTo>
                  <a:pt x="492785" y="263521"/>
                  <a:pt x="496248" y="262731"/>
                  <a:pt x="499939" y="262731"/>
                </a:cubicBezTo>
                <a:close/>
                <a:moveTo>
                  <a:pt x="49089" y="262731"/>
                </a:moveTo>
                <a:cubicBezTo>
                  <a:pt x="52776" y="262731"/>
                  <a:pt x="56266" y="263521"/>
                  <a:pt x="59520" y="265090"/>
                </a:cubicBezTo>
                <a:cubicBezTo>
                  <a:pt x="62787" y="266644"/>
                  <a:pt x="65648" y="268773"/>
                  <a:pt x="68086" y="271452"/>
                </a:cubicBezTo>
                <a:cubicBezTo>
                  <a:pt x="70542" y="274141"/>
                  <a:pt x="72456" y="277264"/>
                  <a:pt x="73860" y="280817"/>
                </a:cubicBezTo>
                <a:cubicBezTo>
                  <a:pt x="75254" y="284371"/>
                  <a:pt x="75960" y="288184"/>
                  <a:pt x="75960" y="292217"/>
                </a:cubicBezTo>
                <a:cubicBezTo>
                  <a:pt x="75960" y="297235"/>
                  <a:pt x="74871" y="301928"/>
                  <a:pt x="72693" y="306316"/>
                </a:cubicBezTo>
                <a:cubicBezTo>
                  <a:pt x="70579" y="310704"/>
                  <a:pt x="67562" y="314257"/>
                  <a:pt x="63707" y="316966"/>
                </a:cubicBezTo>
                <a:cubicBezTo>
                  <a:pt x="64846" y="317166"/>
                  <a:pt x="66446" y="317381"/>
                  <a:pt x="68546" y="317670"/>
                </a:cubicBezTo>
                <a:cubicBezTo>
                  <a:pt x="70633" y="317930"/>
                  <a:pt x="72811" y="318230"/>
                  <a:pt x="75081" y="318545"/>
                </a:cubicBezTo>
                <a:cubicBezTo>
                  <a:pt x="77336" y="318880"/>
                  <a:pt x="79451" y="319210"/>
                  <a:pt x="81419" y="319555"/>
                </a:cubicBezTo>
                <a:cubicBezTo>
                  <a:pt x="83374" y="319899"/>
                  <a:pt x="84805" y="320214"/>
                  <a:pt x="85684" y="320474"/>
                </a:cubicBezTo>
                <a:cubicBezTo>
                  <a:pt x="87142" y="320934"/>
                  <a:pt x="88637" y="321913"/>
                  <a:pt x="90118" y="323368"/>
                </a:cubicBezTo>
                <a:cubicBezTo>
                  <a:pt x="91603" y="324852"/>
                  <a:pt x="92979" y="326546"/>
                  <a:pt x="94228" y="328460"/>
                </a:cubicBezTo>
                <a:cubicBezTo>
                  <a:pt x="95486" y="330390"/>
                  <a:pt x="96497" y="332374"/>
                  <a:pt x="97258" y="334463"/>
                </a:cubicBezTo>
                <a:cubicBezTo>
                  <a:pt x="98042" y="336507"/>
                  <a:pt x="98425" y="338391"/>
                  <a:pt x="98425" y="340105"/>
                </a:cubicBezTo>
                <a:lnTo>
                  <a:pt x="98425" y="366753"/>
                </a:lnTo>
                <a:cubicBezTo>
                  <a:pt x="98006" y="366953"/>
                  <a:pt x="97545" y="367257"/>
                  <a:pt x="97021" y="367717"/>
                </a:cubicBezTo>
                <a:cubicBezTo>
                  <a:pt x="96497" y="368192"/>
                  <a:pt x="95932" y="368622"/>
                  <a:pt x="95326" y="369072"/>
                </a:cubicBezTo>
                <a:cubicBezTo>
                  <a:pt x="94711" y="369501"/>
                  <a:pt x="94132" y="369891"/>
                  <a:pt x="93595" y="370206"/>
                </a:cubicBezTo>
                <a:cubicBezTo>
                  <a:pt x="93043" y="370536"/>
                  <a:pt x="92588" y="370681"/>
                  <a:pt x="92219" y="370681"/>
                </a:cubicBezTo>
                <a:lnTo>
                  <a:pt x="6156" y="370681"/>
                </a:lnTo>
                <a:cubicBezTo>
                  <a:pt x="4684" y="370681"/>
                  <a:pt x="3581" y="370191"/>
                  <a:pt x="2820" y="369197"/>
                </a:cubicBezTo>
                <a:cubicBezTo>
                  <a:pt x="2059" y="368222"/>
                  <a:pt x="1130" y="367397"/>
                  <a:pt x="0" y="366753"/>
                </a:cubicBezTo>
                <a:lnTo>
                  <a:pt x="0" y="340105"/>
                </a:lnTo>
                <a:cubicBezTo>
                  <a:pt x="0" y="338391"/>
                  <a:pt x="383" y="336507"/>
                  <a:pt x="1153" y="334463"/>
                </a:cubicBezTo>
                <a:cubicBezTo>
                  <a:pt x="1941" y="332374"/>
                  <a:pt x="2939" y="330420"/>
                  <a:pt x="4174" y="328535"/>
                </a:cubicBezTo>
                <a:cubicBezTo>
                  <a:pt x="5404" y="326651"/>
                  <a:pt x="6771" y="324952"/>
                  <a:pt x="8279" y="323428"/>
                </a:cubicBezTo>
                <a:cubicBezTo>
                  <a:pt x="9774" y="321928"/>
                  <a:pt x="11273" y="320924"/>
                  <a:pt x="12740" y="320464"/>
                </a:cubicBezTo>
                <a:cubicBezTo>
                  <a:pt x="13488" y="320204"/>
                  <a:pt x="14868" y="319884"/>
                  <a:pt x="16873" y="319540"/>
                </a:cubicBezTo>
                <a:cubicBezTo>
                  <a:pt x="18883" y="319195"/>
                  <a:pt x="21034" y="318865"/>
                  <a:pt x="23316" y="318535"/>
                </a:cubicBezTo>
                <a:cubicBezTo>
                  <a:pt x="25599" y="318215"/>
                  <a:pt x="27777" y="317915"/>
                  <a:pt x="29878" y="317655"/>
                </a:cubicBezTo>
                <a:cubicBezTo>
                  <a:pt x="31965" y="317366"/>
                  <a:pt x="33578" y="317151"/>
                  <a:pt x="34708" y="316951"/>
                </a:cubicBezTo>
                <a:cubicBezTo>
                  <a:pt x="30862" y="314247"/>
                  <a:pt x="27855" y="310719"/>
                  <a:pt x="25640" y="306391"/>
                </a:cubicBezTo>
                <a:cubicBezTo>
                  <a:pt x="23435" y="302043"/>
                  <a:pt x="22346" y="297325"/>
                  <a:pt x="22346" y="292217"/>
                </a:cubicBezTo>
                <a:cubicBezTo>
                  <a:pt x="22346" y="288184"/>
                  <a:pt x="23052" y="284371"/>
                  <a:pt x="24469" y="280817"/>
                </a:cubicBezTo>
                <a:cubicBezTo>
                  <a:pt x="25886" y="277264"/>
                  <a:pt x="27818" y="274141"/>
                  <a:pt x="30220" y="271452"/>
                </a:cubicBezTo>
                <a:cubicBezTo>
                  <a:pt x="32635" y="268773"/>
                  <a:pt x="35442" y="266644"/>
                  <a:pt x="38695" y="265090"/>
                </a:cubicBezTo>
                <a:cubicBezTo>
                  <a:pt x="41935" y="263521"/>
                  <a:pt x="45398" y="262731"/>
                  <a:pt x="49089" y="262731"/>
                </a:cubicBezTo>
                <a:close/>
                <a:moveTo>
                  <a:pt x="815975" y="259556"/>
                </a:moveTo>
                <a:lnTo>
                  <a:pt x="860425" y="304006"/>
                </a:lnTo>
                <a:lnTo>
                  <a:pt x="815975" y="348456"/>
                </a:lnTo>
                <a:lnTo>
                  <a:pt x="771525" y="304006"/>
                </a:lnTo>
                <a:close/>
                <a:moveTo>
                  <a:pt x="215175" y="206375"/>
                </a:moveTo>
                <a:cubicBezTo>
                  <a:pt x="225015" y="206375"/>
                  <a:pt x="234332" y="208506"/>
                  <a:pt x="243017" y="212740"/>
                </a:cubicBezTo>
                <a:cubicBezTo>
                  <a:pt x="251738" y="216935"/>
                  <a:pt x="259377" y="222680"/>
                  <a:pt x="265884" y="229909"/>
                </a:cubicBezTo>
                <a:cubicBezTo>
                  <a:pt x="272440" y="237164"/>
                  <a:pt x="277549" y="245593"/>
                  <a:pt x="281295" y="255182"/>
                </a:cubicBezTo>
                <a:cubicBezTo>
                  <a:pt x="285018" y="264771"/>
                  <a:pt x="286903" y="275061"/>
                  <a:pt x="286903" y="285945"/>
                </a:cubicBezTo>
                <a:cubicBezTo>
                  <a:pt x="286903" y="299485"/>
                  <a:pt x="283996" y="312149"/>
                  <a:pt x="278182" y="323990"/>
                </a:cubicBezTo>
                <a:cubicBezTo>
                  <a:pt x="272538" y="335831"/>
                  <a:pt x="264486" y="345420"/>
                  <a:pt x="254195" y="352729"/>
                </a:cubicBezTo>
                <a:cubicBezTo>
                  <a:pt x="257236" y="353269"/>
                  <a:pt x="261506" y="353849"/>
                  <a:pt x="267113" y="354631"/>
                </a:cubicBezTo>
                <a:cubicBezTo>
                  <a:pt x="272684" y="355332"/>
                  <a:pt x="278498" y="356141"/>
                  <a:pt x="284555" y="356991"/>
                </a:cubicBezTo>
                <a:cubicBezTo>
                  <a:pt x="290576" y="357894"/>
                  <a:pt x="296220" y="358785"/>
                  <a:pt x="301475" y="359715"/>
                </a:cubicBezTo>
                <a:cubicBezTo>
                  <a:pt x="306693" y="360646"/>
                  <a:pt x="310512" y="361495"/>
                  <a:pt x="312860" y="362197"/>
                </a:cubicBezTo>
                <a:cubicBezTo>
                  <a:pt x="316752" y="363437"/>
                  <a:pt x="320742" y="366081"/>
                  <a:pt x="324695" y="370005"/>
                </a:cubicBezTo>
                <a:cubicBezTo>
                  <a:pt x="328660" y="374011"/>
                  <a:pt x="332333" y="378583"/>
                  <a:pt x="335666" y="383748"/>
                </a:cubicBezTo>
                <a:cubicBezTo>
                  <a:pt x="339023" y="388954"/>
                  <a:pt x="341724" y="394308"/>
                  <a:pt x="343755" y="399945"/>
                </a:cubicBezTo>
                <a:cubicBezTo>
                  <a:pt x="345847" y="405461"/>
                  <a:pt x="346869" y="410545"/>
                  <a:pt x="346869" y="415171"/>
                </a:cubicBezTo>
                <a:lnTo>
                  <a:pt x="346869" y="487081"/>
                </a:lnTo>
                <a:cubicBezTo>
                  <a:pt x="345750" y="487620"/>
                  <a:pt x="344521" y="488443"/>
                  <a:pt x="343122" y="489683"/>
                </a:cubicBezTo>
                <a:cubicBezTo>
                  <a:pt x="341724" y="490965"/>
                  <a:pt x="340215" y="492124"/>
                  <a:pt x="338598" y="493338"/>
                </a:cubicBezTo>
                <a:cubicBezTo>
                  <a:pt x="336956" y="494498"/>
                  <a:pt x="335411" y="495550"/>
                  <a:pt x="333975" y="496400"/>
                </a:cubicBezTo>
                <a:cubicBezTo>
                  <a:pt x="332504" y="497290"/>
                  <a:pt x="331287" y="497681"/>
                  <a:pt x="330302" y="497681"/>
                </a:cubicBezTo>
                <a:lnTo>
                  <a:pt x="100571" y="497681"/>
                </a:lnTo>
                <a:cubicBezTo>
                  <a:pt x="96642" y="497681"/>
                  <a:pt x="93698" y="496359"/>
                  <a:pt x="91667" y="493675"/>
                </a:cubicBezTo>
                <a:cubicBezTo>
                  <a:pt x="89636" y="491046"/>
                  <a:pt x="87154" y="488820"/>
                  <a:pt x="84138" y="487081"/>
                </a:cubicBezTo>
                <a:lnTo>
                  <a:pt x="84138" y="415171"/>
                </a:lnTo>
                <a:cubicBezTo>
                  <a:pt x="84138" y="410545"/>
                  <a:pt x="85159" y="405461"/>
                  <a:pt x="87215" y="399945"/>
                </a:cubicBezTo>
                <a:cubicBezTo>
                  <a:pt x="89319" y="394308"/>
                  <a:pt x="91983" y="389035"/>
                  <a:pt x="95279" y="383950"/>
                </a:cubicBezTo>
                <a:cubicBezTo>
                  <a:pt x="98564" y="378866"/>
                  <a:pt x="102213" y="374280"/>
                  <a:pt x="106239" y="370167"/>
                </a:cubicBezTo>
                <a:cubicBezTo>
                  <a:pt x="110228" y="366121"/>
                  <a:pt x="114230" y="363410"/>
                  <a:pt x="118147" y="362170"/>
                </a:cubicBezTo>
                <a:cubicBezTo>
                  <a:pt x="120142" y="361468"/>
                  <a:pt x="123827" y="360605"/>
                  <a:pt x="129179" y="359675"/>
                </a:cubicBezTo>
                <a:cubicBezTo>
                  <a:pt x="134543" y="358744"/>
                  <a:pt x="140284" y="357854"/>
                  <a:pt x="146378" y="356964"/>
                </a:cubicBezTo>
                <a:cubicBezTo>
                  <a:pt x="152472" y="356101"/>
                  <a:pt x="158286" y="355292"/>
                  <a:pt x="163894" y="354590"/>
                </a:cubicBezTo>
                <a:cubicBezTo>
                  <a:pt x="169465" y="353808"/>
                  <a:pt x="173770" y="353228"/>
                  <a:pt x="176787" y="352689"/>
                </a:cubicBezTo>
                <a:cubicBezTo>
                  <a:pt x="166521" y="345393"/>
                  <a:pt x="158493" y="335871"/>
                  <a:pt x="152582" y="324192"/>
                </a:cubicBezTo>
                <a:cubicBezTo>
                  <a:pt x="146694" y="312459"/>
                  <a:pt x="143787" y="299728"/>
                  <a:pt x="143787" y="285945"/>
                </a:cubicBezTo>
                <a:cubicBezTo>
                  <a:pt x="143787" y="275061"/>
                  <a:pt x="145673" y="264771"/>
                  <a:pt x="149456" y="255182"/>
                </a:cubicBezTo>
                <a:cubicBezTo>
                  <a:pt x="153238" y="245593"/>
                  <a:pt x="158396" y="237164"/>
                  <a:pt x="164806" y="229909"/>
                </a:cubicBezTo>
                <a:cubicBezTo>
                  <a:pt x="171253" y="222680"/>
                  <a:pt x="178745" y="216935"/>
                  <a:pt x="187430" y="212740"/>
                </a:cubicBezTo>
                <a:cubicBezTo>
                  <a:pt x="196078" y="208506"/>
                  <a:pt x="205322" y="206375"/>
                  <a:pt x="215175" y="206375"/>
                </a:cubicBezTo>
                <a:close/>
                <a:moveTo>
                  <a:pt x="1166689" y="201613"/>
                </a:moveTo>
                <a:cubicBezTo>
                  <a:pt x="1170376" y="201613"/>
                  <a:pt x="1173866" y="202403"/>
                  <a:pt x="1177120" y="203972"/>
                </a:cubicBezTo>
                <a:cubicBezTo>
                  <a:pt x="1180387" y="205526"/>
                  <a:pt x="1183249" y="207655"/>
                  <a:pt x="1185686" y="210334"/>
                </a:cubicBezTo>
                <a:cubicBezTo>
                  <a:pt x="1188142" y="213023"/>
                  <a:pt x="1190056" y="216146"/>
                  <a:pt x="1191460" y="219699"/>
                </a:cubicBezTo>
                <a:cubicBezTo>
                  <a:pt x="1192854" y="223253"/>
                  <a:pt x="1193560" y="227066"/>
                  <a:pt x="1193560" y="231099"/>
                </a:cubicBezTo>
                <a:cubicBezTo>
                  <a:pt x="1193560" y="236117"/>
                  <a:pt x="1192471" y="240810"/>
                  <a:pt x="1190293" y="245198"/>
                </a:cubicBezTo>
                <a:cubicBezTo>
                  <a:pt x="1188179" y="249586"/>
                  <a:pt x="1185162" y="253139"/>
                  <a:pt x="1181307" y="255848"/>
                </a:cubicBezTo>
                <a:cubicBezTo>
                  <a:pt x="1182447" y="256048"/>
                  <a:pt x="1184046" y="256263"/>
                  <a:pt x="1186147" y="256552"/>
                </a:cubicBezTo>
                <a:cubicBezTo>
                  <a:pt x="1188234" y="256812"/>
                  <a:pt x="1190412" y="257112"/>
                  <a:pt x="1192681" y="257427"/>
                </a:cubicBezTo>
                <a:cubicBezTo>
                  <a:pt x="1194937" y="257762"/>
                  <a:pt x="1197051" y="258092"/>
                  <a:pt x="1199019" y="258437"/>
                </a:cubicBezTo>
                <a:cubicBezTo>
                  <a:pt x="1200974" y="258781"/>
                  <a:pt x="1202405" y="259096"/>
                  <a:pt x="1203284" y="259356"/>
                </a:cubicBezTo>
                <a:cubicBezTo>
                  <a:pt x="1204743" y="259816"/>
                  <a:pt x="1206237" y="260795"/>
                  <a:pt x="1207718" y="262250"/>
                </a:cubicBezTo>
                <a:cubicBezTo>
                  <a:pt x="1209204" y="263734"/>
                  <a:pt x="1210580" y="265428"/>
                  <a:pt x="1211828" y="267342"/>
                </a:cubicBezTo>
                <a:cubicBezTo>
                  <a:pt x="1213086" y="269272"/>
                  <a:pt x="1214098" y="271256"/>
                  <a:pt x="1214858" y="273345"/>
                </a:cubicBezTo>
                <a:cubicBezTo>
                  <a:pt x="1215642" y="275389"/>
                  <a:pt x="1216025" y="277273"/>
                  <a:pt x="1216025" y="278987"/>
                </a:cubicBezTo>
                <a:lnTo>
                  <a:pt x="1216025" y="305635"/>
                </a:lnTo>
                <a:cubicBezTo>
                  <a:pt x="1215606" y="305835"/>
                  <a:pt x="1215146" y="306139"/>
                  <a:pt x="1214622" y="306599"/>
                </a:cubicBezTo>
                <a:cubicBezTo>
                  <a:pt x="1214098" y="307074"/>
                  <a:pt x="1213532" y="307504"/>
                  <a:pt x="1212926" y="307954"/>
                </a:cubicBezTo>
                <a:cubicBezTo>
                  <a:pt x="1212311" y="308383"/>
                  <a:pt x="1211733" y="308773"/>
                  <a:pt x="1211195" y="309088"/>
                </a:cubicBezTo>
                <a:cubicBezTo>
                  <a:pt x="1210644" y="309418"/>
                  <a:pt x="1210188" y="309563"/>
                  <a:pt x="1209819" y="309563"/>
                </a:cubicBezTo>
                <a:lnTo>
                  <a:pt x="1123756" y="309563"/>
                </a:lnTo>
                <a:cubicBezTo>
                  <a:pt x="1122284" y="309563"/>
                  <a:pt x="1121182" y="309073"/>
                  <a:pt x="1120421" y="308079"/>
                </a:cubicBezTo>
                <a:cubicBezTo>
                  <a:pt x="1119660" y="307104"/>
                  <a:pt x="1118730" y="306279"/>
                  <a:pt x="1117600" y="305635"/>
                </a:cubicBezTo>
                <a:lnTo>
                  <a:pt x="1117600" y="278987"/>
                </a:lnTo>
                <a:cubicBezTo>
                  <a:pt x="1117600" y="277273"/>
                  <a:pt x="1117983" y="275389"/>
                  <a:pt x="1118753" y="273345"/>
                </a:cubicBezTo>
                <a:cubicBezTo>
                  <a:pt x="1119541" y="271256"/>
                  <a:pt x="1120539" y="269302"/>
                  <a:pt x="1121774" y="267417"/>
                </a:cubicBezTo>
                <a:cubicBezTo>
                  <a:pt x="1123004" y="265533"/>
                  <a:pt x="1124371" y="263834"/>
                  <a:pt x="1125880" y="262310"/>
                </a:cubicBezTo>
                <a:cubicBezTo>
                  <a:pt x="1127374" y="260810"/>
                  <a:pt x="1128873" y="259806"/>
                  <a:pt x="1130341" y="259346"/>
                </a:cubicBezTo>
                <a:cubicBezTo>
                  <a:pt x="1131088" y="259086"/>
                  <a:pt x="1132469" y="258766"/>
                  <a:pt x="1134474" y="258422"/>
                </a:cubicBezTo>
                <a:cubicBezTo>
                  <a:pt x="1136483" y="258077"/>
                  <a:pt x="1138634" y="257747"/>
                  <a:pt x="1140917" y="257417"/>
                </a:cubicBezTo>
                <a:cubicBezTo>
                  <a:pt x="1143200" y="257097"/>
                  <a:pt x="1145378" y="256797"/>
                  <a:pt x="1147478" y="256537"/>
                </a:cubicBezTo>
                <a:cubicBezTo>
                  <a:pt x="1149565" y="256248"/>
                  <a:pt x="1151178" y="256033"/>
                  <a:pt x="1152308" y="255833"/>
                </a:cubicBezTo>
                <a:cubicBezTo>
                  <a:pt x="1148463" y="253129"/>
                  <a:pt x="1145455" y="249601"/>
                  <a:pt x="1143241" y="245273"/>
                </a:cubicBezTo>
                <a:cubicBezTo>
                  <a:pt x="1141035" y="240925"/>
                  <a:pt x="1139946" y="236207"/>
                  <a:pt x="1139946" y="231099"/>
                </a:cubicBezTo>
                <a:cubicBezTo>
                  <a:pt x="1139946" y="227066"/>
                  <a:pt x="1140652" y="223253"/>
                  <a:pt x="1142070" y="219699"/>
                </a:cubicBezTo>
                <a:cubicBezTo>
                  <a:pt x="1143487" y="216146"/>
                  <a:pt x="1145419" y="213023"/>
                  <a:pt x="1147820" y="210334"/>
                </a:cubicBezTo>
                <a:cubicBezTo>
                  <a:pt x="1150235" y="207655"/>
                  <a:pt x="1153042" y="205526"/>
                  <a:pt x="1156296" y="203972"/>
                </a:cubicBezTo>
                <a:cubicBezTo>
                  <a:pt x="1159535" y="202403"/>
                  <a:pt x="1162999" y="201613"/>
                  <a:pt x="1166689" y="201613"/>
                </a:cubicBezTo>
                <a:close/>
                <a:moveTo>
                  <a:pt x="599678" y="193675"/>
                </a:moveTo>
                <a:lnTo>
                  <a:pt x="644525" y="238125"/>
                </a:lnTo>
                <a:lnTo>
                  <a:pt x="599678" y="282575"/>
                </a:lnTo>
                <a:lnTo>
                  <a:pt x="554831" y="238125"/>
                </a:lnTo>
                <a:close/>
                <a:moveTo>
                  <a:pt x="1344827" y="150019"/>
                </a:moveTo>
                <a:cubicBezTo>
                  <a:pt x="1350268" y="150019"/>
                  <a:pt x="1355419" y="151186"/>
                  <a:pt x="1360221" y="153505"/>
                </a:cubicBezTo>
                <a:cubicBezTo>
                  <a:pt x="1365042" y="155802"/>
                  <a:pt x="1369265" y="158949"/>
                  <a:pt x="1372863" y="162908"/>
                </a:cubicBezTo>
                <a:cubicBezTo>
                  <a:pt x="1376488" y="166882"/>
                  <a:pt x="1379312" y="171498"/>
                  <a:pt x="1381384" y="176750"/>
                </a:cubicBezTo>
                <a:cubicBezTo>
                  <a:pt x="1383441" y="182002"/>
                  <a:pt x="1384484" y="187637"/>
                  <a:pt x="1384484" y="193598"/>
                </a:cubicBezTo>
                <a:cubicBezTo>
                  <a:pt x="1384484" y="201014"/>
                  <a:pt x="1382876" y="207950"/>
                  <a:pt x="1379662" y="214435"/>
                </a:cubicBezTo>
                <a:cubicBezTo>
                  <a:pt x="1376542" y="220920"/>
                  <a:pt x="1372090" y="226172"/>
                  <a:pt x="1366401" y="230175"/>
                </a:cubicBezTo>
                <a:cubicBezTo>
                  <a:pt x="1368082" y="230470"/>
                  <a:pt x="1370442" y="230788"/>
                  <a:pt x="1373542" y="231216"/>
                </a:cubicBezTo>
                <a:cubicBezTo>
                  <a:pt x="1376622" y="231601"/>
                  <a:pt x="1379837" y="232044"/>
                  <a:pt x="1383186" y="232509"/>
                </a:cubicBezTo>
                <a:cubicBezTo>
                  <a:pt x="1386515" y="233004"/>
                  <a:pt x="1389635" y="233491"/>
                  <a:pt x="1392540" y="234001"/>
                </a:cubicBezTo>
                <a:cubicBezTo>
                  <a:pt x="1395425" y="234511"/>
                  <a:pt x="1397537" y="234976"/>
                  <a:pt x="1398834" y="235360"/>
                </a:cubicBezTo>
                <a:cubicBezTo>
                  <a:pt x="1400986" y="236040"/>
                  <a:pt x="1403192" y="237487"/>
                  <a:pt x="1405378" y="239637"/>
                </a:cubicBezTo>
                <a:cubicBezTo>
                  <a:pt x="1407570" y="241831"/>
                  <a:pt x="1409601" y="244334"/>
                  <a:pt x="1411443" y="247163"/>
                </a:cubicBezTo>
                <a:cubicBezTo>
                  <a:pt x="1413300" y="250015"/>
                  <a:pt x="1414792" y="252947"/>
                  <a:pt x="1415915" y="256034"/>
                </a:cubicBezTo>
                <a:cubicBezTo>
                  <a:pt x="1417072" y="259055"/>
                  <a:pt x="1417637" y="261840"/>
                  <a:pt x="1417637" y="264374"/>
                </a:cubicBezTo>
                <a:lnTo>
                  <a:pt x="1417637" y="303757"/>
                </a:lnTo>
                <a:cubicBezTo>
                  <a:pt x="1417018" y="304053"/>
                  <a:pt x="1416339" y="304503"/>
                  <a:pt x="1415566" y="305183"/>
                </a:cubicBezTo>
                <a:cubicBezTo>
                  <a:pt x="1414792" y="305884"/>
                  <a:pt x="1413959" y="306520"/>
                  <a:pt x="1413064" y="307184"/>
                </a:cubicBezTo>
                <a:cubicBezTo>
                  <a:pt x="1412156" y="307820"/>
                  <a:pt x="1411302" y="308396"/>
                  <a:pt x="1410509" y="308861"/>
                </a:cubicBezTo>
                <a:cubicBezTo>
                  <a:pt x="1409695" y="309349"/>
                  <a:pt x="1409023" y="309563"/>
                  <a:pt x="1408478" y="309563"/>
                </a:cubicBezTo>
                <a:lnTo>
                  <a:pt x="1281466" y="309563"/>
                </a:lnTo>
                <a:cubicBezTo>
                  <a:pt x="1279294" y="309563"/>
                  <a:pt x="1277667" y="308839"/>
                  <a:pt x="1276544" y="307369"/>
                </a:cubicBezTo>
                <a:cubicBezTo>
                  <a:pt x="1275421" y="305929"/>
                  <a:pt x="1274049" y="304710"/>
                  <a:pt x="1272381" y="303757"/>
                </a:cubicBezTo>
                <a:lnTo>
                  <a:pt x="1272381" y="264374"/>
                </a:lnTo>
                <a:cubicBezTo>
                  <a:pt x="1272381" y="261840"/>
                  <a:pt x="1272946" y="259055"/>
                  <a:pt x="1274082" y="256034"/>
                </a:cubicBezTo>
                <a:cubicBezTo>
                  <a:pt x="1275246" y="252947"/>
                  <a:pt x="1276719" y="250059"/>
                  <a:pt x="1278541" y="247274"/>
                </a:cubicBezTo>
                <a:cubicBezTo>
                  <a:pt x="1280357" y="244490"/>
                  <a:pt x="1282374" y="241978"/>
                  <a:pt x="1284600" y="239725"/>
                </a:cubicBezTo>
                <a:cubicBezTo>
                  <a:pt x="1286806" y="237510"/>
                  <a:pt x="1289018" y="236025"/>
                  <a:pt x="1291184" y="235345"/>
                </a:cubicBezTo>
                <a:cubicBezTo>
                  <a:pt x="1292286" y="234961"/>
                  <a:pt x="1294324" y="234489"/>
                  <a:pt x="1297283" y="233979"/>
                </a:cubicBezTo>
                <a:cubicBezTo>
                  <a:pt x="1300249" y="233469"/>
                  <a:pt x="1303423" y="232982"/>
                  <a:pt x="1306792" y="232494"/>
                </a:cubicBezTo>
                <a:cubicBezTo>
                  <a:pt x="1310161" y="232022"/>
                  <a:pt x="1313375" y="231578"/>
                  <a:pt x="1316476" y="231194"/>
                </a:cubicBezTo>
                <a:cubicBezTo>
                  <a:pt x="1319556" y="230766"/>
                  <a:pt x="1321936" y="230448"/>
                  <a:pt x="1323604" y="230153"/>
                </a:cubicBezTo>
                <a:cubicBezTo>
                  <a:pt x="1317928" y="226157"/>
                  <a:pt x="1313490" y="220942"/>
                  <a:pt x="1310222" y="214546"/>
                </a:cubicBezTo>
                <a:cubicBezTo>
                  <a:pt x="1306967" y="208119"/>
                  <a:pt x="1305359" y="201147"/>
                  <a:pt x="1305359" y="193598"/>
                </a:cubicBezTo>
                <a:cubicBezTo>
                  <a:pt x="1305359" y="187637"/>
                  <a:pt x="1306402" y="182002"/>
                  <a:pt x="1308493" y="176750"/>
                </a:cubicBezTo>
                <a:cubicBezTo>
                  <a:pt x="1310585" y="171498"/>
                  <a:pt x="1313436" y="166882"/>
                  <a:pt x="1316980" y="162908"/>
                </a:cubicBezTo>
                <a:cubicBezTo>
                  <a:pt x="1320544" y="158949"/>
                  <a:pt x="1324687" y="155802"/>
                  <a:pt x="1329488" y="153505"/>
                </a:cubicBezTo>
                <a:cubicBezTo>
                  <a:pt x="1334269" y="151186"/>
                  <a:pt x="1339380" y="150019"/>
                  <a:pt x="1344827" y="150019"/>
                </a:cubicBezTo>
                <a:close/>
                <a:moveTo>
                  <a:pt x="942578" y="137319"/>
                </a:moveTo>
                <a:lnTo>
                  <a:pt x="987425" y="181769"/>
                </a:lnTo>
                <a:lnTo>
                  <a:pt x="942578" y="226219"/>
                </a:lnTo>
                <a:lnTo>
                  <a:pt x="897731" y="181769"/>
                </a:lnTo>
                <a:close/>
                <a:moveTo>
                  <a:pt x="388541" y="123031"/>
                </a:moveTo>
                <a:lnTo>
                  <a:pt x="461169" y="196056"/>
                </a:lnTo>
                <a:lnTo>
                  <a:pt x="388541" y="269081"/>
                </a:lnTo>
                <a:lnTo>
                  <a:pt x="315913" y="196056"/>
                </a:lnTo>
                <a:close/>
                <a:moveTo>
                  <a:pt x="753087" y="65088"/>
                </a:moveTo>
                <a:cubicBezTo>
                  <a:pt x="758557" y="65088"/>
                  <a:pt x="763736" y="66261"/>
                  <a:pt x="768564" y="68592"/>
                </a:cubicBezTo>
                <a:cubicBezTo>
                  <a:pt x="773412" y="70900"/>
                  <a:pt x="777658" y="74062"/>
                  <a:pt x="781276" y="78041"/>
                </a:cubicBezTo>
                <a:cubicBezTo>
                  <a:pt x="784920" y="82035"/>
                  <a:pt x="787760" y="86674"/>
                  <a:pt x="789843" y="91952"/>
                </a:cubicBezTo>
                <a:cubicBezTo>
                  <a:pt x="791912" y="97230"/>
                  <a:pt x="792960" y="102893"/>
                  <a:pt x="792960" y="108884"/>
                </a:cubicBezTo>
                <a:cubicBezTo>
                  <a:pt x="792960" y="116337"/>
                  <a:pt x="791344" y="123307"/>
                  <a:pt x="788112" y="129824"/>
                </a:cubicBezTo>
                <a:cubicBezTo>
                  <a:pt x="784974" y="136342"/>
                  <a:pt x="780498" y="141620"/>
                  <a:pt x="774778" y="145643"/>
                </a:cubicBezTo>
                <a:cubicBezTo>
                  <a:pt x="776468" y="145940"/>
                  <a:pt x="778842" y="146259"/>
                  <a:pt x="781959" y="146690"/>
                </a:cubicBezTo>
                <a:cubicBezTo>
                  <a:pt x="785055" y="147076"/>
                  <a:pt x="788287" y="147521"/>
                  <a:pt x="791655" y="147989"/>
                </a:cubicBezTo>
                <a:cubicBezTo>
                  <a:pt x="795002" y="148486"/>
                  <a:pt x="798139" y="148976"/>
                  <a:pt x="801060" y="149488"/>
                </a:cubicBezTo>
                <a:cubicBezTo>
                  <a:pt x="803961" y="150000"/>
                  <a:pt x="806084" y="150468"/>
                  <a:pt x="807389" y="150854"/>
                </a:cubicBezTo>
                <a:cubicBezTo>
                  <a:pt x="809553" y="151537"/>
                  <a:pt x="811770" y="152992"/>
                  <a:pt x="813968" y="155152"/>
                </a:cubicBezTo>
                <a:cubicBezTo>
                  <a:pt x="816172" y="157356"/>
                  <a:pt x="818214" y="159873"/>
                  <a:pt x="820067" y="162716"/>
                </a:cubicBezTo>
                <a:cubicBezTo>
                  <a:pt x="821933" y="165581"/>
                  <a:pt x="823434" y="168528"/>
                  <a:pt x="824563" y="171631"/>
                </a:cubicBezTo>
                <a:cubicBezTo>
                  <a:pt x="825726" y="174667"/>
                  <a:pt x="826294" y="177466"/>
                  <a:pt x="826294" y="180012"/>
                </a:cubicBezTo>
                <a:lnTo>
                  <a:pt x="826294" y="219591"/>
                </a:lnTo>
                <a:cubicBezTo>
                  <a:pt x="825672" y="219888"/>
                  <a:pt x="824989" y="220341"/>
                  <a:pt x="824212" y="221024"/>
                </a:cubicBezTo>
                <a:cubicBezTo>
                  <a:pt x="823434" y="221729"/>
                  <a:pt x="822596" y="222368"/>
                  <a:pt x="821696" y="223036"/>
                </a:cubicBezTo>
                <a:cubicBezTo>
                  <a:pt x="820784" y="223674"/>
                  <a:pt x="819925" y="224253"/>
                  <a:pt x="819127" y="224721"/>
                </a:cubicBezTo>
                <a:cubicBezTo>
                  <a:pt x="818309" y="225211"/>
                  <a:pt x="817633" y="225426"/>
                  <a:pt x="817085" y="225426"/>
                </a:cubicBezTo>
                <a:lnTo>
                  <a:pt x="689379" y="225426"/>
                </a:lnTo>
                <a:cubicBezTo>
                  <a:pt x="687195" y="225426"/>
                  <a:pt x="685558" y="224698"/>
                  <a:pt x="684429" y="223221"/>
                </a:cubicBezTo>
                <a:cubicBezTo>
                  <a:pt x="683300" y="221774"/>
                  <a:pt x="681921" y="220549"/>
                  <a:pt x="680244" y="219591"/>
                </a:cubicBezTo>
                <a:lnTo>
                  <a:pt x="680244" y="180012"/>
                </a:lnTo>
                <a:cubicBezTo>
                  <a:pt x="680244" y="177466"/>
                  <a:pt x="680812" y="174667"/>
                  <a:pt x="681954" y="171631"/>
                </a:cubicBezTo>
                <a:cubicBezTo>
                  <a:pt x="683124" y="168528"/>
                  <a:pt x="684605" y="165626"/>
                  <a:pt x="686437" y="162827"/>
                </a:cubicBezTo>
                <a:cubicBezTo>
                  <a:pt x="688263" y="160029"/>
                  <a:pt x="690291" y="157505"/>
                  <a:pt x="692530" y="155241"/>
                </a:cubicBezTo>
                <a:cubicBezTo>
                  <a:pt x="694747" y="153014"/>
                  <a:pt x="696972" y="151522"/>
                  <a:pt x="699149" y="150839"/>
                </a:cubicBezTo>
                <a:cubicBezTo>
                  <a:pt x="700258" y="150453"/>
                  <a:pt x="702307" y="149978"/>
                  <a:pt x="705282" y="149466"/>
                </a:cubicBezTo>
                <a:cubicBezTo>
                  <a:pt x="708264" y="148954"/>
                  <a:pt x="711455" y="148464"/>
                  <a:pt x="714843" y="147974"/>
                </a:cubicBezTo>
                <a:cubicBezTo>
                  <a:pt x="718230" y="147499"/>
                  <a:pt x="721462" y="147053"/>
                  <a:pt x="724579" y="146667"/>
                </a:cubicBezTo>
                <a:cubicBezTo>
                  <a:pt x="727676" y="146237"/>
                  <a:pt x="730070" y="145918"/>
                  <a:pt x="731747" y="145621"/>
                </a:cubicBezTo>
                <a:cubicBezTo>
                  <a:pt x="726040" y="141605"/>
                  <a:pt x="721577" y="136364"/>
                  <a:pt x="718291" y="129936"/>
                </a:cubicBezTo>
                <a:cubicBezTo>
                  <a:pt x="715019" y="123478"/>
                  <a:pt x="713403" y="116470"/>
                  <a:pt x="713403" y="108884"/>
                </a:cubicBezTo>
                <a:cubicBezTo>
                  <a:pt x="713403" y="102893"/>
                  <a:pt x="714451" y="97230"/>
                  <a:pt x="716553" y="91952"/>
                </a:cubicBezTo>
                <a:cubicBezTo>
                  <a:pt x="718656" y="86674"/>
                  <a:pt x="721523" y="82035"/>
                  <a:pt x="725087" y="78041"/>
                </a:cubicBezTo>
                <a:cubicBezTo>
                  <a:pt x="728671" y="74062"/>
                  <a:pt x="732836" y="70900"/>
                  <a:pt x="737664" y="68592"/>
                </a:cubicBezTo>
                <a:cubicBezTo>
                  <a:pt x="742471" y="66261"/>
                  <a:pt x="747610" y="65088"/>
                  <a:pt x="753087" y="65088"/>
                </a:cubicBezTo>
                <a:close/>
                <a:moveTo>
                  <a:pt x="542008" y="46831"/>
                </a:moveTo>
                <a:cubicBezTo>
                  <a:pt x="545695" y="46831"/>
                  <a:pt x="549185" y="47621"/>
                  <a:pt x="552439" y="49190"/>
                </a:cubicBezTo>
                <a:cubicBezTo>
                  <a:pt x="555706" y="50744"/>
                  <a:pt x="558567" y="52873"/>
                  <a:pt x="561005" y="55552"/>
                </a:cubicBezTo>
                <a:cubicBezTo>
                  <a:pt x="563461" y="58241"/>
                  <a:pt x="565375" y="61364"/>
                  <a:pt x="566779" y="64917"/>
                </a:cubicBezTo>
                <a:cubicBezTo>
                  <a:pt x="568173" y="68471"/>
                  <a:pt x="568879" y="72284"/>
                  <a:pt x="568879" y="76317"/>
                </a:cubicBezTo>
                <a:cubicBezTo>
                  <a:pt x="568879" y="81335"/>
                  <a:pt x="567790" y="86028"/>
                  <a:pt x="565612" y="90416"/>
                </a:cubicBezTo>
                <a:cubicBezTo>
                  <a:pt x="563498" y="94804"/>
                  <a:pt x="560481" y="98357"/>
                  <a:pt x="556626" y="101066"/>
                </a:cubicBezTo>
                <a:cubicBezTo>
                  <a:pt x="557765" y="101266"/>
                  <a:pt x="559365" y="101481"/>
                  <a:pt x="561465" y="101770"/>
                </a:cubicBezTo>
                <a:cubicBezTo>
                  <a:pt x="563552" y="102030"/>
                  <a:pt x="565730" y="102330"/>
                  <a:pt x="568000" y="102645"/>
                </a:cubicBezTo>
                <a:cubicBezTo>
                  <a:pt x="570255" y="102980"/>
                  <a:pt x="572370" y="103310"/>
                  <a:pt x="574338" y="103655"/>
                </a:cubicBezTo>
                <a:cubicBezTo>
                  <a:pt x="576293" y="103999"/>
                  <a:pt x="577724" y="104314"/>
                  <a:pt x="578603" y="104574"/>
                </a:cubicBezTo>
                <a:cubicBezTo>
                  <a:pt x="580061" y="105034"/>
                  <a:pt x="581556" y="106013"/>
                  <a:pt x="583037" y="107468"/>
                </a:cubicBezTo>
                <a:cubicBezTo>
                  <a:pt x="584522" y="108952"/>
                  <a:pt x="585898" y="110646"/>
                  <a:pt x="587147" y="112560"/>
                </a:cubicBezTo>
                <a:cubicBezTo>
                  <a:pt x="588405" y="114490"/>
                  <a:pt x="589416" y="116474"/>
                  <a:pt x="590177" y="118563"/>
                </a:cubicBezTo>
                <a:cubicBezTo>
                  <a:pt x="590961" y="120607"/>
                  <a:pt x="591344" y="122491"/>
                  <a:pt x="591344" y="124205"/>
                </a:cubicBezTo>
                <a:lnTo>
                  <a:pt x="591344" y="150853"/>
                </a:lnTo>
                <a:cubicBezTo>
                  <a:pt x="590925" y="151053"/>
                  <a:pt x="590464" y="151357"/>
                  <a:pt x="589940" y="151817"/>
                </a:cubicBezTo>
                <a:cubicBezTo>
                  <a:pt x="589416" y="152292"/>
                  <a:pt x="588851" y="152722"/>
                  <a:pt x="588245" y="153172"/>
                </a:cubicBezTo>
                <a:cubicBezTo>
                  <a:pt x="587630" y="153601"/>
                  <a:pt x="587051" y="153991"/>
                  <a:pt x="586514" y="154306"/>
                </a:cubicBezTo>
                <a:cubicBezTo>
                  <a:pt x="585962" y="154636"/>
                  <a:pt x="585507" y="154781"/>
                  <a:pt x="585138" y="154781"/>
                </a:cubicBezTo>
                <a:lnTo>
                  <a:pt x="499075" y="154781"/>
                </a:lnTo>
                <a:cubicBezTo>
                  <a:pt x="497603" y="154781"/>
                  <a:pt x="496500" y="154291"/>
                  <a:pt x="495739" y="153297"/>
                </a:cubicBezTo>
                <a:cubicBezTo>
                  <a:pt x="494978" y="152322"/>
                  <a:pt x="494049" y="151497"/>
                  <a:pt x="492919" y="150853"/>
                </a:cubicBezTo>
                <a:lnTo>
                  <a:pt x="492919" y="124205"/>
                </a:lnTo>
                <a:cubicBezTo>
                  <a:pt x="492919" y="122491"/>
                  <a:pt x="493302" y="120607"/>
                  <a:pt x="494072" y="118563"/>
                </a:cubicBezTo>
                <a:cubicBezTo>
                  <a:pt x="494860" y="116474"/>
                  <a:pt x="495858" y="114520"/>
                  <a:pt x="497093" y="112635"/>
                </a:cubicBezTo>
                <a:cubicBezTo>
                  <a:pt x="498323" y="110751"/>
                  <a:pt x="499690" y="109052"/>
                  <a:pt x="501198" y="107528"/>
                </a:cubicBezTo>
                <a:cubicBezTo>
                  <a:pt x="502693" y="106028"/>
                  <a:pt x="504192" y="105024"/>
                  <a:pt x="505659" y="104564"/>
                </a:cubicBezTo>
                <a:cubicBezTo>
                  <a:pt x="506407" y="104304"/>
                  <a:pt x="507787" y="103984"/>
                  <a:pt x="509792" y="103640"/>
                </a:cubicBezTo>
                <a:cubicBezTo>
                  <a:pt x="511802" y="103295"/>
                  <a:pt x="513953" y="102965"/>
                  <a:pt x="516235" y="102635"/>
                </a:cubicBezTo>
                <a:cubicBezTo>
                  <a:pt x="518518" y="102315"/>
                  <a:pt x="520696" y="102015"/>
                  <a:pt x="522797" y="101755"/>
                </a:cubicBezTo>
                <a:cubicBezTo>
                  <a:pt x="524884" y="101466"/>
                  <a:pt x="526497" y="101251"/>
                  <a:pt x="527627" y="101051"/>
                </a:cubicBezTo>
                <a:cubicBezTo>
                  <a:pt x="523781" y="98347"/>
                  <a:pt x="520774" y="94819"/>
                  <a:pt x="518559" y="90491"/>
                </a:cubicBezTo>
                <a:cubicBezTo>
                  <a:pt x="516354" y="86143"/>
                  <a:pt x="515265" y="81425"/>
                  <a:pt x="515265" y="76317"/>
                </a:cubicBezTo>
                <a:cubicBezTo>
                  <a:pt x="515265" y="72284"/>
                  <a:pt x="515971" y="68471"/>
                  <a:pt x="517388" y="64917"/>
                </a:cubicBezTo>
                <a:cubicBezTo>
                  <a:pt x="518805" y="61364"/>
                  <a:pt x="520737" y="58241"/>
                  <a:pt x="523139" y="55552"/>
                </a:cubicBezTo>
                <a:cubicBezTo>
                  <a:pt x="525554" y="52873"/>
                  <a:pt x="528361" y="50744"/>
                  <a:pt x="531614" y="49190"/>
                </a:cubicBezTo>
                <a:cubicBezTo>
                  <a:pt x="534854" y="47621"/>
                  <a:pt x="538317" y="46831"/>
                  <a:pt x="542008" y="46831"/>
                </a:cubicBezTo>
                <a:close/>
                <a:moveTo>
                  <a:pt x="1086520" y="42069"/>
                </a:moveTo>
                <a:cubicBezTo>
                  <a:pt x="1090207" y="42069"/>
                  <a:pt x="1093697" y="42859"/>
                  <a:pt x="1096951" y="44428"/>
                </a:cubicBezTo>
                <a:cubicBezTo>
                  <a:pt x="1100218" y="45982"/>
                  <a:pt x="1103080" y="48111"/>
                  <a:pt x="1105517" y="50790"/>
                </a:cubicBezTo>
                <a:cubicBezTo>
                  <a:pt x="1107973" y="53479"/>
                  <a:pt x="1109887" y="56602"/>
                  <a:pt x="1111291" y="60155"/>
                </a:cubicBezTo>
                <a:cubicBezTo>
                  <a:pt x="1112685" y="63709"/>
                  <a:pt x="1113391" y="67522"/>
                  <a:pt x="1113391" y="71555"/>
                </a:cubicBezTo>
                <a:cubicBezTo>
                  <a:pt x="1113391" y="76573"/>
                  <a:pt x="1112302" y="81266"/>
                  <a:pt x="1110124" y="85654"/>
                </a:cubicBezTo>
                <a:cubicBezTo>
                  <a:pt x="1108010" y="90042"/>
                  <a:pt x="1104993" y="93595"/>
                  <a:pt x="1101138" y="96304"/>
                </a:cubicBezTo>
                <a:cubicBezTo>
                  <a:pt x="1102278" y="96504"/>
                  <a:pt x="1103877" y="96719"/>
                  <a:pt x="1105978" y="97008"/>
                </a:cubicBezTo>
                <a:cubicBezTo>
                  <a:pt x="1108065" y="97268"/>
                  <a:pt x="1110243" y="97568"/>
                  <a:pt x="1112512" y="97883"/>
                </a:cubicBezTo>
                <a:cubicBezTo>
                  <a:pt x="1114768" y="98218"/>
                  <a:pt x="1116882" y="98548"/>
                  <a:pt x="1118850" y="98893"/>
                </a:cubicBezTo>
                <a:cubicBezTo>
                  <a:pt x="1120805" y="99237"/>
                  <a:pt x="1122236" y="99552"/>
                  <a:pt x="1123115" y="99812"/>
                </a:cubicBezTo>
                <a:cubicBezTo>
                  <a:pt x="1124574" y="100272"/>
                  <a:pt x="1126068" y="101251"/>
                  <a:pt x="1127549" y="102706"/>
                </a:cubicBezTo>
                <a:cubicBezTo>
                  <a:pt x="1129035" y="104190"/>
                  <a:pt x="1130411" y="105884"/>
                  <a:pt x="1131659" y="107798"/>
                </a:cubicBezTo>
                <a:cubicBezTo>
                  <a:pt x="1132917" y="109728"/>
                  <a:pt x="1133929" y="111712"/>
                  <a:pt x="1134689" y="113801"/>
                </a:cubicBezTo>
                <a:cubicBezTo>
                  <a:pt x="1135473" y="115845"/>
                  <a:pt x="1135856" y="117729"/>
                  <a:pt x="1135856" y="119443"/>
                </a:cubicBezTo>
                <a:lnTo>
                  <a:pt x="1135856" y="146091"/>
                </a:lnTo>
                <a:cubicBezTo>
                  <a:pt x="1135437" y="146291"/>
                  <a:pt x="1134977" y="146595"/>
                  <a:pt x="1134453" y="147055"/>
                </a:cubicBezTo>
                <a:cubicBezTo>
                  <a:pt x="1133929" y="147530"/>
                  <a:pt x="1133363" y="147960"/>
                  <a:pt x="1132757" y="148410"/>
                </a:cubicBezTo>
                <a:cubicBezTo>
                  <a:pt x="1132142" y="148839"/>
                  <a:pt x="1131564" y="149229"/>
                  <a:pt x="1131026" y="149544"/>
                </a:cubicBezTo>
                <a:cubicBezTo>
                  <a:pt x="1130475" y="149874"/>
                  <a:pt x="1130019" y="150019"/>
                  <a:pt x="1129650" y="150019"/>
                </a:cubicBezTo>
                <a:lnTo>
                  <a:pt x="1043587" y="150019"/>
                </a:lnTo>
                <a:cubicBezTo>
                  <a:pt x="1042115" y="150019"/>
                  <a:pt x="1041013" y="149529"/>
                  <a:pt x="1040252" y="148535"/>
                </a:cubicBezTo>
                <a:cubicBezTo>
                  <a:pt x="1039491" y="147560"/>
                  <a:pt x="1038561" y="146735"/>
                  <a:pt x="1037431" y="146091"/>
                </a:cubicBezTo>
                <a:lnTo>
                  <a:pt x="1037431" y="119443"/>
                </a:lnTo>
                <a:cubicBezTo>
                  <a:pt x="1037431" y="117729"/>
                  <a:pt x="1037814" y="115845"/>
                  <a:pt x="1038584" y="113801"/>
                </a:cubicBezTo>
                <a:cubicBezTo>
                  <a:pt x="1039372" y="111712"/>
                  <a:pt x="1040370" y="109758"/>
                  <a:pt x="1041605" y="107873"/>
                </a:cubicBezTo>
                <a:cubicBezTo>
                  <a:pt x="1042835" y="105989"/>
                  <a:pt x="1044202" y="104290"/>
                  <a:pt x="1045711" y="102766"/>
                </a:cubicBezTo>
                <a:cubicBezTo>
                  <a:pt x="1047205" y="101266"/>
                  <a:pt x="1048704" y="100262"/>
                  <a:pt x="1050172" y="99802"/>
                </a:cubicBezTo>
                <a:cubicBezTo>
                  <a:pt x="1050919" y="99542"/>
                  <a:pt x="1052300" y="99222"/>
                  <a:pt x="1054305" y="98878"/>
                </a:cubicBezTo>
                <a:cubicBezTo>
                  <a:pt x="1056314" y="98533"/>
                  <a:pt x="1058465" y="98203"/>
                  <a:pt x="1060748" y="97873"/>
                </a:cubicBezTo>
                <a:cubicBezTo>
                  <a:pt x="1063031" y="97553"/>
                  <a:pt x="1065209" y="97253"/>
                  <a:pt x="1067309" y="96993"/>
                </a:cubicBezTo>
                <a:cubicBezTo>
                  <a:pt x="1069396" y="96704"/>
                  <a:pt x="1071009" y="96489"/>
                  <a:pt x="1072139" y="96289"/>
                </a:cubicBezTo>
                <a:cubicBezTo>
                  <a:pt x="1068294" y="93585"/>
                  <a:pt x="1065286" y="90057"/>
                  <a:pt x="1063072" y="85729"/>
                </a:cubicBezTo>
                <a:cubicBezTo>
                  <a:pt x="1060866" y="81381"/>
                  <a:pt x="1059777" y="76663"/>
                  <a:pt x="1059777" y="71555"/>
                </a:cubicBezTo>
                <a:cubicBezTo>
                  <a:pt x="1059777" y="67522"/>
                  <a:pt x="1060483" y="63709"/>
                  <a:pt x="1061901" y="60155"/>
                </a:cubicBezTo>
                <a:cubicBezTo>
                  <a:pt x="1063318" y="56602"/>
                  <a:pt x="1065250" y="53479"/>
                  <a:pt x="1067651" y="50790"/>
                </a:cubicBezTo>
                <a:cubicBezTo>
                  <a:pt x="1070066" y="48111"/>
                  <a:pt x="1072873" y="45982"/>
                  <a:pt x="1076127" y="44428"/>
                </a:cubicBezTo>
                <a:cubicBezTo>
                  <a:pt x="1079366" y="42859"/>
                  <a:pt x="1082830" y="42069"/>
                  <a:pt x="1086520" y="42069"/>
                </a:cubicBezTo>
                <a:close/>
                <a:moveTo>
                  <a:pt x="671033" y="18256"/>
                </a:moveTo>
                <a:cubicBezTo>
                  <a:pt x="673500" y="18256"/>
                  <a:pt x="675837" y="18807"/>
                  <a:pt x="678014" y="19904"/>
                </a:cubicBezTo>
                <a:cubicBezTo>
                  <a:pt x="680201" y="20989"/>
                  <a:pt x="682117" y="22477"/>
                  <a:pt x="683749" y="24348"/>
                </a:cubicBezTo>
                <a:cubicBezTo>
                  <a:pt x="685393" y="26226"/>
                  <a:pt x="686674" y="28408"/>
                  <a:pt x="687613" y="30890"/>
                </a:cubicBezTo>
                <a:cubicBezTo>
                  <a:pt x="688546" y="33372"/>
                  <a:pt x="689019" y="36036"/>
                  <a:pt x="689019" y="38853"/>
                </a:cubicBezTo>
                <a:cubicBezTo>
                  <a:pt x="689019" y="42358"/>
                  <a:pt x="688290" y="45636"/>
                  <a:pt x="686832" y="48701"/>
                </a:cubicBezTo>
                <a:cubicBezTo>
                  <a:pt x="685417" y="51766"/>
                  <a:pt x="683398" y="54248"/>
                  <a:pt x="680817" y="56140"/>
                </a:cubicBezTo>
                <a:cubicBezTo>
                  <a:pt x="681580" y="56280"/>
                  <a:pt x="682651" y="56430"/>
                  <a:pt x="684057" y="56633"/>
                </a:cubicBezTo>
                <a:cubicBezTo>
                  <a:pt x="685454" y="56814"/>
                  <a:pt x="686911" y="57024"/>
                  <a:pt x="688430" y="57244"/>
                </a:cubicBezTo>
                <a:cubicBezTo>
                  <a:pt x="689940" y="57477"/>
                  <a:pt x="691355" y="57708"/>
                  <a:pt x="692673" y="57949"/>
                </a:cubicBezTo>
                <a:cubicBezTo>
                  <a:pt x="693981" y="58190"/>
                  <a:pt x="694939" y="58413"/>
                  <a:pt x="695528" y="58591"/>
                </a:cubicBezTo>
                <a:cubicBezTo>
                  <a:pt x="696504" y="58912"/>
                  <a:pt x="697504" y="59597"/>
                  <a:pt x="698496" y="60612"/>
                </a:cubicBezTo>
                <a:cubicBezTo>
                  <a:pt x="699490" y="61649"/>
                  <a:pt x="700411" y="62833"/>
                  <a:pt x="701247" y="64170"/>
                </a:cubicBezTo>
                <a:cubicBezTo>
                  <a:pt x="702088" y="65517"/>
                  <a:pt x="702766" y="66903"/>
                  <a:pt x="703275" y="68362"/>
                </a:cubicBezTo>
                <a:cubicBezTo>
                  <a:pt x="703800" y="69790"/>
                  <a:pt x="704056" y="71106"/>
                  <a:pt x="704056" y="72304"/>
                </a:cubicBezTo>
                <a:lnTo>
                  <a:pt x="704056" y="90918"/>
                </a:lnTo>
                <a:cubicBezTo>
                  <a:pt x="703775" y="91058"/>
                  <a:pt x="703467" y="91271"/>
                  <a:pt x="703116" y="91592"/>
                </a:cubicBezTo>
                <a:cubicBezTo>
                  <a:pt x="702766" y="91923"/>
                  <a:pt x="702387" y="92224"/>
                  <a:pt x="701982" y="92538"/>
                </a:cubicBezTo>
                <a:cubicBezTo>
                  <a:pt x="701570" y="92838"/>
                  <a:pt x="701183" y="93110"/>
                  <a:pt x="700823" y="93330"/>
                </a:cubicBezTo>
                <a:cubicBezTo>
                  <a:pt x="700454" y="93561"/>
                  <a:pt x="700149" y="93662"/>
                  <a:pt x="699902" y="93662"/>
                </a:cubicBezTo>
                <a:lnTo>
                  <a:pt x="642295" y="93662"/>
                </a:lnTo>
                <a:cubicBezTo>
                  <a:pt x="641310" y="93662"/>
                  <a:pt x="640572" y="93320"/>
                  <a:pt x="640063" y="92625"/>
                </a:cubicBezTo>
                <a:cubicBezTo>
                  <a:pt x="639553" y="91944"/>
                  <a:pt x="638931" y="91368"/>
                  <a:pt x="638175" y="90918"/>
                </a:cubicBezTo>
                <a:lnTo>
                  <a:pt x="638175" y="72304"/>
                </a:lnTo>
                <a:cubicBezTo>
                  <a:pt x="638175" y="71106"/>
                  <a:pt x="638431" y="69790"/>
                  <a:pt x="638946" y="68362"/>
                </a:cubicBezTo>
                <a:cubicBezTo>
                  <a:pt x="639474" y="66903"/>
                  <a:pt x="640142" y="65538"/>
                  <a:pt x="640969" y="64222"/>
                </a:cubicBezTo>
                <a:cubicBezTo>
                  <a:pt x="641792" y="62906"/>
                  <a:pt x="642707" y="61719"/>
                  <a:pt x="643717" y="60654"/>
                </a:cubicBezTo>
                <a:cubicBezTo>
                  <a:pt x="644717" y="59607"/>
                  <a:pt x="645721" y="58905"/>
                  <a:pt x="646703" y="58584"/>
                </a:cubicBezTo>
                <a:cubicBezTo>
                  <a:pt x="647203" y="58403"/>
                  <a:pt x="648127" y="58179"/>
                  <a:pt x="649469" y="57938"/>
                </a:cubicBezTo>
                <a:cubicBezTo>
                  <a:pt x="650814" y="57697"/>
                  <a:pt x="652254" y="57467"/>
                  <a:pt x="653782" y="57237"/>
                </a:cubicBezTo>
                <a:cubicBezTo>
                  <a:pt x="655310" y="57013"/>
                  <a:pt x="656768" y="56804"/>
                  <a:pt x="658174" y="56622"/>
                </a:cubicBezTo>
                <a:cubicBezTo>
                  <a:pt x="659571" y="56420"/>
                  <a:pt x="660651" y="56270"/>
                  <a:pt x="661407" y="56130"/>
                </a:cubicBezTo>
                <a:cubicBezTo>
                  <a:pt x="658833" y="54241"/>
                  <a:pt x="656820" y="51777"/>
                  <a:pt x="655337" y="48753"/>
                </a:cubicBezTo>
                <a:cubicBezTo>
                  <a:pt x="653861" y="45716"/>
                  <a:pt x="653132" y="42421"/>
                  <a:pt x="653132" y="38853"/>
                </a:cubicBezTo>
                <a:cubicBezTo>
                  <a:pt x="653132" y="36036"/>
                  <a:pt x="653605" y="33372"/>
                  <a:pt x="654553" y="30890"/>
                </a:cubicBezTo>
                <a:cubicBezTo>
                  <a:pt x="655502" y="28408"/>
                  <a:pt x="656795" y="26226"/>
                  <a:pt x="658403" y="24348"/>
                </a:cubicBezTo>
                <a:cubicBezTo>
                  <a:pt x="660019" y="22477"/>
                  <a:pt x="661898" y="20989"/>
                  <a:pt x="664076" y="19904"/>
                </a:cubicBezTo>
                <a:cubicBezTo>
                  <a:pt x="666244" y="18807"/>
                  <a:pt x="668562" y="18256"/>
                  <a:pt x="671033" y="18256"/>
                </a:cubicBezTo>
                <a:close/>
                <a:moveTo>
                  <a:pt x="898798" y="0"/>
                </a:moveTo>
                <a:cubicBezTo>
                  <a:pt x="902515" y="0"/>
                  <a:pt x="906033" y="790"/>
                  <a:pt x="909313" y="2359"/>
                </a:cubicBezTo>
                <a:cubicBezTo>
                  <a:pt x="912606" y="3913"/>
                  <a:pt x="915491" y="6042"/>
                  <a:pt x="917949" y="8721"/>
                </a:cubicBezTo>
                <a:cubicBezTo>
                  <a:pt x="920425" y="11410"/>
                  <a:pt x="922354" y="14533"/>
                  <a:pt x="923769" y="18086"/>
                </a:cubicBezTo>
                <a:cubicBezTo>
                  <a:pt x="925174" y="21640"/>
                  <a:pt x="925886" y="25453"/>
                  <a:pt x="925886" y="29486"/>
                </a:cubicBezTo>
                <a:cubicBezTo>
                  <a:pt x="925886" y="34504"/>
                  <a:pt x="924788" y="39197"/>
                  <a:pt x="922593" y="43585"/>
                </a:cubicBezTo>
                <a:cubicBezTo>
                  <a:pt x="920461" y="47973"/>
                  <a:pt x="917420" y="51526"/>
                  <a:pt x="913534" y="54235"/>
                </a:cubicBezTo>
                <a:cubicBezTo>
                  <a:pt x="914683" y="54435"/>
                  <a:pt x="916295" y="54650"/>
                  <a:pt x="918413" y="54939"/>
                </a:cubicBezTo>
                <a:cubicBezTo>
                  <a:pt x="920516" y="55199"/>
                  <a:pt x="922712" y="55499"/>
                  <a:pt x="925000" y="55814"/>
                </a:cubicBezTo>
                <a:cubicBezTo>
                  <a:pt x="927273" y="56149"/>
                  <a:pt x="929405" y="56479"/>
                  <a:pt x="931389" y="56824"/>
                </a:cubicBezTo>
                <a:cubicBezTo>
                  <a:pt x="933360" y="57168"/>
                  <a:pt x="934802" y="57483"/>
                  <a:pt x="935689" y="57743"/>
                </a:cubicBezTo>
                <a:cubicBezTo>
                  <a:pt x="937159" y="58203"/>
                  <a:pt x="938665" y="59182"/>
                  <a:pt x="940158" y="60637"/>
                </a:cubicBezTo>
                <a:cubicBezTo>
                  <a:pt x="941656" y="62121"/>
                  <a:pt x="943043" y="63815"/>
                  <a:pt x="944301" y="65729"/>
                </a:cubicBezTo>
                <a:cubicBezTo>
                  <a:pt x="945569" y="67659"/>
                  <a:pt x="946589" y="69643"/>
                  <a:pt x="947356" y="71732"/>
                </a:cubicBezTo>
                <a:cubicBezTo>
                  <a:pt x="948146" y="73776"/>
                  <a:pt x="948532" y="75660"/>
                  <a:pt x="948532" y="77374"/>
                </a:cubicBezTo>
                <a:lnTo>
                  <a:pt x="948532" y="104022"/>
                </a:lnTo>
                <a:cubicBezTo>
                  <a:pt x="948109" y="104222"/>
                  <a:pt x="947645" y="104526"/>
                  <a:pt x="947117" y="104986"/>
                </a:cubicBezTo>
                <a:cubicBezTo>
                  <a:pt x="946589" y="105461"/>
                  <a:pt x="946019" y="105891"/>
                  <a:pt x="945408" y="106341"/>
                </a:cubicBezTo>
                <a:cubicBezTo>
                  <a:pt x="944788" y="106770"/>
                  <a:pt x="944205" y="107160"/>
                  <a:pt x="943663" y="107475"/>
                </a:cubicBezTo>
                <a:cubicBezTo>
                  <a:pt x="943107" y="107805"/>
                  <a:pt x="942648" y="107950"/>
                  <a:pt x="942276" y="107950"/>
                </a:cubicBezTo>
                <a:lnTo>
                  <a:pt x="855519" y="107950"/>
                </a:lnTo>
                <a:cubicBezTo>
                  <a:pt x="854035" y="107950"/>
                  <a:pt x="852924" y="107460"/>
                  <a:pt x="852157" y="106466"/>
                </a:cubicBezTo>
                <a:cubicBezTo>
                  <a:pt x="851389" y="105491"/>
                  <a:pt x="850452" y="104666"/>
                  <a:pt x="849313" y="104022"/>
                </a:cubicBezTo>
                <a:lnTo>
                  <a:pt x="849313" y="77374"/>
                </a:lnTo>
                <a:cubicBezTo>
                  <a:pt x="849313" y="75660"/>
                  <a:pt x="849699" y="73776"/>
                  <a:pt x="850475" y="71732"/>
                </a:cubicBezTo>
                <a:cubicBezTo>
                  <a:pt x="851270" y="69643"/>
                  <a:pt x="852276" y="67689"/>
                  <a:pt x="853521" y="65804"/>
                </a:cubicBezTo>
                <a:cubicBezTo>
                  <a:pt x="854761" y="63920"/>
                  <a:pt x="856139" y="62221"/>
                  <a:pt x="857660" y="60697"/>
                </a:cubicBezTo>
                <a:cubicBezTo>
                  <a:pt x="859166" y="59197"/>
                  <a:pt x="860677" y="58193"/>
                  <a:pt x="862157" y="57733"/>
                </a:cubicBezTo>
                <a:cubicBezTo>
                  <a:pt x="862910" y="57473"/>
                  <a:pt x="864302" y="57153"/>
                  <a:pt x="866323" y="56809"/>
                </a:cubicBezTo>
                <a:cubicBezTo>
                  <a:pt x="868348" y="56464"/>
                  <a:pt x="870516" y="56134"/>
                  <a:pt x="872818" y="55804"/>
                </a:cubicBezTo>
                <a:cubicBezTo>
                  <a:pt x="875119" y="55484"/>
                  <a:pt x="877315" y="55184"/>
                  <a:pt x="879432" y="54924"/>
                </a:cubicBezTo>
                <a:cubicBezTo>
                  <a:pt x="881536" y="54635"/>
                  <a:pt x="883162" y="54420"/>
                  <a:pt x="884301" y="54220"/>
                </a:cubicBezTo>
                <a:cubicBezTo>
                  <a:pt x="880425" y="51516"/>
                  <a:pt x="877393" y="47988"/>
                  <a:pt x="875160" y="43660"/>
                </a:cubicBezTo>
                <a:cubicBezTo>
                  <a:pt x="872937" y="39312"/>
                  <a:pt x="871839" y="34594"/>
                  <a:pt x="871839" y="29486"/>
                </a:cubicBezTo>
                <a:cubicBezTo>
                  <a:pt x="871839" y="25453"/>
                  <a:pt x="872551" y="21640"/>
                  <a:pt x="873980" y="18086"/>
                </a:cubicBezTo>
                <a:cubicBezTo>
                  <a:pt x="875409" y="14533"/>
                  <a:pt x="877356" y="11410"/>
                  <a:pt x="879777" y="8721"/>
                </a:cubicBezTo>
                <a:cubicBezTo>
                  <a:pt x="882211" y="6042"/>
                  <a:pt x="885041" y="3913"/>
                  <a:pt x="888321" y="2359"/>
                </a:cubicBezTo>
                <a:cubicBezTo>
                  <a:pt x="891587" y="790"/>
                  <a:pt x="895078" y="0"/>
                  <a:pt x="8987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Rounded Rectangle 72"/>
          <p:cNvSpPr/>
          <p:nvPr/>
        </p:nvSpPr>
        <p:spPr>
          <a:xfrm>
            <a:off x="1341367" y="1915697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Rounded Rectangle 77"/>
          <p:cNvSpPr/>
          <p:nvPr/>
        </p:nvSpPr>
        <p:spPr>
          <a:xfrm>
            <a:off x="1341367" y="2901246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Rounded Rectangle 80"/>
          <p:cNvSpPr/>
          <p:nvPr/>
        </p:nvSpPr>
        <p:spPr>
          <a:xfrm>
            <a:off x="1341367" y="3876325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Rounded Rectangle 83"/>
          <p:cNvSpPr/>
          <p:nvPr/>
        </p:nvSpPr>
        <p:spPr>
          <a:xfrm>
            <a:off x="1341367" y="4838728"/>
            <a:ext cx="2147086" cy="459956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373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3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	</a:t>
            </a:r>
          </a:p>
        </p:txBody>
      </p:sp>
      <p:cxnSp>
        <p:nvCxnSpPr>
          <p:cNvPr id="10" name="Straight Connector 91"/>
          <p:cNvCxnSpPr/>
          <p:nvPr/>
        </p:nvCxnSpPr>
        <p:spPr>
          <a:xfrm rot="5400000">
            <a:off x="2132445" y="2610397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1" name="Straight Connector 99"/>
          <p:cNvCxnSpPr/>
          <p:nvPr/>
        </p:nvCxnSpPr>
        <p:spPr>
          <a:xfrm rot="10800000">
            <a:off x="2371983" y="2602178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2" name="Straight Connector 103"/>
          <p:cNvCxnSpPr/>
          <p:nvPr/>
        </p:nvCxnSpPr>
        <p:spPr>
          <a:xfrm rot="10800000">
            <a:off x="2371983" y="3611971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3" name="Straight Connector 104"/>
          <p:cNvCxnSpPr/>
          <p:nvPr/>
        </p:nvCxnSpPr>
        <p:spPr>
          <a:xfrm rot="10800000">
            <a:off x="2371983" y="4549935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4" name="Straight Connector 107"/>
          <p:cNvCxnSpPr/>
          <p:nvPr/>
        </p:nvCxnSpPr>
        <p:spPr>
          <a:xfrm rot="10800000">
            <a:off x="2371983" y="5513250"/>
            <a:ext cx="7403369" cy="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sp>
        <p:nvSpPr>
          <p:cNvPr id="15" name="Text Placeholder 3"/>
          <p:cNvSpPr txBox="1"/>
          <p:nvPr/>
        </p:nvSpPr>
        <p:spPr>
          <a:xfrm>
            <a:off x="10070014" y="2306425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latin typeface="+mn-lt"/>
                <a:ea typeface="+mn-ea"/>
                <a:cs typeface="+mn-ea"/>
                <a:sym typeface="+mn-lt"/>
              </a:rPr>
              <a:t>50%</a:t>
            </a:r>
          </a:p>
        </p:txBody>
      </p:sp>
      <p:sp>
        <p:nvSpPr>
          <p:cNvPr id="16" name="Text Placeholder 3"/>
          <p:cNvSpPr txBox="1"/>
          <p:nvPr/>
        </p:nvSpPr>
        <p:spPr>
          <a:xfrm>
            <a:off x="10070014" y="3292653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latin typeface="+mn-lt"/>
                <a:ea typeface="+mn-ea"/>
                <a:cs typeface="+mn-ea"/>
                <a:sym typeface="+mn-lt"/>
              </a:rPr>
              <a:t>70%</a:t>
            </a:r>
          </a:p>
        </p:txBody>
      </p:sp>
      <p:sp>
        <p:nvSpPr>
          <p:cNvPr id="17" name="Text Placeholder 3"/>
          <p:cNvSpPr txBox="1"/>
          <p:nvPr/>
        </p:nvSpPr>
        <p:spPr>
          <a:xfrm>
            <a:off x="10070014" y="4221032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latin typeface="+mn-lt"/>
                <a:ea typeface="+mn-ea"/>
                <a:cs typeface="+mn-ea"/>
                <a:sym typeface="+mn-lt"/>
              </a:rPr>
              <a:t>60%</a:t>
            </a:r>
          </a:p>
        </p:txBody>
      </p:sp>
      <p:sp>
        <p:nvSpPr>
          <p:cNvPr id="18" name="Text Placeholder 3"/>
          <p:cNvSpPr txBox="1"/>
          <p:nvPr/>
        </p:nvSpPr>
        <p:spPr>
          <a:xfrm>
            <a:off x="10070014" y="5204243"/>
            <a:ext cx="89379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sz="3200" dirty="0">
                <a:latin typeface="+mn-lt"/>
                <a:ea typeface="+mn-ea"/>
                <a:cs typeface="+mn-ea"/>
                <a:sym typeface="+mn-lt"/>
              </a:rPr>
              <a:t>30%</a:t>
            </a:r>
          </a:p>
        </p:txBody>
      </p:sp>
      <p:cxnSp>
        <p:nvCxnSpPr>
          <p:cNvPr id="19" name="Straight Connector 132"/>
          <p:cNvCxnSpPr/>
          <p:nvPr/>
        </p:nvCxnSpPr>
        <p:spPr>
          <a:xfrm rot="5400000">
            <a:off x="2132445" y="3594889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20" name="Straight Connector 133"/>
          <p:cNvCxnSpPr/>
          <p:nvPr/>
        </p:nvCxnSpPr>
        <p:spPr>
          <a:xfrm rot="5400000">
            <a:off x="2132445" y="4563833"/>
            <a:ext cx="476955" cy="2115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21" name="Straight Connector 134"/>
          <p:cNvCxnSpPr/>
          <p:nvPr/>
        </p:nvCxnSpPr>
        <p:spPr>
          <a:xfrm flipH="1">
            <a:off x="2371980" y="5291906"/>
            <a:ext cx="1" cy="229371"/>
          </a:xfrm>
          <a:prstGeom prst="line">
            <a:avLst/>
          </a:prstGeom>
          <a:noFill/>
          <a:ln w="12700" cap="rnd" cmpd="sng" algn="ctr">
            <a:solidFill>
              <a:schemeClr val="bg1"/>
            </a:solidFill>
            <a:prstDash val="solid"/>
            <a:headEnd type="oval"/>
            <a:tailEnd type="oval"/>
          </a:ln>
          <a:effectLst/>
        </p:spPr>
      </p:cxnSp>
      <p:sp>
        <p:nvSpPr>
          <p:cNvPr id="22" name="TextBox 13"/>
          <p:cNvSpPr txBox="1"/>
          <p:nvPr/>
        </p:nvSpPr>
        <p:spPr>
          <a:xfrm>
            <a:off x="3641288" y="1915697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645369" y="2201602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3641288" y="289004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645369" y="3175946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641288" y="386438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645369" y="4150290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3641288" y="483872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3645369" y="5124633"/>
            <a:ext cx="4469931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887806" y="1977252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1" name="TextBox 13"/>
          <p:cNvSpPr txBox="1"/>
          <p:nvPr/>
        </p:nvSpPr>
        <p:spPr>
          <a:xfrm>
            <a:off x="1887806" y="3907994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2" name="TextBox 13"/>
          <p:cNvSpPr txBox="1"/>
          <p:nvPr/>
        </p:nvSpPr>
        <p:spPr>
          <a:xfrm>
            <a:off x="1887806" y="4873365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33" name="TextBox 13"/>
          <p:cNvSpPr txBox="1"/>
          <p:nvPr/>
        </p:nvSpPr>
        <p:spPr>
          <a:xfrm>
            <a:off x="1887806" y="2942623"/>
            <a:ext cx="96411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EF6348"/>
                </a:soli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7544" y="230657"/>
            <a:ext cx="6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981" y="261435"/>
            <a:ext cx="273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4" name="任意多边形 26"/>
          <p:cNvSpPr/>
          <p:nvPr/>
        </p:nvSpPr>
        <p:spPr bwMode="auto">
          <a:xfrm>
            <a:off x="6437783" y="1746824"/>
            <a:ext cx="5098762" cy="1599043"/>
          </a:xfrm>
          <a:custGeom>
            <a:avLst/>
            <a:gdLst>
              <a:gd name="connsiteX0" fmla="*/ 1244023 w 5098762"/>
              <a:gd name="connsiteY0" fmla="*/ 487795 h 1599043"/>
              <a:gd name="connsiteX1" fmla="*/ 1391228 w 5098762"/>
              <a:gd name="connsiteY1" fmla="*/ 487795 h 1599043"/>
              <a:gd name="connsiteX2" fmla="*/ 1538432 w 5098762"/>
              <a:gd name="connsiteY2" fmla="*/ 635722 h 1599043"/>
              <a:gd name="connsiteX3" fmla="*/ 1391228 w 5098762"/>
              <a:gd name="connsiteY3" fmla="*/ 783648 h 1599043"/>
              <a:gd name="connsiteX4" fmla="*/ 1244023 w 5098762"/>
              <a:gd name="connsiteY4" fmla="*/ 783648 h 1599043"/>
              <a:gd name="connsiteX5" fmla="*/ 1391228 w 5098762"/>
              <a:gd name="connsiteY5" fmla="*/ 635722 h 1599043"/>
              <a:gd name="connsiteX6" fmla="*/ 1101143 w 5098762"/>
              <a:gd name="connsiteY6" fmla="*/ 0 h 1599043"/>
              <a:gd name="connsiteX7" fmla="*/ 4566152 w 5098762"/>
              <a:gd name="connsiteY7" fmla="*/ 0 h 1599043"/>
              <a:gd name="connsiteX8" fmla="*/ 5098762 w 5098762"/>
              <a:gd name="connsiteY8" fmla="*/ 532609 h 1599043"/>
              <a:gd name="connsiteX9" fmla="*/ 5098762 w 5098762"/>
              <a:gd name="connsiteY9" fmla="*/ 1066434 h 1599043"/>
              <a:gd name="connsiteX10" fmla="*/ 4566152 w 5098762"/>
              <a:gd name="connsiteY10" fmla="*/ 1599043 h 1599043"/>
              <a:gd name="connsiteX11" fmla="*/ 1168535 w 5098762"/>
              <a:gd name="connsiteY11" fmla="*/ 1599043 h 1599043"/>
              <a:gd name="connsiteX12" fmla="*/ 1101143 w 5098762"/>
              <a:gd name="connsiteY12" fmla="*/ 1599043 h 1599043"/>
              <a:gd name="connsiteX13" fmla="*/ 348245 w 5098762"/>
              <a:gd name="connsiteY13" fmla="*/ 1599043 h 1599043"/>
              <a:gd name="connsiteX14" fmla="*/ 0 w 5098762"/>
              <a:gd name="connsiteY14" fmla="*/ 1250799 h 1599043"/>
              <a:gd name="connsiteX15" fmla="*/ 0 w 5098762"/>
              <a:gd name="connsiteY15" fmla="*/ 901759 h 1599043"/>
              <a:gd name="connsiteX16" fmla="*/ 348245 w 5098762"/>
              <a:gd name="connsiteY16" fmla="*/ 553515 h 1599043"/>
              <a:gd name="connsiteX17" fmla="*/ 1085729 w 5098762"/>
              <a:gd name="connsiteY17" fmla="*/ 553515 h 1599043"/>
              <a:gd name="connsiteX18" fmla="*/ 1020330 w 5098762"/>
              <a:gd name="connsiteY18" fmla="*/ 487795 h 1599043"/>
              <a:gd name="connsiteX19" fmla="*/ 1167535 w 5098762"/>
              <a:gd name="connsiteY19" fmla="*/ 487795 h 1599043"/>
              <a:gd name="connsiteX20" fmla="*/ 1314739 w 5098762"/>
              <a:gd name="connsiteY20" fmla="*/ 635722 h 1599043"/>
              <a:gd name="connsiteX21" fmla="*/ 1167535 w 5098762"/>
              <a:gd name="connsiteY21" fmla="*/ 783648 h 1599043"/>
              <a:gd name="connsiteX22" fmla="*/ 1020330 w 5098762"/>
              <a:gd name="connsiteY22" fmla="*/ 783648 h 1599043"/>
              <a:gd name="connsiteX23" fmla="*/ 1077302 w 5098762"/>
              <a:gd name="connsiteY23" fmla="*/ 726397 h 1599043"/>
              <a:gd name="connsiteX24" fmla="*/ 417583 w 5098762"/>
              <a:gd name="connsiteY24" fmla="*/ 726397 h 1599043"/>
              <a:gd name="connsiteX25" fmla="*/ 184505 w 5098762"/>
              <a:gd name="connsiteY25" fmla="*/ 959474 h 1599043"/>
              <a:gd name="connsiteX26" fmla="*/ 184505 w 5098762"/>
              <a:gd name="connsiteY26" fmla="*/ 1193083 h 1599043"/>
              <a:gd name="connsiteX27" fmla="*/ 417583 w 5098762"/>
              <a:gd name="connsiteY27" fmla="*/ 1426161 h 1599043"/>
              <a:gd name="connsiteX28" fmla="*/ 1168535 w 5098762"/>
              <a:gd name="connsiteY28" fmla="*/ 1426161 h 1599043"/>
              <a:gd name="connsiteX29" fmla="*/ 1168535 w 5098762"/>
              <a:gd name="connsiteY29" fmla="*/ 1426420 h 1599043"/>
              <a:gd name="connsiteX30" fmla="*/ 4496642 w 5098762"/>
              <a:gd name="connsiteY30" fmla="*/ 1426420 h 1599043"/>
              <a:gd name="connsiteX31" fmla="*/ 4914256 w 5098762"/>
              <a:gd name="connsiteY31" fmla="*/ 1008806 h 1599043"/>
              <a:gd name="connsiteX32" fmla="*/ 4914256 w 5098762"/>
              <a:gd name="connsiteY32" fmla="*/ 590238 h 1599043"/>
              <a:gd name="connsiteX33" fmla="*/ 4496642 w 5098762"/>
              <a:gd name="connsiteY33" fmla="*/ 172624 h 1599043"/>
              <a:gd name="connsiteX34" fmla="*/ 1101143 w 5098762"/>
              <a:gd name="connsiteY34" fmla="*/ 172624 h 1599043"/>
              <a:gd name="connsiteX35" fmla="*/ 1214041 w 5098762"/>
              <a:gd name="connsiteY35" fmla="*/ 93364 h 1599043"/>
              <a:gd name="connsiteX36" fmla="*/ 1101143 w 5098762"/>
              <a:gd name="connsiteY36" fmla="*/ 0 h 159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98762" h="1599043">
                <a:moveTo>
                  <a:pt x="1244023" y="487795"/>
                </a:moveTo>
                <a:lnTo>
                  <a:pt x="1391228" y="487795"/>
                </a:lnTo>
                <a:lnTo>
                  <a:pt x="1538432" y="635722"/>
                </a:lnTo>
                <a:lnTo>
                  <a:pt x="1391228" y="783648"/>
                </a:lnTo>
                <a:lnTo>
                  <a:pt x="1244023" y="783648"/>
                </a:lnTo>
                <a:lnTo>
                  <a:pt x="1391228" y="635722"/>
                </a:lnTo>
                <a:close/>
                <a:moveTo>
                  <a:pt x="1101143" y="0"/>
                </a:moveTo>
                <a:lnTo>
                  <a:pt x="4566152" y="0"/>
                </a:lnTo>
                <a:cubicBezTo>
                  <a:pt x="4860304" y="0"/>
                  <a:pt x="5098762" y="238457"/>
                  <a:pt x="5098762" y="532609"/>
                </a:cubicBezTo>
                <a:lnTo>
                  <a:pt x="5098762" y="1066434"/>
                </a:lnTo>
                <a:cubicBezTo>
                  <a:pt x="5098762" y="1360586"/>
                  <a:pt x="4860304" y="1599043"/>
                  <a:pt x="4566152" y="1599043"/>
                </a:cubicBezTo>
                <a:lnTo>
                  <a:pt x="1168535" y="1599043"/>
                </a:lnTo>
                <a:lnTo>
                  <a:pt x="1101143" y="1599043"/>
                </a:lnTo>
                <a:lnTo>
                  <a:pt x="348245" y="1599043"/>
                </a:lnTo>
                <a:cubicBezTo>
                  <a:pt x="155914" y="1599043"/>
                  <a:pt x="0" y="1443129"/>
                  <a:pt x="0" y="1250799"/>
                </a:cubicBezTo>
                <a:lnTo>
                  <a:pt x="0" y="901759"/>
                </a:lnTo>
                <a:cubicBezTo>
                  <a:pt x="0" y="709429"/>
                  <a:pt x="155914" y="553515"/>
                  <a:pt x="348245" y="553515"/>
                </a:cubicBezTo>
                <a:lnTo>
                  <a:pt x="1085729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2"/>
                </a:lnTo>
                <a:lnTo>
                  <a:pt x="1167535" y="783648"/>
                </a:lnTo>
                <a:lnTo>
                  <a:pt x="1020330" y="783648"/>
                </a:lnTo>
                <a:lnTo>
                  <a:pt x="1077302" y="726397"/>
                </a:lnTo>
                <a:lnTo>
                  <a:pt x="417583" y="726397"/>
                </a:lnTo>
                <a:cubicBezTo>
                  <a:pt x="288858" y="726397"/>
                  <a:pt x="184505" y="830749"/>
                  <a:pt x="184505" y="959474"/>
                </a:cubicBezTo>
                <a:lnTo>
                  <a:pt x="184505" y="1193083"/>
                </a:lnTo>
                <a:cubicBezTo>
                  <a:pt x="184505" y="1321808"/>
                  <a:pt x="288858" y="1426161"/>
                  <a:pt x="417583" y="1426161"/>
                </a:cubicBezTo>
                <a:lnTo>
                  <a:pt x="1168535" y="1426161"/>
                </a:lnTo>
                <a:lnTo>
                  <a:pt x="1168535" y="1426420"/>
                </a:lnTo>
                <a:lnTo>
                  <a:pt x="4496642" y="1426420"/>
                </a:lnTo>
                <a:cubicBezTo>
                  <a:pt x="4727284" y="1426420"/>
                  <a:pt x="4914256" y="1239447"/>
                  <a:pt x="4914256" y="1008806"/>
                </a:cubicBezTo>
                <a:lnTo>
                  <a:pt x="4914256" y="590238"/>
                </a:lnTo>
                <a:cubicBezTo>
                  <a:pt x="4914256" y="359596"/>
                  <a:pt x="4727284" y="172624"/>
                  <a:pt x="4496642" y="172624"/>
                </a:cubicBezTo>
                <a:lnTo>
                  <a:pt x="1101143" y="172624"/>
                </a:lnTo>
                <a:cubicBezTo>
                  <a:pt x="1100811" y="138069"/>
                  <a:pt x="1214373" y="127919"/>
                  <a:pt x="1214041" y="93364"/>
                </a:cubicBezTo>
                <a:cubicBezTo>
                  <a:pt x="1214373" y="70378"/>
                  <a:pt x="1100811" y="22986"/>
                  <a:pt x="11011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7" name="TextBox 11"/>
          <p:cNvSpPr txBox="1"/>
          <p:nvPr/>
        </p:nvSpPr>
        <p:spPr bwMode="auto">
          <a:xfrm>
            <a:off x="6668693" y="2513878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W</a:t>
            </a:r>
          </a:p>
        </p:txBody>
      </p:sp>
      <p:sp>
        <p:nvSpPr>
          <p:cNvPr id="8" name="任意多边形 27"/>
          <p:cNvSpPr/>
          <p:nvPr/>
        </p:nvSpPr>
        <p:spPr bwMode="auto">
          <a:xfrm>
            <a:off x="603607" y="4176738"/>
            <a:ext cx="5100205" cy="1599044"/>
          </a:xfrm>
          <a:custGeom>
            <a:avLst/>
            <a:gdLst>
              <a:gd name="connsiteX0" fmla="*/ 1244023 w 5100205"/>
              <a:gd name="connsiteY0" fmla="*/ 487795 h 1599044"/>
              <a:gd name="connsiteX1" fmla="*/ 1391228 w 5100205"/>
              <a:gd name="connsiteY1" fmla="*/ 487795 h 1599044"/>
              <a:gd name="connsiteX2" fmla="*/ 1538432 w 5100205"/>
              <a:gd name="connsiteY2" fmla="*/ 635721 h 1599044"/>
              <a:gd name="connsiteX3" fmla="*/ 1391228 w 5100205"/>
              <a:gd name="connsiteY3" fmla="*/ 783647 h 1599044"/>
              <a:gd name="connsiteX4" fmla="*/ 1244023 w 5100205"/>
              <a:gd name="connsiteY4" fmla="*/ 783647 h 1599044"/>
              <a:gd name="connsiteX5" fmla="*/ 1391228 w 5100205"/>
              <a:gd name="connsiteY5" fmla="*/ 635721 h 1599044"/>
              <a:gd name="connsiteX6" fmla="*/ 1101455 w 5100205"/>
              <a:gd name="connsiteY6" fmla="*/ 0 h 1599044"/>
              <a:gd name="connsiteX7" fmla="*/ 4567444 w 5100205"/>
              <a:gd name="connsiteY7" fmla="*/ 0 h 1599044"/>
              <a:gd name="connsiteX8" fmla="*/ 5100205 w 5100205"/>
              <a:gd name="connsiteY8" fmla="*/ 532610 h 1599044"/>
              <a:gd name="connsiteX9" fmla="*/ 5100205 w 5100205"/>
              <a:gd name="connsiteY9" fmla="*/ 1066435 h 1599044"/>
              <a:gd name="connsiteX10" fmla="*/ 4567444 w 5100205"/>
              <a:gd name="connsiteY10" fmla="*/ 1599044 h 1599044"/>
              <a:gd name="connsiteX11" fmla="*/ 1168866 w 5100205"/>
              <a:gd name="connsiteY11" fmla="*/ 1599044 h 1599044"/>
              <a:gd name="connsiteX12" fmla="*/ 1101455 w 5100205"/>
              <a:gd name="connsiteY12" fmla="*/ 1599044 h 1599044"/>
              <a:gd name="connsiteX13" fmla="*/ 348344 w 5100205"/>
              <a:gd name="connsiteY13" fmla="*/ 1599044 h 1599044"/>
              <a:gd name="connsiteX14" fmla="*/ 0 w 5100205"/>
              <a:gd name="connsiteY14" fmla="*/ 1250800 h 1599044"/>
              <a:gd name="connsiteX15" fmla="*/ 0 w 5100205"/>
              <a:gd name="connsiteY15" fmla="*/ 901760 h 1599044"/>
              <a:gd name="connsiteX16" fmla="*/ 348344 w 5100205"/>
              <a:gd name="connsiteY16" fmla="*/ 553515 h 1599044"/>
              <a:gd name="connsiteX17" fmla="*/ 1085730 w 5100205"/>
              <a:gd name="connsiteY17" fmla="*/ 553515 h 1599044"/>
              <a:gd name="connsiteX18" fmla="*/ 1020330 w 5100205"/>
              <a:gd name="connsiteY18" fmla="*/ 487795 h 1599044"/>
              <a:gd name="connsiteX19" fmla="*/ 1167535 w 5100205"/>
              <a:gd name="connsiteY19" fmla="*/ 487795 h 1599044"/>
              <a:gd name="connsiteX20" fmla="*/ 1314739 w 5100205"/>
              <a:gd name="connsiteY20" fmla="*/ 635721 h 1599044"/>
              <a:gd name="connsiteX21" fmla="*/ 1167535 w 5100205"/>
              <a:gd name="connsiteY21" fmla="*/ 783647 h 1599044"/>
              <a:gd name="connsiteX22" fmla="*/ 1020330 w 5100205"/>
              <a:gd name="connsiteY22" fmla="*/ 783647 h 1599044"/>
              <a:gd name="connsiteX23" fmla="*/ 1077301 w 5100205"/>
              <a:gd name="connsiteY23" fmla="*/ 726397 h 1599044"/>
              <a:gd name="connsiteX24" fmla="*/ 417702 w 5100205"/>
              <a:gd name="connsiteY24" fmla="*/ 726397 h 1599044"/>
              <a:gd name="connsiteX25" fmla="*/ 184558 w 5100205"/>
              <a:gd name="connsiteY25" fmla="*/ 959475 h 1599044"/>
              <a:gd name="connsiteX26" fmla="*/ 184558 w 5100205"/>
              <a:gd name="connsiteY26" fmla="*/ 1193084 h 1599044"/>
              <a:gd name="connsiteX27" fmla="*/ 417702 w 5100205"/>
              <a:gd name="connsiteY27" fmla="*/ 1426162 h 1599044"/>
              <a:gd name="connsiteX28" fmla="*/ 1168866 w 5100205"/>
              <a:gd name="connsiteY28" fmla="*/ 1426162 h 1599044"/>
              <a:gd name="connsiteX29" fmla="*/ 1168866 w 5100205"/>
              <a:gd name="connsiteY29" fmla="*/ 1426420 h 1599044"/>
              <a:gd name="connsiteX30" fmla="*/ 4497914 w 5100205"/>
              <a:gd name="connsiteY30" fmla="*/ 1426420 h 1599044"/>
              <a:gd name="connsiteX31" fmla="*/ 4915648 w 5100205"/>
              <a:gd name="connsiteY31" fmla="*/ 1008806 h 1599044"/>
              <a:gd name="connsiteX32" fmla="*/ 4915648 w 5100205"/>
              <a:gd name="connsiteY32" fmla="*/ 590238 h 1599044"/>
              <a:gd name="connsiteX33" fmla="*/ 4497914 w 5100205"/>
              <a:gd name="connsiteY33" fmla="*/ 172624 h 1599044"/>
              <a:gd name="connsiteX34" fmla="*/ 1101455 w 5100205"/>
              <a:gd name="connsiteY34" fmla="*/ 172624 h 1599044"/>
              <a:gd name="connsiteX35" fmla="*/ 1214385 w 5100205"/>
              <a:gd name="connsiteY35" fmla="*/ 93364 h 1599044"/>
              <a:gd name="connsiteX36" fmla="*/ 1101455 w 5100205"/>
              <a:gd name="connsiteY36" fmla="*/ 0 h 159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599044">
                <a:moveTo>
                  <a:pt x="1244023" y="487795"/>
                </a:moveTo>
                <a:lnTo>
                  <a:pt x="1391228" y="487795"/>
                </a:lnTo>
                <a:lnTo>
                  <a:pt x="1538432" y="635721"/>
                </a:lnTo>
                <a:lnTo>
                  <a:pt x="1391228" y="783647"/>
                </a:lnTo>
                <a:lnTo>
                  <a:pt x="1244023" y="783647"/>
                </a:lnTo>
                <a:lnTo>
                  <a:pt x="1391228" y="635721"/>
                </a:lnTo>
                <a:close/>
                <a:moveTo>
                  <a:pt x="1101455" y="0"/>
                </a:moveTo>
                <a:lnTo>
                  <a:pt x="4567444" y="0"/>
                </a:lnTo>
                <a:cubicBezTo>
                  <a:pt x="4861680" y="0"/>
                  <a:pt x="5100205" y="238457"/>
                  <a:pt x="5100205" y="532610"/>
                </a:cubicBezTo>
                <a:lnTo>
                  <a:pt x="5100205" y="1066435"/>
                </a:lnTo>
                <a:cubicBezTo>
                  <a:pt x="5100205" y="1360587"/>
                  <a:pt x="4861680" y="1599044"/>
                  <a:pt x="4567444" y="1599044"/>
                </a:cubicBezTo>
                <a:lnTo>
                  <a:pt x="1168866" y="1599044"/>
                </a:lnTo>
                <a:lnTo>
                  <a:pt x="1101455" y="1599044"/>
                </a:lnTo>
                <a:lnTo>
                  <a:pt x="348344" y="1599044"/>
                </a:lnTo>
                <a:cubicBezTo>
                  <a:pt x="155959" y="1599044"/>
                  <a:pt x="0" y="1443130"/>
                  <a:pt x="0" y="1250800"/>
                </a:cubicBezTo>
                <a:lnTo>
                  <a:pt x="0" y="901760"/>
                </a:lnTo>
                <a:cubicBezTo>
                  <a:pt x="0" y="709430"/>
                  <a:pt x="155959" y="553515"/>
                  <a:pt x="348344" y="553515"/>
                </a:cubicBezTo>
                <a:lnTo>
                  <a:pt x="1085730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1"/>
                </a:lnTo>
                <a:lnTo>
                  <a:pt x="1167535" y="783647"/>
                </a:lnTo>
                <a:lnTo>
                  <a:pt x="1020330" y="783647"/>
                </a:lnTo>
                <a:lnTo>
                  <a:pt x="1077301" y="726397"/>
                </a:lnTo>
                <a:lnTo>
                  <a:pt x="417702" y="726397"/>
                </a:lnTo>
                <a:cubicBezTo>
                  <a:pt x="288940" y="726397"/>
                  <a:pt x="184558" y="830750"/>
                  <a:pt x="184558" y="959475"/>
                </a:cubicBezTo>
                <a:lnTo>
                  <a:pt x="184558" y="1193084"/>
                </a:lnTo>
                <a:cubicBezTo>
                  <a:pt x="184558" y="1321809"/>
                  <a:pt x="288940" y="1426162"/>
                  <a:pt x="417702" y="1426162"/>
                </a:cubicBezTo>
                <a:lnTo>
                  <a:pt x="1168866" y="1426162"/>
                </a:lnTo>
                <a:lnTo>
                  <a:pt x="1168866" y="1426420"/>
                </a:lnTo>
                <a:lnTo>
                  <a:pt x="4497914" y="1426420"/>
                </a:lnTo>
                <a:cubicBezTo>
                  <a:pt x="4728622" y="1426420"/>
                  <a:pt x="4915648" y="1239448"/>
                  <a:pt x="4915648" y="1008806"/>
                </a:cubicBezTo>
                <a:lnTo>
                  <a:pt x="4915648" y="590238"/>
                </a:lnTo>
                <a:cubicBezTo>
                  <a:pt x="4915648" y="359596"/>
                  <a:pt x="4728622" y="172624"/>
                  <a:pt x="4497914" y="172624"/>
                </a:cubicBezTo>
                <a:lnTo>
                  <a:pt x="1101455" y="172624"/>
                </a:lnTo>
                <a:cubicBezTo>
                  <a:pt x="1101122" y="138069"/>
                  <a:pt x="1214717" y="127919"/>
                  <a:pt x="1214385" y="93364"/>
                </a:cubicBezTo>
                <a:cubicBezTo>
                  <a:pt x="1214717" y="70378"/>
                  <a:pt x="1101122" y="22986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TextBox 17"/>
          <p:cNvSpPr txBox="1"/>
          <p:nvPr/>
        </p:nvSpPr>
        <p:spPr bwMode="auto">
          <a:xfrm>
            <a:off x="899460" y="4934582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0" name="任意多边形 28"/>
          <p:cNvSpPr/>
          <p:nvPr/>
        </p:nvSpPr>
        <p:spPr bwMode="auto">
          <a:xfrm>
            <a:off x="6436341" y="4176738"/>
            <a:ext cx="5100205" cy="1599044"/>
          </a:xfrm>
          <a:custGeom>
            <a:avLst/>
            <a:gdLst>
              <a:gd name="connsiteX0" fmla="*/ 1244023 w 5100205"/>
              <a:gd name="connsiteY0" fmla="*/ 487795 h 1599044"/>
              <a:gd name="connsiteX1" fmla="*/ 1391228 w 5100205"/>
              <a:gd name="connsiteY1" fmla="*/ 487795 h 1599044"/>
              <a:gd name="connsiteX2" fmla="*/ 1538432 w 5100205"/>
              <a:gd name="connsiteY2" fmla="*/ 635721 h 1599044"/>
              <a:gd name="connsiteX3" fmla="*/ 1391228 w 5100205"/>
              <a:gd name="connsiteY3" fmla="*/ 783647 h 1599044"/>
              <a:gd name="connsiteX4" fmla="*/ 1244023 w 5100205"/>
              <a:gd name="connsiteY4" fmla="*/ 783647 h 1599044"/>
              <a:gd name="connsiteX5" fmla="*/ 1391228 w 5100205"/>
              <a:gd name="connsiteY5" fmla="*/ 635721 h 1599044"/>
              <a:gd name="connsiteX6" fmla="*/ 1101455 w 5100205"/>
              <a:gd name="connsiteY6" fmla="*/ 0 h 1599044"/>
              <a:gd name="connsiteX7" fmla="*/ 4567443 w 5100205"/>
              <a:gd name="connsiteY7" fmla="*/ 0 h 1599044"/>
              <a:gd name="connsiteX8" fmla="*/ 5100205 w 5100205"/>
              <a:gd name="connsiteY8" fmla="*/ 532610 h 1599044"/>
              <a:gd name="connsiteX9" fmla="*/ 5100205 w 5100205"/>
              <a:gd name="connsiteY9" fmla="*/ 1066435 h 1599044"/>
              <a:gd name="connsiteX10" fmla="*/ 4567443 w 5100205"/>
              <a:gd name="connsiteY10" fmla="*/ 1599044 h 1599044"/>
              <a:gd name="connsiteX11" fmla="*/ 1168865 w 5100205"/>
              <a:gd name="connsiteY11" fmla="*/ 1599044 h 1599044"/>
              <a:gd name="connsiteX12" fmla="*/ 1101455 w 5100205"/>
              <a:gd name="connsiteY12" fmla="*/ 1599044 h 1599044"/>
              <a:gd name="connsiteX13" fmla="*/ 348344 w 5100205"/>
              <a:gd name="connsiteY13" fmla="*/ 1599044 h 1599044"/>
              <a:gd name="connsiteX14" fmla="*/ 0 w 5100205"/>
              <a:gd name="connsiteY14" fmla="*/ 1250800 h 1599044"/>
              <a:gd name="connsiteX15" fmla="*/ 0 w 5100205"/>
              <a:gd name="connsiteY15" fmla="*/ 901760 h 1599044"/>
              <a:gd name="connsiteX16" fmla="*/ 348344 w 5100205"/>
              <a:gd name="connsiteY16" fmla="*/ 553515 h 1599044"/>
              <a:gd name="connsiteX17" fmla="*/ 1085729 w 5100205"/>
              <a:gd name="connsiteY17" fmla="*/ 553515 h 1599044"/>
              <a:gd name="connsiteX18" fmla="*/ 1020330 w 5100205"/>
              <a:gd name="connsiteY18" fmla="*/ 487795 h 1599044"/>
              <a:gd name="connsiteX19" fmla="*/ 1167535 w 5100205"/>
              <a:gd name="connsiteY19" fmla="*/ 487795 h 1599044"/>
              <a:gd name="connsiteX20" fmla="*/ 1314739 w 5100205"/>
              <a:gd name="connsiteY20" fmla="*/ 635721 h 1599044"/>
              <a:gd name="connsiteX21" fmla="*/ 1167535 w 5100205"/>
              <a:gd name="connsiteY21" fmla="*/ 783647 h 1599044"/>
              <a:gd name="connsiteX22" fmla="*/ 1020330 w 5100205"/>
              <a:gd name="connsiteY22" fmla="*/ 783647 h 1599044"/>
              <a:gd name="connsiteX23" fmla="*/ 1077301 w 5100205"/>
              <a:gd name="connsiteY23" fmla="*/ 726397 h 1599044"/>
              <a:gd name="connsiteX24" fmla="*/ 417701 w 5100205"/>
              <a:gd name="connsiteY24" fmla="*/ 726397 h 1599044"/>
              <a:gd name="connsiteX25" fmla="*/ 184557 w 5100205"/>
              <a:gd name="connsiteY25" fmla="*/ 959475 h 1599044"/>
              <a:gd name="connsiteX26" fmla="*/ 184557 w 5100205"/>
              <a:gd name="connsiteY26" fmla="*/ 1193084 h 1599044"/>
              <a:gd name="connsiteX27" fmla="*/ 417701 w 5100205"/>
              <a:gd name="connsiteY27" fmla="*/ 1426162 h 1599044"/>
              <a:gd name="connsiteX28" fmla="*/ 1168865 w 5100205"/>
              <a:gd name="connsiteY28" fmla="*/ 1426162 h 1599044"/>
              <a:gd name="connsiteX29" fmla="*/ 1168865 w 5100205"/>
              <a:gd name="connsiteY29" fmla="*/ 1426420 h 1599044"/>
              <a:gd name="connsiteX30" fmla="*/ 4497914 w 5100205"/>
              <a:gd name="connsiteY30" fmla="*/ 1426420 h 1599044"/>
              <a:gd name="connsiteX31" fmla="*/ 4915647 w 5100205"/>
              <a:gd name="connsiteY31" fmla="*/ 1008806 h 1599044"/>
              <a:gd name="connsiteX32" fmla="*/ 4915647 w 5100205"/>
              <a:gd name="connsiteY32" fmla="*/ 590238 h 1599044"/>
              <a:gd name="connsiteX33" fmla="*/ 4497914 w 5100205"/>
              <a:gd name="connsiteY33" fmla="*/ 172624 h 1599044"/>
              <a:gd name="connsiteX34" fmla="*/ 1101455 w 5100205"/>
              <a:gd name="connsiteY34" fmla="*/ 172624 h 1599044"/>
              <a:gd name="connsiteX35" fmla="*/ 1214384 w 5100205"/>
              <a:gd name="connsiteY35" fmla="*/ 93364 h 1599044"/>
              <a:gd name="connsiteX36" fmla="*/ 1101455 w 5100205"/>
              <a:gd name="connsiteY36" fmla="*/ 0 h 159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599044">
                <a:moveTo>
                  <a:pt x="1244023" y="487795"/>
                </a:moveTo>
                <a:lnTo>
                  <a:pt x="1391228" y="487795"/>
                </a:lnTo>
                <a:lnTo>
                  <a:pt x="1538432" y="635721"/>
                </a:lnTo>
                <a:lnTo>
                  <a:pt x="1391228" y="783647"/>
                </a:lnTo>
                <a:lnTo>
                  <a:pt x="1244023" y="783647"/>
                </a:lnTo>
                <a:lnTo>
                  <a:pt x="1391228" y="635721"/>
                </a:lnTo>
                <a:close/>
                <a:moveTo>
                  <a:pt x="1101455" y="0"/>
                </a:moveTo>
                <a:lnTo>
                  <a:pt x="4567443" y="0"/>
                </a:lnTo>
                <a:cubicBezTo>
                  <a:pt x="4861679" y="0"/>
                  <a:pt x="5100205" y="238457"/>
                  <a:pt x="5100205" y="532610"/>
                </a:cubicBezTo>
                <a:lnTo>
                  <a:pt x="5100205" y="1066435"/>
                </a:lnTo>
                <a:cubicBezTo>
                  <a:pt x="5100205" y="1360587"/>
                  <a:pt x="4861679" y="1599044"/>
                  <a:pt x="4567443" y="1599044"/>
                </a:cubicBezTo>
                <a:lnTo>
                  <a:pt x="1168865" y="1599044"/>
                </a:lnTo>
                <a:lnTo>
                  <a:pt x="1101455" y="1599044"/>
                </a:lnTo>
                <a:lnTo>
                  <a:pt x="348344" y="1599044"/>
                </a:lnTo>
                <a:cubicBezTo>
                  <a:pt x="155958" y="1599044"/>
                  <a:pt x="0" y="1443130"/>
                  <a:pt x="0" y="1250800"/>
                </a:cubicBezTo>
                <a:lnTo>
                  <a:pt x="0" y="901760"/>
                </a:lnTo>
                <a:cubicBezTo>
                  <a:pt x="0" y="709430"/>
                  <a:pt x="155958" y="553515"/>
                  <a:pt x="348344" y="553515"/>
                </a:cubicBezTo>
                <a:lnTo>
                  <a:pt x="1085729" y="553515"/>
                </a:lnTo>
                <a:lnTo>
                  <a:pt x="1020330" y="487795"/>
                </a:lnTo>
                <a:lnTo>
                  <a:pt x="1167535" y="487795"/>
                </a:lnTo>
                <a:lnTo>
                  <a:pt x="1314739" y="635721"/>
                </a:lnTo>
                <a:lnTo>
                  <a:pt x="1167535" y="783647"/>
                </a:lnTo>
                <a:lnTo>
                  <a:pt x="1020330" y="783647"/>
                </a:lnTo>
                <a:lnTo>
                  <a:pt x="1077301" y="726397"/>
                </a:lnTo>
                <a:lnTo>
                  <a:pt x="417701" y="726397"/>
                </a:lnTo>
                <a:cubicBezTo>
                  <a:pt x="288940" y="726397"/>
                  <a:pt x="184557" y="830750"/>
                  <a:pt x="184557" y="959475"/>
                </a:cubicBezTo>
                <a:lnTo>
                  <a:pt x="184557" y="1193084"/>
                </a:lnTo>
                <a:cubicBezTo>
                  <a:pt x="184557" y="1321809"/>
                  <a:pt x="288940" y="1426162"/>
                  <a:pt x="417701" y="1426162"/>
                </a:cubicBezTo>
                <a:lnTo>
                  <a:pt x="1168865" y="1426162"/>
                </a:lnTo>
                <a:lnTo>
                  <a:pt x="1168865" y="1426420"/>
                </a:lnTo>
                <a:lnTo>
                  <a:pt x="4497914" y="1426420"/>
                </a:lnTo>
                <a:cubicBezTo>
                  <a:pt x="4728621" y="1426420"/>
                  <a:pt x="4915647" y="1239448"/>
                  <a:pt x="4915647" y="1008806"/>
                </a:cubicBezTo>
                <a:lnTo>
                  <a:pt x="4915647" y="590238"/>
                </a:lnTo>
                <a:cubicBezTo>
                  <a:pt x="4915647" y="359596"/>
                  <a:pt x="4728621" y="172624"/>
                  <a:pt x="4497914" y="172624"/>
                </a:cubicBezTo>
                <a:lnTo>
                  <a:pt x="1101455" y="172624"/>
                </a:lnTo>
                <a:cubicBezTo>
                  <a:pt x="1101122" y="138069"/>
                  <a:pt x="1214717" y="127919"/>
                  <a:pt x="1214384" y="93364"/>
                </a:cubicBezTo>
                <a:cubicBezTo>
                  <a:pt x="1214717" y="70378"/>
                  <a:pt x="1101122" y="22986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TextBox 23"/>
          <p:cNvSpPr txBox="1"/>
          <p:nvPr/>
        </p:nvSpPr>
        <p:spPr bwMode="auto">
          <a:xfrm>
            <a:off x="6732194" y="4934582"/>
            <a:ext cx="876011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</a:t>
            </a:r>
          </a:p>
        </p:txBody>
      </p:sp>
      <p:sp>
        <p:nvSpPr>
          <p:cNvPr id="12" name="TextBox 5"/>
          <p:cNvSpPr txBox="1"/>
          <p:nvPr/>
        </p:nvSpPr>
        <p:spPr bwMode="auto">
          <a:xfrm>
            <a:off x="864101" y="2513954"/>
            <a:ext cx="876012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ctr" defTabSz="1216660">
              <a:spcBef>
                <a:spcPct val="20000"/>
              </a:spcBef>
              <a:defRPr sz="2400" b="1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S</a:t>
            </a:r>
          </a:p>
        </p:txBody>
      </p:sp>
      <p:sp>
        <p:nvSpPr>
          <p:cNvPr id="13" name="任意多边形 25"/>
          <p:cNvSpPr/>
          <p:nvPr/>
        </p:nvSpPr>
        <p:spPr bwMode="auto">
          <a:xfrm>
            <a:off x="603607" y="1746900"/>
            <a:ext cx="5100205" cy="1600489"/>
          </a:xfrm>
          <a:custGeom>
            <a:avLst/>
            <a:gdLst>
              <a:gd name="connsiteX0" fmla="*/ 1244023 w 5100205"/>
              <a:gd name="connsiteY0" fmla="*/ 489239 h 1600489"/>
              <a:gd name="connsiteX1" fmla="*/ 1391228 w 5100205"/>
              <a:gd name="connsiteY1" fmla="*/ 489239 h 1600489"/>
              <a:gd name="connsiteX2" fmla="*/ 1538432 w 5100205"/>
              <a:gd name="connsiteY2" fmla="*/ 636444 h 1600489"/>
              <a:gd name="connsiteX3" fmla="*/ 1391228 w 5100205"/>
              <a:gd name="connsiteY3" fmla="*/ 783648 h 1600489"/>
              <a:gd name="connsiteX4" fmla="*/ 1244023 w 5100205"/>
              <a:gd name="connsiteY4" fmla="*/ 783648 h 1600489"/>
              <a:gd name="connsiteX5" fmla="*/ 1391228 w 5100205"/>
              <a:gd name="connsiteY5" fmla="*/ 636444 h 1600489"/>
              <a:gd name="connsiteX6" fmla="*/ 1101455 w 5100205"/>
              <a:gd name="connsiteY6" fmla="*/ 0 h 1600489"/>
              <a:gd name="connsiteX7" fmla="*/ 4567444 w 5100205"/>
              <a:gd name="connsiteY7" fmla="*/ 0 h 1600489"/>
              <a:gd name="connsiteX8" fmla="*/ 5100205 w 5100205"/>
              <a:gd name="connsiteY8" fmla="*/ 533091 h 1600489"/>
              <a:gd name="connsiteX9" fmla="*/ 5100205 w 5100205"/>
              <a:gd name="connsiteY9" fmla="*/ 1067398 h 1600489"/>
              <a:gd name="connsiteX10" fmla="*/ 4567444 w 5100205"/>
              <a:gd name="connsiteY10" fmla="*/ 1600489 h 1600489"/>
              <a:gd name="connsiteX11" fmla="*/ 1168866 w 5100205"/>
              <a:gd name="connsiteY11" fmla="*/ 1600489 h 1600489"/>
              <a:gd name="connsiteX12" fmla="*/ 1101455 w 5100205"/>
              <a:gd name="connsiteY12" fmla="*/ 1600489 h 1600489"/>
              <a:gd name="connsiteX13" fmla="*/ 348344 w 5100205"/>
              <a:gd name="connsiteY13" fmla="*/ 1600489 h 1600489"/>
              <a:gd name="connsiteX14" fmla="*/ 0 w 5100205"/>
              <a:gd name="connsiteY14" fmla="*/ 1251930 h 1600489"/>
              <a:gd name="connsiteX15" fmla="*/ 0 w 5100205"/>
              <a:gd name="connsiteY15" fmla="*/ 902575 h 1600489"/>
              <a:gd name="connsiteX16" fmla="*/ 348344 w 5100205"/>
              <a:gd name="connsiteY16" fmla="*/ 554016 h 1600489"/>
              <a:gd name="connsiteX17" fmla="*/ 1085107 w 5100205"/>
              <a:gd name="connsiteY17" fmla="*/ 554016 h 1600489"/>
              <a:gd name="connsiteX18" fmla="*/ 1020330 w 5100205"/>
              <a:gd name="connsiteY18" fmla="*/ 489239 h 1600489"/>
              <a:gd name="connsiteX19" fmla="*/ 1167535 w 5100205"/>
              <a:gd name="connsiteY19" fmla="*/ 489239 h 1600489"/>
              <a:gd name="connsiteX20" fmla="*/ 1314739 w 5100205"/>
              <a:gd name="connsiteY20" fmla="*/ 636444 h 1600489"/>
              <a:gd name="connsiteX21" fmla="*/ 1167535 w 5100205"/>
              <a:gd name="connsiteY21" fmla="*/ 783648 h 1600489"/>
              <a:gd name="connsiteX22" fmla="*/ 1020330 w 5100205"/>
              <a:gd name="connsiteY22" fmla="*/ 783648 h 1600489"/>
              <a:gd name="connsiteX23" fmla="*/ 1076925 w 5100205"/>
              <a:gd name="connsiteY23" fmla="*/ 727054 h 1600489"/>
              <a:gd name="connsiteX24" fmla="*/ 417702 w 5100205"/>
              <a:gd name="connsiteY24" fmla="*/ 727054 h 1600489"/>
              <a:gd name="connsiteX25" fmla="*/ 184558 w 5100205"/>
              <a:gd name="connsiteY25" fmla="*/ 960342 h 1600489"/>
              <a:gd name="connsiteX26" fmla="*/ 184558 w 5100205"/>
              <a:gd name="connsiteY26" fmla="*/ 1194162 h 1600489"/>
              <a:gd name="connsiteX27" fmla="*/ 417702 w 5100205"/>
              <a:gd name="connsiteY27" fmla="*/ 1427450 h 1600489"/>
              <a:gd name="connsiteX28" fmla="*/ 1168866 w 5100205"/>
              <a:gd name="connsiteY28" fmla="*/ 1427450 h 1600489"/>
              <a:gd name="connsiteX29" fmla="*/ 1168866 w 5100205"/>
              <a:gd name="connsiteY29" fmla="*/ 1427709 h 1600489"/>
              <a:gd name="connsiteX30" fmla="*/ 4497914 w 5100205"/>
              <a:gd name="connsiteY30" fmla="*/ 1427709 h 1600489"/>
              <a:gd name="connsiteX31" fmla="*/ 4915648 w 5100205"/>
              <a:gd name="connsiteY31" fmla="*/ 1009718 h 1600489"/>
              <a:gd name="connsiteX32" fmla="*/ 4915648 w 5100205"/>
              <a:gd name="connsiteY32" fmla="*/ 590771 h 1600489"/>
              <a:gd name="connsiteX33" fmla="*/ 4497914 w 5100205"/>
              <a:gd name="connsiteY33" fmla="*/ 172780 h 1600489"/>
              <a:gd name="connsiteX34" fmla="*/ 1101455 w 5100205"/>
              <a:gd name="connsiteY34" fmla="*/ 172780 h 1600489"/>
              <a:gd name="connsiteX35" fmla="*/ 1214385 w 5100205"/>
              <a:gd name="connsiteY35" fmla="*/ 93449 h 1600489"/>
              <a:gd name="connsiteX36" fmla="*/ 1101455 w 5100205"/>
              <a:gd name="connsiteY36" fmla="*/ 0 h 160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00205" h="1600489">
                <a:moveTo>
                  <a:pt x="1244023" y="489239"/>
                </a:moveTo>
                <a:lnTo>
                  <a:pt x="1391228" y="489239"/>
                </a:lnTo>
                <a:lnTo>
                  <a:pt x="1538432" y="636444"/>
                </a:lnTo>
                <a:lnTo>
                  <a:pt x="1391228" y="783648"/>
                </a:lnTo>
                <a:lnTo>
                  <a:pt x="1244023" y="783648"/>
                </a:lnTo>
                <a:lnTo>
                  <a:pt x="1391228" y="636444"/>
                </a:lnTo>
                <a:close/>
                <a:moveTo>
                  <a:pt x="1101455" y="0"/>
                </a:moveTo>
                <a:lnTo>
                  <a:pt x="4567444" y="0"/>
                </a:lnTo>
                <a:cubicBezTo>
                  <a:pt x="4861680" y="0"/>
                  <a:pt x="5100205" y="238673"/>
                  <a:pt x="5100205" y="533091"/>
                </a:cubicBezTo>
                <a:lnTo>
                  <a:pt x="5100205" y="1067398"/>
                </a:lnTo>
                <a:cubicBezTo>
                  <a:pt x="5100205" y="1361816"/>
                  <a:pt x="4861680" y="1600489"/>
                  <a:pt x="4567444" y="1600489"/>
                </a:cubicBezTo>
                <a:lnTo>
                  <a:pt x="1168866" y="1600489"/>
                </a:lnTo>
                <a:lnTo>
                  <a:pt x="1101455" y="1600489"/>
                </a:lnTo>
                <a:lnTo>
                  <a:pt x="348344" y="1600489"/>
                </a:lnTo>
                <a:cubicBezTo>
                  <a:pt x="155959" y="1600489"/>
                  <a:pt x="0" y="1444434"/>
                  <a:pt x="0" y="1251930"/>
                </a:cubicBezTo>
                <a:lnTo>
                  <a:pt x="0" y="902575"/>
                </a:lnTo>
                <a:cubicBezTo>
                  <a:pt x="0" y="710071"/>
                  <a:pt x="155959" y="554016"/>
                  <a:pt x="348344" y="554016"/>
                </a:cubicBezTo>
                <a:lnTo>
                  <a:pt x="1085107" y="554016"/>
                </a:lnTo>
                <a:lnTo>
                  <a:pt x="1020330" y="489239"/>
                </a:lnTo>
                <a:lnTo>
                  <a:pt x="1167535" y="489239"/>
                </a:lnTo>
                <a:lnTo>
                  <a:pt x="1314739" y="636444"/>
                </a:lnTo>
                <a:lnTo>
                  <a:pt x="1167535" y="783648"/>
                </a:lnTo>
                <a:lnTo>
                  <a:pt x="1020330" y="783648"/>
                </a:lnTo>
                <a:lnTo>
                  <a:pt x="1076925" y="727054"/>
                </a:lnTo>
                <a:lnTo>
                  <a:pt x="417702" y="727054"/>
                </a:lnTo>
                <a:cubicBezTo>
                  <a:pt x="288940" y="727054"/>
                  <a:pt x="184558" y="831500"/>
                  <a:pt x="184558" y="960342"/>
                </a:cubicBezTo>
                <a:lnTo>
                  <a:pt x="184558" y="1194162"/>
                </a:lnTo>
                <a:cubicBezTo>
                  <a:pt x="184558" y="1323004"/>
                  <a:pt x="288940" y="1427450"/>
                  <a:pt x="417702" y="1427450"/>
                </a:cubicBezTo>
                <a:lnTo>
                  <a:pt x="1168866" y="1427450"/>
                </a:lnTo>
                <a:lnTo>
                  <a:pt x="1168866" y="1427709"/>
                </a:lnTo>
                <a:lnTo>
                  <a:pt x="4497914" y="1427709"/>
                </a:lnTo>
                <a:cubicBezTo>
                  <a:pt x="4728622" y="1427709"/>
                  <a:pt x="4915648" y="1240568"/>
                  <a:pt x="4915648" y="1009718"/>
                </a:cubicBezTo>
                <a:lnTo>
                  <a:pt x="4915648" y="590771"/>
                </a:lnTo>
                <a:cubicBezTo>
                  <a:pt x="4915648" y="359921"/>
                  <a:pt x="4728622" y="172780"/>
                  <a:pt x="4497914" y="172780"/>
                </a:cubicBezTo>
                <a:lnTo>
                  <a:pt x="1101455" y="172780"/>
                </a:lnTo>
                <a:cubicBezTo>
                  <a:pt x="1101122" y="138193"/>
                  <a:pt x="1214717" y="128035"/>
                  <a:pt x="1214385" y="93449"/>
                </a:cubicBezTo>
                <a:cubicBezTo>
                  <a:pt x="1214717" y="70442"/>
                  <a:pt x="1101122" y="23007"/>
                  <a:pt x="1101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2948" y="225943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377029" y="2545343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258648" y="471140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262729" y="499730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128587" y="229912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8132668" y="258502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026987" y="471140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单击编辑标题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031068" y="499730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cuw5gg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2025</Words>
  <Application>Microsoft Office PowerPoint</Application>
  <PresentationFormat>宽屏</PresentationFormat>
  <Paragraphs>299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Helvetica Light</vt:lpstr>
      <vt:lpstr>方正正黑简体</vt:lpstr>
      <vt:lpstr>宋体</vt:lpstr>
      <vt:lpstr>微软雅黑</vt:lpstr>
      <vt:lpstr>Arial</vt:lpstr>
      <vt:lpstr>Calibri</vt:lpstr>
      <vt:lpstr> 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2022-03-08T06:01:37Z</dcterms:created>
  <dcterms:modified xsi:type="dcterms:W3CDTF">2023-01-10T07:27:55Z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56AEA1DE6ADC4D45A703F1FAB0B6936C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