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0B10C3E-58DC-4517-8DD1-492EB4099AA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0C3E-58DC-4517-8DD1-492EB4099AAD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435FDED-24C2-4846-B2A1-20A3D261AFE6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946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/>
            <a:fld id="{EDEA3F96-FB9D-427C-B68B-730C0982F625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80200-2258-4319-AD5D-25F463E74A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5675-5C8A-404B-9D11-C545C49950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2D3DC-8142-4937-B1FE-7DA1741ED2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6E693-A614-486D-B36C-FA32E762A3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D22A-0720-49F3-80D8-96BFA32890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1CC3-2F61-411A-A6B3-18FDFB5C2B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991D9-50AF-47D5-AA89-58616CBFEE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3C448-38C5-42D0-95B5-438BF32332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6EC9-2D80-4421-A922-176375F6E3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0B2F6-CC6C-43D9-9AAA-1E67B61D4A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0F30D37-3322-4829-ACE7-BB793130585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0" y="1500188"/>
            <a:ext cx="9144000" cy="168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标题 1"/>
          <p:cNvSpPr>
            <a:spLocks noGrp="1"/>
          </p:cNvSpPr>
          <p:nvPr>
            <p:ph type="ctrTitle" idx="4294967295"/>
          </p:nvPr>
        </p:nvSpPr>
        <p:spPr>
          <a:xfrm>
            <a:off x="1" y="1330523"/>
            <a:ext cx="9144000" cy="1014413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打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扫卫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7" name="副标题 2"/>
          <p:cNvSpPr>
            <a:spLocks noGrp="1"/>
          </p:cNvSpPr>
          <p:nvPr>
            <p:ph type="subTitle" idx="4294967295"/>
          </p:nvPr>
        </p:nvSpPr>
        <p:spPr>
          <a:xfrm>
            <a:off x="1403350" y="3291830"/>
            <a:ext cx="6400800" cy="665559"/>
          </a:xfrm>
        </p:spPr>
        <p:txBody>
          <a:bodyPr anchor="ctr"/>
          <a:lstStyle/>
          <a:p>
            <a:pPr marL="0" indent="0" algn="ctr">
              <a:buFontTx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北师大版五年级上册</a:t>
            </a:r>
          </a:p>
        </p:txBody>
      </p:sp>
      <p:sp>
        <p:nvSpPr>
          <p:cNvPr id="3078" name="文本框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3612" y="278443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/>
              <a:t>第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课时</a:t>
            </a:r>
            <a:endParaRPr lang="zh-CN" altLang="en-US" sz="2000" dirty="0"/>
          </a:p>
        </p:txBody>
      </p:sp>
      <p:sp>
        <p:nvSpPr>
          <p:cNvPr id="10" name="矩形 9"/>
          <p:cNvSpPr/>
          <p:nvPr/>
        </p:nvSpPr>
        <p:spPr>
          <a:xfrm>
            <a:off x="0" y="43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224089" y="446485"/>
            <a:ext cx="1833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= 0.625</a:t>
            </a:r>
            <a:endParaRPr lang="zh-CN" altLang="en-US" sz="3200" b="1" dirty="0">
              <a:latin typeface="+mn-lt"/>
            </a:endParaRPr>
          </a:p>
        </p:txBody>
      </p:sp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914401" y="417910"/>
            <a:ext cx="1635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35÷56</a:t>
            </a:r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796926" y="1003697"/>
            <a:ext cx="3260725" cy="4054255"/>
            <a:chOff x="1109787" y="994824"/>
            <a:chExt cx="3260171" cy="4055544"/>
          </a:xfrm>
        </p:grpSpPr>
        <p:pic>
          <p:nvPicPr>
            <p:cNvPr id="12293" name="图片 29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00630" y="1539742"/>
              <a:ext cx="2399049" cy="55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文本框 13"/>
            <p:cNvSpPr txBox="1">
              <a:spLocks noChangeArrowheads="1"/>
            </p:cNvSpPr>
            <p:nvPr/>
          </p:nvSpPr>
          <p:spPr bwMode="auto">
            <a:xfrm>
              <a:off x="2043078" y="1540304"/>
              <a:ext cx="1284070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3 5</a:t>
              </a:r>
            </a:p>
          </p:txBody>
        </p:sp>
        <p:sp>
          <p:nvSpPr>
            <p:cNvPr id="12295" name="文本框 14"/>
            <p:cNvSpPr txBox="1">
              <a:spLocks noChangeArrowheads="1"/>
            </p:cNvSpPr>
            <p:nvPr/>
          </p:nvSpPr>
          <p:spPr bwMode="auto">
            <a:xfrm>
              <a:off x="1109787" y="1535540"/>
              <a:ext cx="884087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5 6</a:t>
              </a:r>
            </a:p>
          </p:txBody>
        </p:sp>
        <p:sp>
          <p:nvSpPr>
            <p:cNvPr id="12296" name="文本框 15"/>
            <p:cNvSpPr txBox="1">
              <a:spLocks noChangeArrowheads="1"/>
            </p:cNvSpPr>
            <p:nvPr/>
          </p:nvSpPr>
          <p:spPr bwMode="auto">
            <a:xfrm>
              <a:off x="2376397" y="994824"/>
              <a:ext cx="571403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cxnSp>
          <p:nvCxnSpPr>
            <p:cNvPr id="12297" name="直接连接符 17"/>
            <p:cNvCxnSpPr>
              <a:cxnSpLocks noChangeShapeType="1"/>
            </p:cNvCxnSpPr>
            <p:nvPr/>
          </p:nvCxnSpPr>
          <p:spPr bwMode="auto">
            <a:xfrm>
              <a:off x="2058605" y="2549221"/>
              <a:ext cx="205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8" name="文本框 18"/>
            <p:cNvSpPr txBox="1">
              <a:spLocks noChangeArrowheads="1"/>
            </p:cNvSpPr>
            <p:nvPr/>
          </p:nvSpPr>
          <p:spPr bwMode="auto">
            <a:xfrm>
              <a:off x="2373222" y="2509780"/>
              <a:ext cx="1042811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1  4</a:t>
              </a:r>
            </a:p>
          </p:txBody>
        </p:sp>
        <p:sp>
          <p:nvSpPr>
            <p:cNvPr id="12299" name="文本框 19"/>
            <p:cNvSpPr txBox="1">
              <a:spLocks noChangeArrowheads="1"/>
            </p:cNvSpPr>
            <p:nvPr/>
          </p:nvSpPr>
          <p:spPr bwMode="auto">
            <a:xfrm>
              <a:off x="2827170" y="994824"/>
              <a:ext cx="538071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6</a:t>
              </a:r>
            </a:p>
          </p:txBody>
        </p:sp>
        <p:cxnSp>
          <p:nvCxnSpPr>
            <p:cNvPr id="12300" name="直接连接符 20"/>
            <p:cNvCxnSpPr>
              <a:cxnSpLocks noChangeShapeType="1"/>
            </p:cNvCxnSpPr>
            <p:nvPr/>
          </p:nvCxnSpPr>
          <p:spPr bwMode="auto">
            <a:xfrm>
              <a:off x="2093212" y="3535177"/>
              <a:ext cx="205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1" name="椭圆 21"/>
            <p:cNvSpPr>
              <a:spLocks noChangeArrowheads="1"/>
            </p:cNvSpPr>
            <p:nvPr/>
          </p:nvSpPr>
          <p:spPr bwMode="auto">
            <a:xfrm>
              <a:off x="2758332" y="1355186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302" name="文本框 24"/>
            <p:cNvSpPr txBox="1">
              <a:spLocks noChangeArrowheads="1"/>
            </p:cNvSpPr>
            <p:nvPr/>
          </p:nvSpPr>
          <p:spPr bwMode="auto">
            <a:xfrm>
              <a:off x="3265246" y="1539113"/>
              <a:ext cx="519024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303" name="文本框 25"/>
            <p:cNvSpPr txBox="1">
              <a:spLocks noChangeArrowheads="1"/>
            </p:cNvSpPr>
            <p:nvPr/>
          </p:nvSpPr>
          <p:spPr bwMode="auto">
            <a:xfrm>
              <a:off x="2349414" y="2979036"/>
              <a:ext cx="1366605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1  1  2</a:t>
              </a:r>
            </a:p>
          </p:txBody>
        </p:sp>
        <p:sp>
          <p:nvSpPr>
            <p:cNvPr id="12304" name="文本框 26"/>
            <p:cNvSpPr txBox="1">
              <a:spLocks noChangeArrowheads="1"/>
            </p:cNvSpPr>
            <p:nvPr/>
          </p:nvSpPr>
          <p:spPr bwMode="auto">
            <a:xfrm>
              <a:off x="2816060" y="3503077"/>
              <a:ext cx="966623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2  8</a:t>
              </a:r>
            </a:p>
          </p:txBody>
        </p:sp>
        <p:sp>
          <p:nvSpPr>
            <p:cNvPr id="12305" name="文本框 29"/>
            <p:cNvSpPr txBox="1">
              <a:spLocks noChangeArrowheads="1"/>
            </p:cNvSpPr>
            <p:nvPr/>
          </p:nvSpPr>
          <p:spPr bwMode="auto">
            <a:xfrm>
              <a:off x="3262071" y="994824"/>
              <a:ext cx="571403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2</a:t>
              </a:r>
            </a:p>
          </p:txBody>
        </p:sp>
        <p:sp>
          <p:nvSpPr>
            <p:cNvPr id="12306" name="文本框 28"/>
            <p:cNvSpPr txBox="1">
              <a:spLocks noChangeArrowheads="1"/>
            </p:cNvSpPr>
            <p:nvPr/>
          </p:nvSpPr>
          <p:spPr bwMode="auto">
            <a:xfrm>
              <a:off x="2823996" y="1536731"/>
              <a:ext cx="520611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307" name="椭圆 30"/>
            <p:cNvSpPr>
              <a:spLocks noChangeArrowheads="1"/>
            </p:cNvSpPr>
            <p:nvPr/>
          </p:nvSpPr>
          <p:spPr bwMode="auto">
            <a:xfrm>
              <a:off x="2759284" y="1899961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308" name="文本框 31"/>
            <p:cNvSpPr txBox="1">
              <a:spLocks noChangeArrowheads="1"/>
            </p:cNvSpPr>
            <p:nvPr/>
          </p:nvSpPr>
          <p:spPr bwMode="auto">
            <a:xfrm>
              <a:off x="2046253" y="1984548"/>
              <a:ext cx="1403111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3 3  6</a:t>
              </a:r>
            </a:p>
          </p:txBody>
        </p:sp>
        <p:sp>
          <p:nvSpPr>
            <p:cNvPr id="12309" name="文本框 32"/>
            <p:cNvSpPr txBox="1">
              <a:spLocks noChangeArrowheads="1"/>
            </p:cNvSpPr>
            <p:nvPr/>
          </p:nvSpPr>
          <p:spPr bwMode="auto">
            <a:xfrm>
              <a:off x="3743002" y="3500695"/>
              <a:ext cx="572990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2310" name="文本框 25"/>
            <p:cNvSpPr txBox="1">
              <a:spLocks noChangeArrowheads="1"/>
            </p:cNvSpPr>
            <p:nvPr/>
          </p:nvSpPr>
          <p:spPr bwMode="auto">
            <a:xfrm>
              <a:off x="2833519" y="3971141"/>
              <a:ext cx="1536439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2  8  0</a:t>
              </a:r>
            </a:p>
          </p:txBody>
        </p:sp>
        <p:cxnSp>
          <p:nvCxnSpPr>
            <p:cNvPr id="12311" name="直接连接符 20"/>
            <p:cNvCxnSpPr>
              <a:cxnSpLocks noChangeShapeType="1"/>
            </p:cNvCxnSpPr>
            <p:nvPr/>
          </p:nvCxnSpPr>
          <p:spPr bwMode="auto">
            <a:xfrm>
              <a:off x="2102387" y="4524982"/>
              <a:ext cx="205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12" name="文本框 32"/>
            <p:cNvSpPr txBox="1">
              <a:spLocks noChangeArrowheads="1"/>
            </p:cNvSpPr>
            <p:nvPr/>
          </p:nvSpPr>
          <p:spPr bwMode="auto">
            <a:xfrm>
              <a:off x="3735066" y="4465407"/>
              <a:ext cx="571403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2313" name="文本框 32"/>
            <p:cNvSpPr txBox="1">
              <a:spLocks noChangeArrowheads="1"/>
            </p:cNvSpPr>
            <p:nvPr/>
          </p:nvSpPr>
          <p:spPr bwMode="auto">
            <a:xfrm>
              <a:off x="3258897" y="2519308"/>
              <a:ext cx="571403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2314" name="文本框 29"/>
            <p:cNvSpPr txBox="1">
              <a:spLocks noChangeArrowheads="1"/>
            </p:cNvSpPr>
            <p:nvPr/>
          </p:nvSpPr>
          <p:spPr bwMode="auto">
            <a:xfrm>
              <a:off x="3711257" y="1003161"/>
              <a:ext cx="571403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5</a:t>
              </a:r>
            </a:p>
          </p:txBody>
        </p:sp>
        <p:sp>
          <p:nvSpPr>
            <p:cNvPr id="12315" name="文本框 24"/>
            <p:cNvSpPr txBox="1">
              <a:spLocks noChangeArrowheads="1"/>
            </p:cNvSpPr>
            <p:nvPr/>
          </p:nvSpPr>
          <p:spPr bwMode="auto">
            <a:xfrm>
              <a:off x="3712845" y="1537921"/>
              <a:ext cx="519024" cy="58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4892675" y="1451372"/>
            <a:ext cx="2095500" cy="2092106"/>
            <a:chOff x="3029387" y="647340"/>
            <a:chExt cx="2096315" cy="2092944"/>
          </a:xfrm>
        </p:grpSpPr>
        <p:pic>
          <p:nvPicPr>
            <p:cNvPr id="12317" name="图片 29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369597" y="1198608"/>
              <a:ext cx="1756105" cy="55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8" name="文本框 13"/>
            <p:cNvSpPr txBox="1">
              <a:spLocks noChangeArrowheads="1"/>
            </p:cNvSpPr>
            <p:nvPr/>
          </p:nvSpPr>
          <p:spPr bwMode="auto">
            <a:xfrm>
              <a:off x="3632872" y="1192865"/>
              <a:ext cx="1476949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0. 6 3</a:t>
              </a:r>
            </a:p>
          </p:txBody>
        </p:sp>
        <p:sp>
          <p:nvSpPr>
            <p:cNvPr id="12319" name="文本框 14"/>
            <p:cNvSpPr txBox="1">
              <a:spLocks noChangeArrowheads="1"/>
            </p:cNvSpPr>
            <p:nvPr/>
          </p:nvSpPr>
          <p:spPr bwMode="auto">
            <a:xfrm>
              <a:off x="3029387" y="1163087"/>
              <a:ext cx="613013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9</a:t>
              </a:r>
            </a:p>
          </p:txBody>
        </p:sp>
        <p:sp>
          <p:nvSpPr>
            <p:cNvPr id="12320" name="文本框 15"/>
            <p:cNvSpPr txBox="1">
              <a:spLocks noChangeArrowheads="1"/>
            </p:cNvSpPr>
            <p:nvPr/>
          </p:nvSpPr>
          <p:spPr bwMode="auto">
            <a:xfrm>
              <a:off x="3618579" y="647340"/>
              <a:ext cx="570134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cxnSp>
          <p:nvCxnSpPr>
            <p:cNvPr id="12321" name="直接连接符 17"/>
            <p:cNvCxnSpPr>
              <a:cxnSpLocks noChangeShapeType="1"/>
            </p:cNvCxnSpPr>
            <p:nvPr/>
          </p:nvCxnSpPr>
          <p:spPr bwMode="auto">
            <a:xfrm>
              <a:off x="3609365" y="2201737"/>
              <a:ext cx="1440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2" name="文本框 18"/>
            <p:cNvSpPr txBox="1">
              <a:spLocks noChangeArrowheads="1"/>
            </p:cNvSpPr>
            <p:nvPr/>
          </p:nvSpPr>
          <p:spPr bwMode="auto">
            <a:xfrm>
              <a:off x="4430107" y="2155275"/>
              <a:ext cx="571722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2323" name="文本框 19"/>
            <p:cNvSpPr txBox="1">
              <a:spLocks noChangeArrowheads="1"/>
            </p:cNvSpPr>
            <p:nvPr/>
          </p:nvSpPr>
          <p:spPr bwMode="auto">
            <a:xfrm>
              <a:off x="4091838" y="647340"/>
              <a:ext cx="571722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2324" name="椭圆 21"/>
            <p:cNvSpPr>
              <a:spLocks noChangeArrowheads="1"/>
            </p:cNvSpPr>
            <p:nvPr/>
          </p:nvSpPr>
          <p:spPr bwMode="auto">
            <a:xfrm>
              <a:off x="4020098" y="1007702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325" name="文本框 29"/>
            <p:cNvSpPr txBox="1">
              <a:spLocks noChangeArrowheads="1"/>
            </p:cNvSpPr>
            <p:nvPr/>
          </p:nvSpPr>
          <p:spPr bwMode="auto">
            <a:xfrm>
              <a:off x="4465045" y="647340"/>
              <a:ext cx="571722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7</a:t>
              </a:r>
            </a:p>
          </p:txBody>
        </p:sp>
        <p:sp>
          <p:nvSpPr>
            <p:cNvPr id="12326" name="文本框 31"/>
            <p:cNvSpPr txBox="1">
              <a:spLocks noChangeArrowheads="1"/>
            </p:cNvSpPr>
            <p:nvPr/>
          </p:nvSpPr>
          <p:spPr bwMode="auto">
            <a:xfrm>
              <a:off x="4091838" y="1637146"/>
              <a:ext cx="944929" cy="58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6 3</a:t>
              </a:r>
            </a:p>
          </p:txBody>
        </p:sp>
      </p:grpSp>
      <p:sp>
        <p:nvSpPr>
          <p:cNvPr id="12327" name="TextBox 9"/>
          <p:cNvSpPr txBox="1">
            <a:spLocks noChangeArrowheads="1"/>
          </p:cNvSpPr>
          <p:nvPr/>
        </p:nvSpPr>
        <p:spPr bwMode="auto">
          <a:xfrm>
            <a:off x="4706939" y="475060"/>
            <a:ext cx="1635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0.63÷9</a:t>
            </a:r>
          </a:p>
        </p:txBody>
      </p:sp>
      <p:sp>
        <p:nvSpPr>
          <p:cNvPr id="43" name="矩形 42"/>
          <p:cNvSpPr/>
          <p:nvPr/>
        </p:nvSpPr>
        <p:spPr>
          <a:xfrm>
            <a:off x="6119814" y="495300"/>
            <a:ext cx="1487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= 0.07</a:t>
            </a:r>
            <a:endParaRPr lang="zh-CN" altLang="en-US" sz="3200" b="1" dirty="0">
              <a:latin typeface="+mn-lt"/>
            </a:endParaRPr>
          </a:p>
        </p:txBody>
      </p:sp>
      <p:sp>
        <p:nvSpPr>
          <p:cNvPr id="12329" name="文本框 4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 bwMode="auto">
          <a:xfrm>
            <a:off x="925513" y="1113235"/>
            <a:ext cx="2830512" cy="3083897"/>
            <a:chOff x="4367158" y="1261775"/>
            <a:chExt cx="2829639" cy="3085301"/>
          </a:xfrm>
        </p:grpSpPr>
        <p:pic>
          <p:nvPicPr>
            <p:cNvPr id="13315" name="图片 29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32672" y="1813043"/>
              <a:ext cx="2117901" cy="55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文本框 13"/>
            <p:cNvSpPr txBox="1">
              <a:spLocks noChangeArrowheads="1"/>
            </p:cNvSpPr>
            <p:nvPr/>
          </p:nvSpPr>
          <p:spPr bwMode="auto">
            <a:xfrm>
              <a:off x="5243188" y="1807330"/>
              <a:ext cx="1477506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7</a:t>
              </a:r>
              <a:r>
                <a:rPr lang="en-US" altLang="zh-CN" sz="3200">
                  <a:latin typeface="宋体" panose="02010600030101010101" pitchFamily="2" charset="-122"/>
                </a:rPr>
                <a:t>.</a:t>
              </a:r>
              <a:r>
                <a:rPr lang="en-US" altLang="zh-CN" sz="3200"/>
                <a:t>7  9</a:t>
              </a:r>
            </a:p>
          </p:txBody>
        </p:sp>
        <p:sp>
          <p:nvSpPr>
            <p:cNvPr id="13317" name="文本框 14"/>
            <p:cNvSpPr txBox="1">
              <a:spLocks noChangeArrowheads="1"/>
            </p:cNvSpPr>
            <p:nvPr/>
          </p:nvSpPr>
          <p:spPr bwMode="auto">
            <a:xfrm>
              <a:off x="4367158" y="1776359"/>
              <a:ext cx="885552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9 5</a:t>
              </a:r>
            </a:p>
          </p:txBody>
        </p:sp>
        <p:sp>
          <p:nvSpPr>
            <p:cNvPr id="13318" name="文本框 15"/>
            <p:cNvSpPr txBox="1">
              <a:spLocks noChangeArrowheads="1"/>
            </p:cNvSpPr>
            <p:nvPr/>
          </p:nvSpPr>
          <p:spPr bwMode="auto">
            <a:xfrm>
              <a:off x="5255884" y="1261775"/>
              <a:ext cx="571323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cxnSp>
          <p:nvCxnSpPr>
            <p:cNvPr id="13319" name="直接连接符 17"/>
            <p:cNvCxnSpPr>
              <a:cxnSpLocks noChangeShapeType="1"/>
            </p:cNvCxnSpPr>
            <p:nvPr/>
          </p:nvCxnSpPr>
          <p:spPr bwMode="auto">
            <a:xfrm>
              <a:off x="5219333" y="2816172"/>
              <a:ext cx="1764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0" name="文本框 18"/>
            <p:cNvSpPr txBox="1">
              <a:spLocks noChangeArrowheads="1"/>
            </p:cNvSpPr>
            <p:nvPr/>
          </p:nvSpPr>
          <p:spPr bwMode="auto">
            <a:xfrm>
              <a:off x="5673267" y="2776940"/>
              <a:ext cx="1074406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1  9</a:t>
              </a:r>
            </a:p>
          </p:txBody>
        </p:sp>
        <p:sp>
          <p:nvSpPr>
            <p:cNvPr id="13321" name="文本框 19"/>
            <p:cNvSpPr txBox="1">
              <a:spLocks noChangeArrowheads="1"/>
            </p:cNvSpPr>
            <p:nvPr/>
          </p:nvSpPr>
          <p:spPr bwMode="auto">
            <a:xfrm>
              <a:off x="5693898" y="1261775"/>
              <a:ext cx="496735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cxnSp>
          <p:nvCxnSpPr>
            <p:cNvPr id="13322" name="直接连接符 20"/>
            <p:cNvCxnSpPr>
              <a:cxnSpLocks noChangeShapeType="1"/>
            </p:cNvCxnSpPr>
            <p:nvPr/>
          </p:nvCxnSpPr>
          <p:spPr bwMode="auto">
            <a:xfrm>
              <a:off x="5253940" y="3802128"/>
              <a:ext cx="1764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3" name="椭圆 21"/>
            <p:cNvSpPr>
              <a:spLocks noChangeArrowheads="1"/>
            </p:cNvSpPr>
            <p:nvPr/>
          </p:nvSpPr>
          <p:spPr bwMode="auto">
            <a:xfrm>
              <a:off x="5645523" y="1622137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24" name="文本框 24"/>
            <p:cNvSpPr txBox="1">
              <a:spLocks noChangeArrowheads="1"/>
            </p:cNvSpPr>
            <p:nvPr/>
          </p:nvSpPr>
          <p:spPr bwMode="auto">
            <a:xfrm>
              <a:off x="6566754" y="2778131"/>
              <a:ext cx="518952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3325" name="文本框 25"/>
            <p:cNvSpPr txBox="1">
              <a:spLocks noChangeArrowheads="1"/>
            </p:cNvSpPr>
            <p:nvPr/>
          </p:nvSpPr>
          <p:spPr bwMode="auto">
            <a:xfrm>
              <a:off x="5674854" y="3245068"/>
              <a:ext cx="1506073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1  9  0</a:t>
              </a:r>
            </a:p>
          </p:txBody>
        </p:sp>
        <p:sp>
          <p:nvSpPr>
            <p:cNvPr id="13326" name="文本框 26"/>
            <p:cNvSpPr txBox="1">
              <a:spLocks noChangeArrowheads="1"/>
            </p:cNvSpPr>
            <p:nvPr/>
          </p:nvSpPr>
          <p:spPr bwMode="auto">
            <a:xfrm>
              <a:off x="6595320" y="3762035"/>
              <a:ext cx="601477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3327" name="文本框 29"/>
            <p:cNvSpPr txBox="1">
              <a:spLocks noChangeArrowheads="1"/>
            </p:cNvSpPr>
            <p:nvPr/>
          </p:nvSpPr>
          <p:spPr bwMode="auto">
            <a:xfrm>
              <a:off x="6125565" y="1261775"/>
              <a:ext cx="571324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8</a:t>
              </a:r>
            </a:p>
          </p:txBody>
        </p:sp>
        <p:sp>
          <p:nvSpPr>
            <p:cNvPr id="13328" name="文本框 31"/>
            <p:cNvSpPr txBox="1">
              <a:spLocks noChangeArrowheads="1"/>
            </p:cNvSpPr>
            <p:nvPr/>
          </p:nvSpPr>
          <p:spPr bwMode="auto">
            <a:xfrm>
              <a:off x="5238427" y="2251635"/>
              <a:ext cx="1482267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7  6  0</a:t>
              </a:r>
            </a:p>
          </p:txBody>
        </p:sp>
        <p:sp>
          <p:nvSpPr>
            <p:cNvPr id="13329" name="文本框 29"/>
            <p:cNvSpPr txBox="1">
              <a:spLocks noChangeArrowheads="1"/>
            </p:cNvSpPr>
            <p:nvPr/>
          </p:nvSpPr>
          <p:spPr bwMode="auto">
            <a:xfrm>
              <a:off x="6573102" y="1261775"/>
              <a:ext cx="571324" cy="58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2</a:t>
              </a:r>
            </a:p>
          </p:txBody>
        </p:sp>
      </p:grpSp>
      <p:sp>
        <p:nvSpPr>
          <p:cNvPr id="45" name="矩形 44"/>
          <p:cNvSpPr/>
          <p:nvPr/>
        </p:nvSpPr>
        <p:spPr>
          <a:xfrm>
            <a:off x="2613026" y="476250"/>
            <a:ext cx="176371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= 0.082</a:t>
            </a:r>
            <a:endParaRPr lang="zh-CN" altLang="en-US" sz="3200" b="1" dirty="0">
              <a:latin typeface="+mn-lt"/>
            </a:endParaRPr>
          </a:p>
        </p:txBody>
      </p:sp>
      <p:sp>
        <p:nvSpPr>
          <p:cNvPr id="13331" name="TextBox 9"/>
          <p:cNvSpPr txBox="1">
            <a:spLocks noChangeArrowheads="1"/>
          </p:cNvSpPr>
          <p:nvPr/>
        </p:nvSpPr>
        <p:spPr bwMode="auto">
          <a:xfrm>
            <a:off x="989014" y="463154"/>
            <a:ext cx="1970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7.79÷95</a:t>
            </a:r>
          </a:p>
        </p:txBody>
      </p:sp>
      <p:grpSp>
        <p:nvGrpSpPr>
          <p:cNvPr id="47" name="组合 46"/>
          <p:cNvGrpSpPr/>
          <p:nvPr/>
        </p:nvGrpSpPr>
        <p:grpSpPr bwMode="auto">
          <a:xfrm>
            <a:off x="4545014" y="977504"/>
            <a:ext cx="2776537" cy="4010203"/>
            <a:chOff x="4367158" y="1261775"/>
            <a:chExt cx="2777199" cy="4010237"/>
          </a:xfrm>
        </p:grpSpPr>
        <p:pic>
          <p:nvPicPr>
            <p:cNvPr id="13333" name="图片 29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24857" y="1813043"/>
              <a:ext cx="2117901" cy="55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4" name="文本框 13"/>
            <p:cNvSpPr txBox="1">
              <a:spLocks noChangeArrowheads="1"/>
            </p:cNvSpPr>
            <p:nvPr/>
          </p:nvSpPr>
          <p:spPr bwMode="auto">
            <a:xfrm>
              <a:off x="5243667" y="1807086"/>
              <a:ext cx="1757781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4  3</a:t>
              </a:r>
              <a:r>
                <a:rPr lang="en-US" altLang="zh-CN" sz="3200">
                  <a:latin typeface="宋体" panose="02010600030101010101" pitchFamily="2" charset="-122"/>
                </a:rPr>
                <a:t>.</a:t>
              </a:r>
              <a:r>
                <a:rPr lang="en-US" altLang="zh-CN" sz="3200"/>
                <a:t>8</a:t>
              </a:r>
            </a:p>
          </p:txBody>
        </p:sp>
        <p:sp>
          <p:nvSpPr>
            <p:cNvPr id="13335" name="文本框 14"/>
            <p:cNvSpPr txBox="1">
              <a:spLocks noChangeArrowheads="1"/>
            </p:cNvSpPr>
            <p:nvPr/>
          </p:nvSpPr>
          <p:spPr bwMode="auto">
            <a:xfrm>
              <a:off x="4367158" y="1777320"/>
              <a:ext cx="886036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1 2</a:t>
              </a:r>
            </a:p>
          </p:txBody>
        </p:sp>
        <p:cxnSp>
          <p:nvCxnSpPr>
            <p:cNvPr id="13336" name="直接连接符 17"/>
            <p:cNvCxnSpPr>
              <a:cxnSpLocks noChangeShapeType="1"/>
            </p:cNvCxnSpPr>
            <p:nvPr/>
          </p:nvCxnSpPr>
          <p:spPr bwMode="auto">
            <a:xfrm>
              <a:off x="5219333" y="2816172"/>
              <a:ext cx="1764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7" name="文本框 18"/>
            <p:cNvSpPr txBox="1">
              <a:spLocks noChangeArrowheads="1"/>
            </p:cNvSpPr>
            <p:nvPr/>
          </p:nvSpPr>
          <p:spPr bwMode="auto">
            <a:xfrm>
              <a:off x="5688273" y="2776263"/>
              <a:ext cx="1008302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7  8</a:t>
              </a:r>
            </a:p>
          </p:txBody>
        </p:sp>
        <p:sp>
          <p:nvSpPr>
            <p:cNvPr id="13338" name="文本框 19"/>
            <p:cNvSpPr txBox="1">
              <a:spLocks noChangeArrowheads="1"/>
            </p:cNvSpPr>
            <p:nvPr/>
          </p:nvSpPr>
          <p:spPr bwMode="auto">
            <a:xfrm>
              <a:off x="5685097" y="1261775"/>
              <a:ext cx="498594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3</a:t>
              </a:r>
            </a:p>
          </p:txBody>
        </p:sp>
        <p:cxnSp>
          <p:nvCxnSpPr>
            <p:cNvPr id="13339" name="直接连接符 20"/>
            <p:cNvCxnSpPr>
              <a:cxnSpLocks noChangeShapeType="1"/>
            </p:cNvCxnSpPr>
            <p:nvPr/>
          </p:nvCxnSpPr>
          <p:spPr bwMode="auto">
            <a:xfrm>
              <a:off x="5253940" y="3802128"/>
              <a:ext cx="1764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40" name="椭圆 21"/>
            <p:cNvSpPr>
              <a:spLocks noChangeArrowheads="1"/>
            </p:cNvSpPr>
            <p:nvPr/>
          </p:nvSpPr>
          <p:spPr bwMode="auto">
            <a:xfrm>
              <a:off x="6098817" y="1629952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41" name="文本框 25"/>
            <p:cNvSpPr txBox="1">
              <a:spLocks noChangeArrowheads="1"/>
            </p:cNvSpPr>
            <p:nvPr/>
          </p:nvSpPr>
          <p:spPr bwMode="auto">
            <a:xfrm>
              <a:off x="5675570" y="3245373"/>
              <a:ext cx="1060702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7  2</a:t>
              </a:r>
            </a:p>
          </p:txBody>
        </p:sp>
        <p:sp>
          <p:nvSpPr>
            <p:cNvPr id="13342" name="文本框 26"/>
            <p:cNvSpPr txBox="1">
              <a:spLocks noChangeArrowheads="1"/>
            </p:cNvSpPr>
            <p:nvPr/>
          </p:nvSpPr>
          <p:spPr bwMode="auto">
            <a:xfrm>
              <a:off x="6142406" y="3781159"/>
              <a:ext cx="1001951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6  0</a:t>
              </a:r>
            </a:p>
          </p:txBody>
        </p:sp>
        <p:sp>
          <p:nvSpPr>
            <p:cNvPr id="13343" name="文本框 29"/>
            <p:cNvSpPr txBox="1">
              <a:spLocks noChangeArrowheads="1"/>
            </p:cNvSpPr>
            <p:nvPr/>
          </p:nvSpPr>
          <p:spPr bwMode="auto">
            <a:xfrm>
              <a:off x="6140818" y="1261775"/>
              <a:ext cx="571636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6</a:t>
              </a:r>
            </a:p>
          </p:txBody>
        </p:sp>
        <p:sp>
          <p:nvSpPr>
            <p:cNvPr id="13344" name="文本框 31"/>
            <p:cNvSpPr txBox="1">
              <a:spLocks noChangeArrowheads="1"/>
            </p:cNvSpPr>
            <p:nvPr/>
          </p:nvSpPr>
          <p:spPr bwMode="auto">
            <a:xfrm>
              <a:off x="5237315" y="2252383"/>
              <a:ext cx="1040060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3  6 </a:t>
              </a:r>
            </a:p>
          </p:txBody>
        </p:sp>
        <p:sp>
          <p:nvSpPr>
            <p:cNvPr id="13345" name="文本框 29"/>
            <p:cNvSpPr txBox="1">
              <a:spLocks noChangeArrowheads="1"/>
            </p:cNvSpPr>
            <p:nvPr/>
          </p:nvSpPr>
          <p:spPr bwMode="auto">
            <a:xfrm>
              <a:off x="6564781" y="1270109"/>
              <a:ext cx="571637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5</a:t>
              </a:r>
            </a:p>
          </p:txBody>
        </p:sp>
        <p:sp>
          <p:nvSpPr>
            <p:cNvPr id="13346" name="文本框 26"/>
            <p:cNvSpPr txBox="1">
              <a:spLocks noChangeArrowheads="1"/>
            </p:cNvSpPr>
            <p:nvPr/>
          </p:nvSpPr>
          <p:spPr bwMode="auto">
            <a:xfrm>
              <a:off x="6142406" y="4182403"/>
              <a:ext cx="1001951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6  0</a:t>
              </a:r>
            </a:p>
          </p:txBody>
        </p:sp>
        <p:cxnSp>
          <p:nvCxnSpPr>
            <p:cNvPr id="13347" name="直接连接符 20"/>
            <p:cNvCxnSpPr>
              <a:cxnSpLocks noChangeShapeType="1"/>
            </p:cNvCxnSpPr>
            <p:nvPr/>
          </p:nvCxnSpPr>
          <p:spPr bwMode="auto">
            <a:xfrm>
              <a:off x="5278758" y="4731041"/>
              <a:ext cx="1764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48" name="文本框 26"/>
            <p:cNvSpPr txBox="1">
              <a:spLocks noChangeArrowheads="1"/>
            </p:cNvSpPr>
            <p:nvPr/>
          </p:nvSpPr>
          <p:spPr bwMode="auto">
            <a:xfrm>
              <a:off x="6601303" y="4687232"/>
              <a:ext cx="500181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</p:grpSp>
      <p:sp>
        <p:nvSpPr>
          <p:cNvPr id="64" name="矩形 63"/>
          <p:cNvSpPr/>
          <p:nvPr/>
        </p:nvSpPr>
        <p:spPr>
          <a:xfrm>
            <a:off x="6278563" y="490537"/>
            <a:ext cx="176371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= 3.65</a:t>
            </a:r>
            <a:endParaRPr lang="zh-CN" altLang="en-US" sz="3200" b="1" dirty="0">
              <a:latin typeface="+mn-lt"/>
            </a:endParaRPr>
          </a:p>
        </p:txBody>
      </p:sp>
      <p:sp>
        <p:nvSpPr>
          <p:cNvPr id="13350" name="TextBox 9"/>
          <p:cNvSpPr txBox="1">
            <a:spLocks noChangeArrowheads="1"/>
          </p:cNvSpPr>
          <p:nvPr/>
        </p:nvSpPr>
        <p:spPr bwMode="auto">
          <a:xfrm>
            <a:off x="4654550" y="476250"/>
            <a:ext cx="1970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43.8÷12</a:t>
            </a:r>
          </a:p>
        </p:txBody>
      </p:sp>
      <p:sp>
        <p:nvSpPr>
          <p:cNvPr id="13351" name="文本框 3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9"/>
          <p:cNvSpPr txBox="1">
            <a:spLocks noChangeArrowheads="1"/>
          </p:cNvSpPr>
          <p:nvPr/>
        </p:nvSpPr>
        <p:spPr bwMode="auto">
          <a:xfrm>
            <a:off x="685800" y="729853"/>
            <a:ext cx="723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</a:p>
        </p:txBody>
      </p:sp>
      <p:pic>
        <p:nvPicPr>
          <p:cNvPr id="14339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613173"/>
            <a:ext cx="3830638" cy="207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693739" y="2961085"/>
            <a:ext cx="7947025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eaLnBrk="1" hangingPunct="1">
              <a:defRPr sz="2800" b="1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dirty="0">
                <a:latin typeface="+mn-lt"/>
              </a:rPr>
              <a:t>（</a:t>
            </a:r>
            <a:r>
              <a:rPr lang="en-US" altLang="zh-CN" dirty="0">
                <a:latin typeface="+mn-lt"/>
              </a:rPr>
              <a:t>1</a:t>
            </a:r>
            <a:r>
              <a:rPr lang="zh-CN" altLang="en-US" dirty="0">
                <a:latin typeface="+mn-lt"/>
              </a:rPr>
              <a:t>）平均每个苹果多少千克？</a:t>
            </a:r>
            <a:endParaRPr lang="en-US" altLang="zh-CN" dirty="0">
              <a:latin typeface="+mn-lt"/>
            </a:endParaRPr>
          </a:p>
          <a:p>
            <a:pPr>
              <a:lnSpc>
                <a:spcPct val="110000"/>
              </a:lnSpc>
              <a:defRPr/>
            </a:pPr>
            <a:r>
              <a:rPr lang="zh-CN" altLang="en-US" dirty="0">
                <a:latin typeface="+mn-lt"/>
              </a:rPr>
              <a:t>（</a:t>
            </a:r>
            <a:r>
              <a:rPr lang="en-US" altLang="zh-CN" dirty="0">
                <a:latin typeface="+mn-lt"/>
              </a:rPr>
              <a:t>2</a:t>
            </a:r>
            <a:r>
              <a:rPr lang="zh-CN" altLang="en-US" dirty="0">
                <a:latin typeface="+mn-lt"/>
              </a:rPr>
              <a:t>）奇思买这些苹果共花去</a:t>
            </a:r>
            <a:r>
              <a:rPr lang="en-US" altLang="zh-CN" dirty="0">
                <a:latin typeface="+mn-lt"/>
              </a:rPr>
              <a:t>6.12</a:t>
            </a:r>
            <a:r>
              <a:rPr lang="zh-CN" altLang="en-US" dirty="0">
                <a:latin typeface="+mn-lt"/>
              </a:rPr>
              <a:t>元，平均每个苹果多少元？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6663" y="1376362"/>
            <a:ext cx="4081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1.26÷6 = 0.21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kg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）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062538" y="1989535"/>
            <a:ext cx="4081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6.12÷6 = 1.02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（元）</a:t>
            </a:r>
          </a:p>
        </p:txBody>
      </p:sp>
      <p:sp>
        <p:nvSpPr>
          <p:cNvPr id="14343" name="文本框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842964" y="390525"/>
            <a:ext cx="4833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想一想，填一填。</a:t>
            </a:r>
          </a:p>
        </p:txBody>
      </p:sp>
      <p:pic>
        <p:nvPicPr>
          <p:cNvPr id="15363" name="图片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1" y="844154"/>
            <a:ext cx="89630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322388" y="3546873"/>
            <a:ext cx="57261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45.00÷6 = 7.50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（元）</a:t>
            </a:r>
          </a:p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132.50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45.00 = 87.50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（元）</a:t>
            </a:r>
          </a:p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87.50÷7 = 12.50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（元）</a:t>
            </a:r>
          </a:p>
        </p:txBody>
      </p:sp>
      <p:sp>
        <p:nvSpPr>
          <p:cNvPr id="5" name="矩形 4"/>
          <p:cNvSpPr/>
          <p:nvPr/>
        </p:nvSpPr>
        <p:spPr>
          <a:xfrm>
            <a:off x="3783014" y="1966913"/>
            <a:ext cx="1093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7.50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</a:rPr>
              <a:t>元</a:t>
            </a:r>
            <a:endParaRPr lang="zh-CN" altLang="en-US" sz="2400" dirty="0">
              <a:latin typeface="+mn-lt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3639" y="2481263"/>
            <a:ext cx="1265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</a:rPr>
              <a:t>12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.50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</a:rPr>
              <a:t>元</a:t>
            </a:r>
            <a:endParaRPr lang="zh-CN" altLang="en-US" sz="2400" dirty="0">
              <a:latin typeface="+mn-lt"/>
              <a:ea typeface="+mn-ea"/>
            </a:endParaRPr>
          </a:p>
        </p:txBody>
      </p:sp>
      <p:sp>
        <p:nvSpPr>
          <p:cNvPr id="15367" name="文本框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68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78614" y="55960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rgbClr val="C9E2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6"/>
          <p:cNvGrpSpPr/>
          <p:nvPr/>
        </p:nvGrpSpPr>
        <p:grpSpPr bwMode="auto">
          <a:xfrm>
            <a:off x="3600450" y="-52387"/>
            <a:ext cx="2032000" cy="803672"/>
            <a:chOff x="4027" y="422"/>
            <a:chExt cx="1496" cy="591"/>
          </a:xfrm>
        </p:grpSpPr>
        <p:pic>
          <p:nvPicPr>
            <p:cNvPr id="16387" name="Picture 7" descr="模板图片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27" y="422"/>
              <a:ext cx="1496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4076" y="529"/>
              <a:ext cx="1395" cy="38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课堂小结</a:t>
              </a:r>
            </a:p>
          </p:txBody>
        </p:sp>
      </p:grpSp>
      <p:pic>
        <p:nvPicPr>
          <p:cNvPr id="16389" name="图片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0" y="686991"/>
            <a:ext cx="7386638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344613" y="2071688"/>
            <a:ext cx="6456362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19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小数除以整数，如果商的哪一位上不够商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，就在哪一位上用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占位。</a:t>
            </a:r>
          </a:p>
        </p:txBody>
      </p:sp>
      <p:sp>
        <p:nvSpPr>
          <p:cNvPr id="16391" name="文本框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"/>
          <p:cNvGrpSpPr/>
          <p:nvPr/>
        </p:nvGrpSpPr>
        <p:grpSpPr bwMode="auto">
          <a:xfrm>
            <a:off x="3600450" y="-52387"/>
            <a:ext cx="2032000" cy="803672"/>
            <a:chOff x="4027" y="422"/>
            <a:chExt cx="1496" cy="591"/>
          </a:xfrm>
        </p:grpSpPr>
        <p:pic>
          <p:nvPicPr>
            <p:cNvPr id="17411" name="Picture 7" descr="模板图片副本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027" y="422"/>
              <a:ext cx="1496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4076" y="529"/>
              <a:ext cx="1395" cy="38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课后作业</a:t>
              </a: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1487488" y="837010"/>
            <a:ext cx="5618162" cy="3482578"/>
            <a:chOff x="1626375" y="899670"/>
            <a:chExt cx="5619523" cy="3482868"/>
          </a:xfrm>
        </p:grpSpPr>
        <p:pic>
          <p:nvPicPr>
            <p:cNvPr id="17414" name="图片 6" descr="5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810898" y="2302913"/>
              <a:ext cx="1435000" cy="2079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思想气泡: 云 7"/>
            <p:cNvSpPr/>
            <p:nvPr/>
          </p:nvSpPr>
          <p:spPr>
            <a:xfrm>
              <a:off x="1626375" y="899670"/>
              <a:ext cx="4449253" cy="2498139"/>
            </a:xfrm>
            <a:prstGeom prst="cloudCallout">
              <a:avLst>
                <a:gd name="adj1" fmla="val 49108"/>
                <a:gd name="adj2" fmla="val 32949"/>
              </a:avLst>
            </a:prstGeom>
            <a:solidFill>
              <a:srgbClr val="FBEFDE"/>
            </a:solidFill>
            <a:ln w="19050">
              <a:solidFill>
                <a:srgbClr val="F6AE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20000"/>
                </a:lnSpc>
                <a:defRPr/>
              </a:pPr>
              <a:r>
                <a:rPr lang="zh-CN" altLang="en-US" sz="3200" b="1" dirty="0">
                  <a:solidFill>
                    <a:schemeClr val="tx1"/>
                  </a:solidFill>
                  <a:latin typeface="+mn-ea"/>
                </a:rPr>
                <a:t>完成练习册本课时的习题。</a:t>
              </a:r>
              <a:endParaRPr lang="en-US" altLang="zh-CN" sz="3200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7416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/>
          <p:nvPr/>
        </p:nvGrpSpPr>
        <p:grpSpPr bwMode="auto">
          <a:xfrm>
            <a:off x="3600450" y="-52387"/>
            <a:ext cx="2032000" cy="803672"/>
            <a:chOff x="4027" y="422"/>
            <a:chExt cx="1496" cy="591"/>
          </a:xfrm>
        </p:grpSpPr>
        <p:pic>
          <p:nvPicPr>
            <p:cNvPr id="4099" name="Picture 7" descr="模板图片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27" y="422"/>
              <a:ext cx="1496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4076" y="529"/>
              <a:ext cx="1395" cy="38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新课导入</a:t>
              </a: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687388" y="758429"/>
            <a:ext cx="7897812" cy="1040606"/>
            <a:chOff x="513394" y="3504433"/>
            <a:chExt cx="7898498" cy="1041981"/>
          </a:xfrm>
        </p:grpSpPr>
        <p:sp>
          <p:nvSpPr>
            <p:cNvPr id="11" name="文本框 10"/>
            <p:cNvSpPr txBox="1"/>
            <p:nvPr/>
          </p:nvSpPr>
          <p:spPr>
            <a:xfrm>
              <a:off x="978571" y="3504433"/>
              <a:ext cx="7433321" cy="10419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zh-CN" altLang="en-US" sz="2800" b="1" dirty="0">
                  <a:latin typeface="+mn-lt"/>
                  <a:ea typeface="+mn-ea"/>
                </a:rPr>
                <a:t>霸王龙玩具每盒</a:t>
              </a:r>
              <a:r>
                <a:rPr lang="en-US" altLang="zh-CN" sz="2800" b="1" dirty="0">
                  <a:latin typeface="+mn-lt"/>
                  <a:ea typeface="+mn-ea"/>
                </a:rPr>
                <a:t>12</a:t>
              </a:r>
              <a:r>
                <a:rPr lang="zh-CN" altLang="en-US" sz="2800" b="1" dirty="0">
                  <a:latin typeface="+mn-lt"/>
                  <a:ea typeface="+mn-ea"/>
                </a:rPr>
                <a:t>个，共</a:t>
              </a:r>
              <a:r>
                <a:rPr lang="en-US" altLang="zh-CN" sz="2800" b="1" dirty="0">
                  <a:latin typeface="+mn-lt"/>
                  <a:ea typeface="+mn-ea"/>
                </a:rPr>
                <a:t>12.6</a:t>
              </a:r>
              <a:r>
                <a:rPr lang="zh-CN" altLang="en-US" sz="2800" b="1" dirty="0">
                  <a:latin typeface="+mn-lt"/>
                  <a:ea typeface="+mn-ea"/>
                </a:rPr>
                <a:t>元。平均每个多少元？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513394" y="3560466"/>
              <a:ext cx="409611" cy="408924"/>
            </a:xfrm>
            <a:prstGeom prst="ellipse">
              <a:avLst/>
            </a:prstGeom>
            <a:gradFill flip="none" rotWithShape="1">
              <a:gsLst>
                <a:gs pos="46000">
                  <a:srgbClr val="51C681"/>
                </a:gs>
                <a:gs pos="14000">
                  <a:schemeClr val="accent3">
                    <a:lumMod val="20000"/>
                    <a:lumOff val="80000"/>
                  </a:schemeClr>
                </a:gs>
                <a:gs pos="0">
                  <a:schemeClr val="accent1">
                    <a:lumMod val="5000"/>
                    <a:lumOff val="95000"/>
                  </a:schemeClr>
                </a:gs>
                <a:gs pos="73000">
                  <a:srgbClr val="00B050"/>
                </a:gs>
                <a:gs pos="100000">
                  <a:srgbClr val="00B050"/>
                </a:gs>
              </a:gsLst>
              <a:lin ang="5400000" scaled="1"/>
              <a:tileRect/>
            </a:gradFill>
            <a:ln w="158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2101850" y="3708798"/>
            <a:ext cx="5143500" cy="767953"/>
            <a:chOff x="2250830" y="1207422"/>
            <a:chExt cx="5143587" cy="768846"/>
          </a:xfrm>
        </p:grpSpPr>
        <p:sp>
          <p:nvSpPr>
            <p:cNvPr id="35" name="矩形: 圆角 34"/>
            <p:cNvSpPr/>
            <p:nvPr/>
          </p:nvSpPr>
          <p:spPr>
            <a:xfrm>
              <a:off x="2250830" y="1207422"/>
              <a:ext cx="5086436" cy="768846"/>
            </a:xfrm>
            <a:prstGeom prst="roundRect">
              <a:avLst>
                <a:gd name="adj" fmla="val 22242"/>
              </a:avLst>
            </a:prstGeom>
            <a:solidFill>
              <a:srgbClr val="AFE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dirty="0"/>
            </a:p>
          </p:txBody>
        </p:sp>
        <p:grpSp>
          <p:nvGrpSpPr>
            <p:cNvPr id="4106" name="组合 35"/>
            <p:cNvGrpSpPr/>
            <p:nvPr/>
          </p:nvGrpSpPr>
          <p:grpSpPr bwMode="auto">
            <a:xfrm>
              <a:off x="2487455" y="1272982"/>
              <a:ext cx="4906962" cy="572701"/>
              <a:chOff x="1668256" y="609586"/>
              <a:chExt cx="4907057" cy="572557"/>
            </a:xfrm>
          </p:grpSpPr>
          <p:grpSp>
            <p:nvGrpSpPr>
              <p:cNvPr id="4107" name="组合 13"/>
              <p:cNvGrpSpPr/>
              <p:nvPr/>
            </p:nvGrpSpPr>
            <p:grpSpPr bwMode="auto">
              <a:xfrm>
                <a:off x="1668256" y="668329"/>
                <a:ext cx="3686310" cy="513082"/>
                <a:chOff x="1137765" y="1310116"/>
                <a:chExt cx="4494270" cy="625539"/>
              </a:xfrm>
            </p:grpSpPr>
            <p:sp>
              <p:nvSpPr>
                <p:cNvPr id="41" name="矩形: 圆角 40"/>
                <p:cNvSpPr/>
                <p:nvPr/>
              </p:nvSpPr>
              <p:spPr>
                <a:xfrm>
                  <a:off x="1137664" y="1338749"/>
                  <a:ext cx="977435" cy="594239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2291232" y="1335843"/>
                  <a:ext cx="625171" cy="600050"/>
                </a:xfrm>
                <a:prstGeom prst="ellipse">
                  <a:avLst/>
                </a:prstGeom>
                <a:ln w="19050">
                  <a:solidFill>
                    <a:srgbClr val="00A1DA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 dirty="0"/>
                </a:p>
              </p:txBody>
            </p:sp>
            <p:sp>
              <p:nvSpPr>
                <p:cNvPr id="43" name="矩形: 圆角 42"/>
                <p:cNvSpPr/>
                <p:nvPr/>
              </p:nvSpPr>
              <p:spPr>
                <a:xfrm>
                  <a:off x="3092535" y="1338749"/>
                  <a:ext cx="977435" cy="594239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44" name="矩形: 圆角 43"/>
                <p:cNvSpPr/>
                <p:nvPr/>
              </p:nvSpPr>
              <p:spPr>
                <a:xfrm>
                  <a:off x="4654496" y="1338749"/>
                  <a:ext cx="977436" cy="594239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/>
                </a:p>
              </p:txBody>
            </p:sp>
          </p:grpSp>
          <p:grpSp>
            <p:nvGrpSpPr>
              <p:cNvPr id="4112" name="组合 14"/>
              <p:cNvGrpSpPr/>
              <p:nvPr/>
            </p:nvGrpSpPr>
            <p:grpSpPr bwMode="auto">
              <a:xfrm>
                <a:off x="4117774" y="609586"/>
                <a:ext cx="2457539" cy="572557"/>
                <a:chOff x="5053108" y="580618"/>
                <a:chExt cx="2457539" cy="572557"/>
              </a:xfrm>
            </p:grpSpPr>
            <p:sp>
              <p:nvSpPr>
                <p:cNvPr id="39" name="文本框 38"/>
                <p:cNvSpPr txBox="1"/>
                <p:nvPr/>
              </p:nvSpPr>
              <p:spPr>
                <a:xfrm>
                  <a:off x="5053108" y="629478"/>
                  <a:ext cx="515957" cy="52369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2800" b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=</a:t>
                  </a:r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6316804" y="580618"/>
                  <a:ext cx="1193843" cy="52369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 dirty="0">
                      <a:latin typeface="+mn-lt"/>
                      <a:ea typeface="黑体" panose="02010609060101010101" pitchFamily="49" charset="-122"/>
                    </a:rPr>
                    <a:t>(       )</a:t>
                  </a:r>
                  <a:endParaRPr lang="zh-CN" altLang="en-US" sz="2800" b="1" dirty="0">
                    <a:latin typeface="+mn-lt"/>
                    <a:ea typeface="黑体" panose="02010609060101010101" pitchFamily="49" charset="-122"/>
                  </a:endParaRPr>
                </a:p>
              </p:txBody>
            </p:sp>
          </p:grp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DFBFC"/>
              </a:clrFrom>
              <a:clrTo>
                <a:srgbClr val="FD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2663" y="1514476"/>
            <a:ext cx="2690812" cy="204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2"/>
          <p:cNvSpPr txBox="1">
            <a:spLocks noChangeArrowheads="1"/>
          </p:cNvSpPr>
          <p:nvPr/>
        </p:nvSpPr>
        <p:spPr bwMode="auto">
          <a:xfrm>
            <a:off x="2330451" y="3825479"/>
            <a:ext cx="2627313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12.6</a:t>
            </a:r>
            <a:r>
              <a:rPr lang="en-US" altLang="zh-CN" sz="2800" b="1">
                <a:cs typeface="Arial" panose="020B0604020202020204" pitchFamily="34" charset="0"/>
              </a:rPr>
              <a:t>   </a:t>
            </a:r>
            <a:r>
              <a:rPr lang="en-US" altLang="zh-CN" sz="2800" b="1">
                <a:latin typeface="Times New Roman" panose="02020603050405020304" pitchFamily="18" charset="0"/>
              </a:rPr>
              <a:t>÷     12</a:t>
            </a:r>
          </a:p>
        </p:txBody>
      </p:sp>
      <p:sp>
        <p:nvSpPr>
          <p:cNvPr id="4117" name="文本框 2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2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25738" y="1910954"/>
            <a:ext cx="1828800" cy="55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27"/>
          <p:cNvSpPr txBox="1">
            <a:spLocks noChangeArrowheads="1"/>
          </p:cNvSpPr>
          <p:nvPr/>
        </p:nvSpPr>
        <p:spPr bwMode="auto">
          <a:xfrm>
            <a:off x="1620838" y="4329113"/>
            <a:ext cx="4037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2800" b="1" dirty="0">
                <a:latin typeface="+mn-lt"/>
                <a:ea typeface="+mn-ea"/>
              </a:rPr>
              <a:t>答：平均每个</a:t>
            </a:r>
            <a:r>
              <a:rPr lang="en-US" altLang="zh-CN" sz="2800" b="1" dirty="0">
                <a:latin typeface="+mn-lt"/>
                <a:ea typeface="+mn-ea"/>
              </a:rPr>
              <a:t>1.05</a:t>
            </a:r>
            <a:r>
              <a:rPr lang="zh-CN" altLang="en-US" sz="2800" b="1" dirty="0">
                <a:latin typeface="+mn-lt"/>
                <a:ea typeface="+mn-ea"/>
              </a:rPr>
              <a:t>元。</a:t>
            </a:r>
          </a:p>
        </p:txBody>
      </p:sp>
      <p:sp>
        <p:nvSpPr>
          <p:cNvPr id="31" name="文本框 13"/>
          <p:cNvSpPr txBox="1">
            <a:spLocks noChangeArrowheads="1"/>
          </p:cNvSpPr>
          <p:nvPr/>
        </p:nvSpPr>
        <p:spPr bwMode="auto">
          <a:xfrm>
            <a:off x="2967039" y="1910953"/>
            <a:ext cx="1489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1 2 . 6</a:t>
            </a:r>
          </a:p>
        </p:txBody>
      </p:sp>
      <p:sp>
        <p:nvSpPr>
          <p:cNvPr id="32" name="文本框 14"/>
          <p:cNvSpPr txBox="1">
            <a:spLocks noChangeArrowheads="1"/>
          </p:cNvSpPr>
          <p:nvPr/>
        </p:nvSpPr>
        <p:spPr bwMode="auto">
          <a:xfrm>
            <a:off x="2159001" y="1903810"/>
            <a:ext cx="885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1 2</a:t>
            </a:r>
          </a:p>
        </p:txBody>
      </p:sp>
      <p:sp>
        <p:nvSpPr>
          <p:cNvPr id="33" name="文本框 15"/>
          <p:cNvSpPr txBox="1">
            <a:spLocks noChangeArrowheads="1"/>
          </p:cNvSpPr>
          <p:nvPr/>
        </p:nvSpPr>
        <p:spPr bwMode="auto">
          <a:xfrm>
            <a:off x="3282950" y="1352551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4" name="文本框 16"/>
          <p:cNvSpPr txBox="1">
            <a:spLocks noChangeArrowheads="1"/>
          </p:cNvSpPr>
          <p:nvPr/>
        </p:nvSpPr>
        <p:spPr bwMode="auto">
          <a:xfrm>
            <a:off x="2963863" y="2346723"/>
            <a:ext cx="88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1 2</a:t>
            </a:r>
          </a:p>
        </p:txBody>
      </p:sp>
      <p:cxnSp>
        <p:nvCxnSpPr>
          <p:cNvPr id="35" name="直接连接符 17"/>
          <p:cNvCxnSpPr>
            <a:cxnSpLocks noChangeShapeType="1"/>
          </p:cNvCxnSpPr>
          <p:nvPr/>
        </p:nvCxnSpPr>
        <p:spPr bwMode="auto">
          <a:xfrm>
            <a:off x="2960689" y="2175272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文本框 18"/>
          <p:cNvSpPr txBox="1">
            <a:spLocks noChangeArrowheads="1"/>
          </p:cNvSpPr>
          <p:nvPr/>
        </p:nvSpPr>
        <p:spPr bwMode="auto">
          <a:xfrm>
            <a:off x="3757613" y="2849166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7" name="文本框 19"/>
          <p:cNvSpPr txBox="1">
            <a:spLocks noChangeArrowheads="1"/>
          </p:cNvSpPr>
          <p:nvPr/>
        </p:nvSpPr>
        <p:spPr bwMode="auto">
          <a:xfrm>
            <a:off x="3786188" y="1357313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38" name="直接连接符 20"/>
          <p:cNvCxnSpPr>
            <a:cxnSpLocks noChangeShapeType="1"/>
          </p:cNvCxnSpPr>
          <p:nvPr/>
        </p:nvCxnSpPr>
        <p:spPr bwMode="auto">
          <a:xfrm>
            <a:off x="2976564" y="2931319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椭圆 21"/>
          <p:cNvSpPr>
            <a:spLocks noChangeArrowheads="1"/>
          </p:cNvSpPr>
          <p:nvPr/>
        </p:nvSpPr>
        <p:spPr bwMode="auto">
          <a:xfrm>
            <a:off x="3683001" y="1738312"/>
            <a:ext cx="53975" cy="5357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defRPr/>
            </a:pPr>
            <a:endParaRPr lang="zh-CN" altLang="en-US" sz="2400" b="1">
              <a:solidFill>
                <a:srgbClr val="FFFFFF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42" name="文本框 24"/>
          <p:cNvSpPr txBox="1">
            <a:spLocks noChangeArrowheads="1"/>
          </p:cNvSpPr>
          <p:nvPr/>
        </p:nvSpPr>
        <p:spPr bwMode="auto">
          <a:xfrm>
            <a:off x="4171951" y="2849166"/>
            <a:ext cx="519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4" name="文本框 26"/>
          <p:cNvSpPr txBox="1">
            <a:spLocks noChangeArrowheads="1"/>
          </p:cNvSpPr>
          <p:nvPr/>
        </p:nvSpPr>
        <p:spPr bwMode="auto">
          <a:xfrm>
            <a:off x="4173538" y="3846910"/>
            <a:ext cx="582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5" name="文本框 29"/>
          <p:cNvSpPr txBox="1">
            <a:spLocks noChangeArrowheads="1"/>
          </p:cNvSpPr>
          <p:nvPr/>
        </p:nvSpPr>
        <p:spPr bwMode="auto">
          <a:xfrm>
            <a:off x="4191000" y="1358503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60" name="组合 59"/>
          <p:cNvGrpSpPr/>
          <p:nvPr/>
        </p:nvGrpSpPr>
        <p:grpSpPr bwMode="auto">
          <a:xfrm>
            <a:off x="1979613" y="614362"/>
            <a:ext cx="5143500" cy="767954"/>
            <a:chOff x="1980163" y="613610"/>
            <a:chExt cx="5143500" cy="768350"/>
          </a:xfrm>
        </p:grpSpPr>
        <p:grpSp>
          <p:nvGrpSpPr>
            <p:cNvPr id="5137" name="组合 18"/>
            <p:cNvGrpSpPr/>
            <p:nvPr/>
          </p:nvGrpSpPr>
          <p:grpSpPr bwMode="auto">
            <a:xfrm>
              <a:off x="1980163" y="613610"/>
              <a:ext cx="5143500" cy="768350"/>
              <a:chOff x="2250830" y="1207422"/>
              <a:chExt cx="5143587" cy="768846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2250830" y="1207422"/>
                <a:ext cx="5086436" cy="768846"/>
              </a:xfrm>
              <a:prstGeom prst="roundRect">
                <a:avLst>
                  <a:gd name="adj" fmla="val 22242"/>
                </a:avLst>
              </a:prstGeom>
              <a:solidFill>
                <a:srgbClr val="AFEA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 dirty="0"/>
              </a:p>
            </p:txBody>
          </p:sp>
          <p:grpSp>
            <p:nvGrpSpPr>
              <p:cNvPr id="5139" name="组合 35"/>
              <p:cNvGrpSpPr/>
              <p:nvPr/>
            </p:nvGrpSpPr>
            <p:grpSpPr bwMode="auto">
              <a:xfrm>
                <a:off x="2487455" y="1272982"/>
                <a:ext cx="4906962" cy="572700"/>
                <a:chOff x="1668256" y="609586"/>
                <a:chExt cx="4907057" cy="572556"/>
              </a:xfrm>
            </p:grpSpPr>
            <p:grpSp>
              <p:nvGrpSpPr>
                <p:cNvPr id="5140" name="组合 13"/>
                <p:cNvGrpSpPr/>
                <p:nvPr/>
              </p:nvGrpSpPr>
              <p:grpSpPr bwMode="auto">
                <a:xfrm>
                  <a:off x="1668256" y="668329"/>
                  <a:ext cx="3686310" cy="513082"/>
                  <a:chOff x="1137765" y="1310116"/>
                  <a:chExt cx="4494270" cy="625539"/>
                </a:xfrm>
              </p:grpSpPr>
              <p:sp>
                <p:nvSpPr>
                  <p:cNvPr id="26" name="矩形: 圆角 25"/>
                  <p:cNvSpPr/>
                  <p:nvPr/>
                </p:nvSpPr>
                <p:spPr>
                  <a:xfrm>
                    <a:off x="1137663" y="1338749"/>
                    <a:ext cx="977436" cy="594239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7" name="椭圆 26"/>
                  <p:cNvSpPr/>
                  <p:nvPr/>
                </p:nvSpPr>
                <p:spPr>
                  <a:xfrm>
                    <a:off x="2291230" y="1335843"/>
                    <a:ext cx="625172" cy="600051"/>
                  </a:xfrm>
                  <a:prstGeom prst="ellipse">
                    <a:avLst/>
                  </a:prstGeom>
                  <a:ln w="19050">
                    <a:solidFill>
                      <a:srgbClr val="00A1DA"/>
                    </a:solidFill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 dirty="0"/>
                  </a:p>
                </p:txBody>
              </p:sp>
              <p:sp>
                <p:nvSpPr>
                  <p:cNvPr id="28" name="矩形: 圆角 27"/>
                  <p:cNvSpPr/>
                  <p:nvPr/>
                </p:nvSpPr>
                <p:spPr>
                  <a:xfrm>
                    <a:off x="3092534" y="1338749"/>
                    <a:ext cx="977436" cy="594239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9" name="矩形: 圆角 28"/>
                  <p:cNvSpPr/>
                  <p:nvPr/>
                </p:nvSpPr>
                <p:spPr>
                  <a:xfrm>
                    <a:off x="4654496" y="1338749"/>
                    <a:ext cx="977435" cy="594239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/>
                  </a:p>
                </p:txBody>
              </p:sp>
            </p:grpSp>
            <p:grpSp>
              <p:nvGrpSpPr>
                <p:cNvPr id="5145" name="组合 14"/>
                <p:cNvGrpSpPr/>
                <p:nvPr/>
              </p:nvGrpSpPr>
              <p:grpSpPr bwMode="auto">
                <a:xfrm>
                  <a:off x="4117774" y="609586"/>
                  <a:ext cx="2457539" cy="572556"/>
                  <a:chOff x="5053108" y="580618"/>
                  <a:chExt cx="2457539" cy="572556"/>
                </a:xfrm>
              </p:grpSpPr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5053108" y="629478"/>
                    <a:ext cx="515956" cy="523696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0" hangingPunct="0"/>
                    <a:r>
                      <a:rPr lang="en-US" altLang="zh-CN" sz="28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=</a:t>
                    </a:r>
                  </a:p>
                </p:txBody>
              </p: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6316804" y="580618"/>
                    <a:ext cx="1193843" cy="523696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altLang="zh-CN" sz="2800" dirty="0">
                        <a:latin typeface="+mn-lt"/>
                        <a:ea typeface="黑体" panose="02010609060101010101" pitchFamily="49" charset="-122"/>
                      </a:rPr>
                      <a:t>(       )</a:t>
                    </a:r>
                    <a:endParaRPr lang="zh-CN" altLang="en-US" sz="2800" b="1" dirty="0">
                      <a:latin typeface="+mn-lt"/>
                      <a:ea typeface="黑体" panose="02010609060101010101" pitchFamily="49" charset="-122"/>
                    </a:endParaRPr>
                  </a:p>
                </p:txBody>
              </p:sp>
            </p:grpSp>
          </p:grpSp>
        </p:grpSp>
        <p:sp>
          <p:nvSpPr>
            <p:cNvPr id="46" name="文本框 22"/>
            <p:cNvSpPr txBox="1">
              <a:spLocks noChangeArrowheads="1"/>
            </p:cNvSpPr>
            <p:nvPr/>
          </p:nvSpPr>
          <p:spPr bwMode="auto">
            <a:xfrm>
              <a:off x="2205588" y="714866"/>
              <a:ext cx="2627312" cy="524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</a:rPr>
                <a:t>12.6</a:t>
              </a:r>
              <a:r>
                <a:rPr lang="en-US" altLang="zh-CN" sz="2800" b="1" dirty="0">
                  <a:cs typeface="Arial" panose="020B0604020202020204" pitchFamily="34" charset="0"/>
                </a:rPr>
                <a:t>   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÷     12</a:t>
              </a:r>
            </a:p>
          </p:txBody>
        </p:sp>
      </p:grpSp>
      <p:sp>
        <p:nvSpPr>
          <p:cNvPr id="55" name="文本框 25"/>
          <p:cNvSpPr txBox="1">
            <a:spLocks noChangeArrowheads="1"/>
          </p:cNvSpPr>
          <p:nvPr/>
        </p:nvSpPr>
        <p:spPr bwMode="auto">
          <a:xfrm>
            <a:off x="3757613" y="3282553"/>
            <a:ext cx="933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6  0</a:t>
            </a:r>
          </a:p>
        </p:txBody>
      </p:sp>
      <p:grpSp>
        <p:nvGrpSpPr>
          <p:cNvPr id="5150" name="Group 6"/>
          <p:cNvGrpSpPr/>
          <p:nvPr/>
        </p:nvGrpSpPr>
        <p:grpSpPr bwMode="auto">
          <a:xfrm>
            <a:off x="3600450" y="-52387"/>
            <a:ext cx="2032000" cy="803672"/>
            <a:chOff x="4027" y="422"/>
            <a:chExt cx="1496" cy="591"/>
          </a:xfrm>
        </p:grpSpPr>
        <p:pic>
          <p:nvPicPr>
            <p:cNvPr id="5151" name="Picture 7" descr="模板图片副本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027" y="422"/>
              <a:ext cx="1496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2"/>
            <p:cNvSpPr>
              <a:spLocks noChangeArrowheads="1"/>
            </p:cNvSpPr>
            <p:nvPr/>
          </p:nvSpPr>
          <p:spPr bwMode="auto">
            <a:xfrm>
              <a:off x="4076" y="529"/>
              <a:ext cx="1395" cy="38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推进新课</a:t>
              </a: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5465764" y="1444228"/>
            <a:ext cx="2916237" cy="3299222"/>
            <a:chOff x="5357813" y="1436688"/>
            <a:chExt cx="2916237" cy="3299140"/>
          </a:xfrm>
        </p:grpSpPr>
        <p:grpSp>
          <p:nvGrpSpPr>
            <p:cNvPr id="5154" name="组合 24"/>
            <p:cNvGrpSpPr/>
            <p:nvPr/>
          </p:nvGrpSpPr>
          <p:grpSpPr bwMode="auto">
            <a:xfrm>
              <a:off x="5357813" y="1436688"/>
              <a:ext cx="2916237" cy="1847518"/>
              <a:chOff x="296866" y="2217816"/>
              <a:chExt cx="2915360" cy="1847987"/>
            </a:xfrm>
          </p:grpSpPr>
          <p:pic>
            <p:nvPicPr>
              <p:cNvPr id="5155" name="图片 9"/>
              <p:cNvPicPr>
                <a:picLocks noChangeAspect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 flipH="1">
                <a:off x="296866" y="2217816"/>
                <a:ext cx="2915360" cy="1847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矩形 51"/>
              <p:cNvSpPr/>
              <p:nvPr/>
            </p:nvSpPr>
            <p:spPr>
              <a:xfrm>
                <a:off x="539680" y="2498868"/>
                <a:ext cx="2383708" cy="9551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2800" b="1" dirty="0">
                    <a:latin typeface="+mn-lt"/>
                    <a:ea typeface="+mn-ea"/>
                  </a:rPr>
                  <a:t>十分位上不够商 </a:t>
                </a:r>
                <a:r>
                  <a:rPr lang="en-US" altLang="zh-CN" sz="2800" b="1" dirty="0">
                    <a:latin typeface="+mn-lt"/>
                    <a:ea typeface="+mn-ea"/>
                  </a:rPr>
                  <a:t>1 </a:t>
                </a:r>
                <a:r>
                  <a:rPr lang="zh-CN" altLang="en-US" sz="2800" b="1" dirty="0">
                    <a:latin typeface="+mn-lt"/>
                    <a:ea typeface="+mn-ea"/>
                  </a:rPr>
                  <a:t>，商 </a:t>
                </a:r>
                <a:r>
                  <a:rPr lang="en-US" altLang="zh-CN" sz="2800" b="1" dirty="0">
                    <a:latin typeface="+mn-lt"/>
                    <a:ea typeface="+mn-ea"/>
                  </a:rPr>
                  <a:t>0</a:t>
                </a:r>
                <a:r>
                  <a:rPr lang="zh-CN" altLang="en-US" sz="2800" b="1" dirty="0">
                    <a:latin typeface="+mn-lt"/>
                    <a:ea typeface="+mn-ea"/>
                  </a:rPr>
                  <a:t>。</a:t>
                </a:r>
              </a:p>
            </p:txBody>
          </p:sp>
        </p:grpSp>
        <p:pic>
          <p:nvPicPr>
            <p:cNvPr id="5157" name="Picture 5" descr="C:\Documents and Settings\Administrator\桌面\笑笑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 flipH="1">
              <a:off x="5929313" y="2957198"/>
              <a:ext cx="1286668" cy="1778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文本框 23"/>
          <p:cNvSpPr txBox="1">
            <a:spLocks noChangeArrowheads="1"/>
          </p:cNvSpPr>
          <p:nvPr/>
        </p:nvSpPr>
        <p:spPr bwMode="auto">
          <a:xfrm>
            <a:off x="5100639" y="717948"/>
            <a:ext cx="2314575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1.05     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元</a:t>
            </a:r>
          </a:p>
        </p:txBody>
      </p:sp>
      <p:sp>
        <p:nvSpPr>
          <p:cNvPr id="5159" name="文本框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6" grpId="0" autoUpdateAnimBg="0"/>
      <p:bldP spid="37" grpId="0" autoUpdateAnimBg="0"/>
      <p:bldP spid="39" grpId="0"/>
      <p:bldP spid="42" grpId="0" autoUpdateAnimBg="0"/>
      <p:bldP spid="44" grpId="0" autoUpdateAnimBg="0"/>
      <p:bldP spid="45" grpId="0" autoUpdateAnimBg="0"/>
      <p:bldP spid="55" grpId="0" autoUpdateAnimBg="0"/>
      <p:bldP spid="4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687389" y="477441"/>
            <a:ext cx="8199437" cy="566738"/>
            <a:chOff x="513394" y="3504433"/>
            <a:chExt cx="8200187" cy="567232"/>
          </a:xfrm>
        </p:grpSpPr>
        <p:sp>
          <p:nvSpPr>
            <p:cNvPr id="3" name="文本框 2"/>
            <p:cNvSpPr txBox="1"/>
            <p:nvPr/>
          </p:nvSpPr>
          <p:spPr>
            <a:xfrm>
              <a:off x="892841" y="3504433"/>
              <a:ext cx="7820740" cy="5672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zh-CN" altLang="en-US" sz="2800" b="1" dirty="0">
                  <a:latin typeface="+mn-lt"/>
                  <a:ea typeface="+mn-ea"/>
                </a:rPr>
                <a:t>剑龙玩具每盒</a:t>
              </a:r>
              <a:r>
                <a:rPr lang="en-US" altLang="zh-CN" sz="2800" b="1" dirty="0">
                  <a:latin typeface="+mn-lt"/>
                  <a:ea typeface="+mn-ea"/>
                </a:rPr>
                <a:t>24</a:t>
              </a:r>
              <a:r>
                <a:rPr lang="zh-CN" altLang="en-US" sz="2800" b="1" dirty="0">
                  <a:latin typeface="+mn-lt"/>
                  <a:ea typeface="+mn-ea"/>
                </a:rPr>
                <a:t>个，共</a:t>
              </a:r>
              <a:r>
                <a:rPr lang="en-US" altLang="zh-CN" sz="2800" b="1" dirty="0">
                  <a:latin typeface="+mn-lt"/>
                  <a:ea typeface="+mn-ea"/>
                </a:rPr>
                <a:t>18</a:t>
              </a:r>
              <a:r>
                <a:rPr lang="zh-CN" altLang="en-US" sz="2800" b="1" dirty="0">
                  <a:latin typeface="+mn-lt"/>
                  <a:ea typeface="+mn-ea"/>
                </a:rPr>
                <a:t>元。平均每个多少元？</a:t>
              </a:r>
            </a:p>
          </p:txBody>
        </p:sp>
        <p:sp>
          <p:nvSpPr>
            <p:cNvPr id="4" name="椭圆 3"/>
            <p:cNvSpPr/>
            <p:nvPr/>
          </p:nvSpPr>
          <p:spPr>
            <a:xfrm>
              <a:off x="513394" y="3543758"/>
              <a:ext cx="409612" cy="409932"/>
            </a:xfrm>
            <a:prstGeom prst="ellipse">
              <a:avLst/>
            </a:prstGeom>
            <a:gradFill flip="none" rotWithShape="1">
              <a:gsLst>
                <a:gs pos="46000">
                  <a:srgbClr val="51C681"/>
                </a:gs>
                <a:gs pos="14000">
                  <a:schemeClr val="accent3">
                    <a:lumMod val="20000"/>
                    <a:lumOff val="80000"/>
                  </a:schemeClr>
                </a:gs>
                <a:gs pos="0">
                  <a:schemeClr val="accent1">
                    <a:lumMod val="5000"/>
                    <a:lumOff val="95000"/>
                  </a:schemeClr>
                </a:gs>
                <a:gs pos="73000">
                  <a:srgbClr val="00B050"/>
                </a:gs>
                <a:gs pos="100000">
                  <a:srgbClr val="00B050"/>
                </a:gs>
              </a:gsLst>
              <a:lin ang="5400000" scaled="1"/>
              <a:tileRect/>
            </a:gradFill>
            <a:ln w="158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1914525" y="3842148"/>
            <a:ext cx="5143500" cy="767953"/>
            <a:chOff x="2250830" y="1207422"/>
            <a:chExt cx="5143587" cy="768846"/>
          </a:xfrm>
        </p:grpSpPr>
        <p:sp>
          <p:nvSpPr>
            <p:cNvPr id="6" name="矩形: 圆角 5"/>
            <p:cNvSpPr/>
            <p:nvPr/>
          </p:nvSpPr>
          <p:spPr>
            <a:xfrm>
              <a:off x="2250830" y="1207422"/>
              <a:ext cx="5086436" cy="768846"/>
            </a:xfrm>
            <a:prstGeom prst="roundRect">
              <a:avLst>
                <a:gd name="adj" fmla="val 22242"/>
              </a:avLst>
            </a:prstGeom>
            <a:solidFill>
              <a:srgbClr val="AFE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dirty="0"/>
            </a:p>
          </p:txBody>
        </p:sp>
        <p:grpSp>
          <p:nvGrpSpPr>
            <p:cNvPr id="6151" name="组合 35"/>
            <p:cNvGrpSpPr/>
            <p:nvPr/>
          </p:nvGrpSpPr>
          <p:grpSpPr bwMode="auto">
            <a:xfrm>
              <a:off x="2487455" y="1272982"/>
              <a:ext cx="4906962" cy="572701"/>
              <a:chOff x="1668256" y="609586"/>
              <a:chExt cx="4907057" cy="572557"/>
            </a:xfrm>
          </p:grpSpPr>
          <p:grpSp>
            <p:nvGrpSpPr>
              <p:cNvPr id="6152" name="组合 13"/>
              <p:cNvGrpSpPr/>
              <p:nvPr/>
            </p:nvGrpSpPr>
            <p:grpSpPr bwMode="auto">
              <a:xfrm>
                <a:off x="1668256" y="668329"/>
                <a:ext cx="3686310" cy="513082"/>
                <a:chOff x="1137765" y="1310116"/>
                <a:chExt cx="4494270" cy="625539"/>
              </a:xfrm>
            </p:grpSpPr>
            <p:sp>
              <p:nvSpPr>
                <p:cNvPr id="12" name="矩形: 圆角 11"/>
                <p:cNvSpPr/>
                <p:nvPr/>
              </p:nvSpPr>
              <p:spPr>
                <a:xfrm>
                  <a:off x="1137664" y="1338749"/>
                  <a:ext cx="977435" cy="594239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291232" y="1335843"/>
                  <a:ext cx="625171" cy="600050"/>
                </a:xfrm>
                <a:prstGeom prst="ellipse">
                  <a:avLst/>
                </a:prstGeom>
                <a:ln w="19050">
                  <a:solidFill>
                    <a:srgbClr val="00A1DA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 dirty="0"/>
                </a:p>
              </p:txBody>
            </p:sp>
            <p:sp>
              <p:nvSpPr>
                <p:cNvPr id="14" name="矩形: 圆角 13"/>
                <p:cNvSpPr/>
                <p:nvPr/>
              </p:nvSpPr>
              <p:spPr>
                <a:xfrm>
                  <a:off x="3092535" y="1338749"/>
                  <a:ext cx="977435" cy="594239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15" name="矩形: 圆角 14"/>
                <p:cNvSpPr/>
                <p:nvPr/>
              </p:nvSpPr>
              <p:spPr>
                <a:xfrm>
                  <a:off x="4654496" y="1338749"/>
                  <a:ext cx="977436" cy="594239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/>
                </a:p>
              </p:txBody>
            </p:sp>
          </p:grpSp>
          <p:grpSp>
            <p:nvGrpSpPr>
              <p:cNvPr id="6157" name="组合 14"/>
              <p:cNvGrpSpPr/>
              <p:nvPr/>
            </p:nvGrpSpPr>
            <p:grpSpPr bwMode="auto">
              <a:xfrm>
                <a:off x="4117774" y="609586"/>
                <a:ext cx="2457539" cy="572557"/>
                <a:chOff x="5053108" y="580618"/>
                <a:chExt cx="2457539" cy="572557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5053108" y="629478"/>
                  <a:ext cx="515957" cy="52369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2800" b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=</a:t>
                  </a:r>
                </a:p>
              </p:txBody>
            </p:sp>
            <p:sp>
              <p:nvSpPr>
                <p:cNvPr id="11" name="文本框 10"/>
                <p:cNvSpPr txBox="1"/>
                <p:nvPr/>
              </p:nvSpPr>
              <p:spPr>
                <a:xfrm>
                  <a:off x="6316804" y="580618"/>
                  <a:ext cx="1193843" cy="52369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 dirty="0">
                      <a:latin typeface="+mn-lt"/>
                      <a:ea typeface="黑体" panose="02010609060101010101" pitchFamily="49" charset="-122"/>
                    </a:rPr>
                    <a:t>(       )</a:t>
                  </a:r>
                  <a:endParaRPr lang="zh-CN" altLang="en-US" sz="2800" b="1" dirty="0">
                    <a:latin typeface="+mn-lt"/>
                    <a:ea typeface="黑体" panose="02010609060101010101" pitchFamily="49" charset="-122"/>
                  </a:endParaRPr>
                </a:p>
              </p:txBody>
            </p:sp>
          </p:grpSp>
        </p:grpSp>
      </p:grpSp>
      <p:sp>
        <p:nvSpPr>
          <p:cNvPr id="17" name="文本框 22"/>
          <p:cNvSpPr txBox="1">
            <a:spLocks noChangeArrowheads="1"/>
          </p:cNvSpPr>
          <p:nvPr/>
        </p:nvSpPr>
        <p:spPr bwMode="auto">
          <a:xfrm>
            <a:off x="2268538" y="3958829"/>
            <a:ext cx="2482850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</a:rPr>
              <a:t>18</a:t>
            </a:r>
            <a:r>
              <a:rPr lang="en-US" altLang="zh-CN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÷     24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89164" y="1053704"/>
            <a:ext cx="4391025" cy="256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08363" y="1198960"/>
            <a:ext cx="1828800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13"/>
          <p:cNvSpPr txBox="1">
            <a:spLocks noChangeArrowheads="1"/>
          </p:cNvSpPr>
          <p:nvPr/>
        </p:nvSpPr>
        <p:spPr bwMode="auto">
          <a:xfrm>
            <a:off x="3633789" y="1194198"/>
            <a:ext cx="1284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1 8</a:t>
            </a:r>
          </a:p>
        </p:txBody>
      </p:sp>
      <p:sp>
        <p:nvSpPr>
          <p:cNvPr id="5" name="文本框 14"/>
          <p:cNvSpPr txBox="1">
            <a:spLocks noChangeArrowheads="1"/>
          </p:cNvSpPr>
          <p:nvPr/>
        </p:nvSpPr>
        <p:spPr bwMode="auto">
          <a:xfrm>
            <a:off x="2757489" y="1162050"/>
            <a:ext cx="885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2 4</a:t>
            </a:r>
          </a:p>
        </p:txBody>
      </p:sp>
      <p:sp>
        <p:nvSpPr>
          <p:cNvPr id="6" name="文本框 15"/>
          <p:cNvSpPr txBox="1">
            <a:spLocks noChangeArrowheads="1"/>
          </p:cNvSpPr>
          <p:nvPr/>
        </p:nvSpPr>
        <p:spPr bwMode="auto">
          <a:xfrm>
            <a:off x="3967163" y="647701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" name="文本框 16"/>
          <p:cNvSpPr txBox="1">
            <a:spLocks noChangeArrowheads="1"/>
          </p:cNvSpPr>
          <p:nvPr/>
        </p:nvSpPr>
        <p:spPr bwMode="auto">
          <a:xfrm>
            <a:off x="4398963" y="1641873"/>
            <a:ext cx="544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8" name="直接连接符 17"/>
          <p:cNvCxnSpPr>
            <a:cxnSpLocks noChangeShapeType="1"/>
          </p:cNvCxnSpPr>
          <p:nvPr/>
        </p:nvCxnSpPr>
        <p:spPr bwMode="auto">
          <a:xfrm>
            <a:off x="3609976" y="1651397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文本框 18"/>
          <p:cNvSpPr txBox="1">
            <a:spLocks noChangeArrowheads="1"/>
          </p:cNvSpPr>
          <p:nvPr/>
        </p:nvSpPr>
        <p:spPr bwMode="auto">
          <a:xfrm>
            <a:off x="3944938" y="2162176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" name="文本框 19"/>
          <p:cNvSpPr txBox="1">
            <a:spLocks noChangeArrowheads="1"/>
          </p:cNvSpPr>
          <p:nvPr/>
        </p:nvSpPr>
        <p:spPr bwMode="auto">
          <a:xfrm>
            <a:off x="4419600" y="647701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7</a:t>
            </a:r>
          </a:p>
        </p:txBody>
      </p:sp>
      <p:cxnSp>
        <p:nvCxnSpPr>
          <p:cNvPr id="11" name="直接连接符 20"/>
          <p:cNvCxnSpPr>
            <a:cxnSpLocks noChangeShapeType="1"/>
          </p:cNvCxnSpPr>
          <p:nvPr/>
        </p:nvCxnSpPr>
        <p:spPr bwMode="auto">
          <a:xfrm>
            <a:off x="3643314" y="2390775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椭圆 21"/>
          <p:cNvSpPr>
            <a:spLocks noChangeArrowheads="1"/>
          </p:cNvSpPr>
          <p:nvPr/>
        </p:nvSpPr>
        <p:spPr bwMode="auto">
          <a:xfrm>
            <a:off x="4348164" y="1008460"/>
            <a:ext cx="53975" cy="5357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defRPr/>
            </a:pPr>
            <a:endParaRPr lang="zh-CN" altLang="en-US" b="1">
              <a:solidFill>
                <a:srgbClr val="FFFFFF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13" name="文本框 24"/>
          <p:cNvSpPr txBox="1">
            <a:spLocks noChangeArrowheads="1"/>
          </p:cNvSpPr>
          <p:nvPr/>
        </p:nvSpPr>
        <p:spPr bwMode="auto">
          <a:xfrm>
            <a:off x="4757739" y="2163366"/>
            <a:ext cx="60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4" name="文本框 25"/>
          <p:cNvSpPr txBox="1">
            <a:spLocks noChangeArrowheads="1"/>
          </p:cNvSpPr>
          <p:nvPr/>
        </p:nvSpPr>
        <p:spPr bwMode="auto">
          <a:xfrm>
            <a:off x="3932239" y="2630091"/>
            <a:ext cx="1506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1  2  0</a:t>
            </a:r>
          </a:p>
        </p:txBody>
      </p:sp>
      <p:sp>
        <p:nvSpPr>
          <p:cNvPr id="15" name="文本框 26"/>
          <p:cNvSpPr txBox="1">
            <a:spLocks noChangeArrowheads="1"/>
          </p:cNvSpPr>
          <p:nvPr/>
        </p:nvSpPr>
        <p:spPr bwMode="auto">
          <a:xfrm>
            <a:off x="4757739" y="3148013"/>
            <a:ext cx="681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" name="文本框 27"/>
          <p:cNvSpPr txBox="1">
            <a:spLocks noChangeArrowheads="1"/>
          </p:cNvSpPr>
          <p:nvPr/>
        </p:nvSpPr>
        <p:spPr bwMode="auto">
          <a:xfrm>
            <a:off x="2433638" y="3895725"/>
            <a:ext cx="4932362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答：平均每个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0.75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元。</a:t>
            </a:r>
          </a:p>
        </p:txBody>
      </p:sp>
      <p:sp>
        <p:nvSpPr>
          <p:cNvPr id="17" name="文本框 29"/>
          <p:cNvSpPr txBox="1">
            <a:spLocks noChangeArrowheads="1"/>
          </p:cNvSpPr>
          <p:nvPr/>
        </p:nvSpPr>
        <p:spPr bwMode="auto">
          <a:xfrm>
            <a:off x="4827588" y="647701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" name="文本框 28"/>
          <p:cNvSpPr txBox="1">
            <a:spLocks noChangeArrowheads="1"/>
          </p:cNvSpPr>
          <p:nvPr/>
        </p:nvSpPr>
        <p:spPr bwMode="auto">
          <a:xfrm>
            <a:off x="4398963" y="1196578"/>
            <a:ext cx="519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椭圆 30"/>
          <p:cNvSpPr>
            <a:spLocks noChangeArrowheads="1"/>
          </p:cNvSpPr>
          <p:nvPr/>
        </p:nvSpPr>
        <p:spPr bwMode="auto">
          <a:xfrm>
            <a:off x="4349751" y="1552575"/>
            <a:ext cx="53975" cy="5357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defRPr/>
            </a:pPr>
            <a:endParaRPr lang="zh-CN" altLang="en-US" b="1">
              <a:solidFill>
                <a:srgbClr val="FFFFFF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1" name="文本框 31"/>
          <p:cNvSpPr txBox="1">
            <a:spLocks noChangeArrowheads="1"/>
          </p:cNvSpPr>
          <p:nvPr/>
        </p:nvSpPr>
        <p:spPr bwMode="auto">
          <a:xfrm>
            <a:off x="3627438" y="1638301"/>
            <a:ext cx="946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1 6</a:t>
            </a:r>
          </a:p>
        </p:txBody>
      </p:sp>
      <p:sp>
        <p:nvSpPr>
          <p:cNvPr id="22" name="文本框 32"/>
          <p:cNvSpPr txBox="1">
            <a:spLocks noChangeArrowheads="1"/>
          </p:cNvSpPr>
          <p:nvPr/>
        </p:nvSpPr>
        <p:spPr bwMode="auto">
          <a:xfrm>
            <a:off x="4348164" y="2165748"/>
            <a:ext cx="611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5640389" y="1109663"/>
            <a:ext cx="3081337" cy="2765822"/>
            <a:chOff x="5640388" y="1109663"/>
            <a:chExt cx="3081337" cy="2765425"/>
          </a:xfrm>
        </p:grpSpPr>
        <p:grpSp>
          <p:nvGrpSpPr>
            <p:cNvPr id="7190" name="组合 24"/>
            <p:cNvGrpSpPr/>
            <p:nvPr/>
          </p:nvGrpSpPr>
          <p:grpSpPr bwMode="auto">
            <a:xfrm>
              <a:off x="5640388" y="1109663"/>
              <a:ext cx="3081337" cy="1295400"/>
              <a:chOff x="296864" y="2217816"/>
              <a:chExt cx="3081716" cy="1296252"/>
            </a:xfrm>
          </p:grpSpPr>
          <p:pic>
            <p:nvPicPr>
              <p:cNvPr id="7191" name="图片 9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 flipH="1">
                <a:off x="296864" y="2217816"/>
                <a:ext cx="3081714" cy="1296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矩形 28"/>
              <p:cNvSpPr/>
              <p:nvPr/>
            </p:nvSpPr>
            <p:spPr>
              <a:xfrm>
                <a:off x="539781" y="2498948"/>
                <a:ext cx="2838799" cy="5229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2800" b="1" dirty="0">
                    <a:latin typeface="+mn-lt"/>
                    <a:ea typeface="+mn-ea"/>
                  </a:rPr>
                  <a:t>每个不到 </a:t>
                </a:r>
                <a:r>
                  <a:rPr lang="en-US" altLang="zh-CN" sz="2800" b="1" dirty="0">
                    <a:latin typeface="+mn-lt"/>
                    <a:ea typeface="+mn-ea"/>
                  </a:rPr>
                  <a:t>1 </a:t>
                </a:r>
                <a:r>
                  <a:rPr lang="zh-CN" altLang="en-US" sz="2800" b="1" dirty="0">
                    <a:latin typeface="+mn-lt"/>
                    <a:ea typeface="+mn-ea"/>
                  </a:rPr>
                  <a:t>元。</a:t>
                </a:r>
              </a:p>
            </p:txBody>
          </p:sp>
        </p:grpSp>
        <p:pic>
          <p:nvPicPr>
            <p:cNvPr id="7193" name="Picture 9" descr="C:\Documents and Settings\Administrator\桌面\图片6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310313" y="2154238"/>
              <a:ext cx="1741487" cy="172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组合 1"/>
          <p:cNvGrpSpPr/>
          <p:nvPr/>
        </p:nvGrpSpPr>
        <p:grpSpPr bwMode="auto">
          <a:xfrm>
            <a:off x="168275" y="2162175"/>
            <a:ext cx="3259138" cy="1551385"/>
            <a:chOff x="168786" y="2162175"/>
            <a:chExt cx="3258627" cy="1550475"/>
          </a:xfrm>
        </p:grpSpPr>
        <p:grpSp>
          <p:nvGrpSpPr>
            <p:cNvPr id="7195" name="组合 25"/>
            <p:cNvGrpSpPr/>
            <p:nvPr/>
          </p:nvGrpSpPr>
          <p:grpSpPr bwMode="auto">
            <a:xfrm>
              <a:off x="992977" y="2316898"/>
              <a:ext cx="2434436" cy="1252401"/>
              <a:chOff x="804437" y="1992315"/>
              <a:chExt cx="2434418" cy="1252400"/>
            </a:xfrm>
          </p:grpSpPr>
          <p:pic>
            <p:nvPicPr>
              <p:cNvPr id="7196" name="图片 41"/>
              <p:cNvPicPr>
                <a:picLocks noChangeAspect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804437" y="1992315"/>
                <a:ext cx="2332626" cy="12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矩形 33"/>
              <p:cNvSpPr/>
              <p:nvPr/>
            </p:nvSpPr>
            <p:spPr>
              <a:xfrm>
                <a:off x="1238934" y="2117225"/>
                <a:ext cx="1999921" cy="9543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2800" b="1" dirty="0">
                    <a:latin typeface="+mn-lt"/>
                    <a:ea typeface="+mn-ea"/>
                  </a:rPr>
                  <a:t>不够商 </a:t>
                </a:r>
                <a:r>
                  <a:rPr lang="en-US" altLang="zh-CN" sz="2800" b="1" dirty="0">
                    <a:latin typeface="+mn-lt"/>
                    <a:ea typeface="+mn-ea"/>
                  </a:rPr>
                  <a:t>1 </a:t>
                </a:r>
                <a:r>
                  <a:rPr lang="zh-CN" altLang="en-US" sz="2800" b="1" dirty="0">
                    <a:latin typeface="+mn-lt"/>
                    <a:ea typeface="+mn-ea"/>
                  </a:rPr>
                  <a:t>，怎么办？</a:t>
                </a:r>
              </a:p>
            </p:txBody>
          </p:sp>
        </p:grpSp>
        <p:pic>
          <p:nvPicPr>
            <p:cNvPr id="7198" name="图片 31" descr="5.png"/>
            <p:cNvPicPr>
              <a:picLocks noChangeAspect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flipH="1">
              <a:off x="168786" y="2162175"/>
              <a:ext cx="1036921" cy="155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99" name="文本框 3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9" grpId="0" autoUpdateAnimBg="0"/>
      <p:bldP spid="10" grpId="0" autoUpdateAnimBg="0"/>
      <p:bldP spid="12" grpId="0"/>
      <p:bldP spid="13" grpId="0" autoUpdateAnimBg="0"/>
      <p:bldP spid="13" grpId="1" autoUpdateAnimBg="0"/>
      <p:bldP spid="14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19" grpId="1" autoUpdateAnimBg="0"/>
      <p:bldP spid="20" grpId="0"/>
      <p:bldP spid="21" grpId="0" autoUpdateAnimBg="0"/>
      <p:bldP spid="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9"/>
          <p:cNvSpPr txBox="1">
            <a:spLocks noChangeArrowheads="1"/>
          </p:cNvSpPr>
          <p:nvPr/>
        </p:nvSpPr>
        <p:spPr bwMode="auto">
          <a:xfrm>
            <a:off x="309563" y="1006079"/>
            <a:ext cx="657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</a:p>
        </p:txBody>
      </p:sp>
      <p:pic>
        <p:nvPicPr>
          <p:cNvPr id="8195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076" y="1038225"/>
            <a:ext cx="8507413" cy="131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568326" y="2406254"/>
            <a:ext cx="8126413" cy="8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平均每个长方体礼盒用去多少米彩带？每个正方体礼盒呢？分别用竖式算一算，并说一说竖式中每一步的意思。</a:t>
            </a:r>
          </a:p>
        </p:txBody>
      </p:sp>
      <p:pic>
        <p:nvPicPr>
          <p:cNvPr id="8197" name="图片 7" descr="17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8500" y="217885"/>
            <a:ext cx="1792288" cy="79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6"/>
          <p:cNvGrpSpPr/>
          <p:nvPr/>
        </p:nvGrpSpPr>
        <p:grpSpPr bwMode="auto">
          <a:xfrm>
            <a:off x="3600450" y="-52387"/>
            <a:ext cx="2032000" cy="803672"/>
            <a:chOff x="4027" y="422"/>
            <a:chExt cx="1496" cy="591"/>
          </a:xfrm>
        </p:grpSpPr>
        <p:pic>
          <p:nvPicPr>
            <p:cNvPr id="8199" name="Picture 7" descr="模板图片副本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027" y="422"/>
              <a:ext cx="1496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4076" y="529"/>
              <a:ext cx="1395" cy="38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随堂演练</a:t>
              </a:r>
            </a:p>
          </p:txBody>
        </p:sp>
      </p:grp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860675" y="3400426"/>
            <a:ext cx="4286250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16.2÷15 = 1.08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m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</a:rPr>
              <a:t>）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860675" y="4013598"/>
            <a:ext cx="4286250" cy="58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19÷20 = 0.95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m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</a:rPr>
              <a:t>）</a:t>
            </a:r>
          </a:p>
        </p:txBody>
      </p:sp>
      <p:sp>
        <p:nvSpPr>
          <p:cNvPr id="8203" name="文本框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9"/>
          <p:cNvSpPr txBox="1">
            <a:spLocks noChangeArrowheads="1"/>
          </p:cNvSpPr>
          <p:nvPr/>
        </p:nvSpPr>
        <p:spPr bwMode="auto">
          <a:xfrm>
            <a:off x="884239" y="423863"/>
            <a:ext cx="317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森林医生。</a:t>
            </a:r>
          </a:p>
        </p:txBody>
      </p:sp>
      <p:pic>
        <p:nvPicPr>
          <p:cNvPr id="9219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70348"/>
            <a:ext cx="998538" cy="92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9" y="1038225"/>
            <a:ext cx="2744787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060847"/>
            <a:ext cx="27432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图片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7288" y="1072754"/>
            <a:ext cx="2743200" cy="356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图片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93800" y="1676400"/>
            <a:ext cx="1843088" cy="65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文本框 14"/>
          <p:cNvSpPr txBox="1">
            <a:spLocks noChangeArrowheads="1"/>
          </p:cNvSpPr>
          <p:nvPr/>
        </p:nvSpPr>
        <p:spPr bwMode="auto">
          <a:xfrm>
            <a:off x="1392239" y="1866900"/>
            <a:ext cx="1284287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1 3. 6</a:t>
            </a:r>
          </a:p>
        </p:txBody>
      </p:sp>
      <p:sp>
        <p:nvSpPr>
          <p:cNvPr id="9225" name="文本框 15"/>
          <p:cNvSpPr txBox="1">
            <a:spLocks noChangeArrowheads="1"/>
          </p:cNvSpPr>
          <p:nvPr/>
        </p:nvSpPr>
        <p:spPr bwMode="auto">
          <a:xfrm>
            <a:off x="887413" y="1865710"/>
            <a:ext cx="665162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8 </a:t>
            </a:r>
          </a:p>
        </p:txBody>
      </p:sp>
      <p:sp>
        <p:nvSpPr>
          <p:cNvPr id="9226" name="文本框 18"/>
          <p:cNvSpPr txBox="1">
            <a:spLocks noChangeArrowheads="1"/>
          </p:cNvSpPr>
          <p:nvPr/>
        </p:nvSpPr>
        <p:spPr bwMode="auto">
          <a:xfrm>
            <a:off x="1639888" y="144661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1</a:t>
            </a:r>
          </a:p>
        </p:txBody>
      </p:sp>
      <p:sp>
        <p:nvSpPr>
          <p:cNvPr id="9227" name="文本框 19"/>
          <p:cNvSpPr txBox="1">
            <a:spLocks noChangeArrowheads="1"/>
          </p:cNvSpPr>
          <p:nvPr/>
        </p:nvSpPr>
        <p:spPr bwMode="auto">
          <a:xfrm>
            <a:off x="1689101" y="2238375"/>
            <a:ext cx="727075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8</a:t>
            </a:r>
          </a:p>
        </p:txBody>
      </p:sp>
      <p:cxnSp>
        <p:nvCxnSpPr>
          <p:cNvPr id="9228" name="直接连接符 20"/>
          <p:cNvCxnSpPr>
            <a:cxnSpLocks noChangeShapeType="1"/>
          </p:cNvCxnSpPr>
          <p:nvPr/>
        </p:nvCxnSpPr>
        <p:spPr bwMode="auto">
          <a:xfrm>
            <a:off x="1368426" y="2009775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9" name="文本框 21"/>
          <p:cNvSpPr txBox="1">
            <a:spLocks noChangeArrowheads="1"/>
          </p:cNvSpPr>
          <p:nvPr/>
        </p:nvSpPr>
        <p:spPr bwMode="auto">
          <a:xfrm>
            <a:off x="1685925" y="263723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5</a:t>
            </a:r>
          </a:p>
        </p:txBody>
      </p:sp>
      <p:sp>
        <p:nvSpPr>
          <p:cNvPr id="9230" name="文本框 22"/>
          <p:cNvSpPr txBox="1">
            <a:spLocks noChangeArrowheads="1"/>
          </p:cNvSpPr>
          <p:nvPr/>
        </p:nvSpPr>
        <p:spPr bwMode="auto">
          <a:xfrm>
            <a:off x="2116138" y="144661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7</a:t>
            </a:r>
          </a:p>
        </p:txBody>
      </p:sp>
      <p:cxnSp>
        <p:nvCxnSpPr>
          <p:cNvPr id="9231" name="直接连接符 23"/>
          <p:cNvCxnSpPr>
            <a:cxnSpLocks noChangeShapeType="1"/>
          </p:cNvCxnSpPr>
          <p:nvPr/>
        </p:nvCxnSpPr>
        <p:spPr bwMode="auto">
          <a:xfrm>
            <a:off x="1395414" y="2602706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椭圆 24"/>
          <p:cNvSpPr>
            <a:spLocks noChangeArrowheads="1"/>
          </p:cNvSpPr>
          <p:nvPr/>
        </p:nvSpPr>
        <p:spPr bwMode="auto">
          <a:xfrm>
            <a:off x="2044701" y="1806179"/>
            <a:ext cx="53975" cy="5476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zh-CN" altLang="zh-CN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33" name="文本框 25"/>
          <p:cNvSpPr txBox="1">
            <a:spLocks noChangeArrowheads="1"/>
          </p:cNvSpPr>
          <p:nvPr/>
        </p:nvSpPr>
        <p:spPr bwMode="auto">
          <a:xfrm>
            <a:off x="2081213" y="2633663"/>
            <a:ext cx="519112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6</a:t>
            </a:r>
          </a:p>
        </p:txBody>
      </p:sp>
      <p:sp>
        <p:nvSpPr>
          <p:cNvPr id="9234" name="文本框 26"/>
          <p:cNvSpPr txBox="1">
            <a:spLocks noChangeArrowheads="1"/>
          </p:cNvSpPr>
          <p:nvPr/>
        </p:nvSpPr>
        <p:spPr bwMode="auto">
          <a:xfrm>
            <a:off x="1684338" y="3014663"/>
            <a:ext cx="933450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5  6</a:t>
            </a:r>
          </a:p>
        </p:txBody>
      </p:sp>
      <p:sp>
        <p:nvSpPr>
          <p:cNvPr id="9235" name="文本框 27"/>
          <p:cNvSpPr txBox="1">
            <a:spLocks noChangeArrowheads="1"/>
          </p:cNvSpPr>
          <p:nvPr/>
        </p:nvSpPr>
        <p:spPr bwMode="auto">
          <a:xfrm>
            <a:off x="2089150" y="3452813"/>
            <a:ext cx="368300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0</a:t>
            </a:r>
          </a:p>
        </p:txBody>
      </p:sp>
      <p:pic>
        <p:nvPicPr>
          <p:cNvPr id="9236" name="图片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60814" y="1699023"/>
            <a:ext cx="1843087" cy="6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7" name="文本框 30"/>
          <p:cNvSpPr txBox="1">
            <a:spLocks noChangeArrowheads="1"/>
          </p:cNvSpPr>
          <p:nvPr/>
        </p:nvSpPr>
        <p:spPr bwMode="auto">
          <a:xfrm>
            <a:off x="4160839" y="1889523"/>
            <a:ext cx="1284287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1 5. 9</a:t>
            </a:r>
          </a:p>
        </p:txBody>
      </p:sp>
      <p:sp>
        <p:nvSpPr>
          <p:cNvPr id="9238" name="文本框 31"/>
          <p:cNvSpPr txBox="1">
            <a:spLocks noChangeArrowheads="1"/>
          </p:cNvSpPr>
          <p:nvPr/>
        </p:nvSpPr>
        <p:spPr bwMode="auto">
          <a:xfrm>
            <a:off x="3503614" y="1887141"/>
            <a:ext cx="885825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1 5</a:t>
            </a:r>
          </a:p>
        </p:txBody>
      </p:sp>
      <p:sp>
        <p:nvSpPr>
          <p:cNvPr id="9239" name="文本框 32"/>
          <p:cNvSpPr txBox="1">
            <a:spLocks noChangeArrowheads="1"/>
          </p:cNvSpPr>
          <p:nvPr/>
        </p:nvSpPr>
        <p:spPr bwMode="auto">
          <a:xfrm>
            <a:off x="4408489" y="1468041"/>
            <a:ext cx="833437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1 .</a:t>
            </a:r>
          </a:p>
        </p:txBody>
      </p:sp>
      <p:sp>
        <p:nvSpPr>
          <p:cNvPr id="9240" name="文本框 33"/>
          <p:cNvSpPr txBox="1">
            <a:spLocks noChangeArrowheads="1"/>
          </p:cNvSpPr>
          <p:nvPr/>
        </p:nvSpPr>
        <p:spPr bwMode="auto">
          <a:xfrm>
            <a:off x="4160838" y="2260998"/>
            <a:ext cx="971550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1 5</a:t>
            </a:r>
          </a:p>
        </p:txBody>
      </p:sp>
      <p:cxnSp>
        <p:nvCxnSpPr>
          <p:cNvPr id="9241" name="直接连接符 34"/>
          <p:cNvCxnSpPr>
            <a:cxnSpLocks noChangeShapeType="1"/>
          </p:cNvCxnSpPr>
          <p:nvPr/>
        </p:nvCxnSpPr>
        <p:spPr bwMode="auto">
          <a:xfrm>
            <a:off x="4137025" y="2026444"/>
            <a:ext cx="15827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2" name="文本框 35"/>
          <p:cNvSpPr txBox="1">
            <a:spLocks noChangeArrowheads="1"/>
          </p:cNvSpPr>
          <p:nvPr/>
        </p:nvSpPr>
        <p:spPr bwMode="auto">
          <a:xfrm>
            <a:off x="4886325" y="2658666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9</a:t>
            </a:r>
          </a:p>
        </p:txBody>
      </p:sp>
      <p:sp>
        <p:nvSpPr>
          <p:cNvPr id="27" name="文本框 36"/>
          <p:cNvSpPr txBox="1">
            <a:spLocks noChangeArrowheads="1"/>
          </p:cNvSpPr>
          <p:nvPr/>
        </p:nvSpPr>
        <p:spPr bwMode="auto">
          <a:xfrm>
            <a:off x="4883150" y="1468041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6</a:t>
            </a:r>
          </a:p>
        </p:txBody>
      </p:sp>
      <p:cxnSp>
        <p:nvCxnSpPr>
          <p:cNvPr id="9244" name="直接连接符 37"/>
          <p:cNvCxnSpPr>
            <a:cxnSpLocks noChangeShapeType="1"/>
          </p:cNvCxnSpPr>
          <p:nvPr/>
        </p:nvCxnSpPr>
        <p:spPr bwMode="auto">
          <a:xfrm>
            <a:off x="4164014" y="2619375"/>
            <a:ext cx="15827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5" name="文本框 39"/>
          <p:cNvSpPr txBox="1">
            <a:spLocks noChangeArrowheads="1"/>
          </p:cNvSpPr>
          <p:nvPr/>
        </p:nvSpPr>
        <p:spPr bwMode="auto">
          <a:xfrm>
            <a:off x="5275263" y="2641998"/>
            <a:ext cx="519112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0</a:t>
            </a:r>
          </a:p>
        </p:txBody>
      </p:sp>
      <p:sp>
        <p:nvSpPr>
          <p:cNvPr id="9246" name="文本框 40"/>
          <p:cNvSpPr txBox="1">
            <a:spLocks noChangeArrowheads="1"/>
          </p:cNvSpPr>
          <p:nvPr/>
        </p:nvSpPr>
        <p:spPr bwMode="auto">
          <a:xfrm>
            <a:off x="4883150" y="3039666"/>
            <a:ext cx="933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9  0</a:t>
            </a:r>
          </a:p>
        </p:txBody>
      </p:sp>
      <p:sp>
        <p:nvSpPr>
          <p:cNvPr id="9247" name="文本框 41"/>
          <p:cNvSpPr txBox="1">
            <a:spLocks noChangeArrowheads="1"/>
          </p:cNvSpPr>
          <p:nvPr/>
        </p:nvSpPr>
        <p:spPr bwMode="auto">
          <a:xfrm>
            <a:off x="5275263" y="3458766"/>
            <a:ext cx="444500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0</a:t>
            </a:r>
          </a:p>
        </p:txBody>
      </p:sp>
      <p:sp>
        <p:nvSpPr>
          <p:cNvPr id="32" name="文本框 42"/>
          <p:cNvSpPr txBox="1">
            <a:spLocks noChangeArrowheads="1"/>
          </p:cNvSpPr>
          <p:nvPr/>
        </p:nvSpPr>
        <p:spPr bwMode="auto">
          <a:xfrm>
            <a:off x="4873626" y="1484710"/>
            <a:ext cx="519113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文本框 43"/>
          <p:cNvSpPr txBox="1">
            <a:spLocks noChangeArrowheads="1"/>
          </p:cNvSpPr>
          <p:nvPr/>
        </p:nvSpPr>
        <p:spPr bwMode="auto">
          <a:xfrm>
            <a:off x="5295900" y="1470422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9250" name="图片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15139" y="1771650"/>
            <a:ext cx="1844675" cy="65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1" name="文本框 45"/>
          <p:cNvSpPr txBox="1">
            <a:spLocks noChangeArrowheads="1"/>
          </p:cNvSpPr>
          <p:nvPr/>
        </p:nvSpPr>
        <p:spPr bwMode="auto">
          <a:xfrm>
            <a:off x="7015164" y="1962150"/>
            <a:ext cx="1284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0. 7 2</a:t>
            </a:r>
          </a:p>
        </p:txBody>
      </p:sp>
      <p:sp>
        <p:nvSpPr>
          <p:cNvPr id="9252" name="文本框 46"/>
          <p:cNvSpPr txBox="1">
            <a:spLocks noChangeArrowheads="1"/>
          </p:cNvSpPr>
          <p:nvPr/>
        </p:nvSpPr>
        <p:spPr bwMode="auto">
          <a:xfrm>
            <a:off x="6508751" y="1960960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8</a:t>
            </a:r>
          </a:p>
        </p:txBody>
      </p:sp>
      <p:sp>
        <p:nvSpPr>
          <p:cNvPr id="9253" name="文本框 47"/>
          <p:cNvSpPr txBox="1">
            <a:spLocks noChangeArrowheads="1"/>
          </p:cNvSpPr>
          <p:nvPr/>
        </p:nvSpPr>
        <p:spPr bwMode="auto">
          <a:xfrm>
            <a:off x="6997700" y="1541860"/>
            <a:ext cx="59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0 .</a:t>
            </a:r>
          </a:p>
        </p:txBody>
      </p:sp>
      <p:sp>
        <p:nvSpPr>
          <p:cNvPr id="9254" name="文本框 48"/>
          <p:cNvSpPr txBox="1">
            <a:spLocks noChangeArrowheads="1"/>
          </p:cNvSpPr>
          <p:nvPr/>
        </p:nvSpPr>
        <p:spPr bwMode="auto">
          <a:xfrm>
            <a:off x="7412039" y="2357438"/>
            <a:ext cx="739775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7 2</a:t>
            </a:r>
          </a:p>
        </p:txBody>
      </p:sp>
      <p:cxnSp>
        <p:nvCxnSpPr>
          <p:cNvPr id="9255" name="直接连接符 49"/>
          <p:cNvCxnSpPr>
            <a:cxnSpLocks noChangeShapeType="1"/>
          </p:cNvCxnSpPr>
          <p:nvPr/>
        </p:nvCxnSpPr>
        <p:spPr bwMode="auto">
          <a:xfrm>
            <a:off x="6991351" y="2109788"/>
            <a:ext cx="15843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6" name="文本框 50"/>
          <p:cNvSpPr txBox="1">
            <a:spLocks noChangeArrowheads="1"/>
          </p:cNvSpPr>
          <p:nvPr/>
        </p:nvSpPr>
        <p:spPr bwMode="auto">
          <a:xfrm>
            <a:off x="7707313" y="154186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9</a:t>
            </a:r>
          </a:p>
        </p:txBody>
      </p:sp>
      <p:sp>
        <p:nvSpPr>
          <p:cNvPr id="9257" name="文本框 52"/>
          <p:cNvSpPr txBox="1">
            <a:spLocks noChangeArrowheads="1"/>
          </p:cNvSpPr>
          <p:nvPr/>
        </p:nvSpPr>
        <p:spPr bwMode="auto">
          <a:xfrm>
            <a:off x="7715251" y="2790825"/>
            <a:ext cx="631825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/>
              <a:t>0</a:t>
            </a:r>
          </a:p>
        </p:txBody>
      </p:sp>
      <p:sp>
        <p:nvSpPr>
          <p:cNvPr id="42" name="文本框 53"/>
          <p:cNvSpPr txBox="1">
            <a:spLocks noChangeArrowheads="1"/>
          </p:cNvSpPr>
          <p:nvPr/>
        </p:nvSpPr>
        <p:spPr bwMode="auto">
          <a:xfrm>
            <a:off x="7421563" y="1541860"/>
            <a:ext cx="519112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59" name="文本框 4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 autoUpdateAnimBg="0"/>
      <p:bldP spid="32" grpId="0" autoUpdateAnimBg="0"/>
      <p:bldP spid="33" grpId="0" autoUpdateAnimBg="0"/>
      <p:bldP spid="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/>
          <p:cNvSpPr>
            <a:spLocks noChangeArrowheads="1"/>
          </p:cNvSpPr>
          <p:nvPr/>
        </p:nvSpPr>
        <p:spPr bwMode="auto">
          <a:xfrm>
            <a:off x="1085851" y="1166813"/>
            <a:ext cx="7305675" cy="1571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635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DEAD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493713" y="1300162"/>
            <a:ext cx="7413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</a:p>
        </p:txBody>
      </p:sp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1343026" y="1301353"/>
            <a:ext cx="2098675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32÷5</a:t>
            </a:r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3619501" y="1301353"/>
            <a:ext cx="2098675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4÷25</a:t>
            </a: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6032501" y="1301353"/>
            <a:ext cx="2098675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35÷56</a:t>
            </a:r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1365251" y="1953816"/>
            <a:ext cx="2098675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0.63÷9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3641726" y="1953816"/>
            <a:ext cx="2098675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7.79÷95</a:t>
            </a: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6016626" y="1953816"/>
            <a:ext cx="2098675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43.8÷12</a:t>
            </a:r>
          </a:p>
        </p:txBody>
      </p:sp>
      <p:sp>
        <p:nvSpPr>
          <p:cNvPr id="1025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6213" y="1800225"/>
            <a:ext cx="1663700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文本框 38"/>
          <p:cNvSpPr txBox="1"/>
          <p:nvPr/>
        </p:nvSpPr>
        <p:spPr>
          <a:xfrm>
            <a:off x="1681164" y="1779985"/>
            <a:ext cx="1120775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3 2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1176338" y="1775223"/>
            <a:ext cx="56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2111375" y="1252537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677988" y="2181225"/>
            <a:ext cx="1123950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3 0</a:t>
            </a:r>
          </a:p>
        </p:txBody>
      </p:sp>
      <p:cxnSp>
        <p:nvCxnSpPr>
          <p:cNvPr id="43" name="直接连接符 42"/>
          <p:cNvCxnSpPr/>
          <p:nvPr/>
        </p:nvCxnSpPr>
        <p:spPr>
          <a:xfrm>
            <a:off x="1719263" y="2053829"/>
            <a:ext cx="133191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2089150" y="2709862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椭圆 44"/>
          <p:cNvSpPr>
            <a:spLocks noChangeArrowheads="1"/>
          </p:cNvSpPr>
          <p:nvPr/>
        </p:nvSpPr>
        <p:spPr bwMode="auto">
          <a:xfrm>
            <a:off x="2525714" y="2160985"/>
            <a:ext cx="53975" cy="5357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000">
              <a:solidFill>
                <a:schemeClr val="lt1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2554288" y="2715816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2574925" y="1265635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2087564" y="3111104"/>
            <a:ext cx="955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2  0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1746251" y="2755106"/>
            <a:ext cx="1331913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2557463" y="3623073"/>
            <a:ext cx="552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ea typeface="黑体" panose="02010609060101010101" pitchFamily="49" charset="-122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79" name="TextBox 9"/>
          <p:cNvSpPr txBox="1">
            <a:spLocks noChangeArrowheads="1"/>
          </p:cNvSpPr>
          <p:nvPr/>
        </p:nvSpPr>
        <p:spPr bwMode="auto">
          <a:xfrm>
            <a:off x="1422400" y="648891"/>
            <a:ext cx="1411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32÷5</a:t>
            </a:r>
          </a:p>
        </p:txBody>
      </p:sp>
      <p:sp>
        <p:nvSpPr>
          <p:cNvPr id="53" name="矩形 52"/>
          <p:cNvSpPr/>
          <p:nvPr/>
        </p:nvSpPr>
        <p:spPr>
          <a:xfrm>
            <a:off x="2582864" y="661987"/>
            <a:ext cx="12461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= 6.4</a:t>
            </a:r>
            <a:endParaRPr lang="zh-CN" altLang="en-US" sz="3200" b="1" dirty="0">
              <a:latin typeface="+mn-lt"/>
            </a:endParaRPr>
          </a:p>
        </p:txBody>
      </p:sp>
      <p:grpSp>
        <p:nvGrpSpPr>
          <p:cNvPr id="79" name="组合 78"/>
          <p:cNvGrpSpPr/>
          <p:nvPr/>
        </p:nvGrpSpPr>
        <p:grpSpPr bwMode="auto">
          <a:xfrm>
            <a:off x="4624388" y="1265635"/>
            <a:ext cx="2443162" cy="3138666"/>
            <a:chOff x="4515084" y="955747"/>
            <a:chExt cx="2442931" cy="3137973"/>
          </a:xfrm>
        </p:grpSpPr>
        <p:pic>
          <p:nvPicPr>
            <p:cNvPr id="11282" name="图片 29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147215" y="1500665"/>
              <a:ext cx="1810800" cy="55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文本框 13"/>
            <p:cNvSpPr txBox="1">
              <a:spLocks noChangeArrowheads="1"/>
            </p:cNvSpPr>
            <p:nvPr/>
          </p:nvSpPr>
          <p:spPr bwMode="auto">
            <a:xfrm>
              <a:off x="5435747" y="1500933"/>
              <a:ext cx="904789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4</a:t>
              </a:r>
            </a:p>
          </p:txBody>
        </p:sp>
        <p:sp>
          <p:nvSpPr>
            <p:cNvPr id="11284" name="文本框 14"/>
            <p:cNvSpPr txBox="1">
              <a:spLocks noChangeArrowheads="1"/>
            </p:cNvSpPr>
            <p:nvPr/>
          </p:nvSpPr>
          <p:spPr bwMode="auto">
            <a:xfrm>
              <a:off x="4515084" y="1489029"/>
              <a:ext cx="917488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2 5</a:t>
              </a:r>
            </a:p>
          </p:txBody>
        </p:sp>
        <p:sp>
          <p:nvSpPr>
            <p:cNvPr id="11285" name="文本框 15"/>
            <p:cNvSpPr txBox="1">
              <a:spLocks noChangeArrowheads="1"/>
            </p:cNvSpPr>
            <p:nvPr/>
          </p:nvSpPr>
          <p:spPr bwMode="auto">
            <a:xfrm>
              <a:off x="5440509" y="955747"/>
              <a:ext cx="571446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cxnSp>
          <p:nvCxnSpPr>
            <p:cNvPr id="11286" name="直接连接符 17"/>
            <p:cNvCxnSpPr>
              <a:cxnSpLocks noChangeShapeType="1"/>
            </p:cNvCxnSpPr>
            <p:nvPr/>
          </p:nvCxnSpPr>
          <p:spPr bwMode="auto">
            <a:xfrm>
              <a:off x="5411408" y="2510144"/>
              <a:ext cx="151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7" name="文本框 18"/>
            <p:cNvSpPr txBox="1">
              <a:spLocks noChangeArrowheads="1"/>
            </p:cNvSpPr>
            <p:nvPr/>
          </p:nvSpPr>
          <p:spPr bwMode="auto">
            <a:xfrm>
              <a:off x="5430985" y="2469888"/>
              <a:ext cx="890503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1  5</a:t>
              </a:r>
            </a:p>
          </p:txBody>
        </p:sp>
        <p:sp>
          <p:nvSpPr>
            <p:cNvPr id="11288" name="文本框 19"/>
            <p:cNvSpPr txBox="1">
              <a:spLocks noChangeArrowheads="1"/>
            </p:cNvSpPr>
            <p:nvPr/>
          </p:nvSpPr>
          <p:spPr bwMode="auto">
            <a:xfrm>
              <a:off x="5883379" y="964080"/>
              <a:ext cx="538112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</a:t>
              </a:r>
            </a:p>
          </p:txBody>
        </p:sp>
        <p:cxnSp>
          <p:nvCxnSpPr>
            <p:cNvPr id="11289" name="直接连接符 20"/>
            <p:cNvCxnSpPr>
              <a:cxnSpLocks noChangeShapeType="1"/>
            </p:cNvCxnSpPr>
            <p:nvPr/>
          </p:nvCxnSpPr>
          <p:spPr bwMode="auto">
            <a:xfrm>
              <a:off x="5446015" y="3496100"/>
              <a:ext cx="151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90" name="椭圆 21"/>
            <p:cNvSpPr>
              <a:spLocks noChangeArrowheads="1"/>
            </p:cNvSpPr>
            <p:nvPr/>
          </p:nvSpPr>
          <p:spPr bwMode="auto">
            <a:xfrm>
              <a:off x="5821961" y="1316109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91" name="文本框 24"/>
            <p:cNvSpPr txBox="1">
              <a:spLocks noChangeArrowheads="1"/>
            </p:cNvSpPr>
            <p:nvPr/>
          </p:nvSpPr>
          <p:spPr bwMode="auto">
            <a:xfrm>
              <a:off x="6345298" y="1517598"/>
              <a:ext cx="519063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292" name="文本框 25"/>
            <p:cNvSpPr txBox="1">
              <a:spLocks noChangeArrowheads="1"/>
            </p:cNvSpPr>
            <p:nvPr/>
          </p:nvSpPr>
          <p:spPr bwMode="auto">
            <a:xfrm>
              <a:off x="5445271" y="2940081"/>
              <a:ext cx="1379407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1  5  0</a:t>
              </a:r>
            </a:p>
          </p:txBody>
        </p:sp>
        <p:sp>
          <p:nvSpPr>
            <p:cNvPr id="11293" name="文本框 29"/>
            <p:cNvSpPr txBox="1">
              <a:spLocks noChangeArrowheads="1"/>
            </p:cNvSpPr>
            <p:nvPr/>
          </p:nvSpPr>
          <p:spPr bwMode="auto">
            <a:xfrm>
              <a:off x="6340536" y="971222"/>
              <a:ext cx="571446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6</a:t>
              </a:r>
            </a:p>
          </p:txBody>
        </p:sp>
        <p:sp>
          <p:nvSpPr>
            <p:cNvPr id="11294" name="文本框 28"/>
            <p:cNvSpPr txBox="1">
              <a:spLocks noChangeArrowheads="1"/>
            </p:cNvSpPr>
            <p:nvPr/>
          </p:nvSpPr>
          <p:spPr bwMode="auto">
            <a:xfrm>
              <a:off x="5880205" y="1505694"/>
              <a:ext cx="519063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295" name="椭圆 30"/>
            <p:cNvSpPr>
              <a:spLocks noChangeArrowheads="1"/>
            </p:cNvSpPr>
            <p:nvPr/>
          </p:nvSpPr>
          <p:spPr bwMode="auto">
            <a:xfrm>
              <a:off x="5807283" y="1860884"/>
              <a:ext cx="53975" cy="5397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0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96" name="文本框 31"/>
            <p:cNvSpPr txBox="1">
              <a:spLocks noChangeArrowheads="1"/>
            </p:cNvSpPr>
            <p:nvPr/>
          </p:nvSpPr>
          <p:spPr bwMode="auto">
            <a:xfrm>
              <a:off x="5429397" y="1946128"/>
              <a:ext cx="946061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2  5</a:t>
              </a:r>
            </a:p>
          </p:txBody>
        </p:sp>
        <p:sp>
          <p:nvSpPr>
            <p:cNvPr id="11297" name="文本框 32"/>
            <p:cNvSpPr txBox="1">
              <a:spLocks noChangeArrowheads="1"/>
            </p:cNvSpPr>
            <p:nvPr/>
          </p:nvSpPr>
          <p:spPr bwMode="auto">
            <a:xfrm>
              <a:off x="6351647" y="2473459"/>
              <a:ext cx="571446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  <p:sp>
          <p:nvSpPr>
            <p:cNvPr id="11298" name="文本框 32"/>
            <p:cNvSpPr txBox="1">
              <a:spLocks noChangeArrowheads="1"/>
            </p:cNvSpPr>
            <p:nvPr/>
          </p:nvSpPr>
          <p:spPr bwMode="auto">
            <a:xfrm>
              <a:off x="6345298" y="3509074"/>
              <a:ext cx="571446" cy="58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/>
                <a:t>0</a:t>
              </a:r>
            </a:p>
          </p:txBody>
        </p:sp>
      </p:grpSp>
      <p:sp>
        <p:nvSpPr>
          <p:cNvPr id="11299" name="TextBox 9"/>
          <p:cNvSpPr txBox="1">
            <a:spLocks noChangeArrowheads="1"/>
          </p:cNvSpPr>
          <p:nvPr/>
        </p:nvSpPr>
        <p:spPr bwMode="auto">
          <a:xfrm>
            <a:off x="4741864" y="708423"/>
            <a:ext cx="1635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4÷25</a:t>
            </a:r>
          </a:p>
        </p:txBody>
      </p:sp>
      <p:sp>
        <p:nvSpPr>
          <p:cNvPr id="77" name="矩形 76"/>
          <p:cNvSpPr/>
          <p:nvPr/>
        </p:nvSpPr>
        <p:spPr>
          <a:xfrm>
            <a:off x="5842001" y="710804"/>
            <a:ext cx="15160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= 0.16</a:t>
            </a:r>
            <a:endParaRPr lang="zh-CN" altLang="en-US" sz="3200" b="1" dirty="0">
              <a:latin typeface="+mn-lt"/>
            </a:endParaRPr>
          </a:p>
        </p:txBody>
      </p:sp>
      <p:sp>
        <p:nvSpPr>
          <p:cNvPr id="11301" name="文本框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4867275"/>
            <a:ext cx="100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12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animMotion origin="layout" path="M 3.33333E-6 1.35802E-6 L 0.00052 -0.09691 " pathEditMode="relative" rAng="0" ptsTypes="AA">
                                      <p:cBhvr>
                                        <p:cTn id="4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50" grpId="0"/>
      <p:bldP spid="53" grpId="0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qJ31pzUae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6ViQOwd9n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全屏显示(16:9)</PresentationFormat>
  <Paragraphs>183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黑体</vt:lpstr>
      <vt:lpstr>楷体</vt:lpstr>
      <vt:lpstr>宋体</vt:lpstr>
      <vt:lpstr>微软雅黑</vt:lpstr>
      <vt:lpstr>Arial</vt:lpstr>
      <vt:lpstr>Times New Roman</vt:lpstr>
      <vt:lpstr>WWW.2PPT.COM
</vt:lpstr>
      <vt:lpstr>打扫卫生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2020-05-21T13:22:00Z</dcterms:created>
  <dcterms:modified xsi:type="dcterms:W3CDTF">2023-01-17T03:18:27Z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1ED72A9AE75B454B98CCFE31E9AF7B32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