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2"/>
  </p:notesMasterIdLst>
  <p:sldIdLst>
    <p:sldId id="368" r:id="rId2"/>
    <p:sldId id="369" r:id="rId3"/>
    <p:sldId id="370" r:id="rId4"/>
    <p:sldId id="349" r:id="rId5"/>
    <p:sldId id="334" r:id="rId6"/>
    <p:sldId id="336" r:id="rId7"/>
    <p:sldId id="335" r:id="rId8"/>
    <p:sldId id="337" r:id="rId9"/>
    <p:sldId id="317" r:id="rId10"/>
    <p:sldId id="288" r:id="rId11"/>
    <p:sldId id="355" r:id="rId12"/>
    <p:sldId id="274" r:id="rId13"/>
    <p:sldId id="338" r:id="rId14"/>
    <p:sldId id="339" r:id="rId15"/>
    <p:sldId id="351" r:id="rId16"/>
    <p:sldId id="340" r:id="rId17"/>
    <p:sldId id="354" r:id="rId18"/>
    <p:sldId id="353" r:id="rId19"/>
    <p:sldId id="352" r:id="rId20"/>
    <p:sldId id="318" r:id="rId21"/>
  </p:sldIdLst>
  <p:sldSz cx="9144000" cy="5143500" type="screen16x9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buFont typeface="Arial" panose="020B0604020202020204" pitchFamily="34" charset="0"/>
      <a:defRPr sz="4000" kern="1200">
        <a:solidFill>
          <a:schemeClr val="tx1"/>
        </a:solidFill>
        <a:latin typeface="Calibri" panose="020F0502020204030204" pitchFamily="34" charset="0"/>
        <a:ea typeface="幼圆" panose="02010509060101010101" pitchFamily="49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buFont typeface="Arial" panose="020B0604020202020204" pitchFamily="34" charset="0"/>
      <a:defRPr sz="4000" kern="1200">
        <a:solidFill>
          <a:schemeClr val="tx1"/>
        </a:solidFill>
        <a:latin typeface="Calibri" panose="020F0502020204030204" pitchFamily="34" charset="0"/>
        <a:ea typeface="幼圆" panose="02010509060101010101" pitchFamily="49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buFont typeface="Arial" panose="020B0604020202020204" pitchFamily="34" charset="0"/>
      <a:defRPr sz="4000" kern="1200">
        <a:solidFill>
          <a:schemeClr val="tx1"/>
        </a:solidFill>
        <a:latin typeface="Calibri" panose="020F0502020204030204" pitchFamily="34" charset="0"/>
        <a:ea typeface="幼圆" panose="02010509060101010101" pitchFamily="49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buFont typeface="Arial" panose="020B0604020202020204" pitchFamily="34" charset="0"/>
      <a:defRPr sz="4000" kern="1200">
        <a:solidFill>
          <a:schemeClr val="tx1"/>
        </a:solidFill>
        <a:latin typeface="Calibri" panose="020F0502020204030204" pitchFamily="34" charset="0"/>
        <a:ea typeface="幼圆" panose="02010509060101010101" pitchFamily="49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buFont typeface="Arial" panose="020B0604020202020204" pitchFamily="34" charset="0"/>
      <a:defRPr sz="4000" kern="1200">
        <a:solidFill>
          <a:schemeClr val="tx1"/>
        </a:solidFill>
        <a:latin typeface="Calibri" panose="020F0502020204030204" pitchFamily="34" charset="0"/>
        <a:ea typeface="幼圆" panose="02010509060101010101" pitchFamily="49" charset="-122"/>
        <a:cs typeface="+mn-cs"/>
      </a:defRPr>
    </a:lvl5pPr>
    <a:lvl6pPr marL="2286000" algn="l" defTabSz="914400" rtl="0" eaLnBrk="1" latinLnBrk="0" hangingPunct="1">
      <a:defRPr sz="4000" kern="1200">
        <a:solidFill>
          <a:schemeClr val="tx1"/>
        </a:solidFill>
        <a:latin typeface="Calibri" panose="020F0502020204030204" pitchFamily="34" charset="0"/>
        <a:ea typeface="幼圆" panose="02010509060101010101" pitchFamily="49" charset="-122"/>
        <a:cs typeface="+mn-cs"/>
      </a:defRPr>
    </a:lvl6pPr>
    <a:lvl7pPr marL="2743200" algn="l" defTabSz="914400" rtl="0" eaLnBrk="1" latinLnBrk="0" hangingPunct="1">
      <a:defRPr sz="4000" kern="1200">
        <a:solidFill>
          <a:schemeClr val="tx1"/>
        </a:solidFill>
        <a:latin typeface="Calibri" panose="020F0502020204030204" pitchFamily="34" charset="0"/>
        <a:ea typeface="幼圆" panose="02010509060101010101" pitchFamily="49" charset="-122"/>
        <a:cs typeface="+mn-cs"/>
      </a:defRPr>
    </a:lvl7pPr>
    <a:lvl8pPr marL="3200400" algn="l" defTabSz="914400" rtl="0" eaLnBrk="1" latinLnBrk="0" hangingPunct="1">
      <a:defRPr sz="4000" kern="1200">
        <a:solidFill>
          <a:schemeClr val="tx1"/>
        </a:solidFill>
        <a:latin typeface="Calibri" panose="020F0502020204030204" pitchFamily="34" charset="0"/>
        <a:ea typeface="幼圆" panose="02010509060101010101" pitchFamily="49" charset="-122"/>
        <a:cs typeface="+mn-cs"/>
      </a:defRPr>
    </a:lvl8pPr>
    <a:lvl9pPr marL="3657600" algn="l" defTabSz="914400" rtl="0" eaLnBrk="1" latinLnBrk="0" hangingPunct="1">
      <a:defRPr sz="4000" kern="1200">
        <a:solidFill>
          <a:schemeClr val="tx1"/>
        </a:solidFill>
        <a:latin typeface="Calibri" panose="020F0502020204030204" pitchFamily="34" charset="0"/>
        <a:ea typeface="幼圆" panose="02010509060101010101" pitchFamily="49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04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  <a:srgbClr val="006600"/>
    <a:srgbClr val="009900"/>
    <a:srgbClr val="FF0066"/>
    <a:srgbClr val="0000FF"/>
    <a:srgbClr val="FFFF00"/>
    <a:srgbClr val="FF0000"/>
    <a:srgbClr val="99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4660" autoAdjust="0"/>
  </p:normalViewPr>
  <p:slideViewPr>
    <p:cSldViewPr>
      <p:cViewPr varScale="1">
        <p:scale>
          <a:sx n="107" d="100"/>
          <a:sy n="107" d="100"/>
        </p:scale>
        <p:origin x="-84" y="-690"/>
      </p:cViewPr>
      <p:guideLst>
        <p:guide orient="horz" pos="1604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A9C688-171F-4A4A-9B11-88C7EBB03238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60FC86-6429-4069-A7DF-2268870436B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60FC86-6429-4069-A7DF-2268870436B2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E5F1F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zh-CN" altLang="en-US" sz="1800"/>
          </a:p>
        </p:txBody>
      </p:sp>
      <p:pic>
        <p:nvPicPr>
          <p:cNvPr id="5" name="图片 9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8" name="KSO_BC1"/>
          <p:cNvSpPr>
            <a:spLocks noGrp="1"/>
          </p:cNvSpPr>
          <p:nvPr>
            <p:ph type="subTitle" idx="1"/>
          </p:nvPr>
        </p:nvSpPr>
        <p:spPr>
          <a:xfrm>
            <a:off x="2208213" y="2882504"/>
            <a:ext cx="5414962" cy="410765"/>
          </a:xfrm>
          <a:prstGeom prst="rect">
            <a:avLst/>
          </a:prstGeom>
          <a:noFill/>
          <a:ln w="9525">
            <a:noFill/>
            <a:miter/>
          </a:ln>
        </p:spPr>
        <p:txBody>
          <a:bodyPr/>
          <a:lstStyle>
            <a:lvl1pPr marL="0" lvl="0" indent="0" algn="ctr">
              <a:buNone/>
              <a:defRPr sz="1800" kern="1200">
                <a:solidFill>
                  <a:srgbClr val="6D6D6D"/>
                </a:solidFill>
              </a:defRPr>
            </a:lvl1pPr>
            <a:lvl2pPr marL="0" lvl="1" indent="0" algn="ctr">
              <a:buNone/>
              <a:defRPr sz="1800" kern="1200">
                <a:solidFill>
                  <a:srgbClr val="6D6D6D"/>
                </a:solidFill>
              </a:defRPr>
            </a:lvl2pPr>
            <a:lvl3pPr marL="685800" lvl="2" indent="-685800" algn="ctr">
              <a:buNone/>
              <a:defRPr sz="1800" kern="1200">
                <a:solidFill>
                  <a:srgbClr val="6D6D6D"/>
                </a:solidFill>
              </a:defRPr>
            </a:lvl3pPr>
            <a:lvl4pPr marL="1028700" lvl="3" indent="-1028700" algn="ctr">
              <a:buNone/>
              <a:defRPr sz="1800" kern="1200">
                <a:solidFill>
                  <a:srgbClr val="6D6D6D"/>
                </a:solidFill>
              </a:defRPr>
            </a:lvl4pPr>
            <a:lvl5pPr marL="1371600" lvl="4" indent="-1371600" algn="ctr">
              <a:buNone/>
              <a:defRPr sz="1800" kern="1200">
                <a:solidFill>
                  <a:srgbClr val="6D6D6D"/>
                </a:solidFill>
              </a:defRPr>
            </a:lvl5pPr>
          </a:lstStyle>
          <a:p>
            <a:pPr lvl="0"/>
            <a:r>
              <a:rPr lang="zh-CN" altLang="en-US" noProof="1"/>
              <a:t>单击此处编辑母版副标题样式</a:t>
            </a:r>
          </a:p>
        </p:txBody>
      </p:sp>
      <p:sp>
        <p:nvSpPr>
          <p:cNvPr id="2" name="KSO_BT1"/>
          <p:cNvSpPr>
            <a:spLocks noGrp="1"/>
          </p:cNvSpPr>
          <p:nvPr>
            <p:ph type="title"/>
          </p:nvPr>
        </p:nvSpPr>
        <p:spPr>
          <a:xfrm>
            <a:off x="2206626" y="2105025"/>
            <a:ext cx="5483225" cy="750094"/>
          </a:xfrm>
          <a:prstGeom prst="rect">
            <a:avLst/>
          </a:prstGeom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txBody>
          <a:bodyPr/>
          <a:lstStyle/>
          <a:p>
            <a:pPr lvl="0"/>
            <a:r>
              <a:rPr lang="zh-CN" altLang="en-US" noProof="1"/>
              <a:t>单击此处编辑母版标题样式</a:t>
            </a:r>
          </a:p>
        </p:txBody>
      </p:sp>
      <p:sp>
        <p:nvSpPr>
          <p:cNvPr id="6" name="KSO_FD"/>
          <p:cNvSpPr>
            <a:spLocks noGrp="1"/>
          </p:cNvSpPr>
          <p:nvPr>
            <p:ph type="dt" sz="half" idx="10"/>
          </p:nvPr>
        </p:nvSpPr>
        <p:spPr>
          <a:xfrm>
            <a:off x="457200" y="4683919"/>
            <a:ext cx="2133600" cy="357188"/>
          </a:xfrm>
        </p:spPr>
        <p:txBody>
          <a:bodyPr/>
          <a:lstStyle>
            <a:lvl1pPr>
              <a:defRPr/>
            </a:lvl1pPr>
          </a:lstStyle>
          <a:p>
            <a:endParaRPr lang="en-US" altLang="x-none"/>
          </a:p>
        </p:txBody>
      </p:sp>
      <p:sp>
        <p:nvSpPr>
          <p:cNvPr id="7" name="KSO_FT"/>
          <p:cNvSpPr>
            <a:spLocks noGrp="1"/>
          </p:cNvSpPr>
          <p:nvPr>
            <p:ph type="ftr" sz="quarter" idx="11"/>
          </p:nvPr>
        </p:nvSpPr>
        <p:spPr>
          <a:xfrm>
            <a:off x="3124200" y="4683919"/>
            <a:ext cx="2895600" cy="357188"/>
          </a:xfrm>
        </p:spPr>
        <p:txBody>
          <a:bodyPr/>
          <a:lstStyle>
            <a:lvl1pPr>
              <a:defRPr>
                <a:latin typeface="Calibri" panose="020F0502020204030204" pitchFamily="34" charset="0"/>
                <a:ea typeface="幼圆" panose="02010509060101010101" pitchFamily="49" charset="-122"/>
              </a:defRPr>
            </a:lvl1pPr>
          </a:lstStyle>
          <a:p>
            <a:endParaRPr lang="en-US" altLang="x-none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8" name="KSO_FN"/>
          <p:cNvSpPr>
            <a:spLocks noGrp="1"/>
          </p:cNvSpPr>
          <p:nvPr>
            <p:ph type="sldNum" sz="quarter" idx="12"/>
          </p:nvPr>
        </p:nvSpPr>
        <p:spPr>
          <a:xfrm>
            <a:off x="6553200" y="4683919"/>
            <a:ext cx="2133600" cy="357188"/>
          </a:xfrm>
        </p:spPr>
        <p:txBody>
          <a:bodyPr/>
          <a:lstStyle>
            <a:lvl1pPr>
              <a:defRPr/>
            </a:lvl1pPr>
          </a:lstStyle>
          <a:p>
            <a:fld id="{5E8CDB6A-264F-4CA2-B1FE-2020AE870917}" type="slidenum">
              <a:rPr lang="en-US"/>
              <a:t>‹#›</a:t>
            </a:fld>
            <a:endParaRPr lang="en-US">
              <a:latin typeface="Calibri" panose="020F0502020204030204" pitchFamily="34" charset="0"/>
              <a:ea typeface="幼圆" panose="02010509060101010101" pitchFamily="49" charset="-122"/>
            </a:endParaRPr>
          </a:p>
        </p:txBody>
      </p:sp>
    </p:spTree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en-US" noProof="1"/>
          </a:p>
        </p:txBody>
      </p:sp>
      <p:sp>
        <p:nvSpPr>
          <p:cNvPr id="3" name="KSO_BC1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</p:txBody>
      </p:sp>
      <p:sp>
        <p:nvSpPr>
          <p:cNvPr id="4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x-none"/>
          </a:p>
        </p:txBody>
      </p:sp>
      <p:sp>
        <p:nvSpPr>
          <p:cNvPr id="5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x-none" dirty="0"/>
          </a:p>
        </p:txBody>
      </p:sp>
      <p:sp>
        <p:nvSpPr>
          <p:cNvPr id="6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A74CF1-54B0-4D5B-A7CB-496D16AF0CEE}" type="slidenum">
              <a:rPr lang="en-US"/>
              <a:t>‹#›</a:t>
            </a:fld>
            <a:endParaRPr lang="en-US">
              <a:latin typeface="Calibri" panose="020F0502020204030204" pitchFamily="34" charset="0"/>
              <a:ea typeface="幼圆" panose="02010509060101010101" pitchFamily="49" charset="-122"/>
            </a:endParaRPr>
          </a:p>
        </p:txBody>
      </p:sp>
    </p:spTree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 orient="vert"/>
          </p:nvPr>
        </p:nvSpPr>
        <p:spPr>
          <a:xfrm>
            <a:off x="7628469" y="273844"/>
            <a:ext cx="886883" cy="4358879"/>
          </a:xfrm>
        </p:spPr>
        <p:txBody>
          <a:bodyPr vert="eaVert"/>
          <a:lstStyle/>
          <a:p>
            <a:r>
              <a:rPr lang="zh-CN" altLang="en-US" noProof="1" smtClean="0"/>
              <a:t>单击此处编辑母版标题样式</a:t>
            </a:r>
            <a:endParaRPr lang="en-US" noProof="1"/>
          </a:p>
        </p:txBody>
      </p:sp>
      <p:sp>
        <p:nvSpPr>
          <p:cNvPr id="3" name="KSO_BC1"/>
          <p:cNvSpPr>
            <a:spLocks noGrp="1"/>
          </p:cNvSpPr>
          <p:nvPr>
            <p:ph type="body" orient="vert" idx="1"/>
          </p:nvPr>
        </p:nvSpPr>
        <p:spPr>
          <a:xfrm>
            <a:off x="1585382" y="273844"/>
            <a:ext cx="5949952" cy="4358879"/>
          </a:xfrm>
        </p:spPr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</p:txBody>
      </p:sp>
      <p:sp>
        <p:nvSpPr>
          <p:cNvPr id="4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x-none"/>
          </a:p>
        </p:txBody>
      </p:sp>
      <p:sp>
        <p:nvSpPr>
          <p:cNvPr id="5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x-none" dirty="0"/>
          </a:p>
        </p:txBody>
      </p:sp>
      <p:sp>
        <p:nvSpPr>
          <p:cNvPr id="6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DA8A58-85C3-43EB-8338-A226F393B220}" type="slidenum">
              <a:rPr lang="en-US"/>
              <a:t>‹#›</a:t>
            </a:fld>
            <a:endParaRPr lang="en-US">
              <a:latin typeface="Calibri" panose="020F0502020204030204" pitchFamily="34" charset="0"/>
              <a:ea typeface="幼圆" panose="02010509060101010101" pitchFamily="49" charset="-122"/>
            </a:endParaRPr>
          </a:p>
        </p:txBody>
      </p:sp>
    </p:spTree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zh-CN" altLang="en-US" noProof="1" smtClean="0"/>
              <a:t>单击此处编辑母版标题样式</a:t>
            </a:r>
            <a:endParaRPr lang="en-US" noProof="1"/>
          </a:p>
        </p:txBody>
      </p:sp>
      <p:sp>
        <p:nvSpPr>
          <p:cNvPr id="3" name="KSO_BC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400">
                <a:solidFill>
                  <a:schemeClr val="accent1"/>
                </a:solidFill>
              </a:defRPr>
            </a:lvl1pPr>
            <a:lvl2pPr>
              <a:defRPr sz="1600" b="0"/>
            </a:lvl2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</p:txBody>
      </p:sp>
      <p:sp>
        <p:nvSpPr>
          <p:cNvPr id="4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x-none"/>
          </a:p>
        </p:txBody>
      </p:sp>
      <p:sp>
        <p:nvSpPr>
          <p:cNvPr id="5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x-none" dirty="0"/>
          </a:p>
        </p:txBody>
      </p:sp>
      <p:sp>
        <p:nvSpPr>
          <p:cNvPr id="6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95CD34-39EC-4214-BF07-188E0579AD25}" type="slidenum">
              <a:rPr lang="en-US"/>
              <a:t>‹#›</a:t>
            </a:fld>
            <a:endParaRPr lang="en-US">
              <a:latin typeface="Calibri" panose="020F0502020204030204" pitchFamily="34" charset="0"/>
              <a:ea typeface="幼圆" panose="02010509060101010101" pitchFamily="49" charset="-122"/>
            </a:endParaRPr>
          </a:p>
        </p:txBody>
      </p:sp>
    </p:spTree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en-US" noProof="1"/>
          </a:p>
        </p:txBody>
      </p:sp>
      <p:sp>
        <p:nvSpPr>
          <p:cNvPr id="3" name="KSO_BC1"/>
          <p:cNvSpPr>
            <a:spLocks noGrp="1"/>
          </p:cNvSpPr>
          <p:nvPr>
            <p:ph sz="half" idx="1"/>
          </p:nvPr>
        </p:nvSpPr>
        <p:spPr>
          <a:xfrm>
            <a:off x="1049867" y="933452"/>
            <a:ext cx="3810000" cy="3699272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</p:txBody>
      </p:sp>
      <p:sp>
        <p:nvSpPr>
          <p:cNvPr id="4" name="KSO_BC2"/>
          <p:cNvSpPr>
            <a:spLocks noGrp="1"/>
          </p:cNvSpPr>
          <p:nvPr>
            <p:ph sz="half" idx="2"/>
          </p:nvPr>
        </p:nvSpPr>
        <p:spPr>
          <a:xfrm>
            <a:off x="4889501" y="933452"/>
            <a:ext cx="3820587" cy="3699272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</p:txBody>
      </p:sp>
      <p:sp>
        <p:nvSpPr>
          <p:cNvPr id="5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x-none"/>
          </a:p>
        </p:txBody>
      </p:sp>
      <p:sp>
        <p:nvSpPr>
          <p:cNvPr id="6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x-none" dirty="0"/>
          </a:p>
        </p:txBody>
      </p:sp>
      <p:sp>
        <p:nvSpPr>
          <p:cNvPr id="7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7BEC6A-E2FB-433D-A6EF-7F03C45A35BD}" type="slidenum">
              <a:rPr lang="en-US"/>
              <a:t>‹#›</a:t>
            </a:fld>
            <a:endParaRPr lang="en-US">
              <a:latin typeface="Calibri" panose="020F0502020204030204" pitchFamily="34" charset="0"/>
              <a:ea typeface="幼圆" panose="02010509060101010101" pitchFamily="49" charset="-122"/>
            </a:endParaRPr>
          </a:p>
        </p:txBody>
      </p:sp>
    </p:spTree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/>
          </p:nvPr>
        </p:nvSpPr>
        <p:spPr>
          <a:xfrm>
            <a:off x="1727199" y="88899"/>
            <a:ext cx="6984076" cy="537767"/>
          </a:xfr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en-US" noProof="1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4577" y="1032272"/>
            <a:ext cx="3868340" cy="617934"/>
          </a:xfrm>
        </p:spPr>
        <p:txBody>
          <a:bodyPr anchor="b">
            <a:normAutofit/>
          </a:bodyPr>
          <a:lstStyle>
            <a:lvl1pPr marL="0" indent="0">
              <a:buNone/>
              <a:defRPr sz="135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KSO_BC1"/>
          <p:cNvSpPr>
            <a:spLocks noGrp="1"/>
          </p:cNvSpPr>
          <p:nvPr>
            <p:ph sz="half" idx="2"/>
          </p:nvPr>
        </p:nvSpPr>
        <p:spPr>
          <a:xfrm>
            <a:off x="824577" y="1650206"/>
            <a:ext cx="3868340" cy="2763441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23886" y="1032272"/>
            <a:ext cx="3887391" cy="617934"/>
          </a:xfrm>
        </p:spPr>
        <p:txBody>
          <a:bodyPr anchor="b">
            <a:normAutofit/>
          </a:bodyPr>
          <a:lstStyle>
            <a:lvl1pPr marL="0" indent="0">
              <a:buNone/>
              <a:defRPr sz="135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6" name="KSO_BC2"/>
          <p:cNvSpPr>
            <a:spLocks noGrp="1"/>
          </p:cNvSpPr>
          <p:nvPr>
            <p:ph sz="quarter" idx="4"/>
          </p:nvPr>
        </p:nvSpPr>
        <p:spPr>
          <a:xfrm>
            <a:off x="4823886" y="1650206"/>
            <a:ext cx="3887391" cy="2763441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</p:txBody>
      </p:sp>
      <p:sp>
        <p:nvSpPr>
          <p:cNvPr id="7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x-none"/>
          </a:p>
        </p:txBody>
      </p:sp>
      <p:sp>
        <p:nvSpPr>
          <p:cNvPr id="8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x-none" dirty="0"/>
          </a:p>
        </p:txBody>
      </p:sp>
      <p:sp>
        <p:nvSpPr>
          <p:cNvPr id="9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07C682-5BEB-4E06-A3BF-3F7A5D036E00}" type="slidenum">
              <a:rPr lang="en-US"/>
              <a:t>‹#›</a:t>
            </a:fld>
            <a:endParaRPr lang="en-US">
              <a:latin typeface="Calibri" panose="020F0502020204030204" pitchFamily="34" charset="0"/>
              <a:ea typeface="幼圆" panose="02010509060101010101" pitchFamily="49" charset="-122"/>
            </a:endParaRPr>
          </a:p>
        </p:txBody>
      </p:sp>
    </p:spTree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en-US" noProof="1"/>
          </a:p>
        </p:txBody>
      </p:sp>
      <p:sp>
        <p:nvSpPr>
          <p:cNvPr id="3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x-none"/>
          </a:p>
        </p:txBody>
      </p:sp>
      <p:sp>
        <p:nvSpPr>
          <p:cNvPr id="4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x-none" dirty="0"/>
          </a:p>
        </p:txBody>
      </p:sp>
      <p:sp>
        <p:nvSpPr>
          <p:cNvPr id="5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7E0A0D-0F3C-4AA4-BC59-48F7A21BAB67}" type="slidenum">
              <a:rPr lang="en-US"/>
              <a:t>‹#›</a:t>
            </a:fld>
            <a:endParaRPr lang="en-US">
              <a:latin typeface="Calibri" panose="020F0502020204030204" pitchFamily="34" charset="0"/>
              <a:ea typeface="幼圆" panose="02010509060101010101" pitchFamily="49" charset="-122"/>
            </a:endParaRPr>
          </a:p>
        </p:txBody>
      </p:sp>
    </p:spTree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x-none"/>
          </a:p>
        </p:txBody>
      </p:sp>
      <p:sp>
        <p:nvSpPr>
          <p:cNvPr id="3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x-none" dirty="0"/>
          </a:p>
        </p:txBody>
      </p:sp>
      <p:sp>
        <p:nvSpPr>
          <p:cNvPr id="4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A39551-1932-4514-8450-2FD48A8E14D4}" type="slidenum">
              <a:rPr lang="en-US"/>
              <a:t>‹#›</a:t>
            </a:fld>
            <a:endParaRPr lang="en-US">
              <a:latin typeface="Calibri" panose="020F0502020204030204" pitchFamily="34" charset="0"/>
              <a:ea typeface="幼圆" panose="02010509060101010101" pitchFamily="49" charset="-122"/>
            </a:endParaRPr>
          </a:p>
        </p:txBody>
      </p:sp>
    </p:spTree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/>
          </p:nvPr>
        </p:nvSpPr>
        <p:spPr>
          <a:xfrm>
            <a:off x="858443" y="400052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noProof="1" smtClean="0"/>
              <a:t>单击此处编辑母版标题样式</a:t>
            </a:r>
            <a:endParaRPr lang="en-US" noProof="1"/>
          </a:p>
        </p:txBody>
      </p:sp>
      <p:sp>
        <p:nvSpPr>
          <p:cNvPr id="3" name="KSO_BC1"/>
          <p:cNvSpPr>
            <a:spLocks noGrp="1"/>
          </p:cNvSpPr>
          <p:nvPr>
            <p:ph idx="1"/>
          </p:nvPr>
        </p:nvSpPr>
        <p:spPr>
          <a:xfrm>
            <a:off x="4115992" y="797723"/>
            <a:ext cx="4629150" cy="3655219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050"/>
            </a:lvl4pPr>
            <a:lvl5pPr>
              <a:defRPr sz="105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</p:txBody>
      </p:sp>
      <p:sp>
        <p:nvSpPr>
          <p:cNvPr id="4" name="KSO_BC2"/>
          <p:cNvSpPr>
            <a:spLocks noGrp="1"/>
          </p:cNvSpPr>
          <p:nvPr>
            <p:ph type="body" sz="half" idx="2"/>
          </p:nvPr>
        </p:nvSpPr>
        <p:spPr>
          <a:xfrm>
            <a:off x="858443" y="1600202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5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x-none"/>
          </a:p>
        </p:txBody>
      </p:sp>
      <p:sp>
        <p:nvSpPr>
          <p:cNvPr id="6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x-none" dirty="0"/>
          </a:p>
        </p:txBody>
      </p:sp>
      <p:sp>
        <p:nvSpPr>
          <p:cNvPr id="7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20D085-9B30-43BA-BDE4-3C9F0D2BC5D2}" type="slidenum">
              <a:rPr lang="en-US"/>
              <a:t>‹#›</a:t>
            </a:fld>
            <a:endParaRPr lang="en-US">
              <a:latin typeface="Calibri" panose="020F0502020204030204" pitchFamily="34" charset="0"/>
              <a:ea typeface="幼圆" panose="02010509060101010101" pitchFamily="49" charset="-122"/>
            </a:endParaRPr>
          </a:p>
        </p:txBody>
      </p:sp>
    </p:spTree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/>
          </p:nvPr>
        </p:nvSpPr>
        <p:spPr>
          <a:xfrm>
            <a:off x="934644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noProof="1" smtClean="0"/>
              <a:t>单击此处编辑母版标题样式</a:t>
            </a:r>
            <a:endParaRPr lang="en-US" noProof="1"/>
          </a:p>
        </p:txBody>
      </p:sp>
      <p:sp>
        <p:nvSpPr>
          <p:cNvPr id="3" name="KSO_BC1"/>
          <p:cNvSpPr>
            <a:spLocks noGrp="1" noChangeAspect="1"/>
          </p:cNvSpPr>
          <p:nvPr>
            <p:ph type="pic" idx="1"/>
          </p:nvPr>
        </p:nvSpPr>
        <p:spPr>
          <a:xfrm>
            <a:off x="4082125" y="740571"/>
            <a:ext cx="4629150" cy="3655219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r>
              <a:rPr lang="zh-CN" altLang="en-US" noProof="0" smtClean="0"/>
              <a:t>单击图标添加图片</a:t>
            </a:r>
            <a:endParaRPr lang="en-US" altLang="en-US" noProof="0" dirty="0"/>
          </a:p>
        </p:txBody>
      </p:sp>
      <p:sp>
        <p:nvSpPr>
          <p:cNvPr id="4" name="KSO_BC2"/>
          <p:cNvSpPr>
            <a:spLocks noGrp="1"/>
          </p:cNvSpPr>
          <p:nvPr>
            <p:ph type="body" sz="half" idx="2"/>
          </p:nvPr>
        </p:nvSpPr>
        <p:spPr>
          <a:xfrm>
            <a:off x="934644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5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x-none"/>
          </a:p>
        </p:txBody>
      </p:sp>
      <p:sp>
        <p:nvSpPr>
          <p:cNvPr id="6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x-none" dirty="0"/>
          </a:p>
        </p:txBody>
      </p:sp>
      <p:sp>
        <p:nvSpPr>
          <p:cNvPr id="7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F27DC2-7570-43B0-A4B2-5F56C743F134}" type="slidenum">
              <a:rPr lang="en-US"/>
              <a:t>‹#›</a:t>
            </a:fld>
            <a:endParaRPr lang="en-US">
              <a:latin typeface="Calibri" panose="020F0502020204030204" pitchFamily="34" charset="0"/>
              <a:ea typeface="幼圆" panose="02010509060101010101" pitchFamily="49" charset="-122"/>
            </a:endParaRPr>
          </a:p>
        </p:txBody>
      </p:sp>
    </p:spTree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E5F1F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zh-CN" altLang="en-US" sz="1800"/>
          </a:p>
        </p:txBody>
      </p:sp>
      <p:sp>
        <p:nvSpPr>
          <p:cNvPr id="4" name="KSO_FD"/>
          <p:cNvSpPr>
            <a:spLocks noGrp="1"/>
          </p:cNvSpPr>
          <p:nvPr>
            <p:ph type="dt" sz="half" idx="2"/>
          </p:nvPr>
        </p:nvSpPr>
        <p:spPr>
          <a:xfrm>
            <a:off x="628650" y="4838700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sz="1200" noProof="1" dirty="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endParaRPr lang="en-US" altLang="x-none"/>
          </a:p>
        </p:txBody>
      </p:sp>
      <p:sp>
        <p:nvSpPr>
          <p:cNvPr id="5" name="KSO_FT"/>
          <p:cNvSpPr>
            <a:spLocks noGrp="1"/>
          </p:cNvSpPr>
          <p:nvPr>
            <p:ph type="ftr" sz="quarter" idx="3"/>
          </p:nvPr>
        </p:nvSpPr>
        <p:spPr>
          <a:xfrm>
            <a:off x="3028950" y="4845844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noProof="1" dirty="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endParaRPr lang="en-US" altLang="x-none" dirty="0"/>
          </a:p>
        </p:txBody>
      </p:sp>
      <p:sp>
        <p:nvSpPr>
          <p:cNvPr id="6" name="KSO_FN"/>
          <p:cNvSpPr>
            <a:spLocks noGrp="1"/>
          </p:cNvSpPr>
          <p:nvPr>
            <p:ph type="sldNum" sz="quarter" idx="4"/>
          </p:nvPr>
        </p:nvSpPr>
        <p:spPr>
          <a:xfrm>
            <a:off x="6457950" y="4838700"/>
            <a:ext cx="2057400" cy="273844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r">
              <a:defRPr sz="12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fld id="{47ED9CF7-E790-482E-A2B6-C4DE2F58BF60}" type="slidenum">
              <a:rPr lang="en-US"/>
              <a:t>‹#›</a:t>
            </a:fld>
            <a:endParaRPr lang="en-US">
              <a:latin typeface="Calibri" panose="020F0502020204030204" pitchFamily="34" charset="0"/>
              <a:ea typeface="幼圆" panose="02010509060101010101" pitchFamily="49" charset="-122"/>
            </a:endParaRPr>
          </a:p>
        </p:txBody>
      </p:sp>
      <p:sp>
        <p:nvSpPr>
          <p:cNvPr id="1030" name="KSO_BC1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371476" y="840582"/>
            <a:ext cx="8435975" cy="39850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</p:txBody>
      </p:sp>
      <p:sp>
        <p:nvSpPr>
          <p:cNvPr id="2" name="KSO_BT1"/>
          <p:cNvSpPr>
            <a:spLocks noGrp="1"/>
          </p:cNvSpPr>
          <p:nvPr>
            <p:ph type="title"/>
          </p:nvPr>
        </p:nvSpPr>
        <p:spPr>
          <a:xfrm>
            <a:off x="371476" y="125016"/>
            <a:ext cx="8435975" cy="481013"/>
          </a:xfrm>
          <a:prstGeom prst="rect">
            <a:avLst/>
          </a:prstGeom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noProof="1" smtClean="0"/>
              <a:t>单击此处编辑母版标题样式</a:t>
            </a:r>
            <a:endParaRPr lang="en-US" noProof="1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200" b="1" kern="1200">
          <a:solidFill>
            <a:srgbClr val="218F8C"/>
          </a:solidFill>
          <a:latin typeface="+mj-ea"/>
          <a:ea typeface="+mj-ea"/>
          <a:cs typeface="+mj-cs"/>
        </a:defRPr>
      </a:lvl1pPr>
      <a:lvl2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218F8C"/>
          </a:solidFill>
          <a:latin typeface="微软雅黑" panose="020B0503020204020204" pitchFamily="34" charset="-122"/>
          <a:ea typeface="微软雅黑" panose="020B0503020204020204" pitchFamily="34" charset="-122"/>
        </a:defRPr>
      </a:lvl2pPr>
      <a:lvl3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218F8C"/>
          </a:solidFill>
          <a:latin typeface="微软雅黑" panose="020B0503020204020204" pitchFamily="34" charset="-122"/>
          <a:ea typeface="微软雅黑" panose="020B0503020204020204" pitchFamily="34" charset="-122"/>
        </a:defRPr>
      </a:lvl3pPr>
      <a:lvl4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218F8C"/>
          </a:solidFill>
          <a:latin typeface="微软雅黑" panose="020B0503020204020204" pitchFamily="34" charset="-122"/>
          <a:ea typeface="微软雅黑" panose="020B0503020204020204" pitchFamily="34" charset="-122"/>
        </a:defRPr>
      </a:lvl4pPr>
      <a:lvl5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218F8C"/>
          </a:solidFill>
          <a:latin typeface="微软雅黑" panose="020B0503020204020204" pitchFamily="34" charset="-122"/>
          <a:ea typeface="微软雅黑" panose="020B0503020204020204" pitchFamily="34" charset="-122"/>
        </a:defRPr>
      </a:lvl5pPr>
      <a:lvl6pPr marL="4572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218F8C"/>
          </a:solidFill>
          <a:latin typeface="微软雅黑" panose="020B0503020204020204" pitchFamily="34" charset="-122"/>
          <a:ea typeface="微软雅黑" panose="020B0503020204020204" pitchFamily="34" charset="-122"/>
        </a:defRPr>
      </a:lvl6pPr>
      <a:lvl7pPr marL="9144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218F8C"/>
          </a:solidFill>
          <a:latin typeface="微软雅黑" panose="020B0503020204020204" pitchFamily="34" charset="-122"/>
          <a:ea typeface="微软雅黑" panose="020B0503020204020204" pitchFamily="34" charset="-122"/>
        </a:defRPr>
      </a:lvl7pPr>
      <a:lvl8pPr marL="13716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218F8C"/>
          </a:solidFill>
          <a:latin typeface="微软雅黑" panose="020B0503020204020204" pitchFamily="34" charset="-122"/>
          <a:ea typeface="微软雅黑" panose="020B0503020204020204" pitchFamily="34" charset="-122"/>
        </a:defRPr>
      </a:lvl8pPr>
      <a:lvl9pPr marL="18288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218F8C"/>
          </a:solidFill>
          <a:latin typeface="微软雅黑" panose="020B0503020204020204" pitchFamily="34" charset="-122"/>
          <a:ea typeface="微软雅黑" panose="020B0503020204020204" pitchFamily="34" charset="-122"/>
        </a:defRPr>
      </a:lvl9pPr>
    </p:titleStyle>
    <p:bodyStyle>
      <a:lvl1pPr marL="361950" indent="-361950" algn="just" defTabSz="685800" rtl="0" fontAlgn="base">
        <a:lnSpc>
          <a:spcPct val="110000"/>
        </a:lnSpc>
        <a:spcBef>
          <a:spcPts val="1200"/>
        </a:spcBef>
        <a:spcAft>
          <a:spcPct val="0"/>
        </a:spcAft>
        <a:buClr>
          <a:schemeClr val="accent1"/>
        </a:buClr>
        <a:buSzPct val="80000"/>
        <a:buFont typeface="Webdings" panose="05030102010509060703" pitchFamily="18" charset="2"/>
        <a:buChar char="Ù"/>
        <a:defRPr lang="zh-CN" altLang="en-US" sz="2400" b="1" kern="1200" dirty="0">
          <a:solidFill>
            <a:srgbClr val="218F8C"/>
          </a:solidFill>
          <a:latin typeface="+mn-ea"/>
          <a:ea typeface="+mn-ea"/>
          <a:cs typeface="+mn-cs"/>
        </a:defRPr>
      </a:lvl1pPr>
      <a:lvl2pPr marL="361950" indent="-361950" algn="just" defTabSz="685800" rtl="0" fontAlgn="base">
        <a:lnSpc>
          <a:spcPct val="120000"/>
        </a:lnSpc>
        <a:spcBef>
          <a:spcPct val="0"/>
        </a:spcBef>
        <a:spcAft>
          <a:spcPts val="1200"/>
        </a:spcAft>
        <a:buClr>
          <a:srgbClr val="5CD3FF"/>
        </a:buClr>
        <a:buFont typeface="幼圆" panose="02010509060101010101" pitchFamily="49" charset="-122"/>
        <a:buChar char=" "/>
        <a:defRPr sz="1600" kern="1200">
          <a:solidFill>
            <a:schemeClr val="tx1"/>
          </a:solidFill>
          <a:latin typeface="+mn-ea"/>
          <a:ea typeface="+mn-ea"/>
          <a:cs typeface="+mn-cs"/>
        </a:defRPr>
      </a:lvl2pPr>
      <a:lvl3pPr marL="857250" indent="-171450" algn="l" defTabSz="685800" rtl="0" fontAlgn="base">
        <a:lnSpc>
          <a:spcPct val="90000"/>
        </a:lnSpc>
        <a:spcBef>
          <a:spcPts val="375"/>
        </a:spcBef>
        <a:spcAft>
          <a:spcPts val="120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fontAlgn="base">
        <a:lnSpc>
          <a:spcPct val="90000"/>
        </a:lnSpc>
        <a:spcBef>
          <a:spcPts val="375"/>
        </a:spcBef>
        <a:spcAft>
          <a:spcPts val="120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fontAlgn="base">
        <a:lnSpc>
          <a:spcPct val="90000"/>
        </a:lnSpc>
        <a:spcBef>
          <a:spcPts val="375"/>
        </a:spcBef>
        <a:spcAft>
          <a:spcPts val="120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14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16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4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8.jpeg"/><Relationship Id="rId4" Type="http://schemas.openxmlformats.org/officeDocument/2006/relationships/image" Target="../media/image27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eg"/><Relationship Id="rId7" Type="http://schemas.openxmlformats.org/officeDocument/2006/relationships/image" Target="../media/image34.jpeg"/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3.jpeg"/><Relationship Id="rId5" Type="http://schemas.openxmlformats.org/officeDocument/2006/relationships/image" Target="../media/image32.jpeg"/><Relationship Id="rId4" Type="http://schemas.openxmlformats.org/officeDocument/2006/relationships/image" Target="../media/image31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副标题 1"/>
          <p:cNvSpPr>
            <a:spLocks noGrp="1" noChangeArrowheads="1"/>
          </p:cNvSpPr>
          <p:nvPr>
            <p:ph type="subTitle" idx="1"/>
          </p:nvPr>
        </p:nvSpPr>
        <p:spPr>
          <a:xfrm>
            <a:off x="1979712" y="1779662"/>
            <a:ext cx="5414963" cy="1008112"/>
          </a:xfrm>
        </p:spPr>
        <p:txBody>
          <a:bodyPr/>
          <a:lstStyle/>
          <a:p>
            <a:r>
              <a:rPr lang="en-US" altLang="zh-CN" sz="4400" i="1" dirty="0" smtClean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Arial" panose="020B0604020202020204" pitchFamily="34" charset="0"/>
              </a:rPr>
              <a:t>Guo Yang is running.</a:t>
            </a:r>
            <a:endParaRPr sz="4400" dirty="0" smtClean="0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>
          <a:xfrm>
            <a:off x="2051720" y="699542"/>
            <a:ext cx="5483225" cy="750094"/>
          </a:xfrm>
        </p:spPr>
        <p:txBody>
          <a:bodyPr/>
          <a:lstStyle/>
          <a:p>
            <a:pPr fontAlgn="auto"/>
            <a:r>
              <a:rPr lang="zh-CN" altLang="en-US" sz="4000" i="1" noProof="1" smtClean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+mn-ea"/>
              </a:rPr>
              <a:t>Unit7 lesson3</a:t>
            </a:r>
            <a:endParaRPr lang="zh-CN" altLang="en-US" sz="4000" i="1" noProof="1">
              <a:solidFill>
                <a:srgbClr val="0000FF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0" y="4299942"/>
            <a:ext cx="9144000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文本框 10241"/>
          <p:cNvSpPr txBox="1">
            <a:spLocks noChangeArrowheads="1"/>
          </p:cNvSpPr>
          <p:nvPr/>
        </p:nvSpPr>
        <p:spPr bwMode="auto">
          <a:xfrm>
            <a:off x="971550" y="519113"/>
            <a:ext cx="90922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4000"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1pPr>
            <a:lvl2pPr>
              <a:defRPr sz="4000"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2pPr>
            <a:lvl3pPr>
              <a:defRPr sz="4000"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3pPr>
            <a:lvl4pPr>
              <a:defRPr sz="4000"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4pPr>
            <a:lvl5pPr>
              <a:defRPr sz="4000"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4000"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4000"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4000"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4000"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9pPr>
          </a:lstStyle>
          <a:p>
            <a:r>
              <a:rPr lang="en-US" sz="2800" b="1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   </a:t>
            </a:r>
            <a:endParaRPr lang="zh-CN" altLang="en-US" sz="2400" b="1">
              <a:solidFill>
                <a:srgbClr val="0000FF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0243" name="文本框 10242"/>
          <p:cNvSpPr txBox="1">
            <a:spLocks noChangeArrowheads="1"/>
          </p:cNvSpPr>
          <p:nvPr/>
        </p:nvSpPr>
        <p:spPr bwMode="auto">
          <a:xfrm>
            <a:off x="1660525" y="1027167"/>
            <a:ext cx="65532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000"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1pPr>
            <a:lvl2pPr>
              <a:defRPr sz="4000"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2pPr>
            <a:lvl3pPr>
              <a:defRPr sz="4000"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3pPr>
            <a:lvl4pPr>
              <a:defRPr sz="4000"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4pPr>
            <a:lvl5pPr>
              <a:defRPr sz="4000"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4000"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4000"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4000"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4000"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9pPr>
          </a:lstStyle>
          <a:p>
            <a:r>
              <a:rPr lang="zh-CN" altLang="en-US" b="1" i="1" dirty="0" smtClean="0">
                <a:latin typeface="Arial" panose="020B0604020202020204" pitchFamily="34" charset="0"/>
                <a:ea typeface="宋体" panose="02010600030101010101" pitchFamily="2" charset="-122"/>
              </a:rPr>
              <a:t>Guo </a:t>
            </a:r>
            <a:r>
              <a:rPr lang="zh-CN" altLang="en-US" b="1" i="1" dirty="0">
                <a:latin typeface="Arial" panose="020B0604020202020204" pitchFamily="34" charset="0"/>
                <a:ea typeface="宋体" panose="02010600030101010101" pitchFamily="2" charset="-122"/>
              </a:rPr>
              <a:t>Yang is </a:t>
            </a:r>
            <a:r>
              <a:rPr lang="zh-CN" altLang="en-US" b="1" i="1" dirty="0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running</a:t>
            </a:r>
            <a:r>
              <a:rPr lang="zh-CN" altLang="en-US" b="1" i="1" dirty="0">
                <a:latin typeface="Arial" panose="020B0604020202020204" pitchFamily="34" charset="0"/>
                <a:ea typeface="宋体" panose="02010600030101010101" pitchFamily="2" charset="-122"/>
              </a:rPr>
              <a:t>.</a:t>
            </a:r>
          </a:p>
        </p:txBody>
      </p:sp>
      <p:sp>
        <p:nvSpPr>
          <p:cNvPr id="13316" name="文本框 10243"/>
          <p:cNvSpPr txBox="1">
            <a:spLocks noChangeArrowheads="1"/>
          </p:cNvSpPr>
          <p:nvPr/>
        </p:nvSpPr>
        <p:spPr bwMode="auto">
          <a:xfrm>
            <a:off x="1116013" y="250032"/>
            <a:ext cx="5980112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000"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1pPr>
            <a:lvl2pPr>
              <a:defRPr sz="4000"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2pPr>
            <a:lvl3pPr>
              <a:defRPr sz="4000"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3pPr>
            <a:lvl4pPr>
              <a:defRPr sz="4000"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4pPr>
            <a:lvl5pPr>
              <a:defRPr sz="4000"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4000"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4000"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4000"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4000"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9pPr>
          </a:lstStyle>
          <a:p>
            <a:r>
              <a:rPr lang="zh-CN" altLang="en-US" sz="3600" b="1" i="1">
                <a:latin typeface="Arial" panose="020B0604020202020204" pitchFamily="34" charset="0"/>
                <a:ea typeface="宋体" panose="02010600030101010101" pitchFamily="2" charset="-122"/>
              </a:rPr>
              <a:t>What's Guo Yang doing?</a:t>
            </a:r>
          </a:p>
        </p:txBody>
      </p:sp>
      <p:sp>
        <p:nvSpPr>
          <p:cNvPr id="10245" name="文本框 10244"/>
          <p:cNvSpPr txBox="1">
            <a:spLocks noChangeArrowheads="1"/>
          </p:cNvSpPr>
          <p:nvPr/>
        </p:nvSpPr>
        <p:spPr bwMode="auto">
          <a:xfrm>
            <a:off x="2339752" y="1770768"/>
            <a:ext cx="534035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000"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1pPr>
            <a:lvl2pPr>
              <a:defRPr sz="4000"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2pPr>
            <a:lvl3pPr>
              <a:defRPr sz="4000"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3pPr>
            <a:lvl4pPr>
              <a:defRPr sz="4000"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4pPr>
            <a:lvl5pPr>
              <a:defRPr sz="4000"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4000"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4000"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4000"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4000"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9pPr>
          </a:lstStyle>
          <a:p>
            <a:r>
              <a:rPr lang="zh-CN" altLang="en-US" b="1" i="1" dirty="0">
                <a:latin typeface="Arial" panose="020B0604020202020204" pitchFamily="34" charset="0"/>
                <a:ea typeface="宋体" panose="02010600030101010101" pitchFamily="2" charset="-122"/>
              </a:rPr>
              <a:t>He is the </a:t>
            </a:r>
            <a:r>
              <a:rPr lang="zh-CN" altLang="en-US" b="1" i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winner</a:t>
            </a:r>
            <a:r>
              <a:rPr lang="zh-CN" altLang="en-US" b="1" i="1" dirty="0">
                <a:latin typeface="Arial" panose="020B0604020202020204" pitchFamily="34" charset="0"/>
                <a:ea typeface="宋体" panose="02010600030101010101" pitchFamily="2" charset="-122"/>
              </a:rPr>
              <a:t>.</a:t>
            </a:r>
            <a:endParaRPr lang="zh-CN" altLang="en-US" b="1" i="1" dirty="0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pic>
        <p:nvPicPr>
          <p:cNvPr id="13318" name="图片 1" descr="冠军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83567" y="2787774"/>
            <a:ext cx="3678237" cy="21340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3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ldLvl="0"/>
      <p:bldP spid="10245" grpId="0" bldLvl="0"/>
      <p:bldP spid="10245" grpId="1" bldLvl="0"/>
      <p:bldP spid="10245" grpId="2" bldLvl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266" name="组合 11265"/>
          <p:cNvGrpSpPr/>
          <p:nvPr/>
        </p:nvGrpSpPr>
        <p:grpSpPr bwMode="auto">
          <a:xfrm>
            <a:off x="179388" y="195263"/>
            <a:ext cx="8424862" cy="1888331"/>
            <a:chOff x="0" y="0"/>
            <a:chExt cx="5307" cy="1586"/>
          </a:xfrm>
        </p:grpSpPr>
        <p:pic>
          <p:nvPicPr>
            <p:cNvPr id="14338" name="图片 11266" descr="723280_121819696000_2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0" y="0"/>
              <a:ext cx="1815" cy="15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4339" name="文本框 11267"/>
            <p:cNvSpPr txBox="1">
              <a:spLocks noChangeArrowheads="1"/>
            </p:cNvSpPr>
            <p:nvPr/>
          </p:nvSpPr>
          <p:spPr bwMode="auto">
            <a:xfrm>
              <a:off x="2041" y="454"/>
              <a:ext cx="3266" cy="5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4000">
                  <a:solidFill>
                    <a:schemeClr val="tx1"/>
                  </a:solidFill>
                  <a:latin typeface="Calibri" panose="020F0502020204030204" pitchFamily="34" charset="0"/>
                  <a:ea typeface="幼圆" panose="02010509060101010101" pitchFamily="49" charset="-122"/>
                </a:defRPr>
              </a:lvl1pPr>
              <a:lvl2pPr>
                <a:defRPr sz="4000">
                  <a:solidFill>
                    <a:schemeClr val="tx1"/>
                  </a:solidFill>
                  <a:latin typeface="Calibri" panose="020F0502020204030204" pitchFamily="34" charset="0"/>
                  <a:ea typeface="幼圆" panose="02010509060101010101" pitchFamily="49" charset="-122"/>
                </a:defRPr>
              </a:lvl2pPr>
              <a:lvl3pPr>
                <a:defRPr sz="4000">
                  <a:solidFill>
                    <a:schemeClr val="tx1"/>
                  </a:solidFill>
                  <a:latin typeface="Calibri" panose="020F0502020204030204" pitchFamily="34" charset="0"/>
                  <a:ea typeface="幼圆" panose="02010509060101010101" pitchFamily="49" charset="-122"/>
                </a:defRPr>
              </a:lvl3pPr>
              <a:lvl4pPr>
                <a:defRPr sz="4000">
                  <a:solidFill>
                    <a:schemeClr val="tx1"/>
                  </a:solidFill>
                  <a:latin typeface="Calibri" panose="020F0502020204030204" pitchFamily="34" charset="0"/>
                  <a:ea typeface="幼圆" panose="02010509060101010101" pitchFamily="49" charset="-122"/>
                </a:defRPr>
              </a:lvl4pPr>
              <a:lvl5pPr>
                <a:defRPr sz="4000">
                  <a:solidFill>
                    <a:schemeClr val="tx1"/>
                  </a:solidFill>
                  <a:latin typeface="Calibri" panose="020F0502020204030204" pitchFamily="34" charset="0"/>
                  <a:ea typeface="幼圆" panose="02010509060101010101" pitchFamily="49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4000">
                  <a:solidFill>
                    <a:schemeClr val="tx1"/>
                  </a:solidFill>
                  <a:latin typeface="Calibri" panose="020F0502020204030204" pitchFamily="34" charset="0"/>
                  <a:ea typeface="幼圆" panose="02010509060101010101" pitchFamily="49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4000">
                  <a:solidFill>
                    <a:schemeClr val="tx1"/>
                  </a:solidFill>
                  <a:latin typeface="Calibri" panose="020F0502020204030204" pitchFamily="34" charset="0"/>
                  <a:ea typeface="幼圆" panose="02010509060101010101" pitchFamily="49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4000">
                  <a:solidFill>
                    <a:schemeClr val="tx1"/>
                  </a:solidFill>
                  <a:latin typeface="Calibri" panose="020F0502020204030204" pitchFamily="34" charset="0"/>
                  <a:ea typeface="幼圆" panose="02010509060101010101" pitchFamily="49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4000">
                  <a:solidFill>
                    <a:schemeClr val="tx1"/>
                  </a:solidFill>
                  <a:latin typeface="Calibri" panose="020F0502020204030204" pitchFamily="34" charset="0"/>
                  <a:ea typeface="幼圆" panose="02010509060101010101" pitchFamily="49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 i="1">
                  <a:latin typeface="Arial" panose="020B0604020202020204" pitchFamily="34" charset="0"/>
                  <a:ea typeface="宋体" panose="02010600030101010101" pitchFamily="2" charset="-122"/>
                </a:rPr>
                <a:t>He is the winner.</a:t>
              </a:r>
            </a:p>
          </p:txBody>
        </p:sp>
      </p:grpSp>
      <p:grpSp>
        <p:nvGrpSpPr>
          <p:cNvPr id="11269" name="组合 11268"/>
          <p:cNvGrpSpPr/>
          <p:nvPr/>
        </p:nvGrpSpPr>
        <p:grpSpPr bwMode="auto">
          <a:xfrm>
            <a:off x="323851" y="2463404"/>
            <a:ext cx="8137525" cy="1478756"/>
            <a:chOff x="0" y="0"/>
            <a:chExt cx="5126" cy="1242"/>
          </a:xfrm>
        </p:grpSpPr>
        <p:pic>
          <p:nvPicPr>
            <p:cNvPr id="14341" name="图片 11269" descr="u=1395832790,830526402&amp;fm=23&amp;gp=0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0" y="0"/>
              <a:ext cx="1950" cy="12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4342" name="文本框 11270"/>
            <p:cNvSpPr txBox="1">
              <a:spLocks noChangeArrowheads="1"/>
            </p:cNvSpPr>
            <p:nvPr/>
          </p:nvSpPr>
          <p:spPr bwMode="auto">
            <a:xfrm>
              <a:off x="2132" y="91"/>
              <a:ext cx="2994" cy="5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4000">
                  <a:solidFill>
                    <a:schemeClr val="tx1"/>
                  </a:solidFill>
                  <a:latin typeface="Calibri" panose="020F0502020204030204" pitchFamily="34" charset="0"/>
                  <a:ea typeface="幼圆" panose="02010509060101010101" pitchFamily="49" charset="-122"/>
                </a:defRPr>
              </a:lvl1pPr>
              <a:lvl2pPr>
                <a:defRPr sz="4000">
                  <a:solidFill>
                    <a:schemeClr val="tx1"/>
                  </a:solidFill>
                  <a:latin typeface="Calibri" panose="020F0502020204030204" pitchFamily="34" charset="0"/>
                  <a:ea typeface="幼圆" panose="02010509060101010101" pitchFamily="49" charset="-122"/>
                </a:defRPr>
              </a:lvl2pPr>
              <a:lvl3pPr>
                <a:defRPr sz="4000">
                  <a:solidFill>
                    <a:schemeClr val="tx1"/>
                  </a:solidFill>
                  <a:latin typeface="Calibri" panose="020F0502020204030204" pitchFamily="34" charset="0"/>
                  <a:ea typeface="幼圆" panose="02010509060101010101" pitchFamily="49" charset="-122"/>
                </a:defRPr>
              </a:lvl3pPr>
              <a:lvl4pPr>
                <a:defRPr sz="4000">
                  <a:solidFill>
                    <a:schemeClr val="tx1"/>
                  </a:solidFill>
                  <a:latin typeface="Calibri" panose="020F0502020204030204" pitchFamily="34" charset="0"/>
                  <a:ea typeface="幼圆" panose="02010509060101010101" pitchFamily="49" charset="-122"/>
                </a:defRPr>
              </a:lvl4pPr>
              <a:lvl5pPr>
                <a:defRPr sz="4000">
                  <a:solidFill>
                    <a:schemeClr val="tx1"/>
                  </a:solidFill>
                  <a:latin typeface="Calibri" panose="020F0502020204030204" pitchFamily="34" charset="0"/>
                  <a:ea typeface="幼圆" panose="02010509060101010101" pitchFamily="49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4000">
                  <a:solidFill>
                    <a:schemeClr val="tx1"/>
                  </a:solidFill>
                  <a:latin typeface="Calibri" panose="020F0502020204030204" pitchFamily="34" charset="0"/>
                  <a:ea typeface="幼圆" panose="02010509060101010101" pitchFamily="49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4000">
                  <a:solidFill>
                    <a:schemeClr val="tx1"/>
                  </a:solidFill>
                  <a:latin typeface="Calibri" panose="020F0502020204030204" pitchFamily="34" charset="0"/>
                  <a:ea typeface="幼圆" panose="02010509060101010101" pitchFamily="49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4000">
                  <a:solidFill>
                    <a:schemeClr val="tx1"/>
                  </a:solidFill>
                  <a:latin typeface="Calibri" panose="020F0502020204030204" pitchFamily="34" charset="0"/>
                  <a:ea typeface="幼圆" panose="02010509060101010101" pitchFamily="49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4000">
                  <a:solidFill>
                    <a:schemeClr val="tx1"/>
                  </a:solidFill>
                  <a:latin typeface="Calibri" panose="020F0502020204030204" pitchFamily="34" charset="0"/>
                  <a:ea typeface="幼圆" panose="02010509060101010101" pitchFamily="49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 i="1">
                  <a:latin typeface="Arial" panose="020B0604020202020204" pitchFamily="34" charset="0"/>
                  <a:ea typeface="宋体" panose="02010600030101010101" pitchFamily="2" charset="-122"/>
                </a:rPr>
                <a:t>They are winner</a:t>
              </a:r>
              <a:r>
                <a:rPr lang="en-US" b="1" i="1"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rPr>
                <a:t>s</a:t>
              </a:r>
              <a:r>
                <a:rPr lang="en-US" b="1" i="1">
                  <a:latin typeface="Arial" panose="020B0604020202020204" pitchFamily="34" charset="0"/>
                  <a:ea typeface="宋体" panose="02010600030101010101" pitchFamily="2" charset="-122"/>
                </a:rPr>
                <a:t>.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10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10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ext Box 9"/>
          <p:cNvSpPr txBox="1">
            <a:spLocks noChangeArrowheads="1"/>
          </p:cNvSpPr>
          <p:nvPr/>
        </p:nvSpPr>
        <p:spPr bwMode="auto">
          <a:xfrm>
            <a:off x="2555875" y="1707357"/>
            <a:ext cx="252095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000"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1pPr>
            <a:lvl2pPr>
              <a:defRPr sz="4000"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2pPr>
            <a:lvl3pPr>
              <a:defRPr sz="4000"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3pPr>
            <a:lvl4pPr>
              <a:defRPr sz="4000"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4pPr>
            <a:lvl5pPr>
              <a:defRPr sz="4000"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4000"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4000"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4000"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4000"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9pPr>
          </a:lstStyle>
          <a:p>
            <a:pPr>
              <a:spcBef>
                <a:spcPct val="50000"/>
              </a:spcBef>
            </a:pPr>
            <a:endParaRPr lang="zh-CN" altLang="en-US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5362" name="Text Box 10"/>
          <p:cNvSpPr txBox="1">
            <a:spLocks noChangeArrowheads="1"/>
          </p:cNvSpPr>
          <p:nvPr/>
        </p:nvSpPr>
        <p:spPr bwMode="auto">
          <a:xfrm>
            <a:off x="755576" y="645528"/>
            <a:ext cx="5327253" cy="3539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4000"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1pPr>
            <a:lvl2pPr>
              <a:defRPr sz="4000"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2pPr>
            <a:lvl3pPr>
              <a:defRPr sz="4000"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3pPr>
            <a:lvl4pPr>
              <a:defRPr sz="4000"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4pPr>
            <a:lvl5pPr>
              <a:defRPr sz="4000"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4000"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4000"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4000"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4000"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9pPr>
          </a:lstStyle>
          <a:p>
            <a:endParaRPr lang="zh-CN" altLang="en-US" sz="2800" b="1" i="1" dirty="0">
              <a:solidFill>
                <a:srgbClr val="0000FF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r>
              <a:rPr lang="zh-CN" altLang="en-US" sz="2800" b="1" i="1" dirty="0">
                <a:latin typeface="Arial" panose="020B0604020202020204" pitchFamily="34" charset="0"/>
                <a:ea typeface="宋体" panose="02010600030101010101" pitchFamily="2" charset="-122"/>
              </a:rPr>
              <a:t>1</a:t>
            </a:r>
            <a:r>
              <a:rPr lang="en-US" sz="2800" b="1" i="1" dirty="0">
                <a:latin typeface="Arial" panose="020B0604020202020204" pitchFamily="34" charset="0"/>
                <a:ea typeface="宋体" panose="02010600030101010101" pitchFamily="2" charset="-122"/>
              </a:rPr>
              <a:t>.What’s Wang Hong doing? </a:t>
            </a:r>
          </a:p>
          <a:p>
            <a:endParaRPr lang="en-US" sz="2800" b="1" i="1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r>
              <a:rPr lang="en-US" sz="2800" b="1" i="1" dirty="0">
                <a:latin typeface="Arial" panose="020B0604020202020204" pitchFamily="34" charset="0"/>
                <a:ea typeface="宋体" panose="02010600030101010101" pitchFamily="2" charset="-122"/>
              </a:rPr>
              <a:t>She’s </a:t>
            </a:r>
            <a:r>
              <a:rPr lang="en-US" sz="2800" b="1" i="1" u="sng" dirty="0">
                <a:latin typeface="Arial" panose="020B0604020202020204" pitchFamily="34" charset="0"/>
                <a:ea typeface="宋体" panose="02010600030101010101" pitchFamily="2" charset="-122"/>
              </a:rPr>
              <a:t>                                  </a:t>
            </a:r>
            <a:r>
              <a:rPr lang="en-US" sz="2800" dirty="0" smtClean="0">
                <a:latin typeface="Arial" panose="020B0604020202020204" pitchFamily="34" charset="0"/>
                <a:ea typeface="宋体" panose="02010600030101010101" pitchFamily="2" charset="-122"/>
              </a:rPr>
              <a:t>.</a:t>
            </a:r>
            <a:endParaRPr lang="en-US" sz="2800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endParaRPr lang="en-US" sz="2800" b="1" i="1" dirty="0">
              <a:solidFill>
                <a:srgbClr val="0000FF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r>
              <a:rPr lang="zh-CN" altLang="en-US" sz="2800" dirty="0">
                <a:latin typeface="Arial" panose="020B0604020202020204" pitchFamily="34" charset="0"/>
                <a:ea typeface="宋体" panose="02010600030101010101" pitchFamily="2" charset="-122"/>
              </a:rPr>
              <a:t>2</a:t>
            </a:r>
            <a:r>
              <a:rPr lang="en-US" sz="2800" b="1" i="1" dirty="0">
                <a:latin typeface="Arial" panose="020B0604020202020204" pitchFamily="34" charset="0"/>
                <a:ea typeface="宋体" panose="02010600030101010101" pitchFamily="2" charset="-122"/>
              </a:rPr>
              <a:t>.What’s Danny doing? </a:t>
            </a:r>
          </a:p>
          <a:p>
            <a:endParaRPr lang="en-US" sz="2800" b="1" i="1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r>
              <a:rPr lang="en-US" sz="2800" b="1" i="1" dirty="0">
                <a:latin typeface="Arial" panose="020B0604020202020204" pitchFamily="34" charset="0"/>
                <a:ea typeface="宋体" panose="02010600030101010101" pitchFamily="2" charset="-122"/>
              </a:rPr>
              <a:t>Danny’s </a:t>
            </a:r>
            <a:r>
              <a:rPr lang="en-US" sz="2800" b="1" i="1" u="sng" dirty="0">
                <a:latin typeface="Arial" panose="020B0604020202020204" pitchFamily="34" charset="0"/>
                <a:ea typeface="宋体" panose="02010600030101010101" pitchFamily="2" charset="-122"/>
              </a:rPr>
              <a:t>                                 </a:t>
            </a:r>
            <a:r>
              <a:rPr lang="en-US" sz="2800" b="1" i="1" dirty="0" smtClean="0">
                <a:latin typeface="Arial" panose="020B0604020202020204" pitchFamily="34" charset="0"/>
                <a:ea typeface="宋体" panose="02010600030101010101" pitchFamily="2" charset="-122"/>
              </a:rPr>
              <a:t>.</a:t>
            </a:r>
            <a:endParaRPr lang="en-US" sz="2800" b="1" i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5363" name="Text Box 11"/>
          <p:cNvSpPr txBox="1">
            <a:spLocks noChangeArrowheads="1"/>
          </p:cNvSpPr>
          <p:nvPr/>
        </p:nvSpPr>
        <p:spPr bwMode="auto">
          <a:xfrm>
            <a:off x="2916239" y="3165873"/>
            <a:ext cx="1584325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000"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1pPr>
            <a:lvl2pPr>
              <a:defRPr sz="4000"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2pPr>
            <a:lvl3pPr>
              <a:defRPr sz="4000"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3pPr>
            <a:lvl4pPr>
              <a:defRPr sz="4000"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4pPr>
            <a:lvl5pPr>
              <a:defRPr sz="4000"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4000"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4000"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4000"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4000"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9pPr>
          </a:lstStyle>
          <a:p>
            <a:pPr>
              <a:spcBef>
                <a:spcPct val="50000"/>
              </a:spcBef>
            </a:pPr>
            <a:endParaRPr lang="zh-CN" altLang="en-US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5364" name="文本框 12293"/>
          <p:cNvSpPr txBox="1">
            <a:spLocks noChangeArrowheads="1"/>
          </p:cNvSpPr>
          <p:nvPr/>
        </p:nvSpPr>
        <p:spPr bwMode="auto">
          <a:xfrm>
            <a:off x="3132138" y="3952876"/>
            <a:ext cx="184731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4000"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1pPr>
            <a:lvl2pPr>
              <a:defRPr sz="4000"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2pPr>
            <a:lvl3pPr>
              <a:defRPr sz="4000"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3pPr>
            <a:lvl4pPr>
              <a:defRPr sz="4000"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4pPr>
            <a:lvl5pPr>
              <a:defRPr sz="4000"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4000"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4000"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4000"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4000"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9pPr>
          </a:lstStyle>
          <a:p>
            <a:endParaRPr lang="en-US">
              <a:solidFill>
                <a:srgbClr val="0000FF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ext Box 9"/>
          <p:cNvSpPr txBox="1">
            <a:spLocks noChangeArrowheads="1"/>
          </p:cNvSpPr>
          <p:nvPr/>
        </p:nvSpPr>
        <p:spPr bwMode="auto">
          <a:xfrm>
            <a:off x="2555875" y="1707357"/>
            <a:ext cx="252095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000"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1pPr>
            <a:lvl2pPr>
              <a:defRPr sz="4000"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2pPr>
            <a:lvl3pPr>
              <a:defRPr sz="4000"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3pPr>
            <a:lvl4pPr>
              <a:defRPr sz="4000"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4pPr>
            <a:lvl5pPr>
              <a:defRPr sz="4000"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4000"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4000"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4000"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4000"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9pPr>
          </a:lstStyle>
          <a:p>
            <a:pPr>
              <a:spcBef>
                <a:spcPct val="50000"/>
              </a:spcBef>
            </a:pPr>
            <a:endParaRPr lang="zh-CN" altLang="en-US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7410" name="Text Box 10"/>
          <p:cNvSpPr txBox="1">
            <a:spLocks noChangeArrowheads="1"/>
          </p:cNvSpPr>
          <p:nvPr/>
        </p:nvSpPr>
        <p:spPr bwMode="auto">
          <a:xfrm>
            <a:off x="971551" y="771550"/>
            <a:ext cx="7597775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000"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1pPr>
            <a:lvl2pPr>
              <a:defRPr sz="4000"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2pPr>
            <a:lvl3pPr>
              <a:defRPr sz="4000"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3pPr>
            <a:lvl4pPr>
              <a:defRPr sz="4000"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4pPr>
            <a:lvl5pPr>
              <a:defRPr sz="4000"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4000"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4000"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4000"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4000"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9pPr>
          </a:lstStyle>
          <a:p>
            <a:r>
              <a:rPr lang="zh-CN" altLang="en-US" b="1" i="1" dirty="0">
                <a:latin typeface="Times New Roman" panose="02020603050405020304" pitchFamily="18" charset="0"/>
                <a:ea typeface="宋体" panose="02010600030101010101" pitchFamily="2" charset="-122"/>
              </a:rPr>
              <a:t>1</a:t>
            </a:r>
            <a:r>
              <a:rPr lang="en-US" b="1" i="1" dirty="0">
                <a:latin typeface="Times New Roman" panose="02020603050405020304" pitchFamily="18" charset="0"/>
                <a:ea typeface="宋体" panose="02010600030101010101" pitchFamily="2" charset="-122"/>
              </a:rPr>
              <a:t>.What’s Wang Hong doing? </a:t>
            </a:r>
          </a:p>
          <a:p>
            <a:endParaRPr lang="en-US" b="1" i="1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r>
              <a:rPr lang="en-US" b="1" i="1" dirty="0">
                <a:latin typeface="Times New Roman" panose="02020603050405020304" pitchFamily="18" charset="0"/>
                <a:ea typeface="宋体" panose="02010600030101010101" pitchFamily="2" charset="-122"/>
              </a:rPr>
              <a:t>She’s   (                                        ) </a:t>
            </a:r>
            <a:r>
              <a:rPr lang="en-US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.</a:t>
            </a:r>
            <a:endParaRPr lang="en-US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7411" name="Text Box 11"/>
          <p:cNvSpPr txBox="1">
            <a:spLocks noChangeArrowheads="1"/>
          </p:cNvSpPr>
          <p:nvPr/>
        </p:nvSpPr>
        <p:spPr bwMode="auto">
          <a:xfrm>
            <a:off x="2916239" y="3165873"/>
            <a:ext cx="1584325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000"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1pPr>
            <a:lvl2pPr>
              <a:defRPr sz="4000"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2pPr>
            <a:lvl3pPr>
              <a:defRPr sz="4000"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3pPr>
            <a:lvl4pPr>
              <a:defRPr sz="4000"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4pPr>
            <a:lvl5pPr>
              <a:defRPr sz="4000"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4000"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4000"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4000"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4000"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9pPr>
          </a:lstStyle>
          <a:p>
            <a:pPr>
              <a:spcBef>
                <a:spcPct val="50000"/>
              </a:spcBef>
            </a:pPr>
            <a:endParaRPr lang="zh-CN" altLang="en-US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7412" name="文本框 14341"/>
          <p:cNvSpPr txBox="1">
            <a:spLocks noChangeArrowheads="1"/>
          </p:cNvSpPr>
          <p:nvPr/>
        </p:nvSpPr>
        <p:spPr bwMode="auto">
          <a:xfrm>
            <a:off x="3132138" y="3952876"/>
            <a:ext cx="184731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4000"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1pPr>
            <a:lvl2pPr>
              <a:defRPr sz="4000"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2pPr>
            <a:lvl3pPr>
              <a:defRPr sz="4000"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3pPr>
            <a:lvl4pPr>
              <a:defRPr sz="4000"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4pPr>
            <a:lvl5pPr>
              <a:defRPr sz="4000"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4000"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4000"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4000"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4000"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9pPr>
          </a:lstStyle>
          <a:p>
            <a:endParaRPr lang="en-US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4343" name="文本框 14342"/>
          <p:cNvSpPr txBox="1">
            <a:spLocks noChangeArrowheads="1"/>
          </p:cNvSpPr>
          <p:nvPr/>
        </p:nvSpPr>
        <p:spPr bwMode="auto">
          <a:xfrm>
            <a:off x="2843214" y="1924051"/>
            <a:ext cx="5616575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000"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1pPr>
            <a:lvl2pPr>
              <a:defRPr sz="4000"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2pPr>
            <a:lvl3pPr>
              <a:defRPr sz="4000"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3pPr>
            <a:lvl4pPr>
              <a:defRPr sz="4000"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4pPr>
            <a:lvl5pPr>
              <a:defRPr sz="4000"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4000"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4000"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4000"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4000"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9pPr>
          </a:lstStyle>
          <a:p>
            <a:r>
              <a:rPr lang="zh-CN" altLang="en-US" b="1" i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hlinkClick r:id="rId2" action="ppaction://hlinksldjump"/>
              </a:rPr>
              <a:t>doing the long jump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14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标题 1"/>
          <p:cNvSpPr>
            <a:spLocks noGrp="1" noChangeArrowheads="1"/>
          </p:cNvSpPr>
          <p:nvPr>
            <p:ph type="title"/>
          </p:nvPr>
        </p:nvSpPr>
        <p:spPr bwMode="auto"/>
        <p:txBody>
          <a:bodyPr wrap="square" numCol="1" anchorCtr="0" compatLnSpc="1">
            <a:normAutofit fontScale="90000"/>
          </a:bodyPr>
          <a:lstStyle/>
          <a:p>
            <a:endParaRPr lang="zh-CN" altLang="en-US" smtClean="0"/>
          </a:p>
        </p:txBody>
      </p:sp>
      <p:grpSp>
        <p:nvGrpSpPr>
          <p:cNvPr id="15362" name="组合 15361"/>
          <p:cNvGrpSpPr/>
          <p:nvPr/>
        </p:nvGrpSpPr>
        <p:grpSpPr bwMode="auto">
          <a:xfrm>
            <a:off x="0" y="0"/>
            <a:ext cx="9683750" cy="2300609"/>
            <a:chOff x="0" y="0"/>
            <a:chExt cx="14288" cy="5384"/>
          </a:xfrm>
        </p:grpSpPr>
        <p:pic>
          <p:nvPicPr>
            <p:cNvPr id="18435" name="图片 15362" descr="IMG_0205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0" y="0"/>
              <a:ext cx="6973" cy="5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8436" name="文本框 15363"/>
            <p:cNvSpPr txBox="1">
              <a:spLocks noChangeArrowheads="1"/>
            </p:cNvSpPr>
            <p:nvPr/>
          </p:nvSpPr>
          <p:spPr bwMode="auto">
            <a:xfrm>
              <a:off x="6917" y="1134"/>
              <a:ext cx="7371" cy="4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4000">
                  <a:solidFill>
                    <a:schemeClr val="tx1"/>
                  </a:solidFill>
                  <a:latin typeface="Calibri" panose="020F0502020204030204" pitchFamily="34" charset="0"/>
                  <a:ea typeface="幼圆" panose="02010509060101010101" pitchFamily="49" charset="-122"/>
                </a:defRPr>
              </a:lvl1pPr>
              <a:lvl2pPr>
                <a:defRPr sz="4000">
                  <a:solidFill>
                    <a:schemeClr val="tx1"/>
                  </a:solidFill>
                  <a:latin typeface="Calibri" panose="020F0502020204030204" pitchFamily="34" charset="0"/>
                  <a:ea typeface="幼圆" panose="02010509060101010101" pitchFamily="49" charset="-122"/>
                </a:defRPr>
              </a:lvl2pPr>
              <a:lvl3pPr>
                <a:defRPr sz="4000">
                  <a:solidFill>
                    <a:schemeClr val="tx1"/>
                  </a:solidFill>
                  <a:latin typeface="Calibri" panose="020F0502020204030204" pitchFamily="34" charset="0"/>
                  <a:ea typeface="幼圆" panose="02010509060101010101" pitchFamily="49" charset="-122"/>
                </a:defRPr>
              </a:lvl3pPr>
              <a:lvl4pPr>
                <a:defRPr sz="4000">
                  <a:solidFill>
                    <a:schemeClr val="tx1"/>
                  </a:solidFill>
                  <a:latin typeface="Calibri" panose="020F0502020204030204" pitchFamily="34" charset="0"/>
                  <a:ea typeface="幼圆" panose="02010509060101010101" pitchFamily="49" charset="-122"/>
                </a:defRPr>
              </a:lvl4pPr>
              <a:lvl5pPr>
                <a:defRPr sz="4000">
                  <a:solidFill>
                    <a:schemeClr val="tx1"/>
                  </a:solidFill>
                  <a:latin typeface="Calibri" panose="020F0502020204030204" pitchFamily="34" charset="0"/>
                  <a:ea typeface="幼圆" panose="02010509060101010101" pitchFamily="49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4000">
                  <a:solidFill>
                    <a:schemeClr val="tx1"/>
                  </a:solidFill>
                  <a:latin typeface="Calibri" panose="020F0502020204030204" pitchFamily="34" charset="0"/>
                  <a:ea typeface="幼圆" panose="02010509060101010101" pitchFamily="49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4000">
                  <a:solidFill>
                    <a:schemeClr val="tx1"/>
                  </a:solidFill>
                  <a:latin typeface="Calibri" panose="020F0502020204030204" pitchFamily="34" charset="0"/>
                  <a:ea typeface="幼圆" panose="02010509060101010101" pitchFamily="49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4000">
                  <a:solidFill>
                    <a:schemeClr val="tx1"/>
                  </a:solidFill>
                  <a:latin typeface="Calibri" panose="020F0502020204030204" pitchFamily="34" charset="0"/>
                  <a:ea typeface="幼圆" panose="02010509060101010101" pitchFamily="49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4000">
                  <a:solidFill>
                    <a:schemeClr val="tx1"/>
                  </a:solidFill>
                  <a:latin typeface="Calibri" panose="020F0502020204030204" pitchFamily="34" charset="0"/>
                  <a:ea typeface="幼圆" panose="02010509060101010101" pitchFamily="49" charset="-122"/>
                </a:defRPr>
              </a:lvl9pPr>
            </a:lstStyle>
            <a:p>
              <a:r>
                <a:rPr lang="zh-CN" altLang="en-US" b="1" i="1">
                  <a:latin typeface="Times New Roman" panose="02020603050405020304" pitchFamily="18" charset="0"/>
                  <a:ea typeface="宋体" panose="02010600030101010101" pitchFamily="2" charset="-122"/>
                </a:rPr>
                <a:t> long jump</a:t>
              </a:r>
            </a:p>
            <a:p>
              <a:endParaRPr lang="zh-CN" altLang="en-US" b="1" i="1">
                <a:latin typeface="Arial" panose="020B0604020202020204" pitchFamily="34" charset="0"/>
                <a:ea typeface="宋体" panose="02010600030101010101" pitchFamily="2" charset="-122"/>
              </a:endParaRPr>
            </a:p>
            <a:p>
              <a:r>
                <a:rPr lang="en-US" sz="3200" b="1" i="1">
                  <a:latin typeface="Times New Roman" panose="02020603050405020304" pitchFamily="18" charset="0"/>
                  <a:ea typeface="宋体" panose="02010600030101010101" pitchFamily="2" charset="-122"/>
                </a:rPr>
                <a:t>He’s doing the long</a:t>
              </a:r>
              <a:r>
                <a:rPr lang="en-US" sz="3200" b="1" i="1">
                  <a:latin typeface="Arial" panose="020B0604020202020204" pitchFamily="34" charset="0"/>
                  <a:ea typeface="宋体" panose="02010600030101010101" pitchFamily="2" charset="-122"/>
                </a:rPr>
                <a:t> jump.</a:t>
              </a:r>
            </a:p>
          </p:txBody>
        </p:sp>
      </p:grpSp>
      <p:grpSp>
        <p:nvGrpSpPr>
          <p:cNvPr id="15365" name="组合 15364"/>
          <p:cNvGrpSpPr/>
          <p:nvPr/>
        </p:nvGrpSpPr>
        <p:grpSpPr bwMode="auto">
          <a:xfrm>
            <a:off x="720726" y="141685"/>
            <a:ext cx="8423275" cy="4272169"/>
            <a:chOff x="0" y="0"/>
            <a:chExt cx="13267" cy="8972"/>
          </a:xfrm>
        </p:grpSpPr>
        <p:pic>
          <p:nvPicPr>
            <p:cNvPr id="18438" name="图片 15365" descr="025"/>
            <p:cNvPicPr>
              <a:picLocks noChangeAspect="1" noChangeArrowheads="1"/>
            </p:cNvPicPr>
            <p:nvPr/>
          </p:nvPicPr>
          <p:blipFill>
            <a:blip r:embed="rId3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b="-1544"/>
            <a:stretch>
              <a:fillRect/>
            </a:stretch>
          </p:blipFill>
          <p:spPr bwMode="auto">
            <a:xfrm>
              <a:off x="226" y="0"/>
              <a:ext cx="9526" cy="76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8439" name="文本框 15366"/>
            <p:cNvSpPr txBox="1">
              <a:spLocks noChangeArrowheads="1"/>
            </p:cNvSpPr>
            <p:nvPr/>
          </p:nvSpPr>
          <p:spPr bwMode="auto">
            <a:xfrm>
              <a:off x="0" y="7485"/>
              <a:ext cx="13267" cy="14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4000">
                  <a:solidFill>
                    <a:schemeClr val="tx1"/>
                  </a:solidFill>
                  <a:latin typeface="Calibri" panose="020F0502020204030204" pitchFamily="34" charset="0"/>
                  <a:ea typeface="幼圆" panose="02010509060101010101" pitchFamily="49" charset="-122"/>
                </a:defRPr>
              </a:lvl1pPr>
              <a:lvl2pPr>
                <a:defRPr sz="4000">
                  <a:solidFill>
                    <a:schemeClr val="tx1"/>
                  </a:solidFill>
                  <a:latin typeface="Calibri" panose="020F0502020204030204" pitchFamily="34" charset="0"/>
                  <a:ea typeface="幼圆" panose="02010509060101010101" pitchFamily="49" charset="-122"/>
                </a:defRPr>
              </a:lvl2pPr>
              <a:lvl3pPr>
                <a:defRPr sz="4000">
                  <a:solidFill>
                    <a:schemeClr val="tx1"/>
                  </a:solidFill>
                  <a:latin typeface="Calibri" panose="020F0502020204030204" pitchFamily="34" charset="0"/>
                  <a:ea typeface="幼圆" panose="02010509060101010101" pitchFamily="49" charset="-122"/>
                </a:defRPr>
              </a:lvl3pPr>
              <a:lvl4pPr>
                <a:defRPr sz="4000">
                  <a:solidFill>
                    <a:schemeClr val="tx1"/>
                  </a:solidFill>
                  <a:latin typeface="Calibri" panose="020F0502020204030204" pitchFamily="34" charset="0"/>
                  <a:ea typeface="幼圆" panose="02010509060101010101" pitchFamily="49" charset="-122"/>
                </a:defRPr>
              </a:lvl4pPr>
              <a:lvl5pPr>
                <a:defRPr sz="4000">
                  <a:solidFill>
                    <a:schemeClr val="tx1"/>
                  </a:solidFill>
                  <a:latin typeface="Calibri" panose="020F0502020204030204" pitchFamily="34" charset="0"/>
                  <a:ea typeface="幼圆" panose="02010509060101010101" pitchFamily="49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4000">
                  <a:solidFill>
                    <a:schemeClr val="tx1"/>
                  </a:solidFill>
                  <a:latin typeface="Calibri" panose="020F0502020204030204" pitchFamily="34" charset="0"/>
                  <a:ea typeface="幼圆" panose="02010509060101010101" pitchFamily="49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4000">
                  <a:solidFill>
                    <a:schemeClr val="tx1"/>
                  </a:solidFill>
                  <a:latin typeface="Calibri" panose="020F0502020204030204" pitchFamily="34" charset="0"/>
                  <a:ea typeface="幼圆" panose="02010509060101010101" pitchFamily="49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4000">
                  <a:solidFill>
                    <a:schemeClr val="tx1"/>
                  </a:solidFill>
                  <a:latin typeface="Calibri" panose="020F0502020204030204" pitchFamily="34" charset="0"/>
                  <a:ea typeface="幼圆" panose="02010509060101010101" pitchFamily="49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4000">
                  <a:solidFill>
                    <a:schemeClr val="tx1"/>
                  </a:solidFill>
                  <a:latin typeface="Calibri" panose="020F0502020204030204" pitchFamily="34" charset="0"/>
                  <a:ea typeface="幼圆" panose="02010509060101010101" pitchFamily="49" charset="-122"/>
                </a:defRPr>
              </a:lvl9pPr>
            </a:lstStyle>
            <a:p>
              <a:r>
                <a:rPr lang="zh-CN" altLang="en-US" b="1" i="1">
                  <a:latin typeface="Times New Roman" panose="02020603050405020304" pitchFamily="18" charset="0"/>
                  <a:ea typeface="宋体" panose="02010600030101010101" pitchFamily="2" charset="-122"/>
                </a:rPr>
                <a:t>She's </a:t>
              </a:r>
              <a:r>
                <a:rPr lang="zh-CN" altLang="en-US" b="1" i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doing the long jump</a:t>
              </a:r>
              <a:r>
                <a:rPr lang="en-US" altLang="zh-CN" b="1" i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.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6" dur="2000"/>
                                        <p:tgtEl>
                                          <p:spTgt spid="15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ext Box 9"/>
          <p:cNvSpPr txBox="1">
            <a:spLocks noChangeArrowheads="1"/>
          </p:cNvSpPr>
          <p:nvPr/>
        </p:nvSpPr>
        <p:spPr bwMode="auto">
          <a:xfrm>
            <a:off x="2555875" y="1707357"/>
            <a:ext cx="252095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000"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1pPr>
            <a:lvl2pPr>
              <a:defRPr sz="4000"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2pPr>
            <a:lvl3pPr>
              <a:defRPr sz="4000"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3pPr>
            <a:lvl4pPr>
              <a:defRPr sz="4000"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4pPr>
            <a:lvl5pPr>
              <a:defRPr sz="4000"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4000"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4000"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4000"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4000"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9pPr>
          </a:lstStyle>
          <a:p>
            <a:pPr>
              <a:spcBef>
                <a:spcPct val="50000"/>
              </a:spcBef>
            </a:pPr>
            <a:endParaRPr lang="zh-CN" altLang="en-US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9458" name="Text Box 10"/>
          <p:cNvSpPr txBox="1">
            <a:spLocks noChangeArrowheads="1"/>
          </p:cNvSpPr>
          <p:nvPr/>
        </p:nvSpPr>
        <p:spPr bwMode="auto">
          <a:xfrm>
            <a:off x="396876" y="273844"/>
            <a:ext cx="9001125" cy="2246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000"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1pPr>
            <a:lvl2pPr>
              <a:defRPr sz="4000"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2pPr>
            <a:lvl3pPr>
              <a:defRPr sz="4000"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3pPr>
            <a:lvl4pPr>
              <a:defRPr sz="4000"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4pPr>
            <a:lvl5pPr>
              <a:defRPr sz="4000"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4000"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4000"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4000"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4000"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9pPr>
          </a:lstStyle>
          <a:p>
            <a:endParaRPr lang="en-US" b="1" i="1">
              <a:solidFill>
                <a:srgbClr val="0000FF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endParaRPr lang="en-US" b="1" i="1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en-US">
                <a:latin typeface="Arial" panose="020B0604020202020204" pitchFamily="34" charset="0"/>
                <a:ea typeface="宋体" panose="02010600030101010101" pitchFamily="2" charset="-122"/>
              </a:rPr>
              <a:t>  </a:t>
            </a:r>
          </a:p>
        </p:txBody>
      </p:sp>
      <p:sp>
        <p:nvSpPr>
          <p:cNvPr id="19459" name="Text Box 11"/>
          <p:cNvSpPr txBox="1">
            <a:spLocks noChangeArrowheads="1"/>
          </p:cNvSpPr>
          <p:nvPr/>
        </p:nvSpPr>
        <p:spPr bwMode="auto">
          <a:xfrm>
            <a:off x="2916239" y="3165873"/>
            <a:ext cx="1584325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000"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1pPr>
            <a:lvl2pPr>
              <a:defRPr sz="4000"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2pPr>
            <a:lvl3pPr>
              <a:defRPr sz="4000"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3pPr>
            <a:lvl4pPr>
              <a:defRPr sz="4000"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4pPr>
            <a:lvl5pPr>
              <a:defRPr sz="4000"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4000"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4000"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4000"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4000"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9pPr>
          </a:lstStyle>
          <a:p>
            <a:pPr>
              <a:spcBef>
                <a:spcPct val="50000"/>
              </a:spcBef>
            </a:pPr>
            <a:endParaRPr lang="zh-CN" altLang="en-US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9460" name="文本框 16389"/>
          <p:cNvSpPr txBox="1">
            <a:spLocks noChangeArrowheads="1"/>
          </p:cNvSpPr>
          <p:nvPr/>
        </p:nvSpPr>
        <p:spPr bwMode="auto">
          <a:xfrm>
            <a:off x="3132138" y="3975498"/>
            <a:ext cx="184731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4000"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1pPr>
            <a:lvl2pPr>
              <a:defRPr sz="4000"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2pPr>
            <a:lvl3pPr>
              <a:defRPr sz="4000"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3pPr>
            <a:lvl4pPr>
              <a:defRPr sz="4000"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4pPr>
            <a:lvl5pPr>
              <a:defRPr sz="4000"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4000"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4000"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4000"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4000"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9pPr>
          </a:lstStyle>
          <a:p>
            <a:endParaRPr lang="en-US">
              <a:solidFill>
                <a:srgbClr val="0000FF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9461" name="矩形 16390"/>
          <p:cNvSpPr>
            <a:spLocks noChangeArrowheads="1"/>
          </p:cNvSpPr>
          <p:nvPr/>
        </p:nvSpPr>
        <p:spPr bwMode="auto">
          <a:xfrm>
            <a:off x="684213" y="1394223"/>
            <a:ext cx="8280400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dirty="0">
                <a:latin typeface="Times New Roman" panose="02020603050405020304" pitchFamily="18" charset="0"/>
                <a:ea typeface="宋体" panose="02010600030101010101" pitchFamily="2" charset="-122"/>
              </a:rPr>
              <a:t>2</a:t>
            </a:r>
            <a:r>
              <a:rPr lang="en-US" b="1" i="1" dirty="0">
                <a:latin typeface="Times New Roman" panose="02020603050405020304" pitchFamily="18" charset="0"/>
                <a:ea typeface="宋体" panose="02010600030101010101" pitchFamily="2" charset="-122"/>
              </a:rPr>
              <a:t>.What’s Danny doing? </a:t>
            </a:r>
          </a:p>
          <a:p>
            <a:endParaRPr lang="en-US" b="1" i="1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r>
              <a:rPr lang="en-US" b="1" i="1" dirty="0">
                <a:latin typeface="Times New Roman" panose="02020603050405020304" pitchFamily="18" charset="0"/>
                <a:ea typeface="宋体" panose="02010600030101010101" pitchFamily="2" charset="-122"/>
              </a:rPr>
              <a:t>Danny’s(                                     ) .</a:t>
            </a:r>
            <a:endParaRPr lang="zh-CN" altLang="en-US" b="1" i="1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6392" name="文本框 16391"/>
          <p:cNvSpPr txBox="1">
            <a:spLocks noChangeArrowheads="1"/>
          </p:cNvSpPr>
          <p:nvPr/>
        </p:nvSpPr>
        <p:spPr bwMode="auto">
          <a:xfrm>
            <a:off x="2699792" y="2601844"/>
            <a:ext cx="5192712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000"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1pPr>
            <a:lvl2pPr>
              <a:defRPr sz="4000"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2pPr>
            <a:lvl3pPr>
              <a:defRPr sz="4000"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3pPr>
            <a:lvl4pPr>
              <a:defRPr sz="4000"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4pPr>
            <a:lvl5pPr>
              <a:defRPr sz="4000"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4000"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4000"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4000"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4000"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9pPr>
          </a:lstStyle>
          <a:p>
            <a:r>
              <a:rPr lang="zh-CN" altLang="en-US" b="1" i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hlinkClick r:id="rId2" action="ppaction://hlinksldjump"/>
              </a:rPr>
              <a:t>doing the high jump</a:t>
            </a:r>
            <a:endParaRPr lang="zh-CN" altLang="en-US" b="1" i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163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标题 1"/>
          <p:cNvSpPr>
            <a:spLocks noGrp="1" noChangeArrowheads="1"/>
          </p:cNvSpPr>
          <p:nvPr>
            <p:ph type="title"/>
          </p:nvPr>
        </p:nvSpPr>
        <p:spPr bwMode="auto"/>
        <p:txBody>
          <a:bodyPr wrap="square" numCol="1" anchorCtr="0" compatLnSpc="1">
            <a:normAutofit fontScale="90000"/>
          </a:bodyPr>
          <a:lstStyle/>
          <a:p>
            <a:endParaRPr lang="zh-CN" altLang="en-US" smtClean="0"/>
          </a:p>
        </p:txBody>
      </p:sp>
      <p:grpSp>
        <p:nvGrpSpPr>
          <p:cNvPr id="17410" name="组合 17409"/>
          <p:cNvGrpSpPr/>
          <p:nvPr/>
        </p:nvGrpSpPr>
        <p:grpSpPr bwMode="auto">
          <a:xfrm>
            <a:off x="250825" y="141685"/>
            <a:ext cx="8612188" cy="2486025"/>
            <a:chOff x="0" y="0"/>
            <a:chExt cx="13006" cy="4083"/>
          </a:xfrm>
        </p:grpSpPr>
        <p:pic>
          <p:nvPicPr>
            <p:cNvPr id="20483" name="图片 17410" descr="20520_486738_402549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0" y="0"/>
              <a:ext cx="6009" cy="40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0484" name="文本框 17411"/>
            <p:cNvSpPr txBox="1">
              <a:spLocks noChangeArrowheads="1"/>
            </p:cNvSpPr>
            <p:nvPr/>
          </p:nvSpPr>
          <p:spPr bwMode="auto">
            <a:xfrm>
              <a:off x="6090" y="1064"/>
              <a:ext cx="6916" cy="29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4000">
                  <a:solidFill>
                    <a:schemeClr val="tx1"/>
                  </a:solidFill>
                  <a:latin typeface="Calibri" panose="020F0502020204030204" pitchFamily="34" charset="0"/>
                  <a:ea typeface="幼圆" panose="02010509060101010101" pitchFamily="49" charset="-122"/>
                </a:defRPr>
              </a:lvl1pPr>
              <a:lvl2pPr>
                <a:defRPr sz="4000">
                  <a:solidFill>
                    <a:schemeClr val="tx1"/>
                  </a:solidFill>
                  <a:latin typeface="Calibri" panose="020F0502020204030204" pitchFamily="34" charset="0"/>
                  <a:ea typeface="幼圆" panose="02010509060101010101" pitchFamily="49" charset="-122"/>
                </a:defRPr>
              </a:lvl2pPr>
              <a:lvl3pPr>
                <a:defRPr sz="4000">
                  <a:solidFill>
                    <a:schemeClr val="tx1"/>
                  </a:solidFill>
                  <a:latin typeface="Calibri" panose="020F0502020204030204" pitchFamily="34" charset="0"/>
                  <a:ea typeface="幼圆" panose="02010509060101010101" pitchFamily="49" charset="-122"/>
                </a:defRPr>
              </a:lvl3pPr>
              <a:lvl4pPr>
                <a:defRPr sz="4000">
                  <a:solidFill>
                    <a:schemeClr val="tx1"/>
                  </a:solidFill>
                  <a:latin typeface="Calibri" panose="020F0502020204030204" pitchFamily="34" charset="0"/>
                  <a:ea typeface="幼圆" panose="02010509060101010101" pitchFamily="49" charset="-122"/>
                </a:defRPr>
              </a:lvl4pPr>
              <a:lvl5pPr>
                <a:defRPr sz="4000">
                  <a:solidFill>
                    <a:schemeClr val="tx1"/>
                  </a:solidFill>
                  <a:latin typeface="Calibri" panose="020F0502020204030204" pitchFamily="34" charset="0"/>
                  <a:ea typeface="幼圆" panose="02010509060101010101" pitchFamily="49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4000">
                  <a:solidFill>
                    <a:schemeClr val="tx1"/>
                  </a:solidFill>
                  <a:latin typeface="Calibri" panose="020F0502020204030204" pitchFamily="34" charset="0"/>
                  <a:ea typeface="幼圆" panose="02010509060101010101" pitchFamily="49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4000">
                  <a:solidFill>
                    <a:schemeClr val="tx1"/>
                  </a:solidFill>
                  <a:latin typeface="Calibri" panose="020F0502020204030204" pitchFamily="34" charset="0"/>
                  <a:ea typeface="幼圆" panose="02010509060101010101" pitchFamily="49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4000">
                  <a:solidFill>
                    <a:schemeClr val="tx1"/>
                  </a:solidFill>
                  <a:latin typeface="Calibri" panose="020F0502020204030204" pitchFamily="34" charset="0"/>
                  <a:ea typeface="幼圆" panose="02010509060101010101" pitchFamily="49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4000">
                  <a:solidFill>
                    <a:schemeClr val="tx1"/>
                  </a:solidFill>
                  <a:latin typeface="Calibri" panose="020F0502020204030204" pitchFamily="34" charset="0"/>
                  <a:ea typeface="幼圆" panose="02010509060101010101" pitchFamily="49" charset="-122"/>
                </a:defRPr>
              </a:lvl9pPr>
            </a:lstStyle>
            <a:p>
              <a:r>
                <a:rPr lang="zh-CN" altLang="en-US" b="1" i="1">
                  <a:latin typeface="Times New Roman" panose="02020603050405020304" pitchFamily="18" charset="0"/>
                  <a:ea typeface="宋体" panose="02010600030101010101" pitchFamily="2" charset="-122"/>
                </a:rPr>
                <a:t>high jump</a:t>
              </a:r>
            </a:p>
            <a:p>
              <a:endParaRPr lang="zh-CN" altLang="en-US" b="1" i="1">
                <a:latin typeface="Arial" panose="020B0604020202020204" pitchFamily="34" charset="0"/>
                <a:ea typeface="宋体" panose="02010600030101010101" pitchFamily="2" charset="-122"/>
              </a:endParaRPr>
            </a:p>
            <a:p>
              <a:r>
                <a:rPr lang="en-US" sz="3200" b="1" i="1">
                  <a:latin typeface="Times New Roman" panose="02020603050405020304" pitchFamily="18" charset="0"/>
                  <a:ea typeface="宋体" panose="02010600030101010101" pitchFamily="2" charset="-122"/>
                </a:rPr>
                <a:t>He’s doing the high</a:t>
              </a:r>
              <a:r>
                <a:rPr lang="en-US" sz="3200" b="1" i="1">
                  <a:latin typeface="Arial" panose="020B0604020202020204" pitchFamily="34" charset="0"/>
                  <a:ea typeface="宋体" panose="02010600030101010101" pitchFamily="2" charset="-122"/>
                </a:rPr>
                <a:t> jump</a:t>
              </a:r>
              <a:r>
                <a:rPr lang="en-US" altLang="zh-CN" sz="3200" b="1" i="1">
                  <a:latin typeface="Arial" panose="020B0604020202020204" pitchFamily="34" charset="0"/>
                  <a:ea typeface="宋体" panose="02010600030101010101" pitchFamily="2" charset="-122"/>
                </a:rPr>
                <a:t>.</a:t>
              </a:r>
              <a:endParaRPr lang="zh-CN" altLang="en-US" sz="3200" b="1" i="1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</p:grpSp>
      <p:grpSp>
        <p:nvGrpSpPr>
          <p:cNvPr id="17413" name="组合 17412"/>
          <p:cNvGrpSpPr/>
          <p:nvPr/>
        </p:nvGrpSpPr>
        <p:grpSpPr bwMode="auto">
          <a:xfrm>
            <a:off x="684213" y="411957"/>
            <a:ext cx="7993062" cy="3775282"/>
            <a:chOff x="0" y="0"/>
            <a:chExt cx="12588" cy="7925"/>
          </a:xfrm>
        </p:grpSpPr>
        <p:pic>
          <p:nvPicPr>
            <p:cNvPr id="20486" name="图片 17413" descr="22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793" y="0"/>
              <a:ext cx="8350" cy="56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0487" name="文本框 17414"/>
            <p:cNvSpPr txBox="1">
              <a:spLocks noChangeArrowheads="1"/>
            </p:cNvSpPr>
            <p:nvPr/>
          </p:nvSpPr>
          <p:spPr bwMode="auto">
            <a:xfrm>
              <a:off x="0" y="6439"/>
              <a:ext cx="12588" cy="14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4000">
                  <a:solidFill>
                    <a:schemeClr val="tx1"/>
                  </a:solidFill>
                  <a:latin typeface="Calibri" panose="020F0502020204030204" pitchFamily="34" charset="0"/>
                  <a:ea typeface="幼圆" panose="02010509060101010101" pitchFamily="49" charset="-122"/>
                </a:defRPr>
              </a:lvl1pPr>
              <a:lvl2pPr>
                <a:defRPr sz="4000">
                  <a:solidFill>
                    <a:schemeClr val="tx1"/>
                  </a:solidFill>
                  <a:latin typeface="Calibri" panose="020F0502020204030204" pitchFamily="34" charset="0"/>
                  <a:ea typeface="幼圆" panose="02010509060101010101" pitchFamily="49" charset="-122"/>
                </a:defRPr>
              </a:lvl2pPr>
              <a:lvl3pPr>
                <a:defRPr sz="4000">
                  <a:solidFill>
                    <a:schemeClr val="tx1"/>
                  </a:solidFill>
                  <a:latin typeface="Calibri" panose="020F0502020204030204" pitchFamily="34" charset="0"/>
                  <a:ea typeface="幼圆" panose="02010509060101010101" pitchFamily="49" charset="-122"/>
                </a:defRPr>
              </a:lvl3pPr>
              <a:lvl4pPr>
                <a:defRPr sz="4000">
                  <a:solidFill>
                    <a:schemeClr val="tx1"/>
                  </a:solidFill>
                  <a:latin typeface="Calibri" panose="020F0502020204030204" pitchFamily="34" charset="0"/>
                  <a:ea typeface="幼圆" panose="02010509060101010101" pitchFamily="49" charset="-122"/>
                </a:defRPr>
              </a:lvl4pPr>
              <a:lvl5pPr>
                <a:defRPr sz="4000">
                  <a:solidFill>
                    <a:schemeClr val="tx1"/>
                  </a:solidFill>
                  <a:latin typeface="Calibri" panose="020F0502020204030204" pitchFamily="34" charset="0"/>
                  <a:ea typeface="幼圆" panose="02010509060101010101" pitchFamily="49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4000">
                  <a:solidFill>
                    <a:schemeClr val="tx1"/>
                  </a:solidFill>
                  <a:latin typeface="Calibri" panose="020F0502020204030204" pitchFamily="34" charset="0"/>
                  <a:ea typeface="幼圆" panose="02010509060101010101" pitchFamily="49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4000">
                  <a:solidFill>
                    <a:schemeClr val="tx1"/>
                  </a:solidFill>
                  <a:latin typeface="Calibri" panose="020F0502020204030204" pitchFamily="34" charset="0"/>
                  <a:ea typeface="幼圆" panose="02010509060101010101" pitchFamily="49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4000">
                  <a:solidFill>
                    <a:schemeClr val="tx1"/>
                  </a:solidFill>
                  <a:latin typeface="Calibri" panose="020F0502020204030204" pitchFamily="34" charset="0"/>
                  <a:ea typeface="幼圆" panose="02010509060101010101" pitchFamily="49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4000">
                  <a:solidFill>
                    <a:schemeClr val="tx1"/>
                  </a:solidFill>
                  <a:latin typeface="Calibri" panose="020F0502020204030204" pitchFamily="34" charset="0"/>
                  <a:ea typeface="幼圆" panose="02010509060101010101" pitchFamily="49" charset="-122"/>
                </a:defRPr>
              </a:lvl9pPr>
            </a:lstStyle>
            <a:p>
              <a:r>
                <a:rPr lang="en-US" b="1" i="1">
                  <a:latin typeface="Times New Roman" panose="02020603050405020304" pitchFamily="18" charset="0"/>
                  <a:ea typeface="宋体" panose="02010600030101010101" pitchFamily="2" charset="-122"/>
                </a:rPr>
                <a:t>Now,Danny is doing the high jump.</a:t>
              </a:r>
              <a:endParaRPr lang="zh-CN" altLang="en-US" b="1" i="1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10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6" dur="2000"/>
                                        <p:tgtEl>
                                          <p:spTgt spid="17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ext Box 9"/>
          <p:cNvSpPr txBox="1">
            <a:spLocks noChangeArrowheads="1"/>
          </p:cNvSpPr>
          <p:nvPr/>
        </p:nvSpPr>
        <p:spPr bwMode="auto">
          <a:xfrm>
            <a:off x="2555875" y="1707357"/>
            <a:ext cx="252095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000"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1pPr>
            <a:lvl2pPr>
              <a:defRPr sz="4000"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2pPr>
            <a:lvl3pPr>
              <a:defRPr sz="4000"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3pPr>
            <a:lvl4pPr>
              <a:defRPr sz="4000"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4pPr>
            <a:lvl5pPr>
              <a:defRPr sz="4000"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4000"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4000"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4000"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4000"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9pPr>
          </a:lstStyle>
          <a:p>
            <a:pPr>
              <a:spcBef>
                <a:spcPct val="50000"/>
              </a:spcBef>
            </a:pPr>
            <a:endParaRPr lang="zh-CN" altLang="en-US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1506" name="Text Box 10"/>
          <p:cNvSpPr txBox="1">
            <a:spLocks noChangeArrowheads="1"/>
          </p:cNvSpPr>
          <p:nvPr/>
        </p:nvSpPr>
        <p:spPr bwMode="auto">
          <a:xfrm>
            <a:off x="396876" y="273844"/>
            <a:ext cx="9001125" cy="2246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000"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1pPr>
            <a:lvl2pPr>
              <a:defRPr sz="4000"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2pPr>
            <a:lvl3pPr>
              <a:defRPr sz="4000"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3pPr>
            <a:lvl4pPr>
              <a:defRPr sz="4000"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4pPr>
            <a:lvl5pPr>
              <a:defRPr sz="4000"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4000"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4000"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4000"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4000"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9pPr>
          </a:lstStyle>
          <a:p>
            <a:endParaRPr lang="en-US" b="1" i="1">
              <a:solidFill>
                <a:srgbClr val="0000FF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endParaRPr lang="en-US" b="1" i="1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en-US">
                <a:latin typeface="Arial" panose="020B0604020202020204" pitchFamily="34" charset="0"/>
                <a:ea typeface="宋体" panose="02010600030101010101" pitchFamily="2" charset="-122"/>
              </a:rPr>
              <a:t>  </a:t>
            </a:r>
          </a:p>
        </p:txBody>
      </p:sp>
      <p:sp>
        <p:nvSpPr>
          <p:cNvPr id="21507" name="Text Box 11"/>
          <p:cNvSpPr txBox="1">
            <a:spLocks noChangeArrowheads="1"/>
          </p:cNvSpPr>
          <p:nvPr/>
        </p:nvSpPr>
        <p:spPr bwMode="auto">
          <a:xfrm>
            <a:off x="2916239" y="3165873"/>
            <a:ext cx="1584325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000"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1pPr>
            <a:lvl2pPr>
              <a:defRPr sz="4000"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2pPr>
            <a:lvl3pPr>
              <a:defRPr sz="4000"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3pPr>
            <a:lvl4pPr>
              <a:defRPr sz="4000"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4pPr>
            <a:lvl5pPr>
              <a:defRPr sz="4000"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4000"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4000"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4000"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4000"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9pPr>
          </a:lstStyle>
          <a:p>
            <a:pPr>
              <a:spcBef>
                <a:spcPct val="50000"/>
              </a:spcBef>
            </a:pPr>
            <a:endParaRPr lang="zh-CN" altLang="en-US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1508" name="文本框 18437"/>
          <p:cNvSpPr txBox="1">
            <a:spLocks noChangeArrowheads="1"/>
          </p:cNvSpPr>
          <p:nvPr/>
        </p:nvSpPr>
        <p:spPr bwMode="auto">
          <a:xfrm>
            <a:off x="3132138" y="3975498"/>
            <a:ext cx="184731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4000"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1pPr>
            <a:lvl2pPr>
              <a:defRPr sz="4000"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2pPr>
            <a:lvl3pPr>
              <a:defRPr sz="4000"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3pPr>
            <a:lvl4pPr>
              <a:defRPr sz="4000"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4pPr>
            <a:lvl5pPr>
              <a:defRPr sz="4000"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4000"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4000"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4000"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4000"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9pPr>
          </a:lstStyle>
          <a:p>
            <a:endParaRPr lang="en-US">
              <a:solidFill>
                <a:srgbClr val="0000FF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1509" name="文本框 18438"/>
          <p:cNvSpPr txBox="1">
            <a:spLocks noChangeArrowheads="1"/>
          </p:cNvSpPr>
          <p:nvPr/>
        </p:nvSpPr>
        <p:spPr bwMode="auto">
          <a:xfrm>
            <a:off x="468314" y="1491854"/>
            <a:ext cx="7920037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000"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1pPr>
            <a:lvl2pPr>
              <a:defRPr sz="4000"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2pPr>
            <a:lvl3pPr>
              <a:defRPr sz="4000"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3pPr>
            <a:lvl4pPr>
              <a:defRPr sz="4000"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4pPr>
            <a:lvl5pPr>
              <a:defRPr sz="4000"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4000"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4000"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4000"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4000"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4800" b="1" i="1">
                <a:latin typeface="Times New Roman" panose="02020603050405020304" pitchFamily="18" charset="0"/>
                <a:ea typeface="宋体" panose="02010600030101010101" pitchFamily="2" charset="-122"/>
              </a:rPr>
              <a:t>Let’s imitate the text.(</a:t>
            </a:r>
            <a:r>
              <a:rPr lang="zh-CN" altLang="en-US" sz="4800" b="1" i="1">
                <a:latin typeface="Times New Roman" panose="02020603050405020304" pitchFamily="18" charset="0"/>
                <a:ea typeface="宋体" panose="02010600030101010101" pitchFamily="2" charset="-122"/>
              </a:rPr>
              <a:t>仿读）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29" name="图片 19457" descr="025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b="-1544"/>
          <a:stretch>
            <a:fillRect/>
          </a:stretch>
        </p:blipFill>
        <p:spPr bwMode="auto">
          <a:xfrm>
            <a:off x="179389" y="1653779"/>
            <a:ext cx="2232025" cy="147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0" name="矩形 19458"/>
          <p:cNvSpPr>
            <a:spLocks noChangeArrowheads="1"/>
          </p:cNvSpPr>
          <p:nvPr/>
        </p:nvSpPr>
        <p:spPr bwMode="auto">
          <a:xfrm>
            <a:off x="2700339" y="2031207"/>
            <a:ext cx="525054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b="1" i="1" dirty="0">
                <a:latin typeface="Times New Roman" panose="02020603050405020304" pitchFamily="18" charset="0"/>
                <a:ea typeface="宋体" panose="02010600030101010101" pitchFamily="2" charset="-122"/>
                <a:sym typeface="Arial" panose="020B0604020202020204" pitchFamily="34" charset="0"/>
              </a:rPr>
              <a:t>Wang Hong is _______.</a:t>
            </a:r>
          </a:p>
        </p:txBody>
      </p:sp>
      <p:pic>
        <p:nvPicPr>
          <p:cNvPr id="22531" name="图片 19459" descr="2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50825" y="3219450"/>
            <a:ext cx="2089150" cy="16930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2" name="矩形 19460"/>
          <p:cNvSpPr>
            <a:spLocks noChangeArrowheads="1"/>
          </p:cNvSpPr>
          <p:nvPr/>
        </p:nvSpPr>
        <p:spPr bwMode="auto">
          <a:xfrm>
            <a:off x="2771776" y="3921919"/>
            <a:ext cx="4360489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b="1" i="1">
                <a:latin typeface="Times New Roman" panose="02020603050405020304" pitchFamily="18" charset="0"/>
                <a:ea typeface="宋体" panose="02010600030101010101" pitchFamily="2" charset="-122"/>
                <a:sym typeface="Arial" panose="020B0604020202020204" pitchFamily="34" charset="0"/>
              </a:rPr>
              <a:t>Denny is ________.</a:t>
            </a:r>
          </a:p>
        </p:txBody>
      </p:sp>
      <p:pic>
        <p:nvPicPr>
          <p:cNvPr id="22533" name="图片 19461" descr="20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-177800" y="1"/>
            <a:ext cx="2913063" cy="1498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4" name="矩形 19462"/>
          <p:cNvSpPr>
            <a:spLocks noChangeArrowheads="1"/>
          </p:cNvSpPr>
          <p:nvPr/>
        </p:nvSpPr>
        <p:spPr bwMode="auto">
          <a:xfrm>
            <a:off x="2916238" y="357188"/>
            <a:ext cx="4289700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b="1" i="1" dirty="0">
                <a:latin typeface="Times New Roman" panose="02020603050405020304" pitchFamily="18" charset="0"/>
                <a:ea typeface="宋体" panose="02010600030101010101" pitchFamily="2" charset="-122"/>
                <a:sym typeface="Arial" panose="020B0604020202020204" pitchFamily="34" charset="0"/>
              </a:rPr>
              <a:t>Guo Yang is _____.</a:t>
            </a:r>
          </a:p>
          <a:p>
            <a:r>
              <a:rPr lang="en-US" b="1" i="1" dirty="0">
                <a:latin typeface="Times New Roman" panose="02020603050405020304" pitchFamily="18" charset="0"/>
                <a:ea typeface="宋体" panose="02010600030101010101" pitchFamily="2" charset="-122"/>
                <a:sym typeface="Arial" panose="020B0604020202020204" pitchFamily="34" charset="0"/>
              </a:rPr>
              <a:t>He is the winner!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3" name="图片 20481" descr="024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-465138" y="1"/>
            <a:ext cx="3165476" cy="17835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54" name="图片 20482" descr="023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92276" y="-72628"/>
            <a:ext cx="3311525" cy="18609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55" name="图片 20483" descr="025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95738" y="0"/>
            <a:ext cx="3097212" cy="17216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56" name="图片 20484" descr="026"/>
          <p:cNvPicPr>
            <a:picLocks noChangeAspect="1" noChangeArrowheads="1"/>
          </p:cNvPicPr>
          <p:nvPr/>
        </p:nvPicPr>
        <p:blipFill>
          <a:blip r:embed="rId5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300789" y="0"/>
            <a:ext cx="3233737" cy="181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7" name="文本框 20485"/>
          <p:cNvSpPr txBox="1">
            <a:spLocks noChangeArrowheads="1"/>
          </p:cNvSpPr>
          <p:nvPr/>
        </p:nvSpPr>
        <p:spPr bwMode="auto">
          <a:xfrm>
            <a:off x="1187450" y="2193132"/>
            <a:ext cx="8066088" cy="1631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000"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1pPr>
            <a:lvl2pPr>
              <a:defRPr sz="4000"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2pPr>
            <a:lvl3pPr>
              <a:defRPr sz="4000"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3pPr>
            <a:lvl4pPr>
              <a:defRPr sz="4000"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4pPr>
            <a:lvl5pPr>
              <a:defRPr sz="4000"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4000"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4000"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4000"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4000"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latin typeface="Times New Roman" panose="02020603050405020304" pitchFamily="18" charset="0"/>
                <a:ea typeface="宋体" panose="02010600030101010101" pitchFamily="2" charset="-122"/>
              </a:rPr>
              <a:t>What’s ______doing?</a:t>
            </a:r>
          </a:p>
          <a:p>
            <a:pPr>
              <a:spcBef>
                <a:spcPct val="50000"/>
              </a:spcBef>
            </a:pPr>
            <a:r>
              <a:rPr lang="en-US">
                <a:latin typeface="Times New Roman" panose="02020603050405020304" pitchFamily="18" charset="0"/>
                <a:ea typeface="宋体" panose="02010600030101010101" pitchFamily="2" charset="-122"/>
              </a:rPr>
              <a:t>She’s________.</a:t>
            </a:r>
            <a:r>
              <a:rPr lang="zh-CN" altLang="en-US">
                <a:latin typeface="Times New Roman" panose="02020603050405020304" pitchFamily="18" charset="0"/>
                <a:ea typeface="宋体" panose="02010600030101010101" pitchFamily="2" charset="-122"/>
              </a:rPr>
              <a:t>/ </a:t>
            </a:r>
            <a:r>
              <a:rPr lang="en-US">
                <a:latin typeface="Times New Roman" panose="02020603050405020304" pitchFamily="18" charset="0"/>
                <a:ea typeface="宋体" panose="02010600030101010101" pitchFamily="2" charset="-122"/>
              </a:rPr>
              <a:t>He’s________.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7" name="Picture 7" descr="280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732589" y="195263"/>
            <a:ext cx="2339975" cy="9513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8" name="Picture 9" descr="u=3350362920,2680764044&amp;fm=0&amp;gp=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66859" y="3019752"/>
            <a:ext cx="2160588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11" descr="u=504028562,3438288129&amp;fm=15&amp;gp=0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07950" y="229791"/>
            <a:ext cx="2484438" cy="9179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12" descr="u=2242179765,1183723557&amp;fm=0&amp;gp=0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3492500" y="141685"/>
            <a:ext cx="2520950" cy="8929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1" name="Picture 13" descr="u=1498226026,2431280176&amp;fm=0&amp;gp=0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166409" y="3268593"/>
            <a:ext cx="2700338" cy="7774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2" name="Picture 23" descr="u=1872747976,1172650820&amp;fm=0&amp;gp=0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935509" y="2966174"/>
            <a:ext cx="2051050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72" name="Text Box 24"/>
          <p:cNvSpPr txBox="1">
            <a:spLocks noChangeArrowheads="1"/>
          </p:cNvSpPr>
          <p:nvPr/>
        </p:nvSpPr>
        <p:spPr bwMode="auto">
          <a:xfrm>
            <a:off x="107950" y="1329928"/>
            <a:ext cx="2592388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000"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1pPr>
            <a:lvl2pPr>
              <a:defRPr sz="4000"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2pPr>
            <a:lvl3pPr>
              <a:defRPr sz="4000"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3pPr>
            <a:lvl4pPr>
              <a:defRPr sz="4000"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4pPr>
            <a:lvl5pPr>
              <a:defRPr sz="4000"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4000"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4000"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4000"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4000"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3600" i="1">
                <a:latin typeface="Arial" panose="020B0604020202020204" pitchFamily="34" charset="0"/>
                <a:ea typeface="宋体" panose="02010600030101010101" pitchFamily="2" charset="-122"/>
              </a:rPr>
              <a:t>run</a:t>
            </a:r>
          </a:p>
        </p:txBody>
      </p:sp>
      <p:sp>
        <p:nvSpPr>
          <p:cNvPr id="4104" name="Text Box 25"/>
          <p:cNvSpPr txBox="1">
            <a:spLocks noChangeArrowheads="1"/>
          </p:cNvSpPr>
          <p:nvPr/>
        </p:nvSpPr>
        <p:spPr bwMode="auto">
          <a:xfrm>
            <a:off x="4643439" y="1168004"/>
            <a:ext cx="1296987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000"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1pPr>
            <a:lvl2pPr>
              <a:defRPr sz="4000"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2pPr>
            <a:lvl3pPr>
              <a:defRPr sz="4000"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3pPr>
            <a:lvl4pPr>
              <a:defRPr sz="4000"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4pPr>
            <a:lvl5pPr>
              <a:defRPr sz="4000"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4000"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4000"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4000"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4000"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9pPr>
          </a:lstStyle>
          <a:p>
            <a:pPr>
              <a:spcBef>
                <a:spcPct val="50000"/>
              </a:spcBef>
            </a:pPr>
            <a:endParaRPr lang="zh-CN" altLang="zh-CN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074" name="Text Box 26"/>
          <p:cNvSpPr txBox="1">
            <a:spLocks noChangeArrowheads="1"/>
          </p:cNvSpPr>
          <p:nvPr/>
        </p:nvSpPr>
        <p:spPr bwMode="auto">
          <a:xfrm>
            <a:off x="3060700" y="1383506"/>
            <a:ext cx="345598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000"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1pPr>
            <a:lvl2pPr>
              <a:defRPr sz="4000"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2pPr>
            <a:lvl3pPr>
              <a:defRPr sz="4000"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3pPr>
            <a:lvl4pPr>
              <a:defRPr sz="4000"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4pPr>
            <a:lvl5pPr>
              <a:defRPr sz="4000"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4000"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4000"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4000"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4000"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2800" i="1">
                <a:latin typeface="Arial" panose="020B0604020202020204" pitchFamily="34" charset="0"/>
                <a:ea typeface="宋体" panose="02010600030101010101" pitchFamily="2" charset="-122"/>
              </a:rPr>
              <a:t>play basketball</a:t>
            </a:r>
          </a:p>
        </p:txBody>
      </p:sp>
      <p:sp>
        <p:nvSpPr>
          <p:cNvPr id="2075" name="Text Box 27"/>
          <p:cNvSpPr txBox="1">
            <a:spLocks noChangeArrowheads="1"/>
          </p:cNvSpPr>
          <p:nvPr/>
        </p:nvSpPr>
        <p:spPr bwMode="auto">
          <a:xfrm>
            <a:off x="6948489" y="1383506"/>
            <a:ext cx="212407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000"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1pPr>
            <a:lvl2pPr>
              <a:defRPr sz="4000"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2pPr>
            <a:lvl3pPr>
              <a:defRPr sz="4000"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3pPr>
            <a:lvl4pPr>
              <a:defRPr sz="4000"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4pPr>
            <a:lvl5pPr>
              <a:defRPr sz="4000"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4000"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4000"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4000"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4000"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2800" i="1">
                <a:latin typeface="Arial" panose="020B0604020202020204" pitchFamily="34" charset="0"/>
                <a:ea typeface="宋体" panose="02010600030101010101" pitchFamily="2" charset="-122"/>
              </a:rPr>
              <a:t>skip</a:t>
            </a:r>
          </a:p>
        </p:txBody>
      </p:sp>
      <p:sp>
        <p:nvSpPr>
          <p:cNvPr id="4107" name="Text Box 28"/>
          <p:cNvSpPr txBox="1">
            <a:spLocks noChangeArrowheads="1"/>
          </p:cNvSpPr>
          <p:nvPr/>
        </p:nvSpPr>
        <p:spPr bwMode="auto">
          <a:xfrm>
            <a:off x="885548" y="3506718"/>
            <a:ext cx="2160587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000"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1pPr>
            <a:lvl2pPr>
              <a:defRPr sz="4000"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2pPr>
            <a:lvl3pPr>
              <a:defRPr sz="4000"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3pPr>
            <a:lvl4pPr>
              <a:defRPr sz="4000"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4pPr>
            <a:lvl5pPr>
              <a:defRPr sz="4000"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4000"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4000"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4000"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4000"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9pPr>
          </a:lstStyle>
          <a:p>
            <a:pPr>
              <a:spcBef>
                <a:spcPct val="50000"/>
              </a:spcBef>
            </a:pPr>
            <a:endParaRPr lang="zh-CN" altLang="zh-CN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4108" name="Text Box 29"/>
          <p:cNvSpPr txBox="1">
            <a:spLocks noChangeArrowheads="1"/>
          </p:cNvSpPr>
          <p:nvPr/>
        </p:nvSpPr>
        <p:spPr bwMode="auto">
          <a:xfrm>
            <a:off x="598210" y="3506718"/>
            <a:ext cx="2232025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000"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1pPr>
            <a:lvl2pPr>
              <a:defRPr sz="4000"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2pPr>
            <a:lvl3pPr>
              <a:defRPr sz="4000"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3pPr>
            <a:lvl4pPr>
              <a:defRPr sz="4000"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4pPr>
            <a:lvl5pPr>
              <a:defRPr sz="4000"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4000"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4000"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4000"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4000"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9pPr>
          </a:lstStyle>
          <a:p>
            <a:pPr>
              <a:spcBef>
                <a:spcPct val="50000"/>
              </a:spcBef>
            </a:pPr>
            <a:endParaRPr lang="zh-CN" altLang="zh-CN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4109" name="Text Box 30"/>
          <p:cNvSpPr txBox="1">
            <a:spLocks noChangeArrowheads="1"/>
          </p:cNvSpPr>
          <p:nvPr/>
        </p:nvSpPr>
        <p:spPr bwMode="auto">
          <a:xfrm>
            <a:off x="598209" y="3398371"/>
            <a:ext cx="1728788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000"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1pPr>
            <a:lvl2pPr>
              <a:defRPr sz="4000"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2pPr>
            <a:lvl3pPr>
              <a:defRPr sz="4000"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3pPr>
            <a:lvl4pPr>
              <a:defRPr sz="4000"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4pPr>
            <a:lvl5pPr>
              <a:defRPr sz="4000"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4000"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4000"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4000"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4000"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9pPr>
          </a:lstStyle>
          <a:p>
            <a:pPr>
              <a:spcBef>
                <a:spcPct val="50000"/>
              </a:spcBef>
            </a:pPr>
            <a:endParaRPr lang="zh-CN" altLang="zh-CN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4110" name="Text Box 31"/>
          <p:cNvSpPr txBox="1">
            <a:spLocks noChangeArrowheads="1"/>
          </p:cNvSpPr>
          <p:nvPr/>
        </p:nvSpPr>
        <p:spPr bwMode="auto">
          <a:xfrm>
            <a:off x="382309" y="3560296"/>
            <a:ext cx="1944688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000"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1pPr>
            <a:lvl2pPr>
              <a:defRPr sz="4000"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2pPr>
            <a:lvl3pPr>
              <a:defRPr sz="4000"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3pPr>
            <a:lvl4pPr>
              <a:defRPr sz="4000"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4pPr>
            <a:lvl5pPr>
              <a:defRPr sz="4000"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4000"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4000"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4000"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4000"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9pPr>
          </a:lstStyle>
          <a:p>
            <a:pPr>
              <a:spcBef>
                <a:spcPct val="50000"/>
              </a:spcBef>
            </a:pPr>
            <a:endParaRPr lang="zh-CN" altLang="zh-CN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080" name="Text Box 32"/>
          <p:cNvSpPr txBox="1">
            <a:spLocks noChangeArrowheads="1"/>
          </p:cNvSpPr>
          <p:nvPr/>
        </p:nvSpPr>
        <p:spPr bwMode="auto">
          <a:xfrm>
            <a:off x="237847" y="4262765"/>
            <a:ext cx="266382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000"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1pPr>
            <a:lvl2pPr>
              <a:defRPr sz="4000"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2pPr>
            <a:lvl3pPr>
              <a:defRPr sz="4000"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3pPr>
            <a:lvl4pPr>
              <a:defRPr sz="4000"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4pPr>
            <a:lvl5pPr>
              <a:defRPr sz="4000"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4000"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4000"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4000"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4000"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3600" i="1">
                <a:latin typeface="Arial" panose="020B0604020202020204" pitchFamily="34" charset="0"/>
                <a:ea typeface="宋体" panose="02010600030101010101" pitchFamily="2" charset="-122"/>
              </a:rPr>
              <a:t>read</a:t>
            </a:r>
          </a:p>
        </p:txBody>
      </p:sp>
      <p:sp>
        <p:nvSpPr>
          <p:cNvPr id="2081" name="Text Box 33"/>
          <p:cNvSpPr txBox="1">
            <a:spLocks noChangeArrowheads="1"/>
          </p:cNvSpPr>
          <p:nvPr/>
        </p:nvSpPr>
        <p:spPr bwMode="auto">
          <a:xfrm>
            <a:off x="3982759" y="4207996"/>
            <a:ext cx="187325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000"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1pPr>
            <a:lvl2pPr>
              <a:defRPr sz="4000"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2pPr>
            <a:lvl3pPr>
              <a:defRPr sz="4000"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3pPr>
            <a:lvl4pPr>
              <a:defRPr sz="4000"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4pPr>
            <a:lvl5pPr>
              <a:defRPr sz="4000"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4000"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4000"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4000"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4000"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3600" i="1">
                <a:latin typeface="Arial" panose="020B0604020202020204" pitchFamily="34" charset="0"/>
                <a:ea typeface="宋体" panose="02010600030101010101" pitchFamily="2" charset="-122"/>
              </a:rPr>
              <a:t>sing</a:t>
            </a:r>
          </a:p>
        </p:txBody>
      </p:sp>
      <p:sp>
        <p:nvSpPr>
          <p:cNvPr id="2082" name="Text Box 34"/>
          <p:cNvSpPr txBox="1">
            <a:spLocks noChangeArrowheads="1"/>
          </p:cNvSpPr>
          <p:nvPr/>
        </p:nvSpPr>
        <p:spPr bwMode="auto">
          <a:xfrm>
            <a:off x="7151409" y="4154418"/>
            <a:ext cx="205105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000"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1pPr>
            <a:lvl2pPr>
              <a:defRPr sz="4000"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2pPr>
            <a:lvl3pPr>
              <a:defRPr sz="4000"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3pPr>
            <a:lvl4pPr>
              <a:defRPr sz="4000"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4pPr>
            <a:lvl5pPr>
              <a:defRPr sz="4000"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4000"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4000"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4000"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4000"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3600" i="1">
                <a:latin typeface="Arial" panose="020B0604020202020204" pitchFamily="34" charset="0"/>
                <a:ea typeface="宋体" panose="02010600030101010101" pitchFamily="2" charset="-122"/>
              </a:rPr>
              <a:t>draw</a:t>
            </a:r>
          </a:p>
        </p:txBody>
      </p:sp>
      <p:sp>
        <p:nvSpPr>
          <p:cNvPr id="2" name="文本框 1"/>
          <p:cNvSpPr txBox="1">
            <a:spLocks noChangeArrowheads="1"/>
          </p:cNvSpPr>
          <p:nvPr/>
        </p:nvSpPr>
        <p:spPr bwMode="auto">
          <a:xfrm>
            <a:off x="762108" y="2199689"/>
            <a:ext cx="631134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4000"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1pPr>
            <a:lvl2pPr>
              <a:defRPr sz="4000"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2pPr>
            <a:lvl3pPr>
              <a:defRPr sz="4000"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3pPr>
            <a:lvl4pPr>
              <a:defRPr sz="4000"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4pPr>
            <a:lvl5pPr>
              <a:defRPr sz="4000"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4000"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4000"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4000"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4000"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9pPr>
          </a:lstStyle>
          <a:p>
            <a:r>
              <a:rPr lang="en-US" altLang="zh-CN" sz="3200" dirty="0">
                <a:latin typeface="Times New Roman" panose="02020603050405020304" pitchFamily="18" charset="0"/>
                <a:ea typeface="宋体" panose="02010600030101010101" pitchFamily="2" charset="-122"/>
              </a:rPr>
              <a:t>What are you doing?      I'm  </a:t>
            </a:r>
            <a:r>
              <a:rPr lang="en-US" altLang="zh-CN" sz="3200" u="sng" dirty="0">
                <a:latin typeface="Times New Roman" panose="02020603050405020304" pitchFamily="18" charset="0"/>
                <a:ea typeface="宋体" panose="02010600030101010101" pitchFamily="2" charset="-122"/>
              </a:rPr>
              <a:t>       </a:t>
            </a:r>
            <a:r>
              <a:rPr lang="en-US" altLang="zh-CN" sz="3200" dirty="0" err="1">
                <a:latin typeface="Times New Roman" panose="02020603050405020304" pitchFamily="18" charset="0"/>
                <a:ea typeface="宋体" panose="02010600030101010101" pitchFamily="2" charset="-122"/>
              </a:rPr>
              <a:t>ing</a:t>
            </a:r>
            <a:r>
              <a:rPr lang="en-US" altLang="zh-CN" sz="3200" dirty="0">
                <a:latin typeface="Times New Roman" panose="02020603050405020304" pitchFamily="18" charset="0"/>
                <a:ea typeface="宋体" panose="02010600030101010101" pitchFamily="2" charset="-122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文本框 21505"/>
          <p:cNvSpPr txBox="1">
            <a:spLocks noChangeArrowheads="1"/>
          </p:cNvSpPr>
          <p:nvPr/>
        </p:nvSpPr>
        <p:spPr bwMode="auto">
          <a:xfrm>
            <a:off x="179388" y="86917"/>
            <a:ext cx="7129462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000"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1pPr>
            <a:lvl2pPr>
              <a:defRPr sz="4000"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2pPr>
            <a:lvl3pPr>
              <a:defRPr sz="4000"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3pPr>
            <a:lvl4pPr>
              <a:defRPr sz="4000"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4pPr>
            <a:lvl5pPr>
              <a:defRPr sz="4000"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4000"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4000"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4000"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4000"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Talk about our school life.</a:t>
            </a:r>
            <a:endParaRPr lang="zh-CN" altLang="en-US" dirty="0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4578" name="文本框 21506"/>
          <p:cNvSpPr txBox="1">
            <a:spLocks noChangeArrowheads="1"/>
          </p:cNvSpPr>
          <p:nvPr/>
        </p:nvSpPr>
        <p:spPr bwMode="auto">
          <a:xfrm>
            <a:off x="755651" y="2950369"/>
            <a:ext cx="5040313" cy="1631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000"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1pPr>
            <a:lvl2pPr>
              <a:defRPr sz="4000"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2pPr>
            <a:lvl3pPr>
              <a:defRPr sz="4000"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3pPr>
            <a:lvl4pPr>
              <a:defRPr sz="4000"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4pPr>
            <a:lvl5pPr>
              <a:defRPr sz="4000"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4000"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4000"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4000"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4000"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9pPr>
          </a:lstStyle>
          <a:p>
            <a:pPr>
              <a:spcBef>
                <a:spcPct val="50000"/>
              </a:spcBef>
            </a:pPr>
            <a:endParaRPr lang="zh-CN" altLang="en-US" u="sng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>
              <a:spcBef>
                <a:spcPct val="50000"/>
              </a:spcBef>
            </a:pPr>
            <a:endParaRPr lang="zh-CN" altLang="en-US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4579" name="文本框 21507"/>
          <p:cNvSpPr txBox="1">
            <a:spLocks noChangeArrowheads="1"/>
          </p:cNvSpPr>
          <p:nvPr/>
        </p:nvSpPr>
        <p:spPr bwMode="auto">
          <a:xfrm>
            <a:off x="250826" y="2356248"/>
            <a:ext cx="6049963" cy="27084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000"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1pPr>
            <a:lvl2pPr>
              <a:defRPr sz="4000"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2pPr>
            <a:lvl3pPr>
              <a:defRPr sz="4000"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3pPr>
            <a:lvl4pPr>
              <a:defRPr sz="4000"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4pPr>
            <a:lvl5pPr>
              <a:defRPr sz="4000"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4000"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4000"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4000"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4000"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 dirty="0">
                <a:latin typeface="Arial" panose="020B0604020202020204" pitchFamily="34" charset="0"/>
                <a:ea typeface="宋体" panose="02010600030101010101" pitchFamily="2" charset="-122"/>
              </a:rPr>
              <a:t>A: What’s she doing?</a:t>
            </a:r>
          </a:p>
          <a:p>
            <a:pPr>
              <a:spcBef>
                <a:spcPct val="50000"/>
              </a:spcBef>
            </a:pPr>
            <a:r>
              <a:rPr lang="en-US" sz="2000" dirty="0">
                <a:latin typeface="Arial" panose="020B0604020202020204" pitchFamily="34" charset="0"/>
                <a:ea typeface="宋体" panose="02010600030101010101" pitchFamily="2" charset="-122"/>
              </a:rPr>
              <a:t>B: She’s</a:t>
            </a:r>
            <a:r>
              <a:rPr lang="en-US" sz="2000" u="sng" dirty="0">
                <a:latin typeface="Arial" panose="020B0604020202020204" pitchFamily="34" charset="0"/>
                <a:ea typeface="宋体" panose="02010600030101010101" pitchFamily="2" charset="-122"/>
              </a:rPr>
              <a:t>         </a:t>
            </a:r>
            <a:r>
              <a:rPr lang="en-US" sz="2000" dirty="0">
                <a:latin typeface="Arial" panose="020B0604020202020204" pitchFamily="34" charset="0"/>
                <a:ea typeface="宋体" panose="02010600030101010101" pitchFamily="2" charset="-122"/>
              </a:rPr>
              <a:t>. </a:t>
            </a:r>
          </a:p>
          <a:p>
            <a:pPr>
              <a:spcBef>
                <a:spcPct val="50000"/>
              </a:spcBef>
            </a:pPr>
            <a:r>
              <a:rPr lang="en-US" sz="2000" dirty="0">
                <a:latin typeface="Arial" panose="020B0604020202020204" pitchFamily="34" charset="0"/>
                <a:ea typeface="宋体" panose="02010600030101010101" pitchFamily="2" charset="-122"/>
              </a:rPr>
              <a:t>A: What’s he doing?</a:t>
            </a:r>
          </a:p>
          <a:p>
            <a:pPr>
              <a:spcBef>
                <a:spcPct val="50000"/>
              </a:spcBef>
            </a:pPr>
            <a:r>
              <a:rPr lang="en-US" sz="2000" dirty="0">
                <a:latin typeface="Arial" panose="020B0604020202020204" pitchFamily="34" charset="0"/>
                <a:ea typeface="宋体" panose="02010600030101010101" pitchFamily="2" charset="-122"/>
              </a:rPr>
              <a:t>C: He’s </a:t>
            </a:r>
            <a:r>
              <a:rPr lang="en-US" sz="2000" u="sng" dirty="0">
                <a:latin typeface="Arial" panose="020B0604020202020204" pitchFamily="34" charset="0"/>
                <a:ea typeface="宋体" panose="02010600030101010101" pitchFamily="2" charset="-122"/>
              </a:rPr>
              <a:t>         </a:t>
            </a:r>
            <a:r>
              <a:rPr lang="en-US" sz="2000" dirty="0">
                <a:latin typeface="Arial" panose="020B0604020202020204" pitchFamily="34" charset="0"/>
                <a:ea typeface="宋体" panose="02010600030101010101" pitchFamily="2" charset="-122"/>
              </a:rPr>
              <a:t>.</a:t>
            </a:r>
            <a:r>
              <a:rPr lang="en-US" sz="2000" u="sng" dirty="0">
                <a:latin typeface="Arial" panose="020B0604020202020204" pitchFamily="34" charset="0"/>
                <a:ea typeface="宋体" panose="02010600030101010101" pitchFamily="2" charset="-122"/>
              </a:rPr>
              <a:t> </a:t>
            </a:r>
          </a:p>
          <a:p>
            <a:pPr>
              <a:spcBef>
                <a:spcPct val="50000"/>
              </a:spcBef>
            </a:pPr>
            <a:r>
              <a:rPr lang="en-US" sz="2000" dirty="0">
                <a:latin typeface="Arial" panose="020B0604020202020204" pitchFamily="34" charset="0"/>
                <a:ea typeface="宋体" panose="02010600030101010101" pitchFamily="2" charset="-122"/>
              </a:rPr>
              <a:t>A: What’s she doing?</a:t>
            </a:r>
          </a:p>
          <a:p>
            <a:pPr>
              <a:spcBef>
                <a:spcPct val="50000"/>
              </a:spcBef>
            </a:pPr>
            <a:r>
              <a:rPr lang="en-US" sz="2000" dirty="0">
                <a:latin typeface="Arial" panose="020B0604020202020204" pitchFamily="34" charset="0"/>
                <a:ea typeface="宋体" panose="02010600030101010101" pitchFamily="2" charset="-122"/>
              </a:rPr>
              <a:t>D: She’s</a:t>
            </a:r>
            <a:r>
              <a:rPr lang="en-US" sz="2000" u="sng" dirty="0">
                <a:latin typeface="Arial" panose="020B0604020202020204" pitchFamily="34" charset="0"/>
                <a:ea typeface="宋体" panose="02010600030101010101" pitchFamily="2" charset="-122"/>
              </a:rPr>
              <a:t>          </a:t>
            </a:r>
            <a:r>
              <a:rPr lang="en-US" sz="2000" dirty="0">
                <a:latin typeface="Arial" panose="020B0604020202020204" pitchFamily="34" charset="0"/>
                <a:ea typeface="宋体" panose="02010600030101010101" pitchFamily="2" charset="-122"/>
              </a:rPr>
              <a:t>.</a:t>
            </a:r>
          </a:p>
        </p:txBody>
      </p:sp>
      <p:pic>
        <p:nvPicPr>
          <p:cNvPr id="24580" name="图片 21508" descr="1005110824340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79388" y="789385"/>
            <a:ext cx="2411412" cy="13501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581" name="图片 21509" descr="20100720101842606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555876" y="802482"/>
            <a:ext cx="2232025" cy="12834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582" name="图片 21510" descr="P3-02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787900" y="789385"/>
            <a:ext cx="1944688" cy="12965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583" name="图片 21511" descr="52952096f249066affd84d0d5b72c30b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6732588" y="3488532"/>
            <a:ext cx="2411412" cy="13513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584" name="图片 21512" descr="20081125095629486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6732588" y="807244"/>
            <a:ext cx="2411412" cy="13323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585" name="图片 21513" descr="20100612-103920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6732588" y="2133601"/>
            <a:ext cx="2411412" cy="13561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86" name="流程图: 可选过程 21514"/>
          <p:cNvSpPr>
            <a:spLocks noChangeArrowheads="1"/>
          </p:cNvSpPr>
          <p:nvPr/>
        </p:nvSpPr>
        <p:spPr bwMode="auto">
          <a:xfrm>
            <a:off x="3563938" y="2356248"/>
            <a:ext cx="3095625" cy="2581364"/>
          </a:xfrm>
          <a:prstGeom prst="flowChartAlternateProcess">
            <a:avLst/>
          </a:prstGeom>
          <a:solidFill>
            <a:schemeClr val="bg1"/>
          </a:solidFill>
          <a:ln w="9525">
            <a:solidFill>
              <a:srgbClr val="FF0000"/>
            </a:solidFill>
            <a:miter lim="800000"/>
          </a:ln>
        </p:spPr>
        <p:txBody>
          <a:bodyPr/>
          <a:lstStyle/>
          <a:p>
            <a:endParaRPr lang="zh-CN" altLang="en-US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4587" name="文本框 21515"/>
          <p:cNvSpPr txBox="1">
            <a:spLocks noChangeArrowheads="1"/>
          </p:cNvSpPr>
          <p:nvPr/>
        </p:nvSpPr>
        <p:spPr bwMode="auto">
          <a:xfrm>
            <a:off x="3924300" y="2406986"/>
            <a:ext cx="2808288" cy="24468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000"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1pPr>
            <a:lvl2pPr>
              <a:defRPr sz="4000"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2pPr>
            <a:lvl3pPr>
              <a:defRPr sz="4000"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3pPr>
            <a:lvl4pPr>
              <a:defRPr sz="4000"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4pPr>
            <a:lvl5pPr>
              <a:defRPr sz="4000"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4000"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4000"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4000"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4000"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b="1" dirty="0">
                <a:latin typeface="Arial" panose="020B0604020202020204" pitchFamily="34" charset="0"/>
                <a:ea typeface="宋体" panose="02010600030101010101" pitchFamily="2" charset="-122"/>
              </a:rPr>
              <a:t>making things</a:t>
            </a:r>
            <a:r>
              <a:rPr lang="en-US" sz="1800" dirty="0">
                <a:latin typeface="Arial" panose="020B0604020202020204" pitchFamily="34" charset="0"/>
                <a:ea typeface="宋体" panose="02010600030101010101" pitchFamily="2" charset="-122"/>
              </a:rPr>
              <a:t>  </a:t>
            </a:r>
          </a:p>
          <a:p>
            <a:pPr>
              <a:spcBef>
                <a:spcPct val="50000"/>
              </a:spcBef>
            </a:pPr>
            <a:r>
              <a:rPr lang="en-US" sz="1800" b="1" dirty="0">
                <a:latin typeface="Arial" panose="020B0604020202020204" pitchFamily="34" charset="0"/>
                <a:ea typeface="宋体" panose="02010600030101010101" pitchFamily="2" charset="-122"/>
              </a:rPr>
              <a:t>drawing</a:t>
            </a:r>
          </a:p>
          <a:p>
            <a:pPr>
              <a:spcBef>
                <a:spcPct val="50000"/>
              </a:spcBef>
            </a:pPr>
            <a:r>
              <a:rPr lang="en-US" sz="1800" b="1" dirty="0">
                <a:latin typeface="Arial" panose="020B0604020202020204" pitchFamily="34" charset="0"/>
                <a:ea typeface="宋体" panose="02010600030101010101" pitchFamily="2" charset="-122"/>
              </a:rPr>
              <a:t>playing basketball</a:t>
            </a:r>
          </a:p>
          <a:p>
            <a:pPr>
              <a:spcBef>
                <a:spcPct val="50000"/>
              </a:spcBef>
            </a:pPr>
            <a:r>
              <a:rPr lang="en-US" sz="1800" b="1" dirty="0">
                <a:latin typeface="Arial" panose="020B0604020202020204" pitchFamily="34" charset="0"/>
                <a:ea typeface="宋体" panose="02010600030101010101" pitchFamily="2" charset="-122"/>
              </a:rPr>
              <a:t>dancing</a:t>
            </a:r>
          </a:p>
          <a:p>
            <a:pPr>
              <a:spcBef>
                <a:spcPct val="50000"/>
              </a:spcBef>
            </a:pPr>
            <a:r>
              <a:rPr lang="en-US" sz="1800" b="1" dirty="0">
                <a:latin typeface="Arial" panose="020B0604020202020204" pitchFamily="34" charset="0"/>
                <a:ea typeface="宋体" panose="02010600030101010101" pitchFamily="2" charset="-122"/>
              </a:rPr>
              <a:t>playing the piano</a:t>
            </a:r>
          </a:p>
          <a:p>
            <a:pPr>
              <a:spcBef>
                <a:spcPct val="50000"/>
              </a:spcBef>
            </a:pPr>
            <a:r>
              <a:rPr lang="en-US" sz="1800" b="1" dirty="0">
                <a:latin typeface="Arial" panose="020B0604020202020204" pitchFamily="34" charset="0"/>
                <a:ea typeface="宋体" panose="02010600030101010101" pitchFamily="2" charset="-122"/>
              </a:rPr>
              <a:t>playing the </a:t>
            </a:r>
            <a:r>
              <a:rPr lang="en-US" sz="1800" b="1" dirty="0" err="1">
                <a:latin typeface="Arial" panose="020B0604020202020204" pitchFamily="34" charset="0"/>
                <a:ea typeface="宋体" panose="02010600030101010101" pitchFamily="2" charset="-122"/>
              </a:rPr>
              <a:t>erhu</a:t>
            </a:r>
            <a:endParaRPr lang="en-US" sz="1800" b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>
            <a:spLocks noChangeArrowheads="1"/>
          </p:cNvSpPr>
          <p:nvPr/>
        </p:nvSpPr>
        <p:spPr bwMode="auto">
          <a:xfrm>
            <a:off x="539751" y="1653779"/>
            <a:ext cx="7843814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4000"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1pPr>
            <a:lvl2pPr>
              <a:defRPr sz="4000"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2pPr>
            <a:lvl3pPr>
              <a:defRPr sz="4000"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3pPr>
            <a:lvl4pPr>
              <a:defRPr sz="4000"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4pPr>
            <a:lvl5pPr>
              <a:defRPr sz="4000"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4000"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4000"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4000"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4000"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9pPr>
          </a:lstStyle>
          <a:p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</a:rPr>
              <a:t>What are you doing?      I'm  </a:t>
            </a:r>
            <a:r>
              <a:rPr lang="en-US" altLang="zh-CN" u="sng" dirty="0">
                <a:latin typeface="Times New Roman" panose="02020603050405020304" pitchFamily="18" charset="0"/>
                <a:ea typeface="宋体" panose="02010600030101010101" pitchFamily="2" charset="-122"/>
              </a:rPr>
              <a:t>       </a:t>
            </a:r>
            <a:r>
              <a:rPr lang="en-US" altLang="zh-CN" dirty="0" err="1">
                <a:latin typeface="Times New Roman" panose="02020603050405020304" pitchFamily="18" charset="0"/>
                <a:ea typeface="宋体" panose="02010600030101010101" pitchFamily="2" charset="-122"/>
              </a:rPr>
              <a:t>ing</a:t>
            </a: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</a:rPr>
              <a:t>.</a:t>
            </a:r>
          </a:p>
        </p:txBody>
      </p:sp>
      <p:sp>
        <p:nvSpPr>
          <p:cNvPr id="3" name="文本框 2"/>
          <p:cNvSpPr txBox="1">
            <a:spLocks noChangeArrowheads="1"/>
          </p:cNvSpPr>
          <p:nvPr/>
        </p:nvSpPr>
        <p:spPr bwMode="auto">
          <a:xfrm>
            <a:off x="682626" y="2247900"/>
            <a:ext cx="7680308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4000"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1pPr>
            <a:lvl2pPr>
              <a:defRPr sz="4000"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2pPr>
            <a:lvl3pPr>
              <a:defRPr sz="4000"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3pPr>
            <a:lvl4pPr>
              <a:defRPr sz="4000"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4pPr>
            <a:lvl5pPr>
              <a:defRPr sz="4000"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4000"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4000"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4000"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4000"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9pPr>
          </a:lstStyle>
          <a:p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</a:rPr>
              <a:t>What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is he </a:t>
            </a: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</a:rPr>
              <a:t>doing?      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He is</a:t>
            </a: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</a:rPr>
              <a:t>  </a:t>
            </a:r>
            <a:r>
              <a:rPr lang="en-US" altLang="zh-CN" u="sng" dirty="0">
                <a:latin typeface="Times New Roman" panose="02020603050405020304" pitchFamily="18" charset="0"/>
                <a:ea typeface="宋体" panose="02010600030101010101" pitchFamily="2" charset="-122"/>
              </a:rPr>
              <a:t>       </a:t>
            </a:r>
            <a:r>
              <a:rPr lang="en-US" altLang="zh-CN" dirty="0" err="1">
                <a:latin typeface="Times New Roman" panose="02020603050405020304" pitchFamily="18" charset="0"/>
                <a:ea typeface="宋体" panose="02010600030101010101" pitchFamily="2" charset="-122"/>
              </a:rPr>
              <a:t>ing</a:t>
            </a: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99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图片 4097" descr="sy_20100831200050451050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5650" y="2193131"/>
            <a:ext cx="3505200" cy="21157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7" name="椭圆形标注 4098"/>
          <p:cNvSpPr>
            <a:spLocks noChangeArrowheads="1"/>
          </p:cNvSpPr>
          <p:nvPr/>
        </p:nvSpPr>
        <p:spPr bwMode="auto">
          <a:xfrm>
            <a:off x="4038600" y="1371600"/>
            <a:ext cx="2971800" cy="971550"/>
          </a:xfrm>
          <a:prstGeom prst="wedgeEllipseCallout">
            <a:avLst>
              <a:gd name="adj1" fmla="val -43750"/>
              <a:gd name="adj2" fmla="val 70000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0" hangingPunct="0">
              <a:spcBef>
                <a:spcPct val="50000"/>
              </a:spcBef>
            </a:pPr>
            <a:endParaRPr lang="zh-CN" altLang="en-US" sz="3600" b="1" i="1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6148" name="椭圆形标注 4099"/>
          <p:cNvSpPr>
            <a:spLocks noChangeArrowheads="1"/>
          </p:cNvSpPr>
          <p:nvPr/>
        </p:nvSpPr>
        <p:spPr bwMode="auto">
          <a:xfrm>
            <a:off x="4267200" y="1028700"/>
            <a:ext cx="3276600" cy="1257300"/>
          </a:xfrm>
          <a:prstGeom prst="wedgeEllipseCallout">
            <a:avLst>
              <a:gd name="adj1" fmla="val -43750"/>
              <a:gd name="adj2" fmla="val 70000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0" hangingPunct="0">
              <a:spcBef>
                <a:spcPct val="50000"/>
              </a:spcBef>
            </a:pPr>
            <a:endParaRPr lang="zh-CN" altLang="en-US" sz="3600" b="1" i="1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4101" name="云形标注 4100"/>
          <p:cNvSpPr>
            <a:spLocks noChangeArrowheads="1"/>
          </p:cNvSpPr>
          <p:nvPr/>
        </p:nvSpPr>
        <p:spPr bwMode="auto">
          <a:xfrm>
            <a:off x="3708401" y="682229"/>
            <a:ext cx="5267325" cy="1371600"/>
          </a:xfrm>
          <a:prstGeom prst="cloudCallout">
            <a:avLst>
              <a:gd name="adj1" fmla="val -52083"/>
              <a:gd name="adj2" fmla="val 91231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</a:ln>
        </p:spPr>
        <p:txBody>
          <a:bodyPr/>
          <a:lstStyle/>
          <a:p>
            <a:pPr algn="ctr" eaLnBrk="0" hangingPunct="0">
              <a:spcBef>
                <a:spcPct val="50000"/>
              </a:spcBef>
            </a:pPr>
            <a:r>
              <a:rPr lang="zh-CN" altLang="en-US" sz="3600" i="1" dirty="0">
                <a:solidFill>
                  <a:srgbClr val="FF0066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She's reading.</a:t>
            </a:r>
          </a:p>
        </p:txBody>
      </p:sp>
      <p:sp>
        <p:nvSpPr>
          <p:cNvPr id="6150" name="文本框 4101"/>
          <p:cNvSpPr txBox="1">
            <a:spLocks noChangeArrowheads="1"/>
          </p:cNvSpPr>
          <p:nvPr/>
        </p:nvSpPr>
        <p:spPr bwMode="auto">
          <a:xfrm>
            <a:off x="533400" y="285751"/>
            <a:ext cx="50292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000"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1pPr>
            <a:lvl2pPr>
              <a:defRPr sz="4000"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2pPr>
            <a:lvl3pPr>
              <a:defRPr sz="4000"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3pPr>
            <a:lvl4pPr>
              <a:defRPr sz="4000"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4pPr>
            <a:lvl5pPr>
              <a:defRPr sz="4000"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4000"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4000"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4000"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4000"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zh-CN" altLang="en-US" sz="3600" b="1" i="1" dirty="0">
                <a:latin typeface="Arial" panose="020B0604020202020204" pitchFamily="34" charset="0"/>
                <a:ea typeface="宋体" panose="02010600030101010101" pitchFamily="2" charset="-122"/>
              </a:rPr>
              <a:t>What 's she doing?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1" grpId="1" bldLvl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99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图片 5121" descr="u=2242179765,1183723557&amp;fm=0&amp;gp=0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692275" y="2463404"/>
            <a:ext cx="3810000" cy="16025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1" name="文本框 5122"/>
          <p:cNvSpPr txBox="1">
            <a:spLocks noChangeArrowheads="1"/>
          </p:cNvSpPr>
          <p:nvPr/>
        </p:nvSpPr>
        <p:spPr bwMode="auto">
          <a:xfrm>
            <a:off x="533400" y="285751"/>
            <a:ext cx="50292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000"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1pPr>
            <a:lvl2pPr>
              <a:defRPr sz="4000"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2pPr>
            <a:lvl3pPr>
              <a:defRPr sz="4000"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3pPr>
            <a:lvl4pPr>
              <a:defRPr sz="4000"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4pPr>
            <a:lvl5pPr>
              <a:defRPr sz="4000"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4000"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4000"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4000"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4000"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zh-CN" altLang="en-US" sz="3600" b="1" i="1" dirty="0">
                <a:latin typeface="Arial" panose="020B0604020202020204" pitchFamily="34" charset="0"/>
                <a:ea typeface="宋体" panose="02010600030101010101" pitchFamily="2" charset="-122"/>
              </a:rPr>
              <a:t>What 's he doing?</a:t>
            </a:r>
          </a:p>
        </p:txBody>
      </p:sp>
      <p:sp>
        <p:nvSpPr>
          <p:cNvPr id="5124" name="云形标注 5123"/>
          <p:cNvSpPr>
            <a:spLocks noChangeArrowheads="1"/>
          </p:cNvSpPr>
          <p:nvPr/>
        </p:nvSpPr>
        <p:spPr bwMode="auto">
          <a:xfrm>
            <a:off x="4191000" y="742950"/>
            <a:ext cx="4495800" cy="1371600"/>
          </a:xfrm>
          <a:prstGeom prst="cloudCallout">
            <a:avLst>
              <a:gd name="adj1" fmla="val -52083"/>
              <a:gd name="adj2" fmla="val 91231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</a:ln>
        </p:spPr>
        <p:txBody>
          <a:bodyPr/>
          <a:lstStyle/>
          <a:p>
            <a:pPr algn="ctr" eaLnBrk="0" hangingPunct="0">
              <a:spcBef>
                <a:spcPct val="50000"/>
              </a:spcBef>
            </a:pPr>
            <a:r>
              <a:rPr lang="zh-CN" altLang="en-US" sz="3600" i="1" dirty="0">
                <a:solidFill>
                  <a:srgbClr val="FF0066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He's playing basketball.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99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文本框 6145"/>
          <p:cNvSpPr txBox="1">
            <a:spLocks noChangeArrowheads="1"/>
          </p:cNvSpPr>
          <p:nvPr/>
        </p:nvSpPr>
        <p:spPr bwMode="auto">
          <a:xfrm>
            <a:off x="2133600" y="3200401"/>
            <a:ext cx="5105400" cy="20005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000"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1pPr>
            <a:lvl2pPr>
              <a:defRPr sz="4000"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2pPr>
            <a:lvl3pPr>
              <a:defRPr sz="4000"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3pPr>
            <a:lvl4pPr>
              <a:defRPr sz="4000"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4pPr>
            <a:lvl5pPr>
              <a:defRPr sz="4000"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4000"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4000"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4000"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4000"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9pPr>
          </a:lstStyle>
          <a:p>
            <a:pPr eaLnBrk="0" hangingPunct="0">
              <a:spcBef>
                <a:spcPct val="50000"/>
              </a:spcBef>
            </a:pPr>
            <a:endParaRPr lang="zh-CN" altLang="en-US" sz="2800" i="1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eaLnBrk="0" hangingPunct="0">
              <a:spcBef>
                <a:spcPct val="50000"/>
              </a:spcBef>
            </a:pPr>
            <a:endParaRPr lang="zh-CN" altLang="en-US" sz="2800" i="1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eaLnBrk="0" hangingPunct="0">
              <a:spcBef>
                <a:spcPct val="50000"/>
              </a:spcBef>
            </a:pPr>
            <a:endParaRPr lang="zh-CN" altLang="en-US" sz="3600" b="1" i="1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pic>
        <p:nvPicPr>
          <p:cNvPr id="8195" name="图片 6146" descr="009851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76400" y="1600200"/>
            <a:ext cx="3581400" cy="2628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8" name="椭圆形标注 6147"/>
          <p:cNvSpPr>
            <a:spLocks noChangeArrowheads="1"/>
          </p:cNvSpPr>
          <p:nvPr/>
        </p:nvSpPr>
        <p:spPr bwMode="auto">
          <a:xfrm>
            <a:off x="4038600" y="514350"/>
            <a:ext cx="4953000" cy="1200150"/>
          </a:xfrm>
          <a:prstGeom prst="wedgeEllipseCallout">
            <a:avLst>
              <a:gd name="adj1" fmla="val -30611"/>
              <a:gd name="adj2" fmla="val 83431"/>
            </a:avLst>
          </a:prstGeom>
          <a:noFill/>
          <a:ln w="9525">
            <a:solidFill>
              <a:schemeClr val="tx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 eaLnBrk="0" hangingPunct="0">
              <a:spcBef>
                <a:spcPct val="50000"/>
              </a:spcBef>
            </a:pPr>
            <a:r>
              <a:rPr lang="zh-CN" altLang="en-US" sz="3600" b="1" i="1">
                <a:solidFill>
                  <a:srgbClr val="FF0066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She's dancing.</a:t>
            </a:r>
          </a:p>
        </p:txBody>
      </p:sp>
      <p:sp>
        <p:nvSpPr>
          <p:cNvPr id="8197" name="矩形 6148"/>
          <p:cNvSpPr>
            <a:spLocks noChangeArrowheads="1"/>
          </p:cNvSpPr>
          <p:nvPr/>
        </p:nvSpPr>
        <p:spPr bwMode="auto">
          <a:xfrm>
            <a:off x="4724400" y="3429000"/>
            <a:ext cx="312906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600" i="1">
                <a:latin typeface="Arial" panose="020B0604020202020204" pitchFamily="34" charset="0"/>
                <a:ea typeface="宋体" panose="02010600030101010101" pitchFamily="2" charset="-122"/>
              </a:rPr>
              <a:t>.</a:t>
            </a:r>
          </a:p>
        </p:txBody>
      </p:sp>
      <p:sp>
        <p:nvSpPr>
          <p:cNvPr id="8198" name="文本框 6149"/>
          <p:cNvSpPr txBox="1">
            <a:spLocks noChangeArrowheads="1"/>
          </p:cNvSpPr>
          <p:nvPr/>
        </p:nvSpPr>
        <p:spPr bwMode="auto">
          <a:xfrm>
            <a:off x="533400" y="285751"/>
            <a:ext cx="50292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000"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1pPr>
            <a:lvl2pPr>
              <a:defRPr sz="4000"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2pPr>
            <a:lvl3pPr>
              <a:defRPr sz="4000"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3pPr>
            <a:lvl4pPr>
              <a:defRPr sz="4000"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4pPr>
            <a:lvl5pPr>
              <a:defRPr sz="4000"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4000"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4000"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4000"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4000"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zh-CN" altLang="en-US" sz="3600" b="1" i="1">
                <a:latin typeface="Arial" panose="020B0604020202020204" pitchFamily="34" charset="0"/>
                <a:ea typeface="宋体" panose="02010600030101010101" pitchFamily="2" charset="-122"/>
              </a:rPr>
              <a:t>What 's she doing?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99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图片 7169" descr="u=1872747976,1172650820&amp;fm=0&amp;gp=0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835150" y="2477691"/>
            <a:ext cx="4038600" cy="19014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19" name="文本框 7170"/>
          <p:cNvSpPr txBox="1">
            <a:spLocks noChangeArrowheads="1"/>
          </p:cNvSpPr>
          <p:nvPr/>
        </p:nvSpPr>
        <p:spPr bwMode="auto">
          <a:xfrm>
            <a:off x="2667000" y="2628900"/>
            <a:ext cx="2362200" cy="13542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000"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1pPr>
            <a:lvl2pPr>
              <a:defRPr sz="4000"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2pPr>
            <a:lvl3pPr>
              <a:defRPr sz="4000"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3pPr>
            <a:lvl4pPr>
              <a:defRPr sz="4000"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4pPr>
            <a:lvl5pPr>
              <a:defRPr sz="4000"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4000"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4000"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4000"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4000"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9pPr>
          </a:lstStyle>
          <a:p>
            <a:pPr eaLnBrk="0" hangingPunct="0">
              <a:spcBef>
                <a:spcPct val="50000"/>
              </a:spcBef>
            </a:pPr>
            <a:endParaRPr lang="zh-CN" altLang="en-US" sz="2800" i="1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eaLnBrk="0" hangingPunct="0">
              <a:spcBef>
                <a:spcPct val="50000"/>
              </a:spcBef>
            </a:pPr>
            <a:endParaRPr lang="zh-CN" altLang="en-US" sz="3600" b="1" i="1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7172" name="云形标注 7171"/>
          <p:cNvSpPr>
            <a:spLocks noChangeArrowheads="1"/>
          </p:cNvSpPr>
          <p:nvPr/>
        </p:nvSpPr>
        <p:spPr bwMode="auto">
          <a:xfrm>
            <a:off x="3995738" y="519113"/>
            <a:ext cx="4495800" cy="1371600"/>
          </a:xfrm>
          <a:prstGeom prst="cloudCallout">
            <a:avLst>
              <a:gd name="adj1" fmla="val -52083"/>
              <a:gd name="adj2" fmla="val 91231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</a:ln>
        </p:spPr>
        <p:txBody>
          <a:bodyPr/>
          <a:lstStyle/>
          <a:p>
            <a:pPr algn="ctr" eaLnBrk="0" hangingPunct="0">
              <a:spcBef>
                <a:spcPct val="50000"/>
              </a:spcBef>
            </a:pPr>
            <a:r>
              <a:rPr lang="zh-CN" altLang="en-US" sz="3600" i="1">
                <a:solidFill>
                  <a:srgbClr val="FF0066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He's drawing</a:t>
            </a:r>
            <a:r>
              <a:rPr lang="en-US" sz="3600" i="1">
                <a:solidFill>
                  <a:srgbClr val="FF0066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.</a:t>
            </a:r>
            <a:endParaRPr lang="zh-CN" altLang="en-US" sz="3600" i="1">
              <a:solidFill>
                <a:srgbClr val="FF0066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9221" name="文本框 7172"/>
          <p:cNvSpPr txBox="1">
            <a:spLocks noChangeArrowheads="1"/>
          </p:cNvSpPr>
          <p:nvPr/>
        </p:nvSpPr>
        <p:spPr bwMode="auto">
          <a:xfrm>
            <a:off x="533400" y="285751"/>
            <a:ext cx="50292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000"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1pPr>
            <a:lvl2pPr>
              <a:defRPr sz="4000"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2pPr>
            <a:lvl3pPr>
              <a:defRPr sz="4000"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3pPr>
            <a:lvl4pPr>
              <a:defRPr sz="4000"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4pPr>
            <a:lvl5pPr>
              <a:defRPr sz="4000"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4000"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4000"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4000"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4000"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zh-CN" altLang="en-US" sz="3600" b="1" i="1">
                <a:latin typeface="Arial" panose="020B0604020202020204" pitchFamily="34" charset="0"/>
                <a:ea typeface="宋体" panose="02010600030101010101" pitchFamily="2" charset="-122"/>
              </a:rPr>
              <a:t>What 's he doing?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2" grpId="0" bldLvl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99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文本框 8194"/>
          <p:cNvSpPr txBox="1">
            <a:spLocks noChangeArrowheads="1"/>
          </p:cNvSpPr>
          <p:nvPr/>
        </p:nvSpPr>
        <p:spPr bwMode="auto">
          <a:xfrm>
            <a:off x="533400" y="285751"/>
            <a:ext cx="50292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000"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1pPr>
            <a:lvl2pPr>
              <a:defRPr sz="4000"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2pPr>
            <a:lvl3pPr>
              <a:defRPr sz="4000"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3pPr>
            <a:lvl4pPr>
              <a:defRPr sz="4000"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4pPr>
            <a:lvl5pPr>
              <a:defRPr sz="4000"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4000"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4000"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4000"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4000"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zh-CN" altLang="en-US" sz="3600" b="1" i="1">
                <a:latin typeface="Arial" panose="020B0604020202020204" pitchFamily="34" charset="0"/>
                <a:ea typeface="宋体" panose="02010600030101010101" pitchFamily="2" charset="-122"/>
              </a:rPr>
              <a:t>What 's he doing?</a:t>
            </a:r>
          </a:p>
        </p:txBody>
      </p:sp>
      <p:sp>
        <p:nvSpPr>
          <p:cNvPr id="10243" name="云形标注 8195"/>
          <p:cNvSpPr>
            <a:spLocks noChangeArrowheads="1"/>
          </p:cNvSpPr>
          <p:nvPr/>
        </p:nvSpPr>
        <p:spPr bwMode="auto">
          <a:xfrm>
            <a:off x="3505200" y="2114550"/>
            <a:ext cx="1371600" cy="1085850"/>
          </a:xfrm>
          <a:prstGeom prst="cloudCallout">
            <a:avLst>
              <a:gd name="adj1" fmla="val -43750"/>
              <a:gd name="adj2" fmla="val 70000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pPr algn="ctr" eaLnBrk="0" hangingPunct="0">
              <a:spcBef>
                <a:spcPct val="50000"/>
              </a:spcBef>
            </a:pPr>
            <a:endParaRPr lang="zh-CN" altLang="en-US" sz="3600" b="1" i="1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8197" name="云形标注 8196"/>
          <p:cNvSpPr>
            <a:spLocks noChangeArrowheads="1"/>
          </p:cNvSpPr>
          <p:nvPr/>
        </p:nvSpPr>
        <p:spPr bwMode="auto">
          <a:xfrm>
            <a:off x="4068763" y="971550"/>
            <a:ext cx="5111750" cy="1085850"/>
          </a:xfrm>
          <a:prstGeom prst="cloudCallout">
            <a:avLst>
              <a:gd name="adj1" fmla="val -48264"/>
              <a:gd name="adj2" fmla="val 95287"/>
            </a:avLst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 eaLnBrk="0" hangingPunct="0">
              <a:spcBef>
                <a:spcPct val="50000"/>
              </a:spcBef>
            </a:pPr>
            <a:r>
              <a:rPr lang="zh-CN" altLang="en-US" sz="3600" b="1" i="1">
                <a:solidFill>
                  <a:srgbClr val="FF0066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He's running.</a:t>
            </a:r>
          </a:p>
        </p:txBody>
      </p:sp>
      <p:pic>
        <p:nvPicPr>
          <p:cNvPr id="10245" name="Picture 11" descr="u=504028562,3438288129&amp;fm=15&amp;gp=0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55651" y="2271713"/>
            <a:ext cx="3692525" cy="13346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7" grpId="0" bldLvl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椭圆形标注 9217"/>
          <p:cNvSpPr>
            <a:spLocks noChangeArrowheads="1"/>
          </p:cNvSpPr>
          <p:nvPr/>
        </p:nvSpPr>
        <p:spPr bwMode="auto">
          <a:xfrm rot="16192976">
            <a:off x="1259086" y="-374849"/>
            <a:ext cx="2182416" cy="3760788"/>
          </a:xfrm>
          <a:prstGeom prst="wedgeEllipseCallout">
            <a:avLst>
              <a:gd name="adj1" fmla="val -33338"/>
              <a:gd name="adj2" fmla="val 3619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</a:ln>
        </p:spPr>
        <p:txBody>
          <a:bodyPr vert="eaVert"/>
          <a:lstStyle/>
          <a:p>
            <a:pPr algn="ctr"/>
            <a:r>
              <a:rPr lang="zh-CN" altLang="en-US" dirty="0">
                <a:latin typeface="Times New Roman" panose="02020603050405020304" pitchFamily="18" charset="0"/>
                <a:ea typeface="宋体" panose="02010600030101010101" pitchFamily="2" charset="-122"/>
              </a:rPr>
              <a:t>Today is our sports </a:t>
            </a:r>
            <a:r>
              <a:rPr lang="en-US" dirty="0">
                <a:latin typeface="Times New Roman" panose="02020603050405020304" pitchFamily="18" charset="0"/>
                <a:ea typeface="宋体" panose="02010600030101010101" pitchFamily="2" charset="-122"/>
              </a:rPr>
              <a:t>day.</a:t>
            </a:r>
          </a:p>
        </p:txBody>
      </p:sp>
      <p:pic>
        <p:nvPicPr>
          <p:cNvPr id="11266" name="图片 9218" descr="19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76375" y="2680098"/>
            <a:ext cx="6840538" cy="19204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WWW.2PPT.COM&#10;">
  <a:themeElements>
    <a:clrScheme name="自定义 630">
      <a:dk1>
        <a:srgbClr val="5F5F5F"/>
      </a:dk1>
      <a:lt1>
        <a:srgbClr val="FFFFFF"/>
      </a:lt1>
      <a:dk2>
        <a:srgbClr val="5F5F5F"/>
      </a:dk2>
      <a:lt2>
        <a:srgbClr val="FFFFFF"/>
      </a:lt2>
      <a:accent1>
        <a:srgbClr val="2CBEBB"/>
      </a:accent1>
      <a:accent2>
        <a:srgbClr val="00AEEF"/>
      </a:accent2>
      <a:accent3>
        <a:srgbClr val="00989D"/>
      </a:accent3>
      <a:accent4>
        <a:srgbClr val="5277C2"/>
      </a:accent4>
      <a:accent5>
        <a:srgbClr val="853689"/>
      </a:accent5>
      <a:accent6>
        <a:srgbClr val="E33F61"/>
      </a:accent6>
      <a:hlink>
        <a:srgbClr val="00B0F0"/>
      </a:hlink>
      <a:folHlink>
        <a:srgbClr val="7F7F7F"/>
      </a:folHlink>
    </a:clrScheme>
    <a:fontScheme name="KSO主题5">
      <a:majorFont>
        <a:latin typeface="Broadway"/>
        <a:ea typeface="微软雅黑"/>
        <a:cs typeface=""/>
      </a:majorFont>
      <a:minorFont>
        <a:latin typeface="Calibri"/>
        <a:ea typeface="幼圆"/>
        <a:cs typeface="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none" rtlCol="0">
        <a:spAutoFit/>
      </a:bodyPr>
      <a:lstStyle>
        <a:defPPr>
          <a:lnSpc>
            <a:spcPct val="130000"/>
          </a:lnSpc>
          <a:defRPr sz="1400" dirty="0" smtClean="0">
            <a:latin typeface="Arial" panose="020B0604020202020204" pitchFamily="34" charset="0"/>
            <a:ea typeface="微软雅黑" panose="020B0503020204020204" pitchFamily="34" charset="-122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290</Words>
  <Application>Microsoft Office PowerPoint</Application>
  <PresentationFormat>全屏显示(16:9)</PresentationFormat>
  <Paragraphs>82</Paragraphs>
  <Slides>20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20</vt:i4>
      </vt:variant>
    </vt:vector>
  </HeadingPairs>
  <TitlesOfParts>
    <vt:vector size="28" baseType="lpstr">
      <vt:lpstr>宋体</vt:lpstr>
      <vt:lpstr>微软雅黑</vt:lpstr>
      <vt:lpstr>幼圆</vt:lpstr>
      <vt:lpstr>Arial</vt:lpstr>
      <vt:lpstr>Calibri</vt:lpstr>
      <vt:lpstr>Times New Roman</vt:lpstr>
      <vt:lpstr>Webdings</vt:lpstr>
      <vt:lpstr>WWW.2PPT.COM
</vt:lpstr>
      <vt:lpstr>Unit7 lesson3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2010-11-16T10:57:00Z</dcterms:created>
  <dcterms:modified xsi:type="dcterms:W3CDTF">2023-01-17T03:18:34Z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2C6F9A821F8D4D45B5BE166A14B21377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