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60" r:id="rId2"/>
    <p:sldId id="262" r:id="rId3"/>
    <p:sldId id="256" r:id="rId4"/>
    <p:sldId id="264" r:id="rId5"/>
    <p:sldId id="265" r:id="rId6"/>
    <p:sldId id="266" r:id="rId7"/>
    <p:sldId id="268" r:id="rId8"/>
    <p:sldId id="270" r:id="rId9"/>
    <p:sldId id="272" r:id="rId10"/>
    <p:sldId id="273" r:id="rId11"/>
    <p:sldId id="261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3300"/>
    <a:srgbClr val="FFFF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68" autoAdjust="0"/>
    <p:restoredTop sz="94660"/>
  </p:normalViewPr>
  <p:slideViewPr>
    <p:cSldViewPr>
      <p:cViewPr>
        <p:scale>
          <a:sx n="110" d="100"/>
          <a:sy n="110" d="100"/>
        </p:scale>
        <p:origin x="-168" y="-6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C01CA-69DF-45D9-9029-5C9A21149D0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3FB09-878C-408E-B92F-FED7289DAC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3FB09-878C-408E-B92F-FED7289DAC4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11510"/>
            <a:ext cx="9144000" cy="1512094"/>
          </a:xfrm>
        </p:spPr>
        <p:txBody>
          <a:bodyPr/>
          <a:lstStyle/>
          <a:p>
            <a:r>
              <a:rPr lang="en-US" altLang="zh-CN" sz="5400" b="1" dirty="0"/>
              <a:t>Unit 6 </a:t>
            </a:r>
            <a:r>
              <a:rPr lang="en-US" altLang="zh-CN" sz="5400" b="1" dirty="0" smtClean="0"/>
              <a:t>Time</a:t>
            </a:r>
            <a:r>
              <a:rPr lang="en-US" altLang="zh-CN" dirty="0" smtClean="0"/>
              <a:t> </a:t>
            </a:r>
            <a:endParaRPr lang="en-US" altLang="zh-CN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211710"/>
            <a:ext cx="9144000" cy="846187"/>
          </a:xfrm>
        </p:spPr>
        <p:txBody>
          <a:bodyPr/>
          <a:lstStyle/>
          <a:p>
            <a:r>
              <a:rPr lang="en-US" altLang="zh-CN" sz="4400" b="1" dirty="0"/>
              <a:t>Lesson </a:t>
            </a:r>
            <a:r>
              <a:rPr lang="en-US" altLang="zh-CN" sz="4400" b="1" dirty="0" smtClean="0"/>
              <a:t>2  It’s </a:t>
            </a:r>
            <a:r>
              <a:rPr lang="en-US" altLang="zh-CN" sz="4400" b="1" dirty="0"/>
              <a:t>time for class.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227934"/>
            <a:ext cx="9145994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124076" y="3489722"/>
            <a:ext cx="56165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 dirty="0"/>
              <a:t>It’s time for</a:t>
            </a:r>
            <a:r>
              <a:rPr lang="en-US" altLang="zh-CN" sz="4800" b="1" dirty="0">
                <a:solidFill>
                  <a:srgbClr val="FF3300"/>
                </a:solidFill>
              </a:rPr>
              <a:t> </a:t>
            </a:r>
            <a:r>
              <a:rPr lang="en-US" altLang="zh-CN" sz="4800" b="1" dirty="0"/>
              <a:t>_____ .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580064" y="3489722"/>
            <a:ext cx="213712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b="1">
                <a:solidFill>
                  <a:srgbClr val="3333FF"/>
                </a:solidFill>
              </a:rPr>
              <a:t>games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124075" y="2787254"/>
            <a:ext cx="489358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b="1"/>
              <a:t>It’s five o’ clock.</a:t>
            </a:r>
          </a:p>
        </p:txBody>
      </p:sp>
      <p:pic>
        <p:nvPicPr>
          <p:cNvPr id="21511" name="Picture 7" descr="}4WMRGBF3_~TN}5(D{OTCK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303610"/>
            <a:ext cx="2881312" cy="202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TE1[$U`AEXC$0ZY@UPNSIQ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464" y="411956"/>
            <a:ext cx="3817937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3881"/>
            <a:ext cx="8229600" cy="4020741"/>
          </a:xfrm>
        </p:spPr>
        <p:txBody>
          <a:bodyPr/>
          <a:lstStyle/>
          <a:p>
            <a:r>
              <a:rPr lang="en-US" altLang="zh-CN" sz="2800" b="1" dirty="0"/>
              <a:t>Eight thirty, eight thirty.</a:t>
            </a:r>
          </a:p>
          <a:p>
            <a:r>
              <a:rPr lang="en-US" altLang="zh-CN" sz="2800" b="1" dirty="0">
                <a:solidFill>
                  <a:srgbClr val="3333FF"/>
                </a:solidFill>
              </a:rPr>
              <a:t>It’s time for class.</a:t>
            </a:r>
          </a:p>
          <a:p>
            <a:r>
              <a:rPr lang="en-US" altLang="zh-CN" sz="2800" b="1" dirty="0"/>
              <a:t>Twelve o’ clock, Twelve o’ clock.</a:t>
            </a:r>
          </a:p>
          <a:p>
            <a:r>
              <a:rPr lang="en-US" altLang="zh-CN" sz="2800" b="1" dirty="0">
                <a:solidFill>
                  <a:srgbClr val="3333FF"/>
                </a:solidFill>
              </a:rPr>
              <a:t>It’s time for lunch.</a:t>
            </a:r>
          </a:p>
          <a:p>
            <a:r>
              <a:rPr lang="en-US" altLang="zh-CN" sz="2800" b="1" dirty="0"/>
              <a:t>Four thirty, four thirty.</a:t>
            </a:r>
          </a:p>
          <a:p>
            <a:r>
              <a:rPr lang="en-US" altLang="zh-CN" sz="2800" b="1" dirty="0">
                <a:solidFill>
                  <a:srgbClr val="3333FF"/>
                </a:solidFill>
              </a:rPr>
              <a:t>It’s time for go home.</a:t>
            </a:r>
          </a:p>
          <a:p>
            <a:r>
              <a:rPr lang="en-US" altLang="zh-CN" sz="2800" b="1" dirty="0"/>
              <a:t>Five o’ clock, five o’ clock.</a:t>
            </a:r>
          </a:p>
          <a:p>
            <a:r>
              <a:rPr lang="en-US" altLang="zh-CN" sz="2800" b="1" dirty="0">
                <a:solidFill>
                  <a:srgbClr val="3333FF"/>
                </a:solidFill>
              </a:rPr>
              <a:t>It’s time for games.</a:t>
            </a:r>
          </a:p>
          <a:p>
            <a:endParaRPr lang="en-US" altLang="zh-CN" sz="2800" b="1" dirty="0">
              <a:solidFill>
                <a:srgbClr val="3333FF"/>
              </a:solidFill>
            </a:endParaRPr>
          </a:p>
          <a:p>
            <a:endParaRPr lang="en-US" altLang="zh-C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908175" y="411956"/>
            <a:ext cx="7416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 dirty="0"/>
              <a:t>What time is it?</a:t>
            </a:r>
          </a:p>
        </p:txBody>
      </p:sp>
      <p:pic>
        <p:nvPicPr>
          <p:cNvPr id="9222" name="Picture 6" descr="L3GNB5}~R)I1XPQ5AAH%YP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1491854"/>
            <a:ext cx="2735263" cy="189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H7(T_7_ESH)0[JCO@E2SCY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8626" y="1491854"/>
            <a:ext cx="2879725" cy="194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464050" y="3759994"/>
            <a:ext cx="46799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zh-CN" sz="3600" b="1" dirty="0"/>
              <a:t>It’s eleven </a:t>
            </a:r>
            <a:r>
              <a:rPr lang="en-US" altLang="zh-CN" sz="3600" b="1" dirty="0">
                <a:solidFill>
                  <a:srgbClr val="0000FF"/>
                </a:solidFill>
              </a:rPr>
              <a:t>twenty</a:t>
            </a:r>
            <a:r>
              <a:rPr lang="en-US" altLang="zh-CN" sz="3600" b="1" dirty="0"/>
              <a:t>.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50825" y="3759994"/>
            <a:ext cx="63563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zh-CN" sz="3600" b="1" dirty="0"/>
              <a:t>It’s eight </a:t>
            </a:r>
            <a:r>
              <a:rPr lang="en-US" altLang="zh-CN" sz="3600" b="1" dirty="0">
                <a:solidFill>
                  <a:srgbClr val="0000FF"/>
                </a:solidFill>
              </a:rPr>
              <a:t>twenty</a:t>
            </a:r>
            <a:r>
              <a:rPr lang="en-US" altLang="zh-CN" sz="36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1168004"/>
            <a:ext cx="2808288" cy="2088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00113" y="357187"/>
            <a:ext cx="7416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 dirty="0"/>
              <a:t>What time is it?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203576" y="1869282"/>
            <a:ext cx="56165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 dirty="0"/>
              <a:t>It’s seven </a:t>
            </a:r>
            <a:r>
              <a:rPr lang="en-US" altLang="zh-CN" sz="4800" b="1" dirty="0">
                <a:solidFill>
                  <a:srgbClr val="FF3300"/>
                </a:solidFill>
              </a:rPr>
              <a:t>o’ clock</a:t>
            </a:r>
            <a:r>
              <a:rPr lang="en-US" altLang="zh-CN" sz="4800" b="1" dirty="0"/>
              <a:t>.</a:t>
            </a:r>
          </a:p>
        </p:txBody>
      </p:sp>
      <p:pic>
        <p:nvPicPr>
          <p:cNvPr id="2057" name="Picture 9" descr="0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1" y="2957513"/>
            <a:ext cx="3097213" cy="1989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68314" y="3651647"/>
            <a:ext cx="56165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 dirty="0"/>
              <a:t>It’s time </a:t>
            </a:r>
            <a:r>
              <a:rPr lang="en-US" altLang="zh-CN" sz="4800" b="1" dirty="0">
                <a:solidFill>
                  <a:srgbClr val="FF3300"/>
                </a:solidFill>
              </a:rPr>
              <a:t>for</a:t>
            </a:r>
            <a:r>
              <a:rPr lang="en-US" altLang="zh-CN" sz="4800" b="1" dirty="0"/>
              <a:t> get 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00113" y="357187"/>
            <a:ext cx="7416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 dirty="0"/>
              <a:t>What time is it?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203576" y="1869282"/>
            <a:ext cx="56165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 dirty="0"/>
              <a:t>It’s twelve </a:t>
            </a:r>
            <a:r>
              <a:rPr lang="en-US" altLang="zh-CN" sz="4800" b="1" dirty="0">
                <a:solidFill>
                  <a:srgbClr val="FF3300"/>
                </a:solidFill>
              </a:rPr>
              <a:t>o’ clock</a:t>
            </a:r>
            <a:r>
              <a:rPr lang="en-US" altLang="zh-CN" sz="4800" b="1" dirty="0"/>
              <a:t>.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68314" y="3651647"/>
            <a:ext cx="56165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 dirty="0"/>
              <a:t>It’s time </a:t>
            </a:r>
            <a:r>
              <a:rPr lang="en-US" altLang="zh-CN" sz="4800" b="1" dirty="0">
                <a:solidFill>
                  <a:srgbClr val="FF3300"/>
                </a:solidFill>
              </a:rPr>
              <a:t>for</a:t>
            </a:r>
            <a:r>
              <a:rPr lang="en-US" altLang="zh-CN" sz="4800" b="1" dirty="0"/>
              <a:t> lunch.</a:t>
            </a:r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1221581"/>
            <a:ext cx="2592388" cy="1930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2" name="Picture 8" descr="INU5OBW887GF)SBGZ`[QO_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2950369"/>
            <a:ext cx="2808733" cy="220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1"/>
            <a:ext cx="8229600" cy="99298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4400" b="1" dirty="0"/>
              <a:t>Listen and find the times.</a:t>
            </a:r>
          </a:p>
          <a:p>
            <a:pPr>
              <a:lnSpc>
                <a:spcPct val="80000"/>
              </a:lnSpc>
            </a:pPr>
            <a:r>
              <a:rPr lang="zh-CN" altLang="en-US" b="1" dirty="0" smtClean="0"/>
              <a:t>说</a:t>
            </a:r>
            <a:r>
              <a:rPr lang="zh-CN" altLang="en-US" b="1" dirty="0"/>
              <a:t>出你听到的时间。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 descr="}4WMRGBF3_~TN}5(D{OTCK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27764" y="2680097"/>
            <a:ext cx="2016125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5" name="Picture 9" descr="4JPSGRT4]3ZFP7F$JT6`~G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213" y="2625329"/>
            <a:ext cx="2087562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6" name="Picture 10" descr="9VPULKMUO4VJ7}[I~OB9JN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11864" y="195263"/>
            <a:ext cx="2232025" cy="155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7" name="Picture 11" descr="$8IX)LPRDJ2AP6[AF}P]4)M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7089" y="250032"/>
            <a:ext cx="2232025" cy="1556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92138" y="1879997"/>
            <a:ext cx="34419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/>
              <a:t>It’s eight </a:t>
            </a:r>
            <a:r>
              <a:rPr lang="en-US" altLang="zh-CN" sz="3600" b="1">
                <a:solidFill>
                  <a:srgbClr val="FF3300"/>
                </a:solidFill>
              </a:rPr>
              <a:t>thirty</a:t>
            </a:r>
            <a:r>
              <a:rPr lang="en-US" altLang="zh-CN" sz="3600" b="1"/>
              <a:t>.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787900" y="1924050"/>
            <a:ext cx="432272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/>
              <a:t>It’s twelve </a:t>
            </a:r>
            <a:r>
              <a:rPr lang="en-US" altLang="zh-CN" sz="3600" b="1">
                <a:solidFill>
                  <a:srgbClr val="3333FF"/>
                </a:solidFill>
              </a:rPr>
              <a:t>o’ clock</a:t>
            </a:r>
            <a:r>
              <a:rPr lang="en-US" altLang="zh-CN" sz="3600" b="1"/>
              <a:t>.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39750" y="4245769"/>
            <a:ext cx="32367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/>
              <a:t>It’s four </a:t>
            </a:r>
            <a:r>
              <a:rPr lang="en-US" altLang="zh-CN" sz="3600" b="1">
                <a:solidFill>
                  <a:srgbClr val="FF3300"/>
                </a:solidFill>
              </a:rPr>
              <a:t>thirty</a:t>
            </a:r>
            <a:r>
              <a:rPr lang="en-US" altLang="zh-CN" sz="3600" b="1"/>
              <a:t>.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932363" y="4245769"/>
            <a:ext cx="370716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/>
              <a:t>It’s five </a:t>
            </a:r>
            <a:r>
              <a:rPr lang="en-US" altLang="zh-CN" sz="3600" b="1">
                <a:solidFill>
                  <a:srgbClr val="3333FF"/>
                </a:solidFill>
              </a:rPr>
              <a:t>o’ clock</a:t>
            </a:r>
            <a:r>
              <a:rPr lang="en-US" altLang="zh-CN" sz="3600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/>
      <p:bldP spid="14350" grpId="0"/>
      <p:bldP spid="143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$8IX)LPRDJ2AP6[AF}P]4)M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4" y="195263"/>
            <a:ext cx="2879725" cy="2007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124075" y="2571750"/>
            <a:ext cx="507042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/>
              <a:t>It’s eight </a:t>
            </a:r>
            <a:r>
              <a:rPr lang="en-US" altLang="zh-CN" sz="5400" b="1">
                <a:solidFill>
                  <a:srgbClr val="FF3300"/>
                </a:solidFill>
              </a:rPr>
              <a:t>thirty</a:t>
            </a:r>
            <a:r>
              <a:rPr lang="en-US" altLang="zh-CN" sz="5400" b="1"/>
              <a:t>.</a:t>
            </a:r>
          </a:p>
        </p:txBody>
      </p:sp>
      <p:pic>
        <p:nvPicPr>
          <p:cNvPr id="16390" name="Picture 6" descr="YY@8%0[WPDX5JE2@EZ42S0U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163" y="303610"/>
            <a:ext cx="3313112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124076" y="3489722"/>
            <a:ext cx="56165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/>
              <a:t>It’s time for</a:t>
            </a:r>
            <a:r>
              <a:rPr lang="en-US" altLang="zh-CN" sz="4800" b="1">
                <a:solidFill>
                  <a:srgbClr val="FF3300"/>
                </a:solidFill>
              </a:rPr>
              <a:t> </a:t>
            </a:r>
            <a:r>
              <a:rPr lang="en-US" altLang="zh-CN" sz="4800" b="1"/>
              <a:t>_____ .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580063" y="3489722"/>
            <a:ext cx="172835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b="1">
                <a:solidFill>
                  <a:srgbClr val="3333FF"/>
                </a:solidFill>
              </a:rPr>
              <a:t>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1" grpId="0"/>
      <p:bldP spid="163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124076" y="3489722"/>
            <a:ext cx="56165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/>
              <a:t>It’s time for</a:t>
            </a:r>
            <a:r>
              <a:rPr lang="en-US" altLang="zh-CN" sz="4800" b="1">
                <a:solidFill>
                  <a:srgbClr val="FF3300"/>
                </a:solidFill>
              </a:rPr>
              <a:t> </a:t>
            </a:r>
            <a:r>
              <a:rPr lang="en-US" altLang="zh-CN" sz="4800" b="1"/>
              <a:t>_____ .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580064" y="3489722"/>
            <a:ext cx="182934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b="1">
                <a:solidFill>
                  <a:srgbClr val="3333FF"/>
                </a:solidFill>
              </a:rPr>
              <a:t>lunch</a:t>
            </a:r>
          </a:p>
        </p:txBody>
      </p:sp>
      <p:pic>
        <p:nvPicPr>
          <p:cNvPr id="18439" name="Picture 7" descr="9VPULKMUO4VJ7}[I~OB9JN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9" y="303610"/>
            <a:ext cx="2592387" cy="1806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0" name="Picture 8" descr="INU5OBW887GF)SBGZ`[QO_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250031"/>
            <a:ext cx="2736850" cy="190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124076" y="2787254"/>
            <a:ext cx="571592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b="1"/>
              <a:t>It’s twelve o’ clock.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  <p:bldP spid="184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187450" y="3543300"/>
            <a:ext cx="6985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/>
              <a:t>It’s time for</a:t>
            </a:r>
            <a:r>
              <a:rPr lang="en-US" altLang="zh-CN" sz="4800" b="1">
                <a:solidFill>
                  <a:srgbClr val="FF3300"/>
                </a:solidFill>
              </a:rPr>
              <a:t> </a:t>
            </a:r>
            <a:r>
              <a:rPr lang="en-US" altLang="zh-CN" sz="4800" b="1"/>
              <a:t>_______ 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1" y="3543300"/>
            <a:ext cx="275267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b="1">
                <a:solidFill>
                  <a:srgbClr val="3333FF"/>
                </a:solidFill>
              </a:rPr>
              <a:t>go home</a:t>
            </a:r>
          </a:p>
        </p:txBody>
      </p:sp>
      <p:pic>
        <p:nvPicPr>
          <p:cNvPr id="20487" name="Picture 7" descr="4JPSGRT4]3ZFP7F$JT6`~G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303610"/>
            <a:ext cx="2736850" cy="1897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8" name="Picture 8" descr="F5S`{}B8XG(4ADW@IER}]@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9700" y="195262"/>
            <a:ext cx="3168650" cy="2215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258889" y="2730104"/>
            <a:ext cx="42623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b="1"/>
              <a:t>It’s four </a:t>
            </a:r>
            <a:r>
              <a:rPr lang="en-US" altLang="zh-CN" sz="4800" b="1">
                <a:solidFill>
                  <a:srgbClr val="FF3300"/>
                </a:solidFill>
              </a:rPr>
              <a:t>thirty</a:t>
            </a:r>
            <a:r>
              <a:rPr lang="en-US" altLang="zh-CN" sz="3600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  <p:bldP spid="20489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全屏显示(16:9)</PresentationFormat>
  <Paragraphs>39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WWW.2PPT.COM
</vt:lpstr>
      <vt:lpstr>Unit 6 Time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2013-05-20T06:01:00Z</dcterms:created>
  <dcterms:modified xsi:type="dcterms:W3CDTF">2023-01-17T03:18:54Z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81E67DE5B48F4FF4B4043F418AD32873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