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28" r:id="rId2"/>
    <p:sldId id="508" r:id="rId3"/>
    <p:sldId id="507" r:id="rId4"/>
    <p:sldId id="509" r:id="rId5"/>
    <p:sldId id="503" r:id="rId6"/>
    <p:sldId id="510" r:id="rId7"/>
    <p:sldId id="511" r:id="rId8"/>
    <p:sldId id="512" r:id="rId9"/>
    <p:sldId id="513" r:id="rId10"/>
    <p:sldId id="478" r:id="rId11"/>
    <p:sldId id="514" r:id="rId12"/>
    <p:sldId id="515" r:id="rId13"/>
    <p:sldId id="505" r:id="rId14"/>
    <p:sldId id="516" r:id="rId15"/>
    <p:sldId id="326" r:id="rId16"/>
    <p:sldId id="345" r:id="rId17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DC6"/>
    <a:srgbClr val="0000FF"/>
    <a:srgbClr val="CC00FF"/>
    <a:srgbClr val="FF0066"/>
    <a:srgbClr val="DA674A"/>
    <a:srgbClr val="235134"/>
    <a:srgbClr val="D9E18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52" autoAdjust="0"/>
    <p:restoredTop sz="92583" autoAdjust="0"/>
  </p:normalViewPr>
  <p:slideViewPr>
    <p:cSldViewPr>
      <p:cViewPr>
        <p:scale>
          <a:sx n="100" d="100"/>
          <a:sy n="100" d="100"/>
        </p:scale>
        <p:origin x="-20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#12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1B3883-987E-402E-BD43-1A5FCBB93A44}" type="doc">
      <dgm:prSet loTypeId="urn:microsoft.com/office/officeart/2005/8/layout/cycle8#10" loCatId="cycle" qsTypeId="urn:microsoft.com/office/officeart/2005/8/quickstyle/simple1#33" qsCatId="simple" csTypeId="urn:microsoft.com/office/officeart/2005/8/colors/colorful5#12" csCatId="colorful" phldr="1"/>
      <dgm:spPr/>
    </dgm:pt>
    <dgm:pt modelId="{15BFA86C-8C04-4650-A36F-BE0B8F365BC1}">
      <dgm:prSet phldrT="[文本]" custT="1"/>
      <dgm:spPr/>
      <dgm:t>
        <a:bodyPr/>
        <a:lstStyle/>
        <a:p>
          <a:r>
            <a:rPr lang="en-US" altLang="zh-CN" sz="2400" b="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rPr>
            <a:t>read</a:t>
          </a:r>
          <a:endParaRPr lang="zh-CN" altLang="en-US" sz="2400" b="0" dirty="0">
            <a:solidFill>
              <a:schemeClr val="tx1">
                <a:lumMod val="50000"/>
              </a:schemeClr>
            </a:solidFill>
            <a:latin typeface="Comic Sans MS" panose="030F0702030302020204" pitchFamily="66" charset="0"/>
            <a:cs typeface="Times New Roman" panose="02020603050405020304" pitchFamily="18" charset="0"/>
          </a:endParaRPr>
        </a:p>
      </dgm:t>
    </dgm:pt>
    <dgm:pt modelId="{DEFE965F-1EF6-466F-9E07-3E74C35D68A6}" type="parTrans" cxnId="{827575B7-9E6D-4D59-8904-4C25290476EF}">
      <dgm:prSet/>
      <dgm:spPr/>
      <dgm:t>
        <a:bodyPr/>
        <a:lstStyle/>
        <a:p>
          <a:endParaRPr lang="zh-CN" altLang="en-US"/>
        </a:p>
      </dgm:t>
    </dgm:pt>
    <dgm:pt modelId="{8B20536F-B0C9-4D31-B844-6E926F1A8952}" type="sibTrans" cxnId="{827575B7-9E6D-4D59-8904-4C25290476EF}">
      <dgm:prSet/>
      <dgm:spPr/>
      <dgm:t>
        <a:bodyPr/>
        <a:lstStyle/>
        <a:p>
          <a:endParaRPr lang="zh-CN" altLang="en-US"/>
        </a:p>
      </dgm:t>
    </dgm:pt>
    <dgm:pt modelId="{D8880C07-F396-403A-A4B8-516FC8C6DB83}">
      <dgm:prSet phldrT="[文本]" custT="1"/>
      <dgm:spPr/>
      <dgm:t>
        <a:bodyPr/>
        <a:lstStyle/>
        <a:p>
          <a:r>
            <a:rPr lang="en-US" altLang="zh-CN" sz="2400" b="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rPr>
            <a:t>sit</a:t>
          </a:r>
          <a:endParaRPr lang="zh-CN" altLang="en-US" sz="2400" b="0" dirty="0">
            <a:solidFill>
              <a:schemeClr val="tx1">
                <a:lumMod val="50000"/>
              </a:schemeClr>
            </a:solidFill>
            <a:latin typeface="Comic Sans MS" panose="030F0702030302020204" pitchFamily="66" charset="0"/>
            <a:cs typeface="Times New Roman" panose="02020603050405020304" pitchFamily="18" charset="0"/>
          </a:endParaRPr>
        </a:p>
      </dgm:t>
    </dgm:pt>
    <dgm:pt modelId="{B02BD8FB-28BA-4671-B8D4-FC63279E018D}" type="parTrans" cxnId="{4CF38D75-99FA-4EEA-90F0-AA9821765AB0}">
      <dgm:prSet/>
      <dgm:spPr/>
      <dgm:t>
        <a:bodyPr/>
        <a:lstStyle/>
        <a:p>
          <a:endParaRPr lang="zh-CN" altLang="en-US"/>
        </a:p>
      </dgm:t>
    </dgm:pt>
    <dgm:pt modelId="{35AA82FB-EDE6-4874-A300-361D861E52B4}" type="sibTrans" cxnId="{4CF38D75-99FA-4EEA-90F0-AA9821765AB0}">
      <dgm:prSet/>
      <dgm:spPr/>
      <dgm:t>
        <a:bodyPr/>
        <a:lstStyle/>
        <a:p>
          <a:endParaRPr lang="zh-CN" altLang="en-US"/>
        </a:p>
      </dgm:t>
    </dgm:pt>
    <dgm:pt modelId="{23780F21-4A9A-43BE-BF5F-E255EAB3446B}">
      <dgm:prSet phldrT="[文本]" custT="1"/>
      <dgm:spPr/>
      <dgm:t>
        <a:bodyPr/>
        <a:lstStyle/>
        <a:p>
          <a:r>
            <a:rPr lang="en-US" altLang="zh-CN" sz="2400" b="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rPr>
            <a:t>listen</a:t>
          </a:r>
          <a:endParaRPr lang="zh-CN" altLang="en-US" sz="2400" b="0" dirty="0">
            <a:solidFill>
              <a:schemeClr val="tx1">
                <a:lumMod val="50000"/>
              </a:schemeClr>
            </a:solidFill>
            <a:latin typeface="Comic Sans MS" panose="030F0702030302020204" pitchFamily="66" charset="0"/>
            <a:cs typeface="Times New Roman" panose="02020603050405020304" pitchFamily="18" charset="0"/>
          </a:endParaRPr>
        </a:p>
      </dgm:t>
    </dgm:pt>
    <dgm:pt modelId="{68C9B091-9F5A-472B-8D14-8CB5DA271B40}" type="parTrans" cxnId="{DDB5DE6C-EE9A-4F7F-B32A-F23C7BA55AA7}">
      <dgm:prSet/>
      <dgm:spPr/>
      <dgm:t>
        <a:bodyPr/>
        <a:lstStyle/>
        <a:p>
          <a:endParaRPr lang="zh-CN" altLang="en-US"/>
        </a:p>
      </dgm:t>
    </dgm:pt>
    <dgm:pt modelId="{C9D4607F-C990-4295-8521-E168C5C885D6}" type="sibTrans" cxnId="{DDB5DE6C-EE9A-4F7F-B32A-F23C7BA55AA7}">
      <dgm:prSet/>
      <dgm:spPr/>
      <dgm:t>
        <a:bodyPr/>
        <a:lstStyle/>
        <a:p>
          <a:endParaRPr lang="zh-CN" altLang="en-US"/>
        </a:p>
      </dgm:t>
    </dgm:pt>
    <dgm:pt modelId="{1B346A6C-DF9A-427A-A651-74D796854AB6}">
      <dgm:prSet phldrT="[文本]" custT="1"/>
      <dgm:spPr/>
      <dgm:t>
        <a:bodyPr/>
        <a:lstStyle/>
        <a:p>
          <a:endParaRPr lang="zh-CN" altLang="en-US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6EC525-232A-4C63-BCCD-047DCB124D4C}" type="parTrans" cxnId="{E8F63FD7-7C15-43F0-B966-E371353BDBA2}">
      <dgm:prSet/>
      <dgm:spPr/>
      <dgm:t>
        <a:bodyPr/>
        <a:lstStyle/>
        <a:p>
          <a:endParaRPr lang="zh-CN" altLang="en-US"/>
        </a:p>
      </dgm:t>
    </dgm:pt>
    <dgm:pt modelId="{074A0D55-C467-4D73-BEA3-329914CF47A2}" type="sibTrans" cxnId="{E8F63FD7-7C15-43F0-B966-E371353BDBA2}">
      <dgm:prSet/>
      <dgm:spPr/>
      <dgm:t>
        <a:bodyPr/>
        <a:lstStyle/>
        <a:p>
          <a:endParaRPr lang="zh-CN" altLang="en-US"/>
        </a:p>
      </dgm:t>
    </dgm:pt>
    <dgm:pt modelId="{084C3259-5315-4A63-9D9A-DEF63E6C1987}">
      <dgm:prSet phldrT="[文本]" custT="1"/>
      <dgm:spPr/>
      <dgm:t>
        <a:bodyPr/>
        <a:lstStyle/>
        <a:p>
          <a:r>
            <a:rPr lang="en-US" altLang="zh-CN" sz="2400" b="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rPr>
            <a:t>sleep</a:t>
          </a:r>
          <a:endParaRPr lang="zh-CN" altLang="en-US" sz="2400" b="0" dirty="0">
            <a:solidFill>
              <a:schemeClr val="tx1">
                <a:lumMod val="50000"/>
              </a:schemeClr>
            </a:solidFill>
            <a:latin typeface="Comic Sans MS" panose="030F0702030302020204" pitchFamily="66" charset="0"/>
            <a:cs typeface="Times New Roman" panose="02020603050405020304" pitchFamily="18" charset="0"/>
          </a:endParaRPr>
        </a:p>
      </dgm:t>
    </dgm:pt>
    <dgm:pt modelId="{D0A5919A-EC0A-4E67-ADCE-091B483CBA6F}" type="parTrans" cxnId="{EFD489E4-9634-4830-9710-7D1F850A3E4A}">
      <dgm:prSet/>
      <dgm:spPr/>
      <dgm:t>
        <a:bodyPr/>
        <a:lstStyle/>
        <a:p>
          <a:endParaRPr lang="zh-CN" altLang="en-US"/>
        </a:p>
      </dgm:t>
    </dgm:pt>
    <dgm:pt modelId="{AC5D8524-6D1D-4044-8D1C-113DBE677061}" type="sibTrans" cxnId="{EFD489E4-9634-4830-9710-7D1F850A3E4A}">
      <dgm:prSet/>
      <dgm:spPr/>
      <dgm:t>
        <a:bodyPr/>
        <a:lstStyle/>
        <a:p>
          <a:endParaRPr lang="zh-CN" altLang="en-US"/>
        </a:p>
      </dgm:t>
    </dgm:pt>
    <dgm:pt modelId="{64C9A891-33F8-4DA6-9808-D22CAB6AB523}" type="pres">
      <dgm:prSet presAssocID="{911B3883-987E-402E-BD43-1A5FCBB93A44}" presName="compositeShape" presStyleCnt="0">
        <dgm:presLayoutVars>
          <dgm:chMax val="7"/>
          <dgm:dir/>
          <dgm:resizeHandles val="exact"/>
        </dgm:presLayoutVars>
      </dgm:prSet>
      <dgm:spPr/>
    </dgm:pt>
    <dgm:pt modelId="{2EFE16F8-0B8C-463C-966E-AC022BE4EEC5}" type="pres">
      <dgm:prSet presAssocID="{911B3883-987E-402E-BD43-1A5FCBB93A44}" presName="wedge1" presStyleLbl="node1" presStyleIdx="0" presStyleCnt="5" custLinFactNeighborX="-1189" custLinFactNeighborY="582"/>
      <dgm:spPr/>
      <dgm:t>
        <a:bodyPr/>
        <a:lstStyle/>
        <a:p>
          <a:endParaRPr lang="zh-CN" altLang="en-US"/>
        </a:p>
      </dgm:t>
    </dgm:pt>
    <dgm:pt modelId="{8C155707-47F0-4F89-AB5E-699509B77190}" type="pres">
      <dgm:prSet presAssocID="{911B3883-987E-402E-BD43-1A5FCBB93A44}" presName="dummy1a" presStyleCnt="0"/>
      <dgm:spPr/>
    </dgm:pt>
    <dgm:pt modelId="{EC5A8600-AE77-44B7-993F-291F5254EFF7}" type="pres">
      <dgm:prSet presAssocID="{911B3883-987E-402E-BD43-1A5FCBB93A44}" presName="dummy1b" presStyleCnt="0"/>
      <dgm:spPr/>
    </dgm:pt>
    <dgm:pt modelId="{B8E7105B-9FBE-4A22-B399-060219FCEB3F}" type="pres">
      <dgm:prSet presAssocID="{911B3883-987E-402E-BD43-1A5FCBB93A44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20771E0-2DEC-4027-BE0E-1DA9736903B2}" type="pres">
      <dgm:prSet presAssocID="{911B3883-987E-402E-BD43-1A5FCBB93A44}" presName="wedge2" presStyleLbl="node1" presStyleIdx="1" presStyleCnt="5" custLinFactNeighborX="-2262" custLinFactNeighborY="-2984"/>
      <dgm:spPr/>
      <dgm:t>
        <a:bodyPr/>
        <a:lstStyle/>
        <a:p>
          <a:endParaRPr lang="zh-CN" altLang="en-US"/>
        </a:p>
      </dgm:t>
    </dgm:pt>
    <dgm:pt modelId="{4D2E59C8-B8C0-40DD-B121-DD885D3FE023}" type="pres">
      <dgm:prSet presAssocID="{911B3883-987E-402E-BD43-1A5FCBB93A44}" presName="dummy2a" presStyleCnt="0"/>
      <dgm:spPr/>
    </dgm:pt>
    <dgm:pt modelId="{4B445DA7-CAF2-47C2-8BDD-236AD22AC7AD}" type="pres">
      <dgm:prSet presAssocID="{911B3883-987E-402E-BD43-1A5FCBB93A44}" presName="dummy2b" presStyleCnt="0"/>
      <dgm:spPr/>
    </dgm:pt>
    <dgm:pt modelId="{4FC08D67-A226-40F9-AFF7-437B7D4E1C3C}" type="pres">
      <dgm:prSet presAssocID="{911B3883-987E-402E-BD43-1A5FCBB93A44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44D3AA3-5AE0-4348-BA70-C26772DB481A}" type="pres">
      <dgm:prSet presAssocID="{911B3883-987E-402E-BD43-1A5FCBB93A44}" presName="wedge3" presStyleLbl="node1" presStyleIdx="2" presStyleCnt="5" custLinFactNeighborY="-2880"/>
      <dgm:spPr/>
      <dgm:t>
        <a:bodyPr/>
        <a:lstStyle/>
        <a:p>
          <a:endParaRPr lang="zh-CN" altLang="en-US"/>
        </a:p>
      </dgm:t>
    </dgm:pt>
    <dgm:pt modelId="{EA936B8F-14ED-4066-BA95-5F0B51D8A209}" type="pres">
      <dgm:prSet presAssocID="{911B3883-987E-402E-BD43-1A5FCBB93A44}" presName="dummy3a" presStyleCnt="0"/>
      <dgm:spPr/>
    </dgm:pt>
    <dgm:pt modelId="{DFCED717-1536-4510-B2F1-B9719339BA1F}" type="pres">
      <dgm:prSet presAssocID="{911B3883-987E-402E-BD43-1A5FCBB93A44}" presName="dummy3b" presStyleCnt="0"/>
      <dgm:spPr/>
    </dgm:pt>
    <dgm:pt modelId="{DD128852-4C05-44D8-BA37-7309E7334955}" type="pres">
      <dgm:prSet presAssocID="{911B3883-987E-402E-BD43-1A5FCBB93A44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E800F88-F4B7-4A67-848E-02F44C24821B}" type="pres">
      <dgm:prSet presAssocID="{911B3883-987E-402E-BD43-1A5FCBB93A44}" presName="wedge4" presStyleLbl="node1" presStyleIdx="3" presStyleCnt="5" custLinFactNeighborX="2262" custLinFactNeighborY="-2052"/>
      <dgm:spPr/>
      <dgm:t>
        <a:bodyPr/>
        <a:lstStyle/>
        <a:p>
          <a:endParaRPr lang="zh-CN" altLang="en-US"/>
        </a:p>
      </dgm:t>
    </dgm:pt>
    <dgm:pt modelId="{BC8EF2DF-0F6A-489A-917B-04B5A2CFA7B7}" type="pres">
      <dgm:prSet presAssocID="{911B3883-987E-402E-BD43-1A5FCBB93A44}" presName="dummy4a" presStyleCnt="0"/>
      <dgm:spPr/>
    </dgm:pt>
    <dgm:pt modelId="{EADF098D-6558-498E-BCA2-F7097E9C5B05}" type="pres">
      <dgm:prSet presAssocID="{911B3883-987E-402E-BD43-1A5FCBB93A44}" presName="dummy4b" presStyleCnt="0"/>
      <dgm:spPr/>
    </dgm:pt>
    <dgm:pt modelId="{71B07F11-D189-4CDE-B4F3-3944BA39E518}" type="pres">
      <dgm:prSet presAssocID="{911B3883-987E-402E-BD43-1A5FCBB93A44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5FDC014-A227-4151-9156-CDC489DD9EB1}" type="pres">
      <dgm:prSet presAssocID="{911B3883-987E-402E-BD43-1A5FCBB93A44}" presName="wedge5" presStyleLbl="node1" presStyleIdx="4" presStyleCnt="5" custLinFactNeighborX="1405" custLinFactNeighborY="1226"/>
      <dgm:spPr/>
      <dgm:t>
        <a:bodyPr/>
        <a:lstStyle/>
        <a:p>
          <a:endParaRPr lang="zh-CN" altLang="en-US"/>
        </a:p>
      </dgm:t>
    </dgm:pt>
    <dgm:pt modelId="{81EE5F21-313B-414E-8EF9-D01A587B247D}" type="pres">
      <dgm:prSet presAssocID="{911B3883-987E-402E-BD43-1A5FCBB93A44}" presName="dummy5a" presStyleCnt="0"/>
      <dgm:spPr/>
    </dgm:pt>
    <dgm:pt modelId="{4D22F6EB-D74B-4F5C-8EF3-3B76DAE8210D}" type="pres">
      <dgm:prSet presAssocID="{911B3883-987E-402E-BD43-1A5FCBB93A44}" presName="dummy5b" presStyleCnt="0"/>
      <dgm:spPr/>
    </dgm:pt>
    <dgm:pt modelId="{B5A9174D-00A6-4750-9186-73D5E8FEDA54}" type="pres">
      <dgm:prSet presAssocID="{911B3883-987E-402E-BD43-1A5FCBB93A44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61866B6-BD14-473C-AB0B-6E5CF52FCD2A}" type="pres">
      <dgm:prSet presAssocID="{8B20536F-B0C9-4D31-B844-6E926F1A8952}" presName="arrowWedge1" presStyleLbl="fgSibTrans2D1" presStyleIdx="0" presStyleCnt="5"/>
      <dgm:spPr/>
    </dgm:pt>
    <dgm:pt modelId="{00E2C43D-D405-4763-9BF1-FBFA225A059A}" type="pres">
      <dgm:prSet presAssocID="{074A0D55-C467-4D73-BEA3-329914CF47A2}" presName="arrowWedge2" presStyleLbl="fgSibTrans2D1" presStyleIdx="1" presStyleCnt="5"/>
      <dgm:spPr/>
    </dgm:pt>
    <dgm:pt modelId="{D6FF1A8C-F18E-4F44-8EC1-84615594A5E8}" type="pres">
      <dgm:prSet presAssocID="{35AA82FB-EDE6-4874-A300-361D861E52B4}" presName="arrowWedge3" presStyleLbl="fgSibTrans2D1" presStyleIdx="2" presStyleCnt="5"/>
      <dgm:spPr/>
    </dgm:pt>
    <dgm:pt modelId="{837B14DC-6E2C-4FE3-A610-CEF092FEB2D7}" type="pres">
      <dgm:prSet presAssocID="{C9D4607F-C990-4295-8521-E168C5C885D6}" presName="arrowWedge4" presStyleLbl="fgSibTrans2D1" presStyleIdx="3" presStyleCnt="5"/>
      <dgm:spPr/>
    </dgm:pt>
    <dgm:pt modelId="{A432CA8E-F88A-43A5-9F9E-CD5C1C958E4B}" type="pres">
      <dgm:prSet presAssocID="{AC5D8524-6D1D-4044-8D1C-113DBE677061}" presName="arrowWedge5" presStyleLbl="fgSibTrans2D1" presStyleIdx="4" presStyleCnt="5"/>
      <dgm:spPr/>
    </dgm:pt>
  </dgm:ptLst>
  <dgm:cxnLst>
    <dgm:cxn modelId="{04D0BAA4-EDE8-42F8-A572-AD24BB32B425}" type="presOf" srcId="{084C3259-5315-4A63-9D9A-DEF63E6C1987}" destId="{C5FDC014-A227-4151-9156-CDC489DD9EB1}" srcOrd="0" destOrd="0" presId="urn:microsoft.com/office/officeart/2005/8/layout/cycle8#10"/>
    <dgm:cxn modelId="{E78927CF-D7A0-4B57-80D8-FC5688CE8488}" type="presOf" srcId="{911B3883-987E-402E-BD43-1A5FCBB93A44}" destId="{64C9A891-33F8-4DA6-9808-D22CAB6AB523}" srcOrd="0" destOrd="0" presId="urn:microsoft.com/office/officeart/2005/8/layout/cycle8#10"/>
    <dgm:cxn modelId="{E8F63FD7-7C15-43F0-B966-E371353BDBA2}" srcId="{911B3883-987E-402E-BD43-1A5FCBB93A44}" destId="{1B346A6C-DF9A-427A-A651-74D796854AB6}" srcOrd="1" destOrd="0" parTransId="{AE6EC525-232A-4C63-BCCD-047DCB124D4C}" sibTransId="{074A0D55-C467-4D73-BEA3-329914CF47A2}"/>
    <dgm:cxn modelId="{EE160F2F-AD97-4A50-8397-6BABE95DF4BA}" type="presOf" srcId="{084C3259-5315-4A63-9D9A-DEF63E6C1987}" destId="{B5A9174D-00A6-4750-9186-73D5E8FEDA54}" srcOrd="1" destOrd="0" presId="urn:microsoft.com/office/officeart/2005/8/layout/cycle8#10"/>
    <dgm:cxn modelId="{DDB5DE6C-EE9A-4F7F-B32A-F23C7BA55AA7}" srcId="{911B3883-987E-402E-BD43-1A5FCBB93A44}" destId="{23780F21-4A9A-43BE-BF5F-E255EAB3446B}" srcOrd="3" destOrd="0" parTransId="{68C9B091-9F5A-472B-8D14-8CB5DA271B40}" sibTransId="{C9D4607F-C990-4295-8521-E168C5C885D6}"/>
    <dgm:cxn modelId="{60D73E15-A0E1-45B4-9D8B-99279E8B3952}" type="presOf" srcId="{D8880C07-F396-403A-A4B8-516FC8C6DB83}" destId="{DD128852-4C05-44D8-BA37-7309E7334955}" srcOrd="1" destOrd="0" presId="urn:microsoft.com/office/officeart/2005/8/layout/cycle8#10"/>
    <dgm:cxn modelId="{EFD489E4-9634-4830-9710-7D1F850A3E4A}" srcId="{911B3883-987E-402E-BD43-1A5FCBB93A44}" destId="{084C3259-5315-4A63-9D9A-DEF63E6C1987}" srcOrd="4" destOrd="0" parTransId="{D0A5919A-EC0A-4E67-ADCE-091B483CBA6F}" sibTransId="{AC5D8524-6D1D-4044-8D1C-113DBE677061}"/>
    <dgm:cxn modelId="{4CF38D75-99FA-4EEA-90F0-AA9821765AB0}" srcId="{911B3883-987E-402E-BD43-1A5FCBB93A44}" destId="{D8880C07-F396-403A-A4B8-516FC8C6DB83}" srcOrd="2" destOrd="0" parTransId="{B02BD8FB-28BA-4671-B8D4-FC63279E018D}" sibTransId="{35AA82FB-EDE6-4874-A300-361D861E52B4}"/>
    <dgm:cxn modelId="{49C713CD-EF75-4D9F-8016-24CFF13383FD}" type="presOf" srcId="{15BFA86C-8C04-4650-A36F-BE0B8F365BC1}" destId="{2EFE16F8-0B8C-463C-966E-AC022BE4EEC5}" srcOrd="0" destOrd="0" presId="urn:microsoft.com/office/officeart/2005/8/layout/cycle8#10"/>
    <dgm:cxn modelId="{645B6698-4C32-48AA-ACAB-C7E655C2A1F7}" type="presOf" srcId="{23780F21-4A9A-43BE-BF5F-E255EAB3446B}" destId="{DE800F88-F4B7-4A67-848E-02F44C24821B}" srcOrd="0" destOrd="0" presId="urn:microsoft.com/office/officeart/2005/8/layout/cycle8#10"/>
    <dgm:cxn modelId="{827575B7-9E6D-4D59-8904-4C25290476EF}" srcId="{911B3883-987E-402E-BD43-1A5FCBB93A44}" destId="{15BFA86C-8C04-4650-A36F-BE0B8F365BC1}" srcOrd="0" destOrd="0" parTransId="{DEFE965F-1EF6-466F-9E07-3E74C35D68A6}" sibTransId="{8B20536F-B0C9-4D31-B844-6E926F1A8952}"/>
    <dgm:cxn modelId="{4C99875A-AAD6-42D9-BBED-21413B52A4C7}" type="presOf" srcId="{23780F21-4A9A-43BE-BF5F-E255EAB3446B}" destId="{71B07F11-D189-4CDE-B4F3-3944BA39E518}" srcOrd="1" destOrd="0" presId="urn:microsoft.com/office/officeart/2005/8/layout/cycle8#10"/>
    <dgm:cxn modelId="{BA636E4B-6E9C-4C2E-B125-124D38738408}" type="presOf" srcId="{1B346A6C-DF9A-427A-A651-74D796854AB6}" destId="{420771E0-2DEC-4027-BE0E-1DA9736903B2}" srcOrd="0" destOrd="0" presId="urn:microsoft.com/office/officeart/2005/8/layout/cycle8#10"/>
    <dgm:cxn modelId="{665ECDEE-B847-4ED4-9E98-576F9214CC6B}" type="presOf" srcId="{1B346A6C-DF9A-427A-A651-74D796854AB6}" destId="{4FC08D67-A226-40F9-AFF7-437B7D4E1C3C}" srcOrd="1" destOrd="0" presId="urn:microsoft.com/office/officeart/2005/8/layout/cycle8#10"/>
    <dgm:cxn modelId="{2B9CF60E-CD34-4E2F-9209-F482C9104D43}" type="presOf" srcId="{D8880C07-F396-403A-A4B8-516FC8C6DB83}" destId="{644D3AA3-5AE0-4348-BA70-C26772DB481A}" srcOrd="0" destOrd="0" presId="urn:microsoft.com/office/officeart/2005/8/layout/cycle8#10"/>
    <dgm:cxn modelId="{F4949742-0A82-451F-9934-59C73EEF5244}" type="presOf" srcId="{15BFA86C-8C04-4650-A36F-BE0B8F365BC1}" destId="{B8E7105B-9FBE-4A22-B399-060219FCEB3F}" srcOrd="1" destOrd="0" presId="urn:microsoft.com/office/officeart/2005/8/layout/cycle8#10"/>
    <dgm:cxn modelId="{1B20804B-8244-46D3-B6A9-3B9D2E42B8EF}" type="presParOf" srcId="{64C9A891-33F8-4DA6-9808-D22CAB6AB523}" destId="{2EFE16F8-0B8C-463C-966E-AC022BE4EEC5}" srcOrd="0" destOrd="0" presId="urn:microsoft.com/office/officeart/2005/8/layout/cycle8#10"/>
    <dgm:cxn modelId="{89579DA0-BFC3-4B91-ADE3-12291B594ABC}" type="presParOf" srcId="{64C9A891-33F8-4DA6-9808-D22CAB6AB523}" destId="{8C155707-47F0-4F89-AB5E-699509B77190}" srcOrd="1" destOrd="0" presId="urn:microsoft.com/office/officeart/2005/8/layout/cycle8#10"/>
    <dgm:cxn modelId="{8EC0A207-2F70-460B-AB25-5816414BEFA0}" type="presParOf" srcId="{64C9A891-33F8-4DA6-9808-D22CAB6AB523}" destId="{EC5A8600-AE77-44B7-993F-291F5254EFF7}" srcOrd="2" destOrd="0" presId="urn:microsoft.com/office/officeart/2005/8/layout/cycle8#10"/>
    <dgm:cxn modelId="{42D77E92-F5F6-4329-BBE2-EBEAC64E0A8E}" type="presParOf" srcId="{64C9A891-33F8-4DA6-9808-D22CAB6AB523}" destId="{B8E7105B-9FBE-4A22-B399-060219FCEB3F}" srcOrd="3" destOrd="0" presId="urn:microsoft.com/office/officeart/2005/8/layout/cycle8#10"/>
    <dgm:cxn modelId="{6D86B287-49CE-4083-8E83-85DA928C92FA}" type="presParOf" srcId="{64C9A891-33F8-4DA6-9808-D22CAB6AB523}" destId="{420771E0-2DEC-4027-BE0E-1DA9736903B2}" srcOrd="4" destOrd="0" presId="urn:microsoft.com/office/officeart/2005/8/layout/cycle8#10"/>
    <dgm:cxn modelId="{2C0A9249-3C8B-40BE-869A-9A9BE5E059EA}" type="presParOf" srcId="{64C9A891-33F8-4DA6-9808-D22CAB6AB523}" destId="{4D2E59C8-B8C0-40DD-B121-DD885D3FE023}" srcOrd="5" destOrd="0" presId="urn:microsoft.com/office/officeart/2005/8/layout/cycle8#10"/>
    <dgm:cxn modelId="{666419D2-764F-4B49-A818-59471F692328}" type="presParOf" srcId="{64C9A891-33F8-4DA6-9808-D22CAB6AB523}" destId="{4B445DA7-CAF2-47C2-8BDD-236AD22AC7AD}" srcOrd="6" destOrd="0" presId="urn:microsoft.com/office/officeart/2005/8/layout/cycle8#10"/>
    <dgm:cxn modelId="{108B0366-0E0D-450F-8C11-92ACA0BD9117}" type="presParOf" srcId="{64C9A891-33F8-4DA6-9808-D22CAB6AB523}" destId="{4FC08D67-A226-40F9-AFF7-437B7D4E1C3C}" srcOrd="7" destOrd="0" presId="urn:microsoft.com/office/officeart/2005/8/layout/cycle8#10"/>
    <dgm:cxn modelId="{0F569F6E-5742-4D07-B71C-5635CADC9DF9}" type="presParOf" srcId="{64C9A891-33F8-4DA6-9808-D22CAB6AB523}" destId="{644D3AA3-5AE0-4348-BA70-C26772DB481A}" srcOrd="8" destOrd="0" presId="urn:microsoft.com/office/officeart/2005/8/layout/cycle8#10"/>
    <dgm:cxn modelId="{450DB9F6-0BB4-4A9A-83B4-A3913FF2FF91}" type="presParOf" srcId="{64C9A891-33F8-4DA6-9808-D22CAB6AB523}" destId="{EA936B8F-14ED-4066-BA95-5F0B51D8A209}" srcOrd="9" destOrd="0" presId="urn:microsoft.com/office/officeart/2005/8/layout/cycle8#10"/>
    <dgm:cxn modelId="{84B559C7-DAFF-47D4-A20B-7F7230783F9A}" type="presParOf" srcId="{64C9A891-33F8-4DA6-9808-D22CAB6AB523}" destId="{DFCED717-1536-4510-B2F1-B9719339BA1F}" srcOrd="10" destOrd="0" presId="urn:microsoft.com/office/officeart/2005/8/layout/cycle8#10"/>
    <dgm:cxn modelId="{DA2F0A54-B24A-4BB1-8782-26DB3D918B31}" type="presParOf" srcId="{64C9A891-33F8-4DA6-9808-D22CAB6AB523}" destId="{DD128852-4C05-44D8-BA37-7309E7334955}" srcOrd="11" destOrd="0" presId="urn:microsoft.com/office/officeart/2005/8/layout/cycle8#10"/>
    <dgm:cxn modelId="{9D4978DB-67F4-4C8C-967A-E612467AD233}" type="presParOf" srcId="{64C9A891-33F8-4DA6-9808-D22CAB6AB523}" destId="{DE800F88-F4B7-4A67-848E-02F44C24821B}" srcOrd="12" destOrd="0" presId="urn:microsoft.com/office/officeart/2005/8/layout/cycle8#10"/>
    <dgm:cxn modelId="{597F4261-1153-4B0C-AD33-CEDCEDABEEF4}" type="presParOf" srcId="{64C9A891-33F8-4DA6-9808-D22CAB6AB523}" destId="{BC8EF2DF-0F6A-489A-917B-04B5A2CFA7B7}" srcOrd="13" destOrd="0" presId="urn:microsoft.com/office/officeart/2005/8/layout/cycle8#10"/>
    <dgm:cxn modelId="{3413BDEA-D2DE-4B77-A533-E44D5FC64372}" type="presParOf" srcId="{64C9A891-33F8-4DA6-9808-D22CAB6AB523}" destId="{EADF098D-6558-498E-BCA2-F7097E9C5B05}" srcOrd="14" destOrd="0" presId="urn:microsoft.com/office/officeart/2005/8/layout/cycle8#10"/>
    <dgm:cxn modelId="{BAD560F5-6F3D-4F65-8DB2-8EC83A82A423}" type="presParOf" srcId="{64C9A891-33F8-4DA6-9808-D22CAB6AB523}" destId="{71B07F11-D189-4CDE-B4F3-3944BA39E518}" srcOrd="15" destOrd="0" presId="urn:microsoft.com/office/officeart/2005/8/layout/cycle8#10"/>
    <dgm:cxn modelId="{E95D5D0E-5B31-40F0-9AAE-ADA86D19B3C6}" type="presParOf" srcId="{64C9A891-33F8-4DA6-9808-D22CAB6AB523}" destId="{C5FDC014-A227-4151-9156-CDC489DD9EB1}" srcOrd="16" destOrd="0" presId="urn:microsoft.com/office/officeart/2005/8/layout/cycle8#10"/>
    <dgm:cxn modelId="{F47FBD57-22A9-4FCC-8D8D-9606DB67B9E3}" type="presParOf" srcId="{64C9A891-33F8-4DA6-9808-D22CAB6AB523}" destId="{81EE5F21-313B-414E-8EF9-D01A587B247D}" srcOrd="17" destOrd="0" presId="urn:microsoft.com/office/officeart/2005/8/layout/cycle8#10"/>
    <dgm:cxn modelId="{31F6F91B-0E77-43D7-A34E-9C4A21AF51A8}" type="presParOf" srcId="{64C9A891-33F8-4DA6-9808-D22CAB6AB523}" destId="{4D22F6EB-D74B-4F5C-8EF3-3B76DAE8210D}" srcOrd="18" destOrd="0" presId="urn:microsoft.com/office/officeart/2005/8/layout/cycle8#10"/>
    <dgm:cxn modelId="{1D7003AC-3868-4D45-A383-277DB242B4E2}" type="presParOf" srcId="{64C9A891-33F8-4DA6-9808-D22CAB6AB523}" destId="{B5A9174D-00A6-4750-9186-73D5E8FEDA54}" srcOrd="19" destOrd="0" presId="urn:microsoft.com/office/officeart/2005/8/layout/cycle8#10"/>
    <dgm:cxn modelId="{1448AE89-AA98-4687-9EBB-4482187356E0}" type="presParOf" srcId="{64C9A891-33F8-4DA6-9808-D22CAB6AB523}" destId="{D61866B6-BD14-473C-AB0B-6E5CF52FCD2A}" srcOrd="20" destOrd="0" presId="urn:microsoft.com/office/officeart/2005/8/layout/cycle8#10"/>
    <dgm:cxn modelId="{C6F15C34-C67A-4952-8C65-EBF49E2CE50E}" type="presParOf" srcId="{64C9A891-33F8-4DA6-9808-D22CAB6AB523}" destId="{00E2C43D-D405-4763-9BF1-FBFA225A059A}" srcOrd="21" destOrd="0" presId="urn:microsoft.com/office/officeart/2005/8/layout/cycle8#10"/>
    <dgm:cxn modelId="{6DACBB95-6169-4B2D-9567-6B1F2801FD2E}" type="presParOf" srcId="{64C9A891-33F8-4DA6-9808-D22CAB6AB523}" destId="{D6FF1A8C-F18E-4F44-8EC1-84615594A5E8}" srcOrd="22" destOrd="0" presId="urn:microsoft.com/office/officeart/2005/8/layout/cycle8#10"/>
    <dgm:cxn modelId="{6BF97C61-5BE6-4F52-B2C7-277E6391BFAB}" type="presParOf" srcId="{64C9A891-33F8-4DA6-9808-D22CAB6AB523}" destId="{837B14DC-6E2C-4FE3-A610-CEF092FEB2D7}" srcOrd="23" destOrd="0" presId="urn:microsoft.com/office/officeart/2005/8/layout/cycle8#10"/>
    <dgm:cxn modelId="{CAD503DC-F6CA-4997-BED5-74067FC0ACB8}" type="presParOf" srcId="{64C9A891-33F8-4DA6-9808-D22CAB6AB523}" destId="{A432CA8E-F88A-43A5-9F9E-CD5C1C958E4B}" srcOrd="24" destOrd="0" presId="urn:microsoft.com/office/officeart/2005/8/layout/cycle8#10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FE16F8-0B8C-463C-966E-AC022BE4EEC5}">
      <dsp:nvSpPr>
        <dsp:cNvPr id="0" name=""/>
        <dsp:cNvSpPr/>
      </dsp:nvSpPr>
      <dsp:spPr>
        <a:xfrm>
          <a:off x="1351971" y="344906"/>
          <a:ext cx="4337875" cy="4337875"/>
        </a:xfrm>
        <a:prstGeom prst="pie">
          <a:avLst>
            <a:gd name="adj1" fmla="val 16200000"/>
            <a:gd name="adj2" fmla="val 2052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0" kern="120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rPr>
            <a:t>read</a:t>
          </a:r>
          <a:endParaRPr lang="zh-CN" altLang="en-US" sz="2400" b="0" kern="1200" dirty="0">
            <a:solidFill>
              <a:schemeClr val="tx1">
                <a:lumMod val="50000"/>
              </a:schemeClr>
            </a:solidFill>
            <a:latin typeface="Comic Sans MS" panose="030F0702030302020204" pitchFamily="66" charset="0"/>
            <a:cs typeface="Times New Roman" panose="02020603050405020304" pitchFamily="18" charset="0"/>
          </a:endParaRPr>
        </a:p>
      </dsp:txBody>
      <dsp:txXfrm>
        <a:off x="3614896" y="1074082"/>
        <a:ext cx="1394316" cy="929544"/>
      </dsp:txXfrm>
    </dsp:sp>
    <dsp:sp modelId="{420771E0-2DEC-4027-BE0E-1DA9736903B2}">
      <dsp:nvSpPr>
        <dsp:cNvPr id="0" name=""/>
        <dsp:cNvSpPr/>
      </dsp:nvSpPr>
      <dsp:spPr>
        <a:xfrm>
          <a:off x="1342608" y="305894"/>
          <a:ext cx="4337875" cy="4337875"/>
        </a:xfrm>
        <a:prstGeom prst="pie">
          <a:avLst>
            <a:gd name="adj1" fmla="val 20520000"/>
            <a:gd name="adj2" fmla="val 3240000"/>
          </a:avLst>
        </a:prstGeom>
        <a:solidFill>
          <a:schemeClr val="accent5">
            <a:hueOff val="-2323900"/>
            <a:satOff val="1683"/>
            <a:lumOff val="-23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36406" y="2287890"/>
        <a:ext cx="1291034" cy="1032827"/>
      </dsp:txXfrm>
    </dsp:sp>
    <dsp:sp modelId="{644D3AA3-5AE0-4348-BA70-C26772DB481A}">
      <dsp:nvSpPr>
        <dsp:cNvPr id="0" name=""/>
        <dsp:cNvSpPr/>
      </dsp:nvSpPr>
      <dsp:spPr>
        <a:xfrm>
          <a:off x="1342612" y="381671"/>
          <a:ext cx="4337875" cy="4337875"/>
        </a:xfrm>
        <a:prstGeom prst="pie">
          <a:avLst>
            <a:gd name="adj1" fmla="val 3240000"/>
            <a:gd name="adj2" fmla="val 7560000"/>
          </a:avLst>
        </a:prstGeom>
        <a:solidFill>
          <a:schemeClr val="accent5">
            <a:hueOff val="-4647800"/>
            <a:satOff val="3365"/>
            <a:lumOff val="-4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0" kern="120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rPr>
            <a:t>sit</a:t>
          </a:r>
          <a:endParaRPr lang="zh-CN" altLang="en-US" sz="2400" b="0" kern="1200" dirty="0">
            <a:solidFill>
              <a:schemeClr val="tx1">
                <a:lumMod val="50000"/>
              </a:schemeClr>
            </a:solidFill>
            <a:latin typeface="Comic Sans MS" panose="030F0702030302020204" pitchFamily="66" charset="0"/>
            <a:cs typeface="Times New Roman" panose="02020603050405020304" pitchFamily="18" charset="0"/>
          </a:endParaRPr>
        </a:p>
      </dsp:txBody>
      <dsp:txXfrm>
        <a:off x="2891853" y="3428511"/>
        <a:ext cx="1239392" cy="1136110"/>
      </dsp:txXfrm>
    </dsp:sp>
    <dsp:sp modelId="{DE800F88-F4B7-4A67-848E-02F44C24821B}">
      <dsp:nvSpPr>
        <dsp:cNvPr id="0" name=""/>
        <dsp:cNvSpPr/>
      </dsp:nvSpPr>
      <dsp:spPr>
        <a:xfrm>
          <a:off x="1342616" y="346323"/>
          <a:ext cx="4337875" cy="4337875"/>
        </a:xfrm>
        <a:prstGeom prst="pie">
          <a:avLst>
            <a:gd name="adj1" fmla="val 7560000"/>
            <a:gd name="adj2" fmla="val 11880000"/>
          </a:avLst>
        </a:prstGeom>
        <a:solidFill>
          <a:schemeClr val="accent5">
            <a:hueOff val="-6971700"/>
            <a:satOff val="5048"/>
            <a:lumOff val="-69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0" kern="120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rPr>
            <a:t>listen</a:t>
          </a:r>
          <a:endParaRPr lang="zh-CN" altLang="en-US" sz="2400" b="0" kern="1200" dirty="0">
            <a:solidFill>
              <a:schemeClr val="tx1">
                <a:lumMod val="50000"/>
              </a:schemeClr>
            </a:solidFill>
            <a:latin typeface="Comic Sans MS" panose="030F0702030302020204" pitchFamily="66" charset="0"/>
            <a:cs typeface="Times New Roman" panose="02020603050405020304" pitchFamily="18" charset="0"/>
          </a:endParaRPr>
        </a:p>
      </dsp:txBody>
      <dsp:txXfrm>
        <a:off x="1595659" y="2328319"/>
        <a:ext cx="1291034" cy="1032827"/>
      </dsp:txXfrm>
    </dsp:sp>
    <dsp:sp modelId="{C5FDC014-A227-4151-9156-CDC489DD9EB1}">
      <dsp:nvSpPr>
        <dsp:cNvPr id="0" name=""/>
        <dsp:cNvSpPr/>
      </dsp:nvSpPr>
      <dsp:spPr>
        <a:xfrm>
          <a:off x="1342622" y="372842"/>
          <a:ext cx="4337875" cy="4337875"/>
        </a:xfrm>
        <a:prstGeom prst="pie">
          <a:avLst>
            <a:gd name="adj1" fmla="val 11880000"/>
            <a:gd name="adj2" fmla="val 16200000"/>
          </a:avLst>
        </a:prstGeom>
        <a:solidFill>
          <a:schemeClr val="accent5">
            <a:hueOff val="-9295601"/>
            <a:satOff val="6730"/>
            <a:lumOff val="-92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0" kern="120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rPr>
            <a:t>sleep</a:t>
          </a:r>
          <a:endParaRPr lang="zh-CN" altLang="en-US" sz="2400" b="0" kern="1200" dirty="0">
            <a:solidFill>
              <a:schemeClr val="tx1">
                <a:lumMod val="50000"/>
              </a:schemeClr>
            </a:solidFill>
            <a:latin typeface="Comic Sans MS" panose="030F0702030302020204" pitchFamily="66" charset="0"/>
            <a:cs typeface="Times New Roman" panose="02020603050405020304" pitchFamily="18" charset="0"/>
          </a:endParaRPr>
        </a:p>
      </dsp:txBody>
      <dsp:txXfrm>
        <a:off x="2023256" y="1102018"/>
        <a:ext cx="1394316" cy="929544"/>
      </dsp:txXfrm>
    </dsp:sp>
    <dsp:sp modelId="{D61866B6-BD14-473C-AB0B-6E5CF52FCD2A}">
      <dsp:nvSpPr>
        <dsp:cNvPr id="0" name=""/>
        <dsp:cNvSpPr/>
      </dsp:nvSpPr>
      <dsp:spPr>
        <a:xfrm>
          <a:off x="1083232" y="76371"/>
          <a:ext cx="4874945" cy="4874945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E2C43D-D405-4763-9BF1-FBFA225A059A}">
      <dsp:nvSpPr>
        <dsp:cNvPr id="0" name=""/>
        <dsp:cNvSpPr/>
      </dsp:nvSpPr>
      <dsp:spPr>
        <a:xfrm>
          <a:off x="1074372" y="37321"/>
          <a:ext cx="4874945" cy="4874945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5">
            <a:hueOff val="-2323900"/>
            <a:satOff val="1683"/>
            <a:lumOff val="-23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FF1A8C-F18E-4F44-8EC1-84615594A5E8}">
      <dsp:nvSpPr>
        <dsp:cNvPr id="0" name=""/>
        <dsp:cNvSpPr/>
      </dsp:nvSpPr>
      <dsp:spPr>
        <a:xfrm>
          <a:off x="1074077" y="113315"/>
          <a:ext cx="4874945" cy="4874945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5">
            <a:hueOff val="-4647800"/>
            <a:satOff val="3365"/>
            <a:lumOff val="-4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7B14DC-6E2C-4FE3-A610-CEF092FEB2D7}">
      <dsp:nvSpPr>
        <dsp:cNvPr id="0" name=""/>
        <dsp:cNvSpPr/>
      </dsp:nvSpPr>
      <dsp:spPr>
        <a:xfrm>
          <a:off x="1073781" y="77750"/>
          <a:ext cx="4874945" cy="4874945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5">
            <a:hueOff val="-6971700"/>
            <a:satOff val="5048"/>
            <a:lumOff val="-69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32CA8E-F88A-43A5-9F9E-CD5C1C958E4B}">
      <dsp:nvSpPr>
        <dsp:cNvPr id="0" name=""/>
        <dsp:cNvSpPr/>
      </dsp:nvSpPr>
      <dsp:spPr>
        <a:xfrm>
          <a:off x="1074291" y="104307"/>
          <a:ext cx="4874945" cy="4874945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5">
            <a:hueOff val="-9295601"/>
            <a:satOff val="6730"/>
            <a:lumOff val="-921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#10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ar" val="1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longCurve"/>
                  <dgm:param type="begPts" val="tL"/>
                  <dgm:param type="endPts" val="tR"/>
                </dgm:alg>
              </dgm:if>
              <dgm:else name="Name175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longCurve"/>
                  <dgm:param type="begPts" val="tL"/>
                  <dgm:param type="endPts" val="t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curve"/>
                  <dgm:param type="begPts" val="tL"/>
                  <dgm:param type="endPts" val="tL"/>
                </dgm:alg>
              </dgm:if>
              <dgm:else name="Name180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curve"/>
                  <dgm:param type="begPts" val="tL"/>
                  <dgm:param type="endPts" val="tL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srcNode" val="dummy2a"/>
              <dgm:param type="dstNode" val="dummy2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5">
            <dgm:alg type="conn">
              <dgm:param type="srcNode" val="dummy2a"/>
              <dgm:param type="dstNode" val="dummy2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srcNode" val="dummy3a"/>
              <dgm:param type="dstNode" val="dummy3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9">
            <dgm:alg type="conn">
              <dgm:param type="srcNode" val="dummy3a"/>
              <dgm:param type="dstNode" val="dummy3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srcNode" val="dummy4a"/>
              <dgm:param type="dstNode" val="dummy4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3">
            <dgm:alg type="conn">
              <dgm:param type="srcNode" val="dummy4a"/>
              <dgm:param type="dstNode" val="dummy4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srcNode" val="dummy5a"/>
              <dgm:param type="dstNode" val="dummy5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7">
            <dgm:alg type="conn">
              <dgm:param type="srcNode" val="dummy5a"/>
              <dgm:param type="dstNode" val="dummy5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srcNode" val="dummy6a"/>
              <dgm:param type="dstNode" val="dummy6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1">
            <dgm:alg type="conn">
              <dgm:param type="srcNode" val="dummy6a"/>
              <dgm:param type="dstNode" val="dummy6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srcNode" val="dummy7a"/>
              <dgm:param type="dstNode" val="dummy7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5">
            <dgm:alg type="conn">
              <dgm:param type="srcNode" val="dummy7a"/>
              <dgm:param type="dstNode" val="dummy7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FD0928F-4658-49A5-AD2B-7BD84D79EBE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F7E0C9AA-56AC-4D66-BD1C-2728C00A7F3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9D8643AB-154C-41EB-89D9-188FCD38176F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2F7B30B-1118-4434-9B60-93181C5D42FE}" type="slidenum">
              <a:rPr lang="zh-CN" altLang="en-US">
                <a:latin typeface="Calibri" panose="020F0502020204030204" pitchFamily="34" charset="0"/>
              </a:rPr>
              <a:t>14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E545ED7-B3EC-4345-86E4-1F0D1600BA8F}" type="slidenum">
              <a:rPr lang="zh-CN" altLang="en-US">
                <a:latin typeface="Calibri" panose="020F0502020204030204" pitchFamily="34" charset="0"/>
              </a:rPr>
              <a:t>16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52C66D6-6BB0-4F76-B7AE-8FB4CEBD9415}" type="slidenum">
              <a:rPr lang="zh-CN" altLang="en-US">
                <a:latin typeface="Calibri" panose="020F0502020204030204" pitchFamily="34" charset="0"/>
              </a:rPr>
              <a:t>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FFBB351-AF12-4EAC-93F2-BE0FD7DE4666}" type="slidenum">
              <a:rPr lang="zh-CN" altLang="en-US">
                <a:latin typeface="Calibri" panose="020F0502020204030204" pitchFamily="34" charset="0"/>
              </a:rPr>
              <a:t>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261A576-1BAE-403A-8210-FD1D3F41286E}" type="slidenum">
              <a:rPr lang="zh-CN" altLang="en-US">
                <a:latin typeface="Calibri" panose="020F0502020204030204" pitchFamily="34" charset="0"/>
              </a:rPr>
              <a:t>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4E9BC28-D802-4096-B30E-6F8FFCB5FA12}" type="slidenum">
              <a:rPr lang="zh-CN" altLang="en-US">
                <a:latin typeface="Calibri" panose="020F0502020204030204" pitchFamily="34" charset="0"/>
              </a:rPr>
              <a:t>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0C9AA-56AC-4D66-BD1C-2728C00A7F3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54837E4-C1B4-4B80-B158-F0A6CB004185}" type="slidenum">
              <a:rPr lang="zh-CN" altLang="en-US">
                <a:latin typeface="Calibri" panose="020F0502020204030204" pitchFamily="34" charset="0"/>
              </a:rPr>
              <a:t>9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1FE456ED-E8FB-411B-8B09-950357D53175}" type="slidenum">
              <a:rPr lang="zh-CN" altLang="en-US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1617390-7792-4E0D-80DC-355F194EFBC1}" type="slidenum">
              <a:rPr lang="zh-CN" altLang="en-US">
                <a:latin typeface="Calibri" panose="020F0502020204030204" pitchFamily="34" charset="0"/>
              </a:rPr>
              <a:t>13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 bwMode="gray">
          <a:xfrm>
            <a:off x="-12700" y="2695575"/>
            <a:ext cx="9156700" cy="3660775"/>
          </a:xfrm>
          <a:custGeom>
            <a:avLst/>
            <a:gdLst>
              <a:gd name="T0" fmla="*/ 2147483646 w 9991"/>
              <a:gd name="T1" fmla="*/ 2147483646 h 9927"/>
              <a:gd name="T2" fmla="*/ 2147483646 w 9991"/>
              <a:gd name="T3" fmla="*/ 2147483646 h 9927"/>
              <a:gd name="T4" fmla="*/ 2147483646 w 9991"/>
              <a:gd name="T5" fmla="*/ 2147483646 h 9927"/>
              <a:gd name="T6" fmla="*/ 2147483646 w 9991"/>
              <a:gd name="T7" fmla="*/ 2147483646 h 9927"/>
              <a:gd name="T8" fmla="*/ 2147483646 w 9991"/>
              <a:gd name="T9" fmla="*/ 2147483646 h 9927"/>
              <a:gd name="T10" fmla="*/ 2147483646 w 9991"/>
              <a:gd name="T11" fmla="*/ 2147483646 h 9927"/>
              <a:gd name="T12" fmla="*/ 2147483646 w 9991"/>
              <a:gd name="T13" fmla="*/ 2147483646 h 9927"/>
              <a:gd name="T14" fmla="*/ 2147483646 w 9991"/>
              <a:gd name="T15" fmla="*/ 2147483646 h 9927"/>
              <a:gd name="T16" fmla="*/ 2147483646 w 9991"/>
              <a:gd name="T17" fmla="*/ 2147483646 h 99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991" h="9927">
                <a:moveTo>
                  <a:pt x="12" y="470"/>
                </a:moveTo>
                <a:cubicBezTo>
                  <a:pt x="251" y="271"/>
                  <a:pt x="997" y="-44"/>
                  <a:pt x="2383" y="6"/>
                </a:cubicBezTo>
                <a:cubicBezTo>
                  <a:pt x="3769" y="51"/>
                  <a:pt x="5829" y="1766"/>
                  <a:pt x="7031" y="2363"/>
                </a:cubicBezTo>
                <a:cubicBezTo>
                  <a:pt x="8233" y="2959"/>
                  <a:pt x="9752" y="863"/>
                  <a:pt x="9991" y="445"/>
                </a:cubicBezTo>
                <a:cubicBezTo>
                  <a:pt x="9987" y="3252"/>
                  <a:pt x="9993" y="6085"/>
                  <a:pt x="9989" y="8892"/>
                </a:cubicBezTo>
                <a:cubicBezTo>
                  <a:pt x="8652" y="9952"/>
                  <a:pt x="7961" y="9510"/>
                  <a:pt x="6861" y="9330"/>
                </a:cubicBezTo>
                <a:cubicBezTo>
                  <a:pt x="5761" y="9150"/>
                  <a:pt x="4694" y="7715"/>
                  <a:pt x="3391" y="7814"/>
                </a:cubicBezTo>
                <a:cubicBezTo>
                  <a:pt x="2252" y="7798"/>
                  <a:pt x="-9" y="9906"/>
                  <a:pt x="1" y="9927"/>
                </a:cubicBezTo>
                <a:cubicBezTo>
                  <a:pt x="12" y="9956"/>
                  <a:pt x="12" y="2309"/>
                  <a:pt x="12" y="470"/>
                </a:cubicBezTo>
                <a:close/>
              </a:path>
            </a:pathLst>
          </a:custGeom>
          <a:solidFill>
            <a:srgbClr val="EE3573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3"/>
          <p:cNvSpPr/>
          <p:nvPr/>
        </p:nvSpPr>
        <p:spPr bwMode="gray">
          <a:xfrm>
            <a:off x="-4763" y="3013075"/>
            <a:ext cx="9153526" cy="3025775"/>
          </a:xfrm>
          <a:custGeom>
            <a:avLst/>
            <a:gdLst>
              <a:gd name="T0" fmla="*/ 2147483646 w 10000"/>
              <a:gd name="T1" fmla="*/ 2147483646 h 9999"/>
              <a:gd name="T2" fmla="*/ 2147483646 w 10000"/>
              <a:gd name="T3" fmla="*/ 2147483646 h 9999"/>
              <a:gd name="T4" fmla="*/ 2147483646 w 10000"/>
              <a:gd name="T5" fmla="*/ 2147483646 h 9999"/>
              <a:gd name="T6" fmla="*/ 2147483646 w 10000"/>
              <a:gd name="T7" fmla="*/ 2147483646 h 9999"/>
              <a:gd name="T8" fmla="*/ 2147483646 w 10000"/>
              <a:gd name="T9" fmla="*/ 2147483646 h 9999"/>
              <a:gd name="T10" fmla="*/ 2147483646 w 10000"/>
              <a:gd name="T11" fmla="*/ 2147483646 h 9999"/>
              <a:gd name="T12" fmla="*/ 2147483646 w 10000"/>
              <a:gd name="T13" fmla="*/ 2147483646 h 9999"/>
              <a:gd name="T14" fmla="*/ 2147483646 w 10000"/>
              <a:gd name="T15" fmla="*/ 2147483646 h 9999"/>
              <a:gd name="T16" fmla="*/ 2147483646 w 10000"/>
              <a:gd name="T17" fmla="*/ 2147483646 h 99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000" h="9999">
                <a:moveTo>
                  <a:pt x="1" y="1304"/>
                </a:moveTo>
                <a:cubicBezTo>
                  <a:pt x="241" y="1111"/>
                  <a:pt x="1129" y="-48"/>
                  <a:pt x="2512" y="2"/>
                </a:cubicBezTo>
                <a:cubicBezTo>
                  <a:pt x="3895" y="51"/>
                  <a:pt x="5997" y="2229"/>
                  <a:pt x="7245" y="2348"/>
                </a:cubicBezTo>
                <a:cubicBezTo>
                  <a:pt x="8493" y="2467"/>
                  <a:pt x="9761" y="1130"/>
                  <a:pt x="10000" y="718"/>
                </a:cubicBezTo>
                <a:lnTo>
                  <a:pt x="10000" y="8931"/>
                </a:lnTo>
                <a:cubicBezTo>
                  <a:pt x="8534" y="10154"/>
                  <a:pt x="8060" y="10101"/>
                  <a:pt x="6938" y="9866"/>
                </a:cubicBezTo>
                <a:cubicBezTo>
                  <a:pt x="5816" y="9631"/>
                  <a:pt x="4571" y="7420"/>
                  <a:pt x="3272" y="7519"/>
                </a:cubicBezTo>
                <a:cubicBezTo>
                  <a:pt x="2132" y="7505"/>
                  <a:pt x="-9" y="9706"/>
                  <a:pt x="1" y="9731"/>
                </a:cubicBezTo>
                <a:cubicBezTo>
                  <a:pt x="12" y="9757"/>
                  <a:pt x="1" y="3139"/>
                  <a:pt x="1" y="1304"/>
                </a:cubicBezTo>
                <a:close/>
              </a:path>
            </a:pathLst>
          </a:custGeom>
          <a:solidFill>
            <a:srgbClr val="EE35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395536" y="3691393"/>
            <a:ext cx="6696744" cy="172007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4200" b="0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22D5E-5342-48AB-82E9-A2D42057D44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4FFD4-C732-47BA-8BA2-A1E3C757B1F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4FA90-88B3-4015-B131-455F4AB92AD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E6ABF5-E09A-4693-A073-76118229484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AFDBC8-14D6-44C5-BB3D-DF244374F6B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DC6F-0CF2-4BAA-9E6D-8CFCD11CD6D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图片 1"/>
          <p:cNvSpPr>
            <a:spLocks noChangeAspect="1"/>
          </p:cNvSpPr>
          <p:nvPr userDrawn="1"/>
        </p:nvSpPr>
        <p:spPr bwMode="auto">
          <a:xfrm>
            <a:off x="142875" y="4786313"/>
            <a:ext cx="30289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/>
          </a:p>
        </p:txBody>
      </p:sp>
      <p:sp>
        <p:nvSpPr>
          <p:cNvPr id="1027" name="任意多边形 15"/>
          <p:cNvSpPr/>
          <p:nvPr/>
        </p:nvSpPr>
        <p:spPr bwMode="gray">
          <a:xfrm>
            <a:off x="0" y="-100013"/>
            <a:ext cx="9164638" cy="1216026"/>
          </a:xfrm>
          <a:custGeom>
            <a:avLst/>
            <a:gdLst>
              <a:gd name="T0" fmla="*/ 9160807 w 9164371"/>
              <a:gd name="T1" fmla="*/ 3 h 1402412"/>
              <a:gd name="T2" fmla="*/ 9170345 w 9164371"/>
              <a:gd name="T3" fmla="*/ 166 h 1402412"/>
              <a:gd name="T4" fmla="*/ 9155016 w 9164371"/>
              <a:gd name="T5" fmla="*/ 160 h 1402412"/>
              <a:gd name="T6" fmla="*/ 6508880 w 9164371"/>
              <a:gd name="T7" fmla="*/ 158 h 1402412"/>
              <a:gd name="T8" fmla="*/ 3118525 w 9164371"/>
              <a:gd name="T9" fmla="*/ 127 h 1402412"/>
              <a:gd name="T10" fmla="*/ 8750 w 9164371"/>
              <a:gd name="T11" fmla="*/ 175 h 1402412"/>
              <a:gd name="T12" fmla="*/ 0 w 9164371"/>
              <a:gd name="T13" fmla="*/ 176 h 1402412"/>
              <a:gd name="T14" fmla="*/ 0 w 9164371"/>
              <a:gd name="T15" fmla="*/ 13 h 1402412"/>
              <a:gd name="T16" fmla="*/ 6435 w 9164371"/>
              <a:gd name="T17" fmla="*/ 23 h 1402412"/>
              <a:gd name="T18" fmla="*/ 2211022 w 9164371"/>
              <a:gd name="T19" fmla="*/ 3 h 1402412"/>
              <a:gd name="T20" fmla="*/ 6455128 w 9164371"/>
              <a:gd name="T21" fmla="*/ 42 h 1402412"/>
              <a:gd name="T22" fmla="*/ 9181192 w 9164371"/>
              <a:gd name="T23" fmla="*/ 0 h 1402412"/>
              <a:gd name="T24" fmla="*/ 9160807 w 9164371"/>
              <a:gd name="T25" fmla="*/ 3 h 1402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64371" h="1402412">
                <a:moveTo>
                  <a:pt x="9143999" y="7114"/>
                </a:moveTo>
                <a:lnTo>
                  <a:pt x="9153524" y="1327097"/>
                </a:lnTo>
                <a:lnTo>
                  <a:pt x="9138229" y="1266501"/>
                </a:lnTo>
                <a:cubicBezTo>
                  <a:pt x="8118814" y="1354137"/>
                  <a:pt x="7501188" y="1301225"/>
                  <a:pt x="6496949" y="1258323"/>
                </a:cubicBezTo>
                <a:cubicBezTo>
                  <a:pt x="5492710" y="1215421"/>
                  <a:pt x="4194158" y="985696"/>
                  <a:pt x="3112792" y="1009086"/>
                </a:cubicBezTo>
                <a:cubicBezTo>
                  <a:pt x="2031426" y="1032476"/>
                  <a:pt x="456202" y="1253638"/>
                  <a:pt x="8750" y="1398665"/>
                </a:cubicBezTo>
                <a:lnTo>
                  <a:pt x="0" y="1402412"/>
                </a:lnTo>
                <a:lnTo>
                  <a:pt x="0" y="100989"/>
                </a:lnTo>
                <a:lnTo>
                  <a:pt x="6435" y="188191"/>
                </a:lnTo>
                <a:cubicBezTo>
                  <a:pt x="324619" y="155765"/>
                  <a:pt x="1067215" y="6580"/>
                  <a:pt x="2206990" y="12136"/>
                </a:cubicBezTo>
                <a:cubicBezTo>
                  <a:pt x="3509588" y="18486"/>
                  <a:pt x="5287044" y="294711"/>
                  <a:pt x="6443284" y="343923"/>
                </a:cubicBezTo>
                <a:cubicBezTo>
                  <a:pt x="7453571" y="386984"/>
                  <a:pt x="8737712" y="155358"/>
                  <a:pt x="9164371" y="0"/>
                </a:cubicBezTo>
                <a:lnTo>
                  <a:pt x="9143999" y="7114"/>
                </a:lnTo>
                <a:close/>
              </a:path>
            </a:pathLst>
          </a:custGeom>
          <a:solidFill>
            <a:srgbClr val="EE3573">
              <a:alpha val="4078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8" name="任意多边形 13"/>
          <p:cNvSpPr/>
          <p:nvPr/>
        </p:nvSpPr>
        <p:spPr bwMode="gray">
          <a:xfrm>
            <a:off x="0" y="115888"/>
            <a:ext cx="9144000" cy="731837"/>
          </a:xfrm>
          <a:custGeom>
            <a:avLst/>
            <a:gdLst>
              <a:gd name="T0" fmla="*/ 2248413 w 9144000"/>
              <a:gd name="T1" fmla="*/ 2 h 965363"/>
              <a:gd name="T2" fmla="*/ 6686052 w 9144000"/>
              <a:gd name="T3" fmla="*/ 2 h 965363"/>
              <a:gd name="T4" fmla="*/ 8995103 w 9144000"/>
              <a:gd name="T5" fmla="*/ 2 h 965363"/>
              <a:gd name="T6" fmla="*/ 9144000 w 9144000"/>
              <a:gd name="T7" fmla="*/ 2 h 965363"/>
              <a:gd name="T8" fmla="*/ 9144000 w 9144000"/>
              <a:gd name="T9" fmla="*/ 2 h 965363"/>
              <a:gd name="T10" fmla="*/ 8848319 w 9144000"/>
              <a:gd name="T11" fmla="*/ 2 h 965363"/>
              <a:gd name="T12" fmla="*/ 6345199 w 9144000"/>
              <a:gd name="T13" fmla="*/ 2 h 965363"/>
              <a:gd name="T14" fmla="*/ 2898982 w 9144000"/>
              <a:gd name="T15" fmla="*/ 2 h 965363"/>
              <a:gd name="T16" fmla="*/ 209006 w 9144000"/>
              <a:gd name="T17" fmla="*/ 2 h 965363"/>
              <a:gd name="T18" fmla="*/ 0 w 9144000"/>
              <a:gd name="T19" fmla="*/ 2 h 965363"/>
              <a:gd name="T20" fmla="*/ 0 w 9144000"/>
              <a:gd name="T21" fmla="*/ 2 h 965363"/>
              <a:gd name="T22" fmla="*/ 102745 w 9144000"/>
              <a:gd name="T23" fmla="*/ 2 h 965363"/>
              <a:gd name="T24" fmla="*/ 2248413 w 9144000"/>
              <a:gd name="T25" fmla="*/ 2 h 9653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44000" h="965363">
                <a:moveTo>
                  <a:pt x="2248413" y="97"/>
                </a:moveTo>
                <a:cubicBezTo>
                  <a:pt x="3554467" y="4859"/>
                  <a:pt x="5527480" y="190597"/>
                  <a:pt x="6686052" y="230284"/>
                </a:cubicBezTo>
                <a:cubicBezTo>
                  <a:pt x="7556209" y="260050"/>
                  <a:pt x="8488126" y="169265"/>
                  <a:pt x="8995103" y="104599"/>
                </a:cubicBezTo>
                <a:lnTo>
                  <a:pt x="9144000" y="84263"/>
                </a:lnTo>
                <a:lnTo>
                  <a:pt x="9144000" y="895147"/>
                </a:lnTo>
                <a:lnTo>
                  <a:pt x="8848319" y="918357"/>
                </a:lnTo>
                <a:cubicBezTo>
                  <a:pt x="7751831" y="993127"/>
                  <a:pt x="7033459" y="962915"/>
                  <a:pt x="6345199" y="935134"/>
                </a:cubicBezTo>
                <a:cubicBezTo>
                  <a:pt x="5560254" y="903384"/>
                  <a:pt x="4126379" y="709709"/>
                  <a:pt x="2898982" y="719234"/>
                </a:cubicBezTo>
                <a:cubicBezTo>
                  <a:pt x="2091505" y="718043"/>
                  <a:pt x="800095" y="863300"/>
                  <a:pt x="209006" y="937342"/>
                </a:cubicBezTo>
                <a:lnTo>
                  <a:pt x="0" y="964474"/>
                </a:lnTo>
                <a:lnTo>
                  <a:pt x="0" y="156255"/>
                </a:lnTo>
                <a:lnTo>
                  <a:pt x="102745" y="141409"/>
                </a:lnTo>
                <a:cubicBezTo>
                  <a:pt x="453405" y="92965"/>
                  <a:pt x="1268871" y="-3475"/>
                  <a:pt x="2248413" y="97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5AFDBC8-14D6-44C5-BB3D-DF244374F6B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9D9D9D"/>
                </a:solidFill>
              </a:defRPr>
            </a:lvl1pPr>
          </a:lstStyle>
          <a:p>
            <a:fld id="{D598DC6F-0CF2-4BAA-9E6D-8CFCD11CD6D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447675" indent="-36195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"/>
        <a:defRPr sz="2000" kern="1200">
          <a:solidFill>
            <a:srgbClr val="6EAA2E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1pPr>
      <a:lvl2pPr marL="447675" indent="-44767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9FD47C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file:///D:\&#29579;&#25991;&#21375;\2017&#19978;&#21322;&#24180;&#36164;&#28304;&#24314;&#35774;\&#38485;&#26053;&#29256;&#35838;&#20214;&#36164;&#28304;&#24314;&#35774;\4&#19979;\Unit2%20I'm%20Cooking%20in%20the%20Kitchen\Unit2%20I'm%20Cooking%20in%20the%20Kitchen&#31532;1&#35838;&#26102;&#25945;&#23398;&#35838;&#20214;\write.mp3" TargetMode="External"/><Relationship Id="rId7" Type="http://schemas.openxmlformats.org/officeDocument/2006/relationships/image" Target="../media/image14.png"/><Relationship Id="rId2" Type="http://schemas.openxmlformats.org/officeDocument/2006/relationships/audio" Target="file:///D:\&#29579;&#25991;&#21375;\2017&#19978;&#21322;&#24180;&#36164;&#28304;&#24314;&#35774;\&#38485;&#26053;&#29256;&#35838;&#20214;&#36164;&#28304;&#24314;&#35774;\4&#19979;\Unit2%20I'm%20Cooking%20in%20the%20Kitchen\Unit2%20I'm%20Cooking%20in%20the%20Kitchen&#31532;1&#35838;&#26102;&#25945;&#23398;&#35838;&#20214;\read.mp3" TargetMode="External"/><Relationship Id="rId1" Type="http://schemas.microsoft.com/office/2007/relationships/media" Target="file:///D:\&#29579;&#25991;&#21375;\2017&#19978;&#21322;&#24180;&#36164;&#28304;&#24314;&#35774;\&#38485;&#26053;&#29256;&#35838;&#20214;&#36164;&#28304;&#24314;&#35774;\4&#19979;\Unit2%20I'm%20Cooking%20in%20the%20Kitchen\Unit2%20I'm%20Cooking%20in%20the%20Kitchen&#31532;1&#35838;&#26102;&#25945;&#23398;&#35838;&#20214;\read.mp3" TargetMode="Externa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audio" Target="file:///D:\&#29579;&#25991;&#21375;\2017&#19978;&#21322;&#24180;&#36164;&#28304;&#24314;&#35774;\&#38485;&#26053;&#29256;&#35838;&#20214;&#36164;&#28304;&#24314;&#35774;\4&#19979;\Unit2%20I'm%20Cooking%20in%20the%20Kitchen\Unit2%20I'm%20Cooking%20in%20the%20Kitchen&#31532;1&#35838;&#26102;&#25945;&#23398;&#35838;&#20214;\write.mp3" TargetMode="External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file:///D:\&#29579;&#25991;&#21375;\2017&#19978;&#21322;&#24180;&#36164;&#28304;&#24314;&#35774;\&#38485;&#26053;&#29256;&#35838;&#20214;&#36164;&#28304;&#24314;&#35774;\4&#19979;\Unit2%20I'm%20Cooking%20in%20the%20Kitchen\Unit2%20I'm%20Cooking%20in%20the%20Kitchen&#31532;1&#35838;&#26102;&#25945;&#23398;&#35838;&#20214;\eat.mp3" TargetMode="External"/><Relationship Id="rId7" Type="http://schemas.openxmlformats.org/officeDocument/2006/relationships/image" Target="../media/image18.png"/><Relationship Id="rId2" Type="http://schemas.openxmlformats.org/officeDocument/2006/relationships/audio" Target="file:///D:\&#29579;&#25991;&#21375;\2017&#19978;&#21322;&#24180;&#36164;&#28304;&#24314;&#35774;\&#38485;&#26053;&#29256;&#35838;&#20214;&#36164;&#28304;&#24314;&#35774;\4&#19979;\Unit2%20I'm%20Cooking%20in%20the%20Kitchen\Unit2%20I'm%20Cooking%20in%20the%20Kitchen&#31532;1&#35838;&#26102;&#25945;&#23398;&#35838;&#20214;\sleep.mp3" TargetMode="External"/><Relationship Id="rId1" Type="http://schemas.microsoft.com/office/2007/relationships/media" Target="file:///D:\&#29579;&#25991;&#21375;\2017&#19978;&#21322;&#24180;&#36164;&#28304;&#24314;&#35774;\&#38485;&#26053;&#29256;&#35838;&#20214;&#36164;&#28304;&#24314;&#35774;\4&#19979;\Unit2%20I'm%20Cooking%20in%20the%20Kitchen\Unit2%20I'm%20Cooking%20in%20the%20Kitchen&#31532;1&#35838;&#26102;&#25945;&#23398;&#35838;&#20214;\sleep.mp3" TargetMode="Externa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2.xml"/><Relationship Id="rId4" Type="http://schemas.openxmlformats.org/officeDocument/2006/relationships/audio" Target="file:///D:\&#29579;&#25991;&#21375;\2017&#19978;&#21322;&#24180;&#36164;&#28304;&#24314;&#35774;\&#38485;&#26053;&#29256;&#35838;&#20214;&#36164;&#28304;&#24314;&#35774;\4&#19979;\Unit2%20I'm%20Cooking%20in%20the%20Kitchen\Unit2%20I'm%20Cooking%20in%20the%20Kitchen&#31532;1&#35838;&#26102;&#25945;&#23398;&#35838;&#20214;\eat.mp3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file:///D:\&#29579;&#25991;&#21375;\2017&#19978;&#21322;&#24180;&#36164;&#28304;&#24314;&#35774;\&#38485;&#26053;&#29256;&#35838;&#20214;&#36164;&#28304;&#24314;&#35774;\4&#19979;\Unit2%20I'm%20Cooking%20in%20the%20Kitchen\Unit2%20I'm%20Cooking%20in%20the%20Kitchen&#31532;1&#35838;&#26102;&#25945;&#23398;&#35838;&#20214;\cook.mp3" TargetMode="External"/><Relationship Id="rId7" Type="http://schemas.openxmlformats.org/officeDocument/2006/relationships/image" Target="../media/image20.png"/><Relationship Id="rId2" Type="http://schemas.openxmlformats.org/officeDocument/2006/relationships/audio" Target="file:///D:\&#29579;&#25991;&#21375;\2017&#19978;&#21322;&#24180;&#36164;&#28304;&#24314;&#35774;\&#38485;&#26053;&#29256;&#35838;&#20214;&#36164;&#28304;&#24314;&#35774;\4&#19979;\Unit2%20I'm%20Cooking%20in%20the%20Kitchen\Unit2%20I'm%20Cooking%20in%20the%20Kitchen&#31532;1&#35838;&#26102;&#25945;&#23398;&#35838;&#20214;\listen.mp3" TargetMode="External"/><Relationship Id="rId1" Type="http://schemas.microsoft.com/office/2007/relationships/media" Target="file:///D:\&#29579;&#25991;&#21375;\2017&#19978;&#21322;&#24180;&#36164;&#28304;&#24314;&#35774;\&#38485;&#26053;&#29256;&#35838;&#20214;&#36164;&#28304;&#24314;&#35774;\4&#19979;\Unit2%20I'm%20Cooking%20in%20the%20Kitchen\Unit2%20I'm%20Cooking%20in%20the%20Kitchen&#31532;1&#35838;&#26102;&#25945;&#23398;&#35838;&#20214;\listen.mp3" TargetMode="External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2.xml"/><Relationship Id="rId4" Type="http://schemas.openxmlformats.org/officeDocument/2006/relationships/audio" Target="file:///D:\&#29579;&#25991;&#21375;\2017&#19978;&#21322;&#24180;&#36164;&#28304;&#24314;&#35774;\&#38485;&#26053;&#29256;&#35838;&#20214;&#36164;&#28304;&#24314;&#35774;\4&#19979;\Unit2%20I'm%20Cooking%20in%20the%20Kitchen\Unit2%20I'm%20Cooking%20in%20the%20Kitchen&#31532;1&#35838;&#26102;&#25945;&#23398;&#35838;&#20214;\cook.mp3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file:///D:\&#29579;&#25991;&#21375;\2017&#19978;&#21322;&#24180;&#36164;&#28304;&#24314;&#35774;\&#38485;&#26053;&#29256;&#35838;&#20214;&#36164;&#28304;&#24314;&#35774;\4&#19979;\Unit2%20I'm%20Cooking%20in%20the%20Kitchen\Unit2%20I'm%20Cooking%20in%20the%20Kitchen&#31532;1&#35838;&#26102;&#25945;&#23398;&#35838;&#20214;\sit.mp3" TargetMode="External"/><Relationship Id="rId7" Type="http://schemas.openxmlformats.org/officeDocument/2006/relationships/image" Target="../media/image21.png"/><Relationship Id="rId2" Type="http://schemas.openxmlformats.org/officeDocument/2006/relationships/audio" Target="file:///D:\&#29579;&#25991;&#21375;\2017&#19978;&#21322;&#24180;&#36164;&#28304;&#24314;&#35774;\&#38485;&#26053;&#29256;&#35838;&#20214;&#36164;&#28304;&#24314;&#35774;\4&#19979;\Unit2%20I'm%20Cooking%20in%20the%20Kitchen\Unit2%20I'm%20Cooking%20in%20the%20Kitchen&#31532;1&#35838;&#26102;&#25945;&#23398;&#35838;&#20214;\stand.mp3" TargetMode="External"/><Relationship Id="rId1" Type="http://schemas.microsoft.com/office/2007/relationships/media" Target="file:///D:\&#29579;&#25991;&#21375;\2017&#19978;&#21322;&#24180;&#36164;&#28304;&#24314;&#35774;\&#38485;&#26053;&#29256;&#35838;&#20214;&#36164;&#28304;&#24314;&#35774;\4&#19979;\Unit2%20I'm%20Cooking%20in%20the%20Kitchen\Unit2%20I'm%20Cooking%20in%20the%20Kitchen&#31532;1&#35838;&#26102;&#25945;&#23398;&#35838;&#20214;\stand.mp3" TargetMode="Externa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audio" Target="file:///D:\&#29579;&#25991;&#21375;\2017&#19978;&#21322;&#24180;&#36164;&#28304;&#24314;&#35774;\&#38485;&#26053;&#29256;&#35838;&#20214;&#36164;&#28304;&#24314;&#35774;\4&#19979;\Unit2%20I'm%20Cooking%20in%20the%20Kitchen\Unit2%20I'm%20Cooking%20in%20the%20Kitchen&#31532;1&#35838;&#26102;&#25945;&#23398;&#35838;&#20214;\sit.mp3" TargetMode="External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5288" y="765175"/>
            <a:ext cx="7848600" cy="5472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350838" y="3861048"/>
            <a:ext cx="8424862" cy="962025"/>
          </a:xfrm>
        </p:spPr>
        <p:txBody>
          <a:bodyPr/>
          <a:lstStyle/>
          <a:p>
            <a:pPr algn="l">
              <a:defRPr/>
            </a:pPr>
            <a:r>
              <a:rPr lang="en-US" altLang="zh-CN" b="1" dirty="0" smtClean="0"/>
              <a:t>Unit2 I’m Cooking in the Kitchen</a:t>
            </a:r>
            <a:endParaRPr lang="zh-CN" altLang="en-US" b="1" dirty="0"/>
          </a:p>
        </p:txBody>
      </p:sp>
      <p:sp>
        <p:nvSpPr>
          <p:cNvPr id="9" name="标题 1"/>
          <p:cNvSpPr txBox="1"/>
          <p:nvPr/>
        </p:nvSpPr>
        <p:spPr bwMode="auto">
          <a:xfrm>
            <a:off x="683568" y="731838"/>
            <a:ext cx="331152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40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陕旅版</a:t>
            </a:r>
            <a:endParaRPr lang="en-US" altLang="zh-CN" sz="40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defRPr/>
            </a:pPr>
            <a:r>
              <a:rPr lang="zh-CN" altLang="en-US" sz="40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四年级下册</a:t>
            </a:r>
          </a:p>
        </p:txBody>
      </p:sp>
      <p:pic>
        <p:nvPicPr>
          <p:cNvPr id="11270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25988" y="693738"/>
            <a:ext cx="3086100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-15552" y="6093296"/>
            <a:ext cx="9161462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2"/>
          <p:cNvSpPr>
            <a:spLocks noGrp="1"/>
          </p:cNvSpPr>
          <p:nvPr>
            <p:ph type="title" idx="4294967295"/>
          </p:nvPr>
        </p:nvSpPr>
        <p:spPr bwMode="auto">
          <a:xfrm>
            <a:off x="419100" y="260350"/>
            <a:ext cx="2281238" cy="70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 i="1" smtClean="0"/>
              <a:t>&gt;&gt;Practice</a:t>
            </a:r>
            <a:endParaRPr lang="zh-CN" altLang="en-US" sz="2400" i="1" smtClean="0"/>
          </a:p>
        </p:txBody>
      </p:sp>
      <p:sp>
        <p:nvSpPr>
          <p:cNvPr id="7" name="文本框 20"/>
          <p:cNvSpPr txBox="1">
            <a:spLocks noChangeArrowheads="1"/>
          </p:cNvSpPr>
          <p:nvPr/>
        </p:nvSpPr>
        <p:spPr bwMode="auto">
          <a:xfrm>
            <a:off x="3109913" y="960438"/>
            <a:ext cx="3165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zh-CN" sz="36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Magic fingers</a:t>
            </a:r>
            <a:endParaRPr lang="zh-CN" altLang="en-US" sz="3600" dirty="0" smtClean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628" name="TextBox 7"/>
          <p:cNvSpPr txBox="1">
            <a:spLocks noChangeArrowheads="1"/>
          </p:cNvSpPr>
          <p:nvPr/>
        </p:nvSpPr>
        <p:spPr bwMode="auto">
          <a:xfrm>
            <a:off x="-828675" y="827088"/>
            <a:ext cx="972026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300000"/>
              </a:lnSpc>
            </a:pPr>
            <a:r>
              <a:rPr kumimoji="1" lang="en-US" altLang="zh-CN" sz="48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     read   write   sleep</a:t>
            </a:r>
            <a:r>
              <a:rPr kumimoji="1" lang="zh-CN" altLang="en-US" sz="48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kumimoji="1" lang="en-US" altLang="zh-CN" sz="48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eat   </a:t>
            </a:r>
          </a:p>
          <a:p>
            <a:pPr eaLnBrk="1" hangingPunct="1">
              <a:lnSpc>
                <a:spcPct val="300000"/>
              </a:lnSpc>
            </a:pPr>
            <a:r>
              <a:rPr kumimoji="1" lang="en-US" altLang="zh-CN" sz="48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     listen  cook  stand   sit    </a:t>
            </a:r>
            <a:endParaRPr kumimoji="1" lang="zh-CN" altLang="en-US" sz="480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12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094841" y="4914465"/>
            <a:ext cx="1156796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340362" y="2828858"/>
            <a:ext cx="1045971" cy="12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259317" y="2763299"/>
            <a:ext cx="1156856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081838" y="2832097"/>
            <a:ext cx="1067916" cy="124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117186" y="4930182"/>
            <a:ext cx="1124436" cy="131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70464" y="2828858"/>
            <a:ext cx="1156796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329389" y="4892345"/>
            <a:ext cx="1067916" cy="124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70464" y="4892345"/>
            <a:ext cx="1156796" cy="135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图片 2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95250" y="803275"/>
            <a:ext cx="16287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19"/>
          <p:cNvSpPr/>
          <p:nvPr/>
        </p:nvSpPr>
        <p:spPr>
          <a:xfrm>
            <a:off x="1198563" y="1104900"/>
            <a:ext cx="1774825" cy="573088"/>
          </a:xfrm>
          <a:prstGeom prst="rect">
            <a:avLst/>
          </a:prstGeom>
          <a:solidFill>
            <a:srgbClr val="E2F5FE"/>
          </a:solidFill>
          <a:ln>
            <a:solidFill>
              <a:srgbClr val="089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3600" dirty="0">
                <a:ln w="0"/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Game 2 </a:t>
            </a:r>
            <a:endParaRPr lang="zh-CN" altLang="en-US" sz="3600" dirty="0">
              <a:ln w="0"/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2"/>
          <p:cNvSpPr txBox="1"/>
          <p:nvPr/>
        </p:nvSpPr>
        <p:spPr bwMode="auto">
          <a:xfrm>
            <a:off x="419100" y="260350"/>
            <a:ext cx="2281238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539750" y="893763"/>
            <a:ext cx="302418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Look and say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11188" y="1487488"/>
            <a:ext cx="2447925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03313" y="1593850"/>
            <a:ext cx="1831975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8625" y="1487488"/>
            <a:ext cx="2592388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0750" y="4005263"/>
            <a:ext cx="2640013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19700" y="4005263"/>
            <a:ext cx="3006725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2"/>
          <p:cNvSpPr txBox="1"/>
          <p:nvPr/>
        </p:nvSpPr>
        <p:spPr bwMode="auto">
          <a:xfrm>
            <a:off x="419100" y="260350"/>
            <a:ext cx="2281238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539750" y="893763"/>
            <a:ext cx="302418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Look and say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11188" y="1487488"/>
            <a:ext cx="2447925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31875" y="1617663"/>
            <a:ext cx="2124075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5600" y="1430338"/>
            <a:ext cx="230505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2400" y="3502025"/>
            <a:ext cx="1511300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51500" y="3402013"/>
            <a:ext cx="1728788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2"/>
          <p:cNvSpPr>
            <a:spLocks noGrp="1"/>
          </p:cNvSpPr>
          <p:nvPr>
            <p:ph type="title" idx="4294967295"/>
          </p:nvPr>
        </p:nvSpPr>
        <p:spPr bwMode="auto">
          <a:xfrm>
            <a:off x="419100" y="260350"/>
            <a:ext cx="8291513" cy="70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 i="1" smtClean="0"/>
              <a:t>&gt;&gt;Practice</a:t>
            </a:r>
            <a:endParaRPr lang="zh-CN" altLang="en-US" sz="2400" i="1" smtClean="0"/>
          </a:p>
        </p:txBody>
      </p:sp>
      <p:sp>
        <p:nvSpPr>
          <p:cNvPr id="5" name="文本框 20"/>
          <p:cNvSpPr txBox="1">
            <a:spLocks noChangeArrowheads="1"/>
          </p:cNvSpPr>
          <p:nvPr/>
        </p:nvSpPr>
        <p:spPr bwMode="auto">
          <a:xfrm>
            <a:off x="3924300" y="993775"/>
            <a:ext cx="15081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大转盘</a:t>
            </a:r>
          </a:p>
        </p:txBody>
      </p:sp>
      <p:pic>
        <p:nvPicPr>
          <p:cNvPr id="30724" name="图片 2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1027113"/>
            <a:ext cx="241141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6"/>
          <p:cNvGrpSpPr/>
          <p:nvPr/>
        </p:nvGrpSpPr>
        <p:grpSpPr bwMode="auto">
          <a:xfrm>
            <a:off x="1103313" y="1630363"/>
            <a:ext cx="7023100" cy="5164137"/>
            <a:chOff x="1059737" y="1463105"/>
            <a:chExt cx="7024526" cy="5163670"/>
          </a:xfrm>
        </p:grpSpPr>
        <p:graphicFrame>
          <p:nvGraphicFramePr>
            <p:cNvPr id="8" name="图示 7"/>
            <p:cNvGraphicFramePr/>
            <p:nvPr/>
          </p:nvGraphicFramePr>
          <p:xfrm>
            <a:off x="1059737" y="1463105"/>
            <a:ext cx="7024526" cy="516367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9" name="文本框 30"/>
            <p:cNvSpPr txBox="1">
              <a:spLocks noChangeArrowheads="1"/>
            </p:cNvSpPr>
            <p:nvPr/>
          </p:nvSpPr>
          <p:spPr bwMode="auto">
            <a:xfrm>
              <a:off x="5003888" y="4055258"/>
              <a:ext cx="1656098" cy="461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24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cook</a:t>
              </a:r>
              <a:endPara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10" name="文本框 20"/>
          <p:cNvSpPr txBox="1">
            <a:spLocks noChangeArrowheads="1"/>
          </p:cNvSpPr>
          <p:nvPr/>
        </p:nvSpPr>
        <p:spPr bwMode="auto">
          <a:xfrm>
            <a:off x="1331913" y="1125538"/>
            <a:ext cx="1508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活动</a:t>
            </a: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zh-CN" altLang="en-US" sz="3200" dirty="0" smtClean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 bwMode="auto">
          <a:xfrm flipH="1">
            <a:off x="4360698" y="2867747"/>
            <a:ext cx="634853" cy="1502486"/>
            <a:chOff x="4151644" y="2740567"/>
            <a:chExt cx="667725" cy="1578562"/>
          </a:xfrm>
          <a:solidFill>
            <a:schemeClr val="bg1"/>
          </a:solidFill>
        </p:grpSpPr>
        <p:sp>
          <p:nvSpPr>
            <p:cNvPr id="12" name="等腰三角形 11"/>
            <p:cNvSpPr/>
            <p:nvPr/>
          </p:nvSpPr>
          <p:spPr>
            <a:xfrm rot="20107324">
              <a:off x="4151644" y="2740567"/>
              <a:ext cx="270270" cy="1378463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4396477" y="3895109"/>
              <a:ext cx="422893" cy="424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 bwMode="auto">
          <a:xfrm rot="8426114" flipH="1">
            <a:off x="4527141" y="3918531"/>
            <a:ext cx="634853" cy="1502486"/>
            <a:chOff x="4151644" y="2740567"/>
            <a:chExt cx="667725" cy="1578562"/>
          </a:xfrm>
          <a:solidFill>
            <a:schemeClr val="bg1"/>
          </a:solidFill>
        </p:grpSpPr>
        <p:sp>
          <p:nvSpPr>
            <p:cNvPr id="15" name="等腰三角形 14"/>
            <p:cNvSpPr/>
            <p:nvPr/>
          </p:nvSpPr>
          <p:spPr>
            <a:xfrm rot="20107324">
              <a:off x="4151644" y="2740567"/>
              <a:ext cx="270270" cy="1378463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4396477" y="3895109"/>
              <a:ext cx="422893" cy="424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 bwMode="auto">
          <a:xfrm rot="19410777" flipH="1">
            <a:off x="4050578" y="2895890"/>
            <a:ext cx="634853" cy="1502486"/>
            <a:chOff x="4151644" y="2740567"/>
            <a:chExt cx="667725" cy="1578562"/>
          </a:xfrm>
          <a:solidFill>
            <a:schemeClr val="bg1"/>
          </a:solidFill>
        </p:grpSpPr>
        <p:sp>
          <p:nvSpPr>
            <p:cNvPr id="18" name="等腰三角形 17"/>
            <p:cNvSpPr/>
            <p:nvPr/>
          </p:nvSpPr>
          <p:spPr>
            <a:xfrm rot="20107324">
              <a:off x="4151644" y="2740567"/>
              <a:ext cx="270270" cy="1378463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4396477" y="3895109"/>
              <a:ext cx="422893" cy="424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 bwMode="auto">
          <a:xfrm rot="3353546" flipH="1">
            <a:off x="4780715" y="3215405"/>
            <a:ext cx="634853" cy="1502486"/>
            <a:chOff x="4151644" y="2740567"/>
            <a:chExt cx="667725" cy="1578562"/>
          </a:xfrm>
          <a:solidFill>
            <a:schemeClr val="bg1"/>
          </a:solidFill>
        </p:grpSpPr>
        <p:sp>
          <p:nvSpPr>
            <p:cNvPr id="21" name="等腰三角形 20"/>
            <p:cNvSpPr/>
            <p:nvPr/>
          </p:nvSpPr>
          <p:spPr>
            <a:xfrm rot="20107324">
              <a:off x="4151644" y="2740567"/>
              <a:ext cx="270270" cy="1378463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4396477" y="3895109"/>
              <a:ext cx="422893" cy="424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 bwMode="auto">
          <a:xfrm rot="13994960" flipH="1">
            <a:off x="3750747" y="3669621"/>
            <a:ext cx="634853" cy="1502486"/>
            <a:chOff x="4151644" y="2740567"/>
            <a:chExt cx="667725" cy="1578562"/>
          </a:xfrm>
          <a:solidFill>
            <a:schemeClr val="bg1"/>
          </a:solidFill>
        </p:grpSpPr>
        <p:sp>
          <p:nvSpPr>
            <p:cNvPr id="24" name="等腰三角形 23"/>
            <p:cNvSpPr/>
            <p:nvPr/>
          </p:nvSpPr>
          <p:spPr>
            <a:xfrm rot="20107324">
              <a:off x="4151644" y="2740567"/>
              <a:ext cx="270270" cy="1378463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4396477" y="3895109"/>
              <a:ext cx="422893" cy="424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0"/>
          <p:cNvSpPr txBox="1">
            <a:spLocks noChangeArrowheads="1"/>
          </p:cNvSpPr>
          <p:nvPr/>
        </p:nvSpPr>
        <p:spPr bwMode="auto">
          <a:xfrm>
            <a:off x="3479800" y="1065213"/>
            <a:ext cx="2547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I say you do</a:t>
            </a:r>
            <a:endParaRPr lang="zh-CN" altLang="en-US" sz="320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pic>
        <p:nvPicPr>
          <p:cNvPr id="32771" name="图片 2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7850" y="903288"/>
            <a:ext cx="241141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20"/>
          <p:cNvSpPr txBox="1">
            <a:spLocks noChangeArrowheads="1"/>
          </p:cNvSpPr>
          <p:nvPr/>
        </p:nvSpPr>
        <p:spPr bwMode="auto">
          <a:xfrm>
            <a:off x="1258888" y="1065213"/>
            <a:ext cx="1508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活动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zh-CN" altLang="en-US" sz="3200" dirty="0" smtClean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773" name="标题 2"/>
          <p:cNvSpPr txBox="1"/>
          <p:nvPr/>
        </p:nvSpPr>
        <p:spPr bwMode="auto">
          <a:xfrm>
            <a:off x="419100" y="260350"/>
            <a:ext cx="2065338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2774" name="图片 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650" y="2292350"/>
            <a:ext cx="2903538" cy="33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圆角矩形标注 8"/>
          <p:cNvSpPr/>
          <p:nvPr/>
        </p:nvSpPr>
        <p:spPr>
          <a:xfrm>
            <a:off x="2989263" y="2325688"/>
            <a:ext cx="1295400" cy="595312"/>
          </a:xfrm>
          <a:prstGeom prst="wedgeRoundRectCallout">
            <a:avLst>
              <a:gd name="adj1" fmla="val -48865"/>
              <a:gd name="adj2" fmla="val 105967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altLang="zh-CN" sz="32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Read!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zh-CN" altLang="en-US" sz="3200" dirty="0"/>
          </a:p>
        </p:txBody>
      </p:sp>
      <p:pic>
        <p:nvPicPr>
          <p:cNvPr id="32776" name="图片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67288" y="1989138"/>
            <a:ext cx="2122487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3"/>
          <p:cNvSpPr>
            <a:spLocks noGrp="1"/>
          </p:cNvSpPr>
          <p:nvPr>
            <p:ph type="title" idx="4294967295"/>
          </p:nvPr>
        </p:nvSpPr>
        <p:spPr bwMode="auto">
          <a:xfrm>
            <a:off x="419100" y="207963"/>
            <a:ext cx="8291513" cy="7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 i="1" dirty="0" smtClean="0"/>
              <a:t>&gt;&gt;Summary</a:t>
            </a:r>
            <a:endParaRPr lang="zh-CN" altLang="en-US" sz="2400" i="1" dirty="0" smtClean="0"/>
          </a:p>
        </p:txBody>
      </p:sp>
      <p:sp>
        <p:nvSpPr>
          <p:cNvPr id="9" name="圆角矩形 8"/>
          <p:cNvSpPr/>
          <p:nvPr/>
        </p:nvSpPr>
        <p:spPr>
          <a:xfrm>
            <a:off x="827088" y="1700213"/>
            <a:ext cx="7691437" cy="3889375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717550"/>
            <a:ext cx="2124075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827088" y="2965450"/>
            <a:ext cx="77930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dirty="0">
                <a:solidFill>
                  <a:srgbClr val="0000FF"/>
                </a:solidFill>
                <a:latin typeface="Comic Sans MS" panose="030F0702030302020204" pitchFamily="66" charset="0"/>
              </a:rPr>
              <a:t>read    write   sleep    eat</a:t>
            </a:r>
          </a:p>
        </p:txBody>
      </p:sp>
      <p:sp>
        <p:nvSpPr>
          <p:cNvPr id="18" name="矩形 17"/>
          <p:cNvSpPr/>
          <p:nvPr/>
        </p:nvSpPr>
        <p:spPr>
          <a:xfrm>
            <a:off x="1528763" y="2101850"/>
            <a:ext cx="6186487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36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本课所学的动词单词有哪些？</a:t>
            </a:r>
          </a:p>
        </p:txBody>
      </p:sp>
      <p:sp>
        <p:nvSpPr>
          <p:cNvPr id="25" name="五角星 24"/>
          <p:cNvSpPr/>
          <p:nvPr/>
        </p:nvSpPr>
        <p:spPr>
          <a:xfrm>
            <a:off x="942975" y="2166938"/>
            <a:ext cx="576263" cy="503237"/>
          </a:xfrm>
          <a:prstGeom prst="star5">
            <a:avLst/>
          </a:prstGeom>
          <a:solidFill>
            <a:srgbClr val="DC5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847725" y="4171950"/>
            <a:ext cx="77930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dirty="0">
                <a:solidFill>
                  <a:srgbClr val="0000FF"/>
                </a:solidFill>
                <a:latin typeface="Comic Sans MS" panose="030F0702030302020204" pitchFamily="66" charset="0"/>
              </a:rPr>
              <a:t>listen   cook    stand    sit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96188" y="5229225"/>
            <a:ext cx="129381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圆角矩形 16">
            <a:hlinkClick r:id="" action="ppaction://hlinkshowjump?jump=endshow"/>
          </p:cNvPr>
          <p:cNvSpPr/>
          <p:nvPr/>
        </p:nvSpPr>
        <p:spPr>
          <a:xfrm>
            <a:off x="6407943" y="6093296"/>
            <a:ext cx="1223963" cy="50435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endParaRPr lang="zh-CN" alt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6" name="标题 1"/>
          <p:cNvSpPr>
            <a:spLocks noGrp="1"/>
          </p:cNvSpPr>
          <p:nvPr>
            <p:ph type="title" idx="4294967295"/>
          </p:nvPr>
        </p:nvSpPr>
        <p:spPr bwMode="auto">
          <a:xfrm>
            <a:off x="419100" y="207963"/>
            <a:ext cx="8291513" cy="7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 i="1" dirty="0" smtClean="0"/>
              <a:t>&gt;&gt;Homework</a:t>
            </a:r>
            <a:endParaRPr lang="zh-CN" altLang="en-US" sz="2400" i="1" dirty="0" smtClean="0"/>
          </a:p>
        </p:txBody>
      </p:sp>
      <p:sp>
        <p:nvSpPr>
          <p:cNvPr id="16" name="圆角矩形 15"/>
          <p:cNvSpPr/>
          <p:nvPr/>
        </p:nvSpPr>
        <p:spPr>
          <a:xfrm>
            <a:off x="958850" y="1647825"/>
            <a:ext cx="7343775" cy="4467225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171394">
            <a:off x="296863" y="525463"/>
            <a:ext cx="2185987" cy="141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519238" y="2051050"/>
            <a:ext cx="6911975" cy="30464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听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课文录音并跟读，按照正确的语音、语调朗读并表演课文对话。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正确书写本课所学单词</a:t>
            </a:r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遍，并让家长听写</a:t>
            </a:r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遍。</a:t>
            </a:r>
            <a:endParaRPr lang="en-US" altLang="zh-CN" sz="24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预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习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A Let’s talk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 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五角星 10"/>
          <p:cNvSpPr/>
          <p:nvPr/>
        </p:nvSpPr>
        <p:spPr>
          <a:xfrm>
            <a:off x="1165225" y="2378075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五角星 11"/>
          <p:cNvSpPr/>
          <p:nvPr/>
        </p:nvSpPr>
        <p:spPr>
          <a:xfrm>
            <a:off x="990600" y="3848100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3" name="五角星 12"/>
          <p:cNvSpPr/>
          <p:nvPr/>
        </p:nvSpPr>
        <p:spPr>
          <a:xfrm>
            <a:off x="1309688" y="3848100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4" name="五角星 13"/>
          <p:cNvSpPr/>
          <p:nvPr/>
        </p:nvSpPr>
        <p:spPr>
          <a:xfrm>
            <a:off x="954088" y="4510088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5" name="五角星 14"/>
          <p:cNvSpPr/>
          <p:nvPr/>
        </p:nvSpPr>
        <p:spPr>
          <a:xfrm>
            <a:off x="1290638" y="4510088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8" name="五角星 17"/>
          <p:cNvSpPr/>
          <p:nvPr/>
        </p:nvSpPr>
        <p:spPr>
          <a:xfrm>
            <a:off x="1120775" y="4821238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2"/>
          <p:cNvSpPr txBox="1"/>
          <p:nvPr/>
        </p:nvSpPr>
        <p:spPr bwMode="auto">
          <a:xfrm>
            <a:off x="419100" y="260350"/>
            <a:ext cx="2065338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&gt;&gt;Review</a:t>
            </a:r>
            <a:endParaRPr lang="zh-CN" altLang="en-US" sz="2400" i="1" dirty="0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3315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9138" y="1646238"/>
            <a:ext cx="2700337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18100" y="1646238"/>
            <a:ext cx="27368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图片 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188" y="3962400"/>
            <a:ext cx="2825750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图片 5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133975" y="3986213"/>
            <a:ext cx="2879725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占位符 2"/>
          <p:cNvSpPr txBox="1"/>
          <p:nvPr/>
        </p:nvSpPr>
        <p:spPr bwMode="auto">
          <a:xfrm>
            <a:off x="503238" y="908050"/>
            <a:ext cx="3132137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Look and say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11188" y="1557338"/>
            <a:ext cx="2305050" cy="2540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031875" y="3381375"/>
            <a:ext cx="1884363" cy="83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bedroom</a:t>
            </a:r>
            <a:endParaRPr lang="en-US" altLang="zh-CN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292725" y="3354388"/>
            <a:ext cx="2562225" cy="830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l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iving room</a:t>
            </a:r>
            <a:endParaRPr lang="en-US" altLang="zh-CN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031875" y="5761038"/>
            <a:ext cx="2052638" cy="830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bathroom</a:t>
            </a:r>
            <a:endParaRPr lang="en-US" altLang="zh-CN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5461000" y="5900738"/>
            <a:ext cx="2051050" cy="749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kitchen</a:t>
            </a:r>
            <a:endParaRPr lang="en-US" altLang="zh-CN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2"/>
          <p:cNvSpPr txBox="1"/>
          <p:nvPr/>
        </p:nvSpPr>
        <p:spPr bwMode="auto">
          <a:xfrm>
            <a:off x="419100" y="260350"/>
            <a:ext cx="2065338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&gt;&gt;Review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5363" name="图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525" y="2152650"/>
            <a:ext cx="836295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占位符 2"/>
          <p:cNvSpPr txBox="1"/>
          <p:nvPr/>
        </p:nvSpPr>
        <p:spPr bwMode="auto">
          <a:xfrm>
            <a:off x="503238" y="865188"/>
            <a:ext cx="2700337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Look and find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611188" y="1449388"/>
            <a:ext cx="2447925" cy="34925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03238" y="1382713"/>
            <a:ext cx="3492500" cy="830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Where is …?</a:t>
            </a:r>
            <a:endParaRPr lang="en-US" altLang="zh-CN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2"/>
          <p:cNvSpPr txBox="1"/>
          <p:nvPr/>
        </p:nvSpPr>
        <p:spPr bwMode="auto">
          <a:xfrm>
            <a:off x="419100" y="260350"/>
            <a:ext cx="2065338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&gt;&gt;Warm-up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20"/>
          <p:cNvSpPr txBox="1">
            <a:spLocks noChangeArrowheads="1"/>
          </p:cNvSpPr>
          <p:nvPr/>
        </p:nvSpPr>
        <p:spPr bwMode="auto">
          <a:xfrm>
            <a:off x="3914775" y="1254125"/>
            <a:ext cx="19446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200" b="1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句子接龙</a:t>
            </a:r>
            <a:endParaRPr lang="zh-CN" altLang="en-US" sz="320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7412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98550" y="2230438"/>
            <a:ext cx="6945313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图片 2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8175" y="822325"/>
            <a:ext cx="16287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1135063" y="2601913"/>
            <a:ext cx="2159000" cy="593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ea typeface="微软雅黑" panose="020B0503020204020204" pitchFamily="34" charset="-122"/>
              </a:rPr>
              <a:t>I like to… 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84375" y="3300413"/>
            <a:ext cx="2020888" cy="652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ea typeface="微软雅黑" panose="020B0503020204020204" pitchFamily="34" charset="-122"/>
              </a:rPr>
              <a:t>I like to… 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503613" y="2601913"/>
            <a:ext cx="1881187" cy="652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ea typeface="微软雅黑" panose="020B0503020204020204" pitchFamily="34" charset="-122"/>
              </a:rPr>
              <a:t>I like to… 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886325" y="3168650"/>
            <a:ext cx="1981200" cy="652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ea typeface="微软雅黑" panose="020B0503020204020204" pitchFamily="34" charset="-122"/>
              </a:rPr>
              <a:t>I like to… 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667500" y="2843213"/>
            <a:ext cx="1544638" cy="733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ea typeface="微软雅黑" panose="020B0503020204020204" pitchFamily="34" charset="-122"/>
              </a:rPr>
              <a:t>… 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987550" y="1273175"/>
            <a:ext cx="1774825" cy="573088"/>
          </a:xfrm>
          <a:prstGeom prst="rect">
            <a:avLst/>
          </a:prstGeom>
          <a:solidFill>
            <a:srgbClr val="E2F5FE"/>
          </a:solidFill>
          <a:ln>
            <a:solidFill>
              <a:srgbClr val="089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3600" dirty="0">
                <a:ln w="0"/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Game 1 </a:t>
            </a:r>
            <a:endParaRPr lang="zh-CN" altLang="en-US" sz="3600" dirty="0">
              <a:ln w="0"/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2"/>
          <p:cNvSpPr>
            <a:spLocks noGrp="1"/>
          </p:cNvSpPr>
          <p:nvPr>
            <p:ph type="title" idx="4294967295"/>
          </p:nvPr>
        </p:nvSpPr>
        <p:spPr bwMode="auto">
          <a:xfrm>
            <a:off x="419100" y="260350"/>
            <a:ext cx="2065338" cy="70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 i="1" smtClean="0"/>
              <a:t>&gt;&gt;Lead-in</a:t>
            </a:r>
            <a:endParaRPr lang="zh-CN" altLang="en-US" sz="2400" i="1" smtClean="0"/>
          </a:p>
        </p:txBody>
      </p:sp>
      <p:pic>
        <p:nvPicPr>
          <p:cNvPr id="19459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" y="1608138"/>
            <a:ext cx="1439863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68825" y="1427163"/>
            <a:ext cx="1377950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图片 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3238" y="4175125"/>
            <a:ext cx="1655762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图片 4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16438" y="4005263"/>
            <a:ext cx="1482725" cy="241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占位符 2"/>
          <p:cNvSpPr txBox="1"/>
          <p:nvPr/>
        </p:nvSpPr>
        <p:spPr bwMode="auto">
          <a:xfrm>
            <a:off x="503238" y="908050"/>
            <a:ext cx="3132137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Listen and do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684213" y="1506538"/>
            <a:ext cx="2376487" cy="3175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流程图: 可选过程 7"/>
          <p:cNvSpPr/>
          <p:nvPr/>
        </p:nvSpPr>
        <p:spPr>
          <a:xfrm>
            <a:off x="2068513" y="2405063"/>
            <a:ext cx="1255712" cy="792162"/>
          </a:xfrm>
          <a:prstGeom prst="flowChartAlternateProcess">
            <a:avLst/>
          </a:prstGeom>
          <a:solidFill>
            <a:srgbClr val="F8AD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40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Run.</a:t>
            </a:r>
            <a:endParaRPr lang="zh-CN" altLang="en-US" sz="40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流程图: 可选过程 24"/>
          <p:cNvSpPr/>
          <p:nvPr/>
        </p:nvSpPr>
        <p:spPr>
          <a:xfrm>
            <a:off x="6013450" y="2514600"/>
            <a:ext cx="2954338" cy="874713"/>
          </a:xfrm>
          <a:prstGeom prst="flowChartAlternateProcess">
            <a:avLst/>
          </a:prstGeom>
          <a:solidFill>
            <a:srgbClr val="F8AD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40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Jump rope.</a:t>
            </a:r>
            <a:endParaRPr lang="zh-CN" altLang="en-US" sz="40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流程图: 可选过程 25"/>
          <p:cNvSpPr/>
          <p:nvPr/>
        </p:nvSpPr>
        <p:spPr>
          <a:xfrm>
            <a:off x="2159000" y="5021263"/>
            <a:ext cx="1862138" cy="792162"/>
          </a:xfrm>
          <a:prstGeom prst="flowChartAlternateProcess">
            <a:avLst/>
          </a:prstGeom>
          <a:solidFill>
            <a:srgbClr val="F8AD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40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Dance.</a:t>
            </a:r>
            <a:endParaRPr lang="zh-CN" altLang="en-US" sz="40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流程图: 可选过程 26"/>
          <p:cNvSpPr/>
          <p:nvPr/>
        </p:nvSpPr>
        <p:spPr>
          <a:xfrm>
            <a:off x="5999163" y="5021263"/>
            <a:ext cx="3048000" cy="792162"/>
          </a:xfrm>
          <a:prstGeom prst="flowChartAlternateProcess">
            <a:avLst/>
          </a:prstGeom>
          <a:solidFill>
            <a:srgbClr val="F8AD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40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Sing a song.</a:t>
            </a:r>
            <a:endParaRPr lang="zh-CN" altLang="en-US" sz="40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2"/>
          <p:cNvSpPr txBox="1"/>
          <p:nvPr/>
        </p:nvSpPr>
        <p:spPr bwMode="auto">
          <a:xfrm>
            <a:off x="395288" y="260350"/>
            <a:ext cx="35052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539750" y="881063"/>
            <a:ext cx="27368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11188" y="1484313"/>
            <a:ext cx="187325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9" name="图片 5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92175" y="2089150"/>
            <a:ext cx="2743200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图片 6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076825" y="1893888"/>
            <a:ext cx="3779838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235075" y="5032375"/>
            <a:ext cx="20574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6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endParaRPr lang="en-US" altLang="zh-CN" sz="6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724525" y="5032375"/>
            <a:ext cx="20574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6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endParaRPr lang="en-US" altLang="zh-CN" sz="6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read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975" y="60848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write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63" y="60848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2"/>
          <p:cNvSpPr txBox="1"/>
          <p:nvPr/>
        </p:nvSpPr>
        <p:spPr bwMode="auto">
          <a:xfrm>
            <a:off x="395288" y="260350"/>
            <a:ext cx="35052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539750" y="881063"/>
            <a:ext cx="27368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11188" y="1484313"/>
            <a:ext cx="187325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3" name="图片 4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5288" y="2020888"/>
            <a:ext cx="3871912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图片 7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16463" y="2184400"/>
            <a:ext cx="41402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235075" y="5032375"/>
            <a:ext cx="25447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6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sleep</a:t>
            </a:r>
            <a:endParaRPr lang="en-US" altLang="zh-CN" sz="6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364163" y="5032375"/>
            <a:ext cx="25447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6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</a:t>
            </a:r>
            <a:endParaRPr lang="en-US" altLang="zh-CN" sz="6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sleep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38" y="59499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eat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9848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2"/>
          <p:cNvSpPr txBox="1"/>
          <p:nvPr/>
        </p:nvSpPr>
        <p:spPr bwMode="auto">
          <a:xfrm>
            <a:off x="395288" y="260350"/>
            <a:ext cx="35052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539750" y="881063"/>
            <a:ext cx="27368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11188" y="1484313"/>
            <a:ext cx="187325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7" name="图片 5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4675" y="2020888"/>
            <a:ext cx="36798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图片 6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435600" y="2189163"/>
            <a:ext cx="338455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235075" y="5032375"/>
            <a:ext cx="25447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6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</a:t>
            </a:r>
            <a:endParaRPr lang="en-US" altLang="zh-CN" sz="6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856288" y="5040313"/>
            <a:ext cx="25447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6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cook</a:t>
            </a:r>
            <a:endParaRPr lang="en-US" altLang="zh-CN" sz="6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listen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59769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coo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13" y="59769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2"/>
          <p:cNvSpPr txBox="1"/>
          <p:nvPr/>
        </p:nvSpPr>
        <p:spPr bwMode="auto">
          <a:xfrm>
            <a:off x="395288" y="260350"/>
            <a:ext cx="35052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539750" y="881063"/>
            <a:ext cx="27368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11188" y="1484313"/>
            <a:ext cx="187325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1" name="图片 4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331913" y="1665288"/>
            <a:ext cx="1511300" cy="379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图片 7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895975" y="1600200"/>
            <a:ext cx="1800225" cy="394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042988" y="5243513"/>
            <a:ext cx="25447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6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</a:t>
            </a:r>
            <a:endParaRPr lang="en-US" altLang="zh-CN" sz="6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148388" y="5243513"/>
            <a:ext cx="129698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6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endParaRPr lang="en-US" altLang="zh-CN" sz="6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stand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62150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sit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62150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5d9bd043f82637ddbc699569e221ec07ef5"/>
  <p:tag name="ISPRING_RESOURCE_PATHS_HASH_PRESENTER" val="8a494b6bf0af80881a36483a8bbb62c834fdbc7"/>
</p:tagLst>
</file>

<file path=ppt/theme/theme1.xml><?xml version="1.0" encoding="utf-8"?>
<a:theme xmlns:a="http://schemas.openxmlformats.org/drawingml/2006/main" name="WWW.2PPT.COM&#10;">
  <a:themeElements>
    <a:clrScheme name="自定义 92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92D050"/>
      </a:accent1>
      <a:accent2>
        <a:srgbClr val="63A537"/>
      </a:accent2>
      <a:accent3>
        <a:srgbClr val="37A76F"/>
      </a:accent3>
      <a:accent4>
        <a:srgbClr val="43C1A3"/>
      </a:accent4>
      <a:accent5>
        <a:srgbClr val="36B7F8"/>
      </a:accent5>
      <a:accent6>
        <a:srgbClr val="FFC000"/>
      </a:accent6>
      <a:hlink>
        <a:srgbClr val="2998E3"/>
      </a:hlink>
      <a:folHlink>
        <a:srgbClr val="7F723D"/>
      </a:folHlink>
    </a:clrScheme>
    <a:fontScheme name="自定义 2">
      <a:majorFont>
        <a:latin typeface="Arial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defRPr sz="4000" b="1" dirty="0" smtClean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53b61e80c50d6</Template>
  <TotalTime>0</TotalTime>
  <Words>196</Words>
  <Application>Microsoft Office PowerPoint</Application>
  <PresentationFormat>全屏显示(4:3)</PresentationFormat>
  <Paragraphs>84</Paragraphs>
  <Slides>16</Slides>
  <Notes>11</Notes>
  <HiddenSlides>0</HiddenSlides>
  <MMClips>8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黑体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Tahoma</vt:lpstr>
      <vt:lpstr>Times New Roman</vt:lpstr>
      <vt:lpstr>Wingdings</vt:lpstr>
      <vt:lpstr>WWW.2PPT.COM
</vt:lpstr>
      <vt:lpstr>Unit2 I’m Cooking in the Kitchen</vt:lpstr>
      <vt:lpstr>PowerPoint 演示文稿</vt:lpstr>
      <vt:lpstr>PowerPoint 演示文稿</vt:lpstr>
      <vt:lpstr>PowerPoint 演示文稿</vt:lpstr>
      <vt:lpstr>&gt;&gt;Lead-in</vt:lpstr>
      <vt:lpstr>PowerPoint 演示文稿</vt:lpstr>
      <vt:lpstr>PowerPoint 演示文稿</vt:lpstr>
      <vt:lpstr>PowerPoint 演示文稿</vt:lpstr>
      <vt:lpstr>PowerPoint 演示文稿</vt:lpstr>
      <vt:lpstr>&gt;&gt;Practice</vt:lpstr>
      <vt:lpstr>PowerPoint 演示文稿</vt:lpstr>
      <vt:lpstr>PowerPoint 演示文稿</vt:lpstr>
      <vt:lpstr>&gt;&gt;Practice</vt:lpstr>
      <vt:lpstr>PowerPoint 演示文稿</vt:lpstr>
      <vt:lpstr>&gt;&gt;Summary</vt:lpstr>
      <vt:lpstr>&gt;&gt;Homework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2014-11-17T10:58:00Z</dcterms:created>
  <dcterms:modified xsi:type="dcterms:W3CDTF">2023-01-17T03:18:59Z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50541252332C46CBA2346EA41BE7374C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