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259" r:id="rId2"/>
    <p:sldId id="258" r:id="rId3"/>
    <p:sldId id="256" r:id="rId4"/>
    <p:sldId id="262" r:id="rId5"/>
    <p:sldId id="257" r:id="rId6"/>
    <p:sldId id="260" r:id="rId7"/>
    <p:sldId id="274" r:id="rId8"/>
    <p:sldId id="263" r:id="rId9"/>
    <p:sldId id="264" r:id="rId10"/>
    <p:sldId id="275" r:id="rId11"/>
    <p:sldId id="265" r:id="rId12"/>
    <p:sldId id="266" r:id="rId13"/>
    <p:sldId id="267" r:id="rId14"/>
    <p:sldId id="276" r:id="rId15"/>
    <p:sldId id="268" r:id="rId16"/>
    <p:sldId id="269" r:id="rId17"/>
    <p:sldId id="270" r:id="rId18"/>
    <p:sldId id="277" r:id="rId19"/>
    <p:sldId id="271" r:id="rId20"/>
    <p:sldId id="272" r:id="rId21"/>
    <p:sldId id="278"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50D"/>
    <a:srgbClr val="183427"/>
    <a:srgbClr val="B4E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25" autoAdjust="0"/>
    <p:restoredTop sz="94660"/>
  </p:normalViewPr>
  <p:slideViewPr>
    <p:cSldViewPr snapToGrid="0">
      <p:cViewPr>
        <p:scale>
          <a:sx n="50" d="100"/>
          <a:sy n="50" d="100"/>
        </p:scale>
        <p:origin x="-60" y="-1710"/>
      </p:cViewPr>
      <p:guideLst>
        <p:guide orient="horz" pos="2160"/>
        <p:guide pos="3840"/>
      </p:guideLst>
    </p:cSldViewPr>
  </p:slideViewPr>
  <p:notesTextViewPr>
    <p:cViewPr>
      <p:scale>
        <a:sx n="1" d="1"/>
        <a:sy n="1" d="1"/>
      </p:scale>
      <p:origin x="0" y="0"/>
    </p:cViewPr>
  </p:notesTextViewPr>
  <p:sorterViewPr>
    <p:cViewPr>
      <p:scale>
        <a:sx n="139" d="100"/>
        <a:sy n="139" d="100"/>
      </p:scale>
      <p:origin x="0" y="13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矩形 6"/>
          <p:cNvSpPr/>
          <p:nvPr userDrawn="1"/>
        </p:nvSpPr>
        <p:spPr>
          <a:xfrm>
            <a:off x="5696328" y="500237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lumMod val="5000"/>
                <a:lumOff val="95000"/>
              </a:schemeClr>
            </a:gs>
            <a:gs pos="100000">
              <a:srgbClr val="B4E4E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2023-01-10</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9.jpe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8.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31.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4" cstate="email"/>
          <a:srcRect/>
          <a:stretch>
            <a:fillRect/>
          </a:stretch>
        </p:blipFill>
        <p:spPr>
          <a:xfrm>
            <a:off x="-47625" y="1905"/>
            <a:ext cx="12261215" cy="6854190"/>
          </a:xfrm>
          <a:prstGeom prst="rect">
            <a:avLst/>
          </a:prstGeom>
        </p:spPr>
      </p:pic>
      <p:pic>
        <p:nvPicPr>
          <p:cNvPr id="10" name="图片 9" descr="5c686f4db6260229d2a6832790614537"/>
          <p:cNvPicPr>
            <a:picLocks noChangeAspect="1"/>
          </p:cNvPicPr>
          <p:nvPr/>
        </p:nvPicPr>
        <p:blipFill>
          <a:blip r:embed="rId5"/>
          <a:stretch>
            <a:fillRect/>
          </a:stretch>
        </p:blipFill>
        <p:spPr>
          <a:xfrm>
            <a:off x="3876040" y="1905"/>
            <a:ext cx="8337550" cy="6031230"/>
          </a:xfrm>
          <a:prstGeom prst="rect">
            <a:avLst/>
          </a:prstGeom>
        </p:spPr>
      </p:pic>
      <p:pic>
        <p:nvPicPr>
          <p:cNvPr id="7" name="图片 6" descr="图层 39 副本"/>
          <p:cNvPicPr>
            <a:picLocks noChangeAspect="1"/>
          </p:cNvPicPr>
          <p:nvPr/>
        </p:nvPicPr>
        <p:blipFill>
          <a:blip r:embed="rId6"/>
          <a:stretch>
            <a:fillRect/>
          </a:stretch>
        </p:blipFill>
        <p:spPr>
          <a:xfrm>
            <a:off x="-47625" y="4084955"/>
            <a:ext cx="6619240" cy="2771140"/>
          </a:xfrm>
          <a:prstGeom prst="rect">
            <a:avLst/>
          </a:prstGeom>
        </p:spPr>
      </p:pic>
      <p:pic>
        <p:nvPicPr>
          <p:cNvPr id="4" name="图片 3" descr="d53f4c632fac32a31e3ea0b93df03da6"/>
          <p:cNvPicPr>
            <a:picLocks noChangeAspect="1"/>
          </p:cNvPicPr>
          <p:nvPr/>
        </p:nvPicPr>
        <p:blipFill>
          <a:blip r:embed="rId7" cstate="email"/>
          <a:stretch>
            <a:fillRect/>
          </a:stretch>
        </p:blipFill>
        <p:spPr>
          <a:xfrm>
            <a:off x="-261620" y="4260850"/>
            <a:ext cx="12682220" cy="2884805"/>
          </a:xfrm>
          <a:prstGeom prst="rect">
            <a:avLst/>
          </a:prstGeom>
        </p:spPr>
      </p:pic>
      <p:pic>
        <p:nvPicPr>
          <p:cNvPr id="5" name="图片 4" descr="e98d1e373d8fc532ae0ae74a2cbf9f9f"/>
          <p:cNvPicPr>
            <a:picLocks noChangeAspect="1"/>
          </p:cNvPicPr>
          <p:nvPr/>
        </p:nvPicPr>
        <p:blipFill>
          <a:blip r:embed="rId8"/>
          <a:stretch>
            <a:fillRect/>
          </a:stretch>
        </p:blipFill>
        <p:spPr>
          <a:xfrm>
            <a:off x="59690" y="3627755"/>
            <a:ext cx="3552190" cy="3228340"/>
          </a:xfrm>
          <a:prstGeom prst="rect">
            <a:avLst/>
          </a:prstGeom>
        </p:spPr>
      </p:pic>
      <p:pic>
        <p:nvPicPr>
          <p:cNvPr id="6" name="图片 5" descr="77ca59b028838dfc43aaddf4756ee809"/>
          <p:cNvPicPr>
            <a:picLocks noChangeAspect="1"/>
          </p:cNvPicPr>
          <p:nvPr/>
        </p:nvPicPr>
        <p:blipFill>
          <a:blip r:embed="rId9" cstate="email"/>
          <a:stretch>
            <a:fillRect/>
          </a:stretch>
        </p:blipFill>
        <p:spPr>
          <a:xfrm>
            <a:off x="4085590" y="128905"/>
            <a:ext cx="5823585" cy="5776595"/>
          </a:xfrm>
          <a:prstGeom prst="rect">
            <a:avLst/>
          </a:prstGeom>
        </p:spPr>
      </p:pic>
      <p:sp>
        <p:nvSpPr>
          <p:cNvPr id="9" name="文本框 8"/>
          <p:cNvSpPr txBox="1"/>
          <p:nvPr/>
        </p:nvSpPr>
        <p:spPr>
          <a:xfrm>
            <a:off x="3794808" y="2106295"/>
            <a:ext cx="1649682" cy="3111500"/>
          </a:xfrm>
          <a:prstGeom prst="rect">
            <a:avLst/>
          </a:prstGeom>
          <a:noFill/>
        </p:spPr>
        <p:txBody>
          <a:bodyPr vert="eaVert" wrap="square" rtlCol="0">
            <a:spAutoFit/>
          </a:bodyPr>
          <a:lstStyle/>
          <a:p>
            <a:pPr algn="r">
              <a:lnSpc>
                <a:spcPct val="170000"/>
              </a:lnSpc>
            </a:pPr>
            <a:r>
              <a:rPr lang="zh-CN" altLang="en-US" sz="1400" dirty="0">
                <a:cs typeface="+mn-ea"/>
                <a:sym typeface="+mn-lt"/>
              </a:rPr>
              <a:t>棕子香，香厨房。艾叶香，香满堂。桃枝插在大门上，出门一望麦儿黄。这儿端阳，那儿端阳，处处都端阳。</a:t>
            </a:r>
          </a:p>
          <a:p>
            <a:pPr algn="r">
              <a:lnSpc>
                <a:spcPct val="170000"/>
              </a:lnSpc>
            </a:pPr>
            <a:endParaRPr lang="zh-CN" altLang="en-US" sz="1400" dirty="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4" cstate="email"/>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5"/>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6"/>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7"/>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5724"/>
              <a:chOff x="4752955" y="1430152"/>
              <a:chExt cx="1046098" cy="1035724"/>
            </a:xfrm>
          </p:grpSpPr>
          <p:pic>
            <p:nvPicPr>
              <p:cNvPr id="12" name="图片 11"/>
              <p:cNvPicPr>
                <a:picLocks noChangeAspect="1"/>
              </p:cNvPicPr>
              <p:nvPr/>
            </p:nvPicPr>
            <p:blipFill>
              <a:blip r:embed="rId8"/>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贰</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8" name="文本框 7"/>
          <p:cNvSpPr txBox="1"/>
          <p:nvPr/>
        </p:nvSpPr>
        <p:spPr>
          <a:xfrm>
            <a:off x="4628232" y="4650634"/>
            <a:ext cx="615553" cy="810478"/>
          </a:xfrm>
          <a:prstGeom prst="rect">
            <a:avLst/>
          </a:prstGeom>
          <a:noFill/>
        </p:spPr>
        <p:txBody>
          <a:bodyPr vert="eaVert" wrap="none" rtlCol="0">
            <a:spAutoFit/>
          </a:bodyPr>
          <a:lstStyle>
            <a:defPPr>
              <a:defRPr lang="zh-CN"/>
            </a:defPPr>
            <a:lvl1pPr>
              <a:defRPr sz="2800">
                <a:latin typeface="方正清刻本悦宋简体" panose="02000000000000000000" pitchFamily="2" charset="-122"/>
                <a:ea typeface="方正清刻本悦宋简体" panose="02000000000000000000" pitchFamily="2" charset="-122"/>
              </a:defRPr>
            </a:lvl1pPr>
          </a:lstStyle>
          <a:p>
            <a:pPr algn="l" defTabSz="608965"/>
            <a:r>
              <a:rPr lang="zh-CN" altLang="en-US" dirty="0">
                <a:solidFill>
                  <a:srgbClr val="39650D"/>
                </a:solidFill>
                <a:latin typeface="+mn-lt"/>
                <a:ea typeface="+mn-ea"/>
                <a:cs typeface="+mn-ea"/>
                <a:sym typeface="+mn-lt"/>
              </a:rPr>
              <a:t>端午</a:t>
            </a:r>
            <a:endParaRPr lang="zh-CN" altLang="en-US" sz="2800" dirty="0">
              <a:solidFill>
                <a:srgbClr val="39650D"/>
              </a:solidFill>
              <a:latin typeface="+mn-lt"/>
              <a:ea typeface="+mn-ea"/>
              <a:cs typeface="+mn-ea"/>
              <a:sym typeface="+mn-lt"/>
            </a:endParaRPr>
          </a:p>
        </p:txBody>
      </p:sp>
      <p:sp>
        <p:nvSpPr>
          <p:cNvPr id="9" name="文本框 8"/>
          <p:cNvSpPr txBox="1"/>
          <p:nvPr/>
        </p:nvSpPr>
        <p:spPr>
          <a:xfrm>
            <a:off x="2518895" y="4720683"/>
            <a:ext cx="1661993" cy="1342728"/>
          </a:xfrm>
          <a:prstGeom prst="rect">
            <a:avLst/>
          </a:prstGeom>
          <a:noFill/>
        </p:spPr>
        <p:txBody>
          <a:bodyPr vert="eaVert" wrap="square" rtlCol="0">
            <a:spAutoFit/>
          </a:bodyPr>
          <a:lstStyle/>
          <a:p>
            <a:pPr defTabSz="608965">
              <a:lnSpc>
                <a:spcPct val="150000"/>
              </a:lnSpc>
            </a:pPr>
            <a:r>
              <a:rPr lang="zh-CN" altLang="en-US" sz="1600" dirty="0">
                <a:solidFill>
                  <a:prstClr val="black">
                    <a:lumMod val="50000"/>
                    <a:lumOff val="50000"/>
                  </a:prstClr>
                </a:solidFill>
                <a:cs typeface="+mn-ea"/>
                <a:sym typeface="+mn-lt"/>
              </a:rPr>
              <a:t>端午临中夏，时清日复长。</a:t>
            </a:r>
          </a:p>
          <a:p>
            <a:pPr defTabSz="608965">
              <a:lnSpc>
                <a:spcPct val="150000"/>
              </a:lnSpc>
            </a:pPr>
            <a:r>
              <a:rPr lang="zh-CN" altLang="en-US" sz="1600" dirty="0">
                <a:solidFill>
                  <a:prstClr val="black">
                    <a:lumMod val="50000"/>
                    <a:lumOff val="50000"/>
                  </a:prstClr>
                </a:solidFill>
                <a:cs typeface="+mn-ea"/>
                <a:sym typeface="+mn-lt"/>
              </a:rPr>
              <a:t>盐梅已佐鼎，曲糵且传觞。</a:t>
            </a:r>
          </a:p>
        </p:txBody>
      </p:sp>
      <p:sp>
        <p:nvSpPr>
          <p:cNvPr id="10" name="文本框 9"/>
          <p:cNvSpPr txBox="1"/>
          <p:nvPr/>
        </p:nvSpPr>
        <p:spPr>
          <a:xfrm>
            <a:off x="6876542" y="4720831"/>
            <a:ext cx="615553" cy="810478"/>
          </a:xfrm>
          <a:prstGeom prst="rect">
            <a:avLst/>
          </a:prstGeom>
          <a:noFill/>
        </p:spPr>
        <p:txBody>
          <a:bodyPr vert="eaVert" wrap="none" rtlCol="0">
            <a:spAutoFit/>
          </a:bodyPr>
          <a:lstStyle>
            <a:defPPr>
              <a:defRPr lang="zh-CN"/>
            </a:defPPr>
            <a:lvl1pPr>
              <a:defRPr sz="2800">
                <a:latin typeface="方正清刻本悦宋简体" panose="02000000000000000000" pitchFamily="2" charset="-122"/>
                <a:ea typeface="方正清刻本悦宋简体" panose="02000000000000000000" pitchFamily="2" charset="-122"/>
              </a:defRPr>
            </a:lvl1pPr>
          </a:lstStyle>
          <a:p>
            <a:pPr defTabSz="608965"/>
            <a:r>
              <a:rPr lang="zh-CN" altLang="en-US" sz="2800" dirty="0">
                <a:solidFill>
                  <a:srgbClr val="39650D"/>
                </a:solidFill>
                <a:latin typeface="+mn-lt"/>
                <a:ea typeface="+mn-ea"/>
                <a:cs typeface="+mn-ea"/>
                <a:sym typeface="+mn-lt"/>
              </a:rPr>
              <a:t>端午</a:t>
            </a:r>
          </a:p>
        </p:txBody>
      </p:sp>
      <p:sp>
        <p:nvSpPr>
          <p:cNvPr id="11" name="文本框 10"/>
          <p:cNvSpPr txBox="1"/>
          <p:nvPr/>
        </p:nvSpPr>
        <p:spPr>
          <a:xfrm>
            <a:off x="7905974" y="4680826"/>
            <a:ext cx="1661993" cy="1383225"/>
          </a:xfrm>
          <a:prstGeom prst="rect">
            <a:avLst/>
          </a:prstGeom>
          <a:noFill/>
        </p:spPr>
        <p:txBody>
          <a:bodyPr vert="eaVert" wrap="square" rtlCol="0">
            <a:spAutoFit/>
          </a:bodyPr>
          <a:lstStyle/>
          <a:p>
            <a:pPr defTabSz="608965">
              <a:lnSpc>
                <a:spcPct val="150000"/>
              </a:lnSpc>
            </a:pPr>
            <a:r>
              <a:rPr lang="zh-CN" altLang="en-US" sz="1600" dirty="0">
                <a:solidFill>
                  <a:prstClr val="black">
                    <a:lumMod val="50000"/>
                    <a:lumOff val="50000"/>
                  </a:prstClr>
                </a:solidFill>
                <a:cs typeface="+mn-ea"/>
                <a:sym typeface="+mn-lt"/>
              </a:rPr>
              <a:t>端午临中夏，时清日复长。</a:t>
            </a:r>
          </a:p>
          <a:p>
            <a:pPr defTabSz="608965">
              <a:lnSpc>
                <a:spcPct val="150000"/>
              </a:lnSpc>
            </a:pPr>
            <a:r>
              <a:rPr lang="zh-CN" altLang="en-US" sz="1600" dirty="0">
                <a:solidFill>
                  <a:prstClr val="black">
                    <a:lumMod val="50000"/>
                    <a:lumOff val="50000"/>
                  </a:prstClr>
                </a:solidFill>
                <a:cs typeface="+mn-ea"/>
                <a:sym typeface="+mn-lt"/>
              </a:rPr>
              <a:t>盐梅已佐鼎，曲糵且传觞。</a:t>
            </a:r>
          </a:p>
        </p:txBody>
      </p:sp>
      <p:pic>
        <p:nvPicPr>
          <p:cNvPr id="13" name="图片 12" descr="C:\Users\yj\Desktop\6edc3294463f65ba64235cbd78d9d5f2.png6edc3294463f65ba64235cbd78d9d5f2"/>
          <p:cNvPicPr>
            <a:picLocks noChangeAspect="1"/>
          </p:cNvPicPr>
          <p:nvPr/>
        </p:nvPicPr>
        <p:blipFill>
          <a:blip r:embed="rId6" cstate="email"/>
          <a:srcRect/>
          <a:stretch>
            <a:fillRect/>
          </a:stretch>
        </p:blipFill>
        <p:spPr>
          <a:xfrm>
            <a:off x="2073910" y="1968500"/>
            <a:ext cx="2554605" cy="2600325"/>
          </a:xfrm>
          <a:prstGeom prst="rect">
            <a:avLst/>
          </a:prstGeom>
        </p:spPr>
      </p:pic>
      <p:pic>
        <p:nvPicPr>
          <p:cNvPr id="14" name="图片 13" descr="C:\Users\yj\Desktop\6edc3294463f65ba64235cbd78d9d5f2.png6edc3294463f65ba64235cbd78d9d5f2"/>
          <p:cNvPicPr>
            <a:picLocks noChangeAspect="1"/>
          </p:cNvPicPr>
          <p:nvPr/>
        </p:nvPicPr>
        <p:blipFill>
          <a:blip r:embed="rId7" cstate="email"/>
          <a:srcRect/>
          <a:stretch>
            <a:fillRect/>
          </a:stretch>
        </p:blipFill>
        <p:spPr>
          <a:xfrm>
            <a:off x="7484626" y="1771272"/>
            <a:ext cx="2506345" cy="255118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28" name="组合 27"/>
          <p:cNvGrpSpPr/>
          <p:nvPr/>
        </p:nvGrpSpPr>
        <p:grpSpPr>
          <a:xfrm>
            <a:off x="1514129" y="1510741"/>
            <a:ext cx="3165475" cy="4751705"/>
            <a:chOff x="218729" y="1447241"/>
            <a:chExt cx="3165475" cy="4751705"/>
          </a:xfrm>
        </p:grpSpPr>
        <p:sp>
          <p:nvSpPr>
            <p:cNvPr id="14" name="矩形 13"/>
            <p:cNvSpPr/>
            <p:nvPr/>
          </p:nvSpPr>
          <p:spPr>
            <a:xfrm>
              <a:off x="1280939" y="3983410"/>
              <a:ext cx="792480" cy="460375"/>
            </a:xfrm>
            <a:prstGeom prst="rect">
              <a:avLst/>
            </a:prstGeom>
          </p:spPr>
          <p:txBody>
            <a:bodyPr wrap="none">
              <a:spAutoFit/>
            </a:bodyPr>
            <a:lstStyle/>
            <a:p>
              <a:pPr algn="ctr"/>
              <a:r>
                <a:rPr lang="zh-CN" altLang="en-US" sz="2400" dirty="0">
                  <a:solidFill>
                    <a:srgbClr val="39650D"/>
                  </a:solidFill>
                  <a:cs typeface="+mn-ea"/>
                  <a:sym typeface="+mn-lt"/>
                </a:rPr>
                <a:t>端午</a:t>
              </a:r>
            </a:p>
          </p:txBody>
        </p:sp>
        <p:sp>
          <p:nvSpPr>
            <p:cNvPr id="15" name="矩形 14"/>
            <p:cNvSpPr/>
            <p:nvPr/>
          </p:nvSpPr>
          <p:spPr>
            <a:xfrm>
              <a:off x="1061910" y="4519371"/>
              <a:ext cx="1323439" cy="1679575"/>
            </a:xfrm>
            <a:prstGeom prst="rect">
              <a:avLst/>
            </a:prstGeom>
          </p:spPr>
          <p:txBody>
            <a:bodyPr vert="eaVert" wrap="square">
              <a:spAutoFit/>
            </a:bodyPr>
            <a:lstStyle/>
            <a:p>
              <a:pPr algn="l"/>
              <a:r>
                <a:rPr lang="zh-CN" altLang="en-US" b="0" i="0" dirty="0">
                  <a:solidFill>
                    <a:srgbClr val="333333"/>
                  </a:solidFill>
                  <a:effectLst/>
                  <a:cs typeface="+mn-ea"/>
                  <a:sym typeface="+mn-lt"/>
                </a:rPr>
                <a:t>端午临中夏，时清日复长。</a:t>
              </a:r>
            </a:p>
            <a:p>
              <a:pPr algn="l"/>
              <a:r>
                <a:rPr lang="zh-CN" altLang="en-US" b="0" i="0" dirty="0">
                  <a:solidFill>
                    <a:srgbClr val="333333"/>
                  </a:solidFill>
                  <a:effectLst/>
                  <a:cs typeface="+mn-ea"/>
                  <a:sym typeface="+mn-lt"/>
                </a:rPr>
                <a:t>盐梅已佐鼎，曲糵且传觞。</a:t>
              </a:r>
            </a:p>
            <a:p>
              <a:pPr algn="l"/>
              <a:endParaRPr lang="zh-CN" altLang="en-US" b="0" i="0" dirty="0">
                <a:solidFill>
                  <a:srgbClr val="333333"/>
                </a:solidFill>
                <a:effectLst/>
                <a:cs typeface="+mn-ea"/>
                <a:sym typeface="+mn-lt"/>
              </a:endParaRPr>
            </a:p>
          </p:txBody>
        </p:sp>
        <p:pic>
          <p:nvPicPr>
            <p:cNvPr id="24" name="图片 23" descr="C:\Users\yj\Desktop\3aae791cdecbc6654412deacaaf810da.png3aae791cdecbc6654412deacaaf810da"/>
            <p:cNvPicPr>
              <a:picLocks noChangeAspect="1"/>
            </p:cNvPicPr>
            <p:nvPr/>
          </p:nvPicPr>
          <p:blipFill>
            <a:blip r:embed="rId6" cstate="email"/>
            <a:srcRect/>
            <a:stretch>
              <a:fillRect/>
            </a:stretch>
          </p:blipFill>
          <p:spPr>
            <a:xfrm>
              <a:off x="218729" y="1447241"/>
              <a:ext cx="3165475" cy="1939925"/>
            </a:xfrm>
            <a:custGeom>
              <a:avLst/>
              <a:gdLst>
                <a:gd name="connsiteX0" fmla="*/ 785349 w 1570698"/>
                <a:gd name="connsiteY0" fmla="*/ 0 h 1570698"/>
                <a:gd name="connsiteX1" fmla="*/ 1570698 w 1570698"/>
                <a:gd name="connsiteY1" fmla="*/ 785349 h 1570698"/>
                <a:gd name="connsiteX2" fmla="*/ 785349 w 1570698"/>
                <a:gd name="connsiteY2" fmla="*/ 1570698 h 1570698"/>
                <a:gd name="connsiteX3" fmla="*/ 0 w 1570698"/>
                <a:gd name="connsiteY3" fmla="*/ 785349 h 1570698"/>
                <a:gd name="connsiteX4" fmla="*/ 785349 w 1570698"/>
                <a:gd name="connsiteY4" fmla="*/ 0 h 157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98" h="1570698">
                  <a:moveTo>
                    <a:pt x="785349" y="0"/>
                  </a:moveTo>
                  <a:cubicBezTo>
                    <a:pt x="1219085" y="0"/>
                    <a:pt x="1570698" y="351613"/>
                    <a:pt x="1570698" y="785349"/>
                  </a:cubicBezTo>
                  <a:cubicBezTo>
                    <a:pt x="1570698" y="1219085"/>
                    <a:pt x="1219085" y="1570698"/>
                    <a:pt x="785349" y="1570698"/>
                  </a:cubicBezTo>
                  <a:cubicBezTo>
                    <a:pt x="351613" y="1570698"/>
                    <a:pt x="0" y="1219085"/>
                    <a:pt x="0" y="785349"/>
                  </a:cubicBezTo>
                  <a:cubicBezTo>
                    <a:pt x="0" y="351613"/>
                    <a:pt x="351613" y="0"/>
                    <a:pt x="785349" y="0"/>
                  </a:cubicBezTo>
                  <a:close/>
                </a:path>
              </a:pathLst>
            </a:custGeom>
          </p:spPr>
        </p:pic>
      </p:grpSp>
      <p:grpSp>
        <p:nvGrpSpPr>
          <p:cNvPr id="34" name="组合 33"/>
          <p:cNvGrpSpPr/>
          <p:nvPr/>
        </p:nvGrpSpPr>
        <p:grpSpPr>
          <a:xfrm>
            <a:off x="4774854" y="1510741"/>
            <a:ext cx="3165475" cy="4433570"/>
            <a:chOff x="218729" y="1447241"/>
            <a:chExt cx="3165475" cy="4433570"/>
          </a:xfrm>
        </p:grpSpPr>
        <p:sp>
          <p:nvSpPr>
            <p:cNvPr id="35" name="矩形 34"/>
            <p:cNvSpPr/>
            <p:nvPr/>
          </p:nvSpPr>
          <p:spPr>
            <a:xfrm>
              <a:off x="1280938" y="3983410"/>
              <a:ext cx="792480" cy="460375"/>
            </a:xfrm>
            <a:prstGeom prst="rect">
              <a:avLst/>
            </a:prstGeom>
          </p:spPr>
          <p:txBody>
            <a:bodyPr wrap="none">
              <a:spAutoFit/>
            </a:bodyPr>
            <a:lstStyle/>
            <a:p>
              <a:pPr algn="ctr"/>
              <a:r>
                <a:rPr lang="zh-CN" altLang="en-US" sz="2400" dirty="0">
                  <a:solidFill>
                    <a:srgbClr val="39650D"/>
                  </a:solidFill>
                  <a:cs typeface="+mn-ea"/>
                  <a:sym typeface="+mn-lt"/>
                </a:rPr>
                <a:t>端午</a:t>
              </a:r>
            </a:p>
          </p:txBody>
        </p:sp>
        <p:sp>
          <p:nvSpPr>
            <p:cNvPr id="36" name="矩形 35"/>
            <p:cNvSpPr/>
            <p:nvPr/>
          </p:nvSpPr>
          <p:spPr>
            <a:xfrm>
              <a:off x="815689" y="4519371"/>
              <a:ext cx="1569660" cy="1361440"/>
            </a:xfrm>
            <a:prstGeom prst="rect">
              <a:avLst/>
            </a:prstGeom>
          </p:spPr>
          <p:txBody>
            <a:bodyPr vert="eaVert" wrap="square">
              <a:spAutoFit/>
            </a:bodyPr>
            <a:lstStyle/>
            <a:p>
              <a:pPr algn="l"/>
              <a:r>
                <a:rPr lang="zh-CN" altLang="en-US" dirty="0">
                  <a:solidFill>
                    <a:srgbClr val="333333"/>
                  </a:solidFill>
                  <a:effectLst/>
                  <a:cs typeface="+mn-ea"/>
                  <a:sym typeface="+mn-lt"/>
                </a:rPr>
                <a:t>端午临中夏，时清日复长。</a:t>
              </a:r>
              <a:endParaRPr lang="zh-CN" altLang="en-US" b="0" i="0" dirty="0">
                <a:solidFill>
                  <a:srgbClr val="333333"/>
                </a:solidFill>
                <a:effectLst/>
                <a:cs typeface="+mn-ea"/>
                <a:sym typeface="+mn-lt"/>
              </a:endParaRPr>
            </a:p>
            <a:p>
              <a:pPr algn="l"/>
              <a:r>
                <a:rPr lang="zh-CN" altLang="en-US" dirty="0">
                  <a:solidFill>
                    <a:srgbClr val="333333"/>
                  </a:solidFill>
                  <a:effectLst/>
                  <a:cs typeface="+mn-ea"/>
                  <a:sym typeface="+mn-lt"/>
                </a:rPr>
                <a:t>盐梅已佐鼎，曲糵且传觞。</a:t>
              </a:r>
              <a:endParaRPr lang="zh-CN" altLang="en-US" b="0" i="0" dirty="0">
                <a:solidFill>
                  <a:srgbClr val="333333"/>
                </a:solidFill>
                <a:effectLst/>
                <a:cs typeface="+mn-ea"/>
                <a:sym typeface="+mn-lt"/>
              </a:endParaRPr>
            </a:p>
            <a:p>
              <a:pPr algn="l"/>
              <a:endParaRPr lang="zh-CN" altLang="en-US" dirty="0">
                <a:cs typeface="+mn-ea"/>
                <a:sym typeface="+mn-lt"/>
              </a:endParaRPr>
            </a:p>
          </p:txBody>
        </p:sp>
        <p:pic>
          <p:nvPicPr>
            <p:cNvPr id="37" name="图片 36" descr="C:\Users\yj\Desktop\3aae791cdecbc6654412deacaaf810da.png3aae791cdecbc6654412deacaaf810da"/>
            <p:cNvPicPr>
              <a:picLocks noChangeAspect="1"/>
            </p:cNvPicPr>
            <p:nvPr/>
          </p:nvPicPr>
          <p:blipFill>
            <a:blip r:embed="rId6" cstate="email"/>
            <a:srcRect/>
            <a:stretch>
              <a:fillRect/>
            </a:stretch>
          </p:blipFill>
          <p:spPr>
            <a:xfrm>
              <a:off x="218729" y="1447241"/>
              <a:ext cx="3165475" cy="1939925"/>
            </a:xfrm>
            <a:custGeom>
              <a:avLst/>
              <a:gdLst>
                <a:gd name="connsiteX0" fmla="*/ 785349 w 1570698"/>
                <a:gd name="connsiteY0" fmla="*/ 0 h 1570698"/>
                <a:gd name="connsiteX1" fmla="*/ 1570698 w 1570698"/>
                <a:gd name="connsiteY1" fmla="*/ 785349 h 1570698"/>
                <a:gd name="connsiteX2" fmla="*/ 785349 w 1570698"/>
                <a:gd name="connsiteY2" fmla="*/ 1570698 h 1570698"/>
                <a:gd name="connsiteX3" fmla="*/ 0 w 1570698"/>
                <a:gd name="connsiteY3" fmla="*/ 785349 h 1570698"/>
                <a:gd name="connsiteX4" fmla="*/ 785349 w 1570698"/>
                <a:gd name="connsiteY4" fmla="*/ 0 h 157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98" h="1570698">
                  <a:moveTo>
                    <a:pt x="785349" y="0"/>
                  </a:moveTo>
                  <a:cubicBezTo>
                    <a:pt x="1219085" y="0"/>
                    <a:pt x="1570698" y="351613"/>
                    <a:pt x="1570698" y="785349"/>
                  </a:cubicBezTo>
                  <a:cubicBezTo>
                    <a:pt x="1570698" y="1219085"/>
                    <a:pt x="1219085" y="1570698"/>
                    <a:pt x="785349" y="1570698"/>
                  </a:cubicBezTo>
                  <a:cubicBezTo>
                    <a:pt x="351613" y="1570698"/>
                    <a:pt x="0" y="1219085"/>
                    <a:pt x="0" y="785349"/>
                  </a:cubicBezTo>
                  <a:cubicBezTo>
                    <a:pt x="0" y="351613"/>
                    <a:pt x="351613" y="0"/>
                    <a:pt x="785349" y="0"/>
                  </a:cubicBezTo>
                  <a:close/>
                </a:path>
              </a:pathLst>
            </a:custGeom>
          </p:spPr>
        </p:pic>
      </p:grpSp>
      <p:grpSp>
        <p:nvGrpSpPr>
          <p:cNvPr id="38" name="组合 37"/>
          <p:cNvGrpSpPr/>
          <p:nvPr/>
        </p:nvGrpSpPr>
        <p:grpSpPr>
          <a:xfrm>
            <a:off x="8222904" y="1510741"/>
            <a:ext cx="3165475" cy="4523105"/>
            <a:chOff x="218729" y="1447241"/>
            <a:chExt cx="3165475" cy="4523105"/>
          </a:xfrm>
        </p:grpSpPr>
        <p:sp>
          <p:nvSpPr>
            <p:cNvPr id="39" name="矩形 38"/>
            <p:cNvSpPr/>
            <p:nvPr/>
          </p:nvSpPr>
          <p:spPr>
            <a:xfrm>
              <a:off x="1522238" y="3983410"/>
              <a:ext cx="792480" cy="460375"/>
            </a:xfrm>
            <a:prstGeom prst="rect">
              <a:avLst/>
            </a:prstGeom>
          </p:spPr>
          <p:txBody>
            <a:bodyPr wrap="none">
              <a:spAutoFit/>
            </a:bodyPr>
            <a:lstStyle/>
            <a:p>
              <a:pPr algn="ctr"/>
              <a:r>
                <a:rPr lang="zh-CN" altLang="en-US" sz="2400" dirty="0">
                  <a:solidFill>
                    <a:srgbClr val="39650D"/>
                  </a:solidFill>
                  <a:cs typeface="+mn-ea"/>
                  <a:sym typeface="+mn-lt"/>
                </a:rPr>
                <a:t>端午</a:t>
              </a:r>
            </a:p>
          </p:txBody>
        </p:sp>
        <p:sp>
          <p:nvSpPr>
            <p:cNvPr id="40" name="矩形 39"/>
            <p:cNvSpPr/>
            <p:nvPr/>
          </p:nvSpPr>
          <p:spPr>
            <a:xfrm>
              <a:off x="891889" y="4519371"/>
              <a:ext cx="1569660" cy="1450975"/>
            </a:xfrm>
            <a:prstGeom prst="rect">
              <a:avLst/>
            </a:prstGeom>
          </p:spPr>
          <p:txBody>
            <a:bodyPr vert="eaVert" wrap="square">
              <a:spAutoFit/>
            </a:bodyPr>
            <a:lstStyle/>
            <a:p>
              <a:pPr algn="l"/>
              <a:r>
                <a:rPr lang="zh-CN" altLang="en-US" dirty="0">
                  <a:solidFill>
                    <a:srgbClr val="333333"/>
                  </a:solidFill>
                  <a:effectLst/>
                  <a:cs typeface="+mn-ea"/>
                  <a:sym typeface="+mn-lt"/>
                </a:rPr>
                <a:t>端午临中夏，时清日复长。</a:t>
              </a:r>
              <a:endParaRPr lang="zh-CN" altLang="en-US" b="0" i="0" dirty="0">
                <a:solidFill>
                  <a:srgbClr val="333333"/>
                </a:solidFill>
                <a:effectLst/>
                <a:cs typeface="+mn-ea"/>
                <a:sym typeface="+mn-lt"/>
              </a:endParaRPr>
            </a:p>
            <a:p>
              <a:pPr algn="l"/>
              <a:r>
                <a:rPr lang="zh-CN" altLang="en-US" dirty="0">
                  <a:solidFill>
                    <a:srgbClr val="333333"/>
                  </a:solidFill>
                  <a:effectLst/>
                  <a:cs typeface="+mn-ea"/>
                  <a:sym typeface="+mn-lt"/>
                </a:rPr>
                <a:t>盐梅已佐鼎，曲糵且传觞。</a:t>
              </a:r>
              <a:endParaRPr lang="zh-CN" altLang="en-US" b="0" i="0" dirty="0">
                <a:solidFill>
                  <a:srgbClr val="333333"/>
                </a:solidFill>
                <a:effectLst/>
                <a:cs typeface="+mn-ea"/>
                <a:sym typeface="+mn-lt"/>
              </a:endParaRPr>
            </a:p>
            <a:p>
              <a:pPr algn="l"/>
              <a:endParaRPr lang="zh-CN" altLang="en-US" dirty="0">
                <a:cs typeface="+mn-ea"/>
                <a:sym typeface="+mn-lt"/>
              </a:endParaRPr>
            </a:p>
          </p:txBody>
        </p:sp>
        <p:pic>
          <p:nvPicPr>
            <p:cNvPr id="41" name="图片 40" descr="C:\Users\yj\Desktop\3aae791cdecbc6654412deacaaf810da.png3aae791cdecbc6654412deacaaf810da"/>
            <p:cNvPicPr>
              <a:picLocks noChangeAspect="1"/>
            </p:cNvPicPr>
            <p:nvPr/>
          </p:nvPicPr>
          <p:blipFill>
            <a:blip r:embed="rId6" cstate="email"/>
            <a:srcRect/>
            <a:stretch>
              <a:fillRect/>
            </a:stretch>
          </p:blipFill>
          <p:spPr>
            <a:xfrm>
              <a:off x="218729" y="1447241"/>
              <a:ext cx="3165475" cy="1939925"/>
            </a:xfrm>
            <a:custGeom>
              <a:avLst/>
              <a:gdLst>
                <a:gd name="connsiteX0" fmla="*/ 785349 w 1570698"/>
                <a:gd name="connsiteY0" fmla="*/ 0 h 1570698"/>
                <a:gd name="connsiteX1" fmla="*/ 1570698 w 1570698"/>
                <a:gd name="connsiteY1" fmla="*/ 785349 h 1570698"/>
                <a:gd name="connsiteX2" fmla="*/ 785349 w 1570698"/>
                <a:gd name="connsiteY2" fmla="*/ 1570698 h 1570698"/>
                <a:gd name="connsiteX3" fmla="*/ 0 w 1570698"/>
                <a:gd name="connsiteY3" fmla="*/ 785349 h 1570698"/>
                <a:gd name="connsiteX4" fmla="*/ 785349 w 1570698"/>
                <a:gd name="connsiteY4" fmla="*/ 0 h 157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698" h="1570698">
                  <a:moveTo>
                    <a:pt x="785349" y="0"/>
                  </a:moveTo>
                  <a:cubicBezTo>
                    <a:pt x="1219085" y="0"/>
                    <a:pt x="1570698" y="351613"/>
                    <a:pt x="1570698" y="785349"/>
                  </a:cubicBezTo>
                  <a:cubicBezTo>
                    <a:pt x="1570698" y="1219085"/>
                    <a:pt x="1219085" y="1570698"/>
                    <a:pt x="785349" y="1570698"/>
                  </a:cubicBezTo>
                  <a:cubicBezTo>
                    <a:pt x="351613" y="1570698"/>
                    <a:pt x="0" y="1219085"/>
                    <a:pt x="0" y="785349"/>
                  </a:cubicBezTo>
                  <a:cubicBezTo>
                    <a:pt x="0" y="351613"/>
                    <a:pt x="351613" y="0"/>
                    <a:pt x="785349" y="0"/>
                  </a:cubicBezTo>
                  <a:close/>
                </a:path>
              </a:pathLst>
            </a:cu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0" fill="hold"/>
                                        <p:tgtEl>
                                          <p:spTgt spid="28"/>
                                        </p:tgtEl>
                                        <p:attrNameLst>
                                          <p:attrName>ppt_w</p:attrName>
                                        </p:attrNameLst>
                                      </p:cBhvr>
                                      <p:tavLst>
                                        <p:tav tm="0">
                                          <p:val>
                                            <p:fltVal val="0"/>
                                          </p:val>
                                        </p:tav>
                                        <p:tav tm="100000">
                                          <p:val>
                                            <p:strVal val="#ppt_w"/>
                                          </p:val>
                                        </p:tav>
                                      </p:tavLst>
                                    </p:anim>
                                    <p:anim calcmode="lin" valueType="num">
                                      <p:cBhvr>
                                        <p:cTn id="8" dur="2000" fill="hold"/>
                                        <p:tgtEl>
                                          <p:spTgt spid="28"/>
                                        </p:tgtEl>
                                        <p:attrNameLst>
                                          <p:attrName>ppt_h</p:attrName>
                                        </p:attrNameLst>
                                      </p:cBhvr>
                                      <p:tavLst>
                                        <p:tav tm="0">
                                          <p:val>
                                            <p:fltVal val="0"/>
                                          </p:val>
                                        </p:tav>
                                        <p:tav tm="100000">
                                          <p:val>
                                            <p:strVal val="#ppt_h"/>
                                          </p:val>
                                        </p:tav>
                                      </p:tavLst>
                                    </p:anim>
                                    <p:anim calcmode="lin" valueType="num">
                                      <p:cBhvr>
                                        <p:cTn id="9" dur="2000" fill="hold"/>
                                        <p:tgtEl>
                                          <p:spTgt spid="28"/>
                                        </p:tgtEl>
                                        <p:attrNameLst>
                                          <p:attrName>ppt_x</p:attrName>
                                        </p:attrNameLst>
                                      </p:cBhvr>
                                      <p:tavLst>
                                        <p:tav tm="0">
                                          <p:val>
                                            <p:fltVal val="0.5"/>
                                          </p:val>
                                        </p:tav>
                                        <p:tav tm="100000">
                                          <p:val>
                                            <p:strVal val="#ppt_x"/>
                                          </p:val>
                                        </p:tav>
                                      </p:tavLst>
                                    </p:anim>
                                    <p:anim calcmode="lin" valueType="num">
                                      <p:cBhvr>
                                        <p:cTn id="10" dur="20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000" fill="hold"/>
                                        <p:tgtEl>
                                          <p:spTgt spid="34"/>
                                        </p:tgtEl>
                                        <p:attrNameLst>
                                          <p:attrName>ppt_w</p:attrName>
                                        </p:attrNameLst>
                                      </p:cBhvr>
                                      <p:tavLst>
                                        <p:tav tm="0">
                                          <p:val>
                                            <p:fltVal val="0"/>
                                          </p:val>
                                        </p:tav>
                                        <p:tav tm="100000">
                                          <p:val>
                                            <p:strVal val="#ppt_w"/>
                                          </p:val>
                                        </p:tav>
                                      </p:tavLst>
                                    </p:anim>
                                    <p:anim calcmode="lin" valueType="num">
                                      <p:cBhvr>
                                        <p:cTn id="14" dur="2000" fill="hold"/>
                                        <p:tgtEl>
                                          <p:spTgt spid="34"/>
                                        </p:tgtEl>
                                        <p:attrNameLst>
                                          <p:attrName>ppt_h</p:attrName>
                                        </p:attrNameLst>
                                      </p:cBhvr>
                                      <p:tavLst>
                                        <p:tav tm="0">
                                          <p:val>
                                            <p:fltVal val="0"/>
                                          </p:val>
                                        </p:tav>
                                        <p:tav tm="100000">
                                          <p:val>
                                            <p:strVal val="#ppt_h"/>
                                          </p:val>
                                        </p:tav>
                                      </p:tavLst>
                                    </p:anim>
                                    <p:anim calcmode="lin" valueType="num">
                                      <p:cBhvr>
                                        <p:cTn id="15" dur="2000" fill="hold"/>
                                        <p:tgtEl>
                                          <p:spTgt spid="34"/>
                                        </p:tgtEl>
                                        <p:attrNameLst>
                                          <p:attrName>ppt_x</p:attrName>
                                        </p:attrNameLst>
                                      </p:cBhvr>
                                      <p:tavLst>
                                        <p:tav tm="0">
                                          <p:val>
                                            <p:fltVal val="0.5"/>
                                          </p:val>
                                        </p:tav>
                                        <p:tav tm="100000">
                                          <p:val>
                                            <p:strVal val="#ppt_x"/>
                                          </p:val>
                                        </p:tav>
                                      </p:tavLst>
                                    </p:anim>
                                    <p:anim calcmode="lin" valueType="num">
                                      <p:cBhvr>
                                        <p:cTn id="16" dur="2000" fill="hold"/>
                                        <p:tgtEl>
                                          <p:spTgt spid="3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2000" fill="hold"/>
                                        <p:tgtEl>
                                          <p:spTgt spid="38"/>
                                        </p:tgtEl>
                                        <p:attrNameLst>
                                          <p:attrName>ppt_w</p:attrName>
                                        </p:attrNameLst>
                                      </p:cBhvr>
                                      <p:tavLst>
                                        <p:tav tm="0">
                                          <p:val>
                                            <p:fltVal val="0"/>
                                          </p:val>
                                        </p:tav>
                                        <p:tav tm="100000">
                                          <p:val>
                                            <p:strVal val="#ppt_w"/>
                                          </p:val>
                                        </p:tav>
                                      </p:tavLst>
                                    </p:anim>
                                    <p:anim calcmode="lin" valueType="num">
                                      <p:cBhvr>
                                        <p:cTn id="20" dur="2000" fill="hold"/>
                                        <p:tgtEl>
                                          <p:spTgt spid="38"/>
                                        </p:tgtEl>
                                        <p:attrNameLst>
                                          <p:attrName>ppt_h</p:attrName>
                                        </p:attrNameLst>
                                      </p:cBhvr>
                                      <p:tavLst>
                                        <p:tav tm="0">
                                          <p:val>
                                            <p:fltVal val="0"/>
                                          </p:val>
                                        </p:tav>
                                        <p:tav tm="100000">
                                          <p:val>
                                            <p:strVal val="#ppt_h"/>
                                          </p:val>
                                        </p:tav>
                                      </p:tavLst>
                                    </p:anim>
                                    <p:anim calcmode="lin" valueType="num">
                                      <p:cBhvr>
                                        <p:cTn id="21" dur="2000" fill="hold"/>
                                        <p:tgtEl>
                                          <p:spTgt spid="38"/>
                                        </p:tgtEl>
                                        <p:attrNameLst>
                                          <p:attrName>ppt_x</p:attrName>
                                        </p:attrNameLst>
                                      </p:cBhvr>
                                      <p:tavLst>
                                        <p:tav tm="0">
                                          <p:val>
                                            <p:fltVal val="0.5"/>
                                          </p:val>
                                        </p:tav>
                                        <p:tav tm="100000">
                                          <p:val>
                                            <p:strVal val="#ppt_x"/>
                                          </p:val>
                                        </p:tav>
                                      </p:tavLst>
                                    </p:anim>
                                    <p:anim calcmode="lin" valueType="num">
                                      <p:cBhvr>
                                        <p:cTn id="22" dur="20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3" name="图片 2" descr="ad14d786d3656cfb7aae2e9ff4299100"/>
          <p:cNvPicPr>
            <a:picLocks noChangeAspect="1"/>
          </p:cNvPicPr>
          <p:nvPr/>
        </p:nvPicPr>
        <p:blipFill>
          <a:blip r:embed="rId6" cstate="email"/>
          <a:stretch>
            <a:fillRect/>
          </a:stretch>
        </p:blipFill>
        <p:spPr>
          <a:xfrm>
            <a:off x="844550" y="945515"/>
            <a:ext cx="6045835" cy="6045835"/>
          </a:xfrm>
          <a:prstGeom prst="rect">
            <a:avLst/>
          </a:prstGeom>
        </p:spPr>
      </p:pic>
      <p:sp>
        <p:nvSpPr>
          <p:cNvPr id="7" name="文本框 6"/>
          <p:cNvSpPr txBox="1"/>
          <p:nvPr/>
        </p:nvSpPr>
        <p:spPr>
          <a:xfrm>
            <a:off x="7366000" y="2537460"/>
            <a:ext cx="4076700" cy="2448555"/>
          </a:xfrm>
          <a:prstGeom prst="rect">
            <a:avLst/>
          </a:prstGeom>
          <a:noFill/>
        </p:spPr>
        <p:txBody>
          <a:bodyPr wrap="square" rtlCol="0" anchor="t">
            <a:spAutoFit/>
          </a:bodyPr>
          <a:lstStyle/>
          <a:p>
            <a:pPr>
              <a:lnSpc>
                <a:spcPct val="250000"/>
              </a:lnSpc>
            </a:pPr>
            <a:r>
              <a:rPr lang="zh-CN" altLang="en-US" sz="1600" dirty="0">
                <a:cs typeface="+mn-ea"/>
                <a:sym typeface="+mn-lt"/>
              </a:rPr>
              <a:t>端午临中夏，时清日复长。</a:t>
            </a:r>
          </a:p>
          <a:p>
            <a:pPr>
              <a:lnSpc>
                <a:spcPct val="250000"/>
              </a:lnSpc>
            </a:pPr>
            <a:r>
              <a:rPr lang="zh-CN" altLang="en-US" sz="1600" dirty="0">
                <a:cs typeface="+mn-ea"/>
                <a:sym typeface="+mn-lt"/>
              </a:rPr>
              <a:t>盐梅已佐鼎，曲糵且传觞。</a:t>
            </a:r>
          </a:p>
          <a:p>
            <a:pPr>
              <a:lnSpc>
                <a:spcPct val="250000"/>
              </a:lnSpc>
            </a:pPr>
            <a:r>
              <a:rPr lang="zh-CN" altLang="en-US" sz="1600" dirty="0">
                <a:cs typeface="+mn-ea"/>
                <a:sym typeface="+mn-lt"/>
              </a:rPr>
              <a:t>事古人留迹，年深缕积长。</a:t>
            </a:r>
          </a:p>
          <a:p>
            <a:pPr>
              <a:lnSpc>
                <a:spcPct val="250000"/>
              </a:lnSpc>
            </a:pPr>
            <a:r>
              <a:rPr lang="zh-CN" altLang="en-US" sz="1600" dirty="0">
                <a:cs typeface="+mn-ea"/>
                <a:sym typeface="+mn-lt"/>
              </a:rPr>
              <a:t>当轩知槿茂，向水觉芦香。</a:t>
            </a:r>
          </a:p>
        </p:txBody>
      </p:sp>
      <p:sp>
        <p:nvSpPr>
          <p:cNvPr id="8" name="文本框 7"/>
          <p:cNvSpPr txBox="1"/>
          <p:nvPr/>
        </p:nvSpPr>
        <p:spPr>
          <a:xfrm>
            <a:off x="7492365" y="2000250"/>
            <a:ext cx="640080" cy="368300"/>
          </a:xfrm>
          <a:prstGeom prst="rect">
            <a:avLst/>
          </a:prstGeom>
          <a:noFill/>
        </p:spPr>
        <p:txBody>
          <a:bodyPr wrap="none" rtlCol="0" anchor="t">
            <a:spAutoFit/>
          </a:bodyPr>
          <a:lstStyle/>
          <a:p>
            <a:pPr algn="ctr"/>
            <a:r>
              <a:rPr lang="zh-CN" altLang="en-US" dirty="0">
                <a:solidFill>
                  <a:srgbClr val="39650D"/>
                </a:solidFill>
                <a:cs typeface="+mn-ea"/>
                <a:sym typeface="+mn-lt"/>
              </a:rPr>
              <a:t>端午</a:t>
            </a:r>
            <a:endParaRPr lang="zh-CN" altLang="en-US" dirty="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4" cstate="email"/>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5"/>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6"/>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7"/>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7922"/>
              <a:chOff x="4752955" y="1430152"/>
              <a:chExt cx="1046098" cy="1037922"/>
            </a:xfrm>
          </p:grpSpPr>
          <p:pic>
            <p:nvPicPr>
              <p:cNvPr id="12" name="图片 11"/>
              <p:cNvPicPr>
                <a:picLocks noChangeAspect="1"/>
              </p:cNvPicPr>
              <p:nvPr/>
            </p:nvPicPr>
            <p:blipFill>
              <a:blip r:embed="rId8"/>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叁</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9" name="图片 8" descr="89ec9f2206d0861c4a7be6439c349609"/>
          <p:cNvPicPr>
            <a:picLocks noChangeAspect="1"/>
          </p:cNvPicPr>
          <p:nvPr/>
        </p:nvPicPr>
        <p:blipFill>
          <a:blip r:embed="rId6" cstate="email"/>
          <a:stretch>
            <a:fillRect/>
          </a:stretch>
        </p:blipFill>
        <p:spPr>
          <a:xfrm>
            <a:off x="2573655" y="1834515"/>
            <a:ext cx="7272655" cy="2729865"/>
          </a:xfrm>
          <a:prstGeom prst="rect">
            <a:avLst/>
          </a:prstGeom>
        </p:spPr>
      </p:pic>
      <p:sp>
        <p:nvSpPr>
          <p:cNvPr id="36" name="TextBox 35"/>
          <p:cNvSpPr txBox="1"/>
          <p:nvPr/>
        </p:nvSpPr>
        <p:spPr>
          <a:xfrm>
            <a:off x="1982151" y="5181935"/>
            <a:ext cx="8227061" cy="1428917"/>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1218565">
              <a:lnSpc>
                <a:spcPct val="150000"/>
              </a:lnSpc>
              <a:defRPr/>
            </a:pPr>
            <a:r>
              <a:rPr lang="zh-CN" altLang="en-US" sz="1400" kern="0" dirty="0">
                <a:solidFill>
                  <a:sysClr val="windowText" lastClr="000000">
                    <a:lumMod val="65000"/>
                    <a:lumOff val="35000"/>
                  </a:sysClr>
                </a:solidFill>
                <a:latin typeface="+mn-lt"/>
                <a:ea typeface="+mn-ea"/>
                <a:cs typeface="+mn-ea"/>
                <a:sym typeface="+mn-lt"/>
              </a:rPr>
              <a:t>标题数字等都可以通过点击和重新输入进行更改，顶部</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开始</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面板中可以对字体、字号、颜色、行距等进行修改。标题数字等都可以通过点击和重新输入进行更改，顶部</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开始</a:t>
            </a:r>
            <a:r>
              <a:rPr lang="en-US" altLang="zh-CN" sz="1400" kern="0" dirty="0">
                <a:solidFill>
                  <a:sysClr val="windowText" lastClr="000000">
                    <a:lumMod val="65000"/>
                    <a:lumOff val="35000"/>
                  </a:sysClr>
                </a:solidFill>
                <a:latin typeface="+mn-lt"/>
                <a:ea typeface="+mn-ea"/>
                <a:cs typeface="+mn-ea"/>
                <a:sym typeface="+mn-lt"/>
              </a:rPr>
              <a:t>”</a:t>
            </a:r>
            <a:r>
              <a:rPr lang="zh-CN" altLang="en-US" sz="1400" kern="0" dirty="0">
                <a:solidFill>
                  <a:sysClr val="windowText" lastClr="000000">
                    <a:lumMod val="65000"/>
                    <a:lumOff val="35000"/>
                  </a:sysClr>
                </a:solidFill>
                <a:latin typeface="+mn-lt"/>
                <a:ea typeface="+mn-ea"/>
                <a:cs typeface="+mn-ea"/>
                <a:sym typeface="+mn-lt"/>
              </a:rPr>
              <a:t>面板中可以对字体、字号、颜色、行距等进行修改。</a:t>
            </a:r>
            <a:endParaRPr lang="en-US" altLang="zh-CN" sz="1400" kern="0" dirty="0">
              <a:solidFill>
                <a:sysClr val="windowText" lastClr="000000">
                  <a:lumMod val="65000"/>
                  <a:lumOff val="35000"/>
                </a:sysClr>
              </a:solidFill>
              <a:latin typeface="+mn-lt"/>
              <a:ea typeface="+mn-ea"/>
              <a:cs typeface="+mn-ea"/>
              <a:sym typeface="+mn-lt"/>
            </a:endParaRP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8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8" name="TextBox 7"/>
          <p:cNvSpPr txBox="1">
            <a:spLocks noChangeArrowheads="1"/>
          </p:cNvSpPr>
          <p:nvPr/>
        </p:nvSpPr>
        <p:spPr bwMode="auto">
          <a:xfrm>
            <a:off x="1486535" y="4217035"/>
            <a:ext cx="2251075"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400" dirty="0">
                <a:solidFill>
                  <a:prstClr val="black"/>
                </a:solidFill>
                <a:latin typeface="+mn-lt"/>
                <a:ea typeface="+mn-ea"/>
                <a:cs typeface="+mn-ea"/>
                <a:sym typeface="+mn-lt"/>
              </a:rPr>
              <a:t>请插入您的文本内容请插入您的文本内容请插入您的文本内容请插入您的文本内容</a:t>
            </a:r>
          </a:p>
        </p:txBody>
      </p:sp>
      <p:grpSp>
        <p:nvGrpSpPr>
          <p:cNvPr id="28" name="组合 27"/>
          <p:cNvGrpSpPr/>
          <p:nvPr/>
        </p:nvGrpSpPr>
        <p:grpSpPr>
          <a:xfrm>
            <a:off x="1553845" y="2035810"/>
            <a:ext cx="2263140" cy="1967230"/>
            <a:chOff x="2447" y="3326"/>
            <a:chExt cx="3564" cy="3098"/>
          </a:xfrm>
        </p:grpSpPr>
        <p:pic>
          <p:nvPicPr>
            <p:cNvPr id="27" name="图片 26"/>
            <p:cNvPicPr>
              <a:picLocks noChangeAspect="1"/>
            </p:cNvPicPr>
            <p:nvPr/>
          </p:nvPicPr>
          <p:blipFill rotWithShape="1">
            <a:blip r:embed="rId6" cstate="email">
              <a:duotone>
                <a:schemeClr val="accent6">
                  <a:shade val="45000"/>
                  <a:satMod val="135000"/>
                </a:schemeClr>
                <a:prstClr val="white"/>
              </a:duotone>
            </a:blip>
            <a:srcRect/>
            <a:stretch>
              <a:fillRect/>
            </a:stretch>
          </p:blipFill>
          <p:spPr>
            <a:xfrm>
              <a:off x="2447" y="3326"/>
              <a:ext cx="3564" cy="3098"/>
            </a:xfrm>
            <a:prstGeom prst="rect">
              <a:avLst/>
            </a:prstGeom>
          </p:spPr>
        </p:pic>
        <p:sp>
          <p:nvSpPr>
            <p:cNvPr id="11" name="文本框 1"/>
            <p:cNvSpPr txBox="1">
              <a:spLocks noChangeArrowheads="1"/>
            </p:cNvSpPr>
            <p:nvPr/>
          </p:nvSpPr>
          <p:spPr bwMode="auto">
            <a:xfrm>
              <a:off x="3560" y="4065"/>
              <a:ext cx="933"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800" dirty="0">
                  <a:solidFill>
                    <a:schemeClr val="bg1"/>
                  </a:solidFill>
                  <a:latin typeface="+mn-lt"/>
                  <a:ea typeface="+mn-ea"/>
                  <a:cs typeface="+mn-ea"/>
                  <a:sym typeface="+mn-lt"/>
                </a:rPr>
                <a:t>壹</a:t>
              </a:r>
            </a:p>
          </p:txBody>
        </p:sp>
      </p:grpSp>
      <p:sp>
        <p:nvSpPr>
          <p:cNvPr id="14" name="TextBox 7"/>
          <p:cNvSpPr txBox="1">
            <a:spLocks noChangeArrowheads="1"/>
          </p:cNvSpPr>
          <p:nvPr/>
        </p:nvSpPr>
        <p:spPr bwMode="auto">
          <a:xfrm>
            <a:off x="5183505" y="4217035"/>
            <a:ext cx="2249805"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400" dirty="0">
                <a:solidFill>
                  <a:prstClr val="black"/>
                </a:solidFill>
                <a:latin typeface="+mn-lt"/>
                <a:ea typeface="+mn-ea"/>
                <a:cs typeface="+mn-ea"/>
                <a:sym typeface="+mn-lt"/>
              </a:rPr>
              <a:t>请插入您的文本内容请插入您的文本内容请插入您的文本内容请插入您的文本内容</a:t>
            </a:r>
          </a:p>
        </p:txBody>
      </p:sp>
      <p:sp>
        <p:nvSpPr>
          <p:cNvPr id="20" name="TextBox 7"/>
          <p:cNvSpPr txBox="1">
            <a:spLocks noChangeArrowheads="1"/>
          </p:cNvSpPr>
          <p:nvPr/>
        </p:nvSpPr>
        <p:spPr bwMode="auto">
          <a:xfrm>
            <a:off x="8691880" y="4217035"/>
            <a:ext cx="2251075"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400" dirty="0">
                <a:solidFill>
                  <a:prstClr val="black"/>
                </a:solidFill>
                <a:latin typeface="+mn-lt"/>
                <a:ea typeface="+mn-ea"/>
                <a:cs typeface="+mn-ea"/>
                <a:sym typeface="+mn-lt"/>
              </a:rPr>
              <a:t>请插入您的文本内容请插入您的文本内容请插入您的文本内容请插入您的文本内容</a:t>
            </a:r>
          </a:p>
        </p:txBody>
      </p:sp>
      <p:grpSp>
        <p:nvGrpSpPr>
          <p:cNvPr id="29" name="组合 28"/>
          <p:cNvGrpSpPr/>
          <p:nvPr/>
        </p:nvGrpSpPr>
        <p:grpSpPr>
          <a:xfrm>
            <a:off x="5229225" y="2035810"/>
            <a:ext cx="2263140" cy="1967230"/>
            <a:chOff x="2447" y="3326"/>
            <a:chExt cx="3564" cy="3098"/>
          </a:xfrm>
        </p:grpSpPr>
        <p:pic>
          <p:nvPicPr>
            <p:cNvPr id="30" name="图片 29"/>
            <p:cNvPicPr>
              <a:picLocks noChangeAspect="1"/>
            </p:cNvPicPr>
            <p:nvPr/>
          </p:nvPicPr>
          <p:blipFill rotWithShape="1">
            <a:blip r:embed="rId6" cstate="email">
              <a:duotone>
                <a:schemeClr val="accent6">
                  <a:shade val="45000"/>
                  <a:satMod val="135000"/>
                </a:schemeClr>
                <a:prstClr val="white"/>
              </a:duotone>
            </a:blip>
            <a:srcRect/>
            <a:stretch>
              <a:fillRect/>
            </a:stretch>
          </p:blipFill>
          <p:spPr>
            <a:xfrm>
              <a:off x="2447" y="3326"/>
              <a:ext cx="3564" cy="3098"/>
            </a:xfrm>
            <a:prstGeom prst="rect">
              <a:avLst/>
            </a:prstGeom>
          </p:spPr>
        </p:pic>
        <p:sp>
          <p:nvSpPr>
            <p:cNvPr id="31" name="文本框 1"/>
            <p:cNvSpPr txBox="1">
              <a:spLocks noChangeArrowheads="1"/>
            </p:cNvSpPr>
            <p:nvPr/>
          </p:nvSpPr>
          <p:spPr bwMode="auto">
            <a:xfrm>
              <a:off x="3560" y="4065"/>
              <a:ext cx="933"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800" dirty="0">
                  <a:solidFill>
                    <a:schemeClr val="bg1"/>
                  </a:solidFill>
                  <a:latin typeface="+mn-lt"/>
                  <a:ea typeface="+mn-ea"/>
                  <a:cs typeface="+mn-ea"/>
                  <a:sym typeface="+mn-lt"/>
                </a:rPr>
                <a:t>贰</a:t>
              </a:r>
            </a:p>
          </p:txBody>
        </p:sp>
      </p:grpSp>
      <p:grpSp>
        <p:nvGrpSpPr>
          <p:cNvPr id="32" name="组合 31"/>
          <p:cNvGrpSpPr/>
          <p:nvPr/>
        </p:nvGrpSpPr>
        <p:grpSpPr>
          <a:xfrm>
            <a:off x="8691880" y="2035810"/>
            <a:ext cx="2263140" cy="1967230"/>
            <a:chOff x="2447" y="3326"/>
            <a:chExt cx="3564" cy="3098"/>
          </a:xfrm>
        </p:grpSpPr>
        <p:pic>
          <p:nvPicPr>
            <p:cNvPr id="33" name="图片 32"/>
            <p:cNvPicPr>
              <a:picLocks noChangeAspect="1"/>
            </p:cNvPicPr>
            <p:nvPr/>
          </p:nvPicPr>
          <p:blipFill rotWithShape="1">
            <a:blip r:embed="rId6" cstate="email">
              <a:duotone>
                <a:schemeClr val="accent6">
                  <a:shade val="45000"/>
                  <a:satMod val="135000"/>
                </a:schemeClr>
                <a:prstClr val="white"/>
              </a:duotone>
            </a:blip>
            <a:srcRect/>
            <a:stretch>
              <a:fillRect/>
            </a:stretch>
          </p:blipFill>
          <p:spPr>
            <a:xfrm>
              <a:off x="2447" y="3326"/>
              <a:ext cx="3564" cy="3098"/>
            </a:xfrm>
            <a:prstGeom prst="rect">
              <a:avLst/>
            </a:prstGeom>
          </p:spPr>
        </p:pic>
        <p:sp>
          <p:nvSpPr>
            <p:cNvPr id="34" name="文本框 1"/>
            <p:cNvSpPr txBox="1">
              <a:spLocks noChangeArrowheads="1"/>
            </p:cNvSpPr>
            <p:nvPr/>
          </p:nvSpPr>
          <p:spPr bwMode="auto">
            <a:xfrm>
              <a:off x="3560" y="4065"/>
              <a:ext cx="933"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800" dirty="0">
                  <a:solidFill>
                    <a:schemeClr val="bg1"/>
                  </a:solidFill>
                  <a:latin typeface="+mn-lt"/>
                  <a:ea typeface="+mn-ea"/>
                  <a:cs typeface="+mn-ea"/>
                  <a:sym typeface="+mn-lt"/>
                </a:rPr>
                <a:t>叁</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par>
                                <p:cTn id="20" presetID="14"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22" name="组合 21"/>
          <p:cNvGrpSpPr/>
          <p:nvPr/>
        </p:nvGrpSpPr>
        <p:grpSpPr>
          <a:xfrm>
            <a:off x="2040350" y="2259895"/>
            <a:ext cx="8268182" cy="1807127"/>
            <a:chOff x="2150436" y="1895058"/>
            <a:chExt cx="8268182" cy="1807127"/>
          </a:xfrm>
        </p:grpSpPr>
        <p:sp>
          <p:nvSpPr>
            <p:cNvPr id="3" name="Rectangle 30"/>
            <p:cNvSpPr/>
            <p:nvPr/>
          </p:nvSpPr>
          <p:spPr>
            <a:xfrm>
              <a:off x="2150436" y="1895058"/>
              <a:ext cx="1802728" cy="1807126"/>
            </a:xfrm>
            <a:prstGeom prst="rect">
              <a:avLst/>
            </a:prstGeom>
            <a:blipFill rotWithShape="1">
              <a:blip r:embed="rId6" cstate="email">
                <a:extLst>
                  <a:ext uri="{BEBA8EAE-BF5A-486C-A8C5-ECC9F3942E4B}">
                    <a14:imgProps xmlns:a14="http://schemas.microsoft.com/office/drawing/2010/main">
                      <a14:imgLayer r:embed="rId7">
                        <a14:imgEffect>
                          <a14:brightnessContrast bright="30000"/>
                        </a14:imgEffect>
                      </a14:imgLayer>
                    </a14:imgProps>
                  </a:ext>
                </a:extLst>
              </a:blip>
              <a:srcRec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1" name="Rectangle 30"/>
            <p:cNvSpPr/>
            <p:nvPr/>
          </p:nvSpPr>
          <p:spPr>
            <a:xfrm>
              <a:off x="5383163" y="1895058"/>
              <a:ext cx="1802728" cy="1807126"/>
            </a:xfrm>
            <a:prstGeom prst="rect">
              <a:avLst/>
            </a:prstGeom>
            <a:blipFill rotWithShape="1">
              <a:blip r:embed="rId6" cstate="email">
                <a:extLst>
                  <a:ext uri="{BEBA8EAE-BF5A-486C-A8C5-ECC9F3942E4B}">
                    <a14:imgProps xmlns:a14="http://schemas.microsoft.com/office/drawing/2010/main">
                      <a14:imgLayer r:embed="rId7">
                        <a14:imgEffect>
                          <a14:brightnessContrast bright="30000"/>
                        </a14:imgEffect>
                      </a14:imgLayer>
                    </a14:imgProps>
                  </a:ext>
                </a:extLst>
              </a:blip>
              <a:srcRec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13" name="组合 12"/>
            <p:cNvGrpSpPr/>
            <p:nvPr/>
          </p:nvGrpSpPr>
          <p:grpSpPr>
            <a:xfrm>
              <a:off x="3766800" y="1895058"/>
              <a:ext cx="6651818" cy="1807127"/>
              <a:chOff x="-2698654" y="1979785"/>
              <a:chExt cx="6651818" cy="1807127"/>
            </a:xfrm>
          </p:grpSpPr>
          <p:sp>
            <p:nvSpPr>
              <p:cNvPr id="14" name="Rectangle 30"/>
              <p:cNvSpPr/>
              <p:nvPr/>
            </p:nvSpPr>
            <p:spPr>
              <a:xfrm>
                <a:off x="2150436" y="1979785"/>
                <a:ext cx="1802728" cy="1807126"/>
              </a:xfrm>
              <a:prstGeom prst="rect">
                <a:avLst/>
              </a:prstGeom>
              <a:blipFill rotWithShape="1">
                <a:blip r:embed="rId6" cstate="email">
                  <a:extLst>
                    <a:ext uri="{BEBA8EAE-BF5A-486C-A8C5-ECC9F3942E4B}">
                      <a14:imgProps xmlns:a14="http://schemas.microsoft.com/office/drawing/2010/main">
                        <a14:imgLayer r:embed="rId7">
                          <a14:imgEffect>
                            <a14:brightnessContrast bright="30000"/>
                          </a14:imgEffect>
                        </a14:imgLayer>
                      </a14:imgProps>
                    </a:ext>
                  </a:extLst>
                </a:blip>
                <a:srcRec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5" name="矩形 14"/>
              <p:cNvSpPr/>
              <p:nvPr/>
            </p:nvSpPr>
            <p:spPr>
              <a:xfrm>
                <a:off x="-2698654" y="1979786"/>
                <a:ext cx="1802728" cy="1807126"/>
              </a:xfrm>
              <a:prstGeom prst="rect">
                <a:avLst/>
              </a:prstGeom>
              <a:solidFill>
                <a:srgbClr val="1D733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p:cNvSpPr/>
          <p:nvPr/>
        </p:nvSpPr>
        <p:spPr>
          <a:xfrm>
            <a:off x="6889441" y="2259895"/>
            <a:ext cx="1802728" cy="1807126"/>
          </a:xfrm>
          <a:prstGeom prst="rect">
            <a:avLst/>
          </a:prstGeom>
          <a:solidFill>
            <a:srgbClr val="1D733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971823" y="4502853"/>
            <a:ext cx="8617974" cy="1060450"/>
          </a:xfrm>
          <a:prstGeom prst="rect">
            <a:avLst/>
          </a:prstGeom>
        </p:spPr>
        <p:txBody>
          <a:bodyPr wrap="square">
            <a:spAutoFit/>
          </a:bodyPr>
          <a:lstStyle/>
          <a:p>
            <a:pPr>
              <a:lnSpc>
                <a:spcPct val="150000"/>
              </a:lnSpc>
            </a:pPr>
            <a:r>
              <a:rPr lang="zh-CN" altLang="en-US" sz="1400" dirty="0">
                <a:solidFill>
                  <a:schemeClr val="tx1">
                    <a:lumMod val="85000"/>
                    <a:lumOff val="15000"/>
                  </a:schemeClr>
                </a:solidFill>
                <a:cs typeface="+mn-ea"/>
                <a:sym typeface="+mn-lt"/>
              </a:rPr>
              <a:t>标题数字等都可以通过点击和重新输入进行更改，顶部</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开始</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面板中可以对字体、字号、颜色、行距等进行修改。标题数字等都可以通过点击和重新输入进行更改，顶部</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开始</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面板中可以对字体、字号、颜色、行距等进行修改。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4" cstate="email"/>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5"/>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6"/>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7"/>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5968"/>
              <a:chOff x="4752955" y="1430152"/>
              <a:chExt cx="1046098" cy="1035968"/>
            </a:xfrm>
          </p:grpSpPr>
          <p:pic>
            <p:nvPicPr>
              <p:cNvPr id="12" name="图片 11"/>
              <p:cNvPicPr>
                <a:picLocks noChangeAspect="1"/>
              </p:cNvPicPr>
              <p:nvPr/>
            </p:nvPicPr>
            <p:blipFill>
              <a:blip r:embed="rId8"/>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肆</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3" name="组合 2"/>
          <p:cNvGrpSpPr/>
          <p:nvPr/>
        </p:nvGrpSpPr>
        <p:grpSpPr>
          <a:xfrm>
            <a:off x="1746028" y="1987915"/>
            <a:ext cx="4068254" cy="1374080"/>
            <a:chOff x="1741997" y="1687601"/>
            <a:chExt cx="4068254" cy="1374080"/>
          </a:xfrm>
        </p:grpSpPr>
        <p:sp>
          <p:nvSpPr>
            <p:cNvPr id="7" name="文本框 6"/>
            <p:cNvSpPr txBox="1"/>
            <p:nvPr/>
          </p:nvSpPr>
          <p:spPr>
            <a:xfrm>
              <a:off x="1741997" y="1687601"/>
              <a:ext cx="1144865" cy="923330"/>
            </a:xfrm>
            <a:prstGeom prst="rect">
              <a:avLst/>
            </a:prstGeom>
            <a:noFill/>
          </p:spPr>
          <p:txBody>
            <a:bodyPr wrap="none" rtlCol="0">
              <a:spAutoFit/>
            </a:bodyPr>
            <a:lstStyle/>
            <a:p>
              <a:r>
                <a:rPr lang="en-US" altLang="zh-CN" sz="5400" b="1" dirty="0">
                  <a:solidFill>
                    <a:schemeClr val="tx1">
                      <a:lumMod val="85000"/>
                      <a:lumOff val="15000"/>
                    </a:schemeClr>
                  </a:solidFill>
                  <a:cs typeface="+mn-ea"/>
                  <a:sym typeface="+mn-lt"/>
                </a:rPr>
                <a:t>78</a:t>
              </a:r>
              <a:r>
                <a:rPr lang="en-US" altLang="zh-CN" sz="4000" b="1" dirty="0">
                  <a:solidFill>
                    <a:schemeClr val="tx1">
                      <a:lumMod val="85000"/>
                      <a:lumOff val="15000"/>
                    </a:schemeClr>
                  </a:solidFill>
                  <a:cs typeface="+mn-ea"/>
                  <a:sym typeface="+mn-lt"/>
                </a:rPr>
                <a:t>%</a:t>
              </a:r>
              <a:endParaRPr lang="zh-CN" altLang="en-US" sz="4000" b="1" dirty="0">
                <a:solidFill>
                  <a:schemeClr val="tx1">
                    <a:lumMod val="85000"/>
                    <a:lumOff val="15000"/>
                  </a:schemeClr>
                </a:solidFill>
                <a:cs typeface="+mn-ea"/>
                <a:sym typeface="+mn-lt"/>
              </a:endParaRPr>
            </a:p>
          </p:txBody>
        </p:sp>
        <p:grpSp>
          <p:nvGrpSpPr>
            <p:cNvPr id="8" name="组合 7"/>
            <p:cNvGrpSpPr/>
            <p:nvPr/>
          </p:nvGrpSpPr>
          <p:grpSpPr>
            <a:xfrm>
              <a:off x="1741998" y="1950462"/>
              <a:ext cx="4068253" cy="1111219"/>
              <a:chOff x="671663" y="1991013"/>
              <a:chExt cx="5424337" cy="1481624"/>
            </a:xfrm>
          </p:grpSpPr>
          <p:sp>
            <p:nvSpPr>
              <p:cNvPr id="9" name="文本框 8"/>
              <p:cNvSpPr txBox="1"/>
              <p:nvPr/>
            </p:nvSpPr>
            <p:spPr>
              <a:xfrm>
                <a:off x="2041156" y="1991013"/>
                <a:ext cx="3118802" cy="697626"/>
              </a:xfrm>
              <a:prstGeom prst="rect">
                <a:avLst/>
              </a:prstGeom>
              <a:noFill/>
            </p:spPr>
            <p:txBody>
              <a:bodyPr wrap="none" rtlCol="0">
                <a:spAutoFit/>
              </a:bodyPr>
              <a:lstStyle>
                <a:defPPr>
                  <a:defRPr lang="zh-CN"/>
                </a:defPPr>
                <a:lvl1pPr algn="ctr">
                  <a:defRPr sz="2800">
                    <a:gradFill>
                      <a:gsLst>
                        <a:gs pos="0">
                          <a:schemeClr val="accent2">
                            <a:lumMod val="75000"/>
                          </a:schemeClr>
                        </a:gs>
                        <a:gs pos="26000">
                          <a:srgbClr val="2A0415"/>
                        </a:gs>
                        <a:gs pos="100000">
                          <a:schemeClr val="accent1">
                            <a:lumMod val="75000"/>
                          </a:schemeClr>
                        </a:gs>
                        <a:gs pos="79000">
                          <a:schemeClr val="tx1"/>
                        </a:gs>
                      </a:gsLst>
                      <a:lin ang="18900000" scaled="1"/>
                    </a:gradFill>
                    <a:latin typeface="方正清刻本悦宋简体" panose="02000000000000000000" pitchFamily="2" charset="-122"/>
                    <a:ea typeface="方正清刻本悦宋简体" panose="02000000000000000000" pitchFamily="2" charset="-122"/>
                  </a:defRPr>
                </a:lvl1pPr>
              </a:lstStyle>
              <a:p>
                <a:pPr algn="l"/>
                <a:r>
                  <a:rPr lang="zh-CN" altLang="en-US" dirty="0">
                    <a:solidFill>
                      <a:schemeClr val="tx1">
                        <a:lumMod val="85000"/>
                        <a:lumOff val="15000"/>
                      </a:schemeClr>
                    </a:solidFill>
                    <a:latin typeface="+mn-lt"/>
                    <a:ea typeface="+mn-ea"/>
                    <a:cs typeface="+mn-ea"/>
                    <a:sym typeface="+mn-lt"/>
                  </a:rPr>
                  <a:t>输入文字内容</a:t>
                </a:r>
              </a:p>
            </p:txBody>
          </p:sp>
          <p:sp>
            <p:nvSpPr>
              <p:cNvPr id="10" name="文本框 9"/>
              <p:cNvSpPr txBox="1"/>
              <p:nvPr/>
            </p:nvSpPr>
            <p:spPr>
              <a:xfrm>
                <a:off x="671663" y="2672419"/>
                <a:ext cx="5424337" cy="800218"/>
              </a:xfrm>
              <a:prstGeom prst="rect">
                <a:avLst/>
              </a:prstGeom>
              <a:noFill/>
            </p:spPr>
            <p:txBody>
              <a:bodyPr wrap="square" rtlCol="0">
                <a:spAutoFit/>
              </a:bodyPr>
              <a:lstStyle/>
              <a:p>
                <a:r>
                  <a:rPr lang="zh-CN" altLang="en-US" sz="1100" dirty="0">
                    <a:solidFill>
                      <a:schemeClr val="tx1">
                        <a:lumMod val="85000"/>
                        <a:lumOff val="15000"/>
                      </a:schemeClr>
                    </a:solidFill>
                    <a:cs typeface="+mn-ea"/>
                    <a:sym typeface="+mn-lt"/>
                  </a:rPr>
                  <a:t>注意：右边图片的水彩边框是一个</a:t>
                </a:r>
                <a:r>
                  <a:rPr lang="en-US" altLang="zh-CN" sz="1100" dirty="0">
                    <a:solidFill>
                      <a:schemeClr val="tx1">
                        <a:lumMod val="85000"/>
                        <a:lumOff val="15000"/>
                      </a:schemeClr>
                    </a:solidFill>
                    <a:cs typeface="+mn-ea"/>
                    <a:sym typeface="+mn-lt"/>
                  </a:rPr>
                  <a:t>PNG</a:t>
                </a:r>
                <a:r>
                  <a:rPr lang="zh-CN" altLang="en-US" sz="1100" dirty="0">
                    <a:solidFill>
                      <a:schemeClr val="tx1">
                        <a:lumMod val="85000"/>
                        <a:lumOff val="15000"/>
                      </a:schemeClr>
                    </a:solidFill>
                    <a:cs typeface="+mn-ea"/>
                    <a:sym typeface="+mn-lt"/>
                  </a:rPr>
                  <a:t>格式的透明图片，您在更换图片时，先将边框挪开，将图片替换为您需要的图片后，再将边框挪回来即可，不会影响动画效果。</a:t>
                </a:r>
              </a:p>
            </p:txBody>
          </p:sp>
        </p:grpSp>
      </p:grpSp>
      <p:grpSp>
        <p:nvGrpSpPr>
          <p:cNvPr id="11" name="组合 10"/>
          <p:cNvGrpSpPr/>
          <p:nvPr/>
        </p:nvGrpSpPr>
        <p:grpSpPr>
          <a:xfrm>
            <a:off x="1746029" y="3681069"/>
            <a:ext cx="4068253" cy="1445706"/>
            <a:chOff x="1741998" y="3164797"/>
            <a:chExt cx="4068253" cy="1445706"/>
          </a:xfrm>
        </p:grpSpPr>
        <p:sp>
          <p:nvSpPr>
            <p:cNvPr id="12" name="文本框 11"/>
            <p:cNvSpPr txBox="1"/>
            <p:nvPr/>
          </p:nvSpPr>
          <p:spPr>
            <a:xfrm>
              <a:off x="1741998" y="3164797"/>
              <a:ext cx="1151277" cy="923330"/>
            </a:xfrm>
            <a:prstGeom prst="rect">
              <a:avLst/>
            </a:prstGeom>
            <a:noFill/>
          </p:spPr>
          <p:txBody>
            <a:bodyPr wrap="none" rtlCol="0">
              <a:spAutoFit/>
            </a:bodyPr>
            <a:lstStyle/>
            <a:p>
              <a:r>
                <a:rPr lang="en-US" altLang="zh-CN" sz="5400" b="1" dirty="0">
                  <a:solidFill>
                    <a:schemeClr val="tx1">
                      <a:lumMod val="85000"/>
                      <a:lumOff val="15000"/>
                    </a:schemeClr>
                  </a:solidFill>
                  <a:cs typeface="+mn-ea"/>
                  <a:sym typeface="+mn-lt"/>
                </a:rPr>
                <a:t>54</a:t>
              </a:r>
              <a:r>
                <a:rPr lang="en-US" altLang="zh-CN" sz="4000" b="1" dirty="0">
                  <a:solidFill>
                    <a:schemeClr val="tx1">
                      <a:lumMod val="85000"/>
                      <a:lumOff val="15000"/>
                    </a:schemeClr>
                  </a:solidFill>
                  <a:cs typeface="+mn-ea"/>
                  <a:sym typeface="+mn-lt"/>
                </a:rPr>
                <a:t>%</a:t>
              </a:r>
              <a:endParaRPr lang="zh-CN" altLang="en-US" sz="4000" b="1" dirty="0">
                <a:solidFill>
                  <a:schemeClr val="tx1">
                    <a:lumMod val="85000"/>
                    <a:lumOff val="15000"/>
                  </a:schemeClr>
                </a:solidFill>
                <a:cs typeface="+mn-ea"/>
                <a:sym typeface="+mn-lt"/>
              </a:endParaRPr>
            </a:p>
          </p:txBody>
        </p:sp>
        <p:grpSp>
          <p:nvGrpSpPr>
            <p:cNvPr id="13" name="组合 12"/>
            <p:cNvGrpSpPr/>
            <p:nvPr/>
          </p:nvGrpSpPr>
          <p:grpSpPr>
            <a:xfrm>
              <a:off x="1741998" y="3403548"/>
              <a:ext cx="4068253" cy="1206955"/>
              <a:chOff x="671663" y="3928464"/>
              <a:chExt cx="5424337" cy="1609272"/>
            </a:xfrm>
          </p:grpSpPr>
          <p:sp>
            <p:nvSpPr>
              <p:cNvPr id="14" name="文本框 13"/>
              <p:cNvSpPr txBox="1"/>
              <p:nvPr/>
            </p:nvSpPr>
            <p:spPr>
              <a:xfrm>
                <a:off x="2041950" y="3928464"/>
                <a:ext cx="3118802" cy="697626"/>
              </a:xfrm>
              <a:prstGeom prst="rect">
                <a:avLst/>
              </a:prstGeom>
              <a:noFill/>
            </p:spPr>
            <p:txBody>
              <a:bodyPr wrap="none" rtlCol="0">
                <a:spAutoFit/>
              </a:bodyPr>
              <a:lstStyle>
                <a:defPPr>
                  <a:defRPr lang="zh-CN"/>
                </a:defPPr>
                <a:lvl1pPr>
                  <a:defRPr sz="2400">
                    <a:gradFill>
                      <a:gsLst>
                        <a:gs pos="0">
                          <a:schemeClr val="accent2">
                            <a:lumMod val="75000"/>
                          </a:schemeClr>
                        </a:gs>
                        <a:gs pos="26000">
                          <a:srgbClr val="2A0415"/>
                        </a:gs>
                        <a:gs pos="100000">
                          <a:schemeClr val="accent1">
                            <a:lumMod val="75000"/>
                          </a:schemeClr>
                        </a:gs>
                        <a:gs pos="79000">
                          <a:schemeClr val="tx1"/>
                        </a:gs>
                      </a:gsLst>
                      <a:lin ang="18900000" scaled="1"/>
                    </a:gradFill>
                    <a:latin typeface="方正清刻本悦宋简体" panose="02000000000000000000" pitchFamily="2" charset="-122"/>
                    <a:ea typeface="方正清刻本悦宋简体" panose="02000000000000000000" pitchFamily="2" charset="-122"/>
                  </a:defRPr>
                </a:lvl1pPr>
              </a:lstStyle>
              <a:p>
                <a:r>
                  <a:rPr lang="zh-CN" altLang="en-US" sz="2800" dirty="0">
                    <a:solidFill>
                      <a:schemeClr val="tx1">
                        <a:lumMod val="85000"/>
                        <a:lumOff val="15000"/>
                      </a:schemeClr>
                    </a:solidFill>
                    <a:latin typeface="+mn-lt"/>
                    <a:ea typeface="+mn-ea"/>
                    <a:cs typeface="+mn-ea"/>
                    <a:sym typeface="+mn-lt"/>
                  </a:rPr>
                  <a:t>输入文字内容</a:t>
                </a:r>
              </a:p>
            </p:txBody>
          </p:sp>
          <p:sp>
            <p:nvSpPr>
              <p:cNvPr id="15" name="文本框 14"/>
              <p:cNvSpPr txBox="1"/>
              <p:nvPr/>
            </p:nvSpPr>
            <p:spPr>
              <a:xfrm>
                <a:off x="671663" y="4737518"/>
                <a:ext cx="5424337" cy="800218"/>
              </a:xfrm>
              <a:prstGeom prst="rect">
                <a:avLst/>
              </a:prstGeom>
              <a:noFill/>
            </p:spPr>
            <p:txBody>
              <a:bodyPr wrap="square" rtlCol="0">
                <a:spAutoFit/>
              </a:bodyPr>
              <a:lstStyle/>
              <a:p>
                <a:r>
                  <a:rPr lang="zh-CN" altLang="en-US" sz="1100" dirty="0">
                    <a:solidFill>
                      <a:schemeClr val="tx1">
                        <a:lumMod val="85000"/>
                        <a:lumOff val="15000"/>
                      </a:schemeClr>
                    </a:solidFill>
                    <a:cs typeface="+mn-ea"/>
                    <a:sym typeface="+mn-lt"/>
                  </a:rPr>
                  <a:t>注意：右边图片的水彩边框是一个</a:t>
                </a:r>
                <a:r>
                  <a:rPr lang="en-US" altLang="zh-CN" sz="1100" dirty="0">
                    <a:solidFill>
                      <a:schemeClr val="tx1">
                        <a:lumMod val="85000"/>
                        <a:lumOff val="15000"/>
                      </a:schemeClr>
                    </a:solidFill>
                    <a:cs typeface="+mn-ea"/>
                    <a:sym typeface="+mn-lt"/>
                  </a:rPr>
                  <a:t>PNG</a:t>
                </a:r>
                <a:r>
                  <a:rPr lang="zh-CN" altLang="en-US" sz="1100" dirty="0">
                    <a:solidFill>
                      <a:schemeClr val="tx1">
                        <a:lumMod val="85000"/>
                        <a:lumOff val="15000"/>
                      </a:schemeClr>
                    </a:solidFill>
                    <a:cs typeface="+mn-ea"/>
                    <a:sym typeface="+mn-lt"/>
                  </a:rPr>
                  <a:t>格式的透明图片，您在更换图片时，先将边框挪开，将图片替换为您需要的图片后，再将边框挪回来即可，不会影响动画效果。</a:t>
                </a:r>
              </a:p>
            </p:txBody>
          </p:sp>
        </p:grpSp>
      </p:grpSp>
      <p:cxnSp>
        <p:nvCxnSpPr>
          <p:cNvPr id="16" name="直接连接符 15"/>
          <p:cNvCxnSpPr/>
          <p:nvPr/>
        </p:nvCxnSpPr>
        <p:spPr>
          <a:xfrm>
            <a:off x="1746028" y="3547936"/>
            <a:ext cx="4239815" cy="0"/>
          </a:xfrm>
          <a:prstGeom prst="line">
            <a:avLst/>
          </a:prstGeom>
          <a:ln>
            <a:solidFill>
              <a:srgbClr val="829F89"/>
            </a:solidFill>
            <a:prstDash val="dash"/>
          </a:ln>
        </p:spPr>
        <p:style>
          <a:lnRef idx="1">
            <a:schemeClr val="accent1"/>
          </a:lnRef>
          <a:fillRef idx="0">
            <a:schemeClr val="accent1"/>
          </a:fillRef>
          <a:effectRef idx="0">
            <a:schemeClr val="accent1"/>
          </a:effectRef>
          <a:fontRef idx="minor">
            <a:schemeClr val="tx1"/>
          </a:fontRef>
        </p:style>
      </p:cxnSp>
      <p:pic>
        <p:nvPicPr>
          <p:cNvPr id="19" name="Picture 2" descr="C:\Users\Administrator\Desktop\端午素材\245454.png"/>
          <p:cNvPicPr>
            <a:picLocks noChangeAspect="1" noChangeArrowheads="1"/>
          </p:cNvPicPr>
          <p:nvPr/>
        </p:nvPicPr>
        <p:blipFill>
          <a:blip r:embed="rId6" cstate="email"/>
          <a:srcRect/>
          <a:stretch>
            <a:fillRect/>
          </a:stretch>
        </p:blipFill>
        <p:spPr bwMode="auto">
          <a:xfrm>
            <a:off x="5431758" y="1311953"/>
            <a:ext cx="7050275" cy="42339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53f4c632fac32a31e3ea0b93df03da6"/>
          <p:cNvPicPr>
            <a:picLocks noChangeAspect="1"/>
          </p:cNvPicPr>
          <p:nvPr/>
        </p:nvPicPr>
        <p:blipFill>
          <a:blip r:embed="rId4" cstate="email"/>
          <a:stretch>
            <a:fillRect/>
          </a:stretch>
        </p:blipFill>
        <p:spPr>
          <a:xfrm>
            <a:off x="-261620" y="4260850"/>
            <a:ext cx="12682220" cy="2884805"/>
          </a:xfrm>
          <a:prstGeom prst="rect">
            <a:avLst/>
          </a:prstGeom>
        </p:spPr>
      </p:pic>
      <p:pic>
        <p:nvPicPr>
          <p:cNvPr id="16" name="Picture 4" descr="C:\Users\Administrator\Desktop\225787.png"/>
          <p:cNvPicPr>
            <a:picLocks noChangeAspect="1" noChangeArrowheads="1"/>
          </p:cNvPicPr>
          <p:nvPr/>
        </p:nvPicPr>
        <p:blipFill>
          <a:blip r:embed="rId5" cstate="email"/>
          <a:srcRect/>
          <a:stretch>
            <a:fillRect/>
          </a:stretch>
        </p:blipFill>
        <p:spPr bwMode="auto">
          <a:xfrm>
            <a:off x="4102735" y="1083945"/>
            <a:ext cx="4316095"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058035" y="3042285"/>
            <a:ext cx="8571230" cy="1319144"/>
          </a:xfrm>
          <a:prstGeom prst="rect">
            <a:avLst/>
          </a:prstGeom>
          <a:noFill/>
        </p:spPr>
        <p:txBody>
          <a:bodyPr wrap="square" rtlCol="0" anchor="t">
            <a:spAutoFit/>
          </a:bodyPr>
          <a:lstStyle/>
          <a:p>
            <a:pPr>
              <a:lnSpc>
                <a:spcPct val="200000"/>
              </a:lnSpc>
            </a:pPr>
            <a:r>
              <a:rPr lang="zh-CN" altLang="en-US" sz="1400" dirty="0">
                <a:cs typeface="+mn-ea"/>
                <a:sym typeface="+mn-lt"/>
              </a:rPr>
              <a:t>端午节，为每年农历五月初五。据《荆楚岁时记》记载，因仲夏登高，顺阳在上，五月是仲夏，它的第一个午日正是登高顺阳好天气之日，故五月初五亦称为“端阳节”。此外端午节还称“午日节、五月节、龙舟节、浴兰节、诗人节”等。端午节是流行于中国以及汉字文化圈诸国的传统文化节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16" name="图片 15"/>
          <p:cNvPicPr>
            <a:picLocks noChangeAspect="1"/>
          </p:cNvPicPr>
          <p:nvPr/>
        </p:nvPicPr>
        <p:blipFill>
          <a:blip r:embed="rId6" cstate="email">
            <a:duotone>
              <a:schemeClr val="accent6">
                <a:shade val="45000"/>
                <a:satMod val="135000"/>
              </a:schemeClr>
              <a:prstClr val="white"/>
            </a:duotone>
          </a:blip>
          <a:stretch>
            <a:fillRect/>
          </a:stretch>
        </p:blipFill>
        <p:spPr>
          <a:xfrm>
            <a:off x="1843405" y="2382904"/>
            <a:ext cx="1655445" cy="1467485"/>
          </a:xfrm>
          <a:prstGeom prst="rect">
            <a:avLst/>
          </a:prstGeom>
        </p:spPr>
      </p:pic>
      <p:pic>
        <p:nvPicPr>
          <p:cNvPr id="14" name="图片 13"/>
          <p:cNvPicPr>
            <a:picLocks noChangeAspect="1"/>
          </p:cNvPicPr>
          <p:nvPr/>
        </p:nvPicPr>
        <p:blipFill>
          <a:blip r:embed="rId6" cstate="email">
            <a:duotone>
              <a:schemeClr val="accent6">
                <a:shade val="45000"/>
                <a:satMod val="135000"/>
              </a:schemeClr>
              <a:prstClr val="white"/>
            </a:duotone>
          </a:blip>
          <a:stretch>
            <a:fillRect/>
          </a:stretch>
        </p:blipFill>
        <p:spPr>
          <a:xfrm>
            <a:off x="5539740" y="2382904"/>
            <a:ext cx="1655445" cy="1467485"/>
          </a:xfrm>
          <a:prstGeom prst="rect">
            <a:avLst/>
          </a:prstGeom>
        </p:spPr>
      </p:pic>
      <p:pic>
        <p:nvPicPr>
          <p:cNvPr id="11" name="图片 10"/>
          <p:cNvPicPr>
            <a:picLocks noChangeAspect="1"/>
          </p:cNvPicPr>
          <p:nvPr/>
        </p:nvPicPr>
        <p:blipFill>
          <a:blip r:embed="rId6" cstate="email">
            <a:duotone>
              <a:schemeClr val="accent6">
                <a:shade val="45000"/>
                <a:satMod val="135000"/>
              </a:schemeClr>
              <a:prstClr val="white"/>
            </a:duotone>
          </a:blip>
          <a:stretch>
            <a:fillRect/>
          </a:stretch>
        </p:blipFill>
        <p:spPr>
          <a:xfrm>
            <a:off x="8961120" y="2382904"/>
            <a:ext cx="1655445" cy="1467485"/>
          </a:xfrm>
          <a:prstGeom prst="rect">
            <a:avLst/>
          </a:prstGeom>
        </p:spPr>
      </p:pic>
      <p:pic>
        <p:nvPicPr>
          <p:cNvPr id="19" name="图片 18"/>
          <p:cNvPicPr>
            <a:picLocks noChangeAspect="1"/>
          </p:cNvPicPr>
          <p:nvPr/>
        </p:nvPicPr>
        <p:blipFill>
          <a:blip r:embed="rId7" cstate="email">
            <a:duotone>
              <a:schemeClr val="accent6">
                <a:shade val="45000"/>
                <a:satMod val="135000"/>
              </a:schemeClr>
              <a:prstClr val="white"/>
            </a:duotone>
          </a:blip>
          <a:stretch>
            <a:fillRect/>
          </a:stretch>
        </p:blipFill>
        <p:spPr>
          <a:xfrm rot="10800000" flipV="1">
            <a:off x="3552825" y="2790190"/>
            <a:ext cx="1562735" cy="878840"/>
          </a:xfrm>
          <a:prstGeom prst="rect">
            <a:avLst/>
          </a:prstGeom>
        </p:spPr>
      </p:pic>
      <p:pic>
        <p:nvPicPr>
          <p:cNvPr id="21" name="图片 20"/>
          <p:cNvPicPr>
            <a:picLocks noChangeAspect="1"/>
          </p:cNvPicPr>
          <p:nvPr/>
        </p:nvPicPr>
        <p:blipFill>
          <a:blip r:embed="rId7" cstate="email">
            <a:duotone>
              <a:schemeClr val="accent6">
                <a:shade val="45000"/>
                <a:satMod val="135000"/>
              </a:schemeClr>
              <a:prstClr val="white"/>
            </a:duotone>
          </a:blip>
          <a:stretch>
            <a:fillRect/>
          </a:stretch>
        </p:blipFill>
        <p:spPr>
          <a:xfrm rot="10800000">
            <a:off x="7398385" y="2677160"/>
            <a:ext cx="1562735" cy="878840"/>
          </a:xfrm>
          <a:prstGeom prst="rect">
            <a:avLst/>
          </a:prstGeom>
        </p:spPr>
      </p:pic>
      <p:sp>
        <p:nvSpPr>
          <p:cNvPr id="22" name="TextBox 7"/>
          <p:cNvSpPr txBox="1">
            <a:spLocks noChangeArrowheads="1"/>
          </p:cNvSpPr>
          <p:nvPr/>
        </p:nvSpPr>
        <p:spPr bwMode="auto">
          <a:xfrm>
            <a:off x="1545590" y="4636135"/>
            <a:ext cx="22510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200" dirty="0">
                <a:solidFill>
                  <a:prstClr val="black"/>
                </a:solidFill>
                <a:latin typeface="+mn-lt"/>
                <a:ea typeface="+mn-ea"/>
                <a:cs typeface="+mn-ea"/>
                <a:sym typeface="+mn-lt"/>
              </a:rPr>
              <a:t>请插入您的文本内容请插入您的文本内容请插入您的文本内容请插入您的文本内容</a:t>
            </a:r>
          </a:p>
        </p:txBody>
      </p:sp>
      <p:sp>
        <p:nvSpPr>
          <p:cNvPr id="23" name="TextBox 7"/>
          <p:cNvSpPr txBox="1">
            <a:spLocks noChangeArrowheads="1"/>
          </p:cNvSpPr>
          <p:nvPr/>
        </p:nvSpPr>
        <p:spPr bwMode="auto">
          <a:xfrm>
            <a:off x="5242560" y="4636135"/>
            <a:ext cx="224980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200" dirty="0">
                <a:solidFill>
                  <a:prstClr val="black"/>
                </a:solidFill>
                <a:latin typeface="+mn-lt"/>
                <a:ea typeface="+mn-ea"/>
                <a:cs typeface="+mn-ea"/>
                <a:sym typeface="+mn-lt"/>
              </a:rPr>
              <a:t>请插入您的文本内容请插入您的文本内容请插入您的文本内容请插入您的文本内容</a:t>
            </a:r>
          </a:p>
        </p:txBody>
      </p:sp>
      <p:sp>
        <p:nvSpPr>
          <p:cNvPr id="24" name="TextBox 7"/>
          <p:cNvSpPr txBox="1">
            <a:spLocks noChangeArrowheads="1"/>
          </p:cNvSpPr>
          <p:nvPr/>
        </p:nvSpPr>
        <p:spPr bwMode="auto">
          <a:xfrm>
            <a:off x="8750935" y="4636135"/>
            <a:ext cx="225107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r>
              <a:rPr lang="zh-CN" altLang="en-US" sz="1200" dirty="0">
                <a:solidFill>
                  <a:prstClr val="black"/>
                </a:solidFill>
                <a:latin typeface="+mn-lt"/>
                <a:ea typeface="+mn-ea"/>
                <a:cs typeface="+mn-ea"/>
                <a:sym typeface="+mn-lt"/>
              </a:rPr>
              <a:t>请插入您的文本内容请插入您的文本内容请插入您的文本内容请插入您的文本内容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4" cstate="email"/>
          <a:srcRect/>
          <a:stretch>
            <a:fillRect/>
          </a:stretch>
        </p:blipFill>
        <p:spPr>
          <a:xfrm>
            <a:off x="-47625" y="1905"/>
            <a:ext cx="12261215" cy="6854190"/>
          </a:xfrm>
          <a:prstGeom prst="rect">
            <a:avLst/>
          </a:prstGeom>
        </p:spPr>
      </p:pic>
      <p:pic>
        <p:nvPicPr>
          <p:cNvPr id="10" name="图片 9" descr="5c686f4db6260229d2a6832790614537"/>
          <p:cNvPicPr>
            <a:picLocks noChangeAspect="1"/>
          </p:cNvPicPr>
          <p:nvPr/>
        </p:nvPicPr>
        <p:blipFill>
          <a:blip r:embed="rId5"/>
          <a:stretch>
            <a:fillRect/>
          </a:stretch>
        </p:blipFill>
        <p:spPr>
          <a:xfrm>
            <a:off x="3876040" y="1905"/>
            <a:ext cx="8337550" cy="6031230"/>
          </a:xfrm>
          <a:prstGeom prst="rect">
            <a:avLst/>
          </a:prstGeom>
        </p:spPr>
      </p:pic>
      <p:pic>
        <p:nvPicPr>
          <p:cNvPr id="7" name="图片 6" descr="图层 39 副本"/>
          <p:cNvPicPr>
            <a:picLocks noChangeAspect="1"/>
          </p:cNvPicPr>
          <p:nvPr/>
        </p:nvPicPr>
        <p:blipFill>
          <a:blip r:embed="rId6"/>
          <a:stretch>
            <a:fillRect/>
          </a:stretch>
        </p:blipFill>
        <p:spPr>
          <a:xfrm>
            <a:off x="-47625" y="4084955"/>
            <a:ext cx="6619240" cy="2771140"/>
          </a:xfrm>
          <a:prstGeom prst="rect">
            <a:avLst/>
          </a:prstGeom>
        </p:spPr>
      </p:pic>
      <p:pic>
        <p:nvPicPr>
          <p:cNvPr id="4" name="图片 3" descr="d53f4c632fac32a31e3ea0b93df03da6"/>
          <p:cNvPicPr>
            <a:picLocks noChangeAspect="1"/>
          </p:cNvPicPr>
          <p:nvPr/>
        </p:nvPicPr>
        <p:blipFill>
          <a:blip r:embed="rId7" cstate="email"/>
          <a:stretch>
            <a:fillRect/>
          </a:stretch>
        </p:blipFill>
        <p:spPr>
          <a:xfrm>
            <a:off x="-261620" y="4260850"/>
            <a:ext cx="12682220" cy="2884805"/>
          </a:xfrm>
          <a:prstGeom prst="rect">
            <a:avLst/>
          </a:prstGeom>
        </p:spPr>
      </p:pic>
      <p:pic>
        <p:nvPicPr>
          <p:cNvPr id="5" name="图片 4" descr="e98d1e373d8fc532ae0ae74a2cbf9f9f"/>
          <p:cNvPicPr>
            <a:picLocks noChangeAspect="1"/>
          </p:cNvPicPr>
          <p:nvPr/>
        </p:nvPicPr>
        <p:blipFill>
          <a:blip r:embed="rId8"/>
          <a:stretch>
            <a:fillRect/>
          </a:stretch>
        </p:blipFill>
        <p:spPr>
          <a:xfrm>
            <a:off x="59690" y="3627755"/>
            <a:ext cx="3552190" cy="3228340"/>
          </a:xfrm>
          <a:prstGeom prst="rect">
            <a:avLst/>
          </a:prstGeom>
        </p:spPr>
      </p:pic>
      <p:sp>
        <p:nvSpPr>
          <p:cNvPr id="9" name="文本框 8"/>
          <p:cNvSpPr txBox="1"/>
          <p:nvPr/>
        </p:nvSpPr>
        <p:spPr>
          <a:xfrm>
            <a:off x="3794808" y="2106295"/>
            <a:ext cx="1649682" cy="3111500"/>
          </a:xfrm>
          <a:prstGeom prst="rect">
            <a:avLst/>
          </a:prstGeom>
          <a:noFill/>
        </p:spPr>
        <p:txBody>
          <a:bodyPr vert="eaVert" wrap="square" rtlCol="0">
            <a:spAutoFit/>
          </a:bodyPr>
          <a:lstStyle/>
          <a:p>
            <a:pPr algn="r">
              <a:lnSpc>
                <a:spcPct val="170000"/>
              </a:lnSpc>
            </a:pPr>
            <a:r>
              <a:rPr lang="zh-CN" altLang="en-US" sz="1400" dirty="0">
                <a:cs typeface="+mn-ea"/>
                <a:sym typeface="+mn-lt"/>
              </a:rPr>
              <a:t>棕子香，香厨房。艾叶香，香满堂。桃枝插在大门上，出门一望麦儿黄。这儿端阳，那儿端阳，处处都端阳。</a:t>
            </a:r>
          </a:p>
          <a:p>
            <a:pPr algn="r">
              <a:lnSpc>
                <a:spcPct val="170000"/>
              </a:lnSpc>
            </a:pPr>
            <a:endParaRPr lang="zh-CN" altLang="en-US" sz="1400" dirty="0">
              <a:cs typeface="+mn-ea"/>
              <a:sym typeface="+mn-lt"/>
            </a:endParaRPr>
          </a:p>
        </p:txBody>
      </p:sp>
      <p:sp>
        <p:nvSpPr>
          <p:cNvPr id="3" name="文本框 2"/>
          <p:cNvSpPr txBox="1"/>
          <p:nvPr/>
        </p:nvSpPr>
        <p:spPr>
          <a:xfrm>
            <a:off x="5579547" y="767080"/>
            <a:ext cx="1661993" cy="5323840"/>
          </a:xfrm>
          <a:prstGeom prst="rect">
            <a:avLst/>
          </a:prstGeom>
          <a:noFill/>
        </p:spPr>
        <p:txBody>
          <a:bodyPr vert="eaVert" wrap="square" rtlCol="0">
            <a:spAutoFit/>
          </a:bodyPr>
          <a:lstStyle/>
          <a:p>
            <a:r>
              <a:rPr lang="zh-CN" altLang="en-US" sz="9600" dirty="0">
                <a:solidFill>
                  <a:srgbClr val="183427"/>
                </a:solidFill>
                <a:latin typeface="隶书" panose="02010509060101010101" pitchFamily="49" charset="-122"/>
                <a:ea typeface="隶书" panose="02010509060101010101" pitchFamily="49" charset="-122"/>
                <a:cs typeface="+mn-ea"/>
                <a:sym typeface="+mn-lt"/>
              </a:rPr>
              <a:t>感谢观看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层 56"/>
          <p:cNvPicPr>
            <a:picLocks noChangeAspect="1"/>
          </p:cNvPicPr>
          <p:nvPr/>
        </p:nvPicPr>
        <p:blipFill>
          <a:blip r:embed="rId4" cstate="email"/>
          <a:srcRect/>
          <a:stretch>
            <a:fillRect/>
          </a:stretch>
        </p:blipFill>
        <p:spPr>
          <a:xfrm>
            <a:off x="-39370" y="-6985"/>
            <a:ext cx="12270740" cy="6872605"/>
          </a:xfrm>
          <a:prstGeom prst="rect">
            <a:avLst/>
          </a:prstGeom>
        </p:spPr>
      </p:pic>
      <p:pic>
        <p:nvPicPr>
          <p:cNvPr id="8" name="图片 7" descr="bee2f5ed3a42e0a3c6d49418ded1d45d"/>
          <p:cNvPicPr>
            <a:picLocks noChangeAspect="1"/>
          </p:cNvPicPr>
          <p:nvPr/>
        </p:nvPicPr>
        <p:blipFill>
          <a:blip r:embed="rId5"/>
          <a:stretch>
            <a:fillRect/>
          </a:stretch>
        </p:blipFill>
        <p:spPr>
          <a:xfrm>
            <a:off x="2893060" y="661670"/>
            <a:ext cx="5542280" cy="1018540"/>
          </a:xfrm>
          <a:prstGeom prst="rect">
            <a:avLst/>
          </a:prstGeom>
        </p:spPr>
      </p:pic>
      <p:sp>
        <p:nvSpPr>
          <p:cNvPr id="28" name="矩形 9"/>
          <p:cNvSpPr>
            <a:spLocks noChangeArrowheads="1"/>
          </p:cNvSpPr>
          <p:nvPr/>
        </p:nvSpPr>
        <p:spPr bwMode="auto">
          <a:xfrm>
            <a:off x="5029392" y="461663"/>
            <a:ext cx="1550424" cy="1019766"/>
          </a:xfrm>
          <a:prstGeom prst="rect">
            <a:avLst/>
          </a:prstGeom>
          <a:noFill/>
          <a:ln w="9525">
            <a:noFill/>
            <a:miter lim="800000"/>
          </a:ln>
        </p:spPr>
        <p:txBody>
          <a:bodyPr wrap="none">
            <a:spAutoFit/>
          </a:bodyPr>
          <a:lstStyle/>
          <a:p>
            <a:pPr algn="ctr">
              <a:lnSpc>
                <a:spcPct val="125000"/>
              </a:lnSpc>
            </a:pPr>
            <a:r>
              <a:rPr lang="zh-CN" altLang="en-US" sz="5330" b="1" dirty="0">
                <a:solidFill>
                  <a:srgbClr val="FFFFFF"/>
                </a:solidFill>
                <a:cs typeface="+mn-ea"/>
                <a:sym typeface="+mn-lt"/>
              </a:rPr>
              <a:t>目录</a:t>
            </a:r>
          </a:p>
        </p:txBody>
      </p:sp>
      <p:grpSp>
        <p:nvGrpSpPr>
          <p:cNvPr id="10" name="组合 9"/>
          <p:cNvGrpSpPr/>
          <p:nvPr/>
        </p:nvGrpSpPr>
        <p:grpSpPr>
          <a:xfrm>
            <a:off x="2993992" y="2086376"/>
            <a:ext cx="553998" cy="3016210"/>
            <a:chOff x="4720860" y="1430152"/>
            <a:chExt cx="553998" cy="3016210"/>
          </a:xfrm>
        </p:grpSpPr>
        <p:grpSp>
          <p:nvGrpSpPr>
            <p:cNvPr id="11" name="组合 10"/>
            <p:cNvGrpSpPr/>
            <p:nvPr/>
          </p:nvGrpSpPr>
          <p:grpSpPr>
            <a:xfrm>
              <a:off x="4767409" y="1430152"/>
              <a:ext cx="492444" cy="462807"/>
              <a:chOff x="4767409" y="1430152"/>
              <a:chExt cx="492444" cy="462807"/>
            </a:xfrm>
          </p:grpSpPr>
          <p:pic>
            <p:nvPicPr>
              <p:cNvPr id="12" name="图片 11"/>
              <p:cNvPicPr>
                <a:picLocks noChangeAspect="1"/>
              </p:cNvPicPr>
              <p:nvPr/>
            </p:nvPicPr>
            <p:blipFill>
              <a:blip r:embed="rId6" cstate="email"/>
              <a:stretch>
                <a:fillRect/>
              </a:stretch>
            </p:blipFill>
            <p:spPr>
              <a:xfrm>
                <a:off x="4796207" y="1430152"/>
                <a:ext cx="423493" cy="449159"/>
              </a:xfrm>
              <a:prstGeom prst="rect">
                <a:avLst/>
              </a:prstGeom>
            </p:spPr>
          </p:pic>
          <p:sp>
            <p:nvSpPr>
              <p:cNvPr id="13" name="矩形 13"/>
              <p:cNvSpPr>
                <a:spLocks noChangeArrowheads="1"/>
              </p:cNvSpPr>
              <p:nvPr/>
            </p:nvSpPr>
            <p:spPr bwMode="auto">
              <a:xfrm>
                <a:off x="4767409"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壹</a:t>
                </a:r>
              </a:p>
            </p:txBody>
          </p:sp>
        </p:grpSp>
        <p:sp>
          <p:nvSpPr>
            <p:cNvPr id="14" name="矩形 9"/>
            <p:cNvSpPr/>
            <p:nvPr/>
          </p:nvSpPr>
          <p:spPr>
            <a:xfrm>
              <a:off x="4720860"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grpSp>
        <p:nvGrpSpPr>
          <p:cNvPr id="15" name="组合 14"/>
          <p:cNvGrpSpPr/>
          <p:nvPr/>
        </p:nvGrpSpPr>
        <p:grpSpPr>
          <a:xfrm>
            <a:off x="4472594" y="2086376"/>
            <a:ext cx="553998" cy="3016210"/>
            <a:chOff x="4707212" y="1430152"/>
            <a:chExt cx="553998" cy="3016210"/>
          </a:xfrm>
        </p:grpSpPr>
        <p:grpSp>
          <p:nvGrpSpPr>
            <p:cNvPr id="16" name="组合 15"/>
            <p:cNvGrpSpPr/>
            <p:nvPr/>
          </p:nvGrpSpPr>
          <p:grpSpPr>
            <a:xfrm>
              <a:off x="4753761" y="1430152"/>
              <a:ext cx="492444" cy="462807"/>
              <a:chOff x="4753761" y="1430152"/>
              <a:chExt cx="492444" cy="462807"/>
            </a:xfrm>
          </p:grpSpPr>
          <p:pic>
            <p:nvPicPr>
              <p:cNvPr id="17" name="图片 16"/>
              <p:cNvPicPr>
                <a:picLocks noChangeAspect="1"/>
              </p:cNvPicPr>
              <p:nvPr/>
            </p:nvPicPr>
            <p:blipFill>
              <a:blip r:embed="rId6" cstate="email"/>
              <a:stretch>
                <a:fillRect/>
              </a:stretch>
            </p:blipFill>
            <p:spPr>
              <a:xfrm>
                <a:off x="4796207" y="1430152"/>
                <a:ext cx="423493" cy="449159"/>
              </a:xfrm>
              <a:prstGeom prst="rect">
                <a:avLst/>
              </a:prstGeom>
            </p:spPr>
          </p:pic>
          <p:sp>
            <p:nvSpPr>
              <p:cNvPr id="18" name="矩形 13"/>
              <p:cNvSpPr>
                <a:spLocks noChangeArrowheads="1"/>
              </p:cNvSpPr>
              <p:nvPr/>
            </p:nvSpPr>
            <p:spPr bwMode="auto">
              <a:xfrm>
                <a:off x="4753761"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贰</a:t>
                </a:r>
              </a:p>
            </p:txBody>
          </p:sp>
        </p:grpSp>
        <p:sp>
          <p:nvSpPr>
            <p:cNvPr id="19" name="矩形 9"/>
            <p:cNvSpPr/>
            <p:nvPr/>
          </p:nvSpPr>
          <p:spPr>
            <a:xfrm>
              <a:off x="4707212"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grpSp>
        <p:nvGrpSpPr>
          <p:cNvPr id="20" name="组合 19"/>
          <p:cNvGrpSpPr/>
          <p:nvPr/>
        </p:nvGrpSpPr>
        <p:grpSpPr>
          <a:xfrm>
            <a:off x="5978492" y="2086376"/>
            <a:ext cx="553998" cy="3016210"/>
            <a:chOff x="4720860" y="1430152"/>
            <a:chExt cx="553998" cy="3016210"/>
          </a:xfrm>
        </p:grpSpPr>
        <p:grpSp>
          <p:nvGrpSpPr>
            <p:cNvPr id="21" name="组合 20"/>
            <p:cNvGrpSpPr/>
            <p:nvPr/>
          </p:nvGrpSpPr>
          <p:grpSpPr>
            <a:xfrm>
              <a:off x="4753761" y="1430152"/>
              <a:ext cx="492444" cy="462807"/>
              <a:chOff x="4753761" y="1430152"/>
              <a:chExt cx="492444" cy="462807"/>
            </a:xfrm>
          </p:grpSpPr>
          <p:pic>
            <p:nvPicPr>
              <p:cNvPr id="22" name="图片 21"/>
              <p:cNvPicPr>
                <a:picLocks noChangeAspect="1"/>
              </p:cNvPicPr>
              <p:nvPr/>
            </p:nvPicPr>
            <p:blipFill>
              <a:blip r:embed="rId6" cstate="email"/>
              <a:stretch>
                <a:fillRect/>
              </a:stretch>
            </p:blipFill>
            <p:spPr>
              <a:xfrm>
                <a:off x="4796207" y="1430152"/>
                <a:ext cx="423493" cy="449159"/>
              </a:xfrm>
              <a:prstGeom prst="rect">
                <a:avLst/>
              </a:prstGeom>
            </p:spPr>
          </p:pic>
          <p:sp>
            <p:nvSpPr>
              <p:cNvPr id="23" name="矩形 13"/>
              <p:cNvSpPr>
                <a:spLocks noChangeArrowheads="1"/>
              </p:cNvSpPr>
              <p:nvPr/>
            </p:nvSpPr>
            <p:spPr bwMode="auto">
              <a:xfrm>
                <a:off x="4753761"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叁</a:t>
                </a:r>
              </a:p>
            </p:txBody>
          </p:sp>
        </p:grpSp>
        <p:sp>
          <p:nvSpPr>
            <p:cNvPr id="24" name="矩形 9"/>
            <p:cNvSpPr/>
            <p:nvPr/>
          </p:nvSpPr>
          <p:spPr>
            <a:xfrm>
              <a:off x="4720860"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grpSp>
        <p:nvGrpSpPr>
          <p:cNvPr id="25" name="组合 24"/>
          <p:cNvGrpSpPr/>
          <p:nvPr/>
        </p:nvGrpSpPr>
        <p:grpSpPr>
          <a:xfrm>
            <a:off x="7470742" y="2086376"/>
            <a:ext cx="553998" cy="3016210"/>
            <a:chOff x="4720860" y="1430152"/>
            <a:chExt cx="553998" cy="3016210"/>
          </a:xfrm>
        </p:grpSpPr>
        <p:grpSp>
          <p:nvGrpSpPr>
            <p:cNvPr id="26" name="组合 25"/>
            <p:cNvGrpSpPr/>
            <p:nvPr/>
          </p:nvGrpSpPr>
          <p:grpSpPr>
            <a:xfrm>
              <a:off x="4767409" y="1430152"/>
              <a:ext cx="492444" cy="462807"/>
              <a:chOff x="4767409" y="1430152"/>
              <a:chExt cx="492444" cy="462807"/>
            </a:xfrm>
          </p:grpSpPr>
          <p:pic>
            <p:nvPicPr>
              <p:cNvPr id="27" name="图片 26"/>
              <p:cNvPicPr>
                <a:picLocks noChangeAspect="1"/>
              </p:cNvPicPr>
              <p:nvPr/>
            </p:nvPicPr>
            <p:blipFill>
              <a:blip r:embed="rId6" cstate="email"/>
              <a:stretch>
                <a:fillRect/>
              </a:stretch>
            </p:blipFill>
            <p:spPr>
              <a:xfrm>
                <a:off x="4796207" y="1430152"/>
                <a:ext cx="423493" cy="449159"/>
              </a:xfrm>
              <a:prstGeom prst="rect">
                <a:avLst/>
              </a:prstGeom>
            </p:spPr>
          </p:pic>
          <p:sp>
            <p:nvSpPr>
              <p:cNvPr id="29" name="矩形 13"/>
              <p:cNvSpPr>
                <a:spLocks noChangeArrowheads="1"/>
              </p:cNvSpPr>
              <p:nvPr/>
            </p:nvSpPr>
            <p:spPr bwMode="auto">
              <a:xfrm>
                <a:off x="4767409" y="1431294"/>
                <a:ext cx="49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rgbClr val="E90012"/>
                    </a:solidFill>
                    <a:latin typeface="+mn-lt"/>
                    <a:ea typeface="+mn-ea"/>
                    <a:cs typeface="+mn-ea"/>
                    <a:sym typeface="+mn-lt"/>
                  </a:rPr>
                  <a:t>肆</a:t>
                </a:r>
              </a:p>
            </p:txBody>
          </p:sp>
        </p:grpSp>
        <p:sp>
          <p:nvSpPr>
            <p:cNvPr id="30" name="矩形 9"/>
            <p:cNvSpPr/>
            <p:nvPr/>
          </p:nvSpPr>
          <p:spPr>
            <a:xfrm>
              <a:off x="4720860" y="1891817"/>
              <a:ext cx="553998" cy="255454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dirty="0">
                  <a:solidFill>
                    <a:srgbClr val="262626"/>
                  </a:solidFill>
                  <a:cs typeface="+mn-ea"/>
                  <a:sym typeface="+mn-lt"/>
                </a:rPr>
                <a:t>请在此处输入标题</a:t>
              </a:r>
              <a:endParaRPr lang="zh-CN" altLang="en-US" sz="2400" dirty="0">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层 54"/>
          <p:cNvPicPr>
            <a:picLocks noChangeAspect="1"/>
          </p:cNvPicPr>
          <p:nvPr/>
        </p:nvPicPr>
        <p:blipFill>
          <a:blip r:embed="rId4" cstate="email"/>
          <a:srcRect r="-46"/>
          <a:stretch>
            <a:fillRect/>
          </a:stretch>
        </p:blipFill>
        <p:spPr>
          <a:xfrm>
            <a:off x="-47625" y="1905"/>
            <a:ext cx="12261215" cy="6854190"/>
          </a:xfrm>
          <a:prstGeom prst="rect">
            <a:avLst/>
          </a:prstGeom>
        </p:spPr>
      </p:pic>
      <p:pic>
        <p:nvPicPr>
          <p:cNvPr id="3" name="图片 2" descr="e8765d16f16827dc569854f4e77a22fc"/>
          <p:cNvPicPr>
            <a:picLocks noChangeAspect="1"/>
          </p:cNvPicPr>
          <p:nvPr/>
        </p:nvPicPr>
        <p:blipFill>
          <a:blip r:embed="rId5"/>
          <a:stretch>
            <a:fillRect/>
          </a:stretch>
        </p:blipFill>
        <p:spPr>
          <a:xfrm>
            <a:off x="4379595" y="2584450"/>
            <a:ext cx="7833995" cy="3510915"/>
          </a:xfrm>
          <a:prstGeom prst="rect">
            <a:avLst/>
          </a:prstGeom>
        </p:spPr>
      </p:pic>
      <p:pic>
        <p:nvPicPr>
          <p:cNvPr id="10" name="图片 9" descr="5c686f4db6260229d2a6832790614537"/>
          <p:cNvPicPr>
            <a:picLocks noChangeAspect="1"/>
          </p:cNvPicPr>
          <p:nvPr/>
        </p:nvPicPr>
        <p:blipFill>
          <a:blip r:embed="rId6"/>
          <a:stretch>
            <a:fillRect/>
          </a:stretch>
        </p:blipFill>
        <p:spPr>
          <a:xfrm>
            <a:off x="5613400" y="1905"/>
            <a:ext cx="6600190" cy="4774565"/>
          </a:xfrm>
          <a:prstGeom prst="rect">
            <a:avLst/>
          </a:prstGeom>
        </p:spPr>
      </p:pic>
      <p:pic>
        <p:nvPicPr>
          <p:cNvPr id="7" name="图片 6" descr="图层 39 副本"/>
          <p:cNvPicPr>
            <a:picLocks noChangeAspect="1"/>
          </p:cNvPicPr>
          <p:nvPr/>
        </p:nvPicPr>
        <p:blipFill>
          <a:blip r:embed="rId7"/>
          <a:stretch>
            <a:fillRect/>
          </a:stretch>
        </p:blipFill>
        <p:spPr>
          <a:xfrm>
            <a:off x="-47625" y="4084955"/>
            <a:ext cx="6619240" cy="2771140"/>
          </a:xfrm>
          <a:prstGeom prst="rect">
            <a:avLst/>
          </a:prstGeom>
        </p:spPr>
      </p:pic>
      <p:grpSp>
        <p:nvGrpSpPr>
          <p:cNvPr id="8" name="组合 7"/>
          <p:cNvGrpSpPr/>
          <p:nvPr/>
        </p:nvGrpSpPr>
        <p:grpSpPr>
          <a:xfrm>
            <a:off x="5850937" y="1467109"/>
            <a:ext cx="2102961" cy="3937747"/>
            <a:chOff x="3696092" y="1430152"/>
            <a:chExt cx="2102961" cy="3937747"/>
          </a:xfrm>
        </p:grpSpPr>
        <p:grpSp>
          <p:nvGrpSpPr>
            <p:cNvPr id="11" name="组合 10"/>
            <p:cNvGrpSpPr/>
            <p:nvPr/>
          </p:nvGrpSpPr>
          <p:grpSpPr>
            <a:xfrm>
              <a:off x="4752955" y="1430152"/>
              <a:ext cx="1046098" cy="1038197"/>
              <a:chOff x="4752955" y="1430152"/>
              <a:chExt cx="1046098" cy="1038197"/>
            </a:xfrm>
          </p:grpSpPr>
          <p:pic>
            <p:nvPicPr>
              <p:cNvPr id="12" name="图片 11"/>
              <p:cNvPicPr>
                <a:picLocks noChangeAspect="1"/>
              </p:cNvPicPr>
              <p:nvPr/>
            </p:nvPicPr>
            <p:blipFill>
              <a:blip r:embed="rId8"/>
              <a:stretch>
                <a:fillRect/>
              </a:stretch>
            </p:blipFill>
            <p:spPr>
              <a:xfrm>
                <a:off x="4796207" y="1430152"/>
                <a:ext cx="959594" cy="1017751"/>
              </a:xfrm>
              <a:prstGeom prst="rect">
                <a:avLst/>
              </a:prstGeom>
            </p:spPr>
          </p:pic>
          <p:sp>
            <p:nvSpPr>
              <p:cNvPr id="13" name="矩形 13"/>
              <p:cNvSpPr>
                <a:spLocks noChangeArrowheads="1"/>
              </p:cNvSpPr>
              <p:nvPr/>
            </p:nvSpPr>
            <p:spPr bwMode="auto">
              <a:xfrm>
                <a:off x="4752955" y="1545019"/>
                <a:ext cx="10460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b="1" dirty="0">
                    <a:solidFill>
                      <a:srgbClr val="E90012"/>
                    </a:solidFill>
                    <a:latin typeface="+mn-lt"/>
                    <a:ea typeface="+mn-ea"/>
                    <a:cs typeface="+mn-ea"/>
                    <a:sym typeface="+mn-lt"/>
                  </a:rPr>
                  <a:t>壹</a:t>
                </a:r>
              </a:p>
            </p:txBody>
          </p:sp>
        </p:grpSp>
        <p:sp>
          <p:nvSpPr>
            <p:cNvPr id="14" name="矩形 9"/>
            <p:cNvSpPr/>
            <p:nvPr/>
          </p:nvSpPr>
          <p:spPr>
            <a:xfrm>
              <a:off x="3696092" y="2454281"/>
              <a:ext cx="861774" cy="2913618"/>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4400" dirty="0">
                  <a:solidFill>
                    <a:srgbClr val="262626"/>
                  </a:solidFill>
                  <a:cs typeface="+mn-ea"/>
                  <a:sym typeface="+mn-lt"/>
                </a:rPr>
                <a:t>请输入标题</a:t>
              </a:r>
              <a:endParaRPr lang="zh-CN" altLang="en-US" sz="4400" dirty="0">
                <a:cs typeface="+mn-ea"/>
                <a:sym typeface="+mn-lt"/>
              </a:endParaRPr>
            </a:p>
          </p:txBody>
        </p:sp>
      </p:grpSp>
      <p:sp>
        <p:nvSpPr>
          <p:cNvPr id="15" name="文本框 14"/>
          <p:cNvSpPr txBox="1"/>
          <p:nvPr/>
        </p:nvSpPr>
        <p:spPr>
          <a:xfrm>
            <a:off x="5298590" y="1467109"/>
            <a:ext cx="553998" cy="3931699"/>
          </a:xfrm>
          <a:prstGeom prst="rect">
            <a:avLst/>
          </a:prstGeom>
          <a:noFill/>
        </p:spPr>
        <p:txBody>
          <a:bodyPr vert="eaVert" wrap="square" rtlCol="0">
            <a:spAutoFit/>
          </a:bodyPr>
          <a:lstStyle/>
          <a:p>
            <a:pPr algn="dist">
              <a:lnSpc>
                <a:spcPct val="150000"/>
              </a:lnSpc>
            </a:pPr>
            <a:r>
              <a:rPr lang="en-US" altLang="zh-CN" sz="1600" dirty="0">
                <a:solidFill>
                  <a:schemeClr val="tx1">
                    <a:lumMod val="50000"/>
                    <a:lumOff val="50000"/>
                  </a:schemeClr>
                </a:solidFill>
                <a:cs typeface="+mn-ea"/>
                <a:sym typeface="+mn-lt"/>
              </a:rPr>
              <a:t>PLEASE ADD YOUR TITLE HRER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30" name="波形 29"/>
          <p:cNvSpPr/>
          <p:nvPr/>
        </p:nvSpPr>
        <p:spPr>
          <a:xfrm>
            <a:off x="26858" y="1346576"/>
            <a:ext cx="6107058" cy="3746137"/>
          </a:xfrm>
          <a:prstGeom prst="wave">
            <a:avLst/>
          </a:prstGeom>
          <a:solidFill>
            <a:schemeClr val="accent3">
              <a:lumMod val="50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1" name="波形 30"/>
          <p:cNvSpPr/>
          <p:nvPr/>
        </p:nvSpPr>
        <p:spPr>
          <a:xfrm>
            <a:off x="6133281" y="1423066"/>
            <a:ext cx="6107058" cy="3746137"/>
          </a:xfrm>
          <a:prstGeom prst="wave">
            <a:avLst/>
          </a:prstGeom>
          <a:solidFill>
            <a:schemeClr val="accent3">
              <a:lumMod val="50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2" name="波形 31"/>
          <p:cNvSpPr/>
          <p:nvPr/>
        </p:nvSpPr>
        <p:spPr>
          <a:xfrm>
            <a:off x="26223" y="1423192"/>
            <a:ext cx="6107058" cy="3746137"/>
          </a:xfrm>
          <a:prstGeom prst="wave">
            <a:avLst/>
          </a:prstGeom>
          <a:solidFill>
            <a:srgbClr val="39650D"/>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3" name="波形 32"/>
          <p:cNvSpPr/>
          <p:nvPr/>
        </p:nvSpPr>
        <p:spPr>
          <a:xfrm>
            <a:off x="6132804" y="1346992"/>
            <a:ext cx="6107058" cy="3746137"/>
          </a:xfrm>
          <a:prstGeom prst="wave">
            <a:avLst/>
          </a:prstGeom>
          <a:solidFill>
            <a:srgbClr val="39650D"/>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cs typeface="+mn-ea"/>
              <a:sym typeface="+mn-lt"/>
            </a:endParaRPr>
          </a:p>
        </p:txBody>
      </p:sp>
      <p:sp>
        <p:nvSpPr>
          <p:cNvPr id="34" name="波形 33"/>
          <p:cNvSpPr/>
          <p:nvPr/>
        </p:nvSpPr>
        <p:spPr>
          <a:xfrm>
            <a:off x="26858" y="1347054"/>
            <a:ext cx="6107058" cy="3746137"/>
          </a:xfrm>
          <a:prstGeom prst="wave">
            <a:avLst/>
          </a:prstGeom>
          <a:blipFill rotWithShape="1">
            <a:blip r:embed="rId6" cstate="email"/>
            <a:stretch>
              <a:fillRect t="2"/>
            </a:stretch>
          </a:blip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mn-ea"/>
              <a:sym typeface="+mn-lt"/>
            </a:endParaRPr>
          </a:p>
        </p:txBody>
      </p:sp>
      <p:sp>
        <p:nvSpPr>
          <p:cNvPr id="35" name="波形 34"/>
          <p:cNvSpPr/>
          <p:nvPr/>
        </p:nvSpPr>
        <p:spPr>
          <a:xfrm>
            <a:off x="6133281" y="1423254"/>
            <a:ext cx="6107058" cy="3746137"/>
          </a:xfrm>
          <a:prstGeom prst="wave">
            <a:avLst/>
          </a:prstGeom>
          <a:blipFill rotWithShape="1">
            <a:blip r:embed="rId7" cstate="email"/>
            <a:stretch>
              <a:fillRect t="2"/>
            </a:stretch>
          </a:blip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mn-ea"/>
              <a:sym typeface="+mn-lt"/>
            </a:endParaRPr>
          </a:p>
        </p:txBody>
      </p:sp>
      <p:sp>
        <p:nvSpPr>
          <p:cNvPr id="36" name="TextBox 35"/>
          <p:cNvSpPr txBox="1"/>
          <p:nvPr/>
        </p:nvSpPr>
        <p:spPr>
          <a:xfrm>
            <a:off x="1956027" y="5474035"/>
            <a:ext cx="8227061" cy="1233805"/>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1218565">
              <a:lnSpc>
                <a:spcPct val="150000"/>
              </a:lnSpc>
              <a:defRPr/>
            </a:pPr>
            <a:r>
              <a:rPr lang="zh-CN" altLang="en-US" sz="1065" kern="0" dirty="0">
                <a:solidFill>
                  <a:sysClr val="windowText" lastClr="000000">
                    <a:lumMod val="65000"/>
                    <a:lumOff val="35000"/>
                  </a:sysClr>
                </a:solidFill>
                <a:latin typeface="+mn-lt"/>
                <a:ea typeface="+mn-ea"/>
                <a:cs typeface="+mn-ea"/>
                <a:sym typeface="+mn-lt"/>
              </a:rPr>
              <a:t>端午从字面上还有“端五”、“重五”、“重午”等名称。“端”古汉语有开头、初始的意思，称“端五”也就如称“初五”。《风土记》里说：“仲夏端午。端者，初也。”每月有三个五日，头一个五日就是“端五”。古人习惯把五月的前几天分别以端来称呼，元代陈元靓《岁时广记》云：“京师市尘人，以五月初一为端一，初二为端二，数以至五谓之端五。”</a:t>
            </a: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a:p>
            <a:pPr algn="ctr" defTabSz="1218565">
              <a:lnSpc>
                <a:spcPct val="150000"/>
              </a:lnSpc>
              <a:defRPr/>
            </a:pPr>
            <a:endParaRPr lang="en-US" altLang="zh-CN" sz="1065" kern="0" dirty="0">
              <a:solidFill>
                <a:sysClr val="windowText" lastClr="000000">
                  <a:lumMod val="65000"/>
                  <a:lumOff val="35000"/>
                </a:sys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2000"/>
                                        <p:tgtEl>
                                          <p:spTgt spid="30"/>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1900"/>
                                        <p:tgtEl>
                                          <p:spTgt spid="3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1000"/>
                                        <p:tgtEl>
                                          <p:spTgt spid="3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2000"/>
                                        <p:tgtEl>
                                          <p:spTgt spid="31"/>
                                        </p:tgtEl>
                                      </p:cBhvr>
                                    </p:animEffect>
                                  </p:childTnLst>
                                </p:cTn>
                              </p:par>
                              <p:par>
                                <p:cTn id="21" presetID="22" presetClass="entr" presetSubtype="8" fill="hold" grpId="0" nodeType="withEffect">
                                  <p:stCondLst>
                                    <p:cond delay="80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1900"/>
                                        <p:tgtEl>
                                          <p:spTgt spid="3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8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bldLvl="0" animBg="1"/>
      <p:bldP spid="35" grpId="0" bldLvl="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C:\Users\Administrator\Desktop\225787.png"/>
          <p:cNvPicPr>
            <a:picLocks noChangeAspect="1" noChangeArrowheads="1"/>
          </p:cNvPicPr>
          <p:nvPr/>
        </p:nvPicPr>
        <p:blipFill>
          <a:blip r:embed="rId4"/>
          <a:srcRect/>
          <a:stretch>
            <a:fillRect/>
          </a:stretch>
        </p:blipFill>
        <p:spPr bwMode="auto">
          <a:xfrm>
            <a:off x="1153457" y="2521300"/>
            <a:ext cx="9714618" cy="37305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5"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6"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3" name="TextBox 29"/>
          <p:cNvSpPr txBox="1"/>
          <p:nvPr/>
        </p:nvSpPr>
        <p:spPr>
          <a:xfrm>
            <a:off x="1153468" y="1800762"/>
            <a:ext cx="2295875" cy="1904689"/>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00" dirty="0">
                <a:solidFill>
                  <a:srgbClr val="454545"/>
                </a:solidFill>
                <a:latin typeface="+mn-lt"/>
                <a:ea typeface="+mn-ea"/>
                <a:cs typeface="+mn-ea"/>
                <a:sym typeface="+mn-lt"/>
              </a:rPr>
              <a:t>此处添加标题</a:t>
            </a:r>
            <a:endParaRPr lang="en-US" altLang="zh-CN" sz="1800" dirty="0">
              <a:solidFill>
                <a:srgbClr val="454545"/>
              </a:solidFill>
              <a:latin typeface="+mn-lt"/>
              <a:ea typeface="+mn-ea"/>
              <a:cs typeface="+mn-ea"/>
              <a:sym typeface="+mn-lt"/>
            </a:endParaRPr>
          </a:p>
          <a:p>
            <a:pPr>
              <a:defRPr/>
            </a:pPr>
            <a:endParaRPr lang="en-US" altLang="zh-CN" sz="1800" dirty="0">
              <a:solidFill>
                <a:srgbClr val="454545"/>
              </a:solidFill>
              <a:latin typeface="+mn-lt"/>
              <a:ea typeface="+mn-ea"/>
              <a:cs typeface="+mn-ea"/>
              <a:sym typeface="+mn-lt"/>
            </a:endParaRPr>
          </a:p>
          <a:p>
            <a:pPr>
              <a:defRPr/>
            </a:pPr>
            <a:r>
              <a:rPr lang="zh-CN" altLang="en-US" dirty="0">
                <a:solidFill>
                  <a:srgbClr val="454545"/>
                </a:solidFill>
                <a:latin typeface="+mn-lt"/>
                <a:ea typeface="+mn-ea"/>
                <a:cs typeface="+mn-ea"/>
                <a:sym typeface="+mn-lt"/>
              </a:rPr>
              <a:t>标题数字等都可以通过点击和重新输入进行更改，顶部</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开始</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面板中可以对字体、字号、颜色、行距等进行修改。</a:t>
            </a:r>
          </a:p>
        </p:txBody>
      </p:sp>
      <p:sp>
        <p:nvSpPr>
          <p:cNvPr id="37" name="TextBox 36"/>
          <p:cNvSpPr txBox="1"/>
          <p:nvPr/>
        </p:nvSpPr>
        <p:spPr>
          <a:xfrm>
            <a:off x="8859491" y="1812192"/>
            <a:ext cx="2340311" cy="1904689"/>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00" dirty="0">
                <a:solidFill>
                  <a:srgbClr val="454545"/>
                </a:solidFill>
                <a:latin typeface="+mn-lt"/>
                <a:ea typeface="+mn-ea"/>
                <a:cs typeface="+mn-ea"/>
                <a:sym typeface="+mn-lt"/>
              </a:rPr>
              <a:t>此处添加标题</a:t>
            </a:r>
            <a:endParaRPr lang="en-US" altLang="zh-CN" sz="1800" dirty="0">
              <a:solidFill>
                <a:srgbClr val="454545"/>
              </a:solidFill>
              <a:latin typeface="+mn-lt"/>
              <a:ea typeface="+mn-ea"/>
              <a:cs typeface="+mn-ea"/>
              <a:sym typeface="+mn-lt"/>
            </a:endParaRPr>
          </a:p>
          <a:p>
            <a:pPr>
              <a:defRPr/>
            </a:pPr>
            <a:endParaRPr lang="en-US" altLang="zh-CN" sz="1800" dirty="0">
              <a:solidFill>
                <a:srgbClr val="454545"/>
              </a:solidFill>
              <a:latin typeface="+mn-lt"/>
              <a:ea typeface="+mn-ea"/>
              <a:cs typeface="+mn-ea"/>
              <a:sym typeface="+mn-lt"/>
            </a:endParaRPr>
          </a:p>
          <a:p>
            <a:pPr>
              <a:defRPr/>
            </a:pPr>
            <a:r>
              <a:rPr lang="zh-CN" altLang="en-US" dirty="0">
                <a:solidFill>
                  <a:srgbClr val="454545"/>
                </a:solidFill>
                <a:latin typeface="+mn-lt"/>
                <a:ea typeface="+mn-ea"/>
                <a:cs typeface="+mn-ea"/>
                <a:sym typeface="+mn-lt"/>
              </a:rPr>
              <a:t>标题数字等都可以通过点击和重新输入进行更改，顶部</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开始</a:t>
            </a:r>
            <a:r>
              <a:rPr lang="en-US" altLang="zh-CN" dirty="0">
                <a:solidFill>
                  <a:srgbClr val="454545"/>
                </a:solidFill>
                <a:latin typeface="+mn-lt"/>
                <a:ea typeface="+mn-ea"/>
                <a:cs typeface="+mn-ea"/>
                <a:sym typeface="+mn-lt"/>
              </a:rPr>
              <a:t>”</a:t>
            </a:r>
            <a:r>
              <a:rPr lang="zh-CN" altLang="en-US" dirty="0">
                <a:solidFill>
                  <a:srgbClr val="454545"/>
                </a:solidFill>
                <a:latin typeface="+mn-lt"/>
                <a:ea typeface="+mn-ea"/>
                <a:cs typeface="+mn-ea"/>
                <a:sym typeface="+mn-lt"/>
              </a:rPr>
              <a:t>面板中可以对字体、字号、颜色、行距等进行修改。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pic>
        <p:nvPicPr>
          <p:cNvPr id="25" name="图片 24" descr="C:\Users\yj\Desktop\新建文件夹\04173\e98d1e373d8fc532ae0ae74a2cbf9f9f.pnge98d1e373d8fc532ae0ae74a2cbf9f9f"/>
          <p:cNvPicPr>
            <a:picLocks noChangeAspect="1"/>
          </p:cNvPicPr>
          <p:nvPr/>
        </p:nvPicPr>
        <p:blipFill>
          <a:blip r:embed="rId6" cstate="email"/>
          <a:srcRect/>
          <a:stretch>
            <a:fillRect/>
          </a:stretch>
        </p:blipFill>
        <p:spPr>
          <a:xfrm>
            <a:off x="1756706" y="2337631"/>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6" name="图片 25" descr="C:\Users\yj\Desktop\新建文件夹\04173\e98d1e373d8fc532ae0ae74a2cbf9f9f.pnge98d1e373d8fc532ae0ae74a2cbf9f9f"/>
          <p:cNvPicPr>
            <a:picLocks noChangeAspect="1"/>
          </p:cNvPicPr>
          <p:nvPr/>
        </p:nvPicPr>
        <p:blipFill>
          <a:blip r:embed="rId6" cstate="email"/>
          <a:srcRect/>
          <a:stretch>
            <a:fillRect/>
          </a:stretch>
        </p:blipFill>
        <p:spPr>
          <a:xfrm>
            <a:off x="8866512" y="2439199"/>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7" name="图片 26" descr="C:\Users\yj\Desktop\新建文件夹\04173\e98d1e373d8fc532ae0ae74a2cbf9f9f.pnge98d1e373d8fc532ae0ae74a2cbf9f9f"/>
          <p:cNvPicPr>
            <a:picLocks noChangeAspect="1"/>
          </p:cNvPicPr>
          <p:nvPr/>
        </p:nvPicPr>
        <p:blipFill>
          <a:blip r:embed="rId6" cstate="email"/>
          <a:srcRect/>
          <a:stretch>
            <a:fillRect/>
          </a:stretch>
        </p:blipFill>
        <p:spPr>
          <a:xfrm>
            <a:off x="7952394" y="4354684"/>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8" name="图片 27" descr="C:\Users\yj\Desktop\新建文件夹\04173\e98d1e373d8fc532ae0ae74a2cbf9f9f.pnge98d1e373d8fc532ae0ae74a2cbf9f9f"/>
          <p:cNvPicPr>
            <a:picLocks noChangeAspect="1"/>
          </p:cNvPicPr>
          <p:nvPr/>
        </p:nvPicPr>
        <p:blipFill>
          <a:blip r:embed="rId6" cstate="email"/>
          <a:srcRect/>
          <a:stretch>
            <a:fillRect/>
          </a:stretch>
        </p:blipFill>
        <p:spPr>
          <a:xfrm>
            <a:off x="3024723" y="4354684"/>
            <a:ext cx="882650"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sp>
        <p:nvSpPr>
          <p:cNvPr id="30" name="TextBox 29"/>
          <p:cNvSpPr txBox="1"/>
          <p:nvPr/>
        </p:nvSpPr>
        <p:spPr>
          <a:xfrm>
            <a:off x="699097" y="3145224"/>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sp>
        <p:nvSpPr>
          <p:cNvPr id="31" name="TextBox 30"/>
          <p:cNvSpPr txBox="1"/>
          <p:nvPr/>
        </p:nvSpPr>
        <p:spPr>
          <a:xfrm>
            <a:off x="1477399" y="5157351"/>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sp>
        <p:nvSpPr>
          <p:cNvPr id="33" name="TextBox 32"/>
          <p:cNvSpPr txBox="1"/>
          <p:nvPr/>
        </p:nvSpPr>
        <p:spPr>
          <a:xfrm>
            <a:off x="8718084" y="5151262"/>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sp>
        <p:nvSpPr>
          <p:cNvPr id="34" name="TextBox 33"/>
          <p:cNvSpPr txBox="1"/>
          <p:nvPr/>
        </p:nvSpPr>
        <p:spPr>
          <a:xfrm>
            <a:off x="9126544" y="3140188"/>
            <a:ext cx="1862484" cy="523178"/>
          </a:xfrm>
          <a:prstGeom prst="rect">
            <a:avLst/>
          </a:prstGeom>
          <a:noFill/>
        </p:spPr>
        <p:txBody>
          <a:bodyPr wrap="square" lIns="91400" tIns="45699" rIns="91400" bIns="45699" rtlCol="0">
            <a:spAutoFit/>
          </a:bodyPr>
          <a:lstStyle/>
          <a:p>
            <a:r>
              <a:rPr lang="zh-CN" altLang="en-US" sz="1400" dirty="0">
                <a:solidFill>
                  <a:srgbClr val="333333"/>
                </a:solidFill>
                <a:cs typeface="+mn-ea"/>
                <a:sym typeface="+mn-lt"/>
              </a:rPr>
              <a:t>此处添加文本内容</a:t>
            </a:r>
            <a:endParaRPr lang="en-US" altLang="zh-CN" sz="1400" dirty="0">
              <a:solidFill>
                <a:srgbClr val="333333"/>
              </a:solidFill>
              <a:cs typeface="+mn-ea"/>
              <a:sym typeface="+mn-lt"/>
            </a:endParaRPr>
          </a:p>
          <a:p>
            <a:r>
              <a:rPr lang="zh-CN" altLang="en-US" sz="1400" dirty="0">
                <a:solidFill>
                  <a:srgbClr val="333333"/>
                </a:solidFill>
                <a:cs typeface="+mn-ea"/>
                <a:sym typeface="+mn-lt"/>
              </a:rPr>
              <a:t>此处添加文本内容</a:t>
            </a:r>
          </a:p>
        </p:txBody>
      </p:sp>
      <p:pic>
        <p:nvPicPr>
          <p:cNvPr id="3" name="图片 2" descr="图层 28"/>
          <p:cNvPicPr>
            <a:picLocks noChangeAspect="1"/>
          </p:cNvPicPr>
          <p:nvPr/>
        </p:nvPicPr>
        <p:blipFill>
          <a:blip r:embed="rId7"/>
          <a:stretch>
            <a:fillRect/>
          </a:stretch>
        </p:blipFill>
        <p:spPr>
          <a:xfrm>
            <a:off x="4027170" y="1788160"/>
            <a:ext cx="3781425" cy="29965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grpSp>
        <p:nvGrpSpPr>
          <p:cNvPr id="39" name="组合 38"/>
          <p:cNvGrpSpPr/>
          <p:nvPr/>
        </p:nvGrpSpPr>
        <p:grpSpPr>
          <a:xfrm>
            <a:off x="1364938" y="2696486"/>
            <a:ext cx="1625564" cy="3423605"/>
            <a:chOff x="1364938" y="2696486"/>
            <a:chExt cx="1625564" cy="3423605"/>
          </a:xfrm>
        </p:grpSpPr>
        <p:sp>
          <p:nvSpPr>
            <p:cNvPr id="22" name="椭圆 21"/>
            <p:cNvSpPr/>
            <p:nvPr/>
          </p:nvSpPr>
          <p:spPr>
            <a:xfrm>
              <a:off x="1963579"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364938"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17" name="矩形 16"/>
            <p:cNvSpPr/>
            <p:nvPr/>
          </p:nvSpPr>
          <p:spPr>
            <a:xfrm>
              <a:off x="1689746"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27" name="直接连接符 26"/>
            <p:cNvCxnSpPr/>
            <p:nvPr/>
          </p:nvCxnSpPr>
          <p:spPr>
            <a:xfrm>
              <a:off x="2594609"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701472"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3969201" y="2696486"/>
            <a:ext cx="1656926" cy="3423605"/>
            <a:chOff x="3969201" y="2696486"/>
            <a:chExt cx="1656926" cy="3423605"/>
          </a:xfrm>
        </p:grpSpPr>
        <p:sp>
          <p:nvSpPr>
            <p:cNvPr id="23" name="椭圆 22"/>
            <p:cNvSpPr/>
            <p:nvPr/>
          </p:nvSpPr>
          <p:spPr>
            <a:xfrm>
              <a:off x="4599204"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3969201"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20" name="矩形 19"/>
            <p:cNvSpPr/>
            <p:nvPr/>
          </p:nvSpPr>
          <p:spPr>
            <a:xfrm>
              <a:off x="4294009"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31" name="直接连接符 30"/>
            <p:cNvCxnSpPr/>
            <p:nvPr/>
          </p:nvCxnSpPr>
          <p:spPr>
            <a:xfrm>
              <a:off x="5181093"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287956"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617914" y="2696486"/>
            <a:ext cx="1688288" cy="3423605"/>
            <a:chOff x="6573464" y="2696486"/>
            <a:chExt cx="1688288" cy="3423605"/>
          </a:xfrm>
        </p:grpSpPr>
        <p:sp>
          <p:nvSpPr>
            <p:cNvPr id="24" name="椭圆 23"/>
            <p:cNvSpPr/>
            <p:nvPr/>
          </p:nvSpPr>
          <p:spPr>
            <a:xfrm>
              <a:off x="7234829"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6573464"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26" name="矩形 25"/>
            <p:cNvSpPr/>
            <p:nvPr/>
          </p:nvSpPr>
          <p:spPr>
            <a:xfrm>
              <a:off x="6898272"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33" name="直接连接符 32"/>
            <p:cNvCxnSpPr/>
            <p:nvPr/>
          </p:nvCxnSpPr>
          <p:spPr>
            <a:xfrm>
              <a:off x="7767577"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874440"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9177726" y="2696486"/>
            <a:ext cx="1719651" cy="3423605"/>
            <a:chOff x="9177726" y="2696486"/>
            <a:chExt cx="1719651" cy="3423605"/>
          </a:xfrm>
        </p:grpSpPr>
        <p:sp>
          <p:nvSpPr>
            <p:cNvPr id="30" name="椭圆 29"/>
            <p:cNvSpPr/>
            <p:nvPr/>
          </p:nvSpPr>
          <p:spPr>
            <a:xfrm>
              <a:off x="9870454" y="2696486"/>
              <a:ext cx="1026923" cy="1026923"/>
            </a:xfrm>
            <a:prstGeom prst="ellipse">
              <a:avLst/>
            </a:prstGeom>
            <a:gradFill>
              <a:gsLst>
                <a:gs pos="0">
                  <a:srgbClr val="39650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p:cNvSpPr/>
            <p:nvPr/>
          </p:nvSpPr>
          <p:spPr>
            <a:xfrm>
              <a:off x="9177726" y="2793114"/>
              <a:ext cx="1554480" cy="922020"/>
            </a:xfrm>
            <a:prstGeom prst="rect">
              <a:avLst/>
            </a:prstGeom>
          </p:spPr>
          <p:txBody>
            <a:bodyPr vert="horz" wrap="none">
              <a:spAutoFit/>
            </a:bodyPr>
            <a:lstStyle/>
            <a:p>
              <a:pPr algn="ctr"/>
              <a:r>
                <a:rPr lang="zh-CN" altLang="en-US" sz="5400" dirty="0">
                  <a:solidFill>
                    <a:schemeClr val="bg2">
                      <a:lumMod val="10000"/>
                    </a:schemeClr>
                  </a:solidFill>
                  <a:cs typeface="+mn-ea"/>
                  <a:sym typeface="+mn-lt"/>
                </a:rPr>
                <a:t>标题</a:t>
              </a:r>
            </a:p>
          </p:txBody>
        </p:sp>
        <p:sp>
          <p:nvSpPr>
            <p:cNvPr id="36" name="矩形 35"/>
            <p:cNvSpPr/>
            <p:nvPr/>
          </p:nvSpPr>
          <p:spPr>
            <a:xfrm>
              <a:off x="9502534" y="3848100"/>
              <a:ext cx="904863" cy="2271991"/>
            </a:xfrm>
            <a:prstGeom prst="rect">
              <a:avLst/>
            </a:prstGeom>
          </p:spPr>
          <p:txBody>
            <a:bodyPr vert="eaVert" wrap="square">
              <a:spAutoFit/>
            </a:bodyPr>
            <a:lstStyle/>
            <a:p>
              <a:pPr>
                <a:lnSpc>
                  <a:spcPct val="130000"/>
                </a:lnSpc>
              </a:pPr>
              <a:r>
                <a:rPr lang="zh-CN" altLang="en-US" dirty="0">
                  <a:cs typeface="+mn-ea"/>
                  <a:sym typeface="+mn-lt"/>
                </a:rPr>
                <a:t>端午临中夏，</a:t>
              </a:r>
            </a:p>
            <a:p>
              <a:pPr>
                <a:lnSpc>
                  <a:spcPct val="130000"/>
                </a:lnSpc>
              </a:pPr>
              <a:r>
                <a:rPr lang="zh-CN" altLang="en-US" dirty="0">
                  <a:cs typeface="+mn-ea"/>
                  <a:sym typeface="+mn-lt"/>
                </a:rPr>
                <a:t>时清日复长。</a:t>
              </a:r>
            </a:p>
          </p:txBody>
        </p:sp>
        <p:cxnSp>
          <p:nvCxnSpPr>
            <p:cNvPr id="43" name="直接连接符 42"/>
            <p:cNvCxnSpPr/>
            <p:nvPr/>
          </p:nvCxnSpPr>
          <p:spPr>
            <a:xfrm>
              <a:off x="10354061" y="3877128"/>
              <a:ext cx="0" cy="36285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460924" y="3877128"/>
              <a:ext cx="0" cy="16971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2000" fill="hold"/>
                                        <p:tgtEl>
                                          <p:spTgt spid="39"/>
                                        </p:tgtEl>
                                        <p:attrNameLst>
                                          <p:attrName>ppt_w</p:attrName>
                                        </p:attrNameLst>
                                      </p:cBhvr>
                                      <p:tavLst>
                                        <p:tav tm="0">
                                          <p:val>
                                            <p:fltVal val="0"/>
                                          </p:val>
                                        </p:tav>
                                        <p:tav tm="100000">
                                          <p:val>
                                            <p:strVal val="#ppt_w"/>
                                          </p:val>
                                        </p:tav>
                                      </p:tavLst>
                                    </p:anim>
                                    <p:anim calcmode="lin" valueType="num">
                                      <p:cBhvr>
                                        <p:cTn id="8" dur="2000" fill="hold"/>
                                        <p:tgtEl>
                                          <p:spTgt spid="39"/>
                                        </p:tgtEl>
                                        <p:attrNameLst>
                                          <p:attrName>ppt_h</p:attrName>
                                        </p:attrNameLst>
                                      </p:cBhvr>
                                      <p:tavLst>
                                        <p:tav tm="0">
                                          <p:val>
                                            <p:fltVal val="0"/>
                                          </p:val>
                                        </p:tav>
                                        <p:tav tm="100000">
                                          <p:val>
                                            <p:strVal val="#ppt_h"/>
                                          </p:val>
                                        </p:tav>
                                      </p:tavLst>
                                    </p:anim>
                                    <p:anim calcmode="lin" valueType="num">
                                      <p:cBhvr>
                                        <p:cTn id="9" dur="2000" fill="hold"/>
                                        <p:tgtEl>
                                          <p:spTgt spid="39"/>
                                        </p:tgtEl>
                                        <p:attrNameLst>
                                          <p:attrName>ppt_x</p:attrName>
                                        </p:attrNameLst>
                                      </p:cBhvr>
                                      <p:tavLst>
                                        <p:tav tm="0">
                                          <p:val>
                                            <p:fltVal val="0.5"/>
                                          </p:val>
                                        </p:tav>
                                        <p:tav tm="100000">
                                          <p:val>
                                            <p:strVal val="#ppt_x"/>
                                          </p:val>
                                        </p:tav>
                                      </p:tavLst>
                                    </p:anim>
                                    <p:anim calcmode="lin" valueType="num">
                                      <p:cBhvr>
                                        <p:cTn id="10" dur="2000" fill="hold"/>
                                        <p:tgtEl>
                                          <p:spTgt spid="3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p:cTn id="13" dur="2000" fill="hold"/>
                                        <p:tgtEl>
                                          <p:spTgt spid="40"/>
                                        </p:tgtEl>
                                        <p:attrNameLst>
                                          <p:attrName>ppt_w</p:attrName>
                                        </p:attrNameLst>
                                      </p:cBhvr>
                                      <p:tavLst>
                                        <p:tav tm="0">
                                          <p:val>
                                            <p:fltVal val="0"/>
                                          </p:val>
                                        </p:tav>
                                        <p:tav tm="100000">
                                          <p:val>
                                            <p:strVal val="#ppt_w"/>
                                          </p:val>
                                        </p:tav>
                                      </p:tavLst>
                                    </p:anim>
                                    <p:anim calcmode="lin" valueType="num">
                                      <p:cBhvr>
                                        <p:cTn id="14" dur="2000" fill="hold"/>
                                        <p:tgtEl>
                                          <p:spTgt spid="40"/>
                                        </p:tgtEl>
                                        <p:attrNameLst>
                                          <p:attrName>ppt_h</p:attrName>
                                        </p:attrNameLst>
                                      </p:cBhvr>
                                      <p:tavLst>
                                        <p:tav tm="0">
                                          <p:val>
                                            <p:fltVal val="0"/>
                                          </p:val>
                                        </p:tav>
                                        <p:tav tm="100000">
                                          <p:val>
                                            <p:strVal val="#ppt_h"/>
                                          </p:val>
                                        </p:tav>
                                      </p:tavLst>
                                    </p:anim>
                                    <p:anim calcmode="lin" valueType="num">
                                      <p:cBhvr>
                                        <p:cTn id="15" dur="2000" fill="hold"/>
                                        <p:tgtEl>
                                          <p:spTgt spid="40"/>
                                        </p:tgtEl>
                                        <p:attrNameLst>
                                          <p:attrName>ppt_x</p:attrName>
                                        </p:attrNameLst>
                                      </p:cBhvr>
                                      <p:tavLst>
                                        <p:tav tm="0">
                                          <p:val>
                                            <p:fltVal val="0.5"/>
                                          </p:val>
                                        </p:tav>
                                        <p:tav tm="100000">
                                          <p:val>
                                            <p:strVal val="#ppt_x"/>
                                          </p:val>
                                        </p:tav>
                                      </p:tavLst>
                                    </p:anim>
                                    <p:anim calcmode="lin" valueType="num">
                                      <p:cBhvr>
                                        <p:cTn id="16" dur="2000" fill="hold"/>
                                        <p:tgtEl>
                                          <p:spTgt spid="40"/>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p:cTn id="19" dur="2000" fill="hold"/>
                                        <p:tgtEl>
                                          <p:spTgt spid="41"/>
                                        </p:tgtEl>
                                        <p:attrNameLst>
                                          <p:attrName>ppt_w</p:attrName>
                                        </p:attrNameLst>
                                      </p:cBhvr>
                                      <p:tavLst>
                                        <p:tav tm="0">
                                          <p:val>
                                            <p:fltVal val="0"/>
                                          </p:val>
                                        </p:tav>
                                        <p:tav tm="100000">
                                          <p:val>
                                            <p:strVal val="#ppt_w"/>
                                          </p:val>
                                        </p:tav>
                                      </p:tavLst>
                                    </p:anim>
                                    <p:anim calcmode="lin" valueType="num">
                                      <p:cBhvr>
                                        <p:cTn id="20" dur="2000" fill="hold"/>
                                        <p:tgtEl>
                                          <p:spTgt spid="41"/>
                                        </p:tgtEl>
                                        <p:attrNameLst>
                                          <p:attrName>ppt_h</p:attrName>
                                        </p:attrNameLst>
                                      </p:cBhvr>
                                      <p:tavLst>
                                        <p:tav tm="0">
                                          <p:val>
                                            <p:fltVal val="0"/>
                                          </p:val>
                                        </p:tav>
                                        <p:tav tm="100000">
                                          <p:val>
                                            <p:strVal val="#ppt_h"/>
                                          </p:val>
                                        </p:tav>
                                      </p:tavLst>
                                    </p:anim>
                                    <p:anim calcmode="lin" valueType="num">
                                      <p:cBhvr>
                                        <p:cTn id="21" dur="2000" fill="hold"/>
                                        <p:tgtEl>
                                          <p:spTgt spid="41"/>
                                        </p:tgtEl>
                                        <p:attrNameLst>
                                          <p:attrName>ppt_x</p:attrName>
                                        </p:attrNameLst>
                                      </p:cBhvr>
                                      <p:tavLst>
                                        <p:tav tm="0">
                                          <p:val>
                                            <p:fltVal val="0.5"/>
                                          </p:val>
                                        </p:tav>
                                        <p:tav tm="100000">
                                          <p:val>
                                            <p:strVal val="#ppt_x"/>
                                          </p:val>
                                        </p:tav>
                                      </p:tavLst>
                                    </p:anim>
                                    <p:anim calcmode="lin" valueType="num">
                                      <p:cBhvr>
                                        <p:cTn id="22" dur="2000" fill="hold"/>
                                        <p:tgtEl>
                                          <p:spTgt spid="4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800"/>
                                  </p:stCondLst>
                                  <p:childTnLst>
                                    <p:set>
                                      <p:cBhvr>
                                        <p:cTn id="24" dur="1" fill="hold">
                                          <p:stCondLst>
                                            <p:cond delay="0"/>
                                          </p:stCondLst>
                                        </p:cTn>
                                        <p:tgtEl>
                                          <p:spTgt spid="42"/>
                                        </p:tgtEl>
                                        <p:attrNameLst>
                                          <p:attrName>style.visibility</p:attrName>
                                        </p:attrNameLst>
                                      </p:cBhvr>
                                      <p:to>
                                        <p:strVal val="visible"/>
                                      </p:to>
                                    </p:set>
                                    <p:anim calcmode="lin" valueType="num">
                                      <p:cBhvr>
                                        <p:cTn id="25" dur="2000" fill="hold"/>
                                        <p:tgtEl>
                                          <p:spTgt spid="42"/>
                                        </p:tgtEl>
                                        <p:attrNameLst>
                                          <p:attrName>ppt_w</p:attrName>
                                        </p:attrNameLst>
                                      </p:cBhvr>
                                      <p:tavLst>
                                        <p:tav tm="0">
                                          <p:val>
                                            <p:fltVal val="0"/>
                                          </p:val>
                                        </p:tav>
                                        <p:tav tm="100000">
                                          <p:val>
                                            <p:strVal val="#ppt_w"/>
                                          </p:val>
                                        </p:tav>
                                      </p:tavLst>
                                    </p:anim>
                                    <p:anim calcmode="lin" valueType="num">
                                      <p:cBhvr>
                                        <p:cTn id="26" dur="2000" fill="hold"/>
                                        <p:tgtEl>
                                          <p:spTgt spid="42"/>
                                        </p:tgtEl>
                                        <p:attrNameLst>
                                          <p:attrName>ppt_h</p:attrName>
                                        </p:attrNameLst>
                                      </p:cBhvr>
                                      <p:tavLst>
                                        <p:tav tm="0">
                                          <p:val>
                                            <p:fltVal val="0"/>
                                          </p:val>
                                        </p:tav>
                                        <p:tav tm="100000">
                                          <p:val>
                                            <p:strVal val="#ppt_h"/>
                                          </p:val>
                                        </p:tav>
                                      </p:tavLst>
                                    </p:anim>
                                    <p:anim calcmode="lin" valueType="num">
                                      <p:cBhvr>
                                        <p:cTn id="27" dur="2000" fill="hold"/>
                                        <p:tgtEl>
                                          <p:spTgt spid="42"/>
                                        </p:tgtEl>
                                        <p:attrNameLst>
                                          <p:attrName>ppt_x</p:attrName>
                                        </p:attrNameLst>
                                      </p:cBhvr>
                                      <p:tavLst>
                                        <p:tav tm="0">
                                          <p:val>
                                            <p:fltVal val="0.5"/>
                                          </p:val>
                                        </p:tav>
                                        <p:tav tm="100000">
                                          <p:val>
                                            <p:strVal val="#ppt_x"/>
                                          </p:val>
                                        </p:tav>
                                      </p:tavLst>
                                    </p:anim>
                                    <p:anim calcmode="lin" valueType="num">
                                      <p:cBhvr>
                                        <p:cTn id="28" dur="20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80155" y="374015"/>
            <a:ext cx="4735830" cy="715010"/>
            <a:chOff x="5953" y="589"/>
            <a:chExt cx="7458" cy="1126"/>
          </a:xfrm>
        </p:grpSpPr>
        <p:pic>
          <p:nvPicPr>
            <p:cNvPr id="2" name="图片 1" descr="76a672a9eb50e4e1fc7e39bc5768709a"/>
            <p:cNvPicPr>
              <a:picLocks noChangeAspect="1"/>
            </p:cNvPicPr>
            <p:nvPr/>
          </p:nvPicPr>
          <p:blipFill>
            <a:blip r:embed="rId4" cstate="email"/>
            <a:stretch>
              <a:fillRect/>
            </a:stretch>
          </p:blipFill>
          <p:spPr>
            <a:xfrm>
              <a:off x="5953" y="589"/>
              <a:ext cx="1566" cy="1127"/>
            </a:xfrm>
            <a:prstGeom prst="rect">
              <a:avLst/>
            </a:prstGeom>
          </p:spPr>
        </p:pic>
        <p:pic>
          <p:nvPicPr>
            <p:cNvPr id="4" name="图片 3" descr="76a672a9eb50e4e1fc7e39bc5768709a"/>
            <p:cNvPicPr>
              <a:picLocks noChangeAspect="1"/>
            </p:cNvPicPr>
            <p:nvPr/>
          </p:nvPicPr>
          <p:blipFill>
            <a:blip r:embed="rId5" cstate="email"/>
            <a:stretch>
              <a:fillRect/>
            </a:stretch>
          </p:blipFill>
          <p:spPr>
            <a:xfrm flipH="1">
              <a:off x="11799" y="589"/>
              <a:ext cx="1613" cy="1127"/>
            </a:xfrm>
            <a:prstGeom prst="rect">
              <a:avLst/>
            </a:prstGeom>
          </p:spPr>
        </p:pic>
        <p:sp>
          <p:nvSpPr>
            <p:cNvPr id="5" name="文本框 4"/>
            <p:cNvSpPr txBox="1"/>
            <p:nvPr/>
          </p:nvSpPr>
          <p:spPr>
            <a:xfrm>
              <a:off x="8056" y="589"/>
              <a:ext cx="3087" cy="580"/>
            </a:xfrm>
            <a:prstGeom prst="rect">
              <a:avLst/>
            </a:prstGeom>
            <a:noFill/>
          </p:spPr>
          <p:txBody>
            <a:bodyPr wrap="square" rtlCol="0" anchor="t">
              <a:spAutoFit/>
            </a:bodyPr>
            <a:lstStyle/>
            <a:p>
              <a:pPr algn="dist"/>
              <a:r>
                <a:rPr lang="zh-CN" altLang="en-US" dirty="0">
                  <a:solidFill>
                    <a:srgbClr val="39650D"/>
                  </a:solidFill>
                  <a:cs typeface="+mn-ea"/>
                  <a:sym typeface="+mn-lt"/>
                </a:rPr>
                <a:t>添加标题</a:t>
              </a:r>
            </a:p>
          </p:txBody>
        </p:sp>
      </p:grpSp>
      <p:sp>
        <p:nvSpPr>
          <p:cNvPr id="3" name="Rectangle 3"/>
          <p:cNvSpPr>
            <a:spLocks noChangeArrowheads="1"/>
          </p:cNvSpPr>
          <p:nvPr/>
        </p:nvSpPr>
        <p:spPr bwMode="black">
          <a:xfrm>
            <a:off x="1912919" y="1882882"/>
            <a:ext cx="3631763" cy="3633048"/>
          </a:xfrm>
          <a:prstGeom prst="rect">
            <a:avLst/>
          </a:prstGeom>
          <a:noFill/>
          <a:ln w="9525" algn="ctr">
            <a:noFill/>
            <a:miter lim="800000"/>
          </a:ln>
        </p:spPr>
        <p:txBody>
          <a:bodyPr vert="eaVert" wrap="square">
            <a:spAutoFit/>
          </a:bodyPr>
          <a:lstStyle/>
          <a:p>
            <a:pPr>
              <a:lnSpc>
                <a:spcPct val="200000"/>
              </a:lnSpc>
            </a:pPr>
            <a:r>
              <a:rPr lang="zh-CN" altLang="en-US" sz="1400" dirty="0">
                <a:solidFill>
                  <a:srgbClr val="808080"/>
                </a:solidFill>
                <a:cs typeface="+mn-ea"/>
                <a:sym typeface="+mn-lt"/>
              </a:rPr>
              <a:t>端午节与春节、清明节、中秋节并称为中国民间的四大传统节日。 [3]  自古以来端午节便有划龙舟及食粽等节日活动。自2008年起，端午节被列为国家法定节假日。2006年5月，国务院将其列入首批国家级非物质文化遗产名录；2009年9月，联合国教科文组织正式审议并批准中国端午节列入世界非物质文化遗产，成为中国首个入选世界非遗的节日。</a:t>
            </a:r>
          </a:p>
        </p:txBody>
      </p:sp>
      <p:sp>
        <p:nvSpPr>
          <p:cNvPr id="7" name="矩形 6"/>
          <p:cNvSpPr/>
          <p:nvPr/>
        </p:nvSpPr>
        <p:spPr>
          <a:xfrm>
            <a:off x="5755265" y="1882882"/>
            <a:ext cx="658525" cy="3046988"/>
          </a:xfrm>
          <a:prstGeom prst="rect">
            <a:avLst/>
          </a:prstGeom>
        </p:spPr>
        <p:txBody>
          <a:bodyPr wrap="square">
            <a:spAutoFit/>
          </a:bodyPr>
          <a:lstStyle/>
          <a:p>
            <a:pPr algn="ctr" defTabSz="608965"/>
            <a:r>
              <a:rPr lang="zh-CN" altLang="en-US" sz="2400" b="1" dirty="0">
                <a:solidFill>
                  <a:srgbClr val="39650D"/>
                </a:solidFill>
                <a:cs typeface="+mn-ea"/>
                <a:sym typeface="+mn-lt"/>
              </a:rPr>
              <a:t>请在这里输入标题</a:t>
            </a:r>
          </a:p>
        </p:txBody>
      </p:sp>
      <p:cxnSp>
        <p:nvCxnSpPr>
          <p:cNvPr id="8" name="直接连接符 7"/>
          <p:cNvCxnSpPr/>
          <p:nvPr/>
        </p:nvCxnSpPr>
        <p:spPr>
          <a:xfrm>
            <a:off x="5649973" y="1882883"/>
            <a:ext cx="0" cy="3193802"/>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9" name="图片 8" descr="C:\Users\yj\Desktop\3d097c1d352cb26f0d8b037ba984f33b.png3d097c1d352cb26f0d8b037ba984f33b"/>
          <p:cNvPicPr>
            <a:picLocks noChangeAspect="1"/>
          </p:cNvPicPr>
          <p:nvPr/>
        </p:nvPicPr>
        <p:blipFill>
          <a:blip r:embed="rId6" cstate="email"/>
          <a:srcRect/>
          <a:stretch>
            <a:fillRect/>
          </a:stretch>
        </p:blipFill>
        <p:spPr>
          <a:xfrm>
            <a:off x="6600280" y="1148496"/>
            <a:ext cx="4560570" cy="456100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绿色浓情端午节日ppt模板"/>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 www.2ppt.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txjprys">
      <a:majorFont>
        <a:latin typeface="Agency FB"/>
        <a:ea typeface="Microsoft YaHei"/>
        <a:cs typeface=""/>
      </a:majorFont>
      <a:minorFont>
        <a:latin typeface="Agency FB"/>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宽屏</PresentationFormat>
  <Paragraphs>125</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黑体</vt:lpstr>
      <vt:lpstr>隶书</vt:lpstr>
      <vt:lpstr>宋体</vt:lpstr>
      <vt:lpstr>微软雅黑</vt:lpstr>
      <vt:lpstr>微软雅黑</vt:lpstr>
      <vt:lpstr>Agency FB</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2022-03-04T03:07:59Z</dcterms:created>
  <dcterms:modified xsi:type="dcterms:W3CDTF">2023-01-10T07:27:57Z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0D4B72107D0D444A9862A5C643EC208A</vt:lpwstr>
  </property>
  <property fmtid="{A09F084E-AD41-489F-8076-AA5BE3082BCA}" pid="100">
    <vt:ui4>5</vt:ui4>
  </property>
  <property fmtid="{64440492-4C8B-11D1-8B70-080036B11A03}" pid="11">
    <vt:lpwstr>www.2ppt.com-爱PPT提供资源下载</vt:lpwstr>
  </property>
</Properties>
</file>